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3161" r:id="rId4"/>
    <p:sldId id="3162" r:id="rId6"/>
    <p:sldId id="3163" r:id="rId7"/>
    <p:sldId id="3164" r:id="rId8"/>
    <p:sldId id="3165" r:id="rId9"/>
    <p:sldId id="3166" r:id="rId10"/>
    <p:sldId id="3167" r:id="rId11"/>
    <p:sldId id="3168" r:id="rId12"/>
    <p:sldId id="3169" r:id="rId13"/>
    <p:sldId id="3170" r:id="rId14"/>
    <p:sldId id="3171" r:id="rId15"/>
    <p:sldId id="3172" r:id="rId16"/>
    <p:sldId id="3173" r:id="rId17"/>
    <p:sldId id="3174" r:id="rId18"/>
    <p:sldId id="3175" r:id="rId19"/>
    <p:sldId id="3176" r:id="rId20"/>
    <p:sldId id="3177" r:id="rId21"/>
    <p:sldId id="3178" r:id="rId22"/>
    <p:sldId id="3179" r:id="rId23"/>
    <p:sldId id="3180" r:id="rId24"/>
    <p:sldId id="3181" r:id="rId25"/>
    <p:sldId id="3182" r:id="rId26"/>
    <p:sldId id="3183" r:id="rId27"/>
    <p:sldId id="3184" r:id="rId28"/>
    <p:sldId id="3185" r:id="rId29"/>
    <p:sldId id="3186" r:id="rId30"/>
    <p:sldId id="3187" r:id="rId31"/>
    <p:sldId id="3188" r:id="rId32"/>
    <p:sldId id="3189" r:id="rId33"/>
    <p:sldId id="3190" r:id="rId34"/>
    <p:sldId id="3191" r:id="rId35"/>
    <p:sldId id="3192" r:id="rId36"/>
    <p:sldId id="3193" r:id="rId37"/>
    <p:sldId id="3194" r:id="rId38"/>
    <p:sldId id="3195" r:id="rId39"/>
    <p:sldId id="3196" r:id="rId40"/>
    <p:sldId id="3197" r:id="rId41"/>
    <p:sldId id="3198" r:id="rId42"/>
    <p:sldId id="3199" r:id="rId43"/>
    <p:sldId id="3200" r:id="rId44"/>
    <p:sldId id="3201" r:id="rId45"/>
    <p:sldId id="3202" r:id="rId46"/>
    <p:sldId id="3203" r:id="rId47"/>
    <p:sldId id="3204" r:id="rId48"/>
    <p:sldId id="3205" r:id="rId49"/>
    <p:sldId id="3206" r:id="rId50"/>
    <p:sldId id="3207" r:id="rId51"/>
    <p:sldId id="3208" r:id="rId52"/>
    <p:sldId id="3209" r:id="rId53"/>
    <p:sldId id="3210" r:id="rId54"/>
    <p:sldId id="3211" r:id="rId55"/>
    <p:sldId id="3212" r:id="rId56"/>
    <p:sldId id="3213" r:id="rId57"/>
    <p:sldId id="3214" r:id="rId58"/>
    <p:sldId id="3215" r:id="rId59"/>
    <p:sldId id="3216" r:id="rId60"/>
    <p:sldId id="3217" r:id="rId61"/>
    <p:sldId id="3218" r:id="rId62"/>
    <p:sldId id="3219" r:id="rId63"/>
    <p:sldId id="3220" r:id="rId64"/>
    <p:sldId id="3221" r:id="rId65"/>
    <p:sldId id="3222" r:id="rId66"/>
    <p:sldId id="3223" r:id="rId67"/>
    <p:sldId id="3224" r:id="rId68"/>
    <p:sldId id="3225" r:id="rId69"/>
    <p:sldId id="3226" r:id="rId70"/>
    <p:sldId id="3227" r:id="rId71"/>
    <p:sldId id="3228" r:id="rId72"/>
    <p:sldId id="3229" r:id="rId73"/>
    <p:sldId id="3230" r:id="rId74"/>
    <p:sldId id="3231" r:id="rId75"/>
    <p:sldId id="3232" r:id="rId76"/>
    <p:sldId id="3233" r:id="rId77"/>
    <p:sldId id="3234" r:id="rId78"/>
    <p:sldId id="3235" r:id="rId79"/>
    <p:sldId id="3236" r:id="rId80"/>
    <p:sldId id="3237" r:id="rId81"/>
    <p:sldId id="3238" r:id="rId82"/>
    <p:sldId id="3239" r:id="rId83"/>
    <p:sldId id="3240" r:id="rId84"/>
    <p:sldId id="3241" r:id="rId85"/>
    <p:sldId id="3242" r:id="rId86"/>
    <p:sldId id="3243" r:id="rId87"/>
    <p:sldId id="3244" r:id="rId88"/>
    <p:sldId id="3245" r:id="rId89"/>
    <p:sldId id="3246" r:id="rId90"/>
    <p:sldId id="3247" r:id="rId91"/>
    <p:sldId id="3248" r:id="rId92"/>
    <p:sldId id="3249" r:id="rId93"/>
    <p:sldId id="3250" r:id="rId94"/>
    <p:sldId id="3251" r:id="rId95"/>
    <p:sldId id="3252" r:id="rId96"/>
    <p:sldId id="3253" r:id="rId97"/>
    <p:sldId id="3254" r:id="rId98"/>
    <p:sldId id="3255" r:id="rId99"/>
    <p:sldId id="3256" r:id="rId100"/>
    <p:sldId id="3257" r:id="rId101"/>
    <p:sldId id="3258" r:id="rId102"/>
    <p:sldId id="3259" r:id="rId103"/>
    <p:sldId id="3260" r:id="rId104"/>
    <p:sldId id="3261" r:id="rId105"/>
    <p:sldId id="3262" r:id="rId106"/>
    <p:sldId id="3263" r:id="rId107"/>
    <p:sldId id="3264" r:id="rId108"/>
    <p:sldId id="3265" r:id="rId109"/>
    <p:sldId id="3266" r:id="rId110"/>
    <p:sldId id="3267" r:id="rId111"/>
    <p:sldId id="3268" r:id="rId112"/>
    <p:sldId id="3269" r:id="rId113"/>
    <p:sldId id="3270" r:id="rId114"/>
    <p:sldId id="3271" r:id="rId115"/>
    <p:sldId id="3272" r:id="rId116"/>
    <p:sldId id="3273" r:id="rId117"/>
    <p:sldId id="3274" r:id="rId118"/>
    <p:sldId id="3275" r:id="rId119"/>
    <p:sldId id="3276" r:id="rId120"/>
    <p:sldId id="3277" r:id="rId121"/>
    <p:sldId id="3278" r:id="rId122"/>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66"/>
    <a:srgbClr val="BFBFBF"/>
    <a:srgbClr val="212E3C"/>
    <a:srgbClr val="FBBF09"/>
    <a:srgbClr val="EF4232"/>
    <a:srgbClr val="03A9F0"/>
    <a:srgbClr val="FABCA8"/>
    <a:srgbClr val="57562F"/>
    <a:srgbClr val="FBC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2986" autoAdjust="0"/>
  </p:normalViewPr>
  <p:slideViewPr>
    <p:cSldViewPr>
      <p:cViewPr varScale="1">
        <p:scale>
          <a:sx n="73" d="100"/>
          <a:sy n="73" d="100"/>
        </p:scale>
        <p:origin x="858" y="54"/>
      </p:cViewPr>
      <p:guideLst>
        <p:guide orient="horz" pos="471"/>
        <p:guide orient="horz" pos="4077"/>
        <p:guide pos="3874"/>
        <p:guide pos="607"/>
        <p:guide pos="7569"/>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6" Type="http://schemas.openxmlformats.org/officeDocument/2006/relationships/commentAuthors" Target="commentAuthors.xml"/><Relationship Id="rId125" Type="http://schemas.openxmlformats.org/officeDocument/2006/relationships/tableStyles" Target="tableStyles.xml"/><Relationship Id="rId124" Type="http://schemas.openxmlformats.org/officeDocument/2006/relationships/viewProps" Target="viewProps.xml"/><Relationship Id="rId123" Type="http://schemas.openxmlformats.org/officeDocument/2006/relationships/presProps" Target="presProps.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1.xm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3.png"/><Relationship Id="rId4" Type="http://schemas.openxmlformats.org/officeDocument/2006/relationships/tags" Target="../tags/tag26.xml"/><Relationship Id="rId3" Type="http://schemas.openxmlformats.org/officeDocument/2006/relationships/image" Target="../media/image2.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png"/><Relationship Id="rId5" Type="http://schemas.openxmlformats.org/officeDocument/2006/relationships/tags" Target="../tags/tag33.xml"/><Relationship Id="rId4" Type="http://schemas.openxmlformats.org/officeDocument/2006/relationships/image" Target="../media/image2.png"/><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3.png"/><Relationship Id="rId5" Type="http://schemas.openxmlformats.org/officeDocument/2006/relationships/tags" Target="../tags/tag41.xml"/><Relationship Id="rId4" Type="http://schemas.openxmlformats.org/officeDocument/2006/relationships/image" Target="../media/image2.png"/><Relationship Id="rId3" Type="http://schemas.openxmlformats.org/officeDocument/2006/relationships/tags" Target="../tags/tag40.xml"/><Relationship Id="rId2" Type="http://schemas.openxmlformats.org/officeDocument/2006/relationships/tags" Target="../tags/tag39.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media/image2.png"/><Relationship Id="rId3" Type="http://schemas.openxmlformats.org/officeDocument/2006/relationships/tags" Target="../tags/tag49.xml"/><Relationship Id="rId2" Type="http://schemas.openxmlformats.org/officeDocument/2006/relationships/tags" Target="../tags/tag48.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image" Target="../media/image3.png"/><Relationship Id="rId5" Type="http://schemas.openxmlformats.org/officeDocument/2006/relationships/tags" Target="../tags/tag59.xm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image" Target="../media/image3.png"/><Relationship Id="rId5" Type="http://schemas.openxmlformats.org/officeDocument/2006/relationships/tags" Target="../tags/tag68.xml"/><Relationship Id="rId4" Type="http://schemas.openxmlformats.org/officeDocument/2006/relationships/image" Target="../media/image2.png"/><Relationship Id="rId3" Type="http://schemas.openxmlformats.org/officeDocument/2006/relationships/tags" Target="../tags/tag67.xml"/><Relationship Id="rId2" Type="http://schemas.openxmlformats.org/officeDocument/2006/relationships/tags" Target="../tags/tag66.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image" Target="../media/image6.png"/><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9.xml"/><Relationship Id="rId7" Type="http://schemas.openxmlformats.org/officeDocument/2006/relationships/image" Target="../media/image3.png"/><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4.jpeg"/><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image" Target="../media/image2.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5.xml"/><Relationship Id="rId3" Type="http://schemas.openxmlformats.org/officeDocument/2006/relationships/image" Target="../media/image5.jpe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473222"/>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竖排标题 1"/>
          <p:cNvSpPr>
            <a:spLocks noGrp="1"/>
          </p:cNvSpPr>
          <p:nvPr>
            <p:ph type="title" orient="vert"/>
          </p:nvPr>
        </p:nvSpPr>
        <p:spPr>
          <a:xfrm>
            <a:off x="11149271" y="1004543"/>
            <a:ext cx="1002936" cy="5683301"/>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53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706846" y="1004535"/>
            <a:ext cx="10365007" cy="5683301"/>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473222"/>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3" name="日期占位符 2"/>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706881" y="1004543"/>
            <a:ext cx="11445091" cy="5683301"/>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61" name="图片 26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34089" y="0"/>
            <a:ext cx="12790574" cy="7232650"/>
          </a:xfrm>
          <a:prstGeom prst="rect">
            <a:avLst/>
          </a:prstGeom>
        </p:spPr>
      </p:pic>
      <p:sp>
        <p:nvSpPr>
          <p:cNvPr id="3" name="日期占位符 2"/>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1"/>
          <p:cNvSpPr/>
          <p:nvPr>
            <p:ph type="body" idx="1" hasCustomPrompt="1"/>
            <p:custDataLst>
              <p:tags r:id="rId4"/>
            </p:custDataLst>
          </p:nvPr>
        </p:nvSpPr>
        <p:spPr>
          <a:xfrm>
            <a:off x="1742886" y="3651288"/>
            <a:ext cx="9375725" cy="1640460"/>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53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481965"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11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64565" indent="0" algn="ctr" defTabSz="914400" rtl="0" eaLnBrk="1" fontAlgn="auto" latinLnBrk="0" hangingPunct="1">
              <a:lnSpc>
                <a:spcPct val="120000"/>
              </a:lnSpc>
              <a:spcBef>
                <a:spcPts val="0"/>
              </a:spcBef>
              <a:spcAft>
                <a:spcPts val="1000"/>
              </a:spcAft>
              <a:buFont typeface="Arial" panose="020B0604020202020204" pitchFamily="34" charset="0"/>
              <a:buNone/>
              <a:defRPr sz="1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446530" indent="0" algn="ctr" defTabSz="914400" rtl="0" eaLnBrk="1" fontAlgn="auto" latinLnBrk="0" hangingPunct="1">
              <a:lnSpc>
                <a:spcPct val="12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928495" indent="0" algn="ctr" defTabSz="914400" rtl="0" eaLnBrk="1" fontAlgn="auto" latinLnBrk="0" hangingPunct="1">
              <a:lnSpc>
                <a:spcPct val="12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41109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8pPr>
            <a:lvl9pPr marL="38576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2"/>
          <p:cNvSpPr>
            <a:spLocks noGrp="1"/>
          </p:cNvSpPr>
          <p:nvPr>
            <p:ph type="title" hasCustomPrompt="1"/>
            <p:custDataLst>
              <p:tags r:id="rId5"/>
            </p:custDataLst>
          </p:nvPr>
        </p:nvSpPr>
        <p:spPr>
          <a:xfrm>
            <a:off x="1742886" y="1940900"/>
            <a:ext cx="9375055" cy="1395634"/>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8225" b="1" i="0" u="none" strike="noStrike" kern="1200" cap="none" spc="1000" normalizeH="0" baseline="0" noProof="1" dirty="0">
                <a:solidFill>
                  <a:schemeClr val="lt1"/>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473222"/>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标题 1"/>
          <p:cNvSpPr>
            <a:spLocks noGrp="1"/>
          </p:cNvSpPr>
          <p:nvPr>
            <p:ph type="title"/>
            <p:custDataLst>
              <p:tags r:id="rId6"/>
            </p:custDataLst>
          </p:nvPr>
        </p:nvSpPr>
        <p:spPr>
          <a:xfrm>
            <a:off x="706830" y="467444"/>
            <a:ext cx="11445091" cy="466108"/>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310711" y="318920"/>
            <a:ext cx="12237324" cy="659479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11" name="图片 10"/>
          <p:cNvPicPr>
            <a:picLocks noChangeAspect="1"/>
          </p:cNvPicPr>
          <p:nvPr>
            <p:custDataLst>
              <p:tags r:id="rId3"/>
            </p:custDataLst>
          </p:nvPr>
        </p:nvPicPr>
        <p:blipFill>
          <a:blip r:embed="rId4"/>
          <a:stretch>
            <a:fillRect/>
          </a:stretch>
        </p:blipFill>
        <p:spPr>
          <a:xfrm>
            <a:off x="12099280" y="0"/>
            <a:ext cx="759470" cy="759428"/>
          </a:xfrm>
          <a:prstGeom prst="rect">
            <a:avLst/>
          </a:prstGeom>
        </p:spPr>
      </p:pic>
      <p:pic>
        <p:nvPicPr>
          <p:cNvPr id="10" name="图片 9"/>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2" name="标题 1"/>
          <p:cNvSpPr>
            <a:spLocks noGrp="1"/>
          </p:cNvSpPr>
          <p:nvPr>
            <p:ph type="title" hasCustomPrompt="1"/>
            <p:custDataLst>
              <p:tags r:id="rId7"/>
            </p:custDataLst>
          </p:nvPr>
        </p:nvSpPr>
        <p:spPr>
          <a:xfrm>
            <a:off x="1351966" y="1317443"/>
            <a:ext cx="10152287" cy="763130"/>
          </a:xfrm>
        </p:spPr>
        <p:txBody>
          <a:bodyPr anchor="ctr"/>
          <a:lstStyle>
            <a:lvl1pPr>
              <a:defRPr sz="337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351452" y="2281797"/>
            <a:ext cx="10152498" cy="363341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11390"/>
            <a:ext cx="5091597" cy="724403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11" name="图片 10"/>
          <p:cNvPicPr>
            <a:picLocks noChangeAspect="1"/>
          </p:cNvPicPr>
          <p:nvPr>
            <p:custDataLst>
              <p:tags r:id="rId3"/>
            </p:custDataLst>
          </p:nvPr>
        </p:nvPicPr>
        <p:blipFill>
          <a:blip r:embed="rId4"/>
          <a:stretch>
            <a:fillRect/>
          </a:stretch>
        </p:blipFill>
        <p:spPr>
          <a:xfrm>
            <a:off x="0" y="-11390"/>
            <a:ext cx="759470" cy="759428"/>
          </a:xfrm>
          <a:prstGeom prst="rect">
            <a:avLst/>
          </a:prstGeom>
        </p:spPr>
      </p:pic>
      <p:pic>
        <p:nvPicPr>
          <p:cNvPr id="10" name="图片 9"/>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2099280" y="6473222"/>
            <a:ext cx="759470" cy="759428"/>
          </a:xfrm>
          <a:prstGeom prst="rect">
            <a:avLst/>
          </a:prstGeom>
        </p:spPr>
      </p:pic>
      <p:sp>
        <p:nvSpPr>
          <p:cNvPr id="2" name="标题 1"/>
          <p:cNvSpPr>
            <a:spLocks noGrp="1"/>
          </p:cNvSpPr>
          <p:nvPr>
            <p:ph type="title" hasCustomPrompt="1"/>
            <p:custDataLst>
              <p:tags r:id="rId7"/>
            </p:custDataLst>
          </p:nvPr>
        </p:nvSpPr>
        <p:spPr>
          <a:xfrm>
            <a:off x="615208" y="812487"/>
            <a:ext cx="4176333" cy="930183"/>
          </a:xfrm>
        </p:spPr>
        <p:txBody>
          <a:bodyPr anchor="ctr" anchorCtr="0"/>
          <a:lstStyle>
            <a:lvl1pPr>
              <a:defRPr sz="3795"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9005" y="1860367"/>
            <a:ext cx="4172537" cy="431681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380359" y="812000"/>
            <a:ext cx="6834000" cy="5365889"/>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11390"/>
            <a:ext cx="12856219" cy="280573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11" name="图片 10"/>
          <p:cNvPicPr>
            <a:picLocks noChangeAspect="1"/>
          </p:cNvPicPr>
          <p:nvPr>
            <p:custDataLst>
              <p:tags r:id="rId3"/>
            </p:custDataLst>
          </p:nvPr>
        </p:nvPicPr>
        <p:blipFill>
          <a:blip r:embed="rId4"/>
          <a:stretch>
            <a:fillRect/>
          </a:stretch>
        </p:blipFill>
        <p:spPr>
          <a:xfrm>
            <a:off x="0" y="6473222"/>
            <a:ext cx="759470" cy="759428"/>
          </a:xfrm>
          <a:prstGeom prst="rect">
            <a:avLst/>
          </a:prstGeom>
        </p:spPr>
      </p:pic>
      <p:pic>
        <p:nvPicPr>
          <p:cNvPr id="10" name="图片 9"/>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2099280" y="6473222"/>
            <a:ext cx="759470" cy="759428"/>
          </a:xfrm>
          <a:prstGeom prst="rect">
            <a:avLst/>
          </a:prstGeom>
        </p:spPr>
      </p:pic>
      <p:sp>
        <p:nvSpPr>
          <p:cNvPr id="2" name="标题 1"/>
          <p:cNvSpPr>
            <a:spLocks noGrp="1"/>
          </p:cNvSpPr>
          <p:nvPr>
            <p:ph type="title"/>
            <p:custDataLst>
              <p:tags r:id="rId7"/>
            </p:custDataLst>
          </p:nvPr>
        </p:nvSpPr>
        <p:spPr>
          <a:xfrm>
            <a:off x="645469" y="823877"/>
            <a:ext cx="11576672" cy="660620"/>
          </a:xfrm>
        </p:spPr>
        <p:txBody>
          <a:bodyPr anchor="ctr"/>
          <a:lstStyle>
            <a:lvl1pPr algn="ctr">
              <a:defRPr sz="379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45469" y="1750263"/>
            <a:ext cx="11576224" cy="873233"/>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46603" y="2961400"/>
            <a:ext cx="11564647" cy="361822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5303944"/>
            <a:ext cx="12856219" cy="192870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11" name="图片 10"/>
          <p:cNvPicPr>
            <a:picLocks noChangeAspect="1"/>
          </p:cNvPicPr>
          <p:nvPr>
            <p:custDataLst>
              <p:tags r:id="rId3"/>
            </p:custDataLst>
          </p:nvPr>
        </p:nvPicPr>
        <p:blipFill>
          <a:blip r:embed="rId4"/>
          <a:stretch>
            <a:fillRect/>
          </a:stretch>
        </p:blipFill>
        <p:spPr>
          <a:xfrm>
            <a:off x="0" y="0"/>
            <a:ext cx="759470" cy="759428"/>
          </a:xfrm>
          <a:prstGeom prst="rect">
            <a:avLst/>
          </a:prstGeom>
        </p:spPr>
      </p:pic>
      <p:pic>
        <p:nvPicPr>
          <p:cNvPr id="10" name="图片 9"/>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2099280" y="-5673"/>
            <a:ext cx="759470" cy="759428"/>
          </a:xfrm>
          <a:prstGeom prst="rect">
            <a:avLst/>
          </a:prstGeom>
        </p:spPr>
      </p:pic>
      <p:sp>
        <p:nvSpPr>
          <p:cNvPr id="2" name="标题 1"/>
          <p:cNvSpPr>
            <a:spLocks noGrp="1"/>
          </p:cNvSpPr>
          <p:nvPr>
            <p:ph type="title"/>
            <p:custDataLst>
              <p:tags r:id="rId7"/>
            </p:custDataLst>
          </p:nvPr>
        </p:nvSpPr>
        <p:spPr>
          <a:xfrm>
            <a:off x="637875" y="706180"/>
            <a:ext cx="11576672" cy="596077"/>
          </a:xfrm>
        </p:spPr>
        <p:txBody>
          <a:bodyPr anchor="ctr" anchorCtr="0"/>
          <a:lstStyle>
            <a:lvl1pPr algn="ctr">
              <a:defRPr sz="337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37914" y="1773044"/>
            <a:ext cx="11591859" cy="338662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626484" y="5463404"/>
            <a:ext cx="11603250" cy="106686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p:custDataLst>
              <p:tags r:id="rId2"/>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6" name="图片 5"/>
          <p:cNvPicPr>
            <a:picLocks noChangeAspect="1"/>
          </p:cNvPicPr>
          <p:nvPr>
            <p:custDataLst>
              <p:tags r:id="rId3"/>
            </p:custDataLst>
          </p:nvPr>
        </p:nvPicPr>
        <p:blipFill>
          <a:blip r:embed="rId4"/>
          <a:stretch>
            <a:fillRect/>
          </a:stretch>
        </p:blipFill>
        <p:spPr>
          <a:xfrm>
            <a:off x="12096749" y="-11390"/>
            <a:ext cx="759470" cy="759428"/>
          </a:xfrm>
          <a:prstGeom prst="rect">
            <a:avLst/>
          </a:prstGeom>
        </p:spPr>
      </p:pic>
      <p:pic>
        <p:nvPicPr>
          <p:cNvPr id="10" name="图片 9"/>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2" name="标题 1"/>
          <p:cNvSpPr>
            <a:spLocks noGrp="1"/>
          </p:cNvSpPr>
          <p:nvPr>
            <p:ph type="title"/>
            <p:custDataLst>
              <p:tags r:id="rId7"/>
            </p:custDataLst>
          </p:nvPr>
        </p:nvSpPr>
        <p:spPr>
          <a:xfrm>
            <a:off x="611297" y="250580"/>
            <a:ext cx="11641219" cy="466108"/>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11451" y="1754060"/>
            <a:ext cx="5634253" cy="305252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583937" y="1754060"/>
            <a:ext cx="5660830" cy="305252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603858" y="5079940"/>
            <a:ext cx="5634253" cy="823877"/>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595327" y="5076144"/>
            <a:ext cx="5660830" cy="823877"/>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1011812"/>
            <a:ext cx="12856219" cy="520902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11" name="图片 10"/>
          <p:cNvPicPr>
            <a:picLocks noChangeAspect="1"/>
          </p:cNvPicPr>
          <p:nvPr>
            <p:custDataLst>
              <p:tags r:id="rId3"/>
            </p:custDataLst>
          </p:nvPr>
        </p:nvPicPr>
        <p:blipFill>
          <a:blip r:embed="rId4"/>
          <a:stretch>
            <a:fillRect/>
          </a:stretch>
        </p:blipFill>
        <p:spPr>
          <a:xfrm>
            <a:off x="11009314" y="5383316"/>
            <a:ext cx="1849423" cy="1849322"/>
          </a:xfrm>
          <a:prstGeom prst="rect">
            <a:avLst/>
          </a:prstGeom>
        </p:spPr>
      </p:pic>
      <p:pic>
        <p:nvPicPr>
          <p:cNvPr id="10" name="图片 9"/>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1392"/>
            <a:ext cx="1849423" cy="1849322"/>
          </a:xfrm>
          <a:prstGeom prst="rect">
            <a:avLst/>
          </a:prstGeom>
        </p:spPr>
      </p:pic>
      <p:sp>
        <p:nvSpPr>
          <p:cNvPr id="2" name="标题 1"/>
          <p:cNvSpPr>
            <a:spLocks noGrp="1"/>
          </p:cNvSpPr>
          <p:nvPr>
            <p:ph type="title" hasCustomPrompt="1"/>
            <p:custDataLst>
              <p:tags r:id="rId7"/>
            </p:custDataLst>
          </p:nvPr>
        </p:nvSpPr>
        <p:spPr>
          <a:xfrm>
            <a:off x="1606343" y="1412360"/>
            <a:ext cx="9643533" cy="2517190"/>
          </a:xfrm>
        </p:spPr>
        <p:txBody>
          <a:bodyPr anchor="b"/>
          <a:lstStyle>
            <a:lvl1pPr algn="ctr">
              <a:defRPr sz="633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605935" y="4073824"/>
            <a:ext cx="9643533" cy="1746467"/>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61" name="图片 26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34089" y="0"/>
            <a:ext cx="12790574" cy="7232650"/>
          </a:xfrm>
          <a:prstGeom prst="rect">
            <a:avLst/>
          </a:prstGeom>
        </p:spPr>
      </p:pic>
      <p:sp>
        <p:nvSpPr>
          <p:cNvPr id="16" name="日期占位符 15"/>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824868" y="1071483"/>
            <a:ext cx="9211089" cy="19475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33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p:nvPr>
            <p:ph type="subTitle" idx="3" hasCustomPrompt="1"/>
            <p:custDataLst>
              <p:tags r:id="rId5"/>
            </p:custDataLst>
          </p:nvPr>
        </p:nvSpPr>
        <p:spPr>
          <a:xfrm>
            <a:off x="1824868" y="3201932"/>
            <a:ext cx="9211758" cy="2667982"/>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53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48196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11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64565" indent="0" algn="ctr" defTabSz="914400" rtl="0" eaLnBrk="1" fontAlgn="auto" latinLnBrk="0" hangingPunct="1">
              <a:lnSpc>
                <a:spcPct val="130000"/>
              </a:lnSpc>
              <a:spcBef>
                <a:spcPts val="0"/>
              </a:spcBef>
              <a:spcAft>
                <a:spcPts val="1000"/>
              </a:spcAft>
              <a:buFont typeface="Arial" panose="020B0604020202020204" pitchFamily="34" charset="0"/>
              <a:buNone/>
              <a:defRPr sz="1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446530" indent="0" algn="ctr" defTabSz="914400" rtl="0" eaLnBrk="1" fontAlgn="auto" latinLnBrk="0" hangingPunct="1">
              <a:lnSpc>
                <a:spcPct val="13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928495" indent="0" algn="ctr" defTabSz="914400" rtl="0" eaLnBrk="1" fontAlgn="auto" latinLnBrk="0" hangingPunct="1">
              <a:lnSpc>
                <a:spcPct val="13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41109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8pPr>
            <a:lvl9pPr marL="38576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473222"/>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标题 1"/>
          <p:cNvSpPr>
            <a:spLocks noGrp="1"/>
          </p:cNvSpPr>
          <p:nvPr>
            <p:ph type="title"/>
          </p:nvPr>
        </p:nvSpPr>
        <p:spPr>
          <a:xfrm>
            <a:off x="706830" y="467448"/>
            <a:ext cx="11445091" cy="466108"/>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53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706830" y="1004543"/>
            <a:ext cx="11445091" cy="5683301"/>
          </a:xfrm>
        </p:spPr>
        <p:txBody>
          <a:bodyPr vert="horz" lIns="90170" tIns="46990" rIns="90170" bIns="46990" rtlCol="0">
            <a:normAutofit/>
          </a:bodyPr>
          <a:lstStyle>
            <a:lvl1pPr marL="241300" marR="0" lvl="0"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6" name="图片 15"/>
          <p:cNvPicPr>
            <a:picLocks noChangeAspect="1"/>
          </p:cNvPicPr>
          <p:nvPr>
            <p:custDataLst>
              <p:tags r:id="rId2"/>
            </p:custDataLst>
          </p:nvPr>
        </p:nvPicPr>
        <p:blipFill>
          <a:blip r:embed="rId3"/>
          <a:stretch>
            <a:fillRect/>
          </a:stretch>
        </p:blipFill>
        <p:spPr>
          <a:xfrm>
            <a:off x="227013" y="2655877"/>
            <a:ext cx="3412096" cy="1920883"/>
          </a:xfrm>
          <a:prstGeom prst="rect">
            <a:avLst/>
          </a:prstGeom>
        </p:spPr>
      </p:pic>
      <p:pic>
        <p:nvPicPr>
          <p:cNvPr id="11" name="图片 10"/>
          <p:cNvPicPr>
            <a:picLocks noChangeAspect="1"/>
          </p:cNvPicPr>
          <p:nvPr>
            <p:custDataLst>
              <p:tags r:id="rId4"/>
            </p:custDataLst>
          </p:nvPr>
        </p:nvPicPr>
        <p:blipFill>
          <a:blip r:embed="rId5"/>
          <a:stretch>
            <a:fillRect/>
          </a:stretch>
        </p:blipFill>
        <p:spPr>
          <a:xfrm>
            <a:off x="12099280" y="6473222"/>
            <a:ext cx="759470" cy="759428"/>
          </a:xfrm>
          <a:prstGeom prst="rect">
            <a:avLst/>
          </a:prstGeom>
        </p:spPr>
      </p:pic>
      <p:pic>
        <p:nvPicPr>
          <p:cNvPr id="10" name="图片 9"/>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4" name="日期占位符 3"/>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2"/>
          <p:cNvSpPr/>
          <p:nvPr>
            <p:ph type="ctrTitle" idx="2" hasCustomPrompt="1"/>
            <p:custDataLst>
              <p:tags r:id="rId8"/>
            </p:custDataLst>
          </p:nvPr>
        </p:nvSpPr>
        <p:spPr>
          <a:xfrm>
            <a:off x="4878426" y="2503118"/>
            <a:ext cx="7009896" cy="2278982"/>
          </a:xfr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473222"/>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标题 1"/>
          <p:cNvSpPr>
            <a:spLocks noGrp="1"/>
          </p:cNvSpPr>
          <p:nvPr>
            <p:ph type="title"/>
          </p:nvPr>
        </p:nvSpPr>
        <p:spPr>
          <a:xfrm>
            <a:off x="706830" y="467448"/>
            <a:ext cx="11445091" cy="466108"/>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53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706720" y="1004543"/>
            <a:ext cx="5571864" cy="5683301"/>
          </a:xfrm>
        </p:spPr>
        <p:txBody>
          <a:bodyPr vert="horz" lIns="90170" tIns="46990" rIns="90170" bIns="46990" rtlCol="0">
            <a:normAutofit/>
          </a:bodyPr>
          <a:lstStyle>
            <a:lvl1pPr marL="241300" marR="0" lvl="0"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580218" y="1004543"/>
            <a:ext cx="5571864" cy="5683301"/>
          </a:xfrm>
        </p:spPr>
        <p:txBody>
          <a:bodyPr lIns="90170" tIns="46990" rIns="90170" bIns="46990">
            <a:normAutofit/>
          </a:bodyPr>
          <a:lstStyle>
            <a:lvl1pPr eaLnBrk="1" fontAlgn="auto" latinLnBrk="0" hangingPunct="1">
              <a:defRPr sz="1685">
                <a:solidFill>
                  <a:schemeClr val="tx1"/>
                </a:solidFill>
                <a:latin typeface="Arial" panose="020B0604020202020204" pitchFamily="34" charset="0"/>
                <a:ea typeface="微软雅黑" panose="020B0503020204020204" pitchFamily="34" charset="-122"/>
              </a:defRPr>
            </a:lvl1pPr>
            <a:lvl2pPr eaLnBrk="1" fontAlgn="auto" latinLnBrk="0" hangingPunct="1">
              <a:defRPr sz="1685">
                <a:solidFill>
                  <a:schemeClr val="tx1"/>
                </a:solidFill>
                <a:latin typeface="Arial" panose="020B0604020202020204" pitchFamily="34" charset="0"/>
                <a:ea typeface="微软雅黑" panose="020B0503020204020204" pitchFamily="34" charset="-122"/>
              </a:defRPr>
            </a:lvl2pPr>
            <a:lvl3pPr eaLnBrk="1" fontAlgn="auto" latinLnBrk="0" hangingPunct="1">
              <a:defRPr sz="1685">
                <a:solidFill>
                  <a:schemeClr val="tx1"/>
                </a:solidFill>
                <a:latin typeface="Arial" panose="020B0604020202020204" pitchFamily="34" charset="0"/>
                <a:ea typeface="微软雅黑" panose="020B0503020204020204" pitchFamily="34" charset="-122"/>
              </a:defRPr>
            </a:lvl3pPr>
            <a:lvl4pPr eaLnBrk="1" fontAlgn="auto" latinLnBrk="0" hangingPunct="1">
              <a:defRPr sz="1685">
                <a:solidFill>
                  <a:schemeClr val="tx1"/>
                </a:solidFill>
                <a:latin typeface="Arial" panose="020B0604020202020204" pitchFamily="34" charset="0"/>
                <a:ea typeface="微软雅黑" panose="020B0503020204020204" pitchFamily="34" charset="-122"/>
              </a:defRPr>
            </a:lvl4pPr>
            <a:lvl5pPr eaLnBrk="1" fontAlgn="auto" latinLnBrk="0" hangingPunct="1">
              <a:defRPr sz="1685">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473222"/>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标题 1"/>
          <p:cNvSpPr>
            <a:spLocks noGrp="1"/>
          </p:cNvSpPr>
          <p:nvPr>
            <p:ph type="title"/>
          </p:nvPr>
        </p:nvSpPr>
        <p:spPr>
          <a:xfrm>
            <a:off x="706830" y="467448"/>
            <a:ext cx="11445091" cy="466108"/>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53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706720" y="1004543"/>
            <a:ext cx="5571864" cy="401817"/>
          </a:xfrm>
        </p:spPr>
        <p:txBody>
          <a:bodyPr lIns="90170" tIns="46990" rIns="90170" bIns="46990" anchor="ctr" anchorCtr="0">
            <a:noAutofit/>
          </a:bodyPr>
          <a:lstStyle>
            <a:lvl1pPr marL="0" indent="0" eaLnBrk="1" fontAlgn="auto" latinLnBrk="0" hangingPunct="1">
              <a:lnSpc>
                <a:spcPct val="100000"/>
              </a:lnSpc>
              <a:spcAft>
                <a:spcPts val="0"/>
              </a:spcAft>
              <a:buNone/>
              <a:defRPr sz="211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706714" y="1483363"/>
            <a:ext cx="5571819" cy="5204336"/>
          </a:xfrm>
        </p:spPr>
        <p:txBody>
          <a:bodyPr vert="horz" lIns="90170" tIns="46990" rIns="90170" bIns="46990" rtlCol="0">
            <a:normAutofit/>
          </a:bodyPr>
          <a:lstStyle>
            <a:lvl1pPr marL="241300" marR="0" lvl="0"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576920" y="1004543"/>
            <a:ext cx="5571864" cy="401817"/>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11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576920" y="1483363"/>
            <a:ext cx="5571864" cy="5204336"/>
          </a:xfrm>
        </p:spPr>
        <p:txBody>
          <a:bodyPr vert="horz" lIns="90170" tIns="46990" rIns="90170" bIns="46990" rtlCol="0">
            <a:normAutofit/>
          </a:bodyPr>
          <a:lstStyle>
            <a:lvl1pPr marL="241300" marR="0" lvl="0"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6" name="图片 15"/>
          <p:cNvPicPr>
            <a:picLocks noChangeAspect="1"/>
          </p:cNvPicPr>
          <p:nvPr>
            <p:custDataLst>
              <p:tags r:id="rId2"/>
            </p:custDataLst>
          </p:nvPr>
        </p:nvPicPr>
        <p:blipFill>
          <a:blip r:embed="rId3"/>
          <a:stretch>
            <a:fillRect/>
          </a:stretch>
        </p:blipFill>
        <p:spPr>
          <a:xfrm>
            <a:off x="431273" y="2313377"/>
            <a:ext cx="4628896" cy="2605897"/>
          </a:xfrm>
          <a:prstGeom prst="rect">
            <a:avLst/>
          </a:prstGeom>
        </p:spPr>
      </p:pic>
      <p:pic>
        <p:nvPicPr>
          <p:cNvPr id="11" name="图片 10"/>
          <p:cNvPicPr>
            <a:picLocks noChangeAspect="1"/>
          </p:cNvPicPr>
          <p:nvPr>
            <p:custDataLst>
              <p:tags r:id="rId4"/>
            </p:custDataLst>
          </p:nvPr>
        </p:nvPicPr>
        <p:blipFill>
          <a:blip r:embed="rId5"/>
          <a:stretch>
            <a:fillRect/>
          </a:stretch>
        </p:blipFill>
        <p:spPr>
          <a:xfrm>
            <a:off x="12099280" y="0"/>
            <a:ext cx="759470" cy="759428"/>
          </a:xfrm>
          <a:prstGeom prst="rect">
            <a:avLst/>
          </a:prstGeom>
        </p:spPr>
      </p:pic>
      <p:sp>
        <p:nvSpPr>
          <p:cNvPr id="2" name="标题 1"/>
          <p:cNvSpPr>
            <a:spLocks noGrp="1"/>
          </p:cNvSpPr>
          <p:nvPr>
            <p:ph type="title"/>
          </p:nvPr>
        </p:nvSpPr>
        <p:spPr>
          <a:xfrm>
            <a:off x="706830" y="467444"/>
            <a:ext cx="11445091" cy="466108"/>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53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6473222"/>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标题 1"/>
          <p:cNvSpPr>
            <a:spLocks noGrp="1"/>
          </p:cNvSpPr>
          <p:nvPr>
            <p:ph type="title"/>
          </p:nvPr>
        </p:nvSpPr>
        <p:spPr>
          <a:xfrm>
            <a:off x="706881" y="467448"/>
            <a:ext cx="11445091" cy="466108"/>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53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706720" y="1004543"/>
            <a:ext cx="5571864" cy="5683301"/>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solidFill>
                <a:uFillTx/>
                <a:latin typeface="+mn-lt"/>
                <a:ea typeface="+mn-ea"/>
                <a:cs typeface="+mn-cs"/>
                <a:sym typeface="+mn-ea"/>
              </a:defRPr>
            </a:lvl2pPr>
            <a:lvl3pPr marL="1205230" marR="0" lvl="2"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mn-lt"/>
                <a:ea typeface="+mn-ea"/>
                <a:cs typeface="+mn-cs"/>
                <a:sym typeface="+mn-ea"/>
              </a:defRPr>
            </a:lvl3pPr>
            <a:lvl4pPr marL="1687830" marR="0" lvl="3"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mn-lt"/>
                <a:ea typeface="+mn-ea"/>
                <a:cs typeface="+mn-cs"/>
                <a:sym typeface="+mn-ea"/>
              </a:defRPr>
            </a:lvl4pPr>
            <a:lvl5pPr marL="2169795" marR="0" lvl="4"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580269" y="1004543"/>
            <a:ext cx="5571864" cy="5683301"/>
          </a:xfrm>
        </p:spPr>
        <p:txBody>
          <a:bodyPr vert="horz" lIns="90170" tIns="46990" rIns="90170" bIns="46990" rtlCol="0">
            <a:normAutofit/>
          </a:bodyPr>
          <a:lstStyle>
            <a:lvl1pPr marL="241300" marR="0" lvl="0"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927931" y="6696722"/>
            <a:ext cx="2847500" cy="334107"/>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4341208" y="6696722"/>
            <a:ext cx="4176333" cy="334107"/>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9081570" y="6696722"/>
            <a:ext cx="2847500" cy="334107"/>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2" Type="http://schemas.openxmlformats.org/officeDocument/2006/relationships/theme" Target="../theme/theme2.xml"/><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slideLayout" Target="../slideLayouts/slideLayout3.xml"/><Relationship Id="rId19" Type="http://schemas.openxmlformats.org/officeDocument/2006/relationships/tags" Target="../tags/tag85.xml"/><Relationship Id="rId18" Type="http://schemas.openxmlformats.org/officeDocument/2006/relationships/slideLayout" Target="../slideLayouts/slideLayout19.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706830" y="467443"/>
            <a:ext cx="11445091" cy="466108"/>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706830" y="1013919"/>
            <a:ext cx="11445091" cy="5683301"/>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28155" y="6696722"/>
            <a:ext cx="2847500" cy="334107"/>
          </a:xfrm>
          <a:prstGeom prst="rect">
            <a:avLst/>
          </a:prstGeom>
        </p:spPr>
        <p:txBody>
          <a:bodyPr vert="horz" wrap="square" lIns="91440" tIns="45720" rIns="91440" bIns="45720" rtlCol="0" anchor="ctr">
            <a:normAutofit/>
          </a:bodyPr>
          <a:lstStyle>
            <a:lvl1pPr algn="l">
              <a:defRPr sz="1265">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341208" y="6696722"/>
            <a:ext cx="4176333" cy="334107"/>
          </a:xfrm>
          <a:prstGeom prst="rect">
            <a:avLst/>
          </a:prstGeom>
        </p:spPr>
        <p:txBody>
          <a:bodyPr vert="horz" wrap="square" lIns="91440" tIns="45720" rIns="91440" bIns="45720" rtlCol="0" anchor="ctr">
            <a:normAutofit/>
          </a:bodyPr>
          <a:lstStyle>
            <a:lvl1pPr algn="ctr">
              <a:defRPr sz="1265">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9081347" y="6696722"/>
            <a:ext cx="2847500" cy="334107"/>
          </a:xfrm>
          <a:prstGeom prst="rect">
            <a:avLst/>
          </a:prstGeom>
        </p:spPr>
        <p:txBody>
          <a:bodyPr vert="horz" wrap="square" lIns="91440" tIns="45720" rIns="91440" bIns="45720" rtlCol="0" anchor="ctr">
            <a:normAutofit/>
          </a:bodyPr>
          <a:lstStyle>
            <a:lvl1pPr algn="r">
              <a:defRPr sz="1265">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353"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64565" rtl="0" eaLnBrk="1" fontAlgn="auto" latinLnBrk="0" hangingPunct="1">
        <a:lnSpc>
          <a:spcPct val="100000"/>
        </a:lnSpc>
        <a:spcBef>
          <a:spcPct val="0"/>
        </a:spcBef>
        <a:buNone/>
        <a:defRPr sz="253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41300" indent="-241300" algn="l" defTabSz="964565" rtl="0" eaLnBrk="1" fontAlgn="auto" latinLnBrk="0" hangingPunct="1">
        <a:lnSpc>
          <a:spcPct val="130000"/>
        </a:lnSpc>
        <a:spcBef>
          <a:spcPts val="0"/>
        </a:spcBef>
        <a:spcAft>
          <a:spcPts val="1000"/>
        </a:spcAft>
        <a:buFont typeface="Arial" panose="020B0604020202020204" pitchFamily="34" charset="0"/>
        <a:buChar char="•"/>
        <a:defRPr sz="168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723265" indent="-241300" algn="l" defTabSz="964565" rtl="0" eaLnBrk="1" fontAlgn="auto" latinLnBrk="0" hangingPunct="1">
        <a:lnSpc>
          <a:spcPct val="130000"/>
        </a:lnSpc>
        <a:spcBef>
          <a:spcPts val="0"/>
        </a:spcBef>
        <a:spcAft>
          <a:spcPts val="1000"/>
        </a:spcAft>
        <a:buFont typeface="Arial" panose="020B0604020202020204" pitchFamily="34" charset="0"/>
        <a:buChar char="•"/>
        <a:tabLst>
          <a:tab pos="1697355" algn="l"/>
        </a:tabLst>
        <a:defRPr sz="168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205230" indent="-241300" algn="l" defTabSz="964565" rtl="0" eaLnBrk="1" fontAlgn="auto" latinLnBrk="0" hangingPunct="1">
        <a:lnSpc>
          <a:spcPct val="130000"/>
        </a:lnSpc>
        <a:spcBef>
          <a:spcPts val="0"/>
        </a:spcBef>
        <a:spcAft>
          <a:spcPts val="1000"/>
        </a:spcAft>
        <a:buFont typeface="Arial" panose="020B0604020202020204" pitchFamily="34" charset="0"/>
        <a:buChar char="•"/>
        <a:defRPr sz="168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87830" indent="-241300" algn="l" defTabSz="964565" rtl="0" eaLnBrk="1" fontAlgn="auto" latinLnBrk="0" hangingPunct="1">
        <a:lnSpc>
          <a:spcPct val="130000"/>
        </a:lnSpc>
        <a:spcBef>
          <a:spcPts val="0"/>
        </a:spcBef>
        <a:spcAft>
          <a:spcPts val="1000"/>
        </a:spcAft>
        <a:buFont typeface="Arial" panose="020B0604020202020204" pitchFamily="34" charset="0"/>
        <a:buChar char="•"/>
        <a:defRPr sz="168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169795" indent="-241300" algn="l" defTabSz="964565" rtl="0" eaLnBrk="1" fontAlgn="auto" latinLnBrk="0" hangingPunct="1">
        <a:lnSpc>
          <a:spcPct val="130000"/>
        </a:lnSpc>
        <a:spcBef>
          <a:spcPts val="0"/>
        </a:spcBef>
        <a:spcAft>
          <a:spcPts val="1000"/>
        </a:spcAft>
        <a:buFont typeface="Arial" panose="020B0604020202020204" pitchFamily="34" charset="0"/>
        <a:buChar char="•"/>
        <a:defRPr sz="168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6517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7625"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0.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image" Target="../media/image3.png"/><Relationship Id="rId3" Type="http://schemas.openxmlformats.org/officeDocument/2006/relationships/tags" Target="../tags/tag164.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172.xml"/><Relationship Id="rId12" Type="http://schemas.openxmlformats.org/officeDocument/2006/relationships/image" Target="../media/image7.png"/><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3.xml"/></Relationships>
</file>

<file path=ppt/slides/_rels/slide100.xml.rels><?xml version="1.0" encoding="UTF-8" standalone="yes"?>
<Relationships xmlns="http://schemas.openxmlformats.org/package/2006/relationships"><Relationship Id="rId9" Type="http://schemas.openxmlformats.org/officeDocument/2006/relationships/tags" Target="../tags/tag1593.xml"/><Relationship Id="rId8" Type="http://schemas.openxmlformats.org/officeDocument/2006/relationships/tags" Target="../tags/tag1592.xml"/><Relationship Id="rId7" Type="http://schemas.openxmlformats.org/officeDocument/2006/relationships/tags" Target="../tags/tag1591.xml"/><Relationship Id="rId6" Type="http://schemas.openxmlformats.org/officeDocument/2006/relationships/tags" Target="../tags/tag1590.xml"/><Relationship Id="rId5" Type="http://schemas.openxmlformats.org/officeDocument/2006/relationships/tags" Target="../tags/tag1589.xml"/><Relationship Id="rId4" Type="http://schemas.openxmlformats.org/officeDocument/2006/relationships/image" Target="../media/image3.png"/><Relationship Id="rId3" Type="http://schemas.openxmlformats.org/officeDocument/2006/relationships/tags" Target="../tags/tag1588.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1597.xml"/><Relationship Id="rId12" Type="http://schemas.openxmlformats.org/officeDocument/2006/relationships/tags" Target="../tags/tag1596.xml"/><Relationship Id="rId11" Type="http://schemas.openxmlformats.org/officeDocument/2006/relationships/tags" Target="../tags/tag1595.xml"/><Relationship Id="rId10" Type="http://schemas.openxmlformats.org/officeDocument/2006/relationships/tags" Target="../tags/tag1594.xml"/><Relationship Id="rId1" Type="http://schemas.openxmlformats.org/officeDocument/2006/relationships/tags" Target="../tags/tag1587.xml"/></Relationships>
</file>

<file path=ppt/slides/_rels/slide101.xml.rels><?xml version="1.0" encoding="UTF-8" standalone="yes"?>
<Relationships xmlns="http://schemas.openxmlformats.org/package/2006/relationships"><Relationship Id="rId9" Type="http://schemas.openxmlformats.org/officeDocument/2006/relationships/tags" Target="../tags/tag1604.xml"/><Relationship Id="rId8" Type="http://schemas.openxmlformats.org/officeDocument/2006/relationships/tags" Target="../tags/tag1603.xml"/><Relationship Id="rId7" Type="http://schemas.openxmlformats.org/officeDocument/2006/relationships/tags" Target="../tags/tag1602.xml"/><Relationship Id="rId6" Type="http://schemas.openxmlformats.org/officeDocument/2006/relationships/tags" Target="../tags/tag1601.xml"/><Relationship Id="rId5" Type="http://schemas.openxmlformats.org/officeDocument/2006/relationships/image" Target="../media/image3.png"/><Relationship Id="rId4" Type="http://schemas.openxmlformats.org/officeDocument/2006/relationships/tags" Target="../tags/tag1600.xml"/><Relationship Id="rId3" Type="http://schemas.openxmlformats.org/officeDocument/2006/relationships/image" Target="../media/image2.png"/><Relationship Id="rId2" Type="http://schemas.openxmlformats.org/officeDocument/2006/relationships/tags" Target="../tags/tag1599.xml"/><Relationship Id="rId13" Type="http://schemas.openxmlformats.org/officeDocument/2006/relationships/slideLayout" Target="../slideLayouts/slideLayout8.xml"/><Relationship Id="rId12" Type="http://schemas.openxmlformats.org/officeDocument/2006/relationships/tags" Target="../tags/tag1607.xml"/><Relationship Id="rId11" Type="http://schemas.openxmlformats.org/officeDocument/2006/relationships/tags" Target="../tags/tag1606.xml"/><Relationship Id="rId10" Type="http://schemas.openxmlformats.org/officeDocument/2006/relationships/tags" Target="../tags/tag1605.xml"/><Relationship Id="rId1" Type="http://schemas.openxmlformats.org/officeDocument/2006/relationships/tags" Target="../tags/tag1598.xml"/></Relationships>
</file>

<file path=ppt/slides/_rels/slide102.xml.rels><?xml version="1.0" encoding="UTF-8" standalone="yes"?>
<Relationships xmlns="http://schemas.openxmlformats.org/package/2006/relationships"><Relationship Id="rId9" Type="http://schemas.openxmlformats.org/officeDocument/2006/relationships/tags" Target="../tags/tag1614.xml"/><Relationship Id="rId8" Type="http://schemas.openxmlformats.org/officeDocument/2006/relationships/tags" Target="../tags/tag1613.xml"/><Relationship Id="rId7" Type="http://schemas.openxmlformats.org/officeDocument/2006/relationships/tags" Target="../tags/tag1612.xml"/><Relationship Id="rId6" Type="http://schemas.openxmlformats.org/officeDocument/2006/relationships/tags" Target="../tags/tag1611.xml"/><Relationship Id="rId5" Type="http://schemas.openxmlformats.org/officeDocument/2006/relationships/image" Target="../media/image3.png"/><Relationship Id="rId4" Type="http://schemas.openxmlformats.org/officeDocument/2006/relationships/tags" Target="../tags/tag1610.xml"/><Relationship Id="rId3" Type="http://schemas.openxmlformats.org/officeDocument/2006/relationships/image" Target="../media/image2.png"/><Relationship Id="rId2" Type="http://schemas.openxmlformats.org/officeDocument/2006/relationships/tags" Target="../tags/tag1609.xml"/><Relationship Id="rId13" Type="http://schemas.openxmlformats.org/officeDocument/2006/relationships/slideLayout" Target="../slideLayouts/slideLayout8.xml"/><Relationship Id="rId12" Type="http://schemas.openxmlformats.org/officeDocument/2006/relationships/tags" Target="../tags/tag1617.xml"/><Relationship Id="rId11" Type="http://schemas.openxmlformats.org/officeDocument/2006/relationships/tags" Target="../tags/tag1616.xml"/><Relationship Id="rId10" Type="http://schemas.openxmlformats.org/officeDocument/2006/relationships/tags" Target="../tags/tag1615.xml"/><Relationship Id="rId1" Type="http://schemas.openxmlformats.org/officeDocument/2006/relationships/tags" Target="../tags/tag1608.xml"/></Relationships>
</file>

<file path=ppt/slides/_rels/slide103.xml.rels><?xml version="1.0" encoding="UTF-8" standalone="yes"?>
<Relationships xmlns="http://schemas.openxmlformats.org/package/2006/relationships"><Relationship Id="rId9" Type="http://schemas.openxmlformats.org/officeDocument/2006/relationships/tags" Target="../tags/tag1624.xml"/><Relationship Id="rId8" Type="http://schemas.openxmlformats.org/officeDocument/2006/relationships/tags" Target="../tags/tag1623.xml"/><Relationship Id="rId7" Type="http://schemas.openxmlformats.org/officeDocument/2006/relationships/tags" Target="../tags/tag1622.xml"/><Relationship Id="rId6" Type="http://schemas.openxmlformats.org/officeDocument/2006/relationships/tags" Target="../tags/tag1621.xml"/><Relationship Id="rId5" Type="http://schemas.openxmlformats.org/officeDocument/2006/relationships/image" Target="../media/image3.png"/><Relationship Id="rId4" Type="http://schemas.openxmlformats.org/officeDocument/2006/relationships/tags" Target="../tags/tag1620.xml"/><Relationship Id="rId3" Type="http://schemas.openxmlformats.org/officeDocument/2006/relationships/image" Target="../media/image2.png"/><Relationship Id="rId2" Type="http://schemas.openxmlformats.org/officeDocument/2006/relationships/tags" Target="../tags/tag1619.xml"/><Relationship Id="rId12" Type="http://schemas.openxmlformats.org/officeDocument/2006/relationships/slideLayout" Target="../slideLayouts/slideLayout8.xml"/><Relationship Id="rId11" Type="http://schemas.openxmlformats.org/officeDocument/2006/relationships/tags" Target="../tags/tag1626.xml"/><Relationship Id="rId10" Type="http://schemas.openxmlformats.org/officeDocument/2006/relationships/tags" Target="../tags/tag1625.xml"/><Relationship Id="rId1" Type="http://schemas.openxmlformats.org/officeDocument/2006/relationships/tags" Target="../tags/tag1618.xml"/></Relationships>
</file>

<file path=ppt/slides/_rels/slide104.xml.rels><?xml version="1.0" encoding="UTF-8" standalone="yes"?>
<Relationships xmlns="http://schemas.openxmlformats.org/package/2006/relationships"><Relationship Id="rId9" Type="http://schemas.openxmlformats.org/officeDocument/2006/relationships/tags" Target="../tags/tag1633.xml"/><Relationship Id="rId8" Type="http://schemas.openxmlformats.org/officeDocument/2006/relationships/tags" Target="../tags/tag1632.xml"/><Relationship Id="rId7" Type="http://schemas.openxmlformats.org/officeDocument/2006/relationships/tags" Target="../tags/tag1631.xml"/><Relationship Id="rId6" Type="http://schemas.openxmlformats.org/officeDocument/2006/relationships/tags" Target="../tags/tag1630.xml"/><Relationship Id="rId5" Type="http://schemas.openxmlformats.org/officeDocument/2006/relationships/image" Target="../media/image3.png"/><Relationship Id="rId4" Type="http://schemas.openxmlformats.org/officeDocument/2006/relationships/tags" Target="../tags/tag1629.xml"/><Relationship Id="rId3" Type="http://schemas.openxmlformats.org/officeDocument/2006/relationships/image" Target="../media/image2.png"/><Relationship Id="rId2" Type="http://schemas.openxmlformats.org/officeDocument/2006/relationships/tags" Target="../tags/tag1628.xml"/><Relationship Id="rId13" Type="http://schemas.openxmlformats.org/officeDocument/2006/relationships/slideLayout" Target="../slideLayouts/slideLayout8.xml"/><Relationship Id="rId12" Type="http://schemas.openxmlformats.org/officeDocument/2006/relationships/tags" Target="../tags/tag1635.xml"/><Relationship Id="rId11" Type="http://schemas.openxmlformats.org/officeDocument/2006/relationships/tags" Target="../tags/tag1634.xml"/><Relationship Id="rId10" Type="http://schemas.openxmlformats.org/officeDocument/2006/relationships/image" Target="../media/image27.jpeg"/><Relationship Id="rId1" Type="http://schemas.openxmlformats.org/officeDocument/2006/relationships/tags" Target="../tags/tag1627.xml"/></Relationships>
</file>

<file path=ppt/slides/_rels/slide105.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tags" Target="../tags/tag1641.xml"/><Relationship Id="rId7" Type="http://schemas.openxmlformats.org/officeDocument/2006/relationships/tags" Target="../tags/tag1640.xml"/><Relationship Id="rId6" Type="http://schemas.openxmlformats.org/officeDocument/2006/relationships/tags" Target="../tags/tag1639.xml"/><Relationship Id="rId5" Type="http://schemas.openxmlformats.org/officeDocument/2006/relationships/image" Target="../media/image3.png"/><Relationship Id="rId4" Type="http://schemas.openxmlformats.org/officeDocument/2006/relationships/tags" Target="../tags/tag1638.xml"/><Relationship Id="rId3" Type="http://schemas.openxmlformats.org/officeDocument/2006/relationships/image" Target="../media/image2.png"/><Relationship Id="rId2" Type="http://schemas.openxmlformats.org/officeDocument/2006/relationships/tags" Target="../tags/tag1637.xml"/><Relationship Id="rId14" Type="http://schemas.openxmlformats.org/officeDocument/2006/relationships/slideLayout" Target="../slideLayouts/slideLayout8.xml"/><Relationship Id="rId13" Type="http://schemas.openxmlformats.org/officeDocument/2006/relationships/tags" Target="../tags/tag1644.xml"/><Relationship Id="rId12" Type="http://schemas.openxmlformats.org/officeDocument/2006/relationships/image" Target="../media/image29.jpeg"/><Relationship Id="rId11" Type="http://schemas.openxmlformats.org/officeDocument/2006/relationships/tags" Target="../tags/tag1643.xml"/><Relationship Id="rId10" Type="http://schemas.openxmlformats.org/officeDocument/2006/relationships/tags" Target="../tags/tag1642.xml"/><Relationship Id="rId1" Type="http://schemas.openxmlformats.org/officeDocument/2006/relationships/tags" Target="../tags/tag1636.xml"/></Relationships>
</file>

<file path=ppt/slides/_rels/slide106.xml.rels><?xml version="1.0" encoding="UTF-8" standalone="yes"?>
<Relationships xmlns="http://schemas.openxmlformats.org/package/2006/relationships"><Relationship Id="rId9" Type="http://schemas.openxmlformats.org/officeDocument/2006/relationships/tags" Target="../tags/tag1651.xml"/><Relationship Id="rId8" Type="http://schemas.openxmlformats.org/officeDocument/2006/relationships/tags" Target="../tags/tag1650.xml"/><Relationship Id="rId7" Type="http://schemas.openxmlformats.org/officeDocument/2006/relationships/tags" Target="../tags/tag1649.xml"/><Relationship Id="rId6" Type="http://schemas.openxmlformats.org/officeDocument/2006/relationships/tags" Target="../tags/tag1648.xml"/><Relationship Id="rId5" Type="http://schemas.openxmlformats.org/officeDocument/2006/relationships/image" Target="../media/image3.png"/><Relationship Id="rId4" Type="http://schemas.openxmlformats.org/officeDocument/2006/relationships/tags" Target="../tags/tag1647.xml"/><Relationship Id="rId3" Type="http://schemas.openxmlformats.org/officeDocument/2006/relationships/image" Target="../media/image2.png"/><Relationship Id="rId2" Type="http://schemas.openxmlformats.org/officeDocument/2006/relationships/tags" Target="../tags/tag1646.xml"/><Relationship Id="rId13" Type="http://schemas.openxmlformats.org/officeDocument/2006/relationships/slideLayout" Target="../slideLayouts/slideLayout8.xml"/><Relationship Id="rId12" Type="http://schemas.openxmlformats.org/officeDocument/2006/relationships/tags" Target="../tags/tag1654.xml"/><Relationship Id="rId11" Type="http://schemas.openxmlformats.org/officeDocument/2006/relationships/tags" Target="../tags/tag1653.xml"/><Relationship Id="rId10" Type="http://schemas.openxmlformats.org/officeDocument/2006/relationships/tags" Target="../tags/tag1652.xml"/><Relationship Id="rId1" Type="http://schemas.openxmlformats.org/officeDocument/2006/relationships/tags" Target="../tags/tag1645.xml"/></Relationships>
</file>

<file path=ppt/slides/_rels/slide107.xml.rels><?xml version="1.0" encoding="UTF-8" standalone="yes"?>
<Relationships xmlns="http://schemas.openxmlformats.org/package/2006/relationships"><Relationship Id="rId9" Type="http://schemas.openxmlformats.org/officeDocument/2006/relationships/tags" Target="../tags/tag1661.xml"/><Relationship Id="rId8" Type="http://schemas.openxmlformats.org/officeDocument/2006/relationships/tags" Target="../tags/tag1660.xml"/><Relationship Id="rId7" Type="http://schemas.openxmlformats.org/officeDocument/2006/relationships/tags" Target="../tags/tag1659.xml"/><Relationship Id="rId6" Type="http://schemas.openxmlformats.org/officeDocument/2006/relationships/tags" Target="../tags/tag1658.xml"/><Relationship Id="rId5" Type="http://schemas.openxmlformats.org/officeDocument/2006/relationships/image" Target="../media/image3.png"/><Relationship Id="rId4" Type="http://schemas.openxmlformats.org/officeDocument/2006/relationships/tags" Target="../tags/tag1657.xml"/><Relationship Id="rId3" Type="http://schemas.openxmlformats.org/officeDocument/2006/relationships/image" Target="../media/image2.png"/><Relationship Id="rId2" Type="http://schemas.openxmlformats.org/officeDocument/2006/relationships/tags" Target="../tags/tag1656.xml"/><Relationship Id="rId15" Type="http://schemas.openxmlformats.org/officeDocument/2006/relationships/slideLayout" Target="../slideLayouts/slideLayout8.xml"/><Relationship Id="rId14" Type="http://schemas.openxmlformats.org/officeDocument/2006/relationships/tags" Target="../tags/tag1665.xml"/><Relationship Id="rId13" Type="http://schemas.openxmlformats.org/officeDocument/2006/relationships/tags" Target="../tags/tag1664.xml"/><Relationship Id="rId12" Type="http://schemas.openxmlformats.org/officeDocument/2006/relationships/image" Target="../media/image30.jpeg"/><Relationship Id="rId11" Type="http://schemas.openxmlformats.org/officeDocument/2006/relationships/tags" Target="../tags/tag1663.xml"/><Relationship Id="rId10" Type="http://schemas.openxmlformats.org/officeDocument/2006/relationships/tags" Target="../tags/tag1662.xml"/><Relationship Id="rId1" Type="http://schemas.openxmlformats.org/officeDocument/2006/relationships/tags" Target="../tags/tag1655.xml"/></Relationships>
</file>

<file path=ppt/slides/_rels/slide108.xml.rels><?xml version="1.0" encoding="UTF-8" standalone="yes"?>
<Relationships xmlns="http://schemas.openxmlformats.org/package/2006/relationships"><Relationship Id="rId9" Type="http://schemas.openxmlformats.org/officeDocument/2006/relationships/tags" Target="../tags/tag1672.xml"/><Relationship Id="rId8" Type="http://schemas.openxmlformats.org/officeDocument/2006/relationships/tags" Target="../tags/tag1671.xml"/><Relationship Id="rId7" Type="http://schemas.openxmlformats.org/officeDocument/2006/relationships/tags" Target="../tags/tag1670.xml"/><Relationship Id="rId6" Type="http://schemas.openxmlformats.org/officeDocument/2006/relationships/tags" Target="../tags/tag1669.xml"/><Relationship Id="rId5" Type="http://schemas.openxmlformats.org/officeDocument/2006/relationships/image" Target="../media/image3.png"/><Relationship Id="rId4" Type="http://schemas.openxmlformats.org/officeDocument/2006/relationships/tags" Target="../tags/tag1668.xml"/><Relationship Id="rId3" Type="http://schemas.openxmlformats.org/officeDocument/2006/relationships/image" Target="../media/image2.png"/><Relationship Id="rId2" Type="http://schemas.openxmlformats.org/officeDocument/2006/relationships/tags" Target="../tags/tag1667.xml"/><Relationship Id="rId13" Type="http://schemas.openxmlformats.org/officeDocument/2006/relationships/slideLayout" Target="../slideLayouts/slideLayout8.xml"/><Relationship Id="rId12" Type="http://schemas.openxmlformats.org/officeDocument/2006/relationships/tags" Target="../tags/tag1675.xml"/><Relationship Id="rId11" Type="http://schemas.openxmlformats.org/officeDocument/2006/relationships/tags" Target="../tags/tag1674.xml"/><Relationship Id="rId10" Type="http://schemas.openxmlformats.org/officeDocument/2006/relationships/tags" Target="../tags/tag1673.xml"/><Relationship Id="rId1" Type="http://schemas.openxmlformats.org/officeDocument/2006/relationships/tags" Target="../tags/tag1666.xml"/></Relationships>
</file>

<file path=ppt/slides/_rels/slide109.xml.rels><?xml version="1.0" encoding="UTF-8" standalone="yes"?>
<Relationships xmlns="http://schemas.openxmlformats.org/package/2006/relationships"><Relationship Id="rId9" Type="http://schemas.openxmlformats.org/officeDocument/2006/relationships/tags" Target="../tags/tag1682.xml"/><Relationship Id="rId8" Type="http://schemas.openxmlformats.org/officeDocument/2006/relationships/tags" Target="../tags/tag1681.xml"/><Relationship Id="rId7" Type="http://schemas.openxmlformats.org/officeDocument/2006/relationships/tags" Target="../tags/tag1680.xml"/><Relationship Id="rId6" Type="http://schemas.openxmlformats.org/officeDocument/2006/relationships/tags" Target="../tags/tag1679.xml"/><Relationship Id="rId5" Type="http://schemas.openxmlformats.org/officeDocument/2006/relationships/image" Target="../media/image3.png"/><Relationship Id="rId4" Type="http://schemas.openxmlformats.org/officeDocument/2006/relationships/tags" Target="../tags/tag1678.xml"/><Relationship Id="rId3" Type="http://schemas.openxmlformats.org/officeDocument/2006/relationships/image" Target="../media/image2.png"/><Relationship Id="rId2" Type="http://schemas.openxmlformats.org/officeDocument/2006/relationships/tags" Target="../tags/tag1677.xml"/><Relationship Id="rId11" Type="http://schemas.openxmlformats.org/officeDocument/2006/relationships/slideLayout" Target="../slideLayouts/slideLayout8.xml"/><Relationship Id="rId10" Type="http://schemas.openxmlformats.org/officeDocument/2006/relationships/tags" Target="../tags/tag1683.xml"/><Relationship Id="rId1" Type="http://schemas.openxmlformats.org/officeDocument/2006/relationships/tags" Target="../tags/tag1676.xml"/></Relationships>
</file>

<file path=ppt/slides/_rels/slide11.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image" Target="../media/image3.png"/><Relationship Id="rId4" Type="http://schemas.openxmlformats.org/officeDocument/2006/relationships/tags" Target="../tags/tag175.xml"/><Relationship Id="rId3" Type="http://schemas.openxmlformats.org/officeDocument/2006/relationships/image" Target="../media/image2.png"/><Relationship Id="rId2" Type="http://schemas.openxmlformats.org/officeDocument/2006/relationships/tags" Target="../tags/tag174.xml"/><Relationship Id="rId11" Type="http://schemas.openxmlformats.org/officeDocument/2006/relationships/slideLayout" Target="../slideLayouts/slideLayout8.xml"/><Relationship Id="rId10" Type="http://schemas.openxmlformats.org/officeDocument/2006/relationships/tags" Target="../tags/tag180.xml"/><Relationship Id="rId1" Type="http://schemas.openxmlformats.org/officeDocument/2006/relationships/tags" Target="../tags/tag173.xml"/></Relationships>
</file>

<file path=ppt/slides/_rels/slide110.xml.rels><?xml version="1.0" encoding="UTF-8" standalone="yes"?>
<Relationships xmlns="http://schemas.openxmlformats.org/package/2006/relationships"><Relationship Id="rId9" Type="http://schemas.openxmlformats.org/officeDocument/2006/relationships/tags" Target="../tags/tag1690.xml"/><Relationship Id="rId8" Type="http://schemas.openxmlformats.org/officeDocument/2006/relationships/tags" Target="../tags/tag1689.xml"/><Relationship Id="rId7" Type="http://schemas.openxmlformats.org/officeDocument/2006/relationships/tags" Target="../tags/tag1688.xml"/><Relationship Id="rId6" Type="http://schemas.openxmlformats.org/officeDocument/2006/relationships/tags" Target="../tags/tag1687.xml"/><Relationship Id="rId5" Type="http://schemas.openxmlformats.org/officeDocument/2006/relationships/tags" Target="../tags/tag1686.xml"/><Relationship Id="rId4" Type="http://schemas.openxmlformats.org/officeDocument/2006/relationships/image" Target="../media/image3.png"/><Relationship Id="rId3" Type="http://schemas.openxmlformats.org/officeDocument/2006/relationships/tags" Target="../tags/tag1685.xml"/><Relationship Id="rId27" Type="http://schemas.openxmlformats.org/officeDocument/2006/relationships/slideLayout" Target="../slideLayouts/slideLayout8.xml"/><Relationship Id="rId26" Type="http://schemas.openxmlformats.org/officeDocument/2006/relationships/tags" Target="../tags/tag1707.xml"/><Relationship Id="rId25" Type="http://schemas.openxmlformats.org/officeDocument/2006/relationships/tags" Target="../tags/tag1706.xml"/><Relationship Id="rId24" Type="http://schemas.openxmlformats.org/officeDocument/2006/relationships/tags" Target="../tags/tag1705.xml"/><Relationship Id="rId23" Type="http://schemas.openxmlformats.org/officeDocument/2006/relationships/tags" Target="../tags/tag1704.xml"/><Relationship Id="rId22" Type="http://schemas.openxmlformats.org/officeDocument/2006/relationships/tags" Target="../tags/tag1703.xml"/><Relationship Id="rId21" Type="http://schemas.openxmlformats.org/officeDocument/2006/relationships/tags" Target="../tags/tag1702.xml"/><Relationship Id="rId20" Type="http://schemas.openxmlformats.org/officeDocument/2006/relationships/tags" Target="../tags/tag1701.xml"/><Relationship Id="rId2" Type="http://schemas.openxmlformats.org/officeDocument/2006/relationships/image" Target="../media/image2.png"/><Relationship Id="rId19" Type="http://schemas.openxmlformats.org/officeDocument/2006/relationships/tags" Target="../tags/tag1700.xml"/><Relationship Id="rId18" Type="http://schemas.openxmlformats.org/officeDocument/2006/relationships/tags" Target="../tags/tag1699.xml"/><Relationship Id="rId17" Type="http://schemas.openxmlformats.org/officeDocument/2006/relationships/tags" Target="../tags/tag1698.xml"/><Relationship Id="rId16" Type="http://schemas.openxmlformats.org/officeDocument/2006/relationships/tags" Target="../tags/tag1697.xml"/><Relationship Id="rId15" Type="http://schemas.openxmlformats.org/officeDocument/2006/relationships/tags" Target="../tags/tag1696.xml"/><Relationship Id="rId14" Type="http://schemas.openxmlformats.org/officeDocument/2006/relationships/tags" Target="../tags/tag1695.xml"/><Relationship Id="rId13" Type="http://schemas.openxmlformats.org/officeDocument/2006/relationships/tags" Target="../tags/tag1694.xml"/><Relationship Id="rId12" Type="http://schemas.openxmlformats.org/officeDocument/2006/relationships/tags" Target="../tags/tag1693.xml"/><Relationship Id="rId11" Type="http://schemas.openxmlformats.org/officeDocument/2006/relationships/tags" Target="../tags/tag1692.xml"/><Relationship Id="rId10" Type="http://schemas.openxmlformats.org/officeDocument/2006/relationships/tags" Target="../tags/tag1691.xml"/><Relationship Id="rId1" Type="http://schemas.openxmlformats.org/officeDocument/2006/relationships/tags" Target="../tags/tag1684.xml"/></Relationships>
</file>

<file path=ppt/slides/_rels/slide111.xml.rels><?xml version="1.0" encoding="UTF-8" standalone="yes"?>
<Relationships xmlns="http://schemas.openxmlformats.org/package/2006/relationships"><Relationship Id="rId9" Type="http://schemas.openxmlformats.org/officeDocument/2006/relationships/tags" Target="../tags/tag1714.xml"/><Relationship Id="rId8" Type="http://schemas.openxmlformats.org/officeDocument/2006/relationships/tags" Target="../tags/tag1713.xml"/><Relationship Id="rId7" Type="http://schemas.openxmlformats.org/officeDocument/2006/relationships/tags" Target="../tags/tag1712.xml"/><Relationship Id="rId6" Type="http://schemas.openxmlformats.org/officeDocument/2006/relationships/tags" Target="../tags/tag1711.xml"/><Relationship Id="rId5" Type="http://schemas.openxmlformats.org/officeDocument/2006/relationships/image" Target="../media/image3.png"/><Relationship Id="rId4" Type="http://schemas.openxmlformats.org/officeDocument/2006/relationships/tags" Target="../tags/tag1710.xml"/><Relationship Id="rId3" Type="http://schemas.openxmlformats.org/officeDocument/2006/relationships/image" Target="../media/image2.png"/><Relationship Id="rId2" Type="http://schemas.openxmlformats.org/officeDocument/2006/relationships/tags" Target="../tags/tag1709.xml"/><Relationship Id="rId13" Type="http://schemas.openxmlformats.org/officeDocument/2006/relationships/slideLayout" Target="../slideLayouts/slideLayout8.xml"/><Relationship Id="rId12" Type="http://schemas.openxmlformats.org/officeDocument/2006/relationships/tags" Target="../tags/tag1717.xml"/><Relationship Id="rId11" Type="http://schemas.openxmlformats.org/officeDocument/2006/relationships/tags" Target="../tags/tag1716.xml"/><Relationship Id="rId10" Type="http://schemas.openxmlformats.org/officeDocument/2006/relationships/tags" Target="../tags/tag1715.xml"/><Relationship Id="rId1" Type="http://schemas.openxmlformats.org/officeDocument/2006/relationships/tags" Target="../tags/tag1708.xml"/></Relationships>
</file>

<file path=ppt/slides/_rels/slide112.xml.rels><?xml version="1.0" encoding="UTF-8" standalone="yes"?>
<Relationships xmlns="http://schemas.openxmlformats.org/package/2006/relationships"><Relationship Id="rId9" Type="http://schemas.openxmlformats.org/officeDocument/2006/relationships/tags" Target="../tags/tag1724.xml"/><Relationship Id="rId8" Type="http://schemas.openxmlformats.org/officeDocument/2006/relationships/tags" Target="../tags/tag1723.xml"/><Relationship Id="rId7" Type="http://schemas.openxmlformats.org/officeDocument/2006/relationships/tags" Target="../tags/tag1722.xml"/><Relationship Id="rId6" Type="http://schemas.openxmlformats.org/officeDocument/2006/relationships/tags" Target="../tags/tag1721.xml"/><Relationship Id="rId5" Type="http://schemas.openxmlformats.org/officeDocument/2006/relationships/image" Target="../media/image3.png"/><Relationship Id="rId4" Type="http://schemas.openxmlformats.org/officeDocument/2006/relationships/tags" Target="../tags/tag1720.xml"/><Relationship Id="rId3" Type="http://schemas.openxmlformats.org/officeDocument/2006/relationships/image" Target="../media/image2.png"/><Relationship Id="rId2" Type="http://schemas.openxmlformats.org/officeDocument/2006/relationships/tags" Target="../tags/tag1719.xml"/><Relationship Id="rId11" Type="http://schemas.openxmlformats.org/officeDocument/2006/relationships/slideLayout" Target="../slideLayouts/slideLayout8.xml"/><Relationship Id="rId10" Type="http://schemas.openxmlformats.org/officeDocument/2006/relationships/tags" Target="../tags/tag1725.xml"/><Relationship Id="rId1" Type="http://schemas.openxmlformats.org/officeDocument/2006/relationships/tags" Target="../tags/tag1718.xml"/></Relationships>
</file>

<file path=ppt/slides/_rels/slide113.xml.rels><?xml version="1.0" encoding="UTF-8" standalone="yes"?>
<Relationships xmlns="http://schemas.openxmlformats.org/package/2006/relationships"><Relationship Id="rId9" Type="http://schemas.openxmlformats.org/officeDocument/2006/relationships/tags" Target="../tags/tag1732.xml"/><Relationship Id="rId8" Type="http://schemas.openxmlformats.org/officeDocument/2006/relationships/tags" Target="../tags/tag1731.xml"/><Relationship Id="rId7" Type="http://schemas.openxmlformats.org/officeDocument/2006/relationships/tags" Target="../tags/tag1730.xml"/><Relationship Id="rId6" Type="http://schemas.openxmlformats.org/officeDocument/2006/relationships/tags" Target="../tags/tag1729.xml"/><Relationship Id="rId5" Type="http://schemas.openxmlformats.org/officeDocument/2006/relationships/image" Target="../media/image3.png"/><Relationship Id="rId4" Type="http://schemas.openxmlformats.org/officeDocument/2006/relationships/tags" Target="../tags/tag1728.xml"/><Relationship Id="rId3" Type="http://schemas.openxmlformats.org/officeDocument/2006/relationships/image" Target="../media/image2.png"/><Relationship Id="rId2" Type="http://schemas.openxmlformats.org/officeDocument/2006/relationships/tags" Target="../tags/tag1727.xml"/><Relationship Id="rId12" Type="http://schemas.openxmlformats.org/officeDocument/2006/relationships/slideLayout" Target="../slideLayouts/slideLayout8.xml"/><Relationship Id="rId11" Type="http://schemas.openxmlformats.org/officeDocument/2006/relationships/tags" Target="../tags/tag1734.xml"/><Relationship Id="rId10" Type="http://schemas.openxmlformats.org/officeDocument/2006/relationships/tags" Target="../tags/tag1733.xml"/><Relationship Id="rId1" Type="http://schemas.openxmlformats.org/officeDocument/2006/relationships/tags" Target="../tags/tag1726.xml"/></Relationships>
</file>

<file path=ppt/slides/_rels/slide114.xml.rels><?xml version="1.0" encoding="UTF-8" standalone="yes"?>
<Relationships xmlns="http://schemas.openxmlformats.org/package/2006/relationships"><Relationship Id="rId9" Type="http://schemas.openxmlformats.org/officeDocument/2006/relationships/tags" Target="../tags/tag1741.xml"/><Relationship Id="rId8" Type="http://schemas.openxmlformats.org/officeDocument/2006/relationships/tags" Target="../tags/tag1740.xml"/><Relationship Id="rId7" Type="http://schemas.openxmlformats.org/officeDocument/2006/relationships/tags" Target="../tags/tag1739.xml"/><Relationship Id="rId6" Type="http://schemas.openxmlformats.org/officeDocument/2006/relationships/tags" Target="../tags/tag1738.xml"/><Relationship Id="rId5" Type="http://schemas.openxmlformats.org/officeDocument/2006/relationships/image" Target="../media/image3.png"/><Relationship Id="rId4" Type="http://schemas.openxmlformats.org/officeDocument/2006/relationships/tags" Target="../tags/tag1737.xml"/><Relationship Id="rId3" Type="http://schemas.openxmlformats.org/officeDocument/2006/relationships/image" Target="../media/image2.png"/><Relationship Id="rId2" Type="http://schemas.openxmlformats.org/officeDocument/2006/relationships/tags" Target="../tags/tag1736.xml"/><Relationship Id="rId14" Type="http://schemas.openxmlformats.org/officeDocument/2006/relationships/slideLayout" Target="../slideLayouts/slideLayout8.xml"/><Relationship Id="rId13" Type="http://schemas.openxmlformats.org/officeDocument/2006/relationships/tags" Target="../tags/tag1745.xml"/><Relationship Id="rId12" Type="http://schemas.openxmlformats.org/officeDocument/2006/relationships/tags" Target="../tags/tag1744.xml"/><Relationship Id="rId11" Type="http://schemas.openxmlformats.org/officeDocument/2006/relationships/tags" Target="../tags/tag1743.xml"/><Relationship Id="rId10" Type="http://schemas.openxmlformats.org/officeDocument/2006/relationships/tags" Target="../tags/tag1742.xml"/><Relationship Id="rId1" Type="http://schemas.openxmlformats.org/officeDocument/2006/relationships/tags" Target="../tags/tag1735.xml"/></Relationships>
</file>

<file path=ppt/slides/_rels/slide115.xml.rels><?xml version="1.0" encoding="UTF-8" standalone="yes"?>
<Relationships xmlns="http://schemas.openxmlformats.org/package/2006/relationships"><Relationship Id="rId9" Type="http://schemas.openxmlformats.org/officeDocument/2006/relationships/tags" Target="../tags/tag1752.xml"/><Relationship Id="rId8" Type="http://schemas.openxmlformats.org/officeDocument/2006/relationships/tags" Target="../tags/tag1751.xml"/><Relationship Id="rId7" Type="http://schemas.openxmlformats.org/officeDocument/2006/relationships/tags" Target="../tags/tag1750.xml"/><Relationship Id="rId6" Type="http://schemas.openxmlformats.org/officeDocument/2006/relationships/tags" Target="../tags/tag1749.xml"/><Relationship Id="rId5" Type="http://schemas.openxmlformats.org/officeDocument/2006/relationships/image" Target="../media/image3.png"/><Relationship Id="rId4" Type="http://schemas.openxmlformats.org/officeDocument/2006/relationships/tags" Target="../tags/tag1748.xml"/><Relationship Id="rId3" Type="http://schemas.openxmlformats.org/officeDocument/2006/relationships/image" Target="../media/image2.png"/><Relationship Id="rId2" Type="http://schemas.openxmlformats.org/officeDocument/2006/relationships/tags" Target="../tags/tag1747.xml"/><Relationship Id="rId11" Type="http://schemas.openxmlformats.org/officeDocument/2006/relationships/slideLayout" Target="../slideLayouts/slideLayout8.xml"/><Relationship Id="rId10" Type="http://schemas.openxmlformats.org/officeDocument/2006/relationships/tags" Target="../tags/tag1753.xml"/><Relationship Id="rId1" Type="http://schemas.openxmlformats.org/officeDocument/2006/relationships/tags" Target="../tags/tag1746.xml"/></Relationships>
</file>

<file path=ppt/slides/_rels/slide116.xml.rels><?xml version="1.0" encoding="UTF-8" standalone="yes"?>
<Relationships xmlns="http://schemas.openxmlformats.org/package/2006/relationships"><Relationship Id="rId9" Type="http://schemas.openxmlformats.org/officeDocument/2006/relationships/tags" Target="../tags/tag1759.xml"/><Relationship Id="rId8" Type="http://schemas.openxmlformats.org/officeDocument/2006/relationships/tags" Target="../tags/tag1758.xml"/><Relationship Id="rId7" Type="http://schemas.openxmlformats.org/officeDocument/2006/relationships/image" Target="../media/image31.png"/><Relationship Id="rId6" Type="http://schemas.openxmlformats.org/officeDocument/2006/relationships/tags" Target="../tags/tag1757.xml"/><Relationship Id="rId5" Type="http://schemas.openxmlformats.org/officeDocument/2006/relationships/tags" Target="../tags/tag1756.xml"/><Relationship Id="rId4" Type="http://schemas.openxmlformats.org/officeDocument/2006/relationships/image" Target="../media/image3.png"/><Relationship Id="rId3" Type="http://schemas.openxmlformats.org/officeDocument/2006/relationships/tags" Target="../tags/tag1755.xml"/><Relationship Id="rId2" Type="http://schemas.openxmlformats.org/officeDocument/2006/relationships/image" Target="../media/image2.png"/><Relationship Id="rId18" Type="http://schemas.openxmlformats.org/officeDocument/2006/relationships/slideLayout" Target="../slideLayouts/slideLayout8.xml"/><Relationship Id="rId17" Type="http://schemas.openxmlformats.org/officeDocument/2006/relationships/tags" Target="../tags/tag1767.xml"/><Relationship Id="rId16" Type="http://schemas.openxmlformats.org/officeDocument/2006/relationships/tags" Target="../tags/tag1766.xml"/><Relationship Id="rId15" Type="http://schemas.openxmlformats.org/officeDocument/2006/relationships/tags" Target="../tags/tag1765.xml"/><Relationship Id="rId14" Type="http://schemas.openxmlformats.org/officeDocument/2006/relationships/tags" Target="../tags/tag1764.xml"/><Relationship Id="rId13" Type="http://schemas.openxmlformats.org/officeDocument/2006/relationships/tags" Target="../tags/tag1763.xml"/><Relationship Id="rId12" Type="http://schemas.openxmlformats.org/officeDocument/2006/relationships/tags" Target="../tags/tag1762.xml"/><Relationship Id="rId11" Type="http://schemas.openxmlformats.org/officeDocument/2006/relationships/tags" Target="../tags/tag1761.xml"/><Relationship Id="rId10" Type="http://schemas.openxmlformats.org/officeDocument/2006/relationships/tags" Target="../tags/tag1760.xml"/><Relationship Id="rId1" Type="http://schemas.openxmlformats.org/officeDocument/2006/relationships/tags" Target="../tags/tag1754.xml"/></Relationships>
</file>

<file path=ppt/slides/_rels/slide117.xml.rels><?xml version="1.0" encoding="UTF-8" standalone="yes"?>
<Relationships xmlns="http://schemas.openxmlformats.org/package/2006/relationships"><Relationship Id="rId9" Type="http://schemas.openxmlformats.org/officeDocument/2006/relationships/tags" Target="../tags/tag1773.xml"/><Relationship Id="rId8" Type="http://schemas.openxmlformats.org/officeDocument/2006/relationships/image" Target="../media/image32.jpeg"/><Relationship Id="rId7" Type="http://schemas.openxmlformats.org/officeDocument/2006/relationships/tags" Target="../tags/tag1772.xml"/><Relationship Id="rId6" Type="http://schemas.openxmlformats.org/officeDocument/2006/relationships/tags" Target="../tags/tag1771.xml"/><Relationship Id="rId5" Type="http://schemas.openxmlformats.org/officeDocument/2006/relationships/image" Target="../media/image3.png"/><Relationship Id="rId4" Type="http://schemas.openxmlformats.org/officeDocument/2006/relationships/tags" Target="../tags/tag1770.xml"/><Relationship Id="rId3" Type="http://schemas.openxmlformats.org/officeDocument/2006/relationships/image" Target="../media/image2.png"/><Relationship Id="rId2" Type="http://schemas.openxmlformats.org/officeDocument/2006/relationships/tags" Target="../tags/tag1769.xml"/><Relationship Id="rId13" Type="http://schemas.openxmlformats.org/officeDocument/2006/relationships/slideLayout" Target="../slideLayouts/slideLayout8.xml"/><Relationship Id="rId12" Type="http://schemas.openxmlformats.org/officeDocument/2006/relationships/tags" Target="../tags/tag1775.xml"/><Relationship Id="rId11" Type="http://schemas.openxmlformats.org/officeDocument/2006/relationships/image" Target="../media/image20.png"/><Relationship Id="rId10" Type="http://schemas.openxmlformats.org/officeDocument/2006/relationships/tags" Target="../tags/tag1774.xml"/><Relationship Id="rId1" Type="http://schemas.openxmlformats.org/officeDocument/2006/relationships/tags" Target="../tags/tag1768.xml"/></Relationships>
</file>

<file path=ppt/slides/_rels/slide11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79.xml"/><Relationship Id="rId3" Type="http://schemas.openxmlformats.org/officeDocument/2006/relationships/tags" Target="../tags/tag1778.xml"/><Relationship Id="rId2" Type="http://schemas.openxmlformats.org/officeDocument/2006/relationships/tags" Target="../tags/tag1777.xml"/><Relationship Id="rId1" Type="http://schemas.openxmlformats.org/officeDocument/2006/relationships/tags" Target="../tags/tag1776.xml"/></Relationships>
</file>

<file path=ppt/slides/_rels/slide12.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3.png"/><Relationship Id="rId3" Type="http://schemas.openxmlformats.org/officeDocument/2006/relationships/tags" Target="../tags/tag182.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190.xml"/><Relationship Id="rId12" Type="http://schemas.openxmlformats.org/officeDocument/2006/relationships/image" Target="../media/image8.png"/><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81.xml"/></Relationships>
</file>

<file path=ppt/slides/_rels/slide1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image" Target="../media/image3.png"/><Relationship Id="rId3" Type="http://schemas.openxmlformats.org/officeDocument/2006/relationships/tags" Target="../tags/tag192.xml"/><Relationship Id="rId2" Type="http://schemas.openxmlformats.org/officeDocument/2006/relationships/image" Target="../media/image2.png"/><Relationship Id="rId13" Type="http://schemas.openxmlformats.org/officeDocument/2006/relationships/slideLayout" Target="../slideLayouts/slideLayout8.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91.xml"/></Relationships>
</file>

<file path=ppt/slides/_rels/slide14.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image" Target="../media/image3.png"/><Relationship Id="rId4" Type="http://schemas.openxmlformats.org/officeDocument/2006/relationships/tags" Target="../tags/tag202.xml"/><Relationship Id="rId3" Type="http://schemas.openxmlformats.org/officeDocument/2006/relationships/image" Target="../media/image2.png"/><Relationship Id="rId2" Type="http://schemas.openxmlformats.org/officeDocument/2006/relationships/tags" Target="../tags/tag201.xml"/><Relationship Id="rId12" Type="http://schemas.openxmlformats.org/officeDocument/2006/relationships/slideLayout" Target="../slideLayouts/slideLayout8.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200.xml"/></Relationships>
</file>

<file path=ppt/slides/_rels/slide15.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image" Target="../media/image3.png"/><Relationship Id="rId4" Type="http://schemas.openxmlformats.org/officeDocument/2006/relationships/tags" Target="../tags/tag211.xml"/><Relationship Id="rId3" Type="http://schemas.openxmlformats.org/officeDocument/2006/relationships/image" Target="../media/image2.png"/><Relationship Id="rId2" Type="http://schemas.openxmlformats.org/officeDocument/2006/relationships/tags" Target="../tags/tag210.xml"/><Relationship Id="rId14" Type="http://schemas.openxmlformats.org/officeDocument/2006/relationships/slideLayout" Target="../slideLayouts/slideLayout8.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9.xml"/></Relationships>
</file>

<file path=ppt/slides/_rels/slide16.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image" Target="../media/image3.png"/><Relationship Id="rId4" Type="http://schemas.openxmlformats.org/officeDocument/2006/relationships/tags" Target="../tags/tag222.xml"/><Relationship Id="rId3" Type="http://schemas.openxmlformats.org/officeDocument/2006/relationships/image" Target="../media/image2.png"/><Relationship Id="rId2" Type="http://schemas.openxmlformats.org/officeDocument/2006/relationships/tags" Target="../tags/tag221.xml"/><Relationship Id="rId14" Type="http://schemas.openxmlformats.org/officeDocument/2006/relationships/slideLayout" Target="../slideLayouts/slideLayout8.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tags" Target="../tags/tag220.xml"/></Relationships>
</file>

<file path=ppt/slides/_rels/slide17.xml.rels><?xml version="1.0" encoding="UTF-8" standalone="yes"?>
<Relationships xmlns="http://schemas.openxmlformats.org/package/2006/relationships"><Relationship Id="rId99" Type="http://schemas.openxmlformats.org/officeDocument/2006/relationships/tags" Target="../tags/tag327.xml"/><Relationship Id="rId98" Type="http://schemas.openxmlformats.org/officeDocument/2006/relationships/tags" Target="../tags/tag326.xml"/><Relationship Id="rId97" Type="http://schemas.openxmlformats.org/officeDocument/2006/relationships/tags" Target="../tags/tag325.xml"/><Relationship Id="rId96" Type="http://schemas.openxmlformats.org/officeDocument/2006/relationships/tags" Target="../tags/tag324.xml"/><Relationship Id="rId95" Type="http://schemas.openxmlformats.org/officeDocument/2006/relationships/tags" Target="../tags/tag323.xml"/><Relationship Id="rId94" Type="http://schemas.openxmlformats.org/officeDocument/2006/relationships/tags" Target="../tags/tag322.xml"/><Relationship Id="rId93" Type="http://schemas.openxmlformats.org/officeDocument/2006/relationships/tags" Target="../tags/tag321.xml"/><Relationship Id="rId92" Type="http://schemas.openxmlformats.org/officeDocument/2006/relationships/tags" Target="../tags/tag320.xml"/><Relationship Id="rId91" Type="http://schemas.openxmlformats.org/officeDocument/2006/relationships/tags" Target="../tags/tag319.xml"/><Relationship Id="rId90" Type="http://schemas.openxmlformats.org/officeDocument/2006/relationships/tags" Target="../tags/tag318.xml"/><Relationship Id="rId9" Type="http://schemas.openxmlformats.org/officeDocument/2006/relationships/tags" Target="../tags/tag237.xml"/><Relationship Id="rId89" Type="http://schemas.openxmlformats.org/officeDocument/2006/relationships/tags" Target="../tags/tag317.xml"/><Relationship Id="rId88" Type="http://schemas.openxmlformats.org/officeDocument/2006/relationships/tags" Target="../tags/tag316.xml"/><Relationship Id="rId87" Type="http://schemas.openxmlformats.org/officeDocument/2006/relationships/tags" Target="../tags/tag315.xml"/><Relationship Id="rId86" Type="http://schemas.openxmlformats.org/officeDocument/2006/relationships/tags" Target="../tags/tag314.xml"/><Relationship Id="rId85" Type="http://schemas.openxmlformats.org/officeDocument/2006/relationships/tags" Target="../tags/tag313.xml"/><Relationship Id="rId84" Type="http://schemas.openxmlformats.org/officeDocument/2006/relationships/tags" Target="../tags/tag312.xml"/><Relationship Id="rId83" Type="http://schemas.openxmlformats.org/officeDocument/2006/relationships/tags" Target="../tags/tag311.xml"/><Relationship Id="rId82" Type="http://schemas.openxmlformats.org/officeDocument/2006/relationships/tags" Target="../tags/tag310.xml"/><Relationship Id="rId81" Type="http://schemas.openxmlformats.org/officeDocument/2006/relationships/tags" Target="../tags/tag309.xml"/><Relationship Id="rId80" Type="http://schemas.openxmlformats.org/officeDocument/2006/relationships/tags" Target="../tags/tag308.xml"/><Relationship Id="rId8" Type="http://schemas.openxmlformats.org/officeDocument/2006/relationships/tags" Target="../tags/tag236.xml"/><Relationship Id="rId79" Type="http://schemas.openxmlformats.org/officeDocument/2006/relationships/tags" Target="../tags/tag307.xml"/><Relationship Id="rId78" Type="http://schemas.openxmlformats.org/officeDocument/2006/relationships/tags" Target="../tags/tag306.xml"/><Relationship Id="rId77" Type="http://schemas.openxmlformats.org/officeDocument/2006/relationships/tags" Target="../tags/tag305.xml"/><Relationship Id="rId76" Type="http://schemas.openxmlformats.org/officeDocument/2006/relationships/tags" Target="../tags/tag304.xml"/><Relationship Id="rId75" Type="http://schemas.openxmlformats.org/officeDocument/2006/relationships/tags" Target="../tags/tag303.xml"/><Relationship Id="rId74" Type="http://schemas.openxmlformats.org/officeDocument/2006/relationships/tags" Target="../tags/tag302.xml"/><Relationship Id="rId73" Type="http://schemas.openxmlformats.org/officeDocument/2006/relationships/tags" Target="../tags/tag301.xml"/><Relationship Id="rId72" Type="http://schemas.openxmlformats.org/officeDocument/2006/relationships/tags" Target="../tags/tag300.xml"/><Relationship Id="rId71" Type="http://schemas.openxmlformats.org/officeDocument/2006/relationships/tags" Target="../tags/tag299.xml"/><Relationship Id="rId70" Type="http://schemas.openxmlformats.org/officeDocument/2006/relationships/tags" Target="../tags/tag298.xml"/><Relationship Id="rId7" Type="http://schemas.openxmlformats.org/officeDocument/2006/relationships/tags" Target="../tags/tag235.xml"/><Relationship Id="rId69" Type="http://schemas.openxmlformats.org/officeDocument/2006/relationships/tags" Target="../tags/tag297.xml"/><Relationship Id="rId68" Type="http://schemas.openxmlformats.org/officeDocument/2006/relationships/tags" Target="../tags/tag296.xml"/><Relationship Id="rId67" Type="http://schemas.openxmlformats.org/officeDocument/2006/relationships/tags" Target="../tags/tag295.xml"/><Relationship Id="rId66" Type="http://schemas.openxmlformats.org/officeDocument/2006/relationships/tags" Target="../tags/tag294.xml"/><Relationship Id="rId65" Type="http://schemas.openxmlformats.org/officeDocument/2006/relationships/tags" Target="../tags/tag293.xml"/><Relationship Id="rId64" Type="http://schemas.openxmlformats.org/officeDocument/2006/relationships/tags" Target="../tags/tag292.xml"/><Relationship Id="rId63" Type="http://schemas.openxmlformats.org/officeDocument/2006/relationships/tags" Target="../tags/tag291.xml"/><Relationship Id="rId62" Type="http://schemas.openxmlformats.org/officeDocument/2006/relationships/tags" Target="../tags/tag290.xml"/><Relationship Id="rId61" Type="http://schemas.openxmlformats.org/officeDocument/2006/relationships/tags" Target="../tags/tag289.xml"/><Relationship Id="rId60" Type="http://schemas.openxmlformats.org/officeDocument/2006/relationships/tags" Target="../tags/tag288.xml"/><Relationship Id="rId6" Type="http://schemas.openxmlformats.org/officeDocument/2006/relationships/tags" Target="../tags/tag234.xml"/><Relationship Id="rId59" Type="http://schemas.openxmlformats.org/officeDocument/2006/relationships/tags" Target="../tags/tag287.xml"/><Relationship Id="rId58" Type="http://schemas.openxmlformats.org/officeDocument/2006/relationships/tags" Target="../tags/tag286.xml"/><Relationship Id="rId57" Type="http://schemas.openxmlformats.org/officeDocument/2006/relationships/tags" Target="../tags/tag285.xml"/><Relationship Id="rId56" Type="http://schemas.openxmlformats.org/officeDocument/2006/relationships/tags" Target="../tags/tag284.xml"/><Relationship Id="rId55" Type="http://schemas.openxmlformats.org/officeDocument/2006/relationships/tags" Target="../tags/tag283.xml"/><Relationship Id="rId54" Type="http://schemas.openxmlformats.org/officeDocument/2006/relationships/tags" Target="../tags/tag282.xml"/><Relationship Id="rId53" Type="http://schemas.openxmlformats.org/officeDocument/2006/relationships/tags" Target="../tags/tag281.xml"/><Relationship Id="rId52" Type="http://schemas.openxmlformats.org/officeDocument/2006/relationships/tags" Target="../tags/tag280.xml"/><Relationship Id="rId51" Type="http://schemas.openxmlformats.org/officeDocument/2006/relationships/tags" Target="../tags/tag279.xml"/><Relationship Id="rId50" Type="http://schemas.openxmlformats.org/officeDocument/2006/relationships/tags" Target="../tags/tag278.xml"/><Relationship Id="rId5" Type="http://schemas.openxmlformats.org/officeDocument/2006/relationships/tags" Target="../tags/tag233.xml"/><Relationship Id="rId49" Type="http://schemas.openxmlformats.org/officeDocument/2006/relationships/tags" Target="../tags/tag277.xml"/><Relationship Id="rId48" Type="http://schemas.openxmlformats.org/officeDocument/2006/relationships/tags" Target="../tags/tag276.xml"/><Relationship Id="rId47" Type="http://schemas.openxmlformats.org/officeDocument/2006/relationships/tags" Target="../tags/tag275.xml"/><Relationship Id="rId46" Type="http://schemas.openxmlformats.org/officeDocument/2006/relationships/tags" Target="../tags/tag274.xml"/><Relationship Id="rId45" Type="http://schemas.openxmlformats.org/officeDocument/2006/relationships/tags" Target="../tags/tag273.xml"/><Relationship Id="rId44" Type="http://schemas.openxmlformats.org/officeDocument/2006/relationships/tags" Target="../tags/tag272.xml"/><Relationship Id="rId43" Type="http://schemas.openxmlformats.org/officeDocument/2006/relationships/tags" Target="../tags/tag271.xml"/><Relationship Id="rId42" Type="http://schemas.openxmlformats.org/officeDocument/2006/relationships/tags" Target="../tags/tag270.xml"/><Relationship Id="rId41" Type="http://schemas.openxmlformats.org/officeDocument/2006/relationships/tags" Target="../tags/tag269.xml"/><Relationship Id="rId40" Type="http://schemas.openxmlformats.org/officeDocument/2006/relationships/tags" Target="../tags/tag268.xml"/><Relationship Id="rId4" Type="http://schemas.openxmlformats.org/officeDocument/2006/relationships/image" Target="../media/image3.png"/><Relationship Id="rId39" Type="http://schemas.openxmlformats.org/officeDocument/2006/relationships/tags" Target="../tags/tag267.xml"/><Relationship Id="rId38" Type="http://schemas.openxmlformats.org/officeDocument/2006/relationships/tags" Target="../tags/tag266.xml"/><Relationship Id="rId37" Type="http://schemas.openxmlformats.org/officeDocument/2006/relationships/tags" Target="../tags/tag265.xml"/><Relationship Id="rId36" Type="http://schemas.openxmlformats.org/officeDocument/2006/relationships/tags" Target="../tags/tag264.xml"/><Relationship Id="rId35" Type="http://schemas.openxmlformats.org/officeDocument/2006/relationships/tags" Target="../tags/tag263.xml"/><Relationship Id="rId34" Type="http://schemas.openxmlformats.org/officeDocument/2006/relationships/tags" Target="../tags/tag262.xml"/><Relationship Id="rId33" Type="http://schemas.openxmlformats.org/officeDocument/2006/relationships/tags" Target="../tags/tag261.xml"/><Relationship Id="rId32" Type="http://schemas.openxmlformats.org/officeDocument/2006/relationships/tags" Target="../tags/tag260.xml"/><Relationship Id="rId316" Type="http://schemas.openxmlformats.org/officeDocument/2006/relationships/slideLayout" Target="../slideLayouts/slideLayout8.xml"/><Relationship Id="rId315" Type="http://schemas.openxmlformats.org/officeDocument/2006/relationships/tags" Target="../tags/tag543.xml"/><Relationship Id="rId314" Type="http://schemas.openxmlformats.org/officeDocument/2006/relationships/tags" Target="../tags/tag542.xml"/><Relationship Id="rId313" Type="http://schemas.openxmlformats.org/officeDocument/2006/relationships/tags" Target="../tags/tag541.xml"/><Relationship Id="rId312" Type="http://schemas.openxmlformats.org/officeDocument/2006/relationships/tags" Target="../tags/tag540.xml"/><Relationship Id="rId311" Type="http://schemas.openxmlformats.org/officeDocument/2006/relationships/tags" Target="../tags/tag539.xml"/><Relationship Id="rId310" Type="http://schemas.openxmlformats.org/officeDocument/2006/relationships/tags" Target="../tags/tag538.xml"/><Relationship Id="rId31" Type="http://schemas.openxmlformats.org/officeDocument/2006/relationships/tags" Target="../tags/tag259.xml"/><Relationship Id="rId309" Type="http://schemas.openxmlformats.org/officeDocument/2006/relationships/tags" Target="../tags/tag537.xml"/><Relationship Id="rId308" Type="http://schemas.openxmlformats.org/officeDocument/2006/relationships/tags" Target="../tags/tag536.xml"/><Relationship Id="rId307" Type="http://schemas.openxmlformats.org/officeDocument/2006/relationships/tags" Target="../tags/tag535.xml"/><Relationship Id="rId306" Type="http://schemas.openxmlformats.org/officeDocument/2006/relationships/tags" Target="../tags/tag534.xml"/><Relationship Id="rId305" Type="http://schemas.openxmlformats.org/officeDocument/2006/relationships/tags" Target="../tags/tag533.xml"/><Relationship Id="rId304" Type="http://schemas.openxmlformats.org/officeDocument/2006/relationships/tags" Target="../tags/tag532.xml"/><Relationship Id="rId303" Type="http://schemas.openxmlformats.org/officeDocument/2006/relationships/tags" Target="../tags/tag531.xml"/><Relationship Id="rId302" Type="http://schemas.openxmlformats.org/officeDocument/2006/relationships/tags" Target="../tags/tag530.xml"/><Relationship Id="rId301" Type="http://schemas.openxmlformats.org/officeDocument/2006/relationships/tags" Target="../tags/tag529.xml"/><Relationship Id="rId300" Type="http://schemas.openxmlformats.org/officeDocument/2006/relationships/tags" Target="../tags/tag528.xml"/><Relationship Id="rId30" Type="http://schemas.openxmlformats.org/officeDocument/2006/relationships/tags" Target="../tags/tag258.xml"/><Relationship Id="rId3" Type="http://schemas.openxmlformats.org/officeDocument/2006/relationships/tags" Target="../tags/tag232.xml"/><Relationship Id="rId299" Type="http://schemas.openxmlformats.org/officeDocument/2006/relationships/tags" Target="../tags/tag527.xml"/><Relationship Id="rId298" Type="http://schemas.openxmlformats.org/officeDocument/2006/relationships/tags" Target="../tags/tag526.xml"/><Relationship Id="rId297" Type="http://schemas.openxmlformats.org/officeDocument/2006/relationships/tags" Target="../tags/tag525.xml"/><Relationship Id="rId296" Type="http://schemas.openxmlformats.org/officeDocument/2006/relationships/tags" Target="../tags/tag524.xml"/><Relationship Id="rId295" Type="http://schemas.openxmlformats.org/officeDocument/2006/relationships/tags" Target="../tags/tag523.xml"/><Relationship Id="rId294" Type="http://schemas.openxmlformats.org/officeDocument/2006/relationships/tags" Target="../tags/tag522.xml"/><Relationship Id="rId293" Type="http://schemas.openxmlformats.org/officeDocument/2006/relationships/tags" Target="../tags/tag521.xml"/><Relationship Id="rId292" Type="http://schemas.openxmlformats.org/officeDocument/2006/relationships/tags" Target="../tags/tag520.xml"/><Relationship Id="rId291" Type="http://schemas.openxmlformats.org/officeDocument/2006/relationships/tags" Target="../tags/tag519.xml"/><Relationship Id="rId290" Type="http://schemas.openxmlformats.org/officeDocument/2006/relationships/tags" Target="../tags/tag518.xml"/><Relationship Id="rId29" Type="http://schemas.openxmlformats.org/officeDocument/2006/relationships/tags" Target="../tags/tag257.xml"/><Relationship Id="rId289" Type="http://schemas.openxmlformats.org/officeDocument/2006/relationships/tags" Target="../tags/tag517.xml"/><Relationship Id="rId288" Type="http://schemas.openxmlformats.org/officeDocument/2006/relationships/tags" Target="../tags/tag516.xml"/><Relationship Id="rId287" Type="http://schemas.openxmlformats.org/officeDocument/2006/relationships/tags" Target="../tags/tag515.xml"/><Relationship Id="rId286" Type="http://schemas.openxmlformats.org/officeDocument/2006/relationships/tags" Target="../tags/tag514.xml"/><Relationship Id="rId285" Type="http://schemas.openxmlformats.org/officeDocument/2006/relationships/tags" Target="../tags/tag513.xml"/><Relationship Id="rId284" Type="http://schemas.openxmlformats.org/officeDocument/2006/relationships/tags" Target="../tags/tag512.xml"/><Relationship Id="rId283" Type="http://schemas.openxmlformats.org/officeDocument/2006/relationships/tags" Target="../tags/tag511.xml"/><Relationship Id="rId282" Type="http://schemas.openxmlformats.org/officeDocument/2006/relationships/tags" Target="../tags/tag510.xml"/><Relationship Id="rId281" Type="http://schemas.openxmlformats.org/officeDocument/2006/relationships/tags" Target="../tags/tag509.xml"/><Relationship Id="rId280" Type="http://schemas.openxmlformats.org/officeDocument/2006/relationships/tags" Target="../tags/tag508.xml"/><Relationship Id="rId28" Type="http://schemas.openxmlformats.org/officeDocument/2006/relationships/tags" Target="../tags/tag256.xml"/><Relationship Id="rId279" Type="http://schemas.openxmlformats.org/officeDocument/2006/relationships/tags" Target="../tags/tag507.xml"/><Relationship Id="rId278" Type="http://schemas.openxmlformats.org/officeDocument/2006/relationships/tags" Target="../tags/tag506.xml"/><Relationship Id="rId277" Type="http://schemas.openxmlformats.org/officeDocument/2006/relationships/tags" Target="../tags/tag505.xml"/><Relationship Id="rId276" Type="http://schemas.openxmlformats.org/officeDocument/2006/relationships/tags" Target="../tags/tag504.xml"/><Relationship Id="rId275" Type="http://schemas.openxmlformats.org/officeDocument/2006/relationships/tags" Target="../tags/tag503.xml"/><Relationship Id="rId274" Type="http://schemas.openxmlformats.org/officeDocument/2006/relationships/tags" Target="../tags/tag502.xml"/><Relationship Id="rId273" Type="http://schemas.openxmlformats.org/officeDocument/2006/relationships/tags" Target="../tags/tag501.xml"/><Relationship Id="rId272" Type="http://schemas.openxmlformats.org/officeDocument/2006/relationships/tags" Target="../tags/tag500.xml"/><Relationship Id="rId271" Type="http://schemas.openxmlformats.org/officeDocument/2006/relationships/tags" Target="../tags/tag499.xml"/><Relationship Id="rId270" Type="http://schemas.openxmlformats.org/officeDocument/2006/relationships/tags" Target="../tags/tag498.xml"/><Relationship Id="rId27" Type="http://schemas.openxmlformats.org/officeDocument/2006/relationships/tags" Target="../tags/tag255.xml"/><Relationship Id="rId269" Type="http://schemas.openxmlformats.org/officeDocument/2006/relationships/tags" Target="../tags/tag497.xml"/><Relationship Id="rId268" Type="http://schemas.openxmlformats.org/officeDocument/2006/relationships/tags" Target="../tags/tag496.xml"/><Relationship Id="rId267" Type="http://schemas.openxmlformats.org/officeDocument/2006/relationships/tags" Target="../tags/tag495.xml"/><Relationship Id="rId266" Type="http://schemas.openxmlformats.org/officeDocument/2006/relationships/tags" Target="../tags/tag494.xml"/><Relationship Id="rId265" Type="http://schemas.openxmlformats.org/officeDocument/2006/relationships/tags" Target="../tags/tag493.xml"/><Relationship Id="rId264" Type="http://schemas.openxmlformats.org/officeDocument/2006/relationships/tags" Target="../tags/tag492.xml"/><Relationship Id="rId263" Type="http://schemas.openxmlformats.org/officeDocument/2006/relationships/tags" Target="../tags/tag491.xml"/><Relationship Id="rId262" Type="http://schemas.openxmlformats.org/officeDocument/2006/relationships/tags" Target="../tags/tag490.xml"/><Relationship Id="rId261" Type="http://schemas.openxmlformats.org/officeDocument/2006/relationships/tags" Target="../tags/tag489.xml"/><Relationship Id="rId260" Type="http://schemas.openxmlformats.org/officeDocument/2006/relationships/tags" Target="../tags/tag488.xml"/><Relationship Id="rId26" Type="http://schemas.openxmlformats.org/officeDocument/2006/relationships/tags" Target="../tags/tag254.xml"/><Relationship Id="rId259" Type="http://schemas.openxmlformats.org/officeDocument/2006/relationships/tags" Target="../tags/tag487.xml"/><Relationship Id="rId258" Type="http://schemas.openxmlformats.org/officeDocument/2006/relationships/tags" Target="../tags/tag486.xml"/><Relationship Id="rId257" Type="http://schemas.openxmlformats.org/officeDocument/2006/relationships/tags" Target="../tags/tag485.xml"/><Relationship Id="rId256" Type="http://schemas.openxmlformats.org/officeDocument/2006/relationships/tags" Target="../tags/tag484.xml"/><Relationship Id="rId255" Type="http://schemas.openxmlformats.org/officeDocument/2006/relationships/tags" Target="../tags/tag483.xml"/><Relationship Id="rId254" Type="http://schemas.openxmlformats.org/officeDocument/2006/relationships/tags" Target="../tags/tag482.xml"/><Relationship Id="rId253" Type="http://schemas.openxmlformats.org/officeDocument/2006/relationships/tags" Target="../tags/tag481.xml"/><Relationship Id="rId252" Type="http://schemas.openxmlformats.org/officeDocument/2006/relationships/tags" Target="../tags/tag480.xml"/><Relationship Id="rId251" Type="http://schemas.openxmlformats.org/officeDocument/2006/relationships/tags" Target="../tags/tag479.xml"/><Relationship Id="rId250" Type="http://schemas.openxmlformats.org/officeDocument/2006/relationships/tags" Target="../tags/tag478.xml"/><Relationship Id="rId25" Type="http://schemas.openxmlformats.org/officeDocument/2006/relationships/tags" Target="../tags/tag253.xml"/><Relationship Id="rId249" Type="http://schemas.openxmlformats.org/officeDocument/2006/relationships/tags" Target="../tags/tag477.xml"/><Relationship Id="rId248" Type="http://schemas.openxmlformats.org/officeDocument/2006/relationships/tags" Target="../tags/tag476.xml"/><Relationship Id="rId247" Type="http://schemas.openxmlformats.org/officeDocument/2006/relationships/tags" Target="../tags/tag475.xml"/><Relationship Id="rId246" Type="http://schemas.openxmlformats.org/officeDocument/2006/relationships/tags" Target="../tags/tag474.xml"/><Relationship Id="rId245" Type="http://schemas.openxmlformats.org/officeDocument/2006/relationships/tags" Target="../tags/tag473.xml"/><Relationship Id="rId244" Type="http://schemas.openxmlformats.org/officeDocument/2006/relationships/tags" Target="../tags/tag472.xml"/><Relationship Id="rId243" Type="http://schemas.openxmlformats.org/officeDocument/2006/relationships/tags" Target="../tags/tag471.xml"/><Relationship Id="rId242" Type="http://schemas.openxmlformats.org/officeDocument/2006/relationships/tags" Target="../tags/tag470.xml"/><Relationship Id="rId241" Type="http://schemas.openxmlformats.org/officeDocument/2006/relationships/tags" Target="../tags/tag469.xml"/><Relationship Id="rId240" Type="http://schemas.openxmlformats.org/officeDocument/2006/relationships/tags" Target="../tags/tag468.xml"/><Relationship Id="rId24" Type="http://schemas.openxmlformats.org/officeDocument/2006/relationships/tags" Target="../tags/tag252.xml"/><Relationship Id="rId239" Type="http://schemas.openxmlformats.org/officeDocument/2006/relationships/tags" Target="../tags/tag467.xml"/><Relationship Id="rId238" Type="http://schemas.openxmlformats.org/officeDocument/2006/relationships/tags" Target="../tags/tag466.xml"/><Relationship Id="rId237" Type="http://schemas.openxmlformats.org/officeDocument/2006/relationships/tags" Target="../tags/tag465.xml"/><Relationship Id="rId236" Type="http://schemas.openxmlformats.org/officeDocument/2006/relationships/tags" Target="../tags/tag464.xml"/><Relationship Id="rId235" Type="http://schemas.openxmlformats.org/officeDocument/2006/relationships/tags" Target="../tags/tag463.xml"/><Relationship Id="rId234" Type="http://schemas.openxmlformats.org/officeDocument/2006/relationships/tags" Target="../tags/tag462.xml"/><Relationship Id="rId233" Type="http://schemas.openxmlformats.org/officeDocument/2006/relationships/tags" Target="../tags/tag461.xml"/><Relationship Id="rId232" Type="http://schemas.openxmlformats.org/officeDocument/2006/relationships/tags" Target="../tags/tag460.xml"/><Relationship Id="rId231" Type="http://schemas.openxmlformats.org/officeDocument/2006/relationships/tags" Target="../tags/tag459.xml"/><Relationship Id="rId230" Type="http://schemas.openxmlformats.org/officeDocument/2006/relationships/tags" Target="../tags/tag458.xml"/><Relationship Id="rId23" Type="http://schemas.openxmlformats.org/officeDocument/2006/relationships/tags" Target="../tags/tag251.xml"/><Relationship Id="rId229" Type="http://schemas.openxmlformats.org/officeDocument/2006/relationships/tags" Target="../tags/tag457.xml"/><Relationship Id="rId228" Type="http://schemas.openxmlformats.org/officeDocument/2006/relationships/tags" Target="../tags/tag456.xml"/><Relationship Id="rId227" Type="http://schemas.openxmlformats.org/officeDocument/2006/relationships/tags" Target="../tags/tag455.xml"/><Relationship Id="rId226" Type="http://schemas.openxmlformats.org/officeDocument/2006/relationships/tags" Target="../tags/tag454.xml"/><Relationship Id="rId225" Type="http://schemas.openxmlformats.org/officeDocument/2006/relationships/tags" Target="../tags/tag453.xml"/><Relationship Id="rId224" Type="http://schemas.openxmlformats.org/officeDocument/2006/relationships/tags" Target="../tags/tag452.xml"/><Relationship Id="rId223" Type="http://schemas.openxmlformats.org/officeDocument/2006/relationships/tags" Target="../tags/tag451.xml"/><Relationship Id="rId222" Type="http://schemas.openxmlformats.org/officeDocument/2006/relationships/tags" Target="../tags/tag450.xml"/><Relationship Id="rId221" Type="http://schemas.openxmlformats.org/officeDocument/2006/relationships/tags" Target="../tags/tag449.xml"/><Relationship Id="rId220" Type="http://schemas.openxmlformats.org/officeDocument/2006/relationships/tags" Target="../tags/tag448.xml"/><Relationship Id="rId22" Type="http://schemas.openxmlformats.org/officeDocument/2006/relationships/tags" Target="../tags/tag250.xml"/><Relationship Id="rId219" Type="http://schemas.openxmlformats.org/officeDocument/2006/relationships/tags" Target="../tags/tag447.xml"/><Relationship Id="rId218" Type="http://schemas.openxmlformats.org/officeDocument/2006/relationships/tags" Target="../tags/tag446.xml"/><Relationship Id="rId217" Type="http://schemas.openxmlformats.org/officeDocument/2006/relationships/tags" Target="../tags/tag445.xml"/><Relationship Id="rId216" Type="http://schemas.openxmlformats.org/officeDocument/2006/relationships/tags" Target="../tags/tag444.xml"/><Relationship Id="rId215" Type="http://schemas.openxmlformats.org/officeDocument/2006/relationships/tags" Target="../tags/tag443.xml"/><Relationship Id="rId214" Type="http://schemas.openxmlformats.org/officeDocument/2006/relationships/tags" Target="../tags/tag442.xml"/><Relationship Id="rId213" Type="http://schemas.openxmlformats.org/officeDocument/2006/relationships/tags" Target="../tags/tag441.xml"/><Relationship Id="rId212" Type="http://schemas.openxmlformats.org/officeDocument/2006/relationships/tags" Target="../tags/tag440.xml"/><Relationship Id="rId211" Type="http://schemas.openxmlformats.org/officeDocument/2006/relationships/tags" Target="../tags/tag439.xml"/><Relationship Id="rId210" Type="http://schemas.openxmlformats.org/officeDocument/2006/relationships/tags" Target="../tags/tag438.xml"/><Relationship Id="rId21" Type="http://schemas.openxmlformats.org/officeDocument/2006/relationships/tags" Target="../tags/tag249.xml"/><Relationship Id="rId209" Type="http://schemas.openxmlformats.org/officeDocument/2006/relationships/tags" Target="../tags/tag437.xml"/><Relationship Id="rId208" Type="http://schemas.openxmlformats.org/officeDocument/2006/relationships/tags" Target="../tags/tag436.xml"/><Relationship Id="rId207" Type="http://schemas.openxmlformats.org/officeDocument/2006/relationships/tags" Target="../tags/tag435.xml"/><Relationship Id="rId206" Type="http://schemas.openxmlformats.org/officeDocument/2006/relationships/tags" Target="../tags/tag434.xml"/><Relationship Id="rId205" Type="http://schemas.openxmlformats.org/officeDocument/2006/relationships/tags" Target="../tags/tag433.xml"/><Relationship Id="rId204" Type="http://schemas.openxmlformats.org/officeDocument/2006/relationships/tags" Target="../tags/tag432.xml"/><Relationship Id="rId203" Type="http://schemas.openxmlformats.org/officeDocument/2006/relationships/tags" Target="../tags/tag431.xml"/><Relationship Id="rId202" Type="http://schemas.openxmlformats.org/officeDocument/2006/relationships/tags" Target="../tags/tag430.xml"/><Relationship Id="rId201" Type="http://schemas.openxmlformats.org/officeDocument/2006/relationships/tags" Target="../tags/tag429.xml"/><Relationship Id="rId200" Type="http://schemas.openxmlformats.org/officeDocument/2006/relationships/tags" Target="../tags/tag428.xml"/><Relationship Id="rId20" Type="http://schemas.openxmlformats.org/officeDocument/2006/relationships/tags" Target="../tags/tag248.xml"/><Relationship Id="rId2" Type="http://schemas.openxmlformats.org/officeDocument/2006/relationships/image" Target="../media/image2.png"/><Relationship Id="rId199" Type="http://schemas.openxmlformats.org/officeDocument/2006/relationships/tags" Target="../tags/tag427.xml"/><Relationship Id="rId198" Type="http://schemas.openxmlformats.org/officeDocument/2006/relationships/tags" Target="../tags/tag426.xml"/><Relationship Id="rId197" Type="http://schemas.openxmlformats.org/officeDocument/2006/relationships/tags" Target="../tags/tag425.xml"/><Relationship Id="rId196" Type="http://schemas.openxmlformats.org/officeDocument/2006/relationships/tags" Target="../tags/tag424.xml"/><Relationship Id="rId195" Type="http://schemas.openxmlformats.org/officeDocument/2006/relationships/tags" Target="../tags/tag423.xml"/><Relationship Id="rId194" Type="http://schemas.openxmlformats.org/officeDocument/2006/relationships/tags" Target="../tags/tag422.xml"/><Relationship Id="rId193" Type="http://schemas.openxmlformats.org/officeDocument/2006/relationships/tags" Target="../tags/tag421.xml"/><Relationship Id="rId192" Type="http://schemas.openxmlformats.org/officeDocument/2006/relationships/tags" Target="../tags/tag420.xml"/><Relationship Id="rId191" Type="http://schemas.openxmlformats.org/officeDocument/2006/relationships/tags" Target="../tags/tag419.xml"/><Relationship Id="rId190" Type="http://schemas.openxmlformats.org/officeDocument/2006/relationships/tags" Target="../tags/tag418.xml"/><Relationship Id="rId19" Type="http://schemas.openxmlformats.org/officeDocument/2006/relationships/tags" Target="../tags/tag247.xml"/><Relationship Id="rId189" Type="http://schemas.openxmlformats.org/officeDocument/2006/relationships/tags" Target="../tags/tag417.xml"/><Relationship Id="rId188" Type="http://schemas.openxmlformats.org/officeDocument/2006/relationships/tags" Target="../tags/tag416.xml"/><Relationship Id="rId187" Type="http://schemas.openxmlformats.org/officeDocument/2006/relationships/tags" Target="../tags/tag415.xml"/><Relationship Id="rId186" Type="http://schemas.openxmlformats.org/officeDocument/2006/relationships/tags" Target="../tags/tag414.xml"/><Relationship Id="rId185" Type="http://schemas.openxmlformats.org/officeDocument/2006/relationships/tags" Target="../tags/tag413.xml"/><Relationship Id="rId184" Type="http://schemas.openxmlformats.org/officeDocument/2006/relationships/tags" Target="../tags/tag412.xml"/><Relationship Id="rId183" Type="http://schemas.openxmlformats.org/officeDocument/2006/relationships/tags" Target="../tags/tag411.xml"/><Relationship Id="rId182" Type="http://schemas.openxmlformats.org/officeDocument/2006/relationships/tags" Target="../tags/tag410.xml"/><Relationship Id="rId181" Type="http://schemas.openxmlformats.org/officeDocument/2006/relationships/tags" Target="../tags/tag409.xml"/><Relationship Id="rId180" Type="http://schemas.openxmlformats.org/officeDocument/2006/relationships/tags" Target="../tags/tag408.xml"/><Relationship Id="rId18" Type="http://schemas.openxmlformats.org/officeDocument/2006/relationships/tags" Target="../tags/tag246.xml"/><Relationship Id="rId179" Type="http://schemas.openxmlformats.org/officeDocument/2006/relationships/tags" Target="../tags/tag407.xml"/><Relationship Id="rId178" Type="http://schemas.openxmlformats.org/officeDocument/2006/relationships/tags" Target="../tags/tag406.xml"/><Relationship Id="rId177" Type="http://schemas.openxmlformats.org/officeDocument/2006/relationships/tags" Target="../tags/tag405.xml"/><Relationship Id="rId176" Type="http://schemas.openxmlformats.org/officeDocument/2006/relationships/tags" Target="../tags/tag404.xml"/><Relationship Id="rId175" Type="http://schemas.openxmlformats.org/officeDocument/2006/relationships/tags" Target="../tags/tag403.xml"/><Relationship Id="rId174" Type="http://schemas.openxmlformats.org/officeDocument/2006/relationships/tags" Target="../tags/tag402.xml"/><Relationship Id="rId173" Type="http://schemas.openxmlformats.org/officeDocument/2006/relationships/tags" Target="../tags/tag401.xml"/><Relationship Id="rId172" Type="http://schemas.openxmlformats.org/officeDocument/2006/relationships/tags" Target="../tags/tag400.xml"/><Relationship Id="rId171" Type="http://schemas.openxmlformats.org/officeDocument/2006/relationships/tags" Target="../tags/tag399.xml"/><Relationship Id="rId170" Type="http://schemas.openxmlformats.org/officeDocument/2006/relationships/tags" Target="../tags/tag398.xml"/><Relationship Id="rId17" Type="http://schemas.openxmlformats.org/officeDocument/2006/relationships/tags" Target="../tags/tag245.xml"/><Relationship Id="rId169" Type="http://schemas.openxmlformats.org/officeDocument/2006/relationships/tags" Target="../tags/tag397.xml"/><Relationship Id="rId168" Type="http://schemas.openxmlformats.org/officeDocument/2006/relationships/tags" Target="../tags/tag396.xml"/><Relationship Id="rId167" Type="http://schemas.openxmlformats.org/officeDocument/2006/relationships/tags" Target="../tags/tag395.xml"/><Relationship Id="rId166" Type="http://schemas.openxmlformats.org/officeDocument/2006/relationships/tags" Target="../tags/tag394.xml"/><Relationship Id="rId165" Type="http://schemas.openxmlformats.org/officeDocument/2006/relationships/tags" Target="../tags/tag393.xml"/><Relationship Id="rId164" Type="http://schemas.openxmlformats.org/officeDocument/2006/relationships/tags" Target="../tags/tag392.xml"/><Relationship Id="rId163" Type="http://schemas.openxmlformats.org/officeDocument/2006/relationships/tags" Target="../tags/tag391.xml"/><Relationship Id="rId162" Type="http://schemas.openxmlformats.org/officeDocument/2006/relationships/tags" Target="../tags/tag390.xml"/><Relationship Id="rId161" Type="http://schemas.openxmlformats.org/officeDocument/2006/relationships/tags" Target="../tags/tag389.xml"/><Relationship Id="rId160" Type="http://schemas.openxmlformats.org/officeDocument/2006/relationships/tags" Target="../tags/tag388.xml"/><Relationship Id="rId16" Type="http://schemas.openxmlformats.org/officeDocument/2006/relationships/tags" Target="../tags/tag244.xml"/><Relationship Id="rId159" Type="http://schemas.openxmlformats.org/officeDocument/2006/relationships/tags" Target="../tags/tag387.xml"/><Relationship Id="rId158" Type="http://schemas.openxmlformats.org/officeDocument/2006/relationships/tags" Target="../tags/tag386.xml"/><Relationship Id="rId157" Type="http://schemas.openxmlformats.org/officeDocument/2006/relationships/tags" Target="../tags/tag385.xml"/><Relationship Id="rId156" Type="http://schemas.openxmlformats.org/officeDocument/2006/relationships/tags" Target="../tags/tag384.xml"/><Relationship Id="rId155" Type="http://schemas.openxmlformats.org/officeDocument/2006/relationships/tags" Target="../tags/tag383.xml"/><Relationship Id="rId154" Type="http://schemas.openxmlformats.org/officeDocument/2006/relationships/tags" Target="../tags/tag382.xml"/><Relationship Id="rId153" Type="http://schemas.openxmlformats.org/officeDocument/2006/relationships/tags" Target="../tags/tag381.xml"/><Relationship Id="rId152" Type="http://schemas.openxmlformats.org/officeDocument/2006/relationships/tags" Target="../tags/tag380.xml"/><Relationship Id="rId151" Type="http://schemas.openxmlformats.org/officeDocument/2006/relationships/tags" Target="../tags/tag379.xml"/><Relationship Id="rId150" Type="http://schemas.openxmlformats.org/officeDocument/2006/relationships/tags" Target="../tags/tag378.xml"/><Relationship Id="rId15" Type="http://schemas.openxmlformats.org/officeDocument/2006/relationships/tags" Target="../tags/tag243.xml"/><Relationship Id="rId149" Type="http://schemas.openxmlformats.org/officeDocument/2006/relationships/tags" Target="../tags/tag377.xml"/><Relationship Id="rId148" Type="http://schemas.openxmlformats.org/officeDocument/2006/relationships/tags" Target="../tags/tag376.xml"/><Relationship Id="rId147" Type="http://schemas.openxmlformats.org/officeDocument/2006/relationships/tags" Target="../tags/tag375.xml"/><Relationship Id="rId146" Type="http://schemas.openxmlformats.org/officeDocument/2006/relationships/tags" Target="../tags/tag374.xml"/><Relationship Id="rId145" Type="http://schemas.openxmlformats.org/officeDocument/2006/relationships/tags" Target="../tags/tag373.xml"/><Relationship Id="rId144" Type="http://schemas.openxmlformats.org/officeDocument/2006/relationships/tags" Target="../tags/tag372.xml"/><Relationship Id="rId143" Type="http://schemas.openxmlformats.org/officeDocument/2006/relationships/tags" Target="../tags/tag371.xml"/><Relationship Id="rId142" Type="http://schemas.openxmlformats.org/officeDocument/2006/relationships/tags" Target="../tags/tag370.xml"/><Relationship Id="rId141" Type="http://schemas.openxmlformats.org/officeDocument/2006/relationships/tags" Target="../tags/tag369.xml"/><Relationship Id="rId140" Type="http://schemas.openxmlformats.org/officeDocument/2006/relationships/tags" Target="../tags/tag368.xml"/><Relationship Id="rId14" Type="http://schemas.openxmlformats.org/officeDocument/2006/relationships/tags" Target="../tags/tag242.xml"/><Relationship Id="rId139" Type="http://schemas.openxmlformats.org/officeDocument/2006/relationships/tags" Target="../tags/tag367.xml"/><Relationship Id="rId138" Type="http://schemas.openxmlformats.org/officeDocument/2006/relationships/tags" Target="../tags/tag366.xml"/><Relationship Id="rId137" Type="http://schemas.openxmlformats.org/officeDocument/2006/relationships/tags" Target="../tags/tag365.xml"/><Relationship Id="rId136" Type="http://schemas.openxmlformats.org/officeDocument/2006/relationships/tags" Target="../tags/tag364.xml"/><Relationship Id="rId135" Type="http://schemas.openxmlformats.org/officeDocument/2006/relationships/tags" Target="../tags/tag363.xml"/><Relationship Id="rId134" Type="http://schemas.openxmlformats.org/officeDocument/2006/relationships/tags" Target="../tags/tag362.xml"/><Relationship Id="rId133" Type="http://schemas.openxmlformats.org/officeDocument/2006/relationships/tags" Target="../tags/tag361.xml"/><Relationship Id="rId132" Type="http://schemas.openxmlformats.org/officeDocument/2006/relationships/tags" Target="../tags/tag360.xml"/><Relationship Id="rId131" Type="http://schemas.openxmlformats.org/officeDocument/2006/relationships/tags" Target="../tags/tag359.xml"/><Relationship Id="rId130" Type="http://schemas.openxmlformats.org/officeDocument/2006/relationships/tags" Target="../tags/tag358.xml"/><Relationship Id="rId13" Type="http://schemas.openxmlformats.org/officeDocument/2006/relationships/tags" Target="../tags/tag241.xml"/><Relationship Id="rId129" Type="http://schemas.openxmlformats.org/officeDocument/2006/relationships/tags" Target="../tags/tag357.xml"/><Relationship Id="rId128" Type="http://schemas.openxmlformats.org/officeDocument/2006/relationships/tags" Target="../tags/tag356.xml"/><Relationship Id="rId127" Type="http://schemas.openxmlformats.org/officeDocument/2006/relationships/tags" Target="../tags/tag355.xml"/><Relationship Id="rId126" Type="http://schemas.openxmlformats.org/officeDocument/2006/relationships/tags" Target="../tags/tag354.xml"/><Relationship Id="rId125" Type="http://schemas.openxmlformats.org/officeDocument/2006/relationships/tags" Target="../tags/tag353.xml"/><Relationship Id="rId124" Type="http://schemas.openxmlformats.org/officeDocument/2006/relationships/tags" Target="../tags/tag352.xml"/><Relationship Id="rId123" Type="http://schemas.openxmlformats.org/officeDocument/2006/relationships/tags" Target="../tags/tag351.xml"/><Relationship Id="rId122" Type="http://schemas.openxmlformats.org/officeDocument/2006/relationships/tags" Target="../tags/tag350.xml"/><Relationship Id="rId121" Type="http://schemas.openxmlformats.org/officeDocument/2006/relationships/tags" Target="../tags/tag349.xml"/><Relationship Id="rId120" Type="http://schemas.openxmlformats.org/officeDocument/2006/relationships/tags" Target="../tags/tag348.xml"/><Relationship Id="rId12" Type="http://schemas.openxmlformats.org/officeDocument/2006/relationships/tags" Target="../tags/tag240.xml"/><Relationship Id="rId119" Type="http://schemas.openxmlformats.org/officeDocument/2006/relationships/tags" Target="../tags/tag347.xml"/><Relationship Id="rId118" Type="http://schemas.openxmlformats.org/officeDocument/2006/relationships/tags" Target="../tags/tag346.xml"/><Relationship Id="rId117" Type="http://schemas.openxmlformats.org/officeDocument/2006/relationships/tags" Target="../tags/tag345.xml"/><Relationship Id="rId116" Type="http://schemas.openxmlformats.org/officeDocument/2006/relationships/tags" Target="../tags/tag344.xml"/><Relationship Id="rId115" Type="http://schemas.openxmlformats.org/officeDocument/2006/relationships/tags" Target="../tags/tag343.xml"/><Relationship Id="rId114" Type="http://schemas.openxmlformats.org/officeDocument/2006/relationships/tags" Target="../tags/tag342.xml"/><Relationship Id="rId113" Type="http://schemas.openxmlformats.org/officeDocument/2006/relationships/tags" Target="../tags/tag341.xml"/><Relationship Id="rId112" Type="http://schemas.openxmlformats.org/officeDocument/2006/relationships/tags" Target="../tags/tag340.xml"/><Relationship Id="rId111" Type="http://schemas.openxmlformats.org/officeDocument/2006/relationships/tags" Target="../tags/tag339.xml"/><Relationship Id="rId110" Type="http://schemas.openxmlformats.org/officeDocument/2006/relationships/tags" Target="../tags/tag338.xml"/><Relationship Id="rId11" Type="http://schemas.openxmlformats.org/officeDocument/2006/relationships/tags" Target="../tags/tag239.xml"/><Relationship Id="rId109" Type="http://schemas.openxmlformats.org/officeDocument/2006/relationships/tags" Target="../tags/tag337.xml"/><Relationship Id="rId108" Type="http://schemas.openxmlformats.org/officeDocument/2006/relationships/tags" Target="../tags/tag336.xml"/><Relationship Id="rId107" Type="http://schemas.openxmlformats.org/officeDocument/2006/relationships/tags" Target="../tags/tag335.xml"/><Relationship Id="rId106" Type="http://schemas.openxmlformats.org/officeDocument/2006/relationships/tags" Target="../tags/tag334.xml"/><Relationship Id="rId105" Type="http://schemas.openxmlformats.org/officeDocument/2006/relationships/tags" Target="../tags/tag333.xml"/><Relationship Id="rId104" Type="http://schemas.openxmlformats.org/officeDocument/2006/relationships/tags" Target="../tags/tag332.xml"/><Relationship Id="rId103" Type="http://schemas.openxmlformats.org/officeDocument/2006/relationships/tags" Target="../tags/tag331.xml"/><Relationship Id="rId102" Type="http://schemas.openxmlformats.org/officeDocument/2006/relationships/tags" Target="../tags/tag330.xml"/><Relationship Id="rId101" Type="http://schemas.openxmlformats.org/officeDocument/2006/relationships/tags" Target="../tags/tag329.xml"/><Relationship Id="rId100" Type="http://schemas.openxmlformats.org/officeDocument/2006/relationships/tags" Target="../tags/tag328.xml"/><Relationship Id="rId10" Type="http://schemas.openxmlformats.org/officeDocument/2006/relationships/tags" Target="../tags/tag238.xml"/><Relationship Id="rId1" Type="http://schemas.openxmlformats.org/officeDocument/2006/relationships/tags" Target="../tags/tag231.xml"/></Relationships>
</file>

<file path=ppt/slides/_rels/slide18.xml.rels><?xml version="1.0" encoding="UTF-8" standalone="yes"?>
<Relationships xmlns="http://schemas.openxmlformats.org/package/2006/relationships"><Relationship Id="rId9" Type="http://schemas.openxmlformats.org/officeDocument/2006/relationships/tags" Target="../tags/tag550.xml"/><Relationship Id="rId8" Type="http://schemas.openxmlformats.org/officeDocument/2006/relationships/tags" Target="../tags/tag549.xml"/><Relationship Id="rId7" Type="http://schemas.openxmlformats.org/officeDocument/2006/relationships/tags" Target="../tags/tag548.xml"/><Relationship Id="rId6" Type="http://schemas.openxmlformats.org/officeDocument/2006/relationships/tags" Target="../tags/tag547.xml"/><Relationship Id="rId5" Type="http://schemas.openxmlformats.org/officeDocument/2006/relationships/image" Target="../media/image3.png"/><Relationship Id="rId4" Type="http://schemas.openxmlformats.org/officeDocument/2006/relationships/tags" Target="../tags/tag546.xml"/><Relationship Id="rId3" Type="http://schemas.openxmlformats.org/officeDocument/2006/relationships/image" Target="../media/image2.png"/><Relationship Id="rId2" Type="http://schemas.openxmlformats.org/officeDocument/2006/relationships/tags" Target="../tags/tag545.xml"/><Relationship Id="rId13" Type="http://schemas.openxmlformats.org/officeDocument/2006/relationships/slideLayout" Target="../slideLayouts/slideLayout8.xml"/><Relationship Id="rId12" Type="http://schemas.openxmlformats.org/officeDocument/2006/relationships/tags" Target="../tags/tag552.xml"/><Relationship Id="rId11" Type="http://schemas.openxmlformats.org/officeDocument/2006/relationships/tags" Target="../tags/tag551.xml"/><Relationship Id="rId10" Type="http://schemas.openxmlformats.org/officeDocument/2006/relationships/image" Target="../media/image10.png"/><Relationship Id="rId1" Type="http://schemas.openxmlformats.org/officeDocument/2006/relationships/tags" Target="../tags/tag544.xml"/></Relationships>
</file>

<file path=ppt/slides/_rels/slide19.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7" Type="http://schemas.openxmlformats.org/officeDocument/2006/relationships/slideLayout" Target="../slideLayouts/slideLayout8.xml"/><Relationship Id="rId66" Type="http://schemas.openxmlformats.org/officeDocument/2006/relationships/tags" Target="../tags/tag616.xml"/><Relationship Id="rId65" Type="http://schemas.openxmlformats.org/officeDocument/2006/relationships/tags" Target="../tags/tag615.xml"/><Relationship Id="rId64" Type="http://schemas.openxmlformats.org/officeDocument/2006/relationships/tags" Target="../tags/tag614.xml"/><Relationship Id="rId63" Type="http://schemas.openxmlformats.org/officeDocument/2006/relationships/tags" Target="../tags/tag613.xml"/><Relationship Id="rId62" Type="http://schemas.openxmlformats.org/officeDocument/2006/relationships/tags" Target="../tags/tag612.xml"/><Relationship Id="rId61" Type="http://schemas.openxmlformats.org/officeDocument/2006/relationships/tags" Target="../tags/tag611.xml"/><Relationship Id="rId60" Type="http://schemas.openxmlformats.org/officeDocument/2006/relationships/tags" Target="../tags/tag610.xml"/><Relationship Id="rId6" Type="http://schemas.openxmlformats.org/officeDocument/2006/relationships/tags" Target="../tags/tag556.xml"/><Relationship Id="rId59" Type="http://schemas.openxmlformats.org/officeDocument/2006/relationships/tags" Target="../tags/tag609.xml"/><Relationship Id="rId58" Type="http://schemas.openxmlformats.org/officeDocument/2006/relationships/tags" Target="../tags/tag608.xml"/><Relationship Id="rId57" Type="http://schemas.openxmlformats.org/officeDocument/2006/relationships/tags" Target="../tags/tag607.xml"/><Relationship Id="rId56" Type="http://schemas.openxmlformats.org/officeDocument/2006/relationships/tags" Target="../tags/tag606.xml"/><Relationship Id="rId55" Type="http://schemas.openxmlformats.org/officeDocument/2006/relationships/tags" Target="../tags/tag605.xml"/><Relationship Id="rId54" Type="http://schemas.openxmlformats.org/officeDocument/2006/relationships/tags" Target="../tags/tag604.xml"/><Relationship Id="rId53" Type="http://schemas.openxmlformats.org/officeDocument/2006/relationships/tags" Target="../tags/tag603.xml"/><Relationship Id="rId52" Type="http://schemas.openxmlformats.org/officeDocument/2006/relationships/tags" Target="../tags/tag602.xml"/><Relationship Id="rId51" Type="http://schemas.openxmlformats.org/officeDocument/2006/relationships/tags" Target="../tags/tag601.xml"/><Relationship Id="rId50" Type="http://schemas.openxmlformats.org/officeDocument/2006/relationships/tags" Target="../tags/tag600.xml"/><Relationship Id="rId5" Type="http://schemas.openxmlformats.org/officeDocument/2006/relationships/tags" Target="../tags/tag555.xml"/><Relationship Id="rId49" Type="http://schemas.openxmlformats.org/officeDocument/2006/relationships/tags" Target="../tags/tag599.xml"/><Relationship Id="rId48" Type="http://schemas.openxmlformats.org/officeDocument/2006/relationships/tags" Target="../tags/tag598.xml"/><Relationship Id="rId47" Type="http://schemas.openxmlformats.org/officeDocument/2006/relationships/tags" Target="../tags/tag597.xml"/><Relationship Id="rId46" Type="http://schemas.openxmlformats.org/officeDocument/2006/relationships/tags" Target="../tags/tag596.xml"/><Relationship Id="rId45" Type="http://schemas.openxmlformats.org/officeDocument/2006/relationships/tags" Target="../tags/tag595.xml"/><Relationship Id="rId44" Type="http://schemas.openxmlformats.org/officeDocument/2006/relationships/tags" Target="../tags/tag594.xml"/><Relationship Id="rId43" Type="http://schemas.openxmlformats.org/officeDocument/2006/relationships/tags" Target="../tags/tag593.xml"/><Relationship Id="rId42" Type="http://schemas.openxmlformats.org/officeDocument/2006/relationships/tags" Target="../tags/tag592.xml"/><Relationship Id="rId41" Type="http://schemas.openxmlformats.org/officeDocument/2006/relationships/tags" Target="../tags/tag591.xml"/><Relationship Id="rId40" Type="http://schemas.openxmlformats.org/officeDocument/2006/relationships/tags" Target="../tags/tag590.xml"/><Relationship Id="rId4" Type="http://schemas.openxmlformats.org/officeDocument/2006/relationships/image" Target="../media/image3.png"/><Relationship Id="rId39" Type="http://schemas.openxmlformats.org/officeDocument/2006/relationships/tags" Target="../tags/tag589.xml"/><Relationship Id="rId38" Type="http://schemas.openxmlformats.org/officeDocument/2006/relationships/tags" Target="../tags/tag588.xml"/><Relationship Id="rId37" Type="http://schemas.openxmlformats.org/officeDocument/2006/relationships/tags" Target="../tags/tag587.xml"/><Relationship Id="rId36" Type="http://schemas.openxmlformats.org/officeDocument/2006/relationships/tags" Target="../tags/tag586.xml"/><Relationship Id="rId35" Type="http://schemas.openxmlformats.org/officeDocument/2006/relationships/tags" Target="../tags/tag585.xml"/><Relationship Id="rId34" Type="http://schemas.openxmlformats.org/officeDocument/2006/relationships/tags" Target="../tags/tag584.xml"/><Relationship Id="rId33" Type="http://schemas.openxmlformats.org/officeDocument/2006/relationships/tags" Target="../tags/tag583.xml"/><Relationship Id="rId32" Type="http://schemas.openxmlformats.org/officeDocument/2006/relationships/tags" Target="../tags/tag582.xml"/><Relationship Id="rId31" Type="http://schemas.openxmlformats.org/officeDocument/2006/relationships/tags" Target="../tags/tag581.xml"/><Relationship Id="rId30" Type="http://schemas.openxmlformats.org/officeDocument/2006/relationships/tags" Target="../tags/tag580.xml"/><Relationship Id="rId3" Type="http://schemas.openxmlformats.org/officeDocument/2006/relationships/tags" Target="../tags/tag554.xml"/><Relationship Id="rId29" Type="http://schemas.openxmlformats.org/officeDocument/2006/relationships/tags" Target="../tags/tag579.xml"/><Relationship Id="rId28" Type="http://schemas.openxmlformats.org/officeDocument/2006/relationships/tags" Target="../tags/tag578.xml"/><Relationship Id="rId27" Type="http://schemas.openxmlformats.org/officeDocument/2006/relationships/tags" Target="../tags/tag577.xml"/><Relationship Id="rId26" Type="http://schemas.openxmlformats.org/officeDocument/2006/relationships/tags" Target="../tags/tag576.xml"/><Relationship Id="rId25" Type="http://schemas.openxmlformats.org/officeDocument/2006/relationships/tags" Target="../tags/tag575.xml"/><Relationship Id="rId24" Type="http://schemas.openxmlformats.org/officeDocument/2006/relationships/tags" Target="../tags/tag574.xml"/><Relationship Id="rId23" Type="http://schemas.openxmlformats.org/officeDocument/2006/relationships/tags" Target="../tags/tag573.xml"/><Relationship Id="rId22" Type="http://schemas.openxmlformats.org/officeDocument/2006/relationships/tags" Target="../tags/tag572.xml"/><Relationship Id="rId21" Type="http://schemas.openxmlformats.org/officeDocument/2006/relationships/tags" Target="../tags/tag571.xml"/><Relationship Id="rId20" Type="http://schemas.openxmlformats.org/officeDocument/2006/relationships/tags" Target="../tags/tag570.xml"/><Relationship Id="rId2" Type="http://schemas.openxmlformats.org/officeDocument/2006/relationships/image" Target="../media/image2.png"/><Relationship Id="rId19" Type="http://schemas.openxmlformats.org/officeDocument/2006/relationships/tags" Target="../tags/tag569.xml"/><Relationship Id="rId18" Type="http://schemas.openxmlformats.org/officeDocument/2006/relationships/tags" Target="../tags/tag568.xml"/><Relationship Id="rId17" Type="http://schemas.openxmlformats.org/officeDocument/2006/relationships/tags" Target="../tags/tag567.xml"/><Relationship Id="rId16" Type="http://schemas.openxmlformats.org/officeDocument/2006/relationships/tags" Target="../tags/tag566.xml"/><Relationship Id="rId15" Type="http://schemas.openxmlformats.org/officeDocument/2006/relationships/tags" Target="../tags/tag565.xml"/><Relationship Id="rId14" Type="http://schemas.openxmlformats.org/officeDocument/2006/relationships/tags" Target="../tags/tag564.xml"/><Relationship Id="rId13" Type="http://schemas.openxmlformats.org/officeDocument/2006/relationships/tags" Target="../tags/tag563.xml"/><Relationship Id="rId12" Type="http://schemas.openxmlformats.org/officeDocument/2006/relationships/tags" Target="../tags/tag562.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tags" Target="../tags/tag55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0.xml.rels><?xml version="1.0" encoding="UTF-8" standalone="yes"?>
<Relationships xmlns="http://schemas.openxmlformats.org/package/2006/relationships"><Relationship Id="rId9" Type="http://schemas.openxmlformats.org/officeDocument/2006/relationships/tags" Target="../tags/tag623.xml"/><Relationship Id="rId80" Type="http://schemas.openxmlformats.org/officeDocument/2006/relationships/slideLayout" Target="../slideLayouts/slideLayout8.xml"/><Relationship Id="rId8" Type="http://schemas.openxmlformats.org/officeDocument/2006/relationships/tags" Target="../tags/tag622.xml"/><Relationship Id="rId79" Type="http://schemas.openxmlformats.org/officeDocument/2006/relationships/tags" Target="../tags/tag693.xml"/><Relationship Id="rId78" Type="http://schemas.openxmlformats.org/officeDocument/2006/relationships/tags" Target="../tags/tag692.xml"/><Relationship Id="rId77" Type="http://schemas.openxmlformats.org/officeDocument/2006/relationships/tags" Target="../tags/tag691.xml"/><Relationship Id="rId76" Type="http://schemas.openxmlformats.org/officeDocument/2006/relationships/tags" Target="../tags/tag690.xml"/><Relationship Id="rId75" Type="http://schemas.openxmlformats.org/officeDocument/2006/relationships/tags" Target="../tags/tag689.xml"/><Relationship Id="rId74" Type="http://schemas.openxmlformats.org/officeDocument/2006/relationships/tags" Target="../tags/tag688.xml"/><Relationship Id="rId73" Type="http://schemas.openxmlformats.org/officeDocument/2006/relationships/tags" Target="../tags/tag687.xml"/><Relationship Id="rId72" Type="http://schemas.openxmlformats.org/officeDocument/2006/relationships/tags" Target="../tags/tag686.xml"/><Relationship Id="rId71" Type="http://schemas.openxmlformats.org/officeDocument/2006/relationships/tags" Target="../tags/tag685.xml"/><Relationship Id="rId70" Type="http://schemas.openxmlformats.org/officeDocument/2006/relationships/tags" Target="../tags/tag684.xml"/><Relationship Id="rId7" Type="http://schemas.openxmlformats.org/officeDocument/2006/relationships/tags" Target="../tags/tag621.xml"/><Relationship Id="rId69" Type="http://schemas.openxmlformats.org/officeDocument/2006/relationships/tags" Target="../tags/tag683.xml"/><Relationship Id="rId68" Type="http://schemas.openxmlformats.org/officeDocument/2006/relationships/tags" Target="../tags/tag682.xml"/><Relationship Id="rId67" Type="http://schemas.openxmlformats.org/officeDocument/2006/relationships/tags" Target="../tags/tag681.xml"/><Relationship Id="rId66" Type="http://schemas.openxmlformats.org/officeDocument/2006/relationships/tags" Target="../tags/tag680.xml"/><Relationship Id="rId65" Type="http://schemas.openxmlformats.org/officeDocument/2006/relationships/tags" Target="../tags/tag679.xml"/><Relationship Id="rId64" Type="http://schemas.openxmlformats.org/officeDocument/2006/relationships/tags" Target="../tags/tag678.xml"/><Relationship Id="rId63" Type="http://schemas.openxmlformats.org/officeDocument/2006/relationships/tags" Target="../tags/tag677.xml"/><Relationship Id="rId62" Type="http://schemas.openxmlformats.org/officeDocument/2006/relationships/tags" Target="../tags/tag676.xml"/><Relationship Id="rId61" Type="http://schemas.openxmlformats.org/officeDocument/2006/relationships/tags" Target="../tags/tag675.xml"/><Relationship Id="rId60" Type="http://schemas.openxmlformats.org/officeDocument/2006/relationships/tags" Target="../tags/tag674.xml"/><Relationship Id="rId6" Type="http://schemas.openxmlformats.org/officeDocument/2006/relationships/tags" Target="../tags/tag620.xml"/><Relationship Id="rId59" Type="http://schemas.openxmlformats.org/officeDocument/2006/relationships/tags" Target="../tags/tag673.xml"/><Relationship Id="rId58" Type="http://schemas.openxmlformats.org/officeDocument/2006/relationships/tags" Target="../tags/tag672.xml"/><Relationship Id="rId57" Type="http://schemas.openxmlformats.org/officeDocument/2006/relationships/tags" Target="../tags/tag671.xml"/><Relationship Id="rId56" Type="http://schemas.openxmlformats.org/officeDocument/2006/relationships/tags" Target="../tags/tag670.xml"/><Relationship Id="rId55" Type="http://schemas.openxmlformats.org/officeDocument/2006/relationships/tags" Target="../tags/tag669.xml"/><Relationship Id="rId54" Type="http://schemas.openxmlformats.org/officeDocument/2006/relationships/tags" Target="../tags/tag668.xml"/><Relationship Id="rId53" Type="http://schemas.openxmlformats.org/officeDocument/2006/relationships/tags" Target="../tags/tag667.xml"/><Relationship Id="rId52" Type="http://schemas.openxmlformats.org/officeDocument/2006/relationships/tags" Target="../tags/tag666.xml"/><Relationship Id="rId51" Type="http://schemas.openxmlformats.org/officeDocument/2006/relationships/tags" Target="../tags/tag665.xml"/><Relationship Id="rId50" Type="http://schemas.openxmlformats.org/officeDocument/2006/relationships/tags" Target="../tags/tag664.xml"/><Relationship Id="rId5" Type="http://schemas.openxmlformats.org/officeDocument/2006/relationships/tags" Target="../tags/tag619.xml"/><Relationship Id="rId49" Type="http://schemas.openxmlformats.org/officeDocument/2006/relationships/tags" Target="../tags/tag663.xml"/><Relationship Id="rId48" Type="http://schemas.openxmlformats.org/officeDocument/2006/relationships/tags" Target="../tags/tag662.xml"/><Relationship Id="rId47" Type="http://schemas.openxmlformats.org/officeDocument/2006/relationships/tags" Target="../tags/tag661.xml"/><Relationship Id="rId46" Type="http://schemas.openxmlformats.org/officeDocument/2006/relationships/tags" Target="../tags/tag660.xml"/><Relationship Id="rId45" Type="http://schemas.openxmlformats.org/officeDocument/2006/relationships/tags" Target="../tags/tag659.xml"/><Relationship Id="rId44" Type="http://schemas.openxmlformats.org/officeDocument/2006/relationships/tags" Target="../tags/tag658.xml"/><Relationship Id="rId43" Type="http://schemas.openxmlformats.org/officeDocument/2006/relationships/tags" Target="../tags/tag657.xml"/><Relationship Id="rId42" Type="http://schemas.openxmlformats.org/officeDocument/2006/relationships/tags" Target="../tags/tag656.xml"/><Relationship Id="rId41" Type="http://schemas.openxmlformats.org/officeDocument/2006/relationships/tags" Target="../tags/tag655.xml"/><Relationship Id="rId40" Type="http://schemas.openxmlformats.org/officeDocument/2006/relationships/tags" Target="../tags/tag654.xml"/><Relationship Id="rId4" Type="http://schemas.openxmlformats.org/officeDocument/2006/relationships/image" Target="../media/image3.png"/><Relationship Id="rId39" Type="http://schemas.openxmlformats.org/officeDocument/2006/relationships/tags" Target="../tags/tag653.xml"/><Relationship Id="rId38" Type="http://schemas.openxmlformats.org/officeDocument/2006/relationships/tags" Target="../tags/tag652.xml"/><Relationship Id="rId37" Type="http://schemas.openxmlformats.org/officeDocument/2006/relationships/tags" Target="../tags/tag651.xml"/><Relationship Id="rId36" Type="http://schemas.openxmlformats.org/officeDocument/2006/relationships/tags" Target="../tags/tag650.xml"/><Relationship Id="rId35" Type="http://schemas.openxmlformats.org/officeDocument/2006/relationships/tags" Target="../tags/tag649.xml"/><Relationship Id="rId34" Type="http://schemas.openxmlformats.org/officeDocument/2006/relationships/tags" Target="../tags/tag648.xml"/><Relationship Id="rId33" Type="http://schemas.openxmlformats.org/officeDocument/2006/relationships/tags" Target="../tags/tag647.xml"/><Relationship Id="rId32" Type="http://schemas.openxmlformats.org/officeDocument/2006/relationships/tags" Target="../tags/tag646.xml"/><Relationship Id="rId31" Type="http://schemas.openxmlformats.org/officeDocument/2006/relationships/tags" Target="../tags/tag645.xml"/><Relationship Id="rId30" Type="http://schemas.openxmlformats.org/officeDocument/2006/relationships/tags" Target="../tags/tag644.xml"/><Relationship Id="rId3" Type="http://schemas.openxmlformats.org/officeDocument/2006/relationships/tags" Target="../tags/tag618.xml"/><Relationship Id="rId29" Type="http://schemas.openxmlformats.org/officeDocument/2006/relationships/tags" Target="../tags/tag643.xml"/><Relationship Id="rId28" Type="http://schemas.openxmlformats.org/officeDocument/2006/relationships/tags" Target="../tags/tag642.xml"/><Relationship Id="rId27" Type="http://schemas.openxmlformats.org/officeDocument/2006/relationships/tags" Target="../tags/tag641.xml"/><Relationship Id="rId26" Type="http://schemas.openxmlformats.org/officeDocument/2006/relationships/tags" Target="../tags/tag640.xml"/><Relationship Id="rId25" Type="http://schemas.openxmlformats.org/officeDocument/2006/relationships/tags" Target="../tags/tag639.xml"/><Relationship Id="rId24" Type="http://schemas.openxmlformats.org/officeDocument/2006/relationships/tags" Target="../tags/tag638.xml"/><Relationship Id="rId23" Type="http://schemas.openxmlformats.org/officeDocument/2006/relationships/tags" Target="../tags/tag637.xml"/><Relationship Id="rId22" Type="http://schemas.openxmlformats.org/officeDocument/2006/relationships/tags" Target="../tags/tag636.xml"/><Relationship Id="rId21" Type="http://schemas.openxmlformats.org/officeDocument/2006/relationships/tags" Target="../tags/tag635.xml"/><Relationship Id="rId20" Type="http://schemas.openxmlformats.org/officeDocument/2006/relationships/tags" Target="../tags/tag634.xml"/><Relationship Id="rId2" Type="http://schemas.openxmlformats.org/officeDocument/2006/relationships/image" Target="../media/image2.png"/><Relationship Id="rId19" Type="http://schemas.openxmlformats.org/officeDocument/2006/relationships/tags" Target="../tags/tag633.xml"/><Relationship Id="rId18" Type="http://schemas.openxmlformats.org/officeDocument/2006/relationships/tags" Target="../tags/tag632.xml"/><Relationship Id="rId17" Type="http://schemas.openxmlformats.org/officeDocument/2006/relationships/tags" Target="../tags/tag631.xml"/><Relationship Id="rId16" Type="http://schemas.openxmlformats.org/officeDocument/2006/relationships/tags" Target="../tags/tag630.xml"/><Relationship Id="rId15" Type="http://schemas.openxmlformats.org/officeDocument/2006/relationships/tags" Target="../tags/tag629.xml"/><Relationship Id="rId14" Type="http://schemas.openxmlformats.org/officeDocument/2006/relationships/tags" Target="../tags/tag628.xml"/><Relationship Id="rId13" Type="http://schemas.openxmlformats.org/officeDocument/2006/relationships/tags" Target="../tags/tag627.xml"/><Relationship Id="rId12" Type="http://schemas.openxmlformats.org/officeDocument/2006/relationships/tags" Target="../tags/tag626.xml"/><Relationship Id="rId11" Type="http://schemas.openxmlformats.org/officeDocument/2006/relationships/tags" Target="../tags/tag625.xml"/><Relationship Id="rId10" Type="http://schemas.openxmlformats.org/officeDocument/2006/relationships/tags" Target="../tags/tag624.xml"/><Relationship Id="rId1" Type="http://schemas.openxmlformats.org/officeDocument/2006/relationships/tags" Target="../tags/tag617.xml"/></Relationships>
</file>

<file path=ppt/slides/_rels/slide21.xml.rels><?xml version="1.0" encoding="UTF-8" standalone="yes"?>
<Relationships xmlns="http://schemas.openxmlformats.org/package/2006/relationships"><Relationship Id="rId9" Type="http://schemas.openxmlformats.org/officeDocument/2006/relationships/tags" Target="../tags/tag700.xml"/><Relationship Id="rId8" Type="http://schemas.openxmlformats.org/officeDocument/2006/relationships/tags" Target="../tags/tag699.xml"/><Relationship Id="rId7" Type="http://schemas.openxmlformats.org/officeDocument/2006/relationships/tags" Target="../tags/tag698.xml"/><Relationship Id="rId6" Type="http://schemas.openxmlformats.org/officeDocument/2006/relationships/tags" Target="../tags/tag697.xml"/><Relationship Id="rId5" Type="http://schemas.openxmlformats.org/officeDocument/2006/relationships/tags" Target="../tags/tag696.xml"/><Relationship Id="rId4" Type="http://schemas.openxmlformats.org/officeDocument/2006/relationships/image" Target="../media/image3.png"/><Relationship Id="rId3" Type="http://schemas.openxmlformats.org/officeDocument/2006/relationships/tags" Target="../tags/tag695.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703.xml"/><Relationship Id="rId12" Type="http://schemas.openxmlformats.org/officeDocument/2006/relationships/image" Target="../media/image11.png"/><Relationship Id="rId11" Type="http://schemas.openxmlformats.org/officeDocument/2006/relationships/tags" Target="../tags/tag702.xml"/><Relationship Id="rId10" Type="http://schemas.openxmlformats.org/officeDocument/2006/relationships/tags" Target="../tags/tag701.xml"/><Relationship Id="rId1" Type="http://schemas.openxmlformats.org/officeDocument/2006/relationships/tags" Target="../tags/tag694.xml"/></Relationships>
</file>

<file path=ppt/slides/_rels/slide22.xml.rels><?xml version="1.0" encoding="UTF-8" standalone="yes"?>
<Relationships xmlns="http://schemas.openxmlformats.org/package/2006/relationships"><Relationship Id="rId9" Type="http://schemas.openxmlformats.org/officeDocument/2006/relationships/tags" Target="../tags/tag710.xml"/><Relationship Id="rId8" Type="http://schemas.openxmlformats.org/officeDocument/2006/relationships/tags" Target="../tags/tag709.xml"/><Relationship Id="rId7" Type="http://schemas.openxmlformats.org/officeDocument/2006/relationships/tags" Target="../tags/tag708.xml"/><Relationship Id="rId6" Type="http://schemas.openxmlformats.org/officeDocument/2006/relationships/tags" Target="../tags/tag707.xml"/><Relationship Id="rId5" Type="http://schemas.openxmlformats.org/officeDocument/2006/relationships/tags" Target="../tags/tag706.xml"/><Relationship Id="rId4" Type="http://schemas.openxmlformats.org/officeDocument/2006/relationships/image" Target="../media/image3.png"/><Relationship Id="rId3" Type="http://schemas.openxmlformats.org/officeDocument/2006/relationships/tags" Target="../tags/tag705.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713.xml"/><Relationship Id="rId12" Type="http://schemas.openxmlformats.org/officeDocument/2006/relationships/tags" Target="../tags/tag712.xml"/><Relationship Id="rId11" Type="http://schemas.openxmlformats.org/officeDocument/2006/relationships/tags" Target="../tags/tag711.xml"/><Relationship Id="rId10" Type="http://schemas.openxmlformats.org/officeDocument/2006/relationships/image" Target="../media/image12.png"/><Relationship Id="rId1" Type="http://schemas.openxmlformats.org/officeDocument/2006/relationships/tags" Target="../tags/tag704.xml"/></Relationships>
</file>

<file path=ppt/slides/_rels/slide23.xml.rels><?xml version="1.0" encoding="UTF-8" standalone="yes"?>
<Relationships xmlns="http://schemas.openxmlformats.org/package/2006/relationships"><Relationship Id="rId9" Type="http://schemas.openxmlformats.org/officeDocument/2006/relationships/tags" Target="../tags/tag720.xml"/><Relationship Id="rId8" Type="http://schemas.openxmlformats.org/officeDocument/2006/relationships/tags" Target="../tags/tag719.xml"/><Relationship Id="rId7" Type="http://schemas.openxmlformats.org/officeDocument/2006/relationships/tags" Target="../tags/tag718.xml"/><Relationship Id="rId6" Type="http://schemas.openxmlformats.org/officeDocument/2006/relationships/tags" Target="../tags/tag717.xml"/><Relationship Id="rId5" Type="http://schemas.openxmlformats.org/officeDocument/2006/relationships/tags" Target="../tags/tag716.xml"/><Relationship Id="rId4" Type="http://schemas.openxmlformats.org/officeDocument/2006/relationships/image" Target="../media/image3.png"/><Relationship Id="rId3" Type="http://schemas.openxmlformats.org/officeDocument/2006/relationships/tags" Target="../tags/tag715.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723.xml"/><Relationship Id="rId12" Type="http://schemas.openxmlformats.org/officeDocument/2006/relationships/image" Target="../media/image13.png"/><Relationship Id="rId11" Type="http://schemas.openxmlformats.org/officeDocument/2006/relationships/tags" Target="../tags/tag722.xml"/><Relationship Id="rId10" Type="http://schemas.openxmlformats.org/officeDocument/2006/relationships/tags" Target="../tags/tag721.xml"/><Relationship Id="rId1" Type="http://schemas.openxmlformats.org/officeDocument/2006/relationships/tags" Target="../tags/tag714.xml"/></Relationships>
</file>

<file path=ppt/slides/_rels/slide24.xml.rels><?xml version="1.0" encoding="UTF-8" standalone="yes"?>
<Relationships xmlns="http://schemas.openxmlformats.org/package/2006/relationships"><Relationship Id="rId9" Type="http://schemas.openxmlformats.org/officeDocument/2006/relationships/tags" Target="../tags/tag730.xml"/><Relationship Id="rId8" Type="http://schemas.openxmlformats.org/officeDocument/2006/relationships/tags" Target="../tags/tag729.xml"/><Relationship Id="rId7" Type="http://schemas.openxmlformats.org/officeDocument/2006/relationships/tags" Target="../tags/tag728.xml"/><Relationship Id="rId6" Type="http://schemas.openxmlformats.org/officeDocument/2006/relationships/tags" Target="../tags/tag727.xml"/><Relationship Id="rId5" Type="http://schemas.openxmlformats.org/officeDocument/2006/relationships/tags" Target="../tags/tag726.xml"/><Relationship Id="rId4" Type="http://schemas.openxmlformats.org/officeDocument/2006/relationships/image" Target="../media/image3.png"/><Relationship Id="rId3" Type="http://schemas.openxmlformats.org/officeDocument/2006/relationships/tags" Target="../tags/tag725.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733.xml"/><Relationship Id="rId12" Type="http://schemas.openxmlformats.org/officeDocument/2006/relationships/tags" Target="../tags/tag732.xml"/><Relationship Id="rId11" Type="http://schemas.openxmlformats.org/officeDocument/2006/relationships/tags" Target="../tags/tag731.xml"/><Relationship Id="rId10" Type="http://schemas.openxmlformats.org/officeDocument/2006/relationships/image" Target="../media/image14.png"/><Relationship Id="rId1" Type="http://schemas.openxmlformats.org/officeDocument/2006/relationships/tags" Target="../tags/tag724.xml"/></Relationships>
</file>

<file path=ppt/slides/_rels/slide25.xml.rels><?xml version="1.0" encoding="UTF-8" standalone="yes"?>
<Relationships xmlns="http://schemas.openxmlformats.org/package/2006/relationships"><Relationship Id="rId9" Type="http://schemas.openxmlformats.org/officeDocument/2006/relationships/tags" Target="../tags/tag740.xml"/><Relationship Id="rId8" Type="http://schemas.openxmlformats.org/officeDocument/2006/relationships/tags" Target="../tags/tag739.xml"/><Relationship Id="rId7" Type="http://schemas.openxmlformats.org/officeDocument/2006/relationships/tags" Target="../tags/tag738.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image" Target="../media/image3.png"/><Relationship Id="rId3" Type="http://schemas.openxmlformats.org/officeDocument/2006/relationships/tags" Target="../tags/tag735.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743.xml"/><Relationship Id="rId12" Type="http://schemas.openxmlformats.org/officeDocument/2006/relationships/tags" Target="../tags/tag742.xml"/><Relationship Id="rId11" Type="http://schemas.openxmlformats.org/officeDocument/2006/relationships/tags" Target="../tags/tag741.xml"/><Relationship Id="rId10" Type="http://schemas.openxmlformats.org/officeDocument/2006/relationships/image" Target="../media/image15.png"/><Relationship Id="rId1" Type="http://schemas.openxmlformats.org/officeDocument/2006/relationships/tags" Target="../tags/tag734.xml"/></Relationships>
</file>

<file path=ppt/slides/_rels/slide26.xml.rels><?xml version="1.0" encoding="UTF-8" standalone="yes"?>
<Relationships xmlns="http://schemas.openxmlformats.org/package/2006/relationships"><Relationship Id="rId9" Type="http://schemas.openxmlformats.org/officeDocument/2006/relationships/tags" Target="../tags/tag750.xml"/><Relationship Id="rId8" Type="http://schemas.openxmlformats.org/officeDocument/2006/relationships/tags" Target="../tags/tag749.xml"/><Relationship Id="rId7" Type="http://schemas.openxmlformats.org/officeDocument/2006/relationships/tags" Target="../tags/tag748.xml"/><Relationship Id="rId6" Type="http://schemas.openxmlformats.org/officeDocument/2006/relationships/tags" Target="../tags/tag747.xml"/><Relationship Id="rId5" Type="http://schemas.openxmlformats.org/officeDocument/2006/relationships/tags" Target="../tags/tag746.xml"/><Relationship Id="rId4" Type="http://schemas.openxmlformats.org/officeDocument/2006/relationships/image" Target="../media/image3.png"/><Relationship Id="rId3" Type="http://schemas.openxmlformats.org/officeDocument/2006/relationships/tags" Target="../tags/tag745.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753.xml"/><Relationship Id="rId12" Type="http://schemas.openxmlformats.org/officeDocument/2006/relationships/tags" Target="../tags/tag752.xml"/><Relationship Id="rId11" Type="http://schemas.openxmlformats.org/officeDocument/2006/relationships/tags" Target="../tags/tag751.xml"/><Relationship Id="rId10" Type="http://schemas.openxmlformats.org/officeDocument/2006/relationships/image" Target="../media/image16.png"/><Relationship Id="rId1" Type="http://schemas.openxmlformats.org/officeDocument/2006/relationships/tags" Target="../tags/tag744.xml"/></Relationships>
</file>

<file path=ppt/slides/_rels/slide27.xml.rels><?xml version="1.0" encoding="UTF-8" standalone="yes"?>
<Relationships xmlns="http://schemas.openxmlformats.org/package/2006/relationships"><Relationship Id="rId9" Type="http://schemas.openxmlformats.org/officeDocument/2006/relationships/tags" Target="../tags/tag760.xml"/><Relationship Id="rId8" Type="http://schemas.openxmlformats.org/officeDocument/2006/relationships/tags" Target="../tags/tag759.xml"/><Relationship Id="rId7" Type="http://schemas.openxmlformats.org/officeDocument/2006/relationships/tags" Target="../tags/tag758.xml"/><Relationship Id="rId6" Type="http://schemas.openxmlformats.org/officeDocument/2006/relationships/tags" Target="../tags/tag757.xml"/><Relationship Id="rId5" Type="http://schemas.openxmlformats.org/officeDocument/2006/relationships/tags" Target="../tags/tag756.xml"/><Relationship Id="rId4" Type="http://schemas.openxmlformats.org/officeDocument/2006/relationships/image" Target="../media/image3.png"/><Relationship Id="rId3" Type="http://schemas.openxmlformats.org/officeDocument/2006/relationships/tags" Target="../tags/tag755.xml"/><Relationship Id="rId2" Type="http://schemas.openxmlformats.org/officeDocument/2006/relationships/image" Target="../media/image2.png"/><Relationship Id="rId13" Type="http://schemas.openxmlformats.org/officeDocument/2006/relationships/slideLayout" Target="../slideLayouts/slideLayout8.xml"/><Relationship Id="rId12" Type="http://schemas.openxmlformats.org/officeDocument/2006/relationships/tags" Target="../tags/tag762.xml"/><Relationship Id="rId11" Type="http://schemas.openxmlformats.org/officeDocument/2006/relationships/image" Target="../media/image17.png"/><Relationship Id="rId10" Type="http://schemas.openxmlformats.org/officeDocument/2006/relationships/tags" Target="../tags/tag761.xml"/><Relationship Id="rId1" Type="http://schemas.openxmlformats.org/officeDocument/2006/relationships/tags" Target="../tags/tag754.xml"/></Relationships>
</file>

<file path=ppt/slides/_rels/slide28.xml.rels><?xml version="1.0" encoding="UTF-8" standalone="yes"?>
<Relationships xmlns="http://schemas.openxmlformats.org/package/2006/relationships"><Relationship Id="rId9" Type="http://schemas.openxmlformats.org/officeDocument/2006/relationships/tags" Target="../tags/tag769.xml"/><Relationship Id="rId8" Type="http://schemas.openxmlformats.org/officeDocument/2006/relationships/tags" Target="../tags/tag768.xml"/><Relationship Id="rId7" Type="http://schemas.openxmlformats.org/officeDocument/2006/relationships/tags" Target="../tags/tag767.xml"/><Relationship Id="rId6" Type="http://schemas.openxmlformats.org/officeDocument/2006/relationships/tags" Target="../tags/tag766.xml"/><Relationship Id="rId5" Type="http://schemas.openxmlformats.org/officeDocument/2006/relationships/image" Target="../media/image3.png"/><Relationship Id="rId4" Type="http://schemas.openxmlformats.org/officeDocument/2006/relationships/tags" Target="../tags/tag765.xml"/><Relationship Id="rId3" Type="http://schemas.openxmlformats.org/officeDocument/2006/relationships/image" Target="../media/image2.png"/><Relationship Id="rId2" Type="http://schemas.openxmlformats.org/officeDocument/2006/relationships/tags" Target="../tags/tag764.xml"/><Relationship Id="rId11" Type="http://schemas.openxmlformats.org/officeDocument/2006/relationships/slideLayout" Target="../slideLayouts/slideLayout8.xml"/><Relationship Id="rId10" Type="http://schemas.openxmlformats.org/officeDocument/2006/relationships/tags" Target="../tags/tag770.xml"/><Relationship Id="rId1" Type="http://schemas.openxmlformats.org/officeDocument/2006/relationships/tags" Target="../tags/tag763.xml"/></Relationships>
</file>

<file path=ppt/slides/_rels/slide29.xml.rels><?xml version="1.0" encoding="UTF-8" standalone="yes"?>
<Relationships xmlns="http://schemas.openxmlformats.org/package/2006/relationships"><Relationship Id="rId9" Type="http://schemas.openxmlformats.org/officeDocument/2006/relationships/tags" Target="../tags/tag779.xml"/><Relationship Id="rId8" Type="http://schemas.openxmlformats.org/officeDocument/2006/relationships/tags" Target="../tags/tag778.xml"/><Relationship Id="rId7" Type="http://schemas.openxmlformats.org/officeDocument/2006/relationships/tags" Target="../tags/tag777.xml"/><Relationship Id="rId6" Type="http://schemas.openxmlformats.org/officeDocument/2006/relationships/tags" Target="../tags/tag776.xml"/><Relationship Id="rId5" Type="http://schemas.openxmlformats.org/officeDocument/2006/relationships/tags" Target="../tags/tag775.xml"/><Relationship Id="rId4" Type="http://schemas.openxmlformats.org/officeDocument/2006/relationships/tags" Target="../tags/tag774.xml"/><Relationship Id="rId3" Type="http://schemas.openxmlformats.org/officeDocument/2006/relationships/tags" Target="../tags/tag773.xml"/><Relationship Id="rId23" Type="http://schemas.openxmlformats.org/officeDocument/2006/relationships/slideLayout" Target="../slideLayouts/slideLayout4.xml"/><Relationship Id="rId22" Type="http://schemas.openxmlformats.org/officeDocument/2006/relationships/tags" Target="../tags/tag792.xml"/><Relationship Id="rId21" Type="http://schemas.openxmlformats.org/officeDocument/2006/relationships/tags" Target="../tags/tag791.xml"/><Relationship Id="rId20" Type="http://schemas.openxmlformats.org/officeDocument/2006/relationships/tags" Target="../tags/tag790.xml"/><Relationship Id="rId2" Type="http://schemas.openxmlformats.org/officeDocument/2006/relationships/tags" Target="../tags/tag772.xml"/><Relationship Id="rId19" Type="http://schemas.openxmlformats.org/officeDocument/2006/relationships/tags" Target="../tags/tag789.xml"/><Relationship Id="rId18" Type="http://schemas.openxmlformats.org/officeDocument/2006/relationships/tags" Target="../tags/tag788.xml"/><Relationship Id="rId17" Type="http://schemas.openxmlformats.org/officeDocument/2006/relationships/tags" Target="../tags/tag787.xml"/><Relationship Id="rId16" Type="http://schemas.openxmlformats.org/officeDocument/2006/relationships/tags" Target="../tags/tag786.xml"/><Relationship Id="rId15" Type="http://schemas.openxmlformats.org/officeDocument/2006/relationships/tags" Target="../tags/tag785.xml"/><Relationship Id="rId14" Type="http://schemas.openxmlformats.org/officeDocument/2006/relationships/tags" Target="../tags/tag784.xml"/><Relationship Id="rId13" Type="http://schemas.openxmlformats.org/officeDocument/2006/relationships/tags" Target="../tags/tag783.xml"/><Relationship Id="rId12" Type="http://schemas.openxmlformats.org/officeDocument/2006/relationships/tags" Target="../tags/tag782.xml"/><Relationship Id="rId11" Type="http://schemas.openxmlformats.org/officeDocument/2006/relationships/tags" Target="../tags/tag781.xml"/><Relationship Id="rId10" Type="http://schemas.openxmlformats.org/officeDocument/2006/relationships/tags" Target="../tags/tag780.xml"/><Relationship Id="rId1" Type="http://schemas.openxmlformats.org/officeDocument/2006/relationships/tags" Target="../tags/tag771.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0.xml.rels><?xml version="1.0" encoding="UTF-8" standalone="yes"?>
<Relationships xmlns="http://schemas.openxmlformats.org/package/2006/relationships"><Relationship Id="rId9" Type="http://schemas.openxmlformats.org/officeDocument/2006/relationships/tags" Target="../tags/tag799.xml"/><Relationship Id="rId8" Type="http://schemas.openxmlformats.org/officeDocument/2006/relationships/tags" Target="../tags/tag798.xml"/><Relationship Id="rId7" Type="http://schemas.openxmlformats.org/officeDocument/2006/relationships/tags" Target="../tags/tag797.xml"/><Relationship Id="rId6" Type="http://schemas.openxmlformats.org/officeDocument/2006/relationships/tags" Target="../tags/tag796.xml"/><Relationship Id="rId5" Type="http://schemas.openxmlformats.org/officeDocument/2006/relationships/image" Target="../media/image3.png"/><Relationship Id="rId4" Type="http://schemas.openxmlformats.org/officeDocument/2006/relationships/tags" Target="../tags/tag795.xml"/><Relationship Id="rId3" Type="http://schemas.openxmlformats.org/officeDocument/2006/relationships/image" Target="../media/image2.png"/><Relationship Id="rId2" Type="http://schemas.openxmlformats.org/officeDocument/2006/relationships/tags" Target="../tags/tag794.xml"/><Relationship Id="rId14" Type="http://schemas.openxmlformats.org/officeDocument/2006/relationships/slideLayout" Target="../slideLayouts/slideLayout8.xml"/><Relationship Id="rId13" Type="http://schemas.openxmlformats.org/officeDocument/2006/relationships/tags" Target="../tags/tag803.xml"/><Relationship Id="rId12" Type="http://schemas.openxmlformats.org/officeDocument/2006/relationships/tags" Target="../tags/tag802.xml"/><Relationship Id="rId11" Type="http://schemas.openxmlformats.org/officeDocument/2006/relationships/tags" Target="../tags/tag801.xml"/><Relationship Id="rId10" Type="http://schemas.openxmlformats.org/officeDocument/2006/relationships/tags" Target="../tags/tag800.xml"/><Relationship Id="rId1" Type="http://schemas.openxmlformats.org/officeDocument/2006/relationships/tags" Target="../tags/tag793.xml"/></Relationships>
</file>

<file path=ppt/slides/_rels/slide31.xml.rels><?xml version="1.0" encoding="UTF-8" standalone="yes"?>
<Relationships xmlns="http://schemas.openxmlformats.org/package/2006/relationships"><Relationship Id="rId9" Type="http://schemas.openxmlformats.org/officeDocument/2006/relationships/tags" Target="../tags/tag810.xml"/><Relationship Id="rId8" Type="http://schemas.openxmlformats.org/officeDocument/2006/relationships/tags" Target="../tags/tag809.xml"/><Relationship Id="rId7" Type="http://schemas.openxmlformats.org/officeDocument/2006/relationships/tags" Target="../tags/tag808.xml"/><Relationship Id="rId6" Type="http://schemas.openxmlformats.org/officeDocument/2006/relationships/tags" Target="../tags/tag807.xml"/><Relationship Id="rId5" Type="http://schemas.openxmlformats.org/officeDocument/2006/relationships/image" Target="../media/image3.png"/><Relationship Id="rId4" Type="http://schemas.openxmlformats.org/officeDocument/2006/relationships/tags" Target="../tags/tag806.xml"/><Relationship Id="rId3" Type="http://schemas.openxmlformats.org/officeDocument/2006/relationships/image" Target="../media/image2.png"/><Relationship Id="rId2" Type="http://schemas.openxmlformats.org/officeDocument/2006/relationships/tags" Target="../tags/tag805.xml"/><Relationship Id="rId11" Type="http://schemas.openxmlformats.org/officeDocument/2006/relationships/slideLayout" Target="../slideLayouts/slideLayout8.xml"/><Relationship Id="rId10" Type="http://schemas.openxmlformats.org/officeDocument/2006/relationships/tags" Target="../tags/tag811.xml"/><Relationship Id="rId1" Type="http://schemas.openxmlformats.org/officeDocument/2006/relationships/tags" Target="../tags/tag80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816.xml"/><Relationship Id="rId4" Type="http://schemas.openxmlformats.org/officeDocument/2006/relationships/tags" Target="../tags/tag815.xml"/><Relationship Id="rId3" Type="http://schemas.openxmlformats.org/officeDocument/2006/relationships/tags" Target="../tags/tag814.xml"/><Relationship Id="rId2" Type="http://schemas.openxmlformats.org/officeDocument/2006/relationships/tags" Target="../tags/tag813.xml"/><Relationship Id="rId1" Type="http://schemas.openxmlformats.org/officeDocument/2006/relationships/tags" Target="../tags/tag812.xml"/></Relationships>
</file>

<file path=ppt/slides/_rels/slide33.xml.rels><?xml version="1.0" encoding="UTF-8" standalone="yes"?>
<Relationships xmlns="http://schemas.openxmlformats.org/package/2006/relationships"><Relationship Id="rId9" Type="http://schemas.openxmlformats.org/officeDocument/2006/relationships/tags" Target="../tags/tag823.xml"/><Relationship Id="rId8" Type="http://schemas.openxmlformats.org/officeDocument/2006/relationships/tags" Target="../tags/tag822.xml"/><Relationship Id="rId7" Type="http://schemas.openxmlformats.org/officeDocument/2006/relationships/tags" Target="../tags/tag821.xml"/><Relationship Id="rId6" Type="http://schemas.openxmlformats.org/officeDocument/2006/relationships/tags" Target="../tags/tag820.xml"/><Relationship Id="rId5" Type="http://schemas.openxmlformats.org/officeDocument/2006/relationships/image" Target="../media/image3.png"/><Relationship Id="rId4" Type="http://schemas.openxmlformats.org/officeDocument/2006/relationships/tags" Target="../tags/tag819.xml"/><Relationship Id="rId3" Type="http://schemas.openxmlformats.org/officeDocument/2006/relationships/image" Target="../media/image2.png"/><Relationship Id="rId2" Type="http://schemas.openxmlformats.org/officeDocument/2006/relationships/tags" Target="../tags/tag818.xml"/><Relationship Id="rId11" Type="http://schemas.openxmlformats.org/officeDocument/2006/relationships/slideLayout" Target="../slideLayouts/slideLayout8.xml"/><Relationship Id="rId10" Type="http://schemas.openxmlformats.org/officeDocument/2006/relationships/tags" Target="../tags/tag824.xml"/><Relationship Id="rId1" Type="http://schemas.openxmlformats.org/officeDocument/2006/relationships/tags" Target="../tags/tag817.xml"/></Relationships>
</file>

<file path=ppt/slides/_rels/slide34.xml.rels><?xml version="1.0" encoding="UTF-8" standalone="yes"?>
<Relationships xmlns="http://schemas.openxmlformats.org/package/2006/relationships"><Relationship Id="rId9" Type="http://schemas.openxmlformats.org/officeDocument/2006/relationships/tags" Target="../tags/tag831.xml"/><Relationship Id="rId8" Type="http://schemas.openxmlformats.org/officeDocument/2006/relationships/tags" Target="../tags/tag830.xml"/><Relationship Id="rId7" Type="http://schemas.openxmlformats.org/officeDocument/2006/relationships/tags" Target="../tags/tag829.xml"/><Relationship Id="rId6" Type="http://schemas.openxmlformats.org/officeDocument/2006/relationships/tags" Target="../tags/tag828.xml"/><Relationship Id="rId5" Type="http://schemas.openxmlformats.org/officeDocument/2006/relationships/image" Target="../media/image3.png"/><Relationship Id="rId4" Type="http://schemas.openxmlformats.org/officeDocument/2006/relationships/tags" Target="../tags/tag827.xml"/><Relationship Id="rId3" Type="http://schemas.openxmlformats.org/officeDocument/2006/relationships/image" Target="../media/image2.png"/><Relationship Id="rId2" Type="http://schemas.openxmlformats.org/officeDocument/2006/relationships/tags" Target="../tags/tag826.xml"/><Relationship Id="rId14" Type="http://schemas.openxmlformats.org/officeDocument/2006/relationships/slideLayout" Target="../slideLayouts/slideLayout8.xml"/><Relationship Id="rId13" Type="http://schemas.openxmlformats.org/officeDocument/2006/relationships/tags" Target="../tags/tag835.xml"/><Relationship Id="rId12" Type="http://schemas.openxmlformats.org/officeDocument/2006/relationships/tags" Target="../tags/tag834.xml"/><Relationship Id="rId11" Type="http://schemas.openxmlformats.org/officeDocument/2006/relationships/tags" Target="../tags/tag833.xml"/><Relationship Id="rId10" Type="http://schemas.openxmlformats.org/officeDocument/2006/relationships/tags" Target="../tags/tag832.xml"/><Relationship Id="rId1" Type="http://schemas.openxmlformats.org/officeDocument/2006/relationships/tags" Target="../tags/tag825.xml"/></Relationships>
</file>

<file path=ppt/slides/_rels/slide35.xml.rels><?xml version="1.0" encoding="UTF-8" standalone="yes"?>
<Relationships xmlns="http://schemas.openxmlformats.org/package/2006/relationships"><Relationship Id="rId9" Type="http://schemas.openxmlformats.org/officeDocument/2006/relationships/tags" Target="../tags/tag842.xml"/><Relationship Id="rId8" Type="http://schemas.openxmlformats.org/officeDocument/2006/relationships/tags" Target="../tags/tag841.xml"/><Relationship Id="rId7" Type="http://schemas.openxmlformats.org/officeDocument/2006/relationships/tags" Target="../tags/tag840.xml"/><Relationship Id="rId6" Type="http://schemas.openxmlformats.org/officeDocument/2006/relationships/tags" Target="../tags/tag839.xml"/><Relationship Id="rId5" Type="http://schemas.openxmlformats.org/officeDocument/2006/relationships/tags" Target="../tags/tag838.xml"/><Relationship Id="rId4" Type="http://schemas.openxmlformats.org/officeDocument/2006/relationships/image" Target="../media/image3.png"/><Relationship Id="rId3" Type="http://schemas.openxmlformats.org/officeDocument/2006/relationships/tags" Target="../tags/tag837.xml"/><Relationship Id="rId27" Type="http://schemas.openxmlformats.org/officeDocument/2006/relationships/slideLayout" Target="../slideLayouts/slideLayout8.xml"/><Relationship Id="rId26" Type="http://schemas.openxmlformats.org/officeDocument/2006/relationships/tags" Target="../tags/tag859.xml"/><Relationship Id="rId25" Type="http://schemas.openxmlformats.org/officeDocument/2006/relationships/tags" Target="../tags/tag858.xml"/><Relationship Id="rId24" Type="http://schemas.openxmlformats.org/officeDocument/2006/relationships/tags" Target="../tags/tag857.xml"/><Relationship Id="rId23" Type="http://schemas.openxmlformats.org/officeDocument/2006/relationships/tags" Target="../tags/tag856.xml"/><Relationship Id="rId22" Type="http://schemas.openxmlformats.org/officeDocument/2006/relationships/tags" Target="../tags/tag855.xml"/><Relationship Id="rId21" Type="http://schemas.openxmlformats.org/officeDocument/2006/relationships/tags" Target="../tags/tag854.xml"/><Relationship Id="rId20" Type="http://schemas.openxmlformats.org/officeDocument/2006/relationships/tags" Target="../tags/tag853.xml"/><Relationship Id="rId2" Type="http://schemas.openxmlformats.org/officeDocument/2006/relationships/image" Target="../media/image2.png"/><Relationship Id="rId19" Type="http://schemas.openxmlformats.org/officeDocument/2006/relationships/tags" Target="../tags/tag852.xml"/><Relationship Id="rId18" Type="http://schemas.openxmlformats.org/officeDocument/2006/relationships/tags" Target="../tags/tag851.xml"/><Relationship Id="rId17" Type="http://schemas.openxmlformats.org/officeDocument/2006/relationships/tags" Target="../tags/tag850.xml"/><Relationship Id="rId16" Type="http://schemas.openxmlformats.org/officeDocument/2006/relationships/tags" Target="../tags/tag849.xml"/><Relationship Id="rId15" Type="http://schemas.openxmlformats.org/officeDocument/2006/relationships/tags" Target="../tags/tag848.xml"/><Relationship Id="rId14" Type="http://schemas.openxmlformats.org/officeDocument/2006/relationships/tags" Target="../tags/tag847.xml"/><Relationship Id="rId13" Type="http://schemas.openxmlformats.org/officeDocument/2006/relationships/tags" Target="../tags/tag846.xml"/><Relationship Id="rId12" Type="http://schemas.openxmlformats.org/officeDocument/2006/relationships/tags" Target="../tags/tag845.xml"/><Relationship Id="rId11" Type="http://schemas.openxmlformats.org/officeDocument/2006/relationships/tags" Target="../tags/tag844.xml"/><Relationship Id="rId10" Type="http://schemas.openxmlformats.org/officeDocument/2006/relationships/tags" Target="../tags/tag843.xml"/><Relationship Id="rId1" Type="http://schemas.openxmlformats.org/officeDocument/2006/relationships/tags" Target="../tags/tag836.xml"/></Relationships>
</file>

<file path=ppt/slides/_rels/slide36.xml.rels><?xml version="1.0" encoding="UTF-8" standalone="yes"?>
<Relationships xmlns="http://schemas.openxmlformats.org/package/2006/relationships"><Relationship Id="rId9" Type="http://schemas.openxmlformats.org/officeDocument/2006/relationships/tags" Target="../tags/tag866.xml"/><Relationship Id="rId8" Type="http://schemas.openxmlformats.org/officeDocument/2006/relationships/tags" Target="../tags/tag865.xml"/><Relationship Id="rId7" Type="http://schemas.openxmlformats.org/officeDocument/2006/relationships/tags" Target="../tags/tag864.xml"/><Relationship Id="rId6" Type="http://schemas.openxmlformats.org/officeDocument/2006/relationships/tags" Target="../tags/tag863.xml"/><Relationship Id="rId5" Type="http://schemas.openxmlformats.org/officeDocument/2006/relationships/image" Target="../media/image3.png"/><Relationship Id="rId4" Type="http://schemas.openxmlformats.org/officeDocument/2006/relationships/tags" Target="../tags/tag862.xml"/><Relationship Id="rId3" Type="http://schemas.openxmlformats.org/officeDocument/2006/relationships/image" Target="../media/image2.png"/><Relationship Id="rId2" Type="http://schemas.openxmlformats.org/officeDocument/2006/relationships/tags" Target="../tags/tag861.xml"/><Relationship Id="rId14" Type="http://schemas.openxmlformats.org/officeDocument/2006/relationships/slideLayout" Target="../slideLayouts/slideLayout8.xml"/><Relationship Id="rId13" Type="http://schemas.openxmlformats.org/officeDocument/2006/relationships/tags" Target="../tags/tag870.xml"/><Relationship Id="rId12" Type="http://schemas.openxmlformats.org/officeDocument/2006/relationships/tags" Target="../tags/tag869.xml"/><Relationship Id="rId11" Type="http://schemas.openxmlformats.org/officeDocument/2006/relationships/tags" Target="../tags/tag868.xml"/><Relationship Id="rId10" Type="http://schemas.openxmlformats.org/officeDocument/2006/relationships/tags" Target="../tags/tag867.xml"/><Relationship Id="rId1" Type="http://schemas.openxmlformats.org/officeDocument/2006/relationships/tags" Target="../tags/tag860.xml"/></Relationships>
</file>

<file path=ppt/slides/_rels/slide37.xml.rels><?xml version="1.0" encoding="UTF-8" standalone="yes"?>
<Relationships xmlns="http://schemas.openxmlformats.org/package/2006/relationships"><Relationship Id="rId9" Type="http://schemas.openxmlformats.org/officeDocument/2006/relationships/tags" Target="../tags/tag877.xml"/><Relationship Id="rId8" Type="http://schemas.openxmlformats.org/officeDocument/2006/relationships/tags" Target="../tags/tag876.xml"/><Relationship Id="rId7" Type="http://schemas.openxmlformats.org/officeDocument/2006/relationships/tags" Target="../tags/tag875.xml"/><Relationship Id="rId6" Type="http://schemas.openxmlformats.org/officeDocument/2006/relationships/tags" Target="../tags/tag874.xml"/><Relationship Id="rId5" Type="http://schemas.openxmlformats.org/officeDocument/2006/relationships/image" Target="../media/image3.png"/><Relationship Id="rId4" Type="http://schemas.openxmlformats.org/officeDocument/2006/relationships/tags" Target="../tags/tag873.xml"/><Relationship Id="rId3" Type="http://schemas.openxmlformats.org/officeDocument/2006/relationships/image" Target="../media/image2.png"/><Relationship Id="rId2" Type="http://schemas.openxmlformats.org/officeDocument/2006/relationships/tags" Target="../tags/tag872.xml"/><Relationship Id="rId11" Type="http://schemas.openxmlformats.org/officeDocument/2006/relationships/slideLayout" Target="../slideLayouts/slideLayout8.xml"/><Relationship Id="rId10" Type="http://schemas.openxmlformats.org/officeDocument/2006/relationships/tags" Target="../tags/tag878.xml"/><Relationship Id="rId1" Type="http://schemas.openxmlformats.org/officeDocument/2006/relationships/tags" Target="../tags/tag871.xml"/></Relationships>
</file>

<file path=ppt/slides/_rels/slide38.xml.rels><?xml version="1.0" encoding="UTF-8" standalone="yes"?>
<Relationships xmlns="http://schemas.openxmlformats.org/package/2006/relationships"><Relationship Id="rId9" Type="http://schemas.openxmlformats.org/officeDocument/2006/relationships/tags" Target="../tags/tag885.xml"/><Relationship Id="rId8" Type="http://schemas.openxmlformats.org/officeDocument/2006/relationships/tags" Target="../tags/tag884.xml"/><Relationship Id="rId7" Type="http://schemas.openxmlformats.org/officeDocument/2006/relationships/tags" Target="../tags/tag883.xml"/><Relationship Id="rId6" Type="http://schemas.openxmlformats.org/officeDocument/2006/relationships/tags" Target="../tags/tag882.xml"/><Relationship Id="rId5" Type="http://schemas.openxmlformats.org/officeDocument/2006/relationships/tags" Target="../tags/tag881.xml"/><Relationship Id="rId4" Type="http://schemas.openxmlformats.org/officeDocument/2006/relationships/image" Target="../media/image3.png"/><Relationship Id="rId3" Type="http://schemas.openxmlformats.org/officeDocument/2006/relationships/tags" Target="../tags/tag880.xml"/><Relationship Id="rId28" Type="http://schemas.openxmlformats.org/officeDocument/2006/relationships/slideLayout" Target="../slideLayouts/slideLayout8.xml"/><Relationship Id="rId27" Type="http://schemas.openxmlformats.org/officeDocument/2006/relationships/tags" Target="../tags/tag903.xml"/><Relationship Id="rId26" Type="http://schemas.openxmlformats.org/officeDocument/2006/relationships/tags" Target="../tags/tag902.xml"/><Relationship Id="rId25" Type="http://schemas.openxmlformats.org/officeDocument/2006/relationships/tags" Target="../tags/tag901.xml"/><Relationship Id="rId24" Type="http://schemas.openxmlformats.org/officeDocument/2006/relationships/tags" Target="../tags/tag900.xml"/><Relationship Id="rId23" Type="http://schemas.openxmlformats.org/officeDocument/2006/relationships/tags" Target="../tags/tag899.xml"/><Relationship Id="rId22" Type="http://schemas.openxmlformats.org/officeDocument/2006/relationships/tags" Target="../tags/tag898.xml"/><Relationship Id="rId21" Type="http://schemas.openxmlformats.org/officeDocument/2006/relationships/tags" Target="../tags/tag897.xml"/><Relationship Id="rId20" Type="http://schemas.openxmlformats.org/officeDocument/2006/relationships/tags" Target="../tags/tag896.xml"/><Relationship Id="rId2" Type="http://schemas.openxmlformats.org/officeDocument/2006/relationships/image" Target="../media/image2.png"/><Relationship Id="rId19" Type="http://schemas.openxmlformats.org/officeDocument/2006/relationships/tags" Target="../tags/tag895.xml"/><Relationship Id="rId18" Type="http://schemas.openxmlformats.org/officeDocument/2006/relationships/tags" Target="../tags/tag894.xml"/><Relationship Id="rId17" Type="http://schemas.openxmlformats.org/officeDocument/2006/relationships/tags" Target="../tags/tag893.xml"/><Relationship Id="rId16" Type="http://schemas.openxmlformats.org/officeDocument/2006/relationships/tags" Target="../tags/tag892.xml"/><Relationship Id="rId15" Type="http://schemas.openxmlformats.org/officeDocument/2006/relationships/tags" Target="../tags/tag891.xml"/><Relationship Id="rId14" Type="http://schemas.openxmlformats.org/officeDocument/2006/relationships/tags" Target="../tags/tag890.xml"/><Relationship Id="rId13" Type="http://schemas.openxmlformats.org/officeDocument/2006/relationships/tags" Target="../tags/tag889.xml"/><Relationship Id="rId12" Type="http://schemas.openxmlformats.org/officeDocument/2006/relationships/tags" Target="../tags/tag888.xml"/><Relationship Id="rId11" Type="http://schemas.openxmlformats.org/officeDocument/2006/relationships/tags" Target="../tags/tag887.xml"/><Relationship Id="rId10" Type="http://schemas.openxmlformats.org/officeDocument/2006/relationships/tags" Target="../tags/tag886.xml"/><Relationship Id="rId1" Type="http://schemas.openxmlformats.org/officeDocument/2006/relationships/tags" Target="../tags/tag879.xml"/></Relationships>
</file>

<file path=ppt/slides/_rels/slide39.xml.rels><?xml version="1.0" encoding="UTF-8" standalone="yes"?>
<Relationships xmlns="http://schemas.openxmlformats.org/package/2006/relationships"><Relationship Id="rId9" Type="http://schemas.openxmlformats.org/officeDocument/2006/relationships/tags" Target="../tags/tag910.xml"/><Relationship Id="rId8" Type="http://schemas.openxmlformats.org/officeDocument/2006/relationships/tags" Target="../tags/tag909.xml"/><Relationship Id="rId7" Type="http://schemas.openxmlformats.org/officeDocument/2006/relationships/tags" Target="../tags/tag908.xml"/><Relationship Id="rId6" Type="http://schemas.openxmlformats.org/officeDocument/2006/relationships/tags" Target="../tags/tag907.xml"/><Relationship Id="rId5" Type="http://schemas.openxmlformats.org/officeDocument/2006/relationships/image" Target="../media/image3.png"/><Relationship Id="rId4" Type="http://schemas.openxmlformats.org/officeDocument/2006/relationships/tags" Target="../tags/tag906.xml"/><Relationship Id="rId3" Type="http://schemas.openxmlformats.org/officeDocument/2006/relationships/image" Target="../media/image2.png"/><Relationship Id="rId2" Type="http://schemas.openxmlformats.org/officeDocument/2006/relationships/tags" Target="../tags/tag905.xml"/><Relationship Id="rId11" Type="http://schemas.openxmlformats.org/officeDocument/2006/relationships/slideLayout" Target="../slideLayouts/slideLayout8.xml"/><Relationship Id="rId10" Type="http://schemas.openxmlformats.org/officeDocument/2006/relationships/tags" Target="../tags/tag911.xml"/><Relationship Id="rId1" Type="http://schemas.openxmlformats.org/officeDocument/2006/relationships/tags" Target="../tags/tag904.xml"/></Relationships>
</file>

<file path=ppt/slides/_rels/slide4.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image" Target="../media/image3.png"/><Relationship Id="rId4" Type="http://schemas.openxmlformats.org/officeDocument/2006/relationships/tags" Target="../tags/tag101.xml"/><Relationship Id="rId3" Type="http://schemas.openxmlformats.org/officeDocument/2006/relationships/image" Target="../media/image2.png"/><Relationship Id="rId2" Type="http://schemas.openxmlformats.org/officeDocument/2006/relationships/tags" Target="../tags/tag100.xml"/><Relationship Id="rId11" Type="http://schemas.openxmlformats.org/officeDocument/2006/relationships/slideLayout" Target="../slideLayouts/slideLayout8.xml"/><Relationship Id="rId10" Type="http://schemas.openxmlformats.org/officeDocument/2006/relationships/tags" Target="../tags/tag106.xml"/><Relationship Id="rId1" Type="http://schemas.openxmlformats.org/officeDocument/2006/relationships/tags" Target="../tags/tag99.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916.xml"/><Relationship Id="rId4" Type="http://schemas.openxmlformats.org/officeDocument/2006/relationships/tags" Target="../tags/tag915.xml"/><Relationship Id="rId3" Type="http://schemas.openxmlformats.org/officeDocument/2006/relationships/tags" Target="../tags/tag914.xml"/><Relationship Id="rId2" Type="http://schemas.openxmlformats.org/officeDocument/2006/relationships/tags" Target="../tags/tag913.xml"/><Relationship Id="rId1" Type="http://schemas.openxmlformats.org/officeDocument/2006/relationships/tags" Target="../tags/tag912.xml"/></Relationships>
</file>

<file path=ppt/slides/_rels/slide41.xml.rels><?xml version="1.0" encoding="UTF-8" standalone="yes"?>
<Relationships xmlns="http://schemas.openxmlformats.org/package/2006/relationships"><Relationship Id="rId9" Type="http://schemas.openxmlformats.org/officeDocument/2006/relationships/tags" Target="../tags/tag923.xml"/><Relationship Id="rId8" Type="http://schemas.openxmlformats.org/officeDocument/2006/relationships/tags" Target="../tags/tag922.xml"/><Relationship Id="rId7" Type="http://schemas.openxmlformats.org/officeDocument/2006/relationships/tags" Target="../tags/tag921.xml"/><Relationship Id="rId6" Type="http://schemas.openxmlformats.org/officeDocument/2006/relationships/tags" Target="../tags/tag920.xml"/><Relationship Id="rId5" Type="http://schemas.openxmlformats.org/officeDocument/2006/relationships/image" Target="../media/image3.png"/><Relationship Id="rId4" Type="http://schemas.openxmlformats.org/officeDocument/2006/relationships/tags" Target="../tags/tag919.xml"/><Relationship Id="rId3" Type="http://schemas.openxmlformats.org/officeDocument/2006/relationships/image" Target="../media/image2.png"/><Relationship Id="rId2" Type="http://schemas.openxmlformats.org/officeDocument/2006/relationships/tags" Target="../tags/tag918.xml"/><Relationship Id="rId14" Type="http://schemas.openxmlformats.org/officeDocument/2006/relationships/slideLayout" Target="../slideLayouts/slideLayout8.xml"/><Relationship Id="rId13" Type="http://schemas.openxmlformats.org/officeDocument/2006/relationships/tags" Target="../tags/tag927.xml"/><Relationship Id="rId12" Type="http://schemas.openxmlformats.org/officeDocument/2006/relationships/tags" Target="../tags/tag926.xml"/><Relationship Id="rId11" Type="http://schemas.openxmlformats.org/officeDocument/2006/relationships/tags" Target="../tags/tag925.xml"/><Relationship Id="rId10" Type="http://schemas.openxmlformats.org/officeDocument/2006/relationships/tags" Target="../tags/tag924.xml"/><Relationship Id="rId1" Type="http://schemas.openxmlformats.org/officeDocument/2006/relationships/tags" Target="../tags/tag917.xml"/></Relationships>
</file>

<file path=ppt/slides/_rels/slide42.xml.rels><?xml version="1.0" encoding="UTF-8" standalone="yes"?>
<Relationships xmlns="http://schemas.openxmlformats.org/package/2006/relationships"><Relationship Id="rId9" Type="http://schemas.openxmlformats.org/officeDocument/2006/relationships/tags" Target="../tags/tag934.xml"/><Relationship Id="rId8" Type="http://schemas.openxmlformats.org/officeDocument/2006/relationships/tags" Target="../tags/tag933.xml"/><Relationship Id="rId7" Type="http://schemas.openxmlformats.org/officeDocument/2006/relationships/tags" Target="../tags/tag932.xml"/><Relationship Id="rId6" Type="http://schemas.openxmlformats.org/officeDocument/2006/relationships/tags" Target="../tags/tag931.xml"/><Relationship Id="rId5" Type="http://schemas.openxmlformats.org/officeDocument/2006/relationships/image" Target="../media/image3.png"/><Relationship Id="rId4" Type="http://schemas.openxmlformats.org/officeDocument/2006/relationships/tags" Target="../tags/tag930.xml"/><Relationship Id="rId3" Type="http://schemas.openxmlformats.org/officeDocument/2006/relationships/image" Target="../media/image2.png"/><Relationship Id="rId2" Type="http://schemas.openxmlformats.org/officeDocument/2006/relationships/tags" Target="../tags/tag929.xml"/><Relationship Id="rId11" Type="http://schemas.openxmlformats.org/officeDocument/2006/relationships/slideLayout" Target="../slideLayouts/slideLayout8.xml"/><Relationship Id="rId10" Type="http://schemas.openxmlformats.org/officeDocument/2006/relationships/tags" Target="../tags/tag935.xml"/><Relationship Id="rId1" Type="http://schemas.openxmlformats.org/officeDocument/2006/relationships/tags" Target="../tags/tag928.xml"/></Relationships>
</file>

<file path=ppt/slides/_rels/slide43.xml.rels><?xml version="1.0" encoding="UTF-8" standalone="yes"?>
<Relationships xmlns="http://schemas.openxmlformats.org/package/2006/relationships"><Relationship Id="rId9" Type="http://schemas.openxmlformats.org/officeDocument/2006/relationships/tags" Target="../tags/tag942.xml"/><Relationship Id="rId8" Type="http://schemas.openxmlformats.org/officeDocument/2006/relationships/tags" Target="../tags/tag941.xml"/><Relationship Id="rId7" Type="http://schemas.openxmlformats.org/officeDocument/2006/relationships/tags" Target="../tags/tag940.xml"/><Relationship Id="rId6" Type="http://schemas.openxmlformats.org/officeDocument/2006/relationships/tags" Target="../tags/tag939.xml"/><Relationship Id="rId5" Type="http://schemas.openxmlformats.org/officeDocument/2006/relationships/image" Target="../media/image3.png"/><Relationship Id="rId4" Type="http://schemas.openxmlformats.org/officeDocument/2006/relationships/tags" Target="../tags/tag938.xml"/><Relationship Id="rId3" Type="http://schemas.openxmlformats.org/officeDocument/2006/relationships/image" Target="../media/image2.png"/><Relationship Id="rId2" Type="http://schemas.openxmlformats.org/officeDocument/2006/relationships/tags" Target="../tags/tag937.xml"/><Relationship Id="rId10" Type="http://schemas.openxmlformats.org/officeDocument/2006/relationships/slideLayout" Target="../slideLayouts/slideLayout8.xml"/><Relationship Id="rId1" Type="http://schemas.openxmlformats.org/officeDocument/2006/relationships/tags" Target="../tags/tag936.xml"/></Relationships>
</file>

<file path=ppt/slides/_rels/slide44.xml.rels><?xml version="1.0" encoding="UTF-8" standalone="yes"?>
<Relationships xmlns="http://schemas.openxmlformats.org/package/2006/relationships"><Relationship Id="rId9" Type="http://schemas.openxmlformats.org/officeDocument/2006/relationships/tags" Target="../tags/tag949.xml"/><Relationship Id="rId8" Type="http://schemas.openxmlformats.org/officeDocument/2006/relationships/tags" Target="../tags/tag948.xml"/><Relationship Id="rId7" Type="http://schemas.openxmlformats.org/officeDocument/2006/relationships/tags" Target="../tags/tag947.xml"/><Relationship Id="rId6" Type="http://schemas.openxmlformats.org/officeDocument/2006/relationships/tags" Target="../tags/tag946.xml"/><Relationship Id="rId5" Type="http://schemas.openxmlformats.org/officeDocument/2006/relationships/image" Target="../media/image3.png"/><Relationship Id="rId4" Type="http://schemas.openxmlformats.org/officeDocument/2006/relationships/tags" Target="../tags/tag945.xml"/><Relationship Id="rId3" Type="http://schemas.openxmlformats.org/officeDocument/2006/relationships/image" Target="../media/image2.png"/><Relationship Id="rId2" Type="http://schemas.openxmlformats.org/officeDocument/2006/relationships/tags" Target="../tags/tag944.xml"/><Relationship Id="rId13" Type="http://schemas.openxmlformats.org/officeDocument/2006/relationships/slideLayout" Target="../slideLayouts/slideLayout8.xml"/><Relationship Id="rId12" Type="http://schemas.openxmlformats.org/officeDocument/2006/relationships/tags" Target="../tags/tag952.xml"/><Relationship Id="rId11" Type="http://schemas.openxmlformats.org/officeDocument/2006/relationships/tags" Target="../tags/tag951.xml"/><Relationship Id="rId10" Type="http://schemas.openxmlformats.org/officeDocument/2006/relationships/tags" Target="../tags/tag950.xml"/><Relationship Id="rId1" Type="http://schemas.openxmlformats.org/officeDocument/2006/relationships/tags" Target="../tags/tag943.xml"/></Relationships>
</file>

<file path=ppt/slides/_rels/slide45.xml.rels><?xml version="1.0" encoding="UTF-8" standalone="yes"?>
<Relationships xmlns="http://schemas.openxmlformats.org/package/2006/relationships"><Relationship Id="rId9" Type="http://schemas.openxmlformats.org/officeDocument/2006/relationships/tags" Target="../tags/tag959.xml"/><Relationship Id="rId8" Type="http://schemas.openxmlformats.org/officeDocument/2006/relationships/tags" Target="../tags/tag958.xml"/><Relationship Id="rId7" Type="http://schemas.openxmlformats.org/officeDocument/2006/relationships/tags" Target="../tags/tag957.xml"/><Relationship Id="rId6" Type="http://schemas.openxmlformats.org/officeDocument/2006/relationships/tags" Target="../tags/tag956.xml"/><Relationship Id="rId5" Type="http://schemas.openxmlformats.org/officeDocument/2006/relationships/image" Target="../media/image3.png"/><Relationship Id="rId4" Type="http://schemas.openxmlformats.org/officeDocument/2006/relationships/tags" Target="../tags/tag955.xml"/><Relationship Id="rId3" Type="http://schemas.openxmlformats.org/officeDocument/2006/relationships/image" Target="../media/image2.png"/><Relationship Id="rId2" Type="http://schemas.openxmlformats.org/officeDocument/2006/relationships/tags" Target="../tags/tag954.xml"/><Relationship Id="rId13" Type="http://schemas.openxmlformats.org/officeDocument/2006/relationships/slideLayout" Target="../slideLayouts/slideLayout8.xml"/><Relationship Id="rId12" Type="http://schemas.openxmlformats.org/officeDocument/2006/relationships/tags" Target="../tags/tag962.xml"/><Relationship Id="rId11" Type="http://schemas.openxmlformats.org/officeDocument/2006/relationships/tags" Target="../tags/tag961.xml"/><Relationship Id="rId10" Type="http://schemas.openxmlformats.org/officeDocument/2006/relationships/tags" Target="../tags/tag960.xml"/><Relationship Id="rId1" Type="http://schemas.openxmlformats.org/officeDocument/2006/relationships/tags" Target="../tags/tag953.xml"/></Relationships>
</file>

<file path=ppt/slides/_rels/slide46.xml.rels><?xml version="1.0" encoding="UTF-8" standalone="yes"?>
<Relationships xmlns="http://schemas.openxmlformats.org/package/2006/relationships"><Relationship Id="rId9" Type="http://schemas.openxmlformats.org/officeDocument/2006/relationships/tags" Target="../tags/tag969.xml"/><Relationship Id="rId8" Type="http://schemas.openxmlformats.org/officeDocument/2006/relationships/tags" Target="../tags/tag968.xml"/><Relationship Id="rId7" Type="http://schemas.openxmlformats.org/officeDocument/2006/relationships/tags" Target="../tags/tag967.xml"/><Relationship Id="rId6" Type="http://schemas.openxmlformats.org/officeDocument/2006/relationships/tags" Target="../tags/tag966.xml"/><Relationship Id="rId5" Type="http://schemas.openxmlformats.org/officeDocument/2006/relationships/image" Target="../media/image3.png"/><Relationship Id="rId4" Type="http://schemas.openxmlformats.org/officeDocument/2006/relationships/tags" Target="../tags/tag965.xml"/><Relationship Id="rId3" Type="http://schemas.openxmlformats.org/officeDocument/2006/relationships/image" Target="../media/image2.png"/><Relationship Id="rId2" Type="http://schemas.openxmlformats.org/officeDocument/2006/relationships/tags" Target="../tags/tag964.xml"/><Relationship Id="rId12" Type="http://schemas.openxmlformats.org/officeDocument/2006/relationships/slideLayout" Target="../slideLayouts/slideLayout8.xml"/><Relationship Id="rId11" Type="http://schemas.openxmlformats.org/officeDocument/2006/relationships/tags" Target="../tags/tag971.xml"/><Relationship Id="rId10" Type="http://schemas.openxmlformats.org/officeDocument/2006/relationships/tags" Target="../tags/tag970.xml"/><Relationship Id="rId1" Type="http://schemas.openxmlformats.org/officeDocument/2006/relationships/tags" Target="../tags/tag963.xml"/></Relationships>
</file>

<file path=ppt/slides/_rels/slide47.xml.rels><?xml version="1.0" encoding="UTF-8" standalone="yes"?>
<Relationships xmlns="http://schemas.openxmlformats.org/package/2006/relationships"><Relationship Id="rId9" Type="http://schemas.openxmlformats.org/officeDocument/2006/relationships/tags" Target="../tags/tag978.xml"/><Relationship Id="rId8" Type="http://schemas.openxmlformats.org/officeDocument/2006/relationships/tags" Target="../tags/tag977.xml"/><Relationship Id="rId7" Type="http://schemas.openxmlformats.org/officeDocument/2006/relationships/tags" Target="../tags/tag976.xml"/><Relationship Id="rId6" Type="http://schemas.openxmlformats.org/officeDocument/2006/relationships/tags" Target="../tags/tag975.xml"/><Relationship Id="rId5" Type="http://schemas.openxmlformats.org/officeDocument/2006/relationships/image" Target="../media/image3.png"/><Relationship Id="rId4" Type="http://schemas.openxmlformats.org/officeDocument/2006/relationships/tags" Target="../tags/tag974.xml"/><Relationship Id="rId3" Type="http://schemas.openxmlformats.org/officeDocument/2006/relationships/image" Target="../media/image2.png"/><Relationship Id="rId2" Type="http://schemas.openxmlformats.org/officeDocument/2006/relationships/tags" Target="../tags/tag973.xml"/><Relationship Id="rId11" Type="http://schemas.openxmlformats.org/officeDocument/2006/relationships/slideLayout" Target="../slideLayouts/slideLayout8.xml"/><Relationship Id="rId10" Type="http://schemas.openxmlformats.org/officeDocument/2006/relationships/tags" Target="../tags/tag979.xml"/><Relationship Id="rId1" Type="http://schemas.openxmlformats.org/officeDocument/2006/relationships/tags" Target="../tags/tag972.xml"/></Relationships>
</file>

<file path=ppt/slides/_rels/slide48.xml.rels><?xml version="1.0" encoding="UTF-8" standalone="yes"?>
<Relationships xmlns="http://schemas.openxmlformats.org/package/2006/relationships"><Relationship Id="rId9" Type="http://schemas.openxmlformats.org/officeDocument/2006/relationships/tags" Target="../tags/tag986.xml"/><Relationship Id="rId8" Type="http://schemas.openxmlformats.org/officeDocument/2006/relationships/tags" Target="../tags/tag985.xml"/><Relationship Id="rId7" Type="http://schemas.openxmlformats.org/officeDocument/2006/relationships/tags" Target="../tags/tag984.xml"/><Relationship Id="rId6" Type="http://schemas.openxmlformats.org/officeDocument/2006/relationships/tags" Target="../tags/tag983.xml"/><Relationship Id="rId5" Type="http://schemas.openxmlformats.org/officeDocument/2006/relationships/tags" Target="../tags/tag982.xml"/><Relationship Id="rId4" Type="http://schemas.openxmlformats.org/officeDocument/2006/relationships/image" Target="../media/image3.png"/><Relationship Id="rId3" Type="http://schemas.openxmlformats.org/officeDocument/2006/relationships/tags" Target="../tags/tag981.xml"/><Relationship Id="rId2" Type="http://schemas.openxmlformats.org/officeDocument/2006/relationships/image" Target="../media/image2.png"/><Relationship Id="rId17" Type="http://schemas.openxmlformats.org/officeDocument/2006/relationships/slideLayout" Target="../slideLayouts/slideLayout8.xml"/><Relationship Id="rId16" Type="http://schemas.openxmlformats.org/officeDocument/2006/relationships/tags" Target="../tags/tag993.xml"/><Relationship Id="rId15" Type="http://schemas.openxmlformats.org/officeDocument/2006/relationships/tags" Target="../tags/tag992.xml"/><Relationship Id="rId14" Type="http://schemas.openxmlformats.org/officeDocument/2006/relationships/tags" Target="../tags/tag991.xml"/><Relationship Id="rId13" Type="http://schemas.openxmlformats.org/officeDocument/2006/relationships/tags" Target="../tags/tag990.xml"/><Relationship Id="rId12" Type="http://schemas.openxmlformats.org/officeDocument/2006/relationships/tags" Target="../tags/tag989.xml"/><Relationship Id="rId11" Type="http://schemas.openxmlformats.org/officeDocument/2006/relationships/tags" Target="../tags/tag988.xml"/><Relationship Id="rId10" Type="http://schemas.openxmlformats.org/officeDocument/2006/relationships/tags" Target="../tags/tag987.xml"/><Relationship Id="rId1" Type="http://schemas.openxmlformats.org/officeDocument/2006/relationships/tags" Target="../tags/tag980.xml"/></Relationships>
</file>

<file path=ppt/slides/_rels/slide49.xml.rels><?xml version="1.0" encoding="UTF-8" standalone="yes"?>
<Relationships xmlns="http://schemas.openxmlformats.org/package/2006/relationships"><Relationship Id="rId9" Type="http://schemas.openxmlformats.org/officeDocument/2006/relationships/tags" Target="../tags/tag1000.xml"/><Relationship Id="rId8" Type="http://schemas.openxmlformats.org/officeDocument/2006/relationships/tags" Target="../tags/tag999.xml"/><Relationship Id="rId7" Type="http://schemas.openxmlformats.org/officeDocument/2006/relationships/tags" Target="../tags/tag998.xml"/><Relationship Id="rId6" Type="http://schemas.openxmlformats.org/officeDocument/2006/relationships/tags" Target="../tags/tag997.xml"/><Relationship Id="rId5" Type="http://schemas.openxmlformats.org/officeDocument/2006/relationships/tags" Target="../tags/tag996.xml"/><Relationship Id="rId4" Type="http://schemas.openxmlformats.org/officeDocument/2006/relationships/image" Target="../media/image3.png"/><Relationship Id="rId33" Type="http://schemas.openxmlformats.org/officeDocument/2006/relationships/slideLayout" Target="../slideLayouts/slideLayout8.xml"/><Relationship Id="rId32" Type="http://schemas.openxmlformats.org/officeDocument/2006/relationships/tags" Target="../tags/tag1023.xml"/><Relationship Id="rId31" Type="http://schemas.openxmlformats.org/officeDocument/2006/relationships/tags" Target="../tags/tag1022.xml"/><Relationship Id="rId30" Type="http://schemas.openxmlformats.org/officeDocument/2006/relationships/tags" Target="../tags/tag1021.xml"/><Relationship Id="rId3" Type="http://schemas.openxmlformats.org/officeDocument/2006/relationships/tags" Target="../tags/tag995.xml"/><Relationship Id="rId29" Type="http://schemas.openxmlformats.org/officeDocument/2006/relationships/tags" Target="../tags/tag1020.xml"/><Relationship Id="rId28" Type="http://schemas.openxmlformats.org/officeDocument/2006/relationships/tags" Target="../tags/tag1019.xml"/><Relationship Id="rId27" Type="http://schemas.openxmlformats.org/officeDocument/2006/relationships/tags" Target="../tags/tag1018.xml"/><Relationship Id="rId26" Type="http://schemas.openxmlformats.org/officeDocument/2006/relationships/tags" Target="../tags/tag1017.xml"/><Relationship Id="rId25" Type="http://schemas.openxmlformats.org/officeDocument/2006/relationships/tags" Target="../tags/tag1016.xml"/><Relationship Id="rId24" Type="http://schemas.openxmlformats.org/officeDocument/2006/relationships/tags" Target="../tags/tag1015.xml"/><Relationship Id="rId23" Type="http://schemas.openxmlformats.org/officeDocument/2006/relationships/tags" Target="../tags/tag1014.xml"/><Relationship Id="rId22" Type="http://schemas.openxmlformats.org/officeDocument/2006/relationships/tags" Target="../tags/tag1013.xml"/><Relationship Id="rId21" Type="http://schemas.openxmlformats.org/officeDocument/2006/relationships/tags" Target="../tags/tag1012.xml"/><Relationship Id="rId20" Type="http://schemas.openxmlformats.org/officeDocument/2006/relationships/tags" Target="../tags/tag1011.xml"/><Relationship Id="rId2" Type="http://schemas.openxmlformats.org/officeDocument/2006/relationships/image" Target="../media/image2.png"/><Relationship Id="rId19" Type="http://schemas.openxmlformats.org/officeDocument/2006/relationships/tags" Target="../tags/tag1010.xml"/><Relationship Id="rId18" Type="http://schemas.openxmlformats.org/officeDocument/2006/relationships/tags" Target="../tags/tag1009.xml"/><Relationship Id="rId17" Type="http://schemas.openxmlformats.org/officeDocument/2006/relationships/tags" Target="../tags/tag1008.xml"/><Relationship Id="rId16" Type="http://schemas.openxmlformats.org/officeDocument/2006/relationships/tags" Target="../tags/tag1007.xml"/><Relationship Id="rId15" Type="http://schemas.openxmlformats.org/officeDocument/2006/relationships/tags" Target="../tags/tag1006.xml"/><Relationship Id="rId14" Type="http://schemas.openxmlformats.org/officeDocument/2006/relationships/tags" Target="../tags/tag1005.xml"/><Relationship Id="rId13" Type="http://schemas.openxmlformats.org/officeDocument/2006/relationships/tags" Target="../tags/tag1004.xml"/><Relationship Id="rId12" Type="http://schemas.openxmlformats.org/officeDocument/2006/relationships/tags" Target="../tags/tag1003.xml"/><Relationship Id="rId11" Type="http://schemas.openxmlformats.org/officeDocument/2006/relationships/tags" Target="../tags/tag1002.xml"/><Relationship Id="rId10" Type="http://schemas.openxmlformats.org/officeDocument/2006/relationships/tags" Target="../tags/tag1001.xml"/><Relationship Id="rId1" Type="http://schemas.openxmlformats.org/officeDocument/2006/relationships/tags" Target="../tags/tag994.xml"/></Relationships>
</file>

<file path=ppt/slides/_rels/slide5.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3.png"/><Relationship Id="rId4" Type="http://schemas.openxmlformats.org/officeDocument/2006/relationships/tags" Target="../tags/tag109.xml"/><Relationship Id="rId3" Type="http://schemas.openxmlformats.org/officeDocument/2006/relationships/image" Target="../media/image2.png"/><Relationship Id="rId2" Type="http://schemas.openxmlformats.org/officeDocument/2006/relationships/tags" Target="../tags/tag108.xml"/><Relationship Id="rId18" Type="http://schemas.openxmlformats.org/officeDocument/2006/relationships/slideLayout" Target="../slideLayouts/slideLayout8.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7.xml"/></Relationships>
</file>

<file path=ppt/slides/_rels/slide50.xml.rels><?xml version="1.0" encoding="UTF-8" standalone="yes"?>
<Relationships xmlns="http://schemas.openxmlformats.org/package/2006/relationships"><Relationship Id="rId9" Type="http://schemas.openxmlformats.org/officeDocument/2006/relationships/tags" Target="../tags/tag1030.xml"/><Relationship Id="rId8" Type="http://schemas.openxmlformats.org/officeDocument/2006/relationships/tags" Target="../tags/tag1029.xml"/><Relationship Id="rId7" Type="http://schemas.openxmlformats.org/officeDocument/2006/relationships/tags" Target="../tags/tag1028.xml"/><Relationship Id="rId6" Type="http://schemas.openxmlformats.org/officeDocument/2006/relationships/tags" Target="../tags/tag1027.xml"/><Relationship Id="rId5" Type="http://schemas.openxmlformats.org/officeDocument/2006/relationships/tags" Target="../tags/tag1026.xml"/><Relationship Id="rId4" Type="http://schemas.openxmlformats.org/officeDocument/2006/relationships/image" Target="../media/image3.png"/><Relationship Id="rId33" Type="http://schemas.openxmlformats.org/officeDocument/2006/relationships/slideLayout" Target="../slideLayouts/slideLayout8.xml"/><Relationship Id="rId32" Type="http://schemas.openxmlformats.org/officeDocument/2006/relationships/tags" Target="../tags/tag1053.xml"/><Relationship Id="rId31" Type="http://schemas.openxmlformats.org/officeDocument/2006/relationships/tags" Target="../tags/tag1052.xml"/><Relationship Id="rId30" Type="http://schemas.openxmlformats.org/officeDocument/2006/relationships/tags" Target="../tags/tag1051.xml"/><Relationship Id="rId3" Type="http://schemas.openxmlformats.org/officeDocument/2006/relationships/tags" Target="../tags/tag1025.xml"/><Relationship Id="rId29" Type="http://schemas.openxmlformats.org/officeDocument/2006/relationships/tags" Target="../tags/tag1050.xml"/><Relationship Id="rId28" Type="http://schemas.openxmlformats.org/officeDocument/2006/relationships/tags" Target="../tags/tag1049.xml"/><Relationship Id="rId27" Type="http://schemas.openxmlformats.org/officeDocument/2006/relationships/tags" Target="../tags/tag1048.xml"/><Relationship Id="rId26" Type="http://schemas.openxmlformats.org/officeDocument/2006/relationships/tags" Target="../tags/tag1047.xml"/><Relationship Id="rId25" Type="http://schemas.openxmlformats.org/officeDocument/2006/relationships/tags" Target="../tags/tag1046.xml"/><Relationship Id="rId24" Type="http://schemas.openxmlformats.org/officeDocument/2006/relationships/tags" Target="../tags/tag1045.xml"/><Relationship Id="rId23" Type="http://schemas.openxmlformats.org/officeDocument/2006/relationships/tags" Target="../tags/tag1044.xml"/><Relationship Id="rId22" Type="http://schemas.openxmlformats.org/officeDocument/2006/relationships/tags" Target="../tags/tag1043.xml"/><Relationship Id="rId21" Type="http://schemas.openxmlformats.org/officeDocument/2006/relationships/tags" Target="../tags/tag1042.xml"/><Relationship Id="rId20" Type="http://schemas.openxmlformats.org/officeDocument/2006/relationships/tags" Target="../tags/tag1041.xml"/><Relationship Id="rId2" Type="http://schemas.openxmlformats.org/officeDocument/2006/relationships/image" Target="../media/image2.png"/><Relationship Id="rId19" Type="http://schemas.openxmlformats.org/officeDocument/2006/relationships/tags" Target="../tags/tag1040.xml"/><Relationship Id="rId18" Type="http://schemas.openxmlformats.org/officeDocument/2006/relationships/tags" Target="../tags/tag1039.xml"/><Relationship Id="rId17" Type="http://schemas.openxmlformats.org/officeDocument/2006/relationships/tags" Target="../tags/tag1038.xml"/><Relationship Id="rId16" Type="http://schemas.openxmlformats.org/officeDocument/2006/relationships/tags" Target="../tags/tag1037.xml"/><Relationship Id="rId15" Type="http://schemas.openxmlformats.org/officeDocument/2006/relationships/tags" Target="../tags/tag1036.xml"/><Relationship Id="rId14" Type="http://schemas.openxmlformats.org/officeDocument/2006/relationships/tags" Target="../tags/tag1035.xml"/><Relationship Id="rId13" Type="http://schemas.openxmlformats.org/officeDocument/2006/relationships/tags" Target="../tags/tag1034.xml"/><Relationship Id="rId12" Type="http://schemas.openxmlformats.org/officeDocument/2006/relationships/tags" Target="../tags/tag1033.xml"/><Relationship Id="rId11" Type="http://schemas.openxmlformats.org/officeDocument/2006/relationships/tags" Target="../tags/tag1032.xml"/><Relationship Id="rId10" Type="http://schemas.openxmlformats.org/officeDocument/2006/relationships/tags" Target="../tags/tag1031.xml"/><Relationship Id="rId1" Type="http://schemas.openxmlformats.org/officeDocument/2006/relationships/tags" Target="../tags/tag1024.xml"/></Relationships>
</file>

<file path=ppt/slides/_rels/slide51.xml.rels><?xml version="1.0" encoding="UTF-8" standalone="yes"?>
<Relationships xmlns="http://schemas.openxmlformats.org/package/2006/relationships"><Relationship Id="rId9" Type="http://schemas.openxmlformats.org/officeDocument/2006/relationships/tags" Target="../tags/tag1060.xml"/><Relationship Id="rId8" Type="http://schemas.openxmlformats.org/officeDocument/2006/relationships/tags" Target="../tags/tag1059.xml"/><Relationship Id="rId7" Type="http://schemas.openxmlformats.org/officeDocument/2006/relationships/tags" Target="../tags/tag1058.xml"/><Relationship Id="rId6" Type="http://schemas.openxmlformats.org/officeDocument/2006/relationships/tags" Target="../tags/tag1057.xml"/><Relationship Id="rId5" Type="http://schemas.openxmlformats.org/officeDocument/2006/relationships/image" Target="../media/image3.png"/><Relationship Id="rId4" Type="http://schemas.openxmlformats.org/officeDocument/2006/relationships/tags" Target="../tags/tag1056.xml"/><Relationship Id="rId3" Type="http://schemas.openxmlformats.org/officeDocument/2006/relationships/image" Target="../media/image2.png"/><Relationship Id="rId2" Type="http://schemas.openxmlformats.org/officeDocument/2006/relationships/tags" Target="../tags/tag1055.xml"/><Relationship Id="rId11" Type="http://schemas.openxmlformats.org/officeDocument/2006/relationships/slideLayout" Target="../slideLayouts/slideLayout8.xml"/><Relationship Id="rId10" Type="http://schemas.openxmlformats.org/officeDocument/2006/relationships/tags" Target="../tags/tag1061.xml"/><Relationship Id="rId1" Type="http://schemas.openxmlformats.org/officeDocument/2006/relationships/tags" Target="../tags/tag1054.xml"/></Relationships>
</file>

<file path=ppt/slides/_rels/slide52.xml.rels><?xml version="1.0" encoding="UTF-8" standalone="yes"?>
<Relationships xmlns="http://schemas.openxmlformats.org/package/2006/relationships"><Relationship Id="rId9" Type="http://schemas.openxmlformats.org/officeDocument/2006/relationships/tags" Target="../tags/tag1068.xml"/><Relationship Id="rId8" Type="http://schemas.openxmlformats.org/officeDocument/2006/relationships/tags" Target="../tags/tag1067.xml"/><Relationship Id="rId7" Type="http://schemas.openxmlformats.org/officeDocument/2006/relationships/tags" Target="../tags/tag1066.xml"/><Relationship Id="rId6" Type="http://schemas.openxmlformats.org/officeDocument/2006/relationships/tags" Target="../tags/tag1065.xml"/><Relationship Id="rId5" Type="http://schemas.openxmlformats.org/officeDocument/2006/relationships/tags" Target="../tags/tag1064.xml"/><Relationship Id="rId4" Type="http://schemas.openxmlformats.org/officeDocument/2006/relationships/image" Target="../media/image3.png"/><Relationship Id="rId3" Type="http://schemas.openxmlformats.org/officeDocument/2006/relationships/tags" Target="../tags/tag1063.xml"/><Relationship Id="rId27" Type="http://schemas.openxmlformats.org/officeDocument/2006/relationships/slideLayout" Target="../slideLayouts/slideLayout8.xml"/><Relationship Id="rId26" Type="http://schemas.openxmlformats.org/officeDocument/2006/relationships/tags" Target="../tags/tag1085.xml"/><Relationship Id="rId25" Type="http://schemas.openxmlformats.org/officeDocument/2006/relationships/tags" Target="../tags/tag1084.xml"/><Relationship Id="rId24" Type="http://schemas.openxmlformats.org/officeDocument/2006/relationships/tags" Target="../tags/tag1083.xml"/><Relationship Id="rId23" Type="http://schemas.openxmlformats.org/officeDocument/2006/relationships/tags" Target="../tags/tag1082.xml"/><Relationship Id="rId22" Type="http://schemas.openxmlformats.org/officeDocument/2006/relationships/tags" Target="../tags/tag1081.xml"/><Relationship Id="rId21" Type="http://schemas.openxmlformats.org/officeDocument/2006/relationships/tags" Target="../tags/tag1080.xml"/><Relationship Id="rId20" Type="http://schemas.openxmlformats.org/officeDocument/2006/relationships/tags" Target="../tags/tag1079.xml"/><Relationship Id="rId2" Type="http://schemas.openxmlformats.org/officeDocument/2006/relationships/image" Target="../media/image2.png"/><Relationship Id="rId19" Type="http://schemas.openxmlformats.org/officeDocument/2006/relationships/tags" Target="../tags/tag1078.xml"/><Relationship Id="rId18" Type="http://schemas.openxmlformats.org/officeDocument/2006/relationships/tags" Target="../tags/tag1077.xml"/><Relationship Id="rId17" Type="http://schemas.openxmlformats.org/officeDocument/2006/relationships/tags" Target="../tags/tag1076.xml"/><Relationship Id="rId16" Type="http://schemas.openxmlformats.org/officeDocument/2006/relationships/tags" Target="../tags/tag1075.xml"/><Relationship Id="rId15" Type="http://schemas.openxmlformats.org/officeDocument/2006/relationships/tags" Target="../tags/tag1074.xml"/><Relationship Id="rId14" Type="http://schemas.openxmlformats.org/officeDocument/2006/relationships/tags" Target="../tags/tag1073.xml"/><Relationship Id="rId13" Type="http://schemas.openxmlformats.org/officeDocument/2006/relationships/tags" Target="../tags/tag1072.xml"/><Relationship Id="rId12" Type="http://schemas.openxmlformats.org/officeDocument/2006/relationships/tags" Target="../tags/tag1071.xml"/><Relationship Id="rId11" Type="http://schemas.openxmlformats.org/officeDocument/2006/relationships/tags" Target="../tags/tag1070.xml"/><Relationship Id="rId10" Type="http://schemas.openxmlformats.org/officeDocument/2006/relationships/tags" Target="../tags/tag1069.xml"/><Relationship Id="rId1" Type="http://schemas.openxmlformats.org/officeDocument/2006/relationships/tags" Target="../tags/tag1062.xml"/></Relationships>
</file>

<file path=ppt/slides/_rels/slide53.xml.rels><?xml version="1.0" encoding="UTF-8" standalone="yes"?>
<Relationships xmlns="http://schemas.openxmlformats.org/package/2006/relationships"><Relationship Id="rId9" Type="http://schemas.openxmlformats.org/officeDocument/2006/relationships/tags" Target="../tags/tag1092.xml"/><Relationship Id="rId8" Type="http://schemas.openxmlformats.org/officeDocument/2006/relationships/tags" Target="../tags/tag1091.xml"/><Relationship Id="rId7" Type="http://schemas.openxmlformats.org/officeDocument/2006/relationships/tags" Target="../tags/tag1090.xml"/><Relationship Id="rId6" Type="http://schemas.openxmlformats.org/officeDocument/2006/relationships/tags" Target="../tags/tag1089.xml"/><Relationship Id="rId5" Type="http://schemas.openxmlformats.org/officeDocument/2006/relationships/tags" Target="../tags/tag1088.xml"/><Relationship Id="rId4" Type="http://schemas.openxmlformats.org/officeDocument/2006/relationships/image" Target="../media/image3.png"/><Relationship Id="rId3" Type="http://schemas.openxmlformats.org/officeDocument/2006/relationships/tags" Target="../tags/tag1087.xml"/><Relationship Id="rId2" Type="http://schemas.openxmlformats.org/officeDocument/2006/relationships/image" Target="../media/image2.png"/><Relationship Id="rId18" Type="http://schemas.openxmlformats.org/officeDocument/2006/relationships/slideLayout" Target="../slideLayouts/slideLayout8.xml"/><Relationship Id="rId17" Type="http://schemas.openxmlformats.org/officeDocument/2006/relationships/tags" Target="../tags/tag1100.xml"/><Relationship Id="rId16" Type="http://schemas.openxmlformats.org/officeDocument/2006/relationships/tags" Target="../tags/tag1099.xml"/><Relationship Id="rId15" Type="http://schemas.openxmlformats.org/officeDocument/2006/relationships/tags" Target="../tags/tag1098.xml"/><Relationship Id="rId14" Type="http://schemas.openxmlformats.org/officeDocument/2006/relationships/tags" Target="../tags/tag1097.xml"/><Relationship Id="rId13" Type="http://schemas.openxmlformats.org/officeDocument/2006/relationships/tags" Target="../tags/tag1096.xml"/><Relationship Id="rId12" Type="http://schemas.openxmlformats.org/officeDocument/2006/relationships/tags" Target="../tags/tag1095.xml"/><Relationship Id="rId11" Type="http://schemas.openxmlformats.org/officeDocument/2006/relationships/tags" Target="../tags/tag1094.xml"/><Relationship Id="rId10" Type="http://schemas.openxmlformats.org/officeDocument/2006/relationships/tags" Target="../tags/tag1093.xml"/><Relationship Id="rId1" Type="http://schemas.openxmlformats.org/officeDocument/2006/relationships/tags" Target="../tags/tag1086.xml"/></Relationships>
</file>

<file path=ppt/slides/_rels/slide54.xml.rels><?xml version="1.0" encoding="UTF-8" standalone="yes"?>
<Relationships xmlns="http://schemas.openxmlformats.org/package/2006/relationships"><Relationship Id="rId9" Type="http://schemas.openxmlformats.org/officeDocument/2006/relationships/tags" Target="../tags/tag1107.xml"/><Relationship Id="rId8" Type="http://schemas.openxmlformats.org/officeDocument/2006/relationships/tags" Target="../tags/tag1106.xml"/><Relationship Id="rId7" Type="http://schemas.openxmlformats.org/officeDocument/2006/relationships/tags" Target="../tags/tag1105.xml"/><Relationship Id="rId6" Type="http://schemas.openxmlformats.org/officeDocument/2006/relationships/tags" Target="../tags/tag1104.xml"/><Relationship Id="rId5" Type="http://schemas.openxmlformats.org/officeDocument/2006/relationships/image" Target="../media/image3.png"/><Relationship Id="rId4" Type="http://schemas.openxmlformats.org/officeDocument/2006/relationships/tags" Target="../tags/tag1103.xml"/><Relationship Id="rId3" Type="http://schemas.openxmlformats.org/officeDocument/2006/relationships/image" Target="../media/image2.png"/><Relationship Id="rId2" Type="http://schemas.openxmlformats.org/officeDocument/2006/relationships/tags" Target="../tags/tag1102.xml"/><Relationship Id="rId11" Type="http://schemas.openxmlformats.org/officeDocument/2006/relationships/slideLayout" Target="../slideLayouts/slideLayout8.xml"/><Relationship Id="rId10" Type="http://schemas.openxmlformats.org/officeDocument/2006/relationships/tags" Target="../tags/tag1108.xml"/><Relationship Id="rId1" Type="http://schemas.openxmlformats.org/officeDocument/2006/relationships/tags" Target="../tags/tag1101.xml"/></Relationships>
</file>

<file path=ppt/slides/_rels/slide55.xml.rels><?xml version="1.0" encoding="UTF-8" standalone="yes"?>
<Relationships xmlns="http://schemas.openxmlformats.org/package/2006/relationships"><Relationship Id="rId9" Type="http://schemas.openxmlformats.org/officeDocument/2006/relationships/tags" Target="../tags/tag1115.xml"/><Relationship Id="rId8" Type="http://schemas.openxmlformats.org/officeDocument/2006/relationships/tags" Target="../tags/tag1114.xml"/><Relationship Id="rId7" Type="http://schemas.openxmlformats.org/officeDocument/2006/relationships/tags" Target="../tags/tag1113.xml"/><Relationship Id="rId6" Type="http://schemas.openxmlformats.org/officeDocument/2006/relationships/tags" Target="../tags/tag1112.xml"/><Relationship Id="rId5" Type="http://schemas.openxmlformats.org/officeDocument/2006/relationships/tags" Target="../tags/tag1111.xml"/><Relationship Id="rId4" Type="http://schemas.openxmlformats.org/officeDocument/2006/relationships/image" Target="../media/image3.png"/><Relationship Id="rId3" Type="http://schemas.openxmlformats.org/officeDocument/2006/relationships/tags" Target="../tags/tag1110.xml"/><Relationship Id="rId2" Type="http://schemas.openxmlformats.org/officeDocument/2006/relationships/image" Target="../media/image2.png"/><Relationship Id="rId16" Type="http://schemas.openxmlformats.org/officeDocument/2006/relationships/slideLayout" Target="../slideLayouts/slideLayout8.xml"/><Relationship Id="rId15" Type="http://schemas.openxmlformats.org/officeDocument/2006/relationships/tags" Target="../tags/tag1121.xml"/><Relationship Id="rId14" Type="http://schemas.openxmlformats.org/officeDocument/2006/relationships/tags" Target="../tags/tag1120.xml"/><Relationship Id="rId13" Type="http://schemas.openxmlformats.org/officeDocument/2006/relationships/tags" Target="../tags/tag1119.xml"/><Relationship Id="rId12" Type="http://schemas.openxmlformats.org/officeDocument/2006/relationships/tags" Target="../tags/tag1118.xml"/><Relationship Id="rId11" Type="http://schemas.openxmlformats.org/officeDocument/2006/relationships/tags" Target="../tags/tag1117.xml"/><Relationship Id="rId10" Type="http://schemas.openxmlformats.org/officeDocument/2006/relationships/tags" Target="../tags/tag1116.xml"/><Relationship Id="rId1" Type="http://schemas.openxmlformats.org/officeDocument/2006/relationships/tags" Target="../tags/tag1109.xml"/></Relationships>
</file>

<file path=ppt/slides/_rels/slide56.xml.rels><?xml version="1.0" encoding="UTF-8" standalone="yes"?>
<Relationships xmlns="http://schemas.openxmlformats.org/package/2006/relationships"><Relationship Id="rId9" Type="http://schemas.openxmlformats.org/officeDocument/2006/relationships/tags" Target="../tags/tag1128.xml"/><Relationship Id="rId8" Type="http://schemas.openxmlformats.org/officeDocument/2006/relationships/tags" Target="../tags/tag1127.xml"/><Relationship Id="rId7" Type="http://schemas.openxmlformats.org/officeDocument/2006/relationships/tags" Target="../tags/tag1126.xml"/><Relationship Id="rId6" Type="http://schemas.openxmlformats.org/officeDocument/2006/relationships/tags" Target="../tags/tag1125.xml"/><Relationship Id="rId5" Type="http://schemas.openxmlformats.org/officeDocument/2006/relationships/tags" Target="../tags/tag1124.xml"/><Relationship Id="rId4" Type="http://schemas.openxmlformats.org/officeDocument/2006/relationships/image" Target="../media/image3.png"/><Relationship Id="rId3" Type="http://schemas.openxmlformats.org/officeDocument/2006/relationships/tags" Target="../tags/tag1123.xml"/><Relationship Id="rId2" Type="http://schemas.openxmlformats.org/officeDocument/2006/relationships/image" Target="../media/image2.png"/><Relationship Id="rId19" Type="http://schemas.openxmlformats.org/officeDocument/2006/relationships/slideLayout" Target="../slideLayouts/slideLayout8.xml"/><Relationship Id="rId18" Type="http://schemas.openxmlformats.org/officeDocument/2006/relationships/tags" Target="../tags/tag1137.xml"/><Relationship Id="rId17" Type="http://schemas.openxmlformats.org/officeDocument/2006/relationships/tags" Target="../tags/tag1136.xml"/><Relationship Id="rId16" Type="http://schemas.openxmlformats.org/officeDocument/2006/relationships/tags" Target="../tags/tag1135.xml"/><Relationship Id="rId15" Type="http://schemas.openxmlformats.org/officeDocument/2006/relationships/tags" Target="../tags/tag1134.xml"/><Relationship Id="rId14" Type="http://schemas.openxmlformats.org/officeDocument/2006/relationships/tags" Target="../tags/tag1133.xml"/><Relationship Id="rId13" Type="http://schemas.openxmlformats.org/officeDocument/2006/relationships/tags" Target="../tags/tag1132.xml"/><Relationship Id="rId12" Type="http://schemas.openxmlformats.org/officeDocument/2006/relationships/tags" Target="../tags/tag1131.xml"/><Relationship Id="rId11" Type="http://schemas.openxmlformats.org/officeDocument/2006/relationships/tags" Target="../tags/tag1130.xml"/><Relationship Id="rId10" Type="http://schemas.openxmlformats.org/officeDocument/2006/relationships/tags" Target="../tags/tag1129.xml"/><Relationship Id="rId1" Type="http://schemas.openxmlformats.org/officeDocument/2006/relationships/tags" Target="../tags/tag1122.xml"/></Relationships>
</file>

<file path=ppt/slides/_rels/slide57.xml.rels><?xml version="1.0" encoding="UTF-8" standalone="yes"?>
<Relationships xmlns="http://schemas.openxmlformats.org/package/2006/relationships"><Relationship Id="rId9" Type="http://schemas.openxmlformats.org/officeDocument/2006/relationships/tags" Target="../tags/tag1144.xml"/><Relationship Id="rId8" Type="http://schemas.openxmlformats.org/officeDocument/2006/relationships/tags" Target="../tags/tag1143.xml"/><Relationship Id="rId7" Type="http://schemas.openxmlformats.org/officeDocument/2006/relationships/tags" Target="../tags/tag1142.xml"/><Relationship Id="rId6" Type="http://schemas.openxmlformats.org/officeDocument/2006/relationships/tags" Target="../tags/tag1141.xml"/><Relationship Id="rId5" Type="http://schemas.openxmlformats.org/officeDocument/2006/relationships/image" Target="../media/image3.png"/><Relationship Id="rId4" Type="http://schemas.openxmlformats.org/officeDocument/2006/relationships/tags" Target="../tags/tag1140.xml"/><Relationship Id="rId3" Type="http://schemas.openxmlformats.org/officeDocument/2006/relationships/image" Target="../media/image2.png"/><Relationship Id="rId2" Type="http://schemas.openxmlformats.org/officeDocument/2006/relationships/tags" Target="../tags/tag1139.xml"/><Relationship Id="rId13" Type="http://schemas.openxmlformats.org/officeDocument/2006/relationships/slideLayout" Target="../slideLayouts/slideLayout8.xml"/><Relationship Id="rId12" Type="http://schemas.openxmlformats.org/officeDocument/2006/relationships/tags" Target="../tags/tag1147.xml"/><Relationship Id="rId11" Type="http://schemas.openxmlformats.org/officeDocument/2006/relationships/tags" Target="../tags/tag1146.xml"/><Relationship Id="rId10" Type="http://schemas.openxmlformats.org/officeDocument/2006/relationships/tags" Target="../tags/tag1145.xml"/><Relationship Id="rId1" Type="http://schemas.openxmlformats.org/officeDocument/2006/relationships/tags" Target="../tags/tag1138.xml"/></Relationships>
</file>

<file path=ppt/slides/_rels/slide58.xml.rels><?xml version="1.0" encoding="UTF-8" standalone="yes"?>
<Relationships xmlns="http://schemas.openxmlformats.org/package/2006/relationships"><Relationship Id="rId9" Type="http://schemas.openxmlformats.org/officeDocument/2006/relationships/tags" Target="../tags/tag1154.xml"/><Relationship Id="rId8" Type="http://schemas.openxmlformats.org/officeDocument/2006/relationships/tags" Target="../tags/tag1153.xml"/><Relationship Id="rId7" Type="http://schemas.openxmlformats.org/officeDocument/2006/relationships/tags" Target="../tags/tag1152.xml"/><Relationship Id="rId6" Type="http://schemas.openxmlformats.org/officeDocument/2006/relationships/tags" Target="../tags/tag1151.xml"/><Relationship Id="rId5" Type="http://schemas.openxmlformats.org/officeDocument/2006/relationships/tags" Target="../tags/tag1150.xml"/><Relationship Id="rId4" Type="http://schemas.openxmlformats.org/officeDocument/2006/relationships/image" Target="../media/image3.png"/><Relationship Id="rId3" Type="http://schemas.openxmlformats.org/officeDocument/2006/relationships/tags" Target="../tags/tag1149.xml"/><Relationship Id="rId22" Type="http://schemas.openxmlformats.org/officeDocument/2006/relationships/slideLayout" Target="../slideLayouts/slideLayout8.xml"/><Relationship Id="rId21" Type="http://schemas.openxmlformats.org/officeDocument/2006/relationships/tags" Target="../tags/tag1166.xml"/><Relationship Id="rId20" Type="http://schemas.openxmlformats.org/officeDocument/2006/relationships/tags" Target="../tags/tag1165.xml"/><Relationship Id="rId2" Type="http://schemas.openxmlformats.org/officeDocument/2006/relationships/image" Target="../media/image2.png"/><Relationship Id="rId19" Type="http://schemas.openxmlformats.org/officeDocument/2006/relationships/tags" Target="../tags/tag1164.xml"/><Relationship Id="rId18" Type="http://schemas.openxmlformats.org/officeDocument/2006/relationships/tags" Target="../tags/tag1163.xml"/><Relationship Id="rId17" Type="http://schemas.openxmlformats.org/officeDocument/2006/relationships/tags" Target="../tags/tag1162.xml"/><Relationship Id="rId16" Type="http://schemas.openxmlformats.org/officeDocument/2006/relationships/tags" Target="../tags/tag1161.xml"/><Relationship Id="rId15" Type="http://schemas.openxmlformats.org/officeDocument/2006/relationships/tags" Target="../tags/tag1160.xml"/><Relationship Id="rId14" Type="http://schemas.openxmlformats.org/officeDocument/2006/relationships/tags" Target="../tags/tag1159.xml"/><Relationship Id="rId13" Type="http://schemas.openxmlformats.org/officeDocument/2006/relationships/tags" Target="../tags/tag1158.xml"/><Relationship Id="rId12" Type="http://schemas.openxmlformats.org/officeDocument/2006/relationships/tags" Target="../tags/tag1157.xml"/><Relationship Id="rId11" Type="http://schemas.openxmlformats.org/officeDocument/2006/relationships/tags" Target="../tags/tag1156.xml"/><Relationship Id="rId10" Type="http://schemas.openxmlformats.org/officeDocument/2006/relationships/tags" Target="../tags/tag1155.xml"/><Relationship Id="rId1" Type="http://schemas.openxmlformats.org/officeDocument/2006/relationships/tags" Target="../tags/tag1148.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71.xml"/><Relationship Id="rId4" Type="http://schemas.openxmlformats.org/officeDocument/2006/relationships/tags" Target="../tags/tag1170.xml"/><Relationship Id="rId3" Type="http://schemas.openxmlformats.org/officeDocument/2006/relationships/tags" Target="../tags/tag1169.xml"/><Relationship Id="rId2" Type="http://schemas.openxmlformats.org/officeDocument/2006/relationships/tags" Target="../tags/tag1168.xml"/><Relationship Id="rId1" Type="http://schemas.openxmlformats.org/officeDocument/2006/relationships/tags" Target="../tags/tag1167.xml"/></Relationships>
</file>

<file path=ppt/slides/_rels/slide6.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image" Target="../media/image3.png"/><Relationship Id="rId4" Type="http://schemas.openxmlformats.org/officeDocument/2006/relationships/tags" Target="../tags/tag124.xml"/><Relationship Id="rId3" Type="http://schemas.openxmlformats.org/officeDocument/2006/relationships/image" Target="../media/image2.png"/><Relationship Id="rId2" Type="http://schemas.openxmlformats.org/officeDocument/2006/relationships/tags" Target="../tags/tag123.xml"/><Relationship Id="rId14" Type="http://schemas.openxmlformats.org/officeDocument/2006/relationships/slideLayout" Target="../slideLayouts/slideLayout8.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2.xml"/></Relationships>
</file>

<file path=ppt/slides/_rels/slide60.xml.rels><?xml version="1.0" encoding="UTF-8" standalone="yes"?>
<Relationships xmlns="http://schemas.openxmlformats.org/package/2006/relationships"><Relationship Id="rId9" Type="http://schemas.openxmlformats.org/officeDocument/2006/relationships/tags" Target="../tags/tag1178.xml"/><Relationship Id="rId8" Type="http://schemas.openxmlformats.org/officeDocument/2006/relationships/tags" Target="../tags/tag1177.xml"/><Relationship Id="rId7" Type="http://schemas.openxmlformats.org/officeDocument/2006/relationships/tags" Target="../tags/tag1176.xml"/><Relationship Id="rId6" Type="http://schemas.openxmlformats.org/officeDocument/2006/relationships/tags" Target="../tags/tag1175.xml"/><Relationship Id="rId5" Type="http://schemas.openxmlformats.org/officeDocument/2006/relationships/image" Target="../media/image3.png"/><Relationship Id="rId4" Type="http://schemas.openxmlformats.org/officeDocument/2006/relationships/tags" Target="../tags/tag1174.xml"/><Relationship Id="rId3" Type="http://schemas.openxmlformats.org/officeDocument/2006/relationships/image" Target="../media/image2.png"/><Relationship Id="rId2" Type="http://schemas.openxmlformats.org/officeDocument/2006/relationships/tags" Target="../tags/tag1173.xml"/><Relationship Id="rId11" Type="http://schemas.openxmlformats.org/officeDocument/2006/relationships/slideLayout" Target="../slideLayouts/slideLayout8.xml"/><Relationship Id="rId10" Type="http://schemas.openxmlformats.org/officeDocument/2006/relationships/tags" Target="../tags/tag1179.xml"/><Relationship Id="rId1" Type="http://schemas.openxmlformats.org/officeDocument/2006/relationships/tags" Target="../tags/tag1172.xml"/></Relationships>
</file>

<file path=ppt/slides/_rels/slide61.xml.rels><?xml version="1.0" encoding="UTF-8" standalone="yes"?>
<Relationships xmlns="http://schemas.openxmlformats.org/package/2006/relationships"><Relationship Id="rId9" Type="http://schemas.openxmlformats.org/officeDocument/2006/relationships/tags" Target="../tags/tag1186.xml"/><Relationship Id="rId8" Type="http://schemas.openxmlformats.org/officeDocument/2006/relationships/tags" Target="../tags/tag1185.xml"/><Relationship Id="rId7" Type="http://schemas.openxmlformats.org/officeDocument/2006/relationships/tags" Target="../tags/tag1184.xml"/><Relationship Id="rId6" Type="http://schemas.openxmlformats.org/officeDocument/2006/relationships/tags" Target="../tags/tag1183.xml"/><Relationship Id="rId5" Type="http://schemas.openxmlformats.org/officeDocument/2006/relationships/tags" Target="../tags/tag1182.xml"/><Relationship Id="rId4" Type="http://schemas.openxmlformats.org/officeDocument/2006/relationships/image" Target="../media/image3.png"/><Relationship Id="rId3" Type="http://schemas.openxmlformats.org/officeDocument/2006/relationships/tags" Target="../tags/tag1181.xml"/><Relationship Id="rId2" Type="http://schemas.openxmlformats.org/officeDocument/2006/relationships/image" Target="../media/image2.png"/><Relationship Id="rId16" Type="http://schemas.openxmlformats.org/officeDocument/2006/relationships/slideLayout" Target="../slideLayouts/slideLayout8.xml"/><Relationship Id="rId15" Type="http://schemas.openxmlformats.org/officeDocument/2006/relationships/tags" Target="../tags/tag1192.xml"/><Relationship Id="rId14" Type="http://schemas.openxmlformats.org/officeDocument/2006/relationships/tags" Target="../tags/tag1191.xml"/><Relationship Id="rId13" Type="http://schemas.openxmlformats.org/officeDocument/2006/relationships/tags" Target="../tags/tag1190.xml"/><Relationship Id="rId12" Type="http://schemas.openxmlformats.org/officeDocument/2006/relationships/tags" Target="../tags/tag1189.xml"/><Relationship Id="rId11" Type="http://schemas.openxmlformats.org/officeDocument/2006/relationships/tags" Target="../tags/tag1188.xml"/><Relationship Id="rId10" Type="http://schemas.openxmlformats.org/officeDocument/2006/relationships/tags" Target="../tags/tag1187.xml"/><Relationship Id="rId1" Type="http://schemas.openxmlformats.org/officeDocument/2006/relationships/tags" Target="../tags/tag1180.xml"/></Relationships>
</file>

<file path=ppt/slides/_rels/slide62.xml.rels><?xml version="1.0" encoding="UTF-8" standalone="yes"?>
<Relationships xmlns="http://schemas.openxmlformats.org/package/2006/relationships"><Relationship Id="rId9" Type="http://schemas.openxmlformats.org/officeDocument/2006/relationships/tags" Target="../tags/tag1199.xml"/><Relationship Id="rId8" Type="http://schemas.openxmlformats.org/officeDocument/2006/relationships/tags" Target="../tags/tag1198.xml"/><Relationship Id="rId7" Type="http://schemas.openxmlformats.org/officeDocument/2006/relationships/tags" Target="../tags/tag1197.xml"/><Relationship Id="rId6" Type="http://schemas.openxmlformats.org/officeDocument/2006/relationships/tags" Target="../tags/tag1196.xml"/><Relationship Id="rId5" Type="http://schemas.openxmlformats.org/officeDocument/2006/relationships/image" Target="../media/image3.png"/><Relationship Id="rId4" Type="http://schemas.openxmlformats.org/officeDocument/2006/relationships/tags" Target="../tags/tag1195.xml"/><Relationship Id="rId3" Type="http://schemas.openxmlformats.org/officeDocument/2006/relationships/image" Target="../media/image2.png"/><Relationship Id="rId2" Type="http://schemas.openxmlformats.org/officeDocument/2006/relationships/tags" Target="../tags/tag1194.xml"/><Relationship Id="rId14" Type="http://schemas.openxmlformats.org/officeDocument/2006/relationships/slideLayout" Target="../slideLayouts/slideLayout8.xml"/><Relationship Id="rId13" Type="http://schemas.openxmlformats.org/officeDocument/2006/relationships/tags" Target="../tags/tag1203.xml"/><Relationship Id="rId12" Type="http://schemas.openxmlformats.org/officeDocument/2006/relationships/tags" Target="../tags/tag1202.xml"/><Relationship Id="rId11" Type="http://schemas.openxmlformats.org/officeDocument/2006/relationships/tags" Target="../tags/tag1201.xml"/><Relationship Id="rId10" Type="http://schemas.openxmlformats.org/officeDocument/2006/relationships/tags" Target="../tags/tag1200.xml"/><Relationship Id="rId1" Type="http://schemas.openxmlformats.org/officeDocument/2006/relationships/tags" Target="../tags/tag1193.xml"/></Relationships>
</file>

<file path=ppt/slides/_rels/slide63.xml.rels><?xml version="1.0" encoding="UTF-8" standalone="yes"?>
<Relationships xmlns="http://schemas.openxmlformats.org/package/2006/relationships"><Relationship Id="rId9" Type="http://schemas.openxmlformats.org/officeDocument/2006/relationships/tags" Target="../tags/tag1210.xml"/><Relationship Id="rId8" Type="http://schemas.openxmlformats.org/officeDocument/2006/relationships/tags" Target="../tags/tag1209.xml"/><Relationship Id="rId7" Type="http://schemas.openxmlformats.org/officeDocument/2006/relationships/tags" Target="../tags/tag1208.xml"/><Relationship Id="rId6" Type="http://schemas.openxmlformats.org/officeDocument/2006/relationships/tags" Target="../tags/tag1207.xml"/><Relationship Id="rId5" Type="http://schemas.openxmlformats.org/officeDocument/2006/relationships/tags" Target="../tags/tag1206.xml"/><Relationship Id="rId4" Type="http://schemas.openxmlformats.org/officeDocument/2006/relationships/image" Target="../media/image3.png"/><Relationship Id="rId3" Type="http://schemas.openxmlformats.org/officeDocument/2006/relationships/tags" Target="../tags/tag1205.xml"/><Relationship Id="rId2" Type="http://schemas.openxmlformats.org/officeDocument/2006/relationships/image" Target="../media/image2.png"/><Relationship Id="rId18" Type="http://schemas.openxmlformats.org/officeDocument/2006/relationships/slideLayout" Target="../slideLayouts/slideLayout8.xml"/><Relationship Id="rId17" Type="http://schemas.openxmlformats.org/officeDocument/2006/relationships/tags" Target="../tags/tag1218.xml"/><Relationship Id="rId16" Type="http://schemas.openxmlformats.org/officeDocument/2006/relationships/tags" Target="../tags/tag1217.xml"/><Relationship Id="rId15" Type="http://schemas.openxmlformats.org/officeDocument/2006/relationships/tags" Target="../tags/tag1216.xml"/><Relationship Id="rId14" Type="http://schemas.openxmlformats.org/officeDocument/2006/relationships/tags" Target="../tags/tag1215.xml"/><Relationship Id="rId13" Type="http://schemas.openxmlformats.org/officeDocument/2006/relationships/tags" Target="../tags/tag1214.xml"/><Relationship Id="rId12" Type="http://schemas.openxmlformats.org/officeDocument/2006/relationships/tags" Target="../tags/tag1213.xml"/><Relationship Id="rId11" Type="http://schemas.openxmlformats.org/officeDocument/2006/relationships/tags" Target="../tags/tag1212.xml"/><Relationship Id="rId10" Type="http://schemas.openxmlformats.org/officeDocument/2006/relationships/tags" Target="../tags/tag1211.xml"/><Relationship Id="rId1" Type="http://schemas.openxmlformats.org/officeDocument/2006/relationships/tags" Target="../tags/tag1204.xml"/></Relationships>
</file>

<file path=ppt/slides/_rels/slide64.xml.rels><?xml version="1.0" encoding="UTF-8" standalone="yes"?>
<Relationships xmlns="http://schemas.openxmlformats.org/package/2006/relationships"><Relationship Id="rId9" Type="http://schemas.openxmlformats.org/officeDocument/2006/relationships/tags" Target="../tags/tag1225.xml"/><Relationship Id="rId8" Type="http://schemas.openxmlformats.org/officeDocument/2006/relationships/tags" Target="../tags/tag1224.xml"/><Relationship Id="rId7" Type="http://schemas.openxmlformats.org/officeDocument/2006/relationships/tags" Target="../tags/tag1223.xml"/><Relationship Id="rId6" Type="http://schemas.openxmlformats.org/officeDocument/2006/relationships/tags" Target="../tags/tag1222.xml"/><Relationship Id="rId5" Type="http://schemas.openxmlformats.org/officeDocument/2006/relationships/image" Target="../media/image3.png"/><Relationship Id="rId4" Type="http://schemas.openxmlformats.org/officeDocument/2006/relationships/tags" Target="../tags/tag1221.xml"/><Relationship Id="rId3" Type="http://schemas.openxmlformats.org/officeDocument/2006/relationships/image" Target="../media/image2.png"/><Relationship Id="rId2" Type="http://schemas.openxmlformats.org/officeDocument/2006/relationships/tags" Target="../tags/tag1220.xml"/><Relationship Id="rId16" Type="http://schemas.openxmlformats.org/officeDocument/2006/relationships/slideLayout" Target="../slideLayouts/slideLayout8.xml"/><Relationship Id="rId15" Type="http://schemas.openxmlformats.org/officeDocument/2006/relationships/tags" Target="../tags/tag1231.xml"/><Relationship Id="rId14" Type="http://schemas.openxmlformats.org/officeDocument/2006/relationships/tags" Target="../tags/tag1230.xml"/><Relationship Id="rId13" Type="http://schemas.openxmlformats.org/officeDocument/2006/relationships/tags" Target="../tags/tag1229.xml"/><Relationship Id="rId12" Type="http://schemas.openxmlformats.org/officeDocument/2006/relationships/tags" Target="../tags/tag1228.xml"/><Relationship Id="rId11" Type="http://schemas.openxmlformats.org/officeDocument/2006/relationships/tags" Target="../tags/tag1227.xml"/><Relationship Id="rId10" Type="http://schemas.openxmlformats.org/officeDocument/2006/relationships/tags" Target="../tags/tag1226.xml"/><Relationship Id="rId1" Type="http://schemas.openxmlformats.org/officeDocument/2006/relationships/tags" Target="../tags/tag1219.xml"/></Relationships>
</file>

<file path=ppt/slides/_rels/slide65.xml.rels><?xml version="1.0" encoding="UTF-8" standalone="yes"?>
<Relationships xmlns="http://schemas.openxmlformats.org/package/2006/relationships"><Relationship Id="rId9" Type="http://schemas.openxmlformats.org/officeDocument/2006/relationships/tags" Target="../tags/tag1238.xml"/><Relationship Id="rId8" Type="http://schemas.openxmlformats.org/officeDocument/2006/relationships/tags" Target="../tags/tag1237.xml"/><Relationship Id="rId7" Type="http://schemas.openxmlformats.org/officeDocument/2006/relationships/tags" Target="../tags/tag1236.xml"/><Relationship Id="rId6" Type="http://schemas.openxmlformats.org/officeDocument/2006/relationships/tags" Target="../tags/tag1235.xml"/><Relationship Id="rId5" Type="http://schemas.openxmlformats.org/officeDocument/2006/relationships/image" Target="../media/image3.png"/><Relationship Id="rId4" Type="http://schemas.openxmlformats.org/officeDocument/2006/relationships/tags" Target="../tags/tag1234.xml"/><Relationship Id="rId3" Type="http://schemas.openxmlformats.org/officeDocument/2006/relationships/image" Target="../media/image2.png"/><Relationship Id="rId2" Type="http://schemas.openxmlformats.org/officeDocument/2006/relationships/tags" Target="../tags/tag1233.xml"/><Relationship Id="rId17" Type="http://schemas.openxmlformats.org/officeDocument/2006/relationships/slideLayout" Target="../slideLayouts/slideLayout8.xml"/><Relationship Id="rId16" Type="http://schemas.openxmlformats.org/officeDocument/2006/relationships/tags" Target="../tags/tag1244.xml"/><Relationship Id="rId15" Type="http://schemas.openxmlformats.org/officeDocument/2006/relationships/image" Target="../media/image18.png"/><Relationship Id="rId14" Type="http://schemas.openxmlformats.org/officeDocument/2006/relationships/tags" Target="../tags/tag1243.xml"/><Relationship Id="rId13" Type="http://schemas.openxmlformats.org/officeDocument/2006/relationships/tags" Target="../tags/tag1242.xml"/><Relationship Id="rId12" Type="http://schemas.openxmlformats.org/officeDocument/2006/relationships/tags" Target="../tags/tag1241.xml"/><Relationship Id="rId11" Type="http://schemas.openxmlformats.org/officeDocument/2006/relationships/tags" Target="../tags/tag1240.xml"/><Relationship Id="rId10" Type="http://schemas.openxmlformats.org/officeDocument/2006/relationships/tags" Target="../tags/tag1239.xml"/><Relationship Id="rId1" Type="http://schemas.openxmlformats.org/officeDocument/2006/relationships/tags" Target="../tags/tag1232.xml"/></Relationships>
</file>

<file path=ppt/slides/_rels/slide66.xml.rels><?xml version="1.0" encoding="UTF-8" standalone="yes"?>
<Relationships xmlns="http://schemas.openxmlformats.org/package/2006/relationships"><Relationship Id="rId9" Type="http://schemas.openxmlformats.org/officeDocument/2006/relationships/tags" Target="../tags/tag1251.xml"/><Relationship Id="rId8" Type="http://schemas.openxmlformats.org/officeDocument/2006/relationships/tags" Target="../tags/tag1250.xml"/><Relationship Id="rId7" Type="http://schemas.openxmlformats.org/officeDocument/2006/relationships/tags" Target="../tags/tag1249.xml"/><Relationship Id="rId6" Type="http://schemas.openxmlformats.org/officeDocument/2006/relationships/tags" Target="../tags/tag1248.xml"/><Relationship Id="rId5" Type="http://schemas.openxmlformats.org/officeDocument/2006/relationships/tags" Target="../tags/tag1247.xml"/><Relationship Id="rId40" Type="http://schemas.openxmlformats.org/officeDocument/2006/relationships/slideLayout" Target="../slideLayouts/slideLayout8.xml"/><Relationship Id="rId4" Type="http://schemas.openxmlformats.org/officeDocument/2006/relationships/image" Target="../media/image3.png"/><Relationship Id="rId39" Type="http://schemas.openxmlformats.org/officeDocument/2006/relationships/tags" Target="../tags/tag1281.xml"/><Relationship Id="rId38" Type="http://schemas.openxmlformats.org/officeDocument/2006/relationships/tags" Target="../tags/tag1280.xml"/><Relationship Id="rId37" Type="http://schemas.openxmlformats.org/officeDocument/2006/relationships/tags" Target="../tags/tag1279.xml"/><Relationship Id="rId36" Type="http://schemas.openxmlformats.org/officeDocument/2006/relationships/tags" Target="../tags/tag1278.xml"/><Relationship Id="rId35" Type="http://schemas.openxmlformats.org/officeDocument/2006/relationships/tags" Target="../tags/tag1277.xml"/><Relationship Id="rId34" Type="http://schemas.openxmlformats.org/officeDocument/2006/relationships/tags" Target="../tags/tag1276.xml"/><Relationship Id="rId33" Type="http://schemas.openxmlformats.org/officeDocument/2006/relationships/tags" Target="../tags/tag1275.xml"/><Relationship Id="rId32" Type="http://schemas.openxmlformats.org/officeDocument/2006/relationships/tags" Target="../tags/tag1274.xml"/><Relationship Id="rId31" Type="http://schemas.openxmlformats.org/officeDocument/2006/relationships/tags" Target="../tags/tag1273.xml"/><Relationship Id="rId30" Type="http://schemas.openxmlformats.org/officeDocument/2006/relationships/tags" Target="../tags/tag1272.xml"/><Relationship Id="rId3" Type="http://schemas.openxmlformats.org/officeDocument/2006/relationships/tags" Target="../tags/tag1246.xml"/><Relationship Id="rId29" Type="http://schemas.openxmlformats.org/officeDocument/2006/relationships/tags" Target="../tags/tag1271.xml"/><Relationship Id="rId28" Type="http://schemas.openxmlformats.org/officeDocument/2006/relationships/tags" Target="../tags/tag1270.xml"/><Relationship Id="rId27" Type="http://schemas.openxmlformats.org/officeDocument/2006/relationships/tags" Target="../tags/tag1269.xml"/><Relationship Id="rId26" Type="http://schemas.openxmlformats.org/officeDocument/2006/relationships/tags" Target="../tags/tag1268.xml"/><Relationship Id="rId25" Type="http://schemas.openxmlformats.org/officeDocument/2006/relationships/tags" Target="../tags/tag1267.xml"/><Relationship Id="rId24" Type="http://schemas.openxmlformats.org/officeDocument/2006/relationships/tags" Target="../tags/tag1266.xml"/><Relationship Id="rId23" Type="http://schemas.openxmlformats.org/officeDocument/2006/relationships/tags" Target="../tags/tag1265.xml"/><Relationship Id="rId22" Type="http://schemas.openxmlformats.org/officeDocument/2006/relationships/tags" Target="../tags/tag1264.xml"/><Relationship Id="rId21" Type="http://schemas.openxmlformats.org/officeDocument/2006/relationships/tags" Target="../tags/tag1263.xml"/><Relationship Id="rId20" Type="http://schemas.openxmlformats.org/officeDocument/2006/relationships/tags" Target="../tags/tag1262.xml"/><Relationship Id="rId2" Type="http://schemas.openxmlformats.org/officeDocument/2006/relationships/image" Target="../media/image2.png"/><Relationship Id="rId19" Type="http://schemas.openxmlformats.org/officeDocument/2006/relationships/tags" Target="../tags/tag1261.xml"/><Relationship Id="rId18" Type="http://schemas.openxmlformats.org/officeDocument/2006/relationships/tags" Target="../tags/tag1260.xml"/><Relationship Id="rId17" Type="http://schemas.openxmlformats.org/officeDocument/2006/relationships/tags" Target="../tags/tag1259.xml"/><Relationship Id="rId16" Type="http://schemas.openxmlformats.org/officeDocument/2006/relationships/tags" Target="../tags/tag1258.xml"/><Relationship Id="rId15" Type="http://schemas.openxmlformats.org/officeDocument/2006/relationships/tags" Target="../tags/tag1257.xml"/><Relationship Id="rId14" Type="http://schemas.openxmlformats.org/officeDocument/2006/relationships/tags" Target="../tags/tag1256.xml"/><Relationship Id="rId13" Type="http://schemas.openxmlformats.org/officeDocument/2006/relationships/tags" Target="../tags/tag1255.xml"/><Relationship Id="rId12" Type="http://schemas.openxmlformats.org/officeDocument/2006/relationships/tags" Target="../tags/tag1254.xml"/><Relationship Id="rId11" Type="http://schemas.openxmlformats.org/officeDocument/2006/relationships/tags" Target="../tags/tag1253.xml"/><Relationship Id="rId10" Type="http://schemas.openxmlformats.org/officeDocument/2006/relationships/tags" Target="../tags/tag1252.xml"/><Relationship Id="rId1" Type="http://schemas.openxmlformats.org/officeDocument/2006/relationships/tags" Target="../tags/tag1245.xml"/></Relationships>
</file>

<file path=ppt/slides/_rels/slide67.xml.rels><?xml version="1.0" encoding="UTF-8" standalone="yes"?>
<Relationships xmlns="http://schemas.openxmlformats.org/package/2006/relationships"><Relationship Id="rId9" Type="http://schemas.openxmlformats.org/officeDocument/2006/relationships/tags" Target="../tags/tag1288.xml"/><Relationship Id="rId8" Type="http://schemas.openxmlformats.org/officeDocument/2006/relationships/tags" Target="../tags/tag1287.xml"/><Relationship Id="rId7" Type="http://schemas.openxmlformats.org/officeDocument/2006/relationships/tags" Target="../tags/tag1286.xml"/><Relationship Id="rId6" Type="http://schemas.openxmlformats.org/officeDocument/2006/relationships/tags" Target="../tags/tag1285.xml"/><Relationship Id="rId5" Type="http://schemas.openxmlformats.org/officeDocument/2006/relationships/image" Target="../media/image3.png"/><Relationship Id="rId4" Type="http://schemas.openxmlformats.org/officeDocument/2006/relationships/tags" Target="../tags/tag1284.xml"/><Relationship Id="rId3" Type="http://schemas.openxmlformats.org/officeDocument/2006/relationships/image" Target="../media/image2.png"/><Relationship Id="rId2" Type="http://schemas.openxmlformats.org/officeDocument/2006/relationships/tags" Target="../tags/tag1283.xml"/><Relationship Id="rId10" Type="http://schemas.openxmlformats.org/officeDocument/2006/relationships/slideLayout" Target="../slideLayouts/slideLayout8.xml"/><Relationship Id="rId1" Type="http://schemas.openxmlformats.org/officeDocument/2006/relationships/tags" Target="../tags/tag1282.xml"/></Relationships>
</file>

<file path=ppt/slides/_rels/slide68.xml.rels><?xml version="1.0" encoding="UTF-8" standalone="yes"?>
<Relationships xmlns="http://schemas.openxmlformats.org/package/2006/relationships"><Relationship Id="rId9" Type="http://schemas.openxmlformats.org/officeDocument/2006/relationships/tags" Target="../tags/tag1295.xml"/><Relationship Id="rId8" Type="http://schemas.openxmlformats.org/officeDocument/2006/relationships/tags" Target="../tags/tag1294.xml"/><Relationship Id="rId7" Type="http://schemas.openxmlformats.org/officeDocument/2006/relationships/tags" Target="../tags/tag1293.xml"/><Relationship Id="rId6" Type="http://schemas.openxmlformats.org/officeDocument/2006/relationships/tags" Target="../tags/tag1292.xml"/><Relationship Id="rId5" Type="http://schemas.openxmlformats.org/officeDocument/2006/relationships/image" Target="../media/image3.png"/><Relationship Id="rId4" Type="http://schemas.openxmlformats.org/officeDocument/2006/relationships/tags" Target="../tags/tag1291.xml"/><Relationship Id="rId3" Type="http://schemas.openxmlformats.org/officeDocument/2006/relationships/image" Target="../media/image2.png"/><Relationship Id="rId2" Type="http://schemas.openxmlformats.org/officeDocument/2006/relationships/tags" Target="../tags/tag1290.xml"/><Relationship Id="rId10" Type="http://schemas.openxmlformats.org/officeDocument/2006/relationships/slideLayout" Target="../slideLayouts/slideLayout8.xml"/><Relationship Id="rId1" Type="http://schemas.openxmlformats.org/officeDocument/2006/relationships/tags" Target="../tags/tag1289.xml"/></Relationships>
</file>

<file path=ppt/slides/_rels/slide69.xml.rels><?xml version="1.0" encoding="UTF-8" standalone="yes"?>
<Relationships xmlns="http://schemas.openxmlformats.org/package/2006/relationships"><Relationship Id="rId9" Type="http://schemas.openxmlformats.org/officeDocument/2006/relationships/tags" Target="../tags/tag1302.xml"/><Relationship Id="rId8" Type="http://schemas.openxmlformats.org/officeDocument/2006/relationships/tags" Target="../tags/tag1301.xml"/><Relationship Id="rId7" Type="http://schemas.openxmlformats.org/officeDocument/2006/relationships/tags" Target="../tags/tag1300.xml"/><Relationship Id="rId6" Type="http://schemas.openxmlformats.org/officeDocument/2006/relationships/tags" Target="../tags/tag1299.xml"/><Relationship Id="rId5" Type="http://schemas.openxmlformats.org/officeDocument/2006/relationships/image" Target="../media/image3.png"/><Relationship Id="rId4" Type="http://schemas.openxmlformats.org/officeDocument/2006/relationships/tags" Target="../tags/tag1298.xml"/><Relationship Id="rId3" Type="http://schemas.openxmlformats.org/officeDocument/2006/relationships/image" Target="../media/image2.png"/><Relationship Id="rId2" Type="http://schemas.openxmlformats.org/officeDocument/2006/relationships/tags" Target="../tags/tag1297.xml"/><Relationship Id="rId12" Type="http://schemas.openxmlformats.org/officeDocument/2006/relationships/slideLayout" Target="../slideLayouts/slideLayout8.xml"/><Relationship Id="rId11" Type="http://schemas.openxmlformats.org/officeDocument/2006/relationships/tags" Target="../tags/tag1304.xml"/><Relationship Id="rId10" Type="http://schemas.openxmlformats.org/officeDocument/2006/relationships/tags" Target="../tags/tag1303.xml"/><Relationship Id="rId1" Type="http://schemas.openxmlformats.org/officeDocument/2006/relationships/tags" Target="../tags/tag1296.xml"/></Relationships>
</file>

<file path=ppt/slides/_rels/slide7.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image" Target="../media/image3.png"/><Relationship Id="rId4" Type="http://schemas.openxmlformats.org/officeDocument/2006/relationships/tags" Target="../tags/tag135.xml"/><Relationship Id="rId3" Type="http://schemas.openxmlformats.org/officeDocument/2006/relationships/image" Target="../media/image2.png"/><Relationship Id="rId2" Type="http://schemas.openxmlformats.org/officeDocument/2006/relationships/tags" Target="../tags/tag134.xml"/><Relationship Id="rId11" Type="http://schemas.openxmlformats.org/officeDocument/2006/relationships/slideLayout" Target="../slideLayouts/slideLayout8.xml"/><Relationship Id="rId10" Type="http://schemas.openxmlformats.org/officeDocument/2006/relationships/tags" Target="../tags/tag140.xml"/><Relationship Id="rId1" Type="http://schemas.openxmlformats.org/officeDocument/2006/relationships/tags" Target="../tags/tag133.xml"/></Relationships>
</file>

<file path=ppt/slides/_rels/slide70.xml.rels><?xml version="1.0" encoding="UTF-8" standalone="yes"?>
<Relationships xmlns="http://schemas.openxmlformats.org/package/2006/relationships"><Relationship Id="rId9" Type="http://schemas.openxmlformats.org/officeDocument/2006/relationships/tags" Target="../tags/tag1311.xml"/><Relationship Id="rId8" Type="http://schemas.openxmlformats.org/officeDocument/2006/relationships/tags" Target="../tags/tag1310.xml"/><Relationship Id="rId7" Type="http://schemas.openxmlformats.org/officeDocument/2006/relationships/tags" Target="../tags/tag1309.xml"/><Relationship Id="rId6" Type="http://schemas.openxmlformats.org/officeDocument/2006/relationships/tags" Target="../tags/tag1308.xml"/><Relationship Id="rId5" Type="http://schemas.openxmlformats.org/officeDocument/2006/relationships/image" Target="../media/image3.png"/><Relationship Id="rId4" Type="http://schemas.openxmlformats.org/officeDocument/2006/relationships/tags" Target="../tags/tag1307.xml"/><Relationship Id="rId3" Type="http://schemas.openxmlformats.org/officeDocument/2006/relationships/image" Target="../media/image2.png"/><Relationship Id="rId2" Type="http://schemas.openxmlformats.org/officeDocument/2006/relationships/tags" Target="../tags/tag1306.xml"/><Relationship Id="rId11" Type="http://schemas.openxmlformats.org/officeDocument/2006/relationships/slideLayout" Target="../slideLayouts/slideLayout8.xml"/><Relationship Id="rId10" Type="http://schemas.openxmlformats.org/officeDocument/2006/relationships/tags" Target="../tags/tag1312.xml"/><Relationship Id="rId1" Type="http://schemas.openxmlformats.org/officeDocument/2006/relationships/tags" Target="../tags/tag1305.xml"/></Relationships>
</file>

<file path=ppt/slides/_rels/slide71.xml.rels><?xml version="1.0" encoding="UTF-8" standalone="yes"?>
<Relationships xmlns="http://schemas.openxmlformats.org/package/2006/relationships"><Relationship Id="rId9" Type="http://schemas.openxmlformats.org/officeDocument/2006/relationships/tags" Target="../tags/tag1319.xml"/><Relationship Id="rId8" Type="http://schemas.openxmlformats.org/officeDocument/2006/relationships/tags" Target="../tags/tag1318.xml"/><Relationship Id="rId7" Type="http://schemas.openxmlformats.org/officeDocument/2006/relationships/tags" Target="../tags/tag1317.xml"/><Relationship Id="rId6" Type="http://schemas.openxmlformats.org/officeDocument/2006/relationships/tags" Target="../tags/tag1316.xml"/><Relationship Id="rId5" Type="http://schemas.openxmlformats.org/officeDocument/2006/relationships/image" Target="../media/image3.png"/><Relationship Id="rId4" Type="http://schemas.openxmlformats.org/officeDocument/2006/relationships/tags" Target="../tags/tag1315.xml"/><Relationship Id="rId3" Type="http://schemas.openxmlformats.org/officeDocument/2006/relationships/image" Target="../media/image2.png"/><Relationship Id="rId2" Type="http://schemas.openxmlformats.org/officeDocument/2006/relationships/tags" Target="../tags/tag1314.xml"/><Relationship Id="rId12" Type="http://schemas.openxmlformats.org/officeDocument/2006/relationships/slideLayout" Target="../slideLayouts/slideLayout8.xml"/><Relationship Id="rId11" Type="http://schemas.openxmlformats.org/officeDocument/2006/relationships/tags" Target="../tags/tag1321.xml"/><Relationship Id="rId10" Type="http://schemas.openxmlformats.org/officeDocument/2006/relationships/tags" Target="../tags/tag1320.xml"/><Relationship Id="rId1" Type="http://schemas.openxmlformats.org/officeDocument/2006/relationships/tags" Target="../tags/tag1313.xml"/></Relationships>
</file>

<file path=ppt/slides/_rels/slide72.xml.rels><?xml version="1.0" encoding="UTF-8" standalone="yes"?>
<Relationships xmlns="http://schemas.openxmlformats.org/package/2006/relationships"><Relationship Id="rId9" Type="http://schemas.openxmlformats.org/officeDocument/2006/relationships/tags" Target="../tags/tag1328.xml"/><Relationship Id="rId8" Type="http://schemas.openxmlformats.org/officeDocument/2006/relationships/tags" Target="../tags/tag1327.xml"/><Relationship Id="rId7" Type="http://schemas.openxmlformats.org/officeDocument/2006/relationships/tags" Target="../tags/tag1326.xml"/><Relationship Id="rId6" Type="http://schemas.openxmlformats.org/officeDocument/2006/relationships/tags" Target="../tags/tag1325.xml"/><Relationship Id="rId5" Type="http://schemas.openxmlformats.org/officeDocument/2006/relationships/image" Target="../media/image3.png"/><Relationship Id="rId4" Type="http://schemas.openxmlformats.org/officeDocument/2006/relationships/tags" Target="../tags/tag1324.xml"/><Relationship Id="rId3" Type="http://schemas.openxmlformats.org/officeDocument/2006/relationships/image" Target="../media/image2.png"/><Relationship Id="rId2" Type="http://schemas.openxmlformats.org/officeDocument/2006/relationships/tags" Target="../tags/tag1323.xml"/><Relationship Id="rId12" Type="http://schemas.openxmlformats.org/officeDocument/2006/relationships/slideLayout" Target="../slideLayouts/slideLayout8.xml"/><Relationship Id="rId11" Type="http://schemas.openxmlformats.org/officeDocument/2006/relationships/tags" Target="../tags/tag1330.xml"/><Relationship Id="rId10" Type="http://schemas.openxmlformats.org/officeDocument/2006/relationships/tags" Target="../tags/tag1329.xml"/><Relationship Id="rId1" Type="http://schemas.openxmlformats.org/officeDocument/2006/relationships/tags" Target="../tags/tag1322.xml"/></Relationships>
</file>

<file path=ppt/slides/_rels/slide73.xml.rels><?xml version="1.0" encoding="UTF-8" standalone="yes"?>
<Relationships xmlns="http://schemas.openxmlformats.org/package/2006/relationships"><Relationship Id="rId9" Type="http://schemas.openxmlformats.org/officeDocument/2006/relationships/tags" Target="../tags/tag1337.xml"/><Relationship Id="rId8" Type="http://schemas.openxmlformats.org/officeDocument/2006/relationships/tags" Target="../tags/tag1336.xml"/><Relationship Id="rId7" Type="http://schemas.openxmlformats.org/officeDocument/2006/relationships/tags" Target="../tags/tag1335.xml"/><Relationship Id="rId6" Type="http://schemas.openxmlformats.org/officeDocument/2006/relationships/tags" Target="../tags/tag1334.xml"/><Relationship Id="rId5" Type="http://schemas.openxmlformats.org/officeDocument/2006/relationships/image" Target="../media/image3.png"/><Relationship Id="rId4" Type="http://schemas.openxmlformats.org/officeDocument/2006/relationships/tags" Target="../tags/tag1333.xml"/><Relationship Id="rId3" Type="http://schemas.openxmlformats.org/officeDocument/2006/relationships/image" Target="../media/image2.png"/><Relationship Id="rId2" Type="http://schemas.openxmlformats.org/officeDocument/2006/relationships/tags" Target="../tags/tag1332.xml"/><Relationship Id="rId12" Type="http://schemas.openxmlformats.org/officeDocument/2006/relationships/slideLayout" Target="../slideLayouts/slideLayout8.xml"/><Relationship Id="rId11" Type="http://schemas.openxmlformats.org/officeDocument/2006/relationships/tags" Target="../tags/tag1339.xml"/><Relationship Id="rId10" Type="http://schemas.openxmlformats.org/officeDocument/2006/relationships/tags" Target="../tags/tag1338.xml"/><Relationship Id="rId1" Type="http://schemas.openxmlformats.org/officeDocument/2006/relationships/tags" Target="../tags/tag1331.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43.xml"/><Relationship Id="rId3" Type="http://schemas.openxmlformats.org/officeDocument/2006/relationships/tags" Target="../tags/tag1342.xml"/><Relationship Id="rId2" Type="http://schemas.openxmlformats.org/officeDocument/2006/relationships/tags" Target="../tags/tag1341.xml"/><Relationship Id="rId1" Type="http://schemas.openxmlformats.org/officeDocument/2006/relationships/tags" Target="../tags/tag1340.xml"/></Relationships>
</file>

<file path=ppt/slides/_rels/slide75.xml.rels><?xml version="1.0" encoding="UTF-8" standalone="yes"?>
<Relationships xmlns="http://schemas.openxmlformats.org/package/2006/relationships"><Relationship Id="rId9" Type="http://schemas.openxmlformats.org/officeDocument/2006/relationships/tags" Target="../tags/tag1350.xml"/><Relationship Id="rId8" Type="http://schemas.openxmlformats.org/officeDocument/2006/relationships/tags" Target="../tags/tag1349.xml"/><Relationship Id="rId7" Type="http://schemas.openxmlformats.org/officeDocument/2006/relationships/tags" Target="../tags/tag1348.xml"/><Relationship Id="rId6" Type="http://schemas.openxmlformats.org/officeDocument/2006/relationships/tags" Target="../tags/tag1347.xml"/><Relationship Id="rId5" Type="http://schemas.openxmlformats.org/officeDocument/2006/relationships/tags" Target="../tags/tag1346.xml"/><Relationship Id="rId4" Type="http://schemas.openxmlformats.org/officeDocument/2006/relationships/image" Target="../media/image3.png"/><Relationship Id="rId3" Type="http://schemas.openxmlformats.org/officeDocument/2006/relationships/tags" Target="../tags/tag1345.xml"/><Relationship Id="rId2" Type="http://schemas.openxmlformats.org/officeDocument/2006/relationships/image" Target="../media/image2.png"/><Relationship Id="rId11" Type="http://schemas.openxmlformats.org/officeDocument/2006/relationships/slideLayout" Target="../slideLayouts/slideLayout8.xml"/><Relationship Id="rId10" Type="http://schemas.openxmlformats.org/officeDocument/2006/relationships/tags" Target="../tags/tag1351.xml"/><Relationship Id="rId1" Type="http://schemas.openxmlformats.org/officeDocument/2006/relationships/tags" Target="../tags/tag1344.xml"/></Relationships>
</file>

<file path=ppt/slides/_rels/slide76.xml.rels><?xml version="1.0" encoding="UTF-8" standalone="yes"?>
<Relationships xmlns="http://schemas.openxmlformats.org/package/2006/relationships"><Relationship Id="rId9" Type="http://schemas.openxmlformats.org/officeDocument/2006/relationships/tags" Target="../tags/tag1358.xml"/><Relationship Id="rId8" Type="http://schemas.openxmlformats.org/officeDocument/2006/relationships/tags" Target="../tags/tag1357.xml"/><Relationship Id="rId7" Type="http://schemas.openxmlformats.org/officeDocument/2006/relationships/tags" Target="../tags/tag1356.xml"/><Relationship Id="rId6" Type="http://schemas.openxmlformats.org/officeDocument/2006/relationships/tags" Target="../tags/tag1355.xml"/><Relationship Id="rId5" Type="http://schemas.openxmlformats.org/officeDocument/2006/relationships/image" Target="../media/image3.png"/><Relationship Id="rId4" Type="http://schemas.openxmlformats.org/officeDocument/2006/relationships/tags" Target="../tags/tag1354.xml"/><Relationship Id="rId3" Type="http://schemas.openxmlformats.org/officeDocument/2006/relationships/image" Target="../media/image2.png"/><Relationship Id="rId2" Type="http://schemas.openxmlformats.org/officeDocument/2006/relationships/tags" Target="../tags/tag1353.xml"/><Relationship Id="rId14" Type="http://schemas.openxmlformats.org/officeDocument/2006/relationships/slideLayout" Target="../slideLayouts/slideLayout8.xml"/><Relationship Id="rId13" Type="http://schemas.openxmlformats.org/officeDocument/2006/relationships/tags" Target="../tags/tag1362.xml"/><Relationship Id="rId12" Type="http://schemas.openxmlformats.org/officeDocument/2006/relationships/tags" Target="../tags/tag1361.xml"/><Relationship Id="rId11" Type="http://schemas.openxmlformats.org/officeDocument/2006/relationships/tags" Target="../tags/tag1360.xml"/><Relationship Id="rId10" Type="http://schemas.openxmlformats.org/officeDocument/2006/relationships/tags" Target="../tags/tag1359.xml"/><Relationship Id="rId1" Type="http://schemas.openxmlformats.org/officeDocument/2006/relationships/tags" Target="../tags/tag1352.xml"/></Relationships>
</file>

<file path=ppt/slides/_rels/slide77.xml.rels><?xml version="1.0" encoding="UTF-8" standalone="yes"?>
<Relationships xmlns="http://schemas.openxmlformats.org/package/2006/relationships"><Relationship Id="rId9" Type="http://schemas.openxmlformats.org/officeDocument/2006/relationships/tags" Target="../tags/tag1369.xml"/><Relationship Id="rId8" Type="http://schemas.openxmlformats.org/officeDocument/2006/relationships/tags" Target="../tags/tag1368.xml"/><Relationship Id="rId7" Type="http://schemas.openxmlformats.org/officeDocument/2006/relationships/tags" Target="../tags/tag1367.xml"/><Relationship Id="rId6" Type="http://schemas.openxmlformats.org/officeDocument/2006/relationships/tags" Target="../tags/tag1366.xml"/><Relationship Id="rId5" Type="http://schemas.openxmlformats.org/officeDocument/2006/relationships/image" Target="../media/image3.png"/><Relationship Id="rId4" Type="http://schemas.openxmlformats.org/officeDocument/2006/relationships/tags" Target="../tags/tag1365.xml"/><Relationship Id="rId3" Type="http://schemas.openxmlformats.org/officeDocument/2006/relationships/image" Target="../media/image2.png"/><Relationship Id="rId2" Type="http://schemas.openxmlformats.org/officeDocument/2006/relationships/tags" Target="../tags/tag1364.xml"/><Relationship Id="rId12" Type="http://schemas.openxmlformats.org/officeDocument/2006/relationships/slideLayout" Target="../slideLayouts/slideLayout8.xml"/><Relationship Id="rId11" Type="http://schemas.openxmlformats.org/officeDocument/2006/relationships/tags" Target="../tags/tag1371.xml"/><Relationship Id="rId10" Type="http://schemas.openxmlformats.org/officeDocument/2006/relationships/tags" Target="../tags/tag1370.xml"/><Relationship Id="rId1" Type="http://schemas.openxmlformats.org/officeDocument/2006/relationships/tags" Target="../tags/tag1363.xml"/></Relationships>
</file>

<file path=ppt/slides/_rels/slide78.xml.rels><?xml version="1.0" encoding="UTF-8" standalone="yes"?>
<Relationships xmlns="http://schemas.openxmlformats.org/package/2006/relationships"><Relationship Id="rId9" Type="http://schemas.openxmlformats.org/officeDocument/2006/relationships/tags" Target="../tags/tag1378.xml"/><Relationship Id="rId8" Type="http://schemas.openxmlformats.org/officeDocument/2006/relationships/tags" Target="../tags/tag1377.xml"/><Relationship Id="rId7" Type="http://schemas.openxmlformats.org/officeDocument/2006/relationships/tags" Target="../tags/tag1376.xml"/><Relationship Id="rId6" Type="http://schemas.openxmlformats.org/officeDocument/2006/relationships/tags" Target="../tags/tag1375.xml"/><Relationship Id="rId5" Type="http://schemas.openxmlformats.org/officeDocument/2006/relationships/image" Target="../media/image3.png"/><Relationship Id="rId4" Type="http://schemas.openxmlformats.org/officeDocument/2006/relationships/tags" Target="../tags/tag1374.xml"/><Relationship Id="rId3" Type="http://schemas.openxmlformats.org/officeDocument/2006/relationships/image" Target="../media/image2.png"/><Relationship Id="rId2" Type="http://schemas.openxmlformats.org/officeDocument/2006/relationships/tags" Target="../tags/tag1373.xml"/><Relationship Id="rId14" Type="http://schemas.openxmlformats.org/officeDocument/2006/relationships/slideLayout" Target="../slideLayouts/slideLayout8.xml"/><Relationship Id="rId13" Type="http://schemas.openxmlformats.org/officeDocument/2006/relationships/tags" Target="../tags/tag1382.xml"/><Relationship Id="rId12" Type="http://schemas.openxmlformats.org/officeDocument/2006/relationships/tags" Target="../tags/tag1381.xml"/><Relationship Id="rId11" Type="http://schemas.openxmlformats.org/officeDocument/2006/relationships/tags" Target="../tags/tag1380.xml"/><Relationship Id="rId10" Type="http://schemas.openxmlformats.org/officeDocument/2006/relationships/tags" Target="../tags/tag1379.xml"/><Relationship Id="rId1" Type="http://schemas.openxmlformats.org/officeDocument/2006/relationships/tags" Target="../tags/tag1372.xml"/></Relationships>
</file>

<file path=ppt/slides/_rels/slide79.xml.rels><?xml version="1.0" encoding="UTF-8" standalone="yes"?>
<Relationships xmlns="http://schemas.openxmlformats.org/package/2006/relationships"><Relationship Id="rId9" Type="http://schemas.openxmlformats.org/officeDocument/2006/relationships/tags" Target="../tags/tag1389.xml"/><Relationship Id="rId8" Type="http://schemas.openxmlformats.org/officeDocument/2006/relationships/tags" Target="../tags/tag1388.xml"/><Relationship Id="rId7" Type="http://schemas.openxmlformats.org/officeDocument/2006/relationships/tags" Target="../tags/tag1387.xml"/><Relationship Id="rId6" Type="http://schemas.openxmlformats.org/officeDocument/2006/relationships/tags" Target="../tags/tag1386.xml"/><Relationship Id="rId5" Type="http://schemas.openxmlformats.org/officeDocument/2006/relationships/tags" Target="../tags/tag1385.xml"/><Relationship Id="rId4" Type="http://schemas.openxmlformats.org/officeDocument/2006/relationships/image" Target="../media/image3.png"/><Relationship Id="rId3" Type="http://schemas.openxmlformats.org/officeDocument/2006/relationships/tags" Target="../tags/tag1384.xml"/><Relationship Id="rId2" Type="http://schemas.openxmlformats.org/officeDocument/2006/relationships/image" Target="../media/image2.png"/><Relationship Id="rId17" Type="http://schemas.openxmlformats.org/officeDocument/2006/relationships/slideLayout" Target="../slideLayouts/slideLayout8.xml"/><Relationship Id="rId16" Type="http://schemas.openxmlformats.org/officeDocument/2006/relationships/tags" Target="../tags/tag1396.xml"/><Relationship Id="rId15" Type="http://schemas.openxmlformats.org/officeDocument/2006/relationships/tags" Target="../tags/tag1395.xml"/><Relationship Id="rId14" Type="http://schemas.openxmlformats.org/officeDocument/2006/relationships/tags" Target="../tags/tag1394.xml"/><Relationship Id="rId13" Type="http://schemas.openxmlformats.org/officeDocument/2006/relationships/tags" Target="../tags/tag1393.xml"/><Relationship Id="rId12" Type="http://schemas.openxmlformats.org/officeDocument/2006/relationships/tags" Target="../tags/tag1392.xml"/><Relationship Id="rId11" Type="http://schemas.openxmlformats.org/officeDocument/2006/relationships/tags" Target="../tags/tag1391.xml"/><Relationship Id="rId10" Type="http://schemas.openxmlformats.org/officeDocument/2006/relationships/tags" Target="../tags/tag1390.xml"/><Relationship Id="rId1" Type="http://schemas.openxmlformats.org/officeDocument/2006/relationships/tags" Target="../tags/tag1383.xml"/></Relationships>
</file>

<file path=ppt/slides/_rels/slide8.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image" Target="../media/image3.png"/><Relationship Id="rId4" Type="http://schemas.openxmlformats.org/officeDocument/2006/relationships/tags" Target="../tags/tag143.xml"/><Relationship Id="rId3" Type="http://schemas.openxmlformats.org/officeDocument/2006/relationships/image" Target="../media/image2.png"/><Relationship Id="rId2" Type="http://schemas.openxmlformats.org/officeDocument/2006/relationships/tags" Target="../tags/tag142.xml"/><Relationship Id="rId14" Type="http://schemas.openxmlformats.org/officeDocument/2006/relationships/slideLayout" Target="../slideLayouts/slideLayout8.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41.xml"/></Relationships>
</file>

<file path=ppt/slides/_rels/slide80.xml.rels><?xml version="1.0" encoding="UTF-8" standalone="yes"?>
<Relationships xmlns="http://schemas.openxmlformats.org/package/2006/relationships"><Relationship Id="rId9" Type="http://schemas.openxmlformats.org/officeDocument/2006/relationships/tags" Target="../tags/tag1403.xml"/><Relationship Id="rId8" Type="http://schemas.openxmlformats.org/officeDocument/2006/relationships/tags" Target="../tags/tag1402.xml"/><Relationship Id="rId7" Type="http://schemas.openxmlformats.org/officeDocument/2006/relationships/tags" Target="../tags/tag1401.xml"/><Relationship Id="rId6" Type="http://schemas.openxmlformats.org/officeDocument/2006/relationships/tags" Target="../tags/tag1400.xml"/><Relationship Id="rId5" Type="http://schemas.openxmlformats.org/officeDocument/2006/relationships/tags" Target="../tags/tag1399.xml"/><Relationship Id="rId4" Type="http://schemas.openxmlformats.org/officeDocument/2006/relationships/image" Target="../media/image3.png"/><Relationship Id="rId3" Type="http://schemas.openxmlformats.org/officeDocument/2006/relationships/tags" Target="../tags/tag1398.xml"/><Relationship Id="rId2" Type="http://schemas.openxmlformats.org/officeDocument/2006/relationships/image" Target="../media/image2.png"/><Relationship Id="rId17" Type="http://schemas.openxmlformats.org/officeDocument/2006/relationships/slideLayout" Target="../slideLayouts/slideLayout8.xml"/><Relationship Id="rId16" Type="http://schemas.openxmlformats.org/officeDocument/2006/relationships/tags" Target="../tags/tag1410.xml"/><Relationship Id="rId15" Type="http://schemas.openxmlformats.org/officeDocument/2006/relationships/tags" Target="../tags/tag1409.xml"/><Relationship Id="rId14" Type="http://schemas.openxmlformats.org/officeDocument/2006/relationships/tags" Target="../tags/tag1408.xml"/><Relationship Id="rId13" Type="http://schemas.openxmlformats.org/officeDocument/2006/relationships/tags" Target="../tags/tag1407.xml"/><Relationship Id="rId12" Type="http://schemas.openxmlformats.org/officeDocument/2006/relationships/tags" Target="../tags/tag1406.xml"/><Relationship Id="rId11" Type="http://schemas.openxmlformats.org/officeDocument/2006/relationships/tags" Target="../tags/tag1405.xml"/><Relationship Id="rId10" Type="http://schemas.openxmlformats.org/officeDocument/2006/relationships/tags" Target="../tags/tag1404.xml"/><Relationship Id="rId1" Type="http://schemas.openxmlformats.org/officeDocument/2006/relationships/tags" Target="../tags/tag1397.xml"/></Relationships>
</file>

<file path=ppt/slides/_rels/slide81.xml.rels><?xml version="1.0" encoding="UTF-8" standalone="yes"?>
<Relationships xmlns="http://schemas.openxmlformats.org/package/2006/relationships"><Relationship Id="rId9" Type="http://schemas.openxmlformats.org/officeDocument/2006/relationships/tags" Target="../tags/tag1416.xml"/><Relationship Id="rId8" Type="http://schemas.openxmlformats.org/officeDocument/2006/relationships/image" Target="../media/image19.png"/><Relationship Id="rId7" Type="http://schemas.openxmlformats.org/officeDocument/2006/relationships/tags" Target="../tags/tag1415.xml"/><Relationship Id="rId6" Type="http://schemas.openxmlformats.org/officeDocument/2006/relationships/tags" Target="../tags/tag1414.xml"/><Relationship Id="rId5" Type="http://schemas.openxmlformats.org/officeDocument/2006/relationships/image" Target="../media/image3.png"/><Relationship Id="rId4" Type="http://schemas.openxmlformats.org/officeDocument/2006/relationships/tags" Target="../tags/tag1413.xml"/><Relationship Id="rId3" Type="http://schemas.openxmlformats.org/officeDocument/2006/relationships/image" Target="../media/image2.png"/><Relationship Id="rId2" Type="http://schemas.openxmlformats.org/officeDocument/2006/relationships/tags" Target="../tags/tag1412.xml"/><Relationship Id="rId13" Type="http://schemas.openxmlformats.org/officeDocument/2006/relationships/slideLayout" Target="../slideLayouts/slideLayout8.xml"/><Relationship Id="rId12" Type="http://schemas.openxmlformats.org/officeDocument/2006/relationships/tags" Target="../tags/tag1418.xml"/><Relationship Id="rId11" Type="http://schemas.openxmlformats.org/officeDocument/2006/relationships/image" Target="../media/image20.png"/><Relationship Id="rId10" Type="http://schemas.openxmlformats.org/officeDocument/2006/relationships/tags" Target="../tags/tag1417.xml"/><Relationship Id="rId1" Type="http://schemas.openxmlformats.org/officeDocument/2006/relationships/tags" Target="../tags/tag1411.xml"/></Relationships>
</file>

<file path=ppt/slides/_rels/slide82.xml.rels><?xml version="1.0" encoding="UTF-8" standalone="yes"?>
<Relationships xmlns="http://schemas.openxmlformats.org/package/2006/relationships"><Relationship Id="rId9" Type="http://schemas.openxmlformats.org/officeDocument/2006/relationships/tags" Target="../tags/tag1425.xml"/><Relationship Id="rId8" Type="http://schemas.openxmlformats.org/officeDocument/2006/relationships/tags" Target="../tags/tag1424.xml"/><Relationship Id="rId7" Type="http://schemas.openxmlformats.org/officeDocument/2006/relationships/tags" Target="../tags/tag1423.xml"/><Relationship Id="rId6" Type="http://schemas.openxmlformats.org/officeDocument/2006/relationships/tags" Target="../tags/tag1422.xml"/><Relationship Id="rId5" Type="http://schemas.openxmlformats.org/officeDocument/2006/relationships/image" Target="../media/image3.png"/><Relationship Id="rId4" Type="http://schemas.openxmlformats.org/officeDocument/2006/relationships/tags" Target="../tags/tag1421.xml"/><Relationship Id="rId3" Type="http://schemas.openxmlformats.org/officeDocument/2006/relationships/image" Target="../media/image2.png"/><Relationship Id="rId2" Type="http://schemas.openxmlformats.org/officeDocument/2006/relationships/tags" Target="../tags/tag1420.xml"/><Relationship Id="rId15" Type="http://schemas.openxmlformats.org/officeDocument/2006/relationships/slideLayout" Target="../slideLayouts/slideLayout8.xml"/><Relationship Id="rId14" Type="http://schemas.openxmlformats.org/officeDocument/2006/relationships/tags" Target="../tags/tag1429.xml"/><Relationship Id="rId13" Type="http://schemas.openxmlformats.org/officeDocument/2006/relationships/tags" Target="../tags/tag1428.xml"/><Relationship Id="rId12" Type="http://schemas.openxmlformats.org/officeDocument/2006/relationships/image" Target="../media/image21.png"/><Relationship Id="rId11" Type="http://schemas.openxmlformats.org/officeDocument/2006/relationships/tags" Target="../tags/tag1427.xml"/><Relationship Id="rId10" Type="http://schemas.openxmlformats.org/officeDocument/2006/relationships/tags" Target="../tags/tag1426.xml"/><Relationship Id="rId1" Type="http://schemas.openxmlformats.org/officeDocument/2006/relationships/tags" Target="../tags/tag1419.xml"/></Relationships>
</file>

<file path=ppt/slides/_rels/slide83.xml.rels><?xml version="1.0" encoding="UTF-8" standalone="yes"?>
<Relationships xmlns="http://schemas.openxmlformats.org/package/2006/relationships"><Relationship Id="rId9" Type="http://schemas.openxmlformats.org/officeDocument/2006/relationships/tags" Target="../tags/tag1435.xml"/><Relationship Id="rId8" Type="http://schemas.openxmlformats.org/officeDocument/2006/relationships/image" Target="../media/image22.png"/><Relationship Id="rId7" Type="http://schemas.openxmlformats.org/officeDocument/2006/relationships/tags" Target="../tags/tag1434.xml"/><Relationship Id="rId6" Type="http://schemas.openxmlformats.org/officeDocument/2006/relationships/tags" Target="../tags/tag1433.xml"/><Relationship Id="rId5" Type="http://schemas.openxmlformats.org/officeDocument/2006/relationships/image" Target="../media/image3.png"/><Relationship Id="rId4" Type="http://schemas.openxmlformats.org/officeDocument/2006/relationships/tags" Target="../tags/tag1432.xml"/><Relationship Id="rId3" Type="http://schemas.openxmlformats.org/officeDocument/2006/relationships/image" Target="../media/image2.png"/><Relationship Id="rId2" Type="http://schemas.openxmlformats.org/officeDocument/2006/relationships/tags" Target="../tags/tag1431.xml"/><Relationship Id="rId13" Type="http://schemas.openxmlformats.org/officeDocument/2006/relationships/slideLayout" Target="../slideLayouts/slideLayout8.xml"/><Relationship Id="rId12" Type="http://schemas.openxmlformats.org/officeDocument/2006/relationships/tags" Target="../tags/tag1437.xml"/><Relationship Id="rId11" Type="http://schemas.openxmlformats.org/officeDocument/2006/relationships/image" Target="../media/image20.png"/><Relationship Id="rId10" Type="http://schemas.openxmlformats.org/officeDocument/2006/relationships/tags" Target="../tags/tag1436.xml"/><Relationship Id="rId1" Type="http://schemas.openxmlformats.org/officeDocument/2006/relationships/tags" Target="../tags/tag1430.xml"/></Relationships>
</file>

<file path=ppt/slides/_rels/slide84.xml.rels><?xml version="1.0" encoding="UTF-8" standalone="yes"?>
<Relationships xmlns="http://schemas.openxmlformats.org/package/2006/relationships"><Relationship Id="rId9" Type="http://schemas.openxmlformats.org/officeDocument/2006/relationships/tags" Target="../tags/tag1444.xml"/><Relationship Id="rId8" Type="http://schemas.openxmlformats.org/officeDocument/2006/relationships/tags" Target="../tags/tag1443.xml"/><Relationship Id="rId7" Type="http://schemas.openxmlformats.org/officeDocument/2006/relationships/tags" Target="../tags/tag1442.xml"/><Relationship Id="rId6" Type="http://schemas.openxmlformats.org/officeDocument/2006/relationships/tags" Target="../tags/tag1441.xml"/><Relationship Id="rId5" Type="http://schemas.openxmlformats.org/officeDocument/2006/relationships/image" Target="../media/image3.png"/><Relationship Id="rId4" Type="http://schemas.openxmlformats.org/officeDocument/2006/relationships/tags" Target="../tags/tag1440.xml"/><Relationship Id="rId3" Type="http://schemas.openxmlformats.org/officeDocument/2006/relationships/image" Target="../media/image2.png"/><Relationship Id="rId2" Type="http://schemas.openxmlformats.org/officeDocument/2006/relationships/tags" Target="../tags/tag1439.xml"/><Relationship Id="rId15" Type="http://schemas.openxmlformats.org/officeDocument/2006/relationships/slideLayout" Target="../slideLayouts/slideLayout8.xml"/><Relationship Id="rId14" Type="http://schemas.openxmlformats.org/officeDocument/2006/relationships/tags" Target="../tags/tag1448.xml"/><Relationship Id="rId13" Type="http://schemas.openxmlformats.org/officeDocument/2006/relationships/tags" Target="../tags/tag1447.xml"/><Relationship Id="rId12" Type="http://schemas.openxmlformats.org/officeDocument/2006/relationships/image" Target="../media/image23.png"/><Relationship Id="rId11" Type="http://schemas.openxmlformats.org/officeDocument/2006/relationships/tags" Target="../tags/tag1446.xml"/><Relationship Id="rId10" Type="http://schemas.openxmlformats.org/officeDocument/2006/relationships/tags" Target="../tags/tag1445.xml"/><Relationship Id="rId1" Type="http://schemas.openxmlformats.org/officeDocument/2006/relationships/tags" Target="../tags/tag1438.xml"/></Relationships>
</file>

<file path=ppt/slides/_rels/slide85.xml.rels><?xml version="1.0" encoding="UTF-8" standalone="yes"?>
<Relationships xmlns="http://schemas.openxmlformats.org/package/2006/relationships"><Relationship Id="rId9" Type="http://schemas.openxmlformats.org/officeDocument/2006/relationships/tags" Target="../tags/tag1455.xml"/><Relationship Id="rId8" Type="http://schemas.openxmlformats.org/officeDocument/2006/relationships/tags" Target="../tags/tag1454.xml"/><Relationship Id="rId7" Type="http://schemas.openxmlformats.org/officeDocument/2006/relationships/tags" Target="../tags/tag1453.xml"/><Relationship Id="rId6" Type="http://schemas.openxmlformats.org/officeDocument/2006/relationships/tags" Target="../tags/tag1452.xml"/><Relationship Id="rId5" Type="http://schemas.openxmlformats.org/officeDocument/2006/relationships/image" Target="../media/image3.png"/><Relationship Id="rId4" Type="http://schemas.openxmlformats.org/officeDocument/2006/relationships/tags" Target="../tags/tag1451.xml"/><Relationship Id="rId3" Type="http://schemas.openxmlformats.org/officeDocument/2006/relationships/image" Target="../media/image2.png"/><Relationship Id="rId2" Type="http://schemas.openxmlformats.org/officeDocument/2006/relationships/tags" Target="../tags/tag1450.xml"/><Relationship Id="rId15" Type="http://schemas.openxmlformats.org/officeDocument/2006/relationships/slideLayout" Target="../slideLayouts/slideLayout8.xml"/><Relationship Id="rId14" Type="http://schemas.openxmlformats.org/officeDocument/2006/relationships/tags" Target="../tags/tag1459.xml"/><Relationship Id="rId13" Type="http://schemas.openxmlformats.org/officeDocument/2006/relationships/tags" Target="../tags/tag1458.xml"/><Relationship Id="rId12" Type="http://schemas.openxmlformats.org/officeDocument/2006/relationships/image" Target="../media/image24.png"/><Relationship Id="rId11" Type="http://schemas.openxmlformats.org/officeDocument/2006/relationships/tags" Target="../tags/tag1457.xml"/><Relationship Id="rId10" Type="http://schemas.openxmlformats.org/officeDocument/2006/relationships/tags" Target="../tags/tag1456.xml"/><Relationship Id="rId1" Type="http://schemas.openxmlformats.org/officeDocument/2006/relationships/tags" Target="../tags/tag1449.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63.xml"/><Relationship Id="rId3" Type="http://schemas.openxmlformats.org/officeDocument/2006/relationships/tags" Target="../tags/tag1462.xml"/><Relationship Id="rId2" Type="http://schemas.openxmlformats.org/officeDocument/2006/relationships/tags" Target="../tags/tag1461.xml"/><Relationship Id="rId1" Type="http://schemas.openxmlformats.org/officeDocument/2006/relationships/tags" Target="../tags/tag1460.xml"/></Relationships>
</file>

<file path=ppt/slides/_rels/slide87.xml.rels><?xml version="1.0" encoding="UTF-8" standalone="yes"?>
<Relationships xmlns="http://schemas.openxmlformats.org/package/2006/relationships"><Relationship Id="rId9" Type="http://schemas.openxmlformats.org/officeDocument/2006/relationships/tags" Target="../tags/tag1470.xml"/><Relationship Id="rId8" Type="http://schemas.openxmlformats.org/officeDocument/2006/relationships/tags" Target="../tags/tag1469.xml"/><Relationship Id="rId7" Type="http://schemas.openxmlformats.org/officeDocument/2006/relationships/tags" Target="../tags/tag1468.xml"/><Relationship Id="rId6" Type="http://schemas.openxmlformats.org/officeDocument/2006/relationships/tags" Target="../tags/tag1467.xml"/><Relationship Id="rId5" Type="http://schemas.openxmlformats.org/officeDocument/2006/relationships/image" Target="../media/image3.png"/><Relationship Id="rId4" Type="http://schemas.openxmlformats.org/officeDocument/2006/relationships/tags" Target="../tags/tag1466.xml"/><Relationship Id="rId3" Type="http://schemas.openxmlformats.org/officeDocument/2006/relationships/image" Target="../media/image2.png"/><Relationship Id="rId2" Type="http://schemas.openxmlformats.org/officeDocument/2006/relationships/tags" Target="../tags/tag1465.xml"/><Relationship Id="rId12" Type="http://schemas.openxmlformats.org/officeDocument/2006/relationships/slideLayout" Target="../slideLayouts/slideLayout8.xml"/><Relationship Id="rId11" Type="http://schemas.openxmlformats.org/officeDocument/2006/relationships/tags" Target="../tags/tag1472.xml"/><Relationship Id="rId10" Type="http://schemas.openxmlformats.org/officeDocument/2006/relationships/tags" Target="../tags/tag1471.xml"/><Relationship Id="rId1" Type="http://schemas.openxmlformats.org/officeDocument/2006/relationships/tags" Target="../tags/tag1464.xml"/></Relationships>
</file>

<file path=ppt/slides/_rels/slide88.xml.rels><?xml version="1.0" encoding="UTF-8" standalone="yes"?>
<Relationships xmlns="http://schemas.openxmlformats.org/package/2006/relationships"><Relationship Id="rId9" Type="http://schemas.openxmlformats.org/officeDocument/2006/relationships/tags" Target="../tags/tag1479.xml"/><Relationship Id="rId8" Type="http://schemas.openxmlformats.org/officeDocument/2006/relationships/tags" Target="../tags/tag1478.xml"/><Relationship Id="rId7" Type="http://schemas.openxmlformats.org/officeDocument/2006/relationships/tags" Target="../tags/tag1477.xml"/><Relationship Id="rId6" Type="http://schemas.openxmlformats.org/officeDocument/2006/relationships/tags" Target="../tags/tag1476.xml"/><Relationship Id="rId5" Type="http://schemas.openxmlformats.org/officeDocument/2006/relationships/image" Target="../media/image3.png"/><Relationship Id="rId4" Type="http://schemas.openxmlformats.org/officeDocument/2006/relationships/tags" Target="../tags/tag1475.xml"/><Relationship Id="rId3" Type="http://schemas.openxmlformats.org/officeDocument/2006/relationships/image" Target="../media/image2.png"/><Relationship Id="rId2" Type="http://schemas.openxmlformats.org/officeDocument/2006/relationships/tags" Target="../tags/tag1474.xml"/><Relationship Id="rId13" Type="http://schemas.openxmlformats.org/officeDocument/2006/relationships/slideLayout" Target="../slideLayouts/slideLayout8.xml"/><Relationship Id="rId12" Type="http://schemas.openxmlformats.org/officeDocument/2006/relationships/tags" Target="../tags/tag1482.xml"/><Relationship Id="rId11" Type="http://schemas.openxmlformats.org/officeDocument/2006/relationships/tags" Target="../tags/tag1481.xml"/><Relationship Id="rId10" Type="http://schemas.openxmlformats.org/officeDocument/2006/relationships/tags" Target="../tags/tag1480.xml"/><Relationship Id="rId1" Type="http://schemas.openxmlformats.org/officeDocument/2006/relationships/tags" Target="../tags/tag1473.xml"/></Relationships>
</file>

<file path=ppt/slides/_rels/slide89.xml.rels><?xml version="1.0" encoding="UTF-8" standalone="yes"?>
<Relationships xmlns="http://schemas.openxmlformats.org/package/2006/relationships"><Relationship Id="rId9" Type="http://schemas.openxmlformats.org/officeDocument/2006/relationships/tags" Target="../tags/tag1489.xml"/><Relationship Id="rId8" Type="http://schemas.openxmlformats.org/officeDocument/2006/relationships/tags" Target="../tags/tag1488.xml"/><Relationship Id="rId7" Type="http://schemas.openxmlformats.org/officeDocument/2006/relationships/tags" Target="../tags/tag1487.xml"/><Relationship Id="rId6" Type="http://schemas.openxmlformats.org/officeDocument/2006/relationships/tags" Target="../tags/tag1486.xml"/><Relationship Id="rId5" Type="http://schemas.openxmlformats.org/officeDocument/2006/relationships/image" Target="../media/image3.png"/><Relationship Id="rId4" Type="http://schemas.openxmlformats.org/officeDocument/2006/relationships/tags" Target="../tags/tag1485.xml"/><Relationship Id="rId3" Type="http://schemas.openxmlformats.org/officeDocument/2006/relationships/image" Target="../media/image2.png"/><Relationship Id="rId2" Type="http://schemas.openxmlformats.org/officeDocument/2006/relationships/tags" Target="../tags/tag1484.xml"/><Relationship Id="rId15" Type="http://schemas.openxmlformats.org/officeDocument/2006/relationships/slideLayout" Target="../slideLayouts/slideLayout8.xml"/><Relationship Id="rId14" Type="http://schemas.openxmlformats.org/officeDocument/2006/relationships/tags" Target="../tags/tag1494.xml"/><Relationship Id="rId13" Type="http://schemas.openxmlformats.org/officeDocument/2006/relationships/tags" Target="../tags/tag1493.xml"/><Relationship Id="rId12" Type="http://schemas.openxmlformats.org/officeDocument/2006/relationships/tags" Target="../tags/tag1492.xml"/><Relationship Id="rId11" Type="http://schemas.openxmlformats.org/officeDocument/2006/relationships/tags" Target="../tags/tag1491.xml"/><Relationship Id="rId10" Type="http://schemas.openxmlformats.org/officeDocument/2006/relationships/tags" Target="../tags/tag1490.xml"/><Relationship Id="rId1" Type="http://schemas.openxmlformats.org/officeDocument/2006/relationships/tags" Target="../tags/tag1483.xml"/></Relationships>
</file>

<file path=ppt/slides/_rels/slide9.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image" Target="../media/image3.png"/><Relationship Id="rId4" Type="http://schemas.openxmlformats.org/officeDocument/2006/relationships/tags" Target="../tags/tag154.xml"/><Relationship Id="rId3" Type="http://schemas.openxmlformats.org/officeDocument/2006/relationships/image" Target="../media/image2.png"/><Relationship Id="rId2" Type="http://schemas.openxmlformats.org/officeDocument/2006/relationships/tags" Target="../tags/tag153.xml"/><Relationship Id="rId14" Type="http://schemas.openxmlformats.org/officeDocument/2006/relationships/slideLayout" Target="../slideLayouts/slideLayout8.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tags" Target="../tags/tag152.xml"/></Relationships>
</file>

<file path=ppt/slides/_rels/slide90.xml.rels><?xml version="1.0" encoding="UTF-8" standalone="yes"?>
<Relationships xmlns="http://schemas.openxmlformats.org/package/2006/relationships"><Relationship Id="rId9" Type="http://schemas.openxmlformats.org/officeDocument/2006/relationships/tags" Target="../tags/tag1501.xml"/><Relationship Id="rId8" Type="http://schemas.openxmlformats.org/officeDocument/2006/relationships/tags" Target="../tags/tag1500.xml"/><Relationship Id="rId7" Type="http://schemas.openxmlformats.org/officeDocument/2006/relationships/tags" Target="../tags/tag1499.xml"/><Relationship Id="rId6" Type="http://schemas.openxmlformats.org/officeDocument/2006/relationships/tags" Target="../tags/tag1498.xml"/><Relationship Id="rId5" Type="http://schemas.openxmlformats.org/officeDocument/2006/relationships/tags" Target="../tags/tag1497.xml"/><Relationship Id="rId4" Type="http://schemas.openxmlformats.org/officeDocument/2006/relationships/image" Target="../media/image3.png"/><Relationship Id="rId3" Type="http://schemas.openxmlformats.org/officeDocument/2006/relationships/tags" Target="../tags/tag1496.xml"/><Relationship Id="rId2" Type="http://schemas.openxmlformats.org/officeDocument/2006/relationships/image" Target="../media/image2.png"/><Relationship Id="rId14" Type="http://schemas.openxmlformats.org/officeDocument/2006/relationships/slideLayout" Target="../slideLayouts/slideLayout8.xml"/><Relationship Id="rId13" Type="http://schemas.openxmlformats.org/officeDocument/2006/relationships/tags" Target="../tags/tag1505.xml"/><Relationship Id="rId12" Type="http://schemas.openxmlformats.org/officeDocument/2006/relationships/tags" Target="../tags/tag1504.xml"/><Relationship Id="rId11" Type="http://schemas.openxmlformats.org/officeDocument/2006/relationships/tags" Target="../tags/tag1503.xml"/><Relationship Id="rId10" Type="http://schemas.openxmlformats.org/officeDocument/2006/relationships/tags" Target="../tags/tag1502.xml"/><Relationship Id="rId1" Type="http://schemas.openxmlformats.org/officeDocument/2006/relationships/tags" Target="../tags/tag1495.xml"/></Relationships>
</file>

<file path=ppt/slides/_rels/slide91.xml.rels><?xml version="1.0" encoding="UTF-8" standalone="yes"?>
<Relationships xmlns="http://schemas.openxmlformats.org/package/2006/relationships"><Relationship Id="rId9" Type="http://schemas.openxmlformats.org/officeDocument/2006/relationships/tags" Target="../tags/tag1512.xml"/><Relationship Id="rId8" Type="http://schemas.openxmlformats.org/officeDocument/2006/relationships/tags" Target="../tags/tag1511.xml"/><Relationship Id="rId7" Type="http://schemas.openxmlformats.org/officeDocument/2006/relationships/tags" Target="../tags/tag1510.xml"/><Relationship Id="rId6" Type="http://schemas.openxmlformats.org/officeDocument/2006/relationships/tags" Target="../tags/tag1509.xml"/><Relationship Id="rId5" Type="http://schemas.openxmlformats.org/officeDocument/2006/relationships/image" Target="../media/image3.png"/><Relationship Id="rId4" Type="http://schemas.openxmlformats.org/officeDocument/2006/relationships/tags" Target="../tags/tag1508.xml"/><Relationship Id="rId3" Type="http://schemas.openxmlformats.org/officeDocument/2006/relationships/image" Target="../media/image2.png"/><Relationship Id="rId2" Type="http://schemas.openxmlformats.org/officeDocument/2006/relationships/tags" Target="../tags/tag1507.xml"/><Relationship Id="rId12" Type="http://schemas.openxmlformats.org/officeDocument/2006/relationships/slideLayout" Target="../slideLayouts/slideLayout8.xml"/><Relationship Id="rId11" Type="http://schemas.openxmlformats.org/officeDocument/2006/relationships/tags" Target="../tags/tag1514.xml"/><Relationship Id="rId10" Type="http://schemas.openxmlformats.org/officeDocument/2006/relationships/tags" Target="../tags/tag1513.xml"/><Relationship Id="rId1" Type="http://schemas.openxmlformats.org/officeDocument/2006/relationships/tags" Target="../tags/tag1506.xml"/></Relationships>
</file>

<file path=ppt/slides/_rels/slide92.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1520.xml"/><Relationship Id="rId7" Type="http://schemas.openxmlformats.org/officeDocument/2006/relationships/tags" Target="../tags/tag1519.xml"/><Relationship Id="rId6" Type="http://schemas.openxmlformats.org/officeDocument/2006/relationships/tags" Target="../tags/tag1518.xml"/><Relationship Id="rId5" Type="http://schemas.openxmlformats.org/officeDocument/2006/relationships/tags" Target="../tags/tag1517.xml"/><Relationship Id="rId4" Type="http://schemas.openxmlformats.org/officeDocument/2006/relationships/image" Target="../media/image3.png"/><Relationship Id="rId3" Type="http://schemas.openxmlformats.org/officeDocument/2006/relationships/tags" Target="../tags/tag1516.xml"/><Relationship Id="rId2" Type="http://schemas.openxmlformats.org/officeDocument/2006/relationships/image" Target="../media/image2.png"/><Relationship Id="rId1" Type="http://schemas.openxmlformats.org/officeDocument/2006/relationships/tags" Target="../tags/tag1515.xml"/></Relationships>
</file>

<file path=ppt/slides/_rels/slide93.xml.rels><?xml version="1.0" encoding="UTF-8" standalone="yes"?>
<Relationships xmlns="http://schemas.openxmlformats.org/package/2006/relationships"><Relationship Id="rId9" Type="http://schemas.openxmlformats.org/officeDocument/2006/relationships/tags" Target="../tags/tag1527.xml"/><Relationship Id="rId8" Type="http://schemas.openxmlformats.org/officeDocument/2006/relationships/tags" Target="../tags/tag1526.xml"/><Relationship Id="rId7" Type="http://schemas.openxmlformats.org/officeDocument/2006/relationships/tags" Target="../tags/tag1525.xml"/><Relationship Id="rId6" Type="http://schemas.openxmlformats.org/officeDocument/2006/relationships/tags" Target="../tags/tag1524.xml"/><Relationship Id="rId5" Type="http://schemas.openxmlformats.org/officeDocument/2006/relationships/image" Target="../media/image3.png"/><Relationship Id="rId4" Type="http://schemas.openxmlformats.org/officeDocument/2006/relationships/tags" Target="../tags/tag1523.xml"/><Relationship Id="rId3" Type="http://schemas.openxmlformats.org/officeDocument/2006/relationships/image" Target="../media/image2.png"/><Relationship Id="rId2" Type="http://schemas.openxmlformats.org/officeDocument/2006/relationships/tags" Target="../tags/tag1522.xml"/><Relationship Id="rId13" Type="http://schemas.openxmlformats.org/officeDocument/2006/relationships/slideLayout" Target="../slideLayouts/slideLayout8.xml"/><Relationship Id="rId12" Type="http://schemas.openxmlformats.org/officeDocument/2006/relationships/tags" Target="../tags/tag1529.xml"/><Relationship Id="rId11" Type="http://schemas.openxmlformats.org/officeDocument/2006/relationships/tags" Target="../tags/tag1528.xml"/><Relationship Id="rId10" Type="http://schemas.openxmlformats.org/officeDocument/2006/relationships/image" Target="../media/image25.png"/><Relationship Id="rId1" Type="http://schemas.openxmlformats.org/officeDocument/2006/relationships/tags" Target="../tags/tag1521.xml"/></Relationships>
</file>

<file path=ppt/slides/_rels/slide94.xml.rels><?xml version="1.0" encoding="UTF-8" standalone="yes"?>
<Relationships xmlns="http://schemas.openxmlformats.org/package/2006/relationships"><Relationship Id="rId9" Type="http://schemas.openxmlformats.org/officeDocument/2006/relationships/tags" Target="../tags/tag1536.xml"/><Relationship Id="rId8" Type="http://schemas.openxmlformats.org/officeDocument/2006/relationships/tags" Target="../tags/tag1535.xml"/><Relationship Id="rId7" Type="http://schemas.openxmlformats.org/officeDocument/2006/relationships/tags" Target="../tags/tag1534.xml"/><Relationship Id="rId6" Type="http://schemas.openxmlformats.org/officeDocument/2006/relationships/tags" Target="../tags/tag1533.xml"/><Relationship Id="rId5" Type="http://schemas.openxmlformats.org/officeDocument/2006/relationships/image" Target="../media/image3.png"/><Relationship Id="rId4" Type="http://schemas.openxmlformats.org/officeDocument/2006/relationships/tags" Target="../tags/tag1532.xml"/><Relationship Id="rId3" Type="http://schemas.openxmlformats.org/officeDocument/2006/relationships/image" Target="../media/image2.png"/><Relationship Id="rId2" Type="http://schemas.openxmlformats.org/officeDocument/2006/relationships/tags" Target="../tags/tag1531.xml"/><Relationship Id="rId14" Type="http://schemas.openxmlformats.org/officeDocument/2006/relationships/slideLayout" Target="../slideLayouts/slideLayout8.xml"/><Relationship Id="rId13" Type="http://schemas.openxmlformats.org/officeDocument/2006/relationships/tags" Target="../tags/tag1540.xml"/><Relationship Id="rId12" Type="http://schemas.openxmlformats.org/officeDocument/2006/relationships/tags" Target="../tags/tag1539.xml"/><Relationship Id="rId11" Type="http://schemas.openxmlformats.org/officeDocument/2006/relationships/tags" Target="../tags/tag1538.xml"/><Relationship Id="rId10" Type="http://schemas.openxmlformats.org/officeDocument/2006/relationships/tags" Target="../tags/tag1537.xml"/><Relationship Id="rId1" Type="http://schemas.openxmlformats.org/officeDocument/2006/relationships/tags" Target="../tags/tag1530.xml"/></Relationships>
</file>

<file path=ppt/slides/_rels/slide95.xml.rels><?xml version="1.0" encoding="UTF-8" standalone="yes"?>
<Relationships xmlns="http://schemas.openxmlformats.org/package/2006/relationships"><Relationship Id="rId9" Type="http://schemas.openxmlformats.org/officeDocument/2006/relationships/tags" Target="../tags/tag1547.xml"/><Relationship Id="rId8" Type="http://schemas.openxmlformats.org/officeDocument/2006/relationships/tags" Target="../tags/tag1546.xml"/><Relationship Id="rId7" Type="http://schemas.openxmlformats.org/officeDocument/2006/relationships/tags" Target="../tags/tag1545.xml"/><Relationship Id="rId6" Type="http://schemas.openxmlformats.org/officeDocument/2006/relationships/tags" Target="../tags/tag1544.xml"/><Relationship Id="rId5" Type="http://schemas.openxmlformats.org/officeDocument/2006/relationships/image" Target="../media/image3.png"/><Relationship Id="rId4" Type="http://schemas.openxmlformats.org/officeDocument/2006/relationships/tags" Target="../tags/tag1543.xml"/><Relationship Id="rId3" Type="http://schemas.openxmlformats.org/officeDocument/2006/relationships/image" Target="../media/image2.png"/><Relationship Id="rId2" Type="http://schemas.openxmlformats.org/officeDocument/2006/relationships/tags" Target="../tags/tag1542.xml"/><Relationship Id="rId12" Type="http://schemas.openxmlformats.org/officeDocument/2006/relationships/slideLayout" Target="../slideLayouts/slideLayout8.xml"/><Relationship Id="rId11" Type="http://schemas.openxmlformats.org/officeDocument/2006/relationships/tags" Target="../tags/tag1549.xml"/><Relationship Id="rId10" Type="http://schemas.openxmlformats.org/officeDocument/2006/relationships/tags" Target="../tags/tag1548.xml"/><Relationship Id="rId1" Type="http://schemas.openxmlformats.org/officeDocument/2006/relationships/tags" Target="../tags/tag1541.xml"/></Relationships>
</file>

<file path=ppt/slides/_rels/slide96.xml.rels><?xml version="1.0" encoding="UTF-8" standalone="yes"?>
<Relationships xmlns="http://schemas.openxmlformats.org/package/2006/relationships"><Relationship Id="rId9" Type="http://schemas.openxmlformats.org/officeDocument/2006/relationships/tags" Target="../tags/tag1556.xml"/><Relationship Id="rId8" Type="http://schemas.openxmlformats.org/officeDocument/2006/relationships/tags" Target="../tags/tag1555.xml"/><Relationship Id="rId7" Type="http://schemas.openxmlformats.org/officeDocument/2006/relationships/tags" Target="../tags/tag1554.xml"/><Relationship Id="rId6" Type="http://schemas.openxmlformats.org/officeDocument/2006/relationships/tags" Target="../tags/tag1553.xml"/><Relationship Id="rId5" Type="http://schemas.openxmlformats.org/officeDocument/2006/relationships/image" Target="../media/image3.png"/><Relationship Id="rId4" Type="http://schemas.openxmlformats.org/officeDocument/2006/relationships/tags" Target="../tags/tag1552.xml"/><Relationship Id="rId3" Type="http://schemas.openxmlformats.org/officeDocument/2006/relationships/image" Target="../media/image2.png"/><Relationship Id="rId2" Type="http://schemas.openxmlformats.org/officeDocument/2006/relationships/tags" Target="../tags/tag1551.xml"/><Relationship Id="rId16" Type="http://schemas.openxmlformats.org/officeDocument/2006/relationships/slideLayout" Target="../slideLayouts/slideLayout8.xml"/><Relationship Id="rId15" Type="http://schemas.openxmlformats.org/officeDocument/2006/relationships/tags" Target="../tags/tag1562.xml"/><Relationship Id="rId14" Type="http://schemas.openxmlformats.org/officeDocument/2006/relationships/tags" Target="../tags/tag1561.xml"/><Relationship Id="rId13" Type="http://schemas.openxmlformats.org/officeDocument/2006/relationships/tags" Target="../tags/tag1560.xml"/><Relationship Id="rId12" Type="http://schemas.openxmlformats.org/officeDocument/2006/relationships/tags" Target="../tags/tag1559.xml"/><Relationship Id="rId11" Type="http://schemas.openxmlformats.org/officeDocument/2006/relationships/tags" Target="../tags/tag1558.xml"/><Relationship Id="rId10" Type="http://schemas.openxmlformats.org/officeDocument/2006/relationships/tags" Target="../tags/tag1557.xml"/><Relationship Id="rId1" Type="http://schemas.openxmlformats.org/officeDocument/2006/relationships/tags" Target="../tags/tag1550.xml"/></Relationships>
</file>

<file path=ppt/slides/_rels/slide97.xml.rels><?xml version="1.0" encoding="UTF-8" standalone="yes"?>
<Relationships xmlns="http://schemas.openxmlformats.org/package/2006/relationships"><Relationship Id="rId9" Type="http://schemas.openxmlformats.org/officeDocument/2006/relationships/tags" Target="../tags/tag1569.xml"/><Relationship Id="rId8" Type="http://schemas.openxmlformats.org/officeDocument/2006/relationships/tags" Target="../tags/tag1568.xml"/><Relationship Id="rId7" Type="http://schemas.openxmlformats.org/officeDocument/2006/relationships/tags" Target="../tags/tag1567.xml"/><Relationship Id="rId6" Type="http://schemas.openxmlformats.org/officeDocument/2006/relationships/tags" Target="../tags/tag1566.xml"/><Relationship Id="rId5" Type="http://schemas.openxmlformats.org/officeDocument/2006/relationships/image" Target="../media/image3.png"/><Relationship Id="rId4" Type="http://schemas.openxmlformats.org/officeDocument/2006/relationships/tags" Target="../tags/tag1565.xml"/><Relationship Id="rId3" Type="http://schemas.openxmlformats.org/officeDocument/2006/relationships/image" Target="../media/image2.png"/><Relationship Id="rId2" Type="http://schemas.openxmlformats.org/officeDocument/2006/relationships/tags" Target="../tags/tag1564.xml"/><Relationship Id="rId15" Type="http://schemas.openxmlformats.org/officeDocument/2006/relationships/slideLayout" Target="../slideLayouts/slideLayout8.xml"/><Relationship Id="rId14" Type="http://schemas.openxmlformats.org/officeDocument/2006/relationships/tags" Target="../tags/tag1573.xml"/><Relationship Id="rId13" Type="http://schemas.openxmlformats.org/officeDocument/2006/relationships/tags" Target="../tags/tag1572.xml"/><Relationship Id="rId12" Type="http://schemas.openxmlformats.org/officeDocument/2006/relationships/image" Target="../media/image26.png"/><Relationship Id="rId11" Type="http://schemas.openxmlformats.org/officeDocument/2006/relationships/tags" Target="../tags/tag1571.xml"/><Relationship Id="rId10" Type="http://schemas.openxmlformats.org/officeDocument/2006/relationships/tags" Target="../tags/tag1570.xml"/><Relationship Id="rId1" Type="http://schemas.openxmlformats.org/officeDocument/2006/relationships/tags" Target="../tags/tag1563.xml"/></Relationships>
</file>

<file path=ppt/slides/_rels/slide98.xml.rels><?xml version="1.0" encoding="UTF-8" standalone="yes"?>
<Relationships xmlns="http://schemas.openxmlformats.org/package/2006/relationships"><Relationship Id="rId9" Type="http://schemas.openxmlformats.org/officeDocument/2006/relationships/tags" Target="../tags/tag1580.xml"/><Relationship Id="rId8" Type="http://schemas.openxmlformats.org/officeDocument/2006/relationships/tags" Target="../tags/tag1579.xml"/><Relationship Id="rId7" Type="http://schemas.openxmlformats.org/officeDocument/2006/relationships/tags" Target="../tags/tag1578.xml"/><Relationship Id="rId6" Type="http://schemas.openxmlformats.org/officeDocument/2006/relationships/tags" Target="../tags/tag1577.xml"/><Relationship Id="rId5" Type="http://schemas.openxmlformats.org/officeDocument/2006/relationships/image" Target="../media/image3.png"/><Relationship Id="rId4" Type="http://schemas.openxmlformats.org/officeDocument/2006/relationships/tags" Target="../tags/tag1576.xml"/><Relationship Id="rId3" Type="http://schemas.openxmlformats.org/officeDocument/2006/relationships/image" Target="../media/image2.png"/><Relationship Id="rId2" Type="http://schemas.openxmlformats.org/officeDocument/2006/relationships/tags" Target="../tags/tag1575.xml"/><Relationship Id="rId11" Type="http://schemas.openxmlformats.org/officeDocument/2006/relationships/slideLayout" Target="../slideLayouts/slideLayout8.xml"/><Relationship Id="rId10" Type="http://schemas.openxmlformats.org/officeDocument/2006/relationships/tags" Target="../tags/tag1581.xml"/><Relationship Id="rId1" Type="http://schemas.openxmlformats.org/officeDocument/2006/relationships/tags" Target="../tags/tag1574.xml"/></Relationships>
</file>

<file path=ppt/slides/_rels/slide9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586.xml"/><Relationship Id="rId4" Type="http://schemas.openxmlformats.org/officeDocument/2006/relationships/tags" Target="../tags/tag1585.xml"/><Relationship Id="rId3" Type="http://schemas.openxmlformats.org/officeDocument/2006/relationships/tags" Target="../tags/tag1584.xml"/><Relationship Id="rId2" Type="http://schemas.openxmlformats.org/officeDocument/2006/relationships/tags" Target="../tags/tag1583.xml"/><Relationship Id="rId1" Type="http://schemas.openxmlformats.org/officeDocument/2006/relationships/tags" Target="../tags/tag15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flipH="1">
            <a:off x="1825139" y="6156143"/>
            <a:ext cx="9210549"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标题 3"/>
          <p:cNvSpPr/>
          <p:nvPr>
            <p:custDataLst>
              <p:tags r:id="rId2"/>
            </p:custDataLst>
          </p:nvPr>
        </p:nvSpPr>
        <p:spPr>
          <a:xfrm>
            <a:off x="1824868" y="2364978"/>
            <a:ext cx="9211089" cy="1947541"/>
          </a:xfrm>
          <a:prstGeom prst="rect">
            <a:avLst/>
          </a:prstGeo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33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marL="0" indent="0" algn="l">
              <a:lnSpc>
                <a:spcPct val="100000"/>
              </a:lnSpc>
              <a:spcBef>
                <a:spcPts val="0"/>
              </a:spcBef>
              <a:spcAft>
                <a:spcPts val="0"/>
              </a:spcAft>
              <a:buSzPct val="100000"/>
              <a:buNone/>
            </a:pPr>
            <a:r>
              <a:rPr lang="zh-CN" altLang="en-US" sz="6300" dirty="0">
                <a:solidFill>
                  <a:srgbClr val="FF0000"/>
                </a:solidFill>
              </a:rPr>
              <a:t>环境安全管理</a:t>
            </a:r>
            <a:endParaRPr lang="zh-CN" altLang="en-US" sz="6300" dirty="0">
              <a:solidFill>
                <a:srgbClr val="FF00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custDataLst>
              <p:tags r:id="rId7"/>
            </p:custDataLst>
          </p:nvPr>
        </p:nvSpPr>
        <p:spPr>
          <a:xfrm>
            <a:off x="657860" y="1546860"/>
            <a:ext cx="4393565"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都市里发生的各种问题</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8"/>
            </p:custDataLst>
          </p:nvPr>
        </p:nvSpPr>
        <p:spPr>
          <a:xfrm>
            <a:off x="2755265" y="6440805"/>
            <a:ext cx="2291715"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较好的都市环境</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9"/>
            </p:custDataLst>
          </p:nvPr>
        </p:nvSpPr>
        <p:spPr>
          <a:xfrm>
            <a:off x="5589270" y="6440805"/>
            <a:ext cx="3140710"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人口密集引起的交通问题</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10"/>
            </p:custDataLst>
          </p:nvPr>
        </p:nvSpPr>
        <p:spPr>
          <a:xfrm>
            <a:off x="8914765" y="6440805"/>
            <a:ext cx="3041650"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汽车尾气的排烟</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custDataLst>
              <p:tags r:id="rId11"/>
            </p:custDataLst>
          </p:nvPr>
        </p:nvPicPr>
        <p:blipFill>
          <a:blip r:embed="rId12"/>
          <a:stretch>
            <a:fillRect/>
          </a:stretch>
        </p:blipFill>
        <p:spPr>
          <a:xfrm>
            <a:off x="2239010" y="2992120"/>
            <a:ext cx="9579610" cy="2974340"/>
          </a:xfrm>
          <a:prstGeom prst="rect">
            <a:avLst/>
          </a:prstGeom>
          <a:ln>
            <a:solidFill>
              <a:srgbClr val="FFBD47"/>
            </a:solidFill>
          </a:ln>
          <a:effectLst>
            <a:outerShdw blurRad="50800" dist="38100" dir="8100000" algn="tr" rotWithShape="0">
              <a:prstClr val="black">
                <a:alpha val="40000"/>
              </a:prstClr>
            </a:outerShdw>
          </a:effectLst>
        </p:spPr>
      </p:pic>
    </p:spTree>
    <p:custDataLst>
      <p:tags r:id="rId1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3" name="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9" name="矩形 8"/>
          <p:cNvSpPr/>
          <p:nvPr>
            <p:custDataLst>
              <p:tags r:id="rId5"/>
            </p:custDataLst>
          </p:nvPr>
        </p:nvSpPr>
        <p:spPr>
          <a:xfrm>
            <a:off x="1928812" y="2410902"/>
            <a:ext cx="10929937" cy="95693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5">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0" y="948281"/>
            <a:ext cx="80367" cy="80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9" name="矩形 18"/>
          <p:cNvSpPr/>
          <p:nvPr>
            <p:custDataLst>
              <p:tags r:id="rId7"/>
            </p:custDataLst>
          </p:nvPr>
        </p:nvSpPr>
        <p:spPr>
          <a:xfrm>
            <a:off x="1928828" y="3857444"/>
            <a:ext cx="10930025" cy="128581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5">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8"/>
            </p:custDataLst>
          </p:nvPr>
        </p:nvSpPr>
        <p:spPr>
          <a:xfrm>
            <a:off x="1928828" y="5139543"/>
            <a:ext cx="10929922" cy="1450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5">
              <a:solidFill>
                <a:schemeClr val="lt1"/>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9"/>
            </p:custDataLst>
          </p:nvPr>
        </p:nvSpPr>
        <p:spPr>
          <a:xfrm>
            <a:off x="1929111" y="964353"/>
            <a:ext cx="10286516" cy="803628"/>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44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44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Title 6"/>
          <p:cNvSpPr txBox="1"/>
          <p:nvPr>
            <p:custDataLst>
              <p:tags r:id="rId10"/>
            </p:custDataLst>
          </p:nvPr>
        </p:nvSpPr>
        <p:spPr>
          <a:xfrm>
            <a:off x="2250581" y="2651972"/>
            <a:ext cx="10286516" cy="47474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 食堂卫生管理目的</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itle 6"/>
          <p:cNvSpPr txBox="1"/>
          <p:nvPr>
            <p:custDataLst>
              <p:tags r:id="rId11"/>
            </p:custDataLst>
          </p:nvPr>
        </p:nvSpPr>
        <p:spPr>
          <a:xfrm>
            <a:off x="2250581" y="4098535"/>
            <a:ext cx="10286516" cy="80362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  的</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12"/>
            </p:custDataLst>
          </p:nvPr>
        </p:nvSpPr>
        <p:spPr>
          <a:xfrm>
            <a:off x="2250581" y="5380634"/>
            <a:ext cx="10286516" cy="96807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目的在于预防社内食堂卫生上的不合理管理而发生的食物中毒等食品卫生事故, 从而根据相关法规规定进行正确的使用和管理。</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cxnSp>
        <p:nvCxnSpPr>
          <p:cNvPr id="7" name="直接连接符 6"/>
          <p:cNvCxnSpPr/>
          <p:nvPr>
            <p:custDataLst>
              <p:tags r:id="rId6"/>
            </p:custDataLst>
          </p:nvPr>
        </p:nvCxnSpPr>
        <p:spPr>
          <a:xfrm flipH="1">
            <a:off x="637265" y="3777051"/>
            <a:ext cx="11584219" cy="0"/>
          </a:xfrm>
          <a:prstGeom prst="line">
            <a:avLst/>
          </a:prstGeom>
          <a:ln w="12700">
            <a:solidFill>
              <a:schemeClr val="dk1"/>
            </a:solidFill>
            <a:prstDash val="lgDashDot"/>
          </a:ln>
        </p:spPr>
        <p:style>
          <a:lnRef idx="1">
            <a:schemeClr val="dk1"/>
          </a:lnRef>
          <a:fillRef idx="0">
            <a:schemeClr val="dk1"/>
          </a:fillRef>
          <a:effectRef idx="0">
            <a:schemeClr val="dk1"/>
          </a:effectRef>
          <a:fontRef idx="minor">
            <a:schemeClr val="tx1"/>
          </a:fontRef>
        </p:style>
      </p:cxnSp>
      <p:sp>
        <p:nvSpPr>
          <p:cNvPr id="11" name="文本框 10"/>
          <p:cNvSpPr txBox="1"/>
          <p:nvPr>
            <p:custDataLst>
              <p:tags r:id="rId7"/>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Title 6"/>
          <p:cNvSpPr txBox="1"/>
          <p:nvPr>
            <p:custDataLst>
              <p:tags r:id="rId8"/>
            </p:custDataLst>
          </p:nvPr>
        </p:nvSpPr>
        <p:spPr>
          <a:xfrm>
            <a:off x="643168" y="2264891"/>
            <a:ext cx="9965052" cy="80362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食堂卫生重点项目</a:t>
            </a:r>
            <a:endParaRPr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9"/>
            </p:custDataLst>
          </p:nvPr>
        </p:nvSpPr>
        <p:spPr>
          <a:xfrm>
            <a:off x="642900" y="4019897"/>
            <a:ext cx="11572955" cy="2408995"/>
          </a:xfrm>
          <a:prstGeom prst="rect">
            <a:avLst/>
          </a:prstGeom>
          <a:noFill/>
          <a:ln w="3175">
            <a:noFill/>
            <a:prstDash val="dash"/>
          </a:ln>
        </p:spPr>
        <p:txBody>
          <a:bodyPr wrap="square" lIns="66968" tIns="26787" rIns="66968" bIns="26787"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食堂原材料入库时, 确认是否有食品卫生法规定的韩文记录事项 (产品名, 制造商, 生产年月日, 重量, 保管方法等)。</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通过官能检查确认食堂原材料的合格与否(色泽, 气味等)确认保管原材料的厨房内部温度的适合与否。</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确认冰箱及冷冻室温度和食品仓库的内部温度。</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确认烹饪师的个人卫生和烹饪过程中的卫生遵守与否(服装清洁状态, 烹饪工具是否按烹饪用途别使用)。</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4" name="AutoShape 3"/>
          <p:cNvSpPr>
            <a:spLocks noChangeAspect="1" noChangeArrowheads="1" noTextEdit="1"/>
          </p:cNvSpPr>
          <p:nvPr>
            <p:custDataLst>
              <p:tags r:id="rId10"/>
            </p:custDataLst>
          </p:nvPr>
        </p:nvSpPr>
        <p:spPr bwMode="auto">
          <a:xfrm rot="10800000">
            <a:off x="11353800" y="2171065"/>
            <a:ext cx="871220" cy="8039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custDataLst>
              <p:tags r:id="rId11"/>
            </p:custDataLst>
          </p:nvPr>
        </p:nvSpPr>
        <p:spPr bwMode="auto">
          <a:xfrm rot="10800000">
            <a:off x="11349355" y="2167890"/>
            <a:ext cx="873125" cy="80645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50000"/>
            </a:schemeClr>
          </a:solidFill>
          <a:ln w="9525">
            <a:noFill/>
            <a:round/>
          </a:ln>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cxnSp>
        <p:nvCxnSpPr>
          <p:cNvPr id="13" name="直接连接符 12"/>
          <p:cNvCxnSpPr/>
          <p:nvPr>
            <p:custDataLst>
              <p:tags r:id="rId6"/>
            </p:custDataLst>
          </p:nvPr>
        </p:nvCxnSpPr>
        <p:spPr>
          <a:xfrm flipH="1">
            <a:off x="637265" y="3777051"/>
            <a:ext cx="11584219" cy="0"/>
          </a:xfrm>
          <a:prstGeom prst="line">
            <a:avLst/>
          </a:prstGeom>
          <a:ln w="12700">
            <a:solidFill>
              <a:schemeClr val="dk1"/>
            </a:solidFill>
            <a:prstDash val="lgDashDot"/>
          </a:ln>
        </p:spPr>
        <p:style>
          <a:lnRef idx="1">
            <a:schemeClr val="dk1"/>
          </a:lnRef>
          <a:fillRef idx="0">
            <a:schemeClr val="dk1"/>
          </a:fillRef>
          <a:effectRef idx="0">
            <a:schemeClr val="dk1"/>
          </a:effectRef>
          <a:fontRef idx="minor">
            <a:schemeClr val="tx1"/>
          </a:fontRef>
        </p:style>
      </p:cxnSp>
      <p:sp>
        <p:nvSpPr>
          <p:cNvPr id="14" name="文本框 13"/>
          <p:cNvSpPr txBox="1"/>
          <p:nvPr>
            <p:custDataLst>
              <p:tags r:id="rId7"/>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Title 6"/>
          <p:cNvSpPr txBox="1"/>
          <p:nvPr>
            <p:custDataLst>
              <p:tags r:id="rId8"/>
            </p:custDataLst>
          </p:nvPr>
        </p:nvSpPr>
        <p:spPr>
          <a:xfrm>
            <a:off x="643168" y="2129955"/>
            <a:ext cx="9965052" cy="1073499"/>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设施部分</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mj-ea"/>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食堂卫生重点项目</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9"/>
            </p:custDataLst>
          </p:nvPr>
        </p:nvSpPr>
        <p:spPr>
          <a:xfrm>
            <a:off x="642900" y="4043929"/>
            <a:ext cx="11572955" cy="2359318"/>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食堂内的排水沟管理时, 不能有逆流或有堆积物存在。</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为防止微生物等的繁殖, 食堂墙壁和天井上不能有蜘蛛网,灰尘等要保持清洁的管理状态。</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为保持作业场的清洁度要定期测定·管理空中降落细菌等。</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作业室内的通道除作业员之外禁止使用, 也不能用于其它用途以免带来通行不便。</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4" name="AutoShape 3"/>
          <p:cNvSpPr>
            <a:spLocks noChangeAspect="1" noChangeArrowheads="1" noTextEdit="1"/>
          </p:cNvSpPr>
          <p:nvPr>
            <p:custDataLst>
              <p:tags r:id="rId10"/>
            </p:custDataLst>
          </p:nvPr>
        </p:nvSpPr>
        <p:spPr bwMode="auto">
          <a:xfrm rot="10800000">
            <a:off x="11353800" y="2171065"/>
            <a:ext cx="871220" cy="8039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custDataLst>
              <p:tags r:id="rId11"/>
            </p:custDataLst>
          </p:nvPr>
        </p:nvSpPr>
        <p:spPr bwMode="auto">
          <a:xfrm rot="10800000">
            <a:off x="11349355" y="2167890"/>
            <a:ext cx="873125" cy="80645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50000"/>
            </a:schemeClr>
          </a:solidFill>
          <a:ln w="9525">
            <a:noFill/>
            <a:round/>
          </a:ln>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3" name="矩形 13"/>
          <p:cNvSpPr/>
          <p:nvPr>
            <p:custDataLst>
              <p:tags r:id="rId6"/>
            </p:custDataLst>
          </p:nvPr>
        </p:nvSpPr>
        <p:spPr>
          <a:xfrm>
            <a:off x="2893436" y="1607268"/>
            <a:ext cx="7071980" cy="4982532"/>
          </a:xfrm>
          <a:prstGeom prst="rect">
            <a:avLst/>
          </a:prstGeom>
          <a:solidFill>
            <a:schemeClr val="lt2"/>
          </a:solidFill>
          <a:ln>
            <a:noFill/>
          </a:ln>
          <a:effectLst>
            <a:outerShdw blurRad="254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2005">
                <a:solidFill>
                  <a:schemeClr val="dk1"/>
                </a:solidFill>
                <a:latin typeface="微软雅黑" panose="020B0503020204020204" pitchFamily="34" charset="-122"/>
                <a:ea typeface="微软雅黑" panose="020B0503020204020204" pitchFamily="34" charset="-122"/>
                <a:sym typeface="+mn-ea"/>
              </a:rPr>
              <a:t>2</a:t>
            </a:r>
            <a:endParaRPr lang="zh-CN" altLang="en-US" sz="2005">
              <a:solidFill>
                <a:schemeClr val="dk1"/>
              </a:solidFill>
              <a:latin typeface="微软雅黑" panose="020B0503020204020204" pitchFamily="34" charset="-122"/>
              <a:ea typeface="微软雅黑" panose="020B0503020204020204" pitchFamily="34" charset="-122"/>
              <a:sym typeface="+mn-ea"/>
            </a:endParaRPr>
          </a:p>
        </p:txBody>
      </p:sp>
      <p:sp>
        <p:nvSpPr>
          <p:cNvPr id="17" name="文本框 16"/>
          <p:cNvSpPr txBox="1"/>
          <p:nvPr>
            <p:custDataLst>
              <p:tags r:id="rId7"/>
            </p:custDataLst>
          </p:nvPr>
        </p:nvSpPr>
        <p:spPr>
          <a:xfrm>
            <a:off x="482207"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8" name="Title 6"/>
          <p:cNvSpPr txBox="1"/>
          <p:nvPr>
            <p:custDataLst>
              <p:tags r:id="rId8"/>
            </p:custDataLst>
          </p:nvPr>
        </p:nvSpPr>
        <p:spPr>
          <a:xfrm>
            <a:off x="3214889" y="1928723"/>
            <a:ext cx="6429062" cy="4339616"/>
          </a:xfrm>
          <a:prstGeom prst="rect">
            <a:avLst/>
          </a:prstGeom>
          <a:noFill/>
          <a:ln w="3175">
            <a:noFill/>
            <a:prstDash val="dash"/>
          </a:ln>
        </p:spPr>
        <p:txBody>
          <a:bodyPr wrap="square" lIns="66968" tIns="26787" rIns="66968" bIns="26787" anchor="ctr"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需要进行包装时, 要在可以防止污染的卫生条件下进行。</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设施及器具必须定期进行点检,不能影响使用并维持点检记录。</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定期对冰箱·冷冻设备等进行点检·整备及清扫并保存记录结果。</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必须充分具备卫生管理所需的设施·器具等并保持卫生的管理状态。</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使用在原料和产品的处理·加工的器具及工具必须按用途别做好区分·标示等并保持清洁的管理状态。</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4" name="矩形 13"/>
          <p:cNvSpPr/>
          <p:nvPr>
            <p:custDataLst>
              <p:tags r:id="rId9"/>
            </p:custDataLst>
          </p:nvPr>
        </p:nvSpPr>
        <p:spPr>
          <a:xfrm>
            <a:off x="10608554" y="2893083"/>
            <a:ext cx="2250299" cy="273235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5" name="矩形 14"/>
          <p:cNvSpPr/>
          <p:nvPr>
            <p:custDataLst>
              <p:tags r:id="rId10"/>
            </p:custDataLst>
          </p:nvPr>
        </p:nvSpPr>
        <p:spPr>
          <a:xfrm>
            <a:off x="0" y="2893083"/>
            <a:ext cx="2250299" cy="273235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 name="矩形 5"/>
          <p:cNvSpPr/>
          <p:nvPr>
            <p:custDataLst>
              <p:tags r:id="rId6"/>
            </p:custDataLst>
          </p:nvPr>
        </p:nvSpPr>
        <p:spPr>
          <a:xfrm>
            <a:off x="8197850" y="2089150"/>
            <a:ext cx="3857625" cy="401828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3" name="矩形 2"/>
          <p:cNvSpPr/>
          <p:nvPr>
            <p:custDataLst>
              <p:tags r:id="rId7"/>
            </p:custDataLst>
          </p:nvPr>
        </p:nvSpPr>
        <p:spPr>
          <a:xfrm>
            <a:off x="8291195" y="2170430"/>
            <a:ext cx="3857625" cy="401828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8"/>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0" name="图片 9"/>
          <p:cNvPicPr>
            <a:picLocks noChangeAspect="1"/>
          </p:cNvPicPr>
          <p:nvPr>
            <p:custDataLst>
              <p:tags r:id="rId9"/>
            </p:custDataLst>
          </p:nvPr>
        </p:nvPicPr>
        <p:blipFill rotWithShape="1">
          <a:blip r:embed="rId10"/>
          <a:srcRect l="6940" r="6940"/>
          <a:stretch>
            <a:fillRect/>
          </a:stretch>
        </p:blipFill>
        <p:spPr>
          <a:xfrm>
            <a:off x="0" y="1928723"/>
            <a:ext cx="7715302" cy="4339616"/>
          </a:xfrm>
          <a:custGeom>
            <a:avLst/>
            <a:gdLst/>
            <a:ahLst/>
            <a:cxnLst>
              <a:cxn ang="3">
                <a:pos x="hc" y="t"/>
              </a:cxn>
              <a:cxn ang="cd2">
                <a:pos x="l" y="vc"/>
              </a:cxn>
              <a:cxn ang="cd4">
                <a:pos x="hc" y="b"/>
              </a:cxn>
              <a:cxn ang="0">
                <a:pos x="r" y="vc"/>
              </a:cxn>
            </a:cxnLst>
            <a:rect l="l" t="t" r="r" b="b"/>
            <a:pathLst>
              <a:path w="11520" h="6480">
                <a:moveTo>
                  <a:pt x="0" y="0"/>
                </a:moveTo>
                <a:lnTo>
                  <a:pt x="11520" y="0"/>
                </a:lnTo>
                <a:lnTo>
                  <a:pt x="11520" y="6480"/>
                </a:lnTo>
                <a:lnTo>
                  <a:pt x="0" y="6480"/>
                </a:lnTo>
                <a:lnTo>
                  <a:pt x="0" y="0"/>
                </a:lnTo>
                <a:close/>
              </a:path>
            </a:pathLst>
          </a:custGeom>
        </p:spPr>
      </p:pic>
      <p:sp>
        <p:nvSpPr>
          <p:cNvPr id="11" name="Title 6"/>
          <p:cNvSpPr txBox="1"/>
          <p:nvPr>
            <p:custDataLst>
              <p:tags r:id="rId11"/>
            </p:custDataLst>
          </p:nvPr>
        </p:nvSpPr>
        <p:spPr>
          <a:xfrm>
            <a:off x="8840536" y="3375264"/>
            <a:ext cx="2732348" cy="176799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设施部分</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4" name="矩形 11"/>
          <p:cNvSpPr/>
          <p:nvPr>
            <p:custDataLst>
              <p:tags r:id="rId6"/>
            </p:custDataLst>
          </p:nvPr>
        </p:nvSpPr>
        <p:spPr>
          <a:xfrm>
            <a:off x="803802" y="1607268"/>
            <a:ext cx="4500351" cy="4982532"/>
          </a:xfrm>
          <a:prstGeom prst="rect">
            <a:avLst/>
          </a:prstGeom>
          <a:solidFill>
            <a:schemeClr val="lt2"/>
          </a:solidFill>
          <a:ln>
            <a:noFill/>
          </a:ln>
          <a:effectLst>
            <a:outerShdw blurRad="254000" dir="5400000" algn="ctr" rotWithShape="0">
              <a:schemeClr val="dk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900">
              <a:solidFill>
                <a:schemeClr val="lt1"/>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7"/>
            </p:custDataLst>
          </p:nvPr>
        </p:nvSpPr>
        <p:spPr>
          <a:xfrm>
            <a:off x="482207"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6" name="图片 5"/>
          <p:cNvPicPr>
            <a:picLocks noChangeAspect="1"/>
          </p:cNvPicPr>
          <p:nvPr>
            <p:custDataLst>
              <p:tags r:id="rId8"/>
            </p:custDataLst>
          </p:nvPr>
        </p:nvPicPr>
        <p:blipFill rotWithShape="1">
          <a:blip r:embed="rId9"/>
          <a:srcRect t="3674" b="3674"/>
          <a:stretch>
            <a:fillRect/>
          </a:stretch>
        </p:blipFill>
        <p:spPr>
          <a:xfrm>
            <a:off x="1125255" y="1928723"/>
            <a:ext cx="3857438" cy="3053799"/>
          </a:xfrm>
          <a:custGeom>
            <a:avLst/>
            <a:gdLst/>
            <a:ahLst/>
            <a:cxnLst>
              <a:cxn ang="3">
                <a:pos x="hc" y="t"/>
              </a:cxn>
              <a:cxn ang="cd2">
                <a:pos x="l" y="vc"/>
              </a:cxn>
              <a:cxn ang="cd4">
                <a:pos x="hc" y="b"/>
              </a:cxn>
              <a:cxn ang="0">
                <a:pos x="r" y="vc"/>
              </a:cxn>
            </a:cxnLst>
            <a:rect l="l" t="t" r="r" b="b"/>
            <a:pathLst>
              <a:path w="5760" h="4560">
                <a:moveTo>
                  <a:pt x="0" y="0"/>
                </a:moveTo>
                <a:lnTo>
                  <a:pt x="5760" y="0"/>
                </a:lnTo>
                <a:lnTo>
                  <a:pt x="5760" y="4560"/>
                </a:lnTo>
                <a:lnTo>
                  <a:pt x="0" y="4560"/>
                </a:lnTo>
                <a:lnTo>
                  <a:pt x="0" y="0"/>
                </a:lnTo>
                <a:close/>
              </a:path>
            </a:pathLst>
          </a:custGeom>
        </p:spPr>
      </p:pic>
      <p:sp>
        <p:nvSpPr>
          <p:cNvPr id="7" name="Title 6"/>
          <p:cNvSpPr txBox="1"/>
          <p:nvPr>
            <p:custDataLst>
              <p:tags r:id="rId10"/>
            </p:custDataLst>
          </p:nvPr>
        </p:nvSpPr>
        <p:spPr>
          <a:xfrm>
            <a:off x="1125256" y="5303986"/>
            <a:ext cx="3857440"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设施部分</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custDataLst>
              <p:tags r:id="rId11"/>
            </p:custDataLst>
          </p:nvPr>
        </p:nvPicPr>
        <p:blipFill rotWithShape="1">
          <a:blip r:embed="rId12"/>
          <a:srcRect t="4222" b="4222"/>
          <a:stretch>
            <a:fillRect/>
          </a:stretch>
        </p:blipFill>
        <p:spPr>
          <a:xfrm>
            <a:off x="5625925" y="1607268"/>
            <a:ext cx="6429061" cy="4982519"/>
          </a:xfrm>
          <a:custGeom>
            <a:avLst/>
            <a:gdLst/>
            <a:ahLst/>
            <a:cxnLst>
              <a:cxn ang="3">
                <a:pos x="hc" y="t"/>
              </a:cxn>
              <a:cxn ang="cd2">
                <a:pos x="l" y="vc"/>
              </a:cxn>
              <a:cxn ang="cd4">
                <a:pos x="hc" y="b"/>
              </a:cxn>
              <a:cxn ang="0">
                <a:pos x="r" y="vc"/>
              </a:cxn>
            </a:cxnLst>
            <a:rect l="l" t="t" r="r" b="b"/>
            <a:pathLst>
              <a:path w="9600" h="7440">
                <a:moveTo>
                  <a:pt x="0" y="0"/>
                </a:moveTo>
                <a:lnTo>
                  <a:pt x="9600" y="0"/>
                </a:lnTo>
                <a:lnTo>
                  <a:pt x="9600" y="7440"/>
                </a:lnTo>
                <a:lnTo>
                  <a:pt x="0" y="7440"/>
                </a:lnTo>
                <a:lnTo>
                  <a:pt x="0" y="0"/>
                </a:lnTo>
                <a:close/>
              </a:path>
            </a:pathLst>
          </a:custGeom>
        </p:spPr>
      </p:pic>
    </p:spTree>
    <p:custDataLst>
      <p:tags r:id="rId1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cxnSp>
        <p:nvCxnSpPr>
          <p:cNvPr id="7" name="直接连接符 6"/>
          <p:cNvCxnSpPr/>
          <p:nvPr>
            <p:custDataLst>
              <p:tags r:id="rId6"/>
            </p:custDataLst>
          </p:nvPr>
        </p:nvCxnSpPr>
        <p:spPr>
          <a:xfrm flipH="1">
            <a:off x="637265" y="3777051"/>
            <a:ext cx="11584219" cy="0"/>
          </a:xfrm>
          <a:prstGeom prst="line">
            <a:avLst/>
          </a:prstGeom>
          <a:ln w="12700">
            <a:solidFill>
              <a:schemeClr val="dk1"/>
            </a:solidFill>
            <a:prstDash val="lgDashDot"/>
          </a:ln>
        </p:spPr>
        <p:style>
          <a:lnRef idx="1">
            <a:schemeClr val="dk1"/>
          </a:lnRef>
          <a:fillRef idx="0">
            <a:schemeClr val="dk1"/>
          </a:fillRef>
          <a:effectRef idx="0">
            <a:schemeClr val="dk1"/>
          </a:effectRef>
          <a:fontRef idx="minor">
            <a:schemeClr val="tx1"/>
          </a:fontRef>
        </p:style>
      </p:cxnSp>
      <p:sp>
        <p:nvSpPr>
          <p:cNvPr id="11" name="文本框 10"/>
          <p:cNvSpPr txBox="1"/>
          <p:nvPr>
            <p:custDataLst>
              <p:tags r:id="rId7"/>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Title 6"/>
          <p:cNvSpPr txBox="1"/>
          <p:nvPr>
            <p:custDataLst>
              <p:tags r:id="rId8"/>
            </p:custDataLst>
          </p:nvPr>
        </p:nvSpPr>
        <p:spPr>
          <a:xfrm>
            <a:off x="643168" y="2264891"/>
            <a:ext cx="9965052" cy="80362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烹饪师</a:t>
            </a:r>
            <a:endPar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itle 6"/>
          <p:cNvSpPr txBox="1"/>
          <p:nvPr>
            <p:custDataLst>
              <p:tags r:id="rId9"/>
            </p:custDataLst>
          </p:nvPr>
        </p:nvSpPr>
        <p:spPr>
          <a:xfrm>
            <a:off x="642900" y="4019897"/>
            <a:ext cx="11572955" cy="2408995"/>
          </a:xfrm>
          <a:prstGeom prst="rect">
            <a:avLst/>
          </a:prstGeom>
          <a:noFill/>
          <a:ln w="3175">
            <a:noFill/>
            <a:prstDash val="dash"/>
          </a:ln>
        </p:spPr>
        <p:txBody>
          <a:bodyPr wrap="square" lIns="66968" tIns="26787" rIns="66968" bIns="26787"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在作业场所从事的作业人员必须穿戴符合作业内容的卫生服·卫生帽·卫生靴·卫生口罩(仅限适合工程)及卫生手套并保持它们的卫生的管理状态。</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作业人员不得在作业场所内做一些有害卫生的行为, 在作业前，后清洗干净手等部位, 把个人卫生保持在最清洁的状态。</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身体疾病引起食品危害的作业员不能从事制造·加工等工程。</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作业人员聘用前要经过体检而且每年接受1次以上体检并保存体检结果。</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4" name="AutoShape 3"/>
          <p:cNvSpPr>
            <a:spLocks noChangeAspect="1" noChangeArrowheads="1" noTextEdit="1"/>
          </p:cNvSpPr>
          <p:nvPr>
            <p:custDataLst>
              <p:tags r:id="rId10"/>
            </p:custDataLst>
          </p:nvPr>
        </p:nvSpPr>
        <p:spPr bwMode="auto">
          <a:xfrm rot="10800000">
            <a:off x="11353800" y="2171065"/>
            <a:ext cx="871220" cy="8039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custDataLst>
              <p:tags r:id="rId11"/>
            </p:custDataLst>
          </p:nvPr>
        </p:nvSpPr>
        <p:spPr bwMode="auto">
          <a:xfrm rot="10800000">
            <a:off x="11349355" y="2167890"/>
            <a:ext cx="873125" cy="80645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50000"/>
            </a:schemeClr>
          </a:solidFill>
          <a:ln w="9525">
            <a:noFill/>
            <a:round/>
          </a:ln>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2" name="矩形 15"/>
          <p:cNvSpPr/>
          <p:nvPr>
            <p:custDataLst>
              <p:tags r:id="rId6"/>
            </p:custDataLst>
          </p:nvPr>
        </p:nvSpPr>
        <p:spPr>
          <a:xfrm>
            <a:off x="1768182" y="1767995"/>
            <a:ext cx="509017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3" name="矩形 15"/>
          <p:cNvSpPr/>
          <p:nvPr>
            <p:custDataLst>
              <p:tags r:id="rId7"/>
            </p:custDataLst>
          </p:nvPr>
        </p:nvSpPr>
        <p:spPr>
          <a:xfrm>
            <a:off x="1446699" y="1446542"/>
            <a:ext cx="509017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4" name="任意多边形 3"/>
          <p:cNvSpPr>
            <a:spLocks noChangeAspect="1"/>
          </p:cNvSpPr>
          <p:nvPr>
            <p:custDataLst>
              <p:tags r:id="rId8"/>
            </p:custDataLst>
          </p:nvPr>
        </p:nvSpPr>
        <p:spPr>
          <a:xfrm>
            <a:off x="8465910" y="2571630"/>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3" name="任意多边形 12"/>
          <p:cNvSpPr>
            <a:spLocks noChangeAspect="1"/>
          </p:cNvSpPr>
          <p:nvPr>
            <p:custDataLst>
              <p:tags r:id="rId9"/>
            </p:custDataLst>
          </p:nvPr>
        </p:nvSpPr>
        <p:spPr>
          <a:xfrm>
            <a:off x="10447789" y="5303986"/>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0"/>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9" name="图片 8"/>
          <p:cNvPicPr>
            <a:picLocks noChangeAspect="1"/>
          </p:cNvPicPr>
          <p:nvPr>
            <p:custDataLst>
              <p:tags r:id="rId11"/>
            </p:custDataLst>
          </p:nvPr>
        </p:nvPicPr>
        <p:blipFill rotWithShape="1">
          <a:blip r:embed="rId12"/>
          <a:srcRect l="22821" r="22821"/>
          <a:stretch>
            <a:fillRect/>
          </a:stretch>
        </p:blipFill>
        <p:spPr>
          <a:xfrm>
            <a:off x="1607446" y="1607268"/>
            <a:ext cx="5090204" cy="4982519"/>
          </a:xfrm>
          <a:custGeom>
            <a:avLst/>
            <a:gdLst/>
            <a:ahLst/>
            <a:cxnLst>
              <a:cxn ang="3">
                <a:pos x="hc" y="t"/>
              </a:cxn>
              <a:cxn ang="cd2">
                <a:pos x="l" y="vc"/>
              </a:cxn>
              <a:cxn ang="cd4">
                <a:pos x="hc" y="b"/>
              </a:cxn>
              <a:cxn ang="0">
                <a:pos x="r" y="vc"/>
              </a:cxn>
            </a:cxnLst>
            <a:rect l="l" t="t" r="r" b="b"/>
            <a:pathLst>
              <a:path w="6000" h="7440">
                <a:moveTo>
                  <a:pt x="0" y="0"/>
                </a:moveTo>
                <a:lnTo>
                  <a:pt x="6000" y="0"/>
                </a:lnTo>
                <a:lnTo>
                  <a:pt x="6000" y="7440"/>
                </a:lnTo>
                <a:lnTo>
                  <a:pt x="0" y="7440"/>
                </a:lnTo>
                <a:lnTo>
                  <a:pt x="0" y="0"/>
                </a:lnTo>
                <a:close/>
              </a:path>
            </a:pathLst>
          </a:custGeom>
        </p:spPr>
      </p:pic>
      <p:sp>
        <p:nvSpPr>
          <p:cNvPr id="11" name="Title 6"/>
          <p:cNvSpPr txBox="1"/>
          <p:nvPr>
            <p:custDataLst>
              <p:tags r:id="rId13"/>
            </p:custDataLst>
          </p:nvPr>
        </p:nvSpPr>
        <p:spPr>
          <a:xfrm>
            <a:off x="8626696" y="3053786"/>
            <a:ext cx="2624675" cy="192870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烹饪师</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cxnSp>
        <p:nvCxnSpPr>
          <p:cNvPr id="67" name="直接连接符 66"/>
          <p:cNvCxnSpPr/>
          <p:nvPr>
            <p:custDataLst>
              <p:tags r:id="rId6"/>
            </p:custDataLst>
          </p:nvPr>
        </p:nvCxnSpPr>
        <p:spPr>
          <a:xfrm flipH="1">
            <a:off x="637265" y="3777051"/>
            <a:ext cx="11584219" cy="0"/>
          </a:xfrm>
          <a:prstGeom prst="line">
            <a:avLst/>
          </a:prstGeom>
          <a:ln w="12700">
            <a:solidFill>
              <a:schemeClr val="dk1"/>
            </a:solidFill>
            <a:prstDash val="lgDashDot"/>
          </a:ln>
        </p:spPr>
        <p:style>
          <a:lnRef idx="1">
            <a:schemeClr val="dk1"/>
          </a:lnRef>
          <a:fillRef idx="0">
            <a:schemeClr val="dk1"/>
          </a:fillRef>
          <a:effectRef idx="0">
            <a:schemeClr val="dk1"/>
          </a:effectRef>
          <a:fontRef idx="minor">
            <a:schemeClr val="tx1"/>
          </a:fontRef>
        </p:style>
      </p:cxnSp>
      <p:sp>
        <p:nvSpPr>
          <p:cNvPr id="172" name="文本框 171"/>
          <p:cNvSpPr txBox="1"/>
          <p:nvPr>
            <p:custDataLst>
              <p:tags r:id="rId7"/>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3" name="Title 6"/>
          <p:cNvSpPr txBox="1"/>
          <p:nvPr>
            <p:custDataLst>
              <p:tags r:id="rId8"/>
            </p:custDataLst>
          </p:nvPr>
        </p:nvSpPr>
        <p:spPr>
          <a:xfrm>
            <a:off x="643168" y="2264891"/>
            <a:ext cx="9965052" cy="80362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环境方面</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 name="Title 6"/>
          <p:cNvSpPr txBox="1"/>
          <p:nvPr>
            <p:custDataLst>
              <p:tags r:id="rId9"/>
            </p:custDataLst>
          </p:nvPr>
        </p:nvSpPr>
        <p:spPr>
          <a:xfrm>
            <a:off x="642900" y="4019897"/>
            <a:ext cx="11572955" cy="2408995"/>
          </a:xfrm>
          <a:prstGeom prst="rect">
            <a:avLst/>
          </a:prstGeom>
          <a:noFill/>
          <a:ln w="3175">
            <a:noFill/>
            <a:prstDash val="dash"/>
          </a:ln>
        </p:spPr>
        <p:txBody>
          <a:bodyPr wrap="square" lIns="66968" tIns="26787" rIns="66968" bIns="26787" anchor="ctr"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废弃物·废水处理设施要设置在远离食堂作业场所并保存管理记录。</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废弃物要每天连续搬出, 不要堆放在室外, 对盛装废弃物的容器要经常进行消毒和清洗保持卫生的管理状态。</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捕捉作业场所内的老鼠和昆虫时, 要作好防食品污染的措施和设置标记后再进行。</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操作使用杀虫剂等有毒性物质和易燃性物质时, 做好注意标示保管在隔离的场所安全的使用。</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AutoShape 3"/>
          <p:cNvSpPr>
            <a:spLocks noChangeAspect="1" noChangeArrowheads="1" noTextEdit="1"/>
          </p:cNvSpPr>
          <p:nvPr>
            <p:custDataLst>
              <p:tags r:id="rId10"/>
            </p:custDataLst>
          </p:nvPr>
        </p:nvSpPr>
        <p:spPr bwMode="auto">
          <a:xfrm rot="10800000">
            <a:off x="11353800" y="2171065"/>
            <a:ext cx="871220" cy="8039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
        <p:nvSpPr>
          <p:cNvPr id="69" name="Freeform 5"/>
          <p:cNvSpPr>
            <a:spLocks noEditPoints="1"/>
          </p:cNvSpPr>
          <p:nvPr>
            <p:custDataLst>
              <p:tags r:id="rId11"/>
            </p:custDataLst>
          </p:nvPr>
        </p:nvSpPr>
        <p:spPr bwMode="auto">
          <a:xfrm rot="10800000">
            <a:off x="11349355" y="2167890"/>
            <a:ext cx="873125" cy="80645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50000"/>
            </a:schemeClr>
          </a:solidFill>
          <a:ln w="9525">
            <a:noFill/>
            <a:round/>
          </a:ln>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3" name="文本框 12"/>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作业服装的穿戴规定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5"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环境方面</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Wingdings" panose="05000000000000000000" charset="0"/>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制定具体包含以下内容的卫生管理基准</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烹饪师手的清洗及消毒方法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清扫场所冀清扫周期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清扫方法及用于清扫的消毒药品和工具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关于作业中的卫生注意事项</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清扫状态的评价方法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8" name="矩形 11"/>
          <p:cNvSpPr/>
          <p:nvPr>
            <p:custDataLst>
              <p:tags r:id="rId6"/>
            </p:custDataLst>
          </p:nvPr>
        </p:nvSpPr>
        <p:spPr>
          <a:xfrm>
            <a:off x="1607570" y="2004532"/>
            <a:ext cx="9643610" cy="3960307"/>
          </a:xfrm>
          <a:prstGeom prst="rect">
            <a:avLst/>
          </a:prstGeom>
          <a:solidFill>
            <a:schemeClr val="lt2"/>
          </a:solidFill>
          <a:ln>
            <a:noFill/>
          </a:ln>
          <a:effectLst>
            <a:outerShdw blurRad="381000" dir="5400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7"/>
            </p:custDataLst>
          </p:nvPr>
        </p:nvSpPr>
        <p:spPr>
          <a:xfrm>
            <a:off x="482156" y="15938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8"/>
            </p:custDataLst>
          </p:nvPr>
        </p:nvSpPr>
        <p:spPr>
          <a:xfrm>
            <a:off x="2090386" y="2570551"/>
            <a:ext cx="8679280" cy="559236"/>
          </a:xfrm>
          <a:prstGeom prst="rect">
            <a:avLst/>
          </a:prstGeom>
          <a:noFill/>
          <a:ln w="3175">
            <a:noFill/>
            <a:prstDash val="dash"/>
          </a:ln>
        </p:spPr>
        <p:txBody>
          <a:bodyPr wrap="square" lIns="66968" tIns="26787" rIns="66968" bIns="26787"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大气污染 – 大气污染状态</a:t>
            </a:r>
            <a:endPar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9"/>
            </p:custDataLst>
          </p:nvPr>
        </p:nvSpPr>
        <p:spPr>
          <a:xfrm>
            <a:off x="2089716" y="3204129"/>
            <a:ext cx="8679260" cy="2195435"/>
          </a:xfrm>
          <a:prstGeom prst="rect">
            <a:avLst/>
          </a:prstGeom>
          <a:noFill/>
          <a:ln w="3175">
            <a:noFill/>
            <a:prstDash val="dash"/>
          </a:ln>
        </p:spPr>
        <p:txBody>
          <a:bodyPr wrap="square" lIns="66968" tIns="26787" rIns="66968" bIns="26787"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人不吃食物可以过5周,不喝水可以活3~5天, 但不呼吸空气连5分钟都生存不了。普通人一天摄取1.5Kg的食物, 喝2.3Kg左右的水, 相比之下要呼吸10倍以上的15Kg左右的空气。如次珍贵的空气随着人口的增加,都市区域的扩大,产业的发达汽车, 工厂, 家庭里排放的污染物质量也增加, 森林被破坏,空气被污染。</a:t>
            </a:r>
            <a:endParaRPr lang="zh-CN" altLang="en-US"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4" name="矩形 3"/>
          <p:cNvSpPr/>
          <p:nvPr>
            <p:custDataLst>
              <p:tags r:id="rId5"/>
            </p:custDataLst>
          </p:nvPr>
        </p:nvSpPr>
        <p:spPr bwMode="auto">
          <a:xfrm>
            <a:off x="0" y="268429"/>
            <a:ext cx="129250" cy="775460"/>
          </a:xfrm>
          <a:prstGeom prst="rect">
            <a:avLst/>
          </a:prstGeom>
          <a:solidFill>
            <a:schemeClr val="lt1">
              <a:lumMod val="8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t" anchorCtr="0" forceAA="0" compatLnSpc="1">
            <a:noAutofit/>
          </a:bodyPr>
          <a:p>
            <a:pPr algn="ctr" defTabSz="932180" fontAlgn="base">
              <a:lnSpc>
                <a:spcPct val="90000"/>
              </a:lnSpc>
              <a:spcBef>
                <a:spcPct val="0"/>
              </a:spcBef>
              <a:spcAft>
                <a:spcPct val="0"/>
              </a:spcAft>
            </a:pPr>
            <a:endParaRPr kumimoji="1" lang="zh-CN" altLang="en-US" sz="2670" dirty="0" err="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Title 6"/>
          <p:cNvSpPr txBox="1"/>
          <p:nvPr>
            <p:custDataLst>
              <p:tags r:id="rId6"/>
            </p:custDataLst>
          </p:nvPr>
        </p:nvSpPr>
        <p:spPr>
          <a:xfrm>
            <a:off x="719325" y="370832"/>
            <a:ext cx="10987535" cy="683940"/>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0"/>
              </a:spcBef>
              <a:spcAft>
                <a:spcPts val="0"/>
              </a:spcAft>
              <a:buSzPct val="100000"/>
              <a:buNone/>
            </a:pPr>
            <a:r>
              <a:rPr lang="en-US" sz="3600" b="1" spc="150" dirty="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600" b="1" spc="150" dirty="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7"/>
            </p:custDataLst>
          </p:nvPr>
        </p:nvSpPr>
        <p:spPr>
          <a:xfrm>
            <a:off x="2120932" y="1972546"/>
            <a:ext cx="3684955" cy="691724"/>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作业人员的健康状态管理事项</a:t>
            </a:r>
            <a:endPar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2" name="Title 6"/>
          <p:cNvSpPr txBox="1"/>
          <p:nvPr>
            <p:custDataLst>
              <p:tags r:id="rId8"/>
            </p:custDataLst>
          </p:nvPr>
        </p:nvSpPr>
        <p:spPr>
          <a:xfrm>
            <a:off x="2120932" y="1564743"/>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custDataLst>
              <p:tags r:id="rId9"/>
            </p:custDataLst>
          </p:nvPr>
        </p:nvSpPr>
        <p:spPr bwMode="auto">
          <a:xfrm>
            <a:off x="1034128" y="1564743"/>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1</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Title 6"/>
          <p:cNvSpPr txBox="1"/>
          <p:nvPr>
            <p:custDataLst>
              <p:tags r:id="rId10"/>
            </p:custDataLst>
          </p:nvPr>
        </p:nvSpPr>
        <p:spPr>
          <a:xfrm>
            <a:off x="2120932" y="3595455"/>
            <a:ext cx="3684955" cy="691724"/>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确认害虫的飞入与否</a:t>
            </a:r>
            <a:endPar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5" name="Title 6"/>
          <p:cNvSpPr txBox="1"/>
          <p:nvPr>
            <p:custDataLst>
              <p:tags r:id="rId11"/>
            </p:custDataLst>
          </p:nvPr>
        </p:nvSpPr>
        <p:spPr>
          <a:xfrm>
            <a:off x="2120932" y="3188322"/>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custDataLst>
              <p:tags r:id="rId12"/>
            </p:custDataLst>
          </p:nvPr>
        </p:nvSpPr>
        <p:spPr bwMode="auto">
          <a:xfrm>
            <a:off x="1034128" y="3188322"/>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2</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itle 6"/>
          <p:cNvSpPr txBox="1"/>
          <p:nvPr>
            <p:custDataLst>
              <p:tags r:id="rId13"/>
            </p:custDataLst>
          </p:nvPr>
        </p:nvSpPr>
        <p:spPr>
          <a:xfrm>
            <a:off x="2120932" y="5268301"/>
            <a:ext cx="3684955" cy="691724"/>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关于卫生间设施及使用事项</a:t>
            </a:r>
            <a:endPar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8" name="Title 6"/>
          <p:cNvSpPr txBox="1"/>
          <p:nvPr>
            <p:custDataLst>
              <p:tags r:id="rId14"/>
            </p:custDataLst>
          </p:nvPr>
        </p:nvSpPr>
        <p:spPr>
          <a:xfrm>
            <a:off x="2120932" y="4860498"/>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custDataLst>
              <p:tags r:id="rId15"/>
            </p:custDataLst>
          </p:nvPr>
        </p:nvSpPr>
        <p:spPr bwMode="auto">
          <a:xfrm>
            <a:off x="1034128" y="4860498"/>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3</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Title 6"/>
          <p:cNvSpPr txBox="1"/>
          <p:nvPr>
            <p:custDataLst>
              <p:tags r:id="rId16"/>
            </p:custDataLst>
          </p:nvPr>
        </p:nvSpPr>
        <p:spPr>
          <a:xfrm>
            <a:off x="8139177" y="2015702"/>
            <a:ext cx="3685446" cy="691816"/>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其它必要事项</a:t>
            </a:r>
            <a:endPar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1" name="Title 6"/>
          <p:cNvSpPr txBox="1"/>
          <p:nvPr>
            <p:custDataLst>
              <p:tags r:id="rId17"/>
            </p:custDataLst>
          </p:nvPr>
        </p:nvSpPr>
        <p:spPr>
          <a:xfrm>
            <a:off x="8139177" y="1607845"/>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椭圆 21"/>
          <p:cNvSpPr/>
          <p:nvPr>
            <p:custDataLst>
              <p:tags r:id="rId18"/>
            </p:custDataLst>
          </p:nvPr>
        </p:nvSpPr>
        <p:spPr bwMode="auto">
          <a:xfrm>
            <a:off x="7052228" y="1607845"/>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4</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Title 6"/>
          <p:cNvSpPr txBox="1"/>
          <p:nvPr>
            <p:custDataLst>
              <p:tags r:id="rId19"/>
            </p:custDataLst>
          </p:nvPr>
        </p:nvSpPr>
        <p:spPr>
          <a:xfrm>
            <a:off x="8139177" y="3638663"/>
            <a:ext cx="3685446" cy="691816"/>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消毒设备的消毒药品, 点检次数及点检方法</a:t>
            </a:r>
            <a:endPar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4" name="Title 6"/>
          <p:cNvSpPr txBox="1"/>
          <p:nvPr>
            <p:custDataLst>
              <p:tags r:id="rId20"/>
            </p:custDataLst>
          </p:nvPr>
        </p:nvSpPr>
        <p:spPr>
          <a:xfrm>
            <a:off x="8139177" y="3230807"/>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椭圆 24"/>
          <p:cNvSpPr/>
          <p:nvPr>
            <p:custDataLst>
              <p:tags r:id="rId21"/>
            </p:custDataLst>
          </p:nvPr>
        </p:nvSpPr>
        <p:spPr bwMode="auto">
          <a:xfrm>
            <a:off x="7052228" y="3230807"/>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5</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Title 6"/>
          <p:cNvSpPr txBox="1"/>
          <p:nvPr>
            <p:custDataLst>
              <p:tags r:id="rId22"/>
            </p:custDataLst>
          </p:nvPr>
        </p:nvSpPr>
        <p:spPr>
          <a:xfrm>
            <a:off x="8139177" y="5311140"/>
            <a:ext cx="3685446" cy="691816"/>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关于使用的用水事项</a:t>
            </a:r>
            <a:endParaRPr lang="en-US" altLang="zh-CN" sz="14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7" name="Title 6"/>
          <p:cNvSpPr txBox="1"/>
          <p:nvPr>
            <p:custDataLst>
              <p:tags r:id="rId23"/>
            </p:custDataLst>
          </p:nvPr>
        </p:nvSpPr>
        <p:spPr>
          <a:xfrm>
            <a:off x="8139177" y="4903283"/>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椭圆 27"/>
          <p:cNvSpPr/>
          <p:nvPr>
            <p:custDataLst>
              <p:tags r:id="rId24"/>
            </p:custDataLst>
          </p:nvPr>
        </p:nvSpPr>
        <p:spPr bwMode="auto">
          <a:xfrm>
            <a:off x="7052228" y="4903283"/>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6</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9" name="直线连接符 28"/>
          <p:cNvCxnSpPr/>
          <p:nvPr>
            <p:custDataLst>
              <p:tags r:id="rId25"/>
            </p:custDataLst>
          </p:nvPr>
        </p:nvCxnSpPr>
        <p:spPr>
          <a:xfrm>
            <a:off x="865244" y="6861818"/>
            <a:ext cx="9514291" cy="0"/>
          </a:xfrm>
          <a:prstGeom prst="line">
            <a:avLst/>
          </a:prstGeom>
          <a:ln>
            <a:solidFill>
              <a:schemeClr val="l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26"/>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7" name="矩形 13"/>
          <p:cNvSpPr/>
          <p:nvPr>
            <p:custDataLst>
              <p:tags r:id="rId6"/>
            </p:custDataLst>
          </p:nvPr>
        </p:nvSpPr>
        <p:spPr>
          <a:xfrm>
            <a:off x="2571960" y="1607268"/>
            <a:ext cx="7714843" cy="5143084"/>
          </a:xfrm>
          <a:prstGeom prst="rect">
            <a:avLst/>
          </a:prstGeom>
          <a:solidFill>
            <a:schemeClr val="lt2"/>
          </a:solidFill>
          <a:ln>
            <a:noFill/>
          </a:ln>
          <a:effectLst>
            <a:outerShdw blurRad="254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900">
                <a:solidFill>
                  <a:schemeClr val="dk1"/>
                </a:solidFill>
                <a:latin typeface="微软雅黑" panose="020B0503020204020204" pitchFamily="34" charset="-122"/>
                <a:ea typeface="微软雅黑" panose="020B0503020204020204" pitchFamily="34" charset="-122"/>
                <a:sym typeface="+mn-ea"/>
              </a:rPr>
              <a:t>2</a:t>
            </a:r>
            <a:endParaRPr lang="zh-CN" altLang="en-US" sz="1900">
              <a:solidFill>
                <a:schemeClr val="dk1"/>
              </a:solidFill>
              <a:latin typeface="微软雅黑" panose="020B0503020204020204" pitchFamily="34" charset="-122"/>
              <a:ea typeface="微软雅黑" panose="020B0503020204020204" pitchFamily="34" charset="-122"/>
              <a:sym typeface="+mn-ea"/>
            </a:endParaRPr>
          </a:p>
        </p:txBody>
      </p:sp>
      <p:sp>
        <p:nvSpPr>
          <p:cNvPr id="172" name="文本框 171"/>
          <p:cNvSpPr txBox="1"/>
          <p:nvPr>
            <p:custDataLst>
              <p:tags r:id="rId7"/>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3" name="Title 6"/>
          <p:cNvSpPr txBox="1"/>
          <p:nvPr>
            <p:custDataLst>
              <p:tags r:id="rId8"/>
            </p:custDataLst>
          </p:nvPr>
        </p:nvSpPr>
        <p:spPr>
          <a:xfrm>
            <a:off x="2893131" y="1929049"/>
            <a:ext cx="7072489" cy="559236"/>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食堂卫生管理基准(HACCP) – 食材料</a:t>
            </a:r>
            <a:endPar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 name="Title 6"/>
          <p:cNvSpPr txBox="1"/>
          <p:nvPr>
            <p:custDataLst>
              <p:tags r:id="rId9"/>
            </p:custDataLst>
          </p:nvPr>
        </p:nvSpPr>
        <p:spPr>
          <a:xfrm>
            <a:off x="2893131" y="2562626"/>
            <a:ext cx="7072482" cy="3866950"/>
          </a:xfrm>
          <a:prstGeom prst="rect">
            <a:avLst/>
          </a:prstGeom>
          <a:noFill/>
          <a:ln w="3175">
            <a:noFill/>
            <a:prstDash val="dash"/>
          </a:ln>
        </p:spPr>
        <p:txBody>
          <a:bodyPr wrap="square" lIns="66968" tIns="26787" rIns="66968" bIns="26787"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为防止原料·资材(含辅材, 以下一样), 半成品及完成品的交叉污染, 要明确区分管理并保持适当的温度。</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不合格的原料·资材及完成品要区分管理, 并保存处理记录。</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堆放和保管原料·资材, 半成品及完成品时, 不得与地面和墙壁接触; 保管中发生异常时, 管理责任者应及时通报部门长并保存发生内容和措施事项记录。</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原料·资材及完成品要按先入先出方法搬出, 退回的产品必须区分保管处理。</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矩形 67"/>
          <p:cNvSpPr/>
          <p:nvPr>
            <p:custDataLst>
              <p:tags r:id="rId10"/>
            </p:custDataLst>
          </p:nvPr>
        </p:nvSpPr>
        <p:spPr>
          <a:xfrm>
            <a:off x="10608554" y="2893083"/>
            <a:ext cx="2250299" cy="273235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69" name="矩形 68"/>
          <p:cNvSpPr/>
          <p:nvPr>
            <p:custDataLst>
              <p:tags r:id="rId11"/>
            </p:custDataLst>
          </p:nvPr>
        </p:nvSpPr>
        <p:spPr>
          <a:xfrm>
            <a:off x="0" y="2893083"/>
            <a:ext cx="2250299" cy="273235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3" name="文本框 12"/>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食材料管理细部基准</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原料·资材购买时, 品名·数量及规格的确认方法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完成品的搬·出入管理方法 </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操作时防止交叉污染的对策 </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其它保管管理必要的事项</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9"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保管管理场所及方法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检查结果对不良品的处理方法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确认生产·生产原产地</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11390"/>
            <a:ext cx="5091597" cy="724403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2"/>
            </p:custDataLst>
          </p:nvPr>
        </p:nvPicPr>
        <p:blipFill>
          <a:blip r:embed="rId3"/>
          <a:stretch>
            <a:fillRect/>
          </a:stretch>
        </p:blipFill>
        <p:spPr>
          <a:xfrm>
            <a:off x="0"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6473222"/>
            <a:ext cx="759470" cy="759428"/>
          </a:xfrm>
          <a:prstGeom prst="rect">
            <a:avLst/>
          </a:prstGeom>
        </p:spPr>
      </p:pic>
      <p:cxnSp>
        <p:nvCxnSpPr>
          <p:cNvPr id="19" name="直接连接符 18"/>
          <p:cNvCxnSpPr/>
          <p:nvPr>
            <p:custDataLst>
              <p:tags r:id="rId6"/>
            </p:custDataLst>
          </p:nvPr>
        </p:nvCxnSpPr>
        <p:spPr>
          <a:xfrm>
            <a:off x="642965" y="6670165"/>
            <a:ext cx="8036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7"/>
            </p:custDataLst>
          </p:nvPr>
        </p:nvSpPr>
        <p:spPr>
          <a:xfrm>
            <a:off x="643021" y="642902"/>
            <a:ext cx="3053799" cy="1521386"/>
          </a:xfrm>
          <a:prstGeom prst="rect">
            <a:avLst/>
          </a:prstGeom>
          <a:noFill/>
        </p:spPr>
        <p:txBody>
          <a:bodyPr wrap="square" lIns="66968" tIns="26787" rIns="66968" bIns="26787" rtlCol="0" anchor="t" anchorCtr="0">
            <a:normAutofit lnSpcReduction="10000"/>
          </a:bodyPr>
          <a:p>
            <a:pPr marL="0" lvl="0" indent="0" algn="l">
              <a:lnSpc>
                <a:spcPct val="110000"/>
              </a:lnSpc>
              <a:spcBef>
                <a:spcPts val="0"/>
              </a:spcBef>
              <a:spcAft>
                <a:spcPts val="0"/>
              </a:spcAft>
              <a:buSzPct val="100000"/>
              <a:buFontTx/>
              <a:buNone/>
            </a:pPr>
            <a:r>
              <a:rPr lang="en-US" sz="44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44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6" name="Title 6"/>
          <p:cNvSpPr txBox="1"/>
          <p:nvPr>
            <p:custDataLst>
              <p:tags r:id="rId8"/>
            </p:custDataLst>
          </p:nvPr>
        </p:nvSpPr>
        <p:spPr>
          <a:xfrm>
            <a:off x="643027" y="2491266"/>
            <a:ext cx="3053799" cy="1627346"/>
          </a:xfrm>
          <a:prstGeom prst="rect">
            <a:avLst/>
          </a:prstGeom>
          <a:noFill/>
          <a:ln w="3175">
            <a:noFill/>
            <a:prstDash val="dash"/>
          </a:ln>
        </p:spPr>
        <p:txBody>
          <a:bodyPr wrap="square" lIns="66968" tIns="26787" rIns="66968" bIns="26787"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运输车辆必须可以保持食品的温度。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7" name="Title 6"/>
          <p:cNvSpPr txBox="1"/>
          <p:nvPr>
            <p:custDataLst>
              <p:tags r:id="rId9"/>
            </p:custDataLst>
          </p:nvPr>
        </p:nvSpPr>
        <p:spPr>
          <a:xfrm>
            <a:off x="4982964" y="1285805"/>
            <a:ext cx="7232650" cy="2893060"/>
          </a:xfrm>
          <a:prstGeom prst="rect">
            <a:avLst/>
          </a:prstGeom>
          <a:noFill/>
          <a:ln w="3175">
            <a:noFill/>
            <a:prstDash val="dash"/>
          </a:ln>
        </p:spPr>
        <p:txBody>
          <a:bodyPr wrap="square" lIns="66968" tIns="26787" rIns="66968" bIns="26787"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搬运</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Wingdings" panose="05000000000000000000" charset="0"/>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为了食品及原料·资材等能够在运输过程中得到确切的保管, 要管理设计合适的运输乘凉, 器具及容器</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可以防止食品及包装等引起的污染。 </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8" name="Title 6"/>
          <p:cNvSpPr txBox="1"/>
          <p:nvPr>
            <p:custDataLst>
              <p:tags r:id="rId10"/>
            </p:custDataLst>
          </p:nvPr>
        </p:nvSpPr>
        <p:spPr>
          <a:xfrm>
            <a:off x="4982964" y="4500316"/>
            <a:ext cx="7232650" cy="1125079"/>
          </a:xfrm>
          <a:prstGeom prst="rect">
            <a:avLst/>
          </a:prstGeom>
          <a:noFill/>
          <a:ln w="3175">
            <a:noFill/>
            <a:prstDash val="dash"/>
          </a:ln>
        </p:spPr>
        <p:txBody>
          <a:bodyPr wrap="square" lIns="66968" tIns="26787" rIns="66968" bIns="26787"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装载食品的空间温度可以在运输车辆的外部进行确认。</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可以消毒, 清洗容易。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2" name="L 形 11"/>
          <p:cNvSpPr/>
          <p:nvPr>
            <p:custDataLst>
              <p:tags r:id="rId6"/>
            </p:custDataLst>
          </p:nvPr>
        </p:nvSpPr>
        <p:spPr>
          <a:xfrm rot="18900000">
            <a:off x="803634" y="3937808"/>
            <a:ext cx="160726" cy="160726"/>
          </a:xfrm>
          <a:prstGeom prst="corner">
            <a:avLst>
              <a:gd name="adj1" fmla="val 29613"/>
              <a:gd name="adj2" fmla="val 308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3" name="L 形 12"/>
          <p:cNvSpPr/>
          <p:nvPr>
            <p:custDataLst>
              <p:tags r:id="rId7"/>
            </p:custDataLst>
          </p:nvPr>
        </p:nvSpPr>
        <p:spPr>
          <a:xfrm rot="18900000">
            <a:off x="1110368" y="3937808"/>
            <a:ext cx="160726" cy="160726"/>
          </a:xfrm>
          <a:prstGeom prst="corner">
            <a:avLst>
              <a:gd name="adj1" fmla="val 29613"/>
              <a:gd name="adj2" fmla="val 308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L 形 13"/>
          <p:cNvSpPr/>
          <p:nvPr>
            <p:custDataLst>
              <p:tags r:id="rId8"/>
            </p:custDataLst>
          </p:nvPr>
        </p:nvSpPr>
        <p:spPr>
          <a:xfrm rot="18900000">
            <a:off x="1417103" y="3937808"/>
            <a:ext cx="160726" cy="160726"/>
          </a:xfrm>
          <a:prstGeom prst="corner">
            <a:avLst>
              <a:gd name="adj1" fmla="val 29613"/>
              <a:gd name="adj2" fmla="val 308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5" name="十字形 14"/>
          <p:cNvSpPr/>
          <p:nvPr>
            <p:custDataLst>
              <p:tags r:id="rId9"/>
            </p:custDataLst>
          </p:nvPr>
        </p:nvSpPr>
        <p:spPr>
          <a:xfrm>
            <a:off x="11116175" y="1928723"/>
            <a:ext cx="482181" cy="482181"/>
          </a:xfrm>
          <a:prstGeom prst="plus">
            <a:avLst>
              <a:gd name="adj" fmla="val 390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0"/>
            </p:custDataLst>
          </p:nvPr>
        </p:nvSpPr>
        <p:spPr>
          <a:xfrm>
            <a:off x="321422" y="160727"/>
            <a:ext cx="12215906"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 name="Title 6"/>
          <p:cNvSpPr txBox="1"/>
          <p:nvPr>
            <p:custDataLst>
              <p:tags r:id="rId11"/>
            </p:custDataLst>
          </p:nvPr>
        </p:nvSpPr>
        <p:spPr>
          <a:xfrm>
            <a:off x="643088" y="1928723"/>
            <a:ext cx="7071978" cy="176799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检查</a:t>
            </a:r>
            <a:endParaRPr lang="zh-CN" altLang="en-US"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itle 6"/>
          <p:cNvSpPr txBox="1"/>
          <p:nvPr>
            <p:custDataLst>
              <p:tags r:id="rId12"/>
            </p:custDataLst>
          </p:nvPr>
        </p:nvSpPr>
        <p:spPr>
          <a:xfrm>
            <a:off x="643207" y="4328876"/>
            <a:ext cx="11411595" cy="2100014"/>
          </a:xfrm>
          <a:prstGeom prst="rect">
            <a:avLst/>
          </a:prstGeom>
          <a:noFill/>
          <a:ln w="3175">
            <a:noFill/>
            <a:prstDash val="dash"/>
          </a:ln>
        </p:spPr>
        <p:txBody>
          <a:bodyPr wrap="square" lIns="66968" tIns="26787" rIns="66968" bIns="26787"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具备检查所需要的设施及器具(包括简易检查器具及设施). 但, 由专门机构定期进行产品公认检查时除外。</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定期点检设施及器具, 不要给使用带来不便, 特别是温度测定装置(器具等)等保证定期的(年1次以上)检校正并保存点检事项及检查成绩书等记录。</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定期进行原料·资材,半成品及完成品的点检,作成检查记录保管。</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式样采取要根据食品法规选定无污染, 无变质的。</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43" name="文本框 42"/>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4"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检查</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Wingdings" panose="05000000000000000000" charset="0"/>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要制定包含以下内容的具体检查管理基准</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检查编号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检查项目, 检查基准及检查成绩</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判定者及判定者的签字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检查结果的通知方法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46"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接受检查及检查年月日</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判定结果及判定年月日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式样的采取, 操作及检查方法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其它必要事项</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文本框 5"/>
          <p:cNvSpPr txBox="1"/>
          <p:nvPr>
            <p:custDataLst>
              <p:tags r:id="rId5"/>
            </p:custDataLst>
          </p:nvPr>
        </p:nvSpPr>
        <p:spPr>
          <a:xfrm>
            <a:off x="595630" y="1380490"/>
            <a:ext cx="646938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检查</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6"/>
            </p:custDataLst>
          </p:nvPr>
        </p:nvPicPr>
        <p:blipFill>
          <a:blip r:embed="rId7"/>
          <a:stretch>
            <a:fillRect/>
          </a:stretch>
        </p:blipFill>
        <p:spPr>
          <a:xfrm rot="5400000">
            <a:off x="1715770" y="4124325"/>
            <a:ext cx="3690620" cy="1210310"/>
          </a:xfrm>
          <a:prstGeom prst="rect">
            <a:avLst/>
          </a:prstGeom>
        </p:spPr>
      </p:pic>
      <p:sp>
        <p:nvSpPr>
          <p:cNvPr id="4" name="文本框 3"/>
          <p:cNvSpPr txBox="1"/>
          <p:nvPr>
            <p:custDataLst>
              <p:tags r:id="rId8"/>
            </p:custDataLst>
          </p:nvPr>
        </p:nvSpPr>
        <p:spPr>
          <a:xfrm>
            <a:off x="5285105" y="2225675"/>
            <a:ext cx="5980430" cy="4892675"/>
          </a:xfrm>
          <a:prstGeom prst="rect">
            <a:avLst/>
          </a:prstGeom>
          <a:noFill/>
        </p:spPr>
        <p:txBody>
          <a:bodyPr wrap="square" rtlCol="0" anchor="t">
            <a:spAutoFit/>
          </a:bodyPr>
          <a:lstStyle/>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沙门菌属某些种 (Salmonella spp)</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副溶血弧菌 (Vibrio parahaemolyticus)</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金黄色葡萄球菌 (Staphylococcus aureus) </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病院性大肠菌 (Pathogenic E.Coli)</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单核细胞增生利斯特菌 (Listeria monocytogenes)</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蜡状芽苞杆菌 (Bacillus cereus)</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小肠结肠炎耶尔森菌 (Yersinia enterocolitica)</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空肠弯曲杆菌 (Campylobacter jejuni)</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肉毒梭菌 (Clostridium botlinum)</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产气荚膜梭菌 (Clostridium perfringens)</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30000"/>
              </a:lnSpc>
              <a:spcBef>
                <a:spcPts val="0"/>
              </a:spcBef>
              <a:spcAft>
                <a:spcPts val="0"/>
              </a:spcAft>
              <a:buClr>
                <a:srgbClr val="FFBD47"/>
              </a:buClr>
              <a:buFont typeface="Wingdings" panose="05000000000000000000" charset="0"/>
              <a:buChar char="l"/>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食物中毒病菌 (Norovirus)</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a:off x="2943860" y="2981960"/>
            <a:ext cx="1108075" cy="1149985"/>
            <a:chOff x="1882" y="3198"/>
            <a:chExt cx="2302" cy="2388"/>
          </a:xfrm>
        </p:grpSpPr>
        <p:sp>
          <p:nvSpPr>
            <p:cNvPr id="21" name="íš1ïḑe"/>
            <p:cNvSpPr>
              <a:spLocks noChangeAspect="1"/>
            </p:cNvSpPr>
            <p:nvPr>
              <p:custDataLst>
                <p:tags r:id="rId9"/>
              </p:custDataLst>
            </p:nvPr>
          </p:nvSpPr>
          <p:spPr>
            <a:xfrm rot="10800000">
              <a:off x="1882" y="3198"/>
              <a:ext cx="2303" cy="2389"/>
            </a:xfrm>
            <a:prstGeom prst="blockArc">
              <a:avLst>
                <a:gd name="adj1" fmla="val 10800000"/>
                <a:gd name="adj2" fmla="val 0"/>
                <a:gd name="adj3" fmla="val 9694"/>
              </a:avLst>
            </a:prstGeom>
            <a:solidFill>
              <a:srgbClr val="FFBD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22" name="íš1iḓe"/>
            <p:cNvSpPr>
              <a:spLocks noChangeAspect="1"/>
            </p:cNvSpPr>
            <p:nvPr>
              <p:custDataLst>
                <p:tags r:id="rId10"/>
              </p:custDataLst>
            </p:nvPr>
          </p:nvSpPr>
          <p:spPr>
            <a:xfrm>
              <a:off x="1882" y="3198"/>
              <a:ext cx="2303" cy="2389"/>
            </a:xfrm>
            <a:prstGeom prst="blockArc">
              <a:avLst>
                <a:gd name="adj1" fmla="val 10800000"/>
                <a:gd name="adj2" fmla="val 0"/>
                <a:gd name="adj3" fmla="val 969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solidFill>
                  <a:schemeClr val="lt1"/>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a:xfrm>
            <a:off x="2955925" y="4200525"/>
            <a:ext cx="1108075" cy="1149985"/>
            <a:chOff x="1882" y="3198"/>
            <a:chExt cx="2302" cy="2388"/>
          </a:xfrm>
        </p:grpSpPr>
        <p:sp>
          <p:nvSpPr>
            <p:cNvPr id="9" name="íš1ïḑe"/>
            <p:cNvSpPr>
              <a:spLocks noChangeAspect="1"/>
            </p:cNvSpPr>
            <p:nvPr>
              <p:custDataLst>
                <p:tags r:id="rId11"/>
              </p:custDataLst>
            </p:nvPr>
          </p:nvSpPr>
          <p:spPr>
            <a:xfrm rot="10800000">
              <a:off x="1882" y="3198"/>
              <a:ext cx="2303" cy="2389"/>
            </a:xfrm>
            <a:prstGeom prst="blockArc">
              <a:avLst>
                <a:gd name="adj1" fmla="val 10800000"/>
                <a:gd name="adj2" fmla="val 0"/>
                <a:gd name="adj3" fmla="val 9694"/>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10" name="íš1iḓe"/>
            <p:cNvSpPr>
              <a:spLocks noChangeAspect="1"/>
            </p:cNvSpPr>
            <p:nvPr>
              <p:custDataLst>
                <p:tags r:id="rId12"/>
              </p:custDataLst>
            </p:nvPr>
          </p:nvSpPr>
          <p:spPr>
            <a:xfrm>
              <a:off x="1882" y="3198"/>
              <a:ext cx="2303" cy="2389"/>
            </a:xfrm>
            <a:prstGeom prst="blockArc">
              <a:avLst>
                <a:gd name="adj1" fmla="val 10800000"/>
                <a:gd name="adj2" fmla="val 0"/>
                <a:gd name="adj3" fmla="val 9694"/>
              </a:avLst>
            </a:prstGeom>
            <a:solidFill>
              <a:srgbClr val="FFBD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solidFill>
                  <a:schemeClr val="lt1"/>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2943860" y="5376545"/>
            <a:ext cx="1108075" cy="1149985"/>
            <a:chOff x="1882" y="3198"/>
            <a:chExt cx="2302" cy="2388"/>
          </a:xfrm>
        </p:grpSpPr>
        <p:sp>
          <p:nvSpPr>
            <p:cNvPr id="12" name="íš1ïḑe"/>
            <p:cNvSpPr>
              <a:spLocks noChangeAspect="1"/>
            </p:cNvSpPr>
            <p:nvPr>
              <p:custDataLst>
                <p:tags r:id="rId13"/>
              </p:custDataLst>
            </p:nvPr>
          </p:nvSpPr>
          <p:spPr>
            <a:xfrm rot="10800000">
              <a:off x="1882" y="3198"/>
              <a:ext cx="2303" cy="2389"/>
            </a:xfrm>
            <a:prstGeom prst="blockArc">
              <a:avLst>
                <a:gd name="adj1" fmla="val 10800000"/>
                <a:gd name="adj2" fmla="val 0"/>
                <a:gd name="adj3" fmla="val 9694"/>
              </a:avLst>
            </a:prstGeom>
            <a:solidFill>
              <a:srgbClr val="FFBD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13" name="íš1iḓe"/>
            <p:cNvSpPr>
              <a:spLocks noChangeAspect="1"/>
            </p:cNvSpPr>
            <p:nvPr>
              <p:custDataLst>
                <p:tags r:id="rId14"/>
              </p:custDataLst>
            </p:nvPr>
          </p:nvSpPr>
          <p:spPr>
            <a:xfrm>
              <a:off x="1882" y="3198"/>
              <a:ext cx="2303" cy="2389"/>
            </a:xfrm>
            <a:prstGeom prst="blockArc">
              <a:avLst>
                <a:gd name="adj1" fmla="val 10800000"/>
                <a:gd name="adj2" fmla="val 0"/>
                <a:gd name="adj3" fmla="val 969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solidFill>
                  <a:schemeClr val="lt1"/>
                </a:solidFill>
                <a:latin typeface="微软雅黑" panose="020B0503020204020204" pitchFamily="34" charset="-122"/>
                <a:ea typeface="微软雅黑" panose="020B0503020204020204" pitchFamily="34" charset="-122"/>
                <a:cs typeface="+mn-ea"/>
                <a:sym typeface="+mn-lt"/>
              </a:endParaRPr>
            </a:p>
          </p:txBody>
        </p:sp>
      </p:grpSp>
      <p:sp>
        <p:nvSpPr>
          <p:cNvPr id="5" name="任意多边形 4"/>
          <p:cNvSpPr/>
          <p:nvPr>
            <p:custDataLst>
              <p:tags r:id="rId1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任意多边形 7"/>
          <p:cNvSpPr/>
          <p:nvPr>
            <p:custDataLst>
              <p:tags r:id="rId1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07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食品卫生管理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7"/>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1" name="文本框 10"/>
          <p:cNvSpPr txBox="1"/>
          <p:nvPr>
            <p:custDataLst>
              <p:tags r:id="rId6"/>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07 食品卫生管理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4" name="图片 13"/>
          <p:cNvPicPr>
            <a:picLocks noChangeAspect="1"/>
          </p:cNvPicPr>
          <p:nvPr>
            <p:custDataLst>
              <p:tags r:id="rId7"/>
            </p:custDataLst>
          </p:nvPr>
        </p:nvPicPr>
        <p:blipFill rotWithShape="1">
          <a:blip r:embed="rId8"/>
          <a:srcRect l="4912" r="4912"/>
          <a:stretch>
            <a:fillRect/>
          </a:stretch>
        </p:blipFill>
        <p:spPr>
          <a:xfrm>
            <a:off x="643024" y="1607268"/>
            <a:ext cx="4821793" cy="4982519"/>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17" name="Title 6"/>
          <p:cNvSpPr txBox="1"/>
          <p:nvPr>
            <p:custDataLst>
              <p:tags r:id="rId9"/>
            </p:custDataLst>
          </p:nvPr>
        </p:nvSpPr>
        <p:spPr>
          <a:xfrm>
            <a:off x="5947344" y="3207814"/>
            <a:ext cx="6268297" cy="1607256"/>
          </a:xfrm>
          <a:prstGeom prst="rect">
            <a:avLst/>
          </a:prstGeom>
          <a:noFill/>
          <a:ln w="3175">
            <a:noFill/>
            <a:prstDash val="dash"/>
          </a:ln>
        </p:spPr>
        <p:txBody>
          <a:bodyPr wrap="square" lIns="66968" tIns="26787" rIns="66968" bIns="26787"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食堂卫生管理基准(HACCP) – 用水</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定期点检管理用水储藏罐是否有漏水及污染, 并每半季进行1次清扫保持清洁的状态。</a:t>
            </a:r>
            <a:endPar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烹饪工程别制定基准, 并保存结果记录。</a:t>
            </a:r>
            <a:endPar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952500" lvl="3" indent="-16510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每年定期对用水进行1次以上的水质检查, 微生物检查每月进行1次以上并保存结果记录。</a:t>
            </a:r>
            <a:endPar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rcRect t="3" b="3"/>
          <a:stretch>
            <a:fillRect/>
          </a:stretch>
        </p:blipFill>
        <p:spPr>
          <a:xfrm>
            <a:off x="10036010" y="5181614"/>
            <a:ext cx="2822740" cy="2051036"/>
          </a:xfrm>
          <a:prstGeom prst="rect">
            <a:avLst/>
          </a:prstGeom>
        </p:spPr>
      </p:pic>
    </p:spTree>
    <p:custDataLst>
      <p:tags r:id="rId12"/>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Freeform 11"/>
          <p:cNvSpPr/>
          <p:nvPr>
            <p:custDataLst>
              <p:tags r:id="rId1"/>
            </p:custDataLst>
          </p:nvPr>
        </p:nvSpPr>
        <p:spPr>
          <a:xfrm>
            <a:off x="11759435" y="4839991"/>
            <a:ext cx="235400" cy="235404"/>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ctr"/>
            <a:endParaRPr lang="zh-CN" altLang="en-US" sz="10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2"/>
            </p:custDataLst>
          </p:nvPr>
        </p:nvSpPr>
        <p:spPr>
          <a:xfrm>
            <a:off x="4775195" y="2157253"/>
            <a:ext cx="235396" cy="235062"/>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r"/>
            <a:endParaRPr lang="zh-CN" altLang="en-US" sz="100">
              <a:solidFill>
                <a:schemeClr val="lt1"/>
              </a:solidFill>
              <a:latin typeface="Arial" panose="020B0604020202020204" pitchFamily="34" charset="0"/>
              <a:ea typeface="微软雅黑" panose="020B0503020204020204" pitchFamily="34" charset="-122"/>
            </a:endParaRPr>
          </a:p>
        </p:txBody>
      </p:sp>
      <p:sp>
        <p:nvSpPr>
          <p:cNvPr id="3" name="标题 1"/>
          <p:cNvSpPr/>
          <p:nvPr>
            <p:custDataLst>
              <p:tags r:id="rId3"/>
            </p:custDataLst>
          </p:nvPr>
        </p:nvSpPr>
        <p:spPr>
          <a:xfrm>
            <a:off x="4878426" y="2503118"/>
            <a:ext cx="7009896" cy="2278982"/>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4200" dirty="0">
                <a:solidFill>
                  <a:schemeClr val="accent1"/>
                </a:solidFill>
              </a:rPr>
              <a:t>感谢观看</a:t>
            </a:r>
            <a:endParaRPr lang="zh-CN" altLang="en-US" sz="4200" dirty="0">
              <a:solidFill>
                <a:schemeClr val="accent1"/>
              </a:solidFill>
            </a:endParaRPr>
          </a:p>
          <a:p>
            <a:pPr marL="285750" lvl="1" indent="0" algn="l">
              <a:lnSpc>
                <a:spcPct val="100000"/>
              </a:lnSpc>
              <a:spcBef>
                <a:spcPts val="0"/>
              </a:spcBef>
              <a:spcAft>
                <a:spcPts val="0"/>
              </a:spcAft>
              <a:buSzPct val="100000"/>
              <a:buNone/>
            </a:pPr>
            <a:r>
              <a:rPr lang="en-US" altLang="zh-CN" sz="1600" dirty="0">
                <a:solidFill>
                  <a:schemeClr val="accent1"/>
                </a:solidFill>
              </a:rPr>
              <a:t>ThankS</a:t>
            </a:r>
            <a:endParaRPr lang="en-US" altLang="zh-CN" sz="1600" dirty="0">
              <a:solidFill>
                <a:schemeClr val="accent1"/>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custDataLst>
              <p:tags r:id="rId7"/>
            </p:custDataLst>
          </p:nvPr>
        </p:nvSpPr>
        <p:spPr>
          <a:xfrm>
            <a:off x="667385" y="1452245"/>
            <a:ext cx="5217795"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大气污染 – 大气污染状态</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8"/>
            </p:custDataLst>
          </p:nvPr>
        </p:nvSpPr>
        <p:spPr>
          <a:xfrm>
            <a:off x="2353310" y="6446520"/>
            <a:ext cx="1835785"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非法焚烧垃圾</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9"/>
            </p:custDataLst>
          </p:nvPr>
        </p:nvSpPr>
        <p:spPr>
          <a:xfrm>
            <a:off x="6033135" y="6374765"/>
            <a:ext cx="2206625"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火山喷发</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10"/>
            </p:custDataLst>
          </p:nvPr>
        </p:nvSpPr>
        <p:spPr>
          <a:xfrm>
            <a:off x="9831705" y="6374765"/>
            <a:ext cx="2206625"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火力发电厂</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11"/>
            </p:custDataLst>
          </p:nvPr>
        </p:nvPicPr>
        <p:blipFill>
          <a:blip r:embed="rId12"/>
          <a:stretch>
            <a:fillRect/>
          </a:stretch>
        </p:blipFill>
        <p:spPr>
          <a:xfrm>
            <a:off x="1532255" y="2715895"/>
            <a:ext cx="11187430" cy="3409315"/>
          </a:xfrm>
          <a:prstGeom prst="rect">
            <a:avLst/>
          </a:prstGeom>
          <a:ln>
            <a:solidFill>
              <a:srgbClr val="FFBD47"/>
            </a:solidFill>
          </a:ln>
          <a:effectLst>
            <a:outerShdw blurRad="50800" dist="38100" dir="8100000" algn="tr" rotWithShape="0">
              <a:prstClr val="black">
                <a:alpha val="40000"/>
              </a:prstClr>
            </a:outerShdw>
          </a:effectLst>
        </p:spPr>
      </p:pic>
    </p:spTree>
    <p:custDataLst>
      <p:tags r:id="rId1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文本框 1"/>
          <p:cNvSpPr txBox="1"/>
          <p:nvPr>
            <p:custDataLst>
              <p:tags r:id="rId5"/>
            </p:custDataLst>
          </p:nvPr>
        </p:nvSpPr>
        <p:spPr>
          <a:xfrm>
            <a:off x="667385" y="1524000"/>
            <a:ext cx="5622925"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大气污染 – 大气污染状态</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6"/>
            </p:custDataLst>
          </p:nvPr>
        </p:nvSpPr>
        <p:spPr>
          <a:xfrm>
            <a:off x="4152265" y="6192520"/>
            <a:ext cx="1835785"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工厂煤烟</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7"/>
            </p:custDataLst>
          </p:nvPr>
        </p:nvSpPr>
        <p:spPr>
          <a:xfrm>
            <a:off x="8237855" y="6192520"/>
            <a:ext cx="2206625" cy="398780"/>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尾气排放</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custDataLst>
              <p:tags r:id="rId8"/>
            </p:custDataLst>
          </p:nvPr>
        </p:nvPicPr>
        <p:blipFill>
          <a:blip r:embed="rId9"/>
          <a:stretch>
            <a:fillRect/>
          </a:stretch>
        </p:blipFill>
        <p:spPr>
          <a:xfrm>
            <a:off x="3131185" y="2676525"/>
            <a:ext cx="8172450" cy="3148330"/>
          </a:xfrm>
          <a:prstGeom prst="rect">
            <a:avLst/>
          </a:prstGeom>
          <a:ln>
            <a:solidFill>
              <a:srgbClr val="FFBD47"/>
            </a:solidFill>
          </a:ln>
          <a:effectLst>
            <a:outerShdw blurRad="50800" dist="38100" dir="8100000" algn="tr" rotWithShape="0">
              <a:prstClr val="black">
                <a:alpha val="40000"/>
              </a:prstClr>
            </a:outerShdw>
          </a:effectLst>
        </p:spPr>
      </p:pic>
      <p:sp>
        <p:nvSpPr>
          <p:cNvPr id="29" name="任意多边形 28"/>
          <p:cNvSpPr/>
          <p:nvPr>
            <p:custDataLst>
              <p:tags r:id="rId1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1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74" name="矩形 10"/>
          <p:cNvSpPr/>
          <p:nvPr>
            <p:custDataLst>
              <p:tags r:id="rId6"/>
            </p:custDataLst>
          </p:nvPr>
        </p:nvSpPr>
        <p:spPr>
          <a:xfrm>
            <a:off x="1125437" y="1607268"/>
            <a:ext cx="10447244" cy="4821805"/>
          </a:xfrm>
          <a:prstGeom prst="rect">
            <a:avLst/>
          </a:prstGeom>
          <a:solidFill>
            <a:schemeClr val="lt2"/>
          </a:solidFill>
          <a:ln w="25400">
            <a:solidFill>
              <a:schemeClr val="accent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375" name="矩形 13"/>
          <p:cNvSpPr/>
          <p:nvPr>
            <p:custDataLst>
              <p:tags r:id="rId7"/>
            </p:custDataLst>
          </p:nvPr>
        </p:nvSpPr>
        <p:spPr>
          <a:xfrm>
            <a:off x="1286172" y="1767995"/>
            <a:ext cx="10447244" cy="4821805"/>
          </a:xfrm>
          <a:prstGeom prst="rect">
            <a:avLst/>
          </a:prstGeom>
          <a:noFill/>
          <a:ln w="254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376" name="文本框 375"/>
          <p:cNvSpPr txBox="1"/>
          <p:nvPr>
            <p:custDataLst>
              <p:tags r:id="rId8"/>
            </p:custDataLst>
          </p:nvPr>
        </p:nvSpPr>
        <p:spPr>
          <a:xfrm>
            <a:off x="321422" y="160727"/>
            <a:ext cx="12215906"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77" name="Title 6"/>
          <p:cNvSpPr txBox="1"/>
          <p:nvPr>
            <p:custDataLst>
              <p:tags r:id="rId9"/>
            </p:custDataLst>
          </p:nvPr>
        </p:nvSpPr>
        <p:spPr>
          <a:xfrm>
            <a:off x="3054743" y="3053905"/>
            <a:ext cx="7070916" cy="559160"/>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大气污染 – 烟雾现象</a:t>
            </a:r>
            <a:endPar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8" name="Title 6"/>
          <p:cNvSpPr txBox="1"/>
          <p:nvPr>
            <p:custDataLst>
              <p:tags r:id="rId10"/>
            </p:custDataLst>
          </p:nvPr>
        </p:nvSpPr>
        <p:spPr>
          <a:xfrm>
            <a:off x="3054074" y="3687396"/>
            <a:ext cx="7070896" cy="2259248"/>
          </a:xfrm>
          <a:prstGeom prst="rect">
            <a:avLst/>
          </a:prstGeom>
          <a:noFill/>
          <a:ln w="3175">
            <a:noFill/>
            <a:prstDash val="dash"/>
          </a:ln>
        </p:spPr>
        <p:txBody>
          <a:bodyPr wrap="square" lIns="66968" tIns="26787" rIns="66968" bIns="26787"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烟雾(Smog), 烟(Smoke)和雾气(Fog)三种结合而成的像雾一样朦胧的现象。</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雾是由于凌晨气温下降时水滴结在灰尘颗粒而形成的,对人体没有太大的害处烟雾是家庭的烟囱或工厂里污染的气体或粉尘而形成的, 因此对人体有害, 而且白天也能形成。</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1"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63" name="矩形 62"/>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64"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65"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66" name="文本框 65"/>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7"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大气污染 – 酸性雨</a:t>
            </a:r>
            <a:endPar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工厂或汽车,家庭里排放的硫化合物和氮气氧化物等与大气中的氧气发生反应再与水蒸气结合产生了硫酸和硝酸等强酸。它们在大气中漂流时遇到下雨就溶于雨水一起降雨, 此种现象叫“酸性雨”。产业化和都市化引起的空气污染严重的区域会降酸性雨。</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2"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6"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7"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大气污染 – 温暖现象</a:t>
            </a:r>
            <a:endPar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大气中的一氧化碳(CO2), 甲烷(CH4), 臭氧(O3), 氧化二氮(N2O), 水蒸气(H2O)等的浓度升高温室效应(Green House Effect)使地球温度缓缓上升。此类现象是由为暖房和运行工厂所需的能源而燃烧的石油,煤炭时所产生的碳酸气体的影响最大。</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0" name="图片 59"/>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61" name="图片 60"/>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7"/>
            </p:custDataLst>
          </p:nvPr>
        </p:nvSpPr>
        <p:spPr>
          <a:xfrm>
            <a:off x="667385" y="1432560"/>
            <a:ext cx="5291455"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水质污染 – 水质污染的状态</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8"/>
            </p:custDataLst>
          </p:nvPr>
        </p:nvSpPr>
        <p:spPr>
          <a:xfrm>
            <a:off x="2506980" y="2787015"/>
            <a:ext cx="4321175" cy="2861310"/>
          </a:xfrm>
          <a:prstGeom prst="rect">
            <a:avLst/>
          </a:prstGeom>
          <a:noFill/>
        </p:spPr>
        <p:txBody>
          <a:bodyPr wrap="square" rtlCol="0" anchor="t">
            <a:spAutoFit/>
          </a:bodyPr>
          <a:lstStyle/>
          <a:p>
            <a:pPr algn="l">
              <a:lnSpc>
                <a:spcPct val="150000"/>
              </a:lnSpc>
            </a:pP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水质污染是指家庭排放的生活污水, 产业活动所产生的工业废水, 农村的农·畜产废水等未经过净化处理直接排放到河流或湖水里, 导致水质污染不能用于各种用水或给生物的生存造成严重灾难水质污染</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 name="deda651a-6a4d-424e-8f0f-0331c191898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9"/>
            </p:custDataLst>
          </p:nvPr>
        </p:nvGrpSpPr>
        <p:grpSpPr>
          <a:xfrm>
            <a:off x="7791450" y="1657985"/>
            <a:ext cx="4239895" cy="5137150"/>
            <a:chOff x="4051300" y="1907107"/>
            <a:chExt cx="4089400" cy="4954068"/>
          </a:xfrm>
        </p:grpSpPr>
        <p:grpSp>
          <p:nvGrpSpPr>
            <p:cNvPr id="3" name="îsľíḍé"/>
            <p:cNvGrpSpPr/>
            <p:nvPr/>
          </p:nvGrpSpPr>
          <p:grpSpPr bwMode="auto">
            <a:xfrm>
              <a:off x="4051300" y="1907107"/>
              <a:ext cx="4089400" cy="4954068"/>
              <a:chOff x="2056" y="2"/>
              <a:chExt cx="3566" cy="4320"/>
            </a:xfrm>
          </p:grpSpPr>
          <p:sp>
            <p:nvSpPr>
              <p:cNvPr id="111" name="íṧľiďe"/>
              <p:cNvSpPr/>
              <p:nvPr>
                <p:custDataLst>
                  <p:tags r:id="rId10"/>
                </p:custDataLst>
              </p:nvPr>
            </p:nvSpPr>
            <p:spPr bwMode="auto">
              <a:xfrm>
                <a:off x="5078" y="2764"/>
                <a:ext cx="544" cy="668"/>
              </a:xfrm>
              <a:custGeom>
                <a:avLst/>
                <a:gdLst>
                  <a:gd name="T0" fmla="*/ 190 w 318"/>
                  <a:gd name="T1" fmla="*/ 317 h 391"/>
                  <a:gd name="T2" fmla="*/ 237 w 318"/>
                  <a:gd name="T3" fmla="*/ 269 h 391"/>
                  <a:gd name="T4" fmla="*/ 272 w 318"/>
                  <a:gd name="T5" fmla="*/ 172 h 391"/>
                  <a:gd name="T6" fmla="*/ 297 w 318"/>
                  <a:gd name="T7" fmla="*/ 115 h 391"/>
                  <a:gd name="T8" fmla="*/ 305 w 318"/>
                  <a:gd name="T9" fmla="*/ 80 h 391"/>
                  <a:gd name="T10" fmla="*/ 318 w 318"/>
                  <a:gd name="T11" fmla="*/ 24 h 391"/>
                  <a:gd name="T12" fmla="*/ 257 w 318"/>
                  <a:gd name="T13" fmla="*/ 27 h 391"/>
                  <a:gd name="T14" fmla="*/ 212 w 318"/>
                  <a:gd name="T15" fmla="*/ 109 h 391"/>
                  <a:gd name="T16" fmla="*/ 140 w 318"/>
                  <a:gd name="T17" fmla="*/ 244 h 391"/>
                  <a:gd name="T18" fmla="*/ 0 w 318"/>
                  <a:gd name="T19" fmla="*/ 317 h 391"/>
                  <a:gd name="T20" fmla="*/ 19 w 318"/>
                  <a:gd name="T21" fmla="*/ 391 h 391"/>
                  <a:gd name="T22" fmla="*/ 190 w 318"/>
                  <a:gd name="T23" fmla="*/ 31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391">
                    <a:moveTo>
                      <a:pt x="190" y="317"/>
                    </a:moveTo>
                    <a:cubicBezTo>
                      <a:pt x="190" y="317"/>
                      <a:pt x="229" y="283"/>
                      <a:pt x="237" y="269"/>
                    </a:cubicBezTo>
                    <a:cubicBezTo>
                      <a:pt x="251" y="245"/>
                      <a:pt x="261" y="197"/>
                      <a:pt x="272" y="172"/>
                    </a:cubicBezTo>
                    <a:cubicBezTo>
                      <a:pt x="278" y="159"/>
                      <a:pt x="291" y="128"/>
                      <a:pt x="297" y="115"/>
                    </a:cubicBezTo>
                    <a:cubicBezTo>
                      <a:pt x="300" y="107"/>
                      <a:pt x="304" y="89"/>
                      <a:pt x="305" y="80"/>
                    </a:cubicBezTo>
                    <a:cubicBezTo>
                      <a:pt x="308" y="66"/>
                      <a:pt x="318" y="24"/>
                      <a:pt x="318" y="24"/>
                    </a:cubicBezTo>
                    <a:cubicBezTo>
                      <a:pt x="318" y="24"/>
                      <a:pt x="294" y="0"/>
                      <a:pt x="257" y="27"/>
                    </a:cubicBezTo>
                    <a:cubicBezTo>
                      <a:pt x="223" y="53"/>
                      <a:pt x="212" y="109"/>
                      <a:pt x="212" y="109"/>
                    </a:cubicBezTo>
                    <a:cubicBezTo>
                      <a:pt x="212" y="109"/>
                      <a:pt x="141" y="208"/>
                      <a:pt x="140" y="244"/>
                    </a:cubicBezTo>
                    <a:cubicBezTo>
                      <a:pt x="0" y="317"/>
                      <a:pt x="0" y="317"/>
                      <a:pt x="0" y="317"/>
                    </a:cubicBezTo>
                    <a:cubicBezTo>
                      <a:pt x="19" y="391"/>
                      <a:pt x="19" y="391"/>
                      <a:pt x="19" y="391"/>
                    </a:cubicBezTo>
                    <a:lnTo>
                      <a:pt x="190" y="317"/>
                    </a:lnTo>
                    <a:close/>
                  </a:path>
                </a:pathLst>
              </a:custGeom>
              <a:solidFill>
                <a:srgbClr val="FF8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2" name="íšlîdé"/>
              <p:cNvSpPr/>
              <p:nvPr>
                <p:custDataLst>
                  <p:tags r:id="rId11"/>
                </p:custDataLst>
              </p:nvPr>
            </p:nvSpPr>
            <p:spPr bwMode="auto">
              <a:xfrm>
                <a:off x="4010" y="2831"/>
                <a:ext cx="1520" cy="1491"/>
              </a:xfrm>
              <a:custGeom>
                <a:avLst/>
                <a:gdLst>
                  <a:gd name="T0" fmla="*/ 260 w 888"/>
                  <a:gd name="T1" fmla="*/ 873 h 873"/>
                  <a:gd name="T2" fmla="*/ 276 w 888"/>
                  <a:gd name="T3" fmla="*/ 778 h 873"/>
                  <a:gd name="T4" fmla="*/ 285 w 888"/>
                  <a:gd name="T5" fmla="*/ 732 h 873"/>
                  <a:gd name="T6" fmla="*/ 557 w 888"/>
                  <a:gd name="T7" fmla="*/ 571 h 873"/>
                  <a:gd name="T8" fmla="*/ 666 w 888"/>
                  <a:gd name="T9" fmla="*/ 460 h 873"/>
                  <a:gd name="T10" fmla="*/ 734 w 888"/>
                  <a:gd name="T11" fmla="*/ 417 h 873"/>
                  <a:gd name="T12" fmla="*/ 764 w 888"/>
                  <a:gd name="T13" fmla="*/ 379 h 873"/>
                  <a:gd name="T14" fmla="*/ 808 w 888"/>
                  <a:gd name="T15" fmla="*/ 331 h 873"/>
                  <a:gd name="T16" fmla="*/ 850 w 888"/>
                  <a:gd name="T17" fmla="*/ 195 h 873"/>
                  <a:gd name="T18" fmla="*/ 875 w 888"/>
                  <a:gd name="T19" fmla="*/ 123 h 873"/>
                  <a:gd name="T20" fmla="*/ 888 w 888"/>
                  <a:gd name="T21" fmla="*/ 30 h 873"/>
                  <a:gd name="T22" fmla="*/ 797 w 888"/>
                  <a:gd name="T23" fmla="*/ 65 h 873"/>
                  <a:gd name="T24" fmla="*/ 771 w 888"/>
                  <a:gd name="T25" fmla="*/ 158 h 873"/>
                  <a:gd name="T26" fmla="*/ 727 w 888"/>
                  <a:gd name="T27" fmla="*/ 249 h 873"/>
                  <a:gd name="T28" fmla="*/ 671 w 888"/>
                  <a:gd name="T29" fmla="*/ 285 h 873"/>
                  <a:gd name="T30" fmla="*/ 653 w 888"/>
                  <a:gd name="T31" fmla="*/ 230 h 873"/>
                  <a:gd name="T32" fmla="*/ 589 w 888"/>
                  <a:gd name="T33" fmla="*/ 234 h 873"/>
                  <a:gd name="T34" fmla="*/ 471 w 888"/>
                  <a:gd name="T35" fmla="*/ 300 h 873"/>
                  <a:gd name="T36" fmla="*/ 443 w 888"/>
                  <a:gd name="T37" fmla="*/ 334 h 873"/>
                  <a:gd name="T38" fmla="*/ 364 w 888"/>
                  <a:gd name="T39" fmla="*/ 388 h 873"/>
                  <a:gd name="T40" fmla="*/ 285 w 888"/>
                  <a:gd name="T41" fmla="*/ 390 h 873"/>
                  <a:gd name="T42" fmla="*/ 23 w 888"/>
                  <a:gd name="T43" fmla="*/ 602 h 873"/>
                  <a:gd name="T44" fmla="*/ 19 w 888"/>
                  <a:gd name="T45" fmla="*/ 674 h 873"/>
                  <a:gd name="T46" fmla="*/ 5 w 888"/>
                  <a:gd name="T47" fmla="*/ 760 h 873"/>
                  <a:gd name="T48" fmla="*/ 0 w 888"/>
                  <a:gd name="T49" fmla="*/ 873 h 873"/>
                  <a:gd name="T50" fmla="*/ 260 w 888"/>
                  <a:gd name="T51"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8" h="873">
                    <a:moveTo>
                      <a:pt x="260" y="873"/>
                    </a:moveTo>
                    <a:cubicBezTo>
                      <a:pt x="260" y="873"/>
                      <a:pt x="264" y="844"/>
                      <a:pt x="276" y="778"/>
                    </a:cubicBezTo>
                    <a:cubicBezTo>
                      <a:pt x="281" y="753"/>
                      <a:pt x="284" y="736"/>
                      <a:pt x="285" y="732"/>
                    </a:cubicBezTo>
                    <a:cubicBezTo>
                      <a:pt x="311" y="666"/>
                      <a:pt x="502" y="614"/>
                      <a:pt x="557" y="571"/>
                    </a:cubicBezTo>
                    <a:cubicBezTo>
                      <a:pt x="588" y="548"/>
                      <a:pt x="635" y="484"/>
                      <a:pt x="666" y="460"/>
                    </a:cubicBezTo>
                    <a:cubicBezTo>
                      <a:pt x="682" y="448"/>
                      <a:pt x="719" y="431"/>
                      <a:pt x="734" y="417"/>
                    </a:cubicBezTo>
                    <a:cubicBezTo>
                      <a:pt x="743" y="408"/>
                      <a:pt x="756" y="389"/>
                      <a:pt x="764" y="379"/>
                    </a:cubicBezTo>
                    <a:cubicBezTo>
                      <a:pt x="774" y="366"/>
                      <a:pt x="800" y="345"/>
                      <a:pt x="808" y="331"/>
                    </a:cubicBezTo>
                    <a:cubicBezTo>
                      <a:pt x="826" y="300"/>
                      <a:pt x="839" y="229"/>
                      <a:pt x="850" y="195"/>
                    </a:cubicBezTo>
                    <a:cubicBezTo>
                      <a:pt x="856" y="177"/>
                      <a:pt x="871" y="142"/>
                      <a:pt x="875" y="123"/>
                    </a:cubicBezTo>
                    <a:cubicBezTo>
                      <a:pt x="881" y="100"/>
                      <a:pt x="888" y="30"/>
                      <a:pt x="888" y="30"/>
                    </a:cubicBezTo>
                    <a:cubicBezTo>
                      <a:pt x="888" y="30"/>
                      <a:pt x="838" y="0"/>
                      <a:pt x="797" y="65"/>
                    </a:cubicBezTo>
                    <a:cubicBezTo>
                      <a:pt x="784" y="85"/>
                      <a:pt x="781" y="136"/>
                      <a:pt x="771" y="158"/>
                    </a:cubicBezTo>
                    <a:cubicBezTo>
                      <a:pt x="765" y="171"/>
                      <a:pt x="732" y="216"/>
                      <a:pt x="727" y="249"/>
                    </a:cubicBezTo>
                    <a:cubicBezTo>
                      <a:pt x="725" y="259"/>
                      <a:pt x="697" y="266"/>
                      <a:pt x="671" y="285"/>
                    </a:cubicBezTo>
                    <a:cubicBezTo>
                      <a:pt x="671" y="285"/>
                      <a:pt x="687" y="249"/>
                      <a:pt x="653" y="230"/>
                    </a:cubicBezTo>
                    <a:cubicBezTo>
                      <a:pt x="639" y="222"/>
                      <a:pt x="605" y="229"/>
                      <a:pt x="589" y="234"/>
                    </a:cubicBezTo>
                    <a:cubicBezTo>
                      <a:pt x="557" y="243"/>
                      <a:pt x="510" y="259"/>
                      <a:pt x="471" y="300"/>
                    </a:cubicBezTo>
                    <a:cubicBezTo>
                      <a:pt x="464" y="307"/>
                      <a:pt x="450" y="327"/>
                      <a:pt x="443" y="334"/>
                    </a:cubicBezTo>
                    <a:cubicBezTo>
                      <a:pt x="425" y="352"/>
                      <a:pt x="388" y="381"/>
                      <a:pt x="364" y="388"/>
                    </a:cubicBezTo>
                    <a:cubicBezTo>
                      <a:pt x="342" y="394"/>
                      <a:pt x="326" y="386"/>
                      <a:pt x="285" y="390"/>
                    </a:cubicBezTo>
                    <a:cubicBezTo>
                      <a:pt x="202" y="398"/>
                      <a:pt x="86" y="431"/>
                      <a:pt x="23" y="602"/>
                    </a:cubicBezTo>
                    <a:cubicBezTo>
                      <a:pt x="17" y="618"/>
                      <a:pt x="21" y="657"/>
                      <a:pt x="19" y="674"/>
                    </a:cubicBezTo>
                    <a:cubicBezTo>
                      <a:pt x="18" y="696"/>
                      <a:pt x="6" y="739"/>
                      <a:pt x="5" y="760"/>
                    </a:cubicBezTo>
                    <a:cubicBezTo>
                      <a:pt x="1" y="802"/>
                      <a:pt x="0" y="873"/>
                      <a:pt x="0" y="873"/>
                    </a:cubicBezTo>
                    <a:lnTo>
                      <a:pt x="260" y="873"/>
                    </a:lnTo>
                    <a:close/>
                  </a:path>
                </a:pathLst>
              </a:custGeom>
              <a:solidFill>
                <a:srgbClr val="FFA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3" name="íšḷïḍe"/>
              <p:cNvSpPr/>
              <p:nvPr>
                <p:custDataLst>
                  <p:tags r:id="rId12"/>
                </p:custDataLst>
              </p:nvPr>
            </p:nvSpPr>
            <p:spPr bwMode="auto">
              <a:xfrm>
                <a:off x="4623" y="3259"/>
                <a:ext cx="558" cy="591"/>
              </a:xfrm>
              <a:custGeom>
                <a:avLst/>
                <a:gdLst>
                  <a:gd name="T0" fmla="*/ 0 w 326"/>
                  <a:gd name="T1" fmla="*/ 346 h 346"/>
                  <a:gd name="T2" fmla="*/ 62 w 326"/>
                  <a:gd name="T3" fmla="*/ 288 h 346"/>
                  <a:gd name="T4" fmla="*/ 103 w 326"/>
                  <a:gd name="T5" fmla="*/ 227 h 346"/>
                  <a:gd name="T6" fmla="*/ 167 w 326"/>
                  <a:gd name="T7" fmla="*/ 179 h 346"/>
                  <a:gd name="T8" fmla="*/ 214 w 326"/>
                  <a:gd name="T9" fmla="*/ 122 h 346"/>
                  <a:gd name="T10" fmla="*/ 286 w 326"/>
                  <a:gd name="T11" fmla="*/ 51 h 346"/>
                  <a:gd name="T12" fmla="*/ 316 w 326"/>
                  <a:gd name="T13" fmla="*/ 0 h 346"/>
                  <a:gd name="T14" fmla="*/ 303 w 326"/>
                  <a:gd name="T15" fmla="*/ 51 h 346"/>
                  <a:gd name="T16" fmla="*/ 204 w 326"/>
                  <a:gd name="T17" fmla="*/ 165 h 346"/>
                  <a:gd name="T18" fmla="*/ 115 w 326"/>
                  <a:gd name="T19" fmla="*/ 249 h 346"/>
                  <a:gd name="T20" fmla="*/ 81 w 326"/>
                  <a:gd name="T21" fmla="*/ 296 h 346"/>
                  <a:gd name="T22" fmla="*/ 0 w 326"/>
                  <a:gd name="T23"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346">
                    <a:moveTo>
                      <a:pt x="0" y="346"/>
                    </a:moveTo>
                    <a:cubicBezTo>
                      <a:pt x="0" y="346"/>
                      <a:pt x="50" y="301"/>
                      <a:pt x="62" y="288"/>
                    </a:cubicBezTo>
                    <a:cubicBezTo>
                      <a:pt x="75" y="276"/>
                      <a:pt x="91" y="239"/>
                      <a:pt x="103" y="227"/>
                    </a:cubicBezTo>
                    <a:cubicBezTo>
                      <a:pt x="118" y="213"/>
                      <a:pt x="154" y="193"/>
                      <a:pt x="167" y="179"/>
                    </a:cubicBezTo>
                    <a:cubicBezTo>
                      <a:pt x="181" y="165"/>
                      <a:pt x="203" y="138"/>
                      <a:pt x="214" y="122"/>
                    </a:cubicBezTo>
                    <a:cubicBezTo>
                      <a:pt x="225" y="109"/>
                      <a:pt x="266" y="75"/>
                      <a:pt x="286" y="51"/>
                    </a:cubicBezTo>
                    <a:cubicBezTo>
                      <a:pt x="312" y="20"/>
                      <a:pt x="316" y="0"/>
                      <a:pt x="316" y="0"/>
                    </a:cubicBezTo>
                    <a:cubicBezTo>
                      <a:pt x="316" y="0"/>
                      <a:pt x="326" y="24"/>
                      <a:pt x="303" y="51"/>
                    </a:cubicBezTo>
                    <a:cubicBezTo>
                      <a:pt x="273" y="85"/>
                      <a:pt x="245" y="89"/>
                      <a:pt x="204" y="165"/>
                    </a:cubicBezTo>
                    <a:cubicBezTo>
                      <a:pt x="193" y="184"/>
                      <a:pt x="131" y="232"/>
                      <a:pt x="115" y="249"/>
                    </a:cubicBezTo>
                    <a:cubicBezTo>
                      <a:pt x="105" y="259"/>
                      <a:pt x="92" y="286"/>
                      <a:pt x="81" y="296"/>
                    </a:cubicBezTo>
                    <a:cubicBezTo>
                      <a:pt x="65" y="310"/>
                      <a:pt x="0" y="346"/>
                      <a:pt x="0" y="346"/>
                    </a:cubicBezTo>
                    <a:close/>
                  </a:path>
                </a:pathLst>
              </a:custGeom>
              <a:solidFill>
                <a:srgbClr val="FF8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4" name="îś1íḍe"/>
              <p:cNvSpPr/>
              <p:nvPr>
                <p:custDataLst>
                  <p:tags r:id="rId13"/>
                </p:custDataLst>
              </p:nvPr>
            </p:nvSpPr>
            <p:spPr bwMode="auto">
              <a:xfrm>
                <a:off x="4982" y="3259"/>
                <a:ext cx="170" cy="161"/>
              </a:xfrm>
              <a:custGeom>
                <a:avLst/>
                <a:gdLst>
                  <a:gd name="T0" fmla="*/ 3 w 99"/>
                  <a:gd name="T1" fmla="*/ 57 h 94"/>
                  <a:gd name="T2" fmla="*/ 39 w 99"/>
                  <a:gd name="T3" fmla="*/ 4 h 94"/>
                  <a:gd name="T4" fmla="*/ 90 w 99"/>
                  <a:gd name="T5" fmla="*/ 35 h 94"/>
                  <a:gd name="T6" fmla="*/ 42 w 99"/>
                  <a:gd name="T7" fmla="*/ 85 h 94"/>
                  <a:gd name="T8" fmla="*/ 3 w 99"/>
                  <a:gd name="T9" fmla="*/ 57 h 94"/>
                </a:gdLst>
                <a:ahLst/>
                <a:cxnLst>
                  <a:cxn ang="0">
                    <a:pos x="T0" y="T1"/>
                  </a:cxn>
                  <a:cxn ang="0">
                    <a:pos x="T2" y="T3"/>
                  </a:cxn>
                  <a:cxn ang="0">
                    <a:pos x="T4" y="T5"/>
                  </a:cxn>
                  <a:cxn ang="0">
                    <a:pos x="T6" y="T7"/>
                  </a:cxn>
                  <a:cxn ang="0">
                    <a:pos x="T8" y="T9"/>
                  </a:cxn>
                </a:cxnLst>
                <a:rect l="0" t="0" r="r" b="b"/>
                <a:pathLst>
                  <a:path w="99" h="94">
                    <a:moveTo>
                      <a:pt x="3" y="57"/>
                    </a:moveTo>
                    <a:cubicBezTo>
                      <a:pt x="0" y="41"/>
                      <a:pt x="24" y="9"/>
                      <a:pt x="39" y="4"/>
                    </a:cubicBezTo>
                    <a:cubicBezTo>
                      <a:pt x="54" y="0"/>
                      <a:pt x="99" y="22"/>
                      <a:pt x="90" y="35"/>
                    </a:cubicBezTo>
                    <a:cubicBezTo>
                      <a:pt x="82" y="47"/>
                      <a:pt x="52" y="75"/>
                      <a:pt x="42" y="85"/>
                    </a:cubicBezTo>
                    <a:cubicBezTo>
                      <a:pt x="34" y="94"/>
                      <a:pt x="5" y="68"/>
                      <a:pt x="3" y="57"/>
                    </a:cubicBezTo>
                    <a:close/>
                  </a:path>
                </a:pathLst>
              </a:custGeom>
              <a:solidFill>
                <a:srgbClr val="F9C4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5" name="ïṣlíḍê"/>
              <p:cNvSpPr/>
              <p:nvPr>
                <p:custDataLst>
                  <p:tags r:id="rId14"/>
                </p:custDataLst>
              </p:nvPr>
            </p:nvSpPr>
            <p:spPr bwMode="auto">
              <a:xfrm>
                <a:off x="2056" y="2749"/>
                <a:ext cx="534" cy="676"/>
              </a:xfrm>
              <a:custGeom>
                <a:avLst/>
                <a:gdLst>
                  <a:gd name="T0" fmla="*/ 122 w 312"/>
                  <a:gd name="T1" fmla="*/ 320 h 396"/>
                  <a:gd name="T2" fmla="*/ 76 w 312"/>
                  <a:gd name="T3" fmla="*/ 270 h 396"/>
                  <a:gd name="T4" fmla="*/ 42 w 312"/>
                  <a:gd name="T5" fmla="*/ 173 h 396"/>
                  <a:gd name="T6" fmla="*/ 19 w 312"/>
                  <a:gd name="T7" fmla="*/ 115 h 396"/>
                  <a:gd name="T8" fmla="*/ 11 w 312"/>
                  <a:gd name="T9" fmla="*/ 80 h 396"/>
                  <a:gd name="T10" fmla="*/ 0 w 312"/>
                  <a:gd name="T11" fmla="*/ 24 h 396"/>
                  <a:gd name="T12" fmla="*/ 60 w 312"/>
                  <a:gd name="T13" fmla="*/ 28 h 396"/>
                  <a:gd name="T14" fmla="*/ 104 w 312"/>
                  <a:gd name="T15" fmla="*/ 111 h 396"/>
                  <a:gd name="T16" fmla="*/ 173 w 312"/>
                  <a:gd name="T17" fmla="*/ 247 h 396"/>
                  <a:gd name="T18" fmla="*/ 312 w 312"/>
                  <a:gd name="T19" fmla="*/ 323 h 396"/>
                  <a:gd name="T20" fmla="*/ 292 w 312"/>
                  <a:gd name="T21" fmla="*/ 396 h 396"/>
                  <a:gd name="T22" fmla="*/ 122 w 312"/>
                  <a:gd name="T23" fmla="*/ 32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96">
                    <a:moveTo>
                      <a:pt x="122" y="320"/>
                    </a:moveTo>
                    <a:cubicBezTo>
                      <a:pt x="122" y="320"/>
                      <a:pt x="84" y="285"/>
                      <a:pt x="76" y="270"/>
                    </a:cubicBezTo>
                    <a:cubicBezTo>
                      <a:pt x="62" y="246"/>
                      <a:pt x="53" y="198"/>
                      <a:pt x="42" y="173"/>
                    </a:cubicBezTo>
                    <a:cubicBezTo>
                      <a:pt x="37" y="160"/>
                      <a:pt x="24" y="128"/>
                      <a:pt x="19" y="115"/>
                    </a:cubicBezTo>
                    <a:cubicBezTo>
                      <a:pt x="16" y="107"/>
                      <a:pt x="13" y="89"/>
                      <a:pt x="11" y="80"/>
                    </a:cubicBezTo>
                    <a:cubicBezTo>
                      <a:pt x="8" y="66"/>
                      <a:pt x="0" y="24"/>
                      <a:pt x="0" y="24"/>
                    </a:cubicBezTo>
                    <a:cubicBezTo>
                      <a:pt x="0" y="24"/>
                      <a:pt x="24" y="0"/>
                      <a:pt x="60" y="28"/>
                    </a:cubicBezTo>
                    <a:cubicBezTo>
                      <a:pt x="94" y="55"/>
                      <a:pt x="104" y="111"/>
                      <a:pt x="104" y="111"/>
                    </a:cubicBezTo>
                    <a:cubicBezTo>
                      <a:pt x="104" y="111"/>
                      <a:pt x="173" y="211"/>
                      <a:pt x="173" y="247"/>
                    </a:cubicBezTo>
                    <a:cubicBezTo>
                      <a:pt x="312" y="323"/>
                      <a:pt x="312" y="323"/>
                      <a:pt x="312" y="323"/>
                    </a:cubicBezTo>
                    <a:cubicBezTo>
                      <a:pt x="292" y="396"/>
                      <a:pt x="292" y="396"/>
                      <a:pt x="292" y="396"/>
                    </a:cubicBezTo>
                    <a:lnTo>
                      <a:pt x="122" y="320"/>
                    </a:lnTo>
                    <a:close/>
                  </a:path>
                </a:pathLst>
              </a:custGeom>
              <a:solidFill>
                <a:srgbClr val="FF8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6" name="iṥḷíḋe"/>
              <p:cNvSpPr/>
              <p:nvPr>
                <p:custDataLst>
                  <p:tags r:id="rId15"/>
                </p:custDataLst>
              </p:nvPr>
            </p:nvSpPr>
            <p:spPr bwMode="auto">
              <a:xfrm>
                <a:off x="2147" y="2819"/>
                <a:ext cx="1490" cy="1503"/>
              </a:xfrm>
              <a:custGeom>
                <a:avLst/>
                <a:gdLst>
                  <a:gd name="T0" fmla="*/ 611 w 871"/>
                  <a:gd name="T1" fmla="*/ 880 h 880"/>
                  <a:gd name="T2" fmla="*/ 597 w 871"/>
                  <a:gd name="T3" fmla="*/ 789 h 880"/>
                  <a:gd name="T4" fmla="*/ 589 w 871"/>
                  <a:gd name="T5" fmla="*/ 742 h 880"/>
                  <a:gd name="T6" fmla="*/ 320 w 871"/>
                  <a:gd name="T7" fmla="*/ 577 h 880"/>
                  <a:gd name="T8" fmla="*/ 213 w 871"/>
                  <a:gd name="T9" fmla="*/ 464 h 880"/>
                  <a:gd name="T10" fmla="*/ 146 w 871"/>
                  <a:gd name="T11" fmla="*/ 419 h 880"/>
                  <a:gd name="T12" fmla="*/ 117 w 871"/>
                  <a:gd name="T13" fmla="*/ 381 h 880"/>
                  <a:gd name="T14" fmla="*/ 74 w 871"/>
                  <a:gd name="T15" fmla="*/ 331 h 880"/>
                  <a:gd name="T16" fmla="*/ 34 w 871"/>
                  <a:gd name="T17" fmla="*/ 195 h 880"/>
                  <a:gd name="T18" fmla="*/ 11 w 871"/>
                  <a:gd name="T19" fmla="*/ 122 h 880"/>
                  <a:gd name="T20" fmla="*/ 0 w 871"/>
                  <a:gd name="T21" fmla="*/ 29 h 880"/>
                  <a:gd name="T22" fmla="*/ 90 w 871"/>
                  <a:gd name="T23" fmla="*/ 66 h 880"/>
                  <a:gd name="T24" fmla="*/ 114 w 871"/>
                  <a:gd name="T25" fmla="*/ 160 h 880"/>
                  <a:gd name="T26" fmla="*/ 157 w 871"/>
                  <a:gd name="T27" fmla="*/ 251 h 880"/>
                  <a:gd name="T28" fmla="*/ 211 w 871"/>
                  <a:gd name="T29" fmla="*/ 288 h 880"/>
                  <a:gd name="T30" fmla="*/ 231 w 871"/>
                  <a:gd name="T31" fmla="*/ 233 h 880"/>
                  <a:gd name="T32" fmla="*/ 294 w 871"/>
                  <a:gd name="T33" fmla="*/ 238 h 880"/>
                  <a:gd name="T34" fmla="*/ 411 w 871"/>
                  <a:gd name="T35" fmla="*/ 307 h 880"/>
                  <a:gd name="T36" fmla="*/ 439 w 871"/>
                  <a:gd name="T37" fmla="*/ 342 h 880"/>
                  <a:gd name="T38" fmla="*/ 517 w 871"/>
                  <a:gd name="T39" fmla="*/ 397 h 880"/>
                  <a:gd name="T40" fmla="*/ 595 w 871"/>
                  <a:gd name="T41" fmla="*/ 400 h 880"/>
                  <a:gd name="T42" fmla="*/ 853 w 871"/>
                  <a:gd name="T43" fmla="*/ 617 h 880"/>
                  <a:gd name="T44" fmla="*/ 856 w 871"/>
                  <a:gd name="T45" fmla="*/ 690 h 880"/>
                  <a:gd name="T46" fmla="*/ 869 w 871"/>
                  <a:gd name="T47" fmla="*/ 776 h 880"/>
                  <a:gd name="T48" fmla="*/ 870 w 871"/>
                  <a:gd name="T49" fmla="*/ 880 h 880"/>
                  <a:gd name="T50" fmla="*/ 611 w 871"/>
                  <a:gd name="T51"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1" h="880">
                    <a:moveTo>
                      <a:pt x="611" y="880"/>
                    </a:moveTo>
                    <a:cubicBezTo>
                      <a:pt x="611" y="880"/>
                      <a:pt x="608" y="855"/>
                      <a:pt x="597" y="789"/>
                    </a:cubicBezTo>
                    <a:cubicBezTo>
                      <a:pt x="593" y="764"/>
                      <a:pt x="590" y="747"/>
                      <a:pt x="589" y="742"/>
                    </a:cubicBezTo>
                    <a:cubicBezTo>
                      <a:pt x="564" y="676"/>
                      <a:pt x="375" y="621"/>
                      <a:pt x="320" y="577"/>
                    </a:cubicBezTo>
                    <a:cubicBezTo>
                      <a:pt x="290" y="552"/>
                      <a:pt x="244" y="488"/>
                      <a:pt x="213" y="464"/>
                    </a:cubicBezTo>
                    <a:cubicBezTo>
                      <a:pt x="198" y="451"/>
                      <a:pt x="161" y="433"/>
                      <a:pt x="146" y="419"/>
                    </a:cubicBezTo>
                    <a:cubicBezTo>
                      <a:pt x="137" y="410"/>
                      <a:pt x="125" y="391"/>
                      <a:pt x="117" y="381"/>
                    </a:cubicBezTo>
                    <a:cubicBezTo>
                      <a:pt x="107" y="367"/>
                      <a:pt x="82" y="346"/>
                      <a:pt x="74" y="331"/>
                    </a:cubicBezTo>
                    <a:cubicBezTo>
                      <a:pt x="56" y="300"/>
                      <a:pt x="44" y="229"/>
                      <a:pt x="34" y="195"/>
                    </a:cubicBezTo>
                    <a:cubicBezTo>
                      <a:pt x="28" y="177"/>
                      <a:pt x="15" y="141"/>
                      <a:pt x="11" y="122"/>
                    </a:cubicBezTo>
                    <a:cubicBezTo>
                      <a:pt x="5" y="99"/>
                      <a:pt x="0" y="29"/>
                      <a:pt x="0" y="29"/>
                    </a:cubicBezTo>
                    <a:cubicBezTo>
                      <a:pt x="0" y="29"/>
                      <a:pt x="51" y="0"/>
                      <a:pt x="90" y="66"/>
                    </a:cubicBezTo>
                    <a:cubicBezTo>
                      <a:pt x="102" y="86"/>
                      <a:pt x="105" y="137"/>
                      <a:pt x="114" y="160"/>
                    </a:cubicBezTo>
                    <a:cubicBezTo>
                      <a:pt x="120" y="173"/>
                      <a:pt x="152" y="218"/>
                      <a:pt x="157" y="251"/>
                    </a:cubicBezTo>
                    <a:cubicBezTo>
                      <a:pt x="158" y="262"/>
                      <a:pt x="186" y="268"/>
                      <a:pt x="211" y="288"/>
                    </a:cubicBezTo>
                    <a:cubicBezTo>
                      <a:pt x="211" y="288"/>
                      <a:pt x="197" y="252"/>
                      <a:pt x="231" y="233"/>
                    </a:cubicBezTo>
                    <a:cubicBezTo>
                      <a:pt x="245" y="226"/>
                      <a:pt x="279" y="234"/>
                      <a:pt x="294" y="238"/>
                    </a:cubicBezTo>
                    <a:cubicBezTo>
                      <a:pt x="327" y="249"/>
                      <a:pt x="373" y="265"/>
                      <a:pt x="411" y="307"/>
                    </a:cubicBezTo>
                    <a:cubicBezTo>
                      <a:pt x="418" y="315"/>
                      <a:pt x="432" y="335"/>
                      <a:pt x="439" y="342"/>
                    </a:cubicBezTo>
                    <a:cubicBezTo>
                      <a:pt x="457" y="360"/>
                      <a:pt x="493" y="390"/>
                      <a:pt x="517" y="397"/>
                    </a:cubicBezTo>
                    <a:cubicBezTo>
                      <a:pt x="539" y="404"/>
                      <a:pt x="555" y="396"/>
                      <a:pt x="595" y="400"/>
                    </a:cubicBezTo>
                    <a:cubicBezTo>
                      <a:pt x="678" y="410"/>
                      <a:pt x="793" y="445"/>
                      <a:pt x="853" y="617"/>
                    </a:cubicBezTo>
                    <a:cubicBezTo>
                      <a:pt x="859" y="634"/>
                      <a:pt x="855" y="672"/>
                      <a:pt x="856" y="690"/>
                    </a:cubicBezTo>
                    <a:cubicBezTo>
                      <a:pt x="857" y="712"/>
                      <a:pt x="867" y="754"/>
                      <a:pt x="869" y="776"/>
                    </a:cubicBezTo>
                    <a:cubicBezTo>
                      <a:pt x="871" y="818"/>
                      <a:pt x="870" y="880"/>
                      <a:pt x="870" y="880"/>
                    </a:cubicBezTo>
                    <a:lnTo>
                      <a:pt x="611" y="880"/>
                    </a:lnTo>
                    <a:close/>
                  </a:path>
                </a:pathLst>
              </a:custGeom>
              <a:solidFill>
                <a:srgbClr val="FFA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7" name="î$ľîḍe"/>
              <p:cNvSpPr/>
              <p:nvPr>
                <p:custDataLst>
                  <p:tags r:id="rId16"/>
                </p:custDataLst>
              </p:nvPr>
            </p:nvSpPr>
            <p:spPr bwMode="auto">
              <a:xfrm>
                <a:off x="2487" y="3252"/>
                <a:ext cx="548" cy="602"/>
              </a:xfrm>
              <a:custGeom>
                <a:avLst/>
                <a:gdLst>
                  <a:gd name="T0" fmla="*/ 320 w 320"/>
                  <a:gd name="T1" fmla="*/ 352 h 352"/>
                  <a:gd name="T2" fmla="*/ 258 w 320"/>
                  <a:gd name="T3" fmla="*/ 293 h 352"/>
                  <a:gd name="T4" fmla="*/ 219 w 320"/>
                  <a:gd name="T5" fmla="*/ 231 h 352"/>
                  <a:gd name="T6" fmla="*/ 155 w 320"/>
                  <a:gd name="T7" fmla="*/ 182 h 352"/>
                  <a:gd name="T8" fmla="*/ 109 w 320"/>
                  <a:gd name="T9" fmla="*/ 124 h 352"/>
                  <a:gd name="T10" fmla="*/ 39 w 320"/>
                  <a:gd name="T11" fmla="*/ 52 h 352"/>
                  <a:gd name="T12" fmla="*/ 10 w 320"/>
                  <a:gd name="T13" fmla="*/ 0 h 352"/>
                  <a:gd name="T14" fmla="*/ 23 w 320"/>
                  <a:gd name="T15" fmla="*/ 52 h 352"/>
                  <a:gd name="T16" fmla="*/ 119 w 320"/>
                  <a:gd name="T17" fmla="*/ 167 h 352"/>
                  <a:gd name="T18" fmla="*/ 206 w 320"/>
                  <a:gd name="T19" fmla="*/ 253 h 352"/>
                  <a:gd name="T20" fmla="*/ 240 w 320"/>
                  <a:gd name="T21" fmla="*/ 300 h 352"/>
                  <a:gd name="T22" fmla="*/ 320 w 320"/>
                  <a:gd name="T2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52">
                    <a:moveTo>
                      <a:pt x="320" y="352"/>
                    </a:moveTo>
                    <a:cubicBezTo>
                      <a:pt x="320" y="352"/>
                      <a:pt x="271" y="307"/>
                      <a:pt x="258" y="293"/>
                    </a:cubicBezTo>
                    <a:cubicBezTo>
                      <a:pt x="246" y="280"/>
                      <a:pt x="231" y="244"/>
                      <a:pt x="219" y="231"/>
                    </a:cubicBezTo>
                    <a:cubicBezTo>
                      <a:pt x="204" y="217"/>
                      <a:pt x="169" y="196"/>
                      <a:pt x="155" y="182"/>
                    </a:cubicBezTo>
                    <a:cubicBezTo>
                      <a:pt x="142" y="167"/>
                      <a:pt x="121" y="140"/>
                      <a:pt x="109" y="124"/>
                    </a:cubicBezTo>
                    <a:cubicBezTo>
                      <a:pt x="99" y="111"/>
                      <a:pt x="58" y="76"/>
                      <a:pt x="39" y="52"/>
                    </a:cubicBezTo>
                    <a:cubicBezTo>
                      <a:pt x="14" y="20"/>
                      <a:pt x="10" y="0"/>
                      <a:pt x="10" y="0"/>
                    </a:cubicBezTo>
                    <a:cubicBezTo>
                      <a:pt x="10" y="0"/>
                      <a:pt x="0" y="24"/>
                      <a:pt x="23" y="52"/>
                    </a:cubicBezTo>
                    <a:cubicBezTo>
                      <a:pt x="51" y="86"/>
                      <a:pt x="79" y="90"/>
                      <a:pt x="119" y="167"/>
                    </a:cubicBezTo>
                    <a:cubicBezTo>
                      <a:pt x="129" y="187"/>
                      <a:pt x="191" y="236"/>
                      <a:pt x="206" y="253"/>
                    </a:cubicBezTo>
                    <a:cubicBezTo>
                      <a:pt x="216" y="263"/>
                      <a:pt x="229" y="290"/>
                      <a:pt x="240" y="300"/>
                    </a:cubicBezTo>
                    <a:cubicBezTo>
                      <a:pt x="255" y="314"/>
                      <a:pt x="320" y="352"/>
                      <a:pt x="320" y="352"/>
                    </a:cubicBezTo>
                    <a:close/>
                  </a:path>
                </a:pathLst>
              </a:custGeom>
              <a:solidFill>
                <a:srgbClr val="FF8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8" name="iS1ïďè"/>
              <p:cNvSpPr/>
              <p:nvPr>
                <p:custDataLst>
                  <p:tags r:id="rId17"/>
                </p:custDataLst>
              </p:nvPr>
            </p:nvSpPr>
            <p:spPr bwMode="auto">
              <a:xfrm>
                <a:off x="2516" y="3254"/>
                <a:ext cx="168" cy="162"/>
              </a:xfrm>
              <a:custGeom>
                <a:avLst/>
                <a:gdLst>
                  <a:gd name="T0" fmla="*/ 95 w 98"/>
                  <a:gd name="T1" fmla="*/ 58 h 95"/>
                  <a:gd name="T2" fmla="*/ 60 w 98"/>
                  <a:gd name="T3" fmla="*/ 5 h 95"/>
                  <a:gd name="T4" fmla="*/ 8 w 98"/>
                  <a:gd name="T5" fmla="*/ 34 h 95"/>
                  <a:gd name="T6" fmla="*/ 56 w 98"/>
                  <a:gd name="T7" fmla="*/ 86 h 95"/>
                  <a:gd name="T8" fmla="*/ 95 w 98"/>
                  <a:gd name="T9" fmla="*/ 58 h 95"/>
                </a:gdLst>
                <a:ahLst/>
                <a:cxnLst>
                  <a:cxn ang="0">
                    <a:pos x="T0" y="T1"/>
                  </a:cxn>
                  <a:cxn ang="0">
                    <a:pos x="T2" y="T3"/>
                  </a:cxn>
                  <a:cxn ang="0">
                    <a:pos x="T4" y="T5"/>
                  </a:cxn>
                  <a:cxn ang="0">
                    <a:pos x="T6" y="T7"/>
                  </a:cxn>
                  <a:cxn ang="0">
                    <a:pos x="T8" y="T9"/>
                  </a:cxn>
                </a:cxnLst>
                <a:rect l="0" t="0" r="r" b="b"/>
                <a:pathLst>
                  <a:path w="98" h="95">
                    <a:moveTo>
                      <a:pt x="95" y="58"/>
                    </a:moveTo>
                    <a:cubicBezTo>
                      <a:pt x="98" y="42"/>
                      <a:pt x="76" y="10"/>
                      <a:pt x="60" y="5"/>
                    </a:cubicBezTo>
                    <a:cubicBezTo>
                      <a:pt x="45" y="0"/>
                      <a:pt x="0" y="21"/>
                      <a:pt x="8" y="34"/>
                    </a:cubicBezTo>
                    <a:cubicBezTo>
                      <a:pt x="17" y="47"/>
                      <a:pt x="46" y="75"/>
                      <a:pt x="56" y="86"/>
                    </a:cubicBezTo>
                    <a:cubicBezTo>
                      <a:pt x="64" y="95"/>
                      <a:pt x="93" y="69"/>
                      <a:pt x="95" y="58"/>
                    </a:cubicBezTo>
                    <a:close/>
                  </a:path>
                </a:pathLst>
              </a:custGeom>
              <a:solidFill>
                <a:srgbClr val="F9C4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9" name="ïṩḻíḓè"/>
              <p:cNvSpPr/>
              <p:nvPr>
                <p:custDataLst>
                  <p:tags r:id="rId18"/>
                </p:custDataLst>
              </p:nvPr>
            </p:nvSpPr>
            <p:spPr bwMode="auto">
              <a:xfrm>
                <a:off x="4745" y="707"/>
                <a:ext cx="213" cy="200"/>
              </a:xfrm>
              <a:custGeom>
                <a:avLst/>
                <a:gdLst>
                  <a:gd name="T0" fmla="*/ 213 w 213"/>
                  <a:gd name="T1" fmla="*/ 0 h 200"/>
                  <a:gd name="T2" fmla="*/ 20 w 213"/>
                  <a:gd name="T3" fmla="*/ 200 h 200"/>
                  <a:gd name="T4" fmla="*/ 0 w 213"/>
                  <a:gd name="T5" fmla="*/ 178 h 200"/>
                  <a:gd name="T6" fmla="*/ 213 w 213"/>
                  <a:gd name="T7" fmla="*/ 0 h 200"/>
                </a:gdLst>
                <a:ahLst/>
                <a:cxnLst>
                  <a:cxn ang="0">
                    <a:pos x="T0" y="T1"/>
                  </a:cxn>
                  <a:cxn ang="0">
                    <a:pos x="T2" y="T3"/>
                  </a:cxn>
                  <a:cxn ang="0">
                    <a:pos x="T4" y="T5"/>
                  </a:cxn>
                  <a:cxn ang="0">
                    <a:pos x="T6" y="T7"/>
                  </a:cxn>
                </a:cxnLst>
                <a:rect l="0" t="0" r="r" b="b"/>
                <a:pathLst>
                  <a:path w="213" h="200">
                    <a:moveTo>
                      <a:pt x="213" y="0"/>
                    </a:moveTo>
                    <a:lnTo>
                      <a:pt x="20" y="200"/>
                    </a:lnTo>
                    <a:lnTo>
                      <a:pt x="0" y="178"/>
                    </a:lnTo>
                    <a:lnTo>
                      <a:pt x="213"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0" name="íṧlíde"/>
              <p:cNvSpPr/>
              <p:nvPr>
                <p:custDataLst>
                  <p:tags r:id="rId19"/>
                </p:custDataLst>
              </p:nvPr>
            </p:nvSpPr>
            <p:spPr bwMode="auto">
              <a:xfrm>
                <a:off x="4755" y="769"/>
                <a:ext cx="263" cy="191"/>
              </a:xfrm>
              <a:custGeom>
                <a:avLst/>
                <a:gdLst>
                  <a:gd name="T0" fmla="*/ 263 w 263"/>
                  <a:gd name="T1" fmla="*/ 0 h 191"/>
                  <a:gd name="T2" fmla="*/ 19 w 263"/>
                  <a:gd name="T3" fmla="*/ 191 h 191"/>
                  <a:gd name="T4" fmla="*/ 0 w 263"/>
                  <a:gd name="T5" fmla="*/ 164 h 191"/>
                  <a:gd name="T6" fmla="*/ 263 w 263"/>
                  <a:gd name="T7" fmla="*/ 0 h 191"/>
                </a:gdLst>
                <a:ahLst/>
                <a:cxnLst>
                  <a:cxn ang="0">
                    <a:pos x="T0" y="T1"/>
                  </a:cxn>
                  <a:cxn ang="0">
                    <a:pos x="T2" y="T3"/>
                  </a:cxn>
                  <a:cxn ang="0">
                    <a:pos x="T4" y="T5"/>
                  </a:cxn>
                  <a:cxn ang="0">
                    <a:pos x="T6" y="T7"/>
                  </a:cxn>
                </a:cxnLst>
                <a:rect l="0" t="0" r="r" b="b"/>
                <a:pathLst>
                  <a:path w="263" h="191">
                    <a:moveTo>
                      <a:pt x="263" y="0"/>
                    </a:moveTo>
                    <a:lnTo>
                      <a:pt x="19" y="191"/>
                    </a:lnTo>
                    <a:lnTo>
                      <a:pt x="0" y="164"/>
                    </a:lnTo>
                    <a:lnTo>
                      <a:pt x="263"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1" name="ïSľíḍé"/>
              <p:cNvSpPr/>
              <p:nvPr>
                <p:custDataLst>
                  <p:tags r:id="rId20"/>
                </p:custDataLst>
              </p:nvPr>
            </p:nvSpPr>
            <p:spPr bwMode="auto">
              <a:xfrm>
                <a:off x="2427" y="998"/>
                <a:ext cx="315" cy="362"/>
              </a:xfrm>
              <a:custGeom>
                <a:avLst/>
                <a:gdLst>
                  <a:gd name="T0" fmla="*/ 86 w 315"/>
                  <a:gd name="T1" fmla="*/ 104 h 362"/>
                  <a:gd name="T2" fmla="*/ 154 w 315"/>
                  <a:gd name="T3" fmla="*/ 102 h 362"/>
                  <a:gd name="T4" fmla="*/ 199 w 315"/>
                  <a:gd name="T5" fmla="*/ 99 h 362"/>
                  <a:gd name="T6" fmla="*/ 308 w 315"/>
                  <a:gd name="T7" fmla="*/ 150 h 362"/>
                  <a:gd name="T8" fmla="*/ 315 w 315"/>
                  <a:gd name="T9" fmla="*/ 136 h 362"/>
                  <a:gd name="T10" fmla="*/ 65 w 315"/>
                  <a:gd name="T11" fmla="*/ 0 h 362"/>
                  <a:gd name="T12" fmla="*/ 0 w 315"/>
                  <a:gd name="T13" fmla="*/ 275 h 362"/>
                  <a:gd name="T14" fmla="*/ 206 w 315"/>
                  <a:gd name="T15" fmla="*/ 362 h 362"/>
                  <a:gd name="T16" fmla="*/ 206 w 315"/>
                  <a:gd name="T17" fmla="*/ 326 h 362"/>
                  <a:gd name="T18" fmla="*/ 9 w 315"/>
                  <a:gd name="T19" fmla="*/ 249 h 362"/>
                  <a:gd name="T20" fmla="*/ 36 w 315"/>
                  <a:gd name="T21" fmla="*/ 208 h 362"/>
                  <a:gd name="T22" fmla="*/ 225 w 315"/>
                  <a:gd name="T23" fmla="*/ 300 h 362"/>
                  <a:gd name="T24" fmla="*/ 240 w 315"/>
                  <a:gd name="T25" fmla="*/ 290 h 362"/>
                  <a:gd name="T26" fmla="*/ 31 w 315"/>
                  <a:gd name="T27" fmla="*/ 184 h 362"/>
                  <a:gd name="T28" fmla="*/ 84 w 315"/>
                  <a:gd name="T29" fmla="*/ 36 h 362"/>
                  <a:gd name="T30" fmla="*/ 180 w 315"/>
                  <a:gd name="T31" fmla="*/ 82 h 362"/>
                  <a:gd name="T32" fmla="*/ 149 w 315"/>
                  <a:gd name="T33" fmla="*/ 94 h 362"/>
                  <a:gd name="T34" fmla="*/ 86 w 315"/>
                  <a:gd name="T35" fmla="*/ 10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 h="362">
                    <a:moveTo>
                      <a:pt x="86" y="104"/>
                    </a:moveTo>
                    <a:lnTo>
                      <a:pt x="154" y="102"/>
                    </a:lnTo>
                    <a:lnTo>
                      <a:pt x="199" y="99"/>
                    </a:lnTo>
                    <a:lnTo>
                      <a:pt x="308" y="150"/>
                    </a:lnTo>
                    <a:lnTo>
                      <a:pt x="315" y="136"/>
                    </a:lnTo>
                    <a:lnTo>
                      <a:pt x="65" y="0"/>
                    </a:lnTo>
                    <a:lnTo>
                      <a:pt x="0" y="275"/>
                    </a:lnTo>
                    <a:lnTo>
                      <a:pt x="206" y="362"/>
                    </a:lnTo>
                    <a:lnTo>
                      <a:pt x="206" y="326"/>
                    </a:lnTo>
                    <a:lnTo>
                      <a:pt x="9" y="249"/>
                    </a:lnTo>
                    <a:lnTo>
                      <a:pt x="36" y="208"/>
                    </a:lnTo>
                    <a:lnTo>
                      <a:pt x="225" y="300"/>
                    </a:lnTo>
                    <a:lnTo>
                      <a:pt x="240" y="290"/>
                    </a:lnTo>
                    <a:lnTo>
                      <a:pt x="31" y="184"/>
                    </a:lnTo>
                    <a:lnTo>
                      <a:pt x="84" y="36"/>
                    </a:lnTo>
                    <a:lnTo>
                      <a:pt x="180" y="82"/>
                    </a:lnTo>
                    <a:lnTo>
                      <a:pt x="149" y="94"/>
                    </a:lnTo>
                    <a:lnTo>
                      <a:pt x="86" y="104"/>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2" name="î$ḷîḋè"/>
              <p:cNvSpPr/>
              <p:nvPr>
                <p:custDataLst>
                  <p:tags r:id="rId21"/>
                </p:custDataLst>
              </p:nvPr>
            </p:nvSpPr>
            <p:spPr bwMode="auto">
              <a:xfrm>
                <a:off x="4147" y="325"/>
                <a:ext cx="137" cy="222"/>
              </a:xfrm>
              <a:custGeom>
                <a:avLst/>
                <a:gdLst>
                  <a:gd name="T0" fmla="*/ 0 w 137"/>
                  <a:gd name="T1" fmla="*/ 213 h 222"/>
                  <a:gd name="T2" fmla="*/ 36 w 137"/>
                  <a:gd name="T3" fmla="*/ 1 h 222"/>
                  <a:gd name="T4" fmla="*/ 64 w 137"/>
                  <a:gd name="T5" fmla="*/ 1 h 222"/>
                  <a:gd name="T6" fmla="*/ 53 w 137"/>
                  <a:gd name="T7" fmla="*/ 88 h 222"/>
                  <a:gd name="T8" fmla="*/ 129 w 137"/>
                  <a:gd name="T9" fmla="*/ 0 h 222"/>
                  <a:gd name="T10" fmla="*/ 137 w 137"/>
                  <a:gd name="T11" fmla="*/ 17 h 222"/>
                  <a:gd name="T12" fmla="*/ 64 w 137"/>
                  <a:gd name="T13" fmla="*/ 106 h 222"/>
                  <a:gd name="T14" fmla="*/ 36 w 137"/>
                  <a:gd name="T15" fmla="*/ 222 h 222"/>
                  <a:gd name="T16" fmla="*/ 0 w 137"/>
                  <a:gd name="T17" fmla="*/ 21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22">
                    <a:moveTo>
                      <a:pt x="0" y="213"/>
                    </a:moveTo>
                    <a:lnTo>
                      <a:pt x="36" y="1"/>
                    </a:lnTo>
                    <a:lnTo>
                      <a:pt x="64" y="1"/>
                    </a:lnTo>
                    <a:lnTo>
                      <a:pt x="53" y="88"/>
                    </a:lnTo>
                    <a:lnTo>
                      <a:pt x="129" y="0"/>
                    </a:lnTo>
                    <a:lnTo>
                      <a:pt x="137" y="17"/>
                    </a:lnTo>
                    <a:lnTo>
                      <a:pt x="64" y="106"/>
                    </a:lnTo>
                    <a:lnTo>
                      <a:pt x="36" y="222"/>
                    </a:lnTo>
                    <a:lnTo>
                      <a:pt x="0" y="213"/>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3" name="ïSḻïḍè"/>
              <p:cNvSpPr/>
              <p:nvPr>
                <p:custDataLst>
                  <p:tags r:id="rId22"/>
                </p:custDataLst>
              </p:nvPr>
            </p:nvSpPr>
            <p:spPr bwMode="auto">
              <a:xfrm>
                <a:off x="5075" y="1691"/>
                <a:ext cx="289" cy="34"/>
              </a:xfrm>
              <a:custGeom>
                <a:avLst/>
                <a:gdLst>
                  <a:gd name="T0" fmla="*/ 2 w 289"/>
                  <a:gd name="T1" fmla="*/ 34 h 34"/>
                  <a:gd name="T2" fmla="*/ 289 w 289"/>
                  <a:gd name="T3" fmla="*/ 4 h 34"/>
                  <a:gd name="T4" fmla="*/ 0 w 289"/>
                  <a:gd name="T5" fmla="*/ 0 h 34"/>
                  <a:gd name="T6" fmla="*/ 2 w 289"/>
                  <a:gd name="T7" fmla="*/ 34 h 34"/>
                </a:gdLst>
                <a:ahLst/>
                <a:cxnLst>
                  <a:cxn ang="0">
                    <a:pos x="T0" y="T1"/>
                  </a:cxn>
                  <a:cxn ang="0">
                    <a:pos x="T2" y="T3"/>
                  </a:cxn>
                  <a:cxn ang="0">
                    <a:pos x="T4" y="T5"/>
                  </a:cxn>
                  <a:cxn ang="0">
                    <a:pos x="T6" y="T7"/>
                  </a:cxn>
                </a:cxnLst>
                <a:rect l="0" t="0" r="r" b="b"/>
                <a:pathLst>
                  <a:path w="289" h="34">
                    <a:moveTo>
                      <a:pt x="2" y="34"/>
                    </a:moveTo>
                    <a:lnTo>
                      <a:pt x="289" y="4"/>
                    </a:lnTo>
                    <a:lnTo>
                      <a:pt x="0" y="0"/>
                    </a:lnTo>
                    <a:lnTo>
                      <a:pt x="2" y="34"/>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4" name="ï$ḷïḑe"/>
              <p:cNvSpPr/>
              <p:nvPr>
                <p:custDataLst>
                  <p:tags r:id="rId23"/>
                </p:custDataLst>
              </p:nvPr>
            </p:nvSpPr>
            <p:spPr bwMode="auto">
              <a:xfrm>
                <a:off x="4291" y="309"/>
                <a:ext cx="116" cy="291"/>
              </a:xfrm>
              <a:custGeom>
                <a:avLst/>
                <a:gdLst>
                  <a:gd name="T0" fmla="*/ 116 w 116"/>
                  <a:gd name="T1" fmla="*/ 0 h 291"/>
                  <a:gd name="T2" fmla="*/ 0 w 116"/>
                  <a:gd name="T3" fmla="*/ 270 h 291"/>
                  <a:gd name="T4" fmla="*/ 27 w 116"/>
                  <a:gd name="T5" fmla="*/ 291 h 291"/>
                  <a:gd name="T6" fmla="*/ 116 w 116"/>
                  <a:gd name="T7" fmla="*/ 0 h 291"/>
                </a:gdLst>
                <a:ahLst/>
                <a:cxnLst>
                  <a:cxn ang="0">
                    <a:pos x="T0" y="T1"/>
                  </a:cxn>
                  <a:cxn ang="0">
                    <a:pos x="T2" y="T3"/>
                  </a:cxn>
                  <a:cxn ang="0">
                    <a:pos x="T4" y="T5"/>
                  </a:cxn>
                  <a:cxn ang="0">
                    <a:pos x="T6" y="T7"/>
                  </a:cxn>
                </a:cxnLst>
                <a:rect l="0" t="0" r="r" b="b"/>
                <a:pathLst>
                  <a:path w="116" h="291">
                    <a:moveTo>
                      <a:pt x="116" y="0"/>
                    </a:moveTo>
                    <a:lnTo>
                      <a:pt x="0" y="270"/>
                    </a:lnTo>
                    <a:lnTo>
                      <a:pt x="27" y="291"/>
                    </a:lnTo>
                    <a:lnTo>
                      <a:pt x="116"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5" name="ïṧḷíďè"/>
              <p:cNvSpPr/>
              <p:nvPr>
                <p:custDataLst>
                  <p:tags r:id="rId24"/>
                </p:custDataLst>
              </p:nvPr>
            </p:nvSpPr>
            <p:spPr bwMode="auto">
              <a:xfrm>
                <a:off x="4418" y="460"/>
                <a:ext cx="380" cy="331"/>
              </a:xfrm>
              <a:custGeom>
                <a:avLst/>
                <a:gdLst>
                  <a:gd name="T0" fmla="*/ 114 w 380"/>
                  <a:gd name="T1" fmla="*/ 0 h 331"/>
                  <a:gd name="T2" fmla="*/ 0 w 380"/>
                  <a:gd name="T3" fmla="*/ 191 h 331"/>
                  <a:gd name="T4" fmla="*/ 36 w 380"/>
                  <a:gd name="T5" fmla="*/ 196 h 331"/>
                  <a:gd name="T6" fmla="*/ 140 w 380"/>
                  <a:gd name="T7" fmla="*/ 12 h 331"/>
                  <a:gd name="T8" fmla="*/ 176 w 380"/>
                  <a:gd name="T9" fmla="*/ 44 h 331"/>
                  <a:gd name="T10" fmla="*/ 58 w 380"/>
                  <a:gd name="T11" fmla="*/ 218 h 331"/>
                  <a:gd name="T12" fmla="*/ 66 w 380"/>
                  <a:gd name="T13" fmla="*/ 235 h 331"/>
                  <a:gd name="T14" fmla="*/ 202 w 380"/>
                  <a:gd name="T15" fmla="*/ 42 h 331"/>
                  <a:gd name="T16" fmla="*/ 340 w 380"/>
                  <a:gd name="T17" fmla="*/ 116 h 331"/>
                  <a:gd name="T18" fmla="*/ 196 w 380"/>
                  <a:gd name="T19" fmla="*/ 322 h 331"/>
                  <a:gd name="T20" fmla="*/ 210 w 380"/>
                  <a:gd name="T21" fmla="*/ 331 h 331"/>
                  <a:gd name="T22" fmla="*/ 380 w 380"/>
                  <a:gd name="T23" fmla="*/ 100 h 331"/>
                  <a:gd name="T24" fmla="*/ 114 w 380"/>
                  <a:gd name="T2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331">
                    <a:moveTo>
                      <a:pt x="114" y="0"/>
                    </a:moveTo>
                    <a:lnTo>
                      <a:pt x="0" y="191"/>
                    </a:lnTo>
                    <a:lnTo>
                      <a:pt x="36" y="196"/>
                    </a:lnTo>
                    <a:lnTo>
                      <a:pt x="140" y="12"/>
                    </a:lnTo>
                    <a:lnTo>
                      <a:pt x="176" y="44"/>
                    </a:lnTo>
                    <a:lnTo>
                      <a:pt x="58" y="218"/>
                    </a:lnTo>
                    <a:lnTo>
                      <a:pt x="66" y="235"/>
                    </a:lnTo>
                    <a:lnTo>
                      <a:pt x="202" y="42"/>
                    </a:lnTo>
                    <a:lnTo>
                      <a:pt x="340" y="116"/>
                    </a:lnTo>
                    <a:lnTo>
                      <a:pt x="196" y="322"/>
                    </a:lnTo>
                    <a:lnTo>
                      <a:pt x="210" y="331"/>
                    </a:lnTo>
                    <a:lnTo>
                      <a:pt x="380" y="100"/>
                    </a:lnTo>
                    <a:lnTo>
                      <a:pt x="114"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6" name="îṡ1iḑè"/>
              <p:cNvSpPr/>
              <p:nvPr>
                <p:custDataLst>
                  <p:tags r:id="rId25"/>
                </p:custDataLst>
              </p:nvPr>
            </p:nvSpPr>
            <p:spPr bwMode="auto">
              <a:xfrm>
                <a:off x="2807" y="697"/>
                <a:ext cx="134" cy="154"/>
              </a:xfrm>
              <a:custGeom>
                <a:avLst/>
                <a:gdLst>
                  <a:gd name="T0" fmla="*/ 0 w 134"/>
                  <a:gd name="T1" fmla="*/ 0 h 154"/>
                  <a:gd name="T2" fmla="*/ 134 w 134"/>
                  <a:gd name="T3" fmla="*/ 132 h 154"/>
                  <a:gd name="T4" fmla="*/ 115 w 134"/>
                  <a:gd name="T5" fmla="*/ 154 h 154"/>
                  <a:gd name="T6" fmla="*/ 0 w 134"/>
                  <a:gd name="T7" fmla="*/ 0 h 154"/>
                </a:gdLst>
                <a:ahLst/>
                <a:cxnLst>
                  <a:cxn ang="0">
                    <a:pos x="T0" y="T1"/>
                  </a:cxn>
                  <a:cxn ang="0">
                    <a:pos x="T2" y="T3"/>
                  </a:cxn>
                  <a:cxn ang="0">
                    <a:pos x="T4" y="T5"/>
                  </a:cxn>
                  <a:cxn ang="0">
                    <a:pos x="T6" y="T7"/>
                  </a:cxn>
                </a:cxnLst>
                <a:rect l="0" t="0" r="r" b="b"/>
                <a:pathLst>
                  <a:path w="134" h="154">
                    <a:moveTo>
                      <a:pt x="0" y="0"/>
                    </a:moveTo>
                    <a:lnTo>
                      <a:pt x="134" y="132"/>
                    </a:lnTo>
                    <a:lnTo>
                      <a:pt x="115" y="154"/>
                    </a:lnTo>
                    <a:lnTo>
                      <a:pt x="0"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7" name="ïṣļîdê"/>
              <p:cNvSpPr/>
              <p:nvPr>
                <p:custDataLst>
                  <p:tags r:id="rId26"/>
                </p:custDataLst>
              </p:nvPr>
            </p:nvSpPr>
            <p:spPr bwMode="auto">
              <a:xfrm>
                <a:off x="2552" y="801"/>
                <a:ext cx="257" cy="202"/>
              </a:xfrm>
              <a:custGeom>
                <a:avLst/>
                <a:gdLst>
                  <a:gd name="T0" fmla="*/ 0 w 257"/>
                  <a:gd name="T1" fmla="*/ 0 h 202"/>
                  <a:gd name="T2" fmla="*/ 257 w 257"/>
                  <a:gd name="T3" fmla="*/ 176 h 202"/>
                  <a:gd name="T4" fmla="*/ 236 w 257"/>
                  <a:gd name="T5" fmla="*/ 202 h 202"/>
                  <a:gd name="T6" fmla="*/ 0 w 257"/>
                  <a:gd name="T7" fmla="*/ 0 h 202"/>
                </a:gdLst>
                <a:ahLst/>
                <a:cxnLst>
                  <a:cxn ang="0">
                    <a:pos x="T0" y="T1"/>
                  </a:cxn>
                  <a:cxn ang="0">
                    <a:pos x="T2" y="T3"/>
                  </a:cxn>
                  <a:cxn ang="0">
                    <a:pos x="T4" y="T5"/>
                  </a:cxn>
                  <a:cxn ang="0">
                    <a:pos x="T6" y="T7"/>
                  </a:cxn>
                </a:cxnLst>
                <a:rect l="0" t="0" r="r" b="b"/>
                <a:pathLst>
                  <a:path w="257" h="202">
                    <a:moveTo>
                      <a:pt x="0" y="0"/>
                    </a:moveTo>
                    <a:lnTo>
                      <a:pt x="257" y="176"/>
                    </a:lnTo>
                    <a:lnTo>
                      <a:pt x="236" y="202"/>
                    </a:lnTo>
                    <a:lnTo>
                      <a:pt x="0"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8" name="îS1îḑé"/>
              <p:cNvSpPr/>
              <p:nvPr>
                <p:custDataLst>
                  <p:tags r:id="rId27"/>
                </p:custDataLst>
              </p:nvPr>
            </p:nvSpPr>
            <p:spPr bwMode="auto">
              <a:xfrm>
                <a:off x="2405" y="2036"/>
                <a:ext cx="205" cy="65"/>
              </a:xfrm>
              <a:custGeom>
                <a:avLst/>
                <a:gdLst>
                  <a:gd name="T0" fmla="*/ 0 w 205"/>
                  <a:gd name="T1" fmla="*/ 65 h 65"/>
                  <a:gd name="T2" fmla="*/ 200 w 205"/>
                  <a:gd name="T3" fmla="*/ 0 h 65"/>
                  <a:gd name="T4" fmla="*/ 205 w 205"/>
                  <a:gd name="T5" fmla="*/ 46 h 65"/>
                  <a:gd name="T6" fmla="*/ 0 w 205"/>
                  <a:gd name="T7" fmla="*/ 65 h 65"/>
                </a:gdLst>
                <a:ahLst/>
                <a:cxnLst>
                  <a:cxn ang="0">
                    <a:pos x="T0" y="T1"/>
                  </a:cxn>
                  <a:cxn ang="0">
                    <a:pos x="T2" y="T3"/>
                  </a:cxn>
                  <a:cxn ang="0">
                    <a:pos x="T4" y="T5"/>
                  </a:cxn>
                  <a:cxn ang="0">
                    <a:pos x="T6" y="T7"/>
                  </a:cxn>
                </a:cxnLst>
                <a:rect l="0" t="0" r="r" b="b"/>
                <a:pathLst>
                  <a:path w="205" h="65">
                    <a:moveTo>
                      <a:pt x="0" y="65"/>
                    </a:moveTo>
                    <a:lnTo>
                      <a:pt x="200" y="0"/>
                    </a:lnTo>
                    <a:lnTo>
                      <a:pt x="205" y="46"/>
                    </a:lnTo>
                    <a:lnTo>
                      <a:pt x="0" y="65"/>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9" name="íṩľïḍê"/>
              <p:cNvSpPr/>
              <p:nvPr>
                <p:custDataLst>
                  <p:tags r:id="rId28"/>
                </p:custDataLst>
              </p:nvPr>
            </p:nvSpPr>
            <p:spPr bwMode="auto">
              <a:xfrm>
                <a:off x="4082" y="99"/>
                <a:ext cx="331" cy="279"/>
              </a:xfrm>
              <a:custGeom>
                <a:avLst/>
                <a:gdLst>
                  <a:gd name="T0" fmla="*/ 140 w 193"/>
                  <a:gd name="T1" fmla="*/ 39 h 163"/>
                  <a:gd name="T2" fmla="*/ 112 w 193"/>
                  <a:gd name="T3" fmla="*/ 14 h 163"/>
                  <a:gd name="T4" fmla="*/ 60 w 193"/>
                  <a:gd name="T5" fmla="*/ 11 h 163"/>
                  <a:gd name="T6" fmla="*/ 44 w 193"/>
                  <a:gd name="T7" fmla="*/ 32 h 163"/>
                  <a:gd name="T8" fmla="*/ 23 w 193"/>
                  <a:gd name="T9" fmla="*/ 53 h 163"/>
                  <a:gd name="T10" fmla="*/ 20 w 193"/>
                  <a:gd name="T11" fmla="*/ 107 h 163"/>
                  <a:gd name="T12" fmla="*/ 24 w 193"/>
                  <a:gd name="T13" fmla="*/ 122 h 163"/>
                  <a:gd name="T14" fmla="*/ 27 w 193"/>
                  <a:gd name="T15" fmla="*/ 144 h 163"/>
                  <a:gd name="T16" fmla="*/ 70 w 193"/>
                  <a:gd name="T17" fmla="*/ 163 h 163"/>
                  <a:gd name="T18" fmla="*/ 103 w 193"/>
                  <a:gd name="T19" fmla="*/ 159 h 163"/>
                  <a:gd name="T20" fmla="*/ 128 w 193"/>
                  <a:gd name="T21" fmla="*/ 157 h 163"/>
                  <a:gd name="T22" fmla="*/ 173 w 193"/>
                  <a:gd name="T23" fmla="*/ 109 h 163"/>
                  <a:gd name="T24" fmla="*/ 140 w 193"/>
                  <a:gd name="T25" fmla="*/ 3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63">
                    <a:moveTo>
                      <a:pt x="140" y="39"/>
                    </a:moveTo>
                    <a:cubicBezTo>
                      <a:pt x="126" y="24"/>
                      <a:pt x="127" y="16"/>
                      <a:pt x="112" y="14"/>
                    </a:cubicBezTo>
                    <a:cubicBezTo>
                      <a:pt x="93" y="11"/>
                      <a:pt x="81" y="0"/>
                      <a:pt x="60" y="11"/>
                    </a:cubicBezTo>
                    <a:cubicBezTo>
                      <a:pt x="46" y="18"/>
                      <a:pt x="50" y="22"/>
                      <a:pt x="44" y="32"/>
                    </a:cubicBezTo>
                    <a:cubicBezTo>
                      <a:pt x="39" y="41"/>
                      <a:pt x="31" y="45"/>
                      <a:pt x="23" y="53"/>
                    </a:cubicBezTo>
                    <a:cubicBezTo>
                      <a:pt x="0" y="75"/>
                      <a:pt x="6" y="84"/>
                      <a:pt x="20" y="107"/>
                    </a:cubicBezTo>
                    <a:cubicBezTo>
                      <a:pt x="26" y="116"/>
                      <a:pt x="25" y="111"/>
                      <a:pt x="24" y="122"/>
                    </a:cubicBezTo>
                    <a:cubicBezTo>
                      <a:pt x="24" y="133"/>
                      <a:pt x="21" y="136"/>
                      <a:pt x="27" y="144"/>
                    </a:cubicBezTo>
                    <a:cubicBezTo>
                      <a:pt x="35" y="155"/>
                      <a:pt x="57" y="163"/>
                      <a:pt x="70" y="163"/>
                    </a:cubicBezTo>
                    <a:cubicBezTo>
                      <a:pt x="81" y="163"/>
                      <a:pt x="93" y="159"/>
                      <a:pt x="103" y="159"/>
                    </a:cubicBezTo>
                    <a:cubicBezTo>
                      <a:pt x="113" y="160"/>
                      <a:pt x="118" y="162"/>
                      <a:pt x="128" y="157"/>
                    </a:cubicBezTo>
                    <a:cubicBezTo>
                      <a:pt x="147" y="147"/>
                      <a:pt x="164" y="127"/>
                      <a:pt x="173" y="109"/>
                    </a:cubicBezTo>
                    <a:cubicBezTo>
                      <a:pt x="193" y="67"/>
                      <a:pt x="140" y="39"/>
                      <a:pt x="140" y="3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0" name="îSľíḑé"/>
              <p:cNvSpPr/>
              <p:nvPr>
                <p:custDataLst>
                  <p:tags r:id="rId29"/>
                </p:custDataLst>
              </p:nvPr>
            </p:nvSpPr>
            <p:spPr bwMode="auto">
              <a:xfrm>
                <a:off x="3242" y="338"/>
                <a:ext cx="108" cy="250"/>
              </a:xfrm>
              <a:custGeom>
                <a:avLst/>
                <a:gdLst>
                  <a:gd name="T0" fmla="*/ 74 w 108"/>
                  <a:gd name="T1" fmla="*/ 250 h 250"/>
                  <a:gd name="T2" fmla="*/ 0 w 108"/>
                  <a:gd name="T3" fmla="*/ 46 h 250"/>
                  <a:gd name="T4" fmla="*/ 24 w 108"/>
                  <a:gd name="T5" fmla="*/ 33 h 250"/>
                  <a:gd name="T6" fmla="*/ 58 w 108"/>
                  <a:gd name="T7" fmla="*/ 115 h 250"/>
                  <a:gd name="T8" fmla="*/ 80 w 108"/>
                  <a:gd name="T9" fmla="*/ 0 h 250"/>
                  <a:gd name="T10" fmla="*/ 96 w 108"/>
                  <a:gd name="T11" fmla="*/ 11 h 250"/>
                  <a:gd name="T12" fmla="*/ 75 w 108"/>
                  <a:gd name="T13" fmla="*/ 125 h 250"/>
                  <a:gd name="T14" fmla="*/ 108 w 108"/>
                  <a:gd name="T15" fmla="*/ 239 h 250"/>
                  <a:gd name="T16" fmla="*/ 74 w 108"/>
                  <a:gd name="T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50">
                    <a:moveTo>
                      <a:pt x="74" y="250"/>
                    </a:moveTo>
                    <a:lnTo>
                      <a:pt x="0" y="46"/>
                    </a:lnTo>
                    <a:lnTo>
                      <a:pt x="24" y="33"/>
                    </a:lnTo>
                    <a:lnTo>
                      <a:pt x="58" y="115"/>
                    </a:lnTo>
                    <a:lnTo>
                      <a:pt x="80" y="0"/>
                    </a:lnTo>
                    <a:lnTo>
                      <a:pt x="96" y="11"/>
                    </a:lnTo>
                    <a:lnTo>
                      <a:pt x="75" y="125"/>
                    </a:lnTo>
                    <a:lnTo>
                      <a:pt x="108" y="239"/>
                    </a:lnTo>
                    <a:lnTo>
                      <a:pt x="74" y="25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1" name="ïślíďê"/>
              <p:cNvSpPr/>
              <p:nvPr>
                <p:custDataLst>
                  <p:tags r:id="rId30"/>
                </p:custDataLst>
              </p:nvPr>
            </p:nvSpPr>
            <p:spPr bwMode="auto">
              <a:xfrm>
                <a:off x="3107" y="154"/>
                <a:ext cx="287" cy="285"/>
              </a:xfrm>
              <a:custGeom>
                <a:avLst/>
                <a:gdLst>
                  <a:gd name="T0" fmla="*/ 104 w 168"/>
                  <a:gd name="T1" fmla="*/ 13 h 167"/>
                  <a:gd name="T2" fmla="*/ 68 w 168"/>
                  <a:gd name="T3" fmla="*/ 6 h 167"/>
                  <a:gd name="T4" fmla="*/ 21 w 168"/>
                  <a:gd name="T5" fmla="*/ 29 h 167"/>
                  <a:gd name="T6" fmla="*/ 17 w 168"/>
                  <a:gd name="T7" fmla="*/ 55 h 167"/>
                  <a:gd name="T8" fmla="*/ 9 w 168"/>
                  <a:gd name="T9" fmla="*/ 83 h 167"/>
                  <a:gd name="T10" fmla="*/ 33 w 168"/>
                  <a:gd name="T11" fmla="*/ 131 h 167"/>
                  <a:gd name="T12" fmla="*/ 44 w 168"/>
                  <a:gd name="T13" fmla="*/ 143 h 167"/>
                  <a:gd name="T14" fmla="*/ 57 w 168"/>
                  <a:gd name="T15" fmla="*/ 161 h 167"/>
                  <a:gd name="T16" fmla="*/ 103 w 168"/>
                  <a:gd name="T17" fmla="*/ 156 h 167"/>
                  <a:gd name="T18" fmla="*/ 131 w 168"/>
                  <a:gd name="T19" fmla="*/ 136 h 167"/>
                  <a:gd name="T20" fmla="*/ 151 w 168"/>
                  <a:gd name="T21" fmla="*/ 122 h 167"/>
                  <a:gd name="T22" fmla="*/ 167 w 168"/>
                  <a:gd name="T23" fmla="*/ 59 h 167"/>
                  <a:gd name="T24" fmla="*/ 104 w 168"/>
                  <a:gd name="T25" fmla="*/ 1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7">
                    <a:moveTo>
                      <a:pt x="104" y="13"/>
                    </a:moveTo>
                    <a:cubicBezTo>
                      <a:pt x="84" y="8"/>
                      <a:pt x="82" y="0"/>
                      <a:pt x="68" y="6"/>
                    </a:cubicBezTo>
                    <a:cubicBezTo>
                      <a:pt x="50" y="13"/>
                      <a:pt x="33" y="9"/>
                      <a:pt x="21" y="29"/>
                    </a:cubicBezTo>
                    <a:cubicBezTo>
                      <a:pt x="13" y="41"/>
                      <a:pt x="17" y="43"/>
                      <a:pt x="17" y="55"/>
                    </a:cubicBezTo>
                    <a:cubicBezTo>
                      <a:pt x="17" y="65"/>
                      <a:pt x="12" y="72"/>
                      <a:pt x="9" y="83"/>
                    </a:cubicBezTo>
                    <a:cubicBezTo>
                      <a:pt x="0" y="113"/>
                      <a:pt x="9" y="118"/>
                      <a:pt x="33" y="131"/>
                    </a:cubicBezTo>
                    <a:cubicBezTo>
                      <a:pt x="42" y="137"/>
                      <a:pt x="39" y="133"/>
                      <a:pt x="44" y="143"/>
                    </a:cubicBezTo>
                    <a:cubicBezTo>
                      <a:pt x="49" y="152"/>
                      <a:pt x="47" y="156"/>
                      <a:pt x="57" y="161"/>
                    </a:cubicBezTo>
                    <a:cubicBezTo>
                      <a:pt x="69" y="167"/>
                      <a:pt x="92" y="162"/>
                      <a:pt x="103" y="156"/>
                    </a:cubicBezTo>
                    <a:cubicBezTo>
                      <a:pt x="113" y="150"/>
                      <a:pt x="121" y="141"/>
                      <a:pt x="131" y="136"/>
                    </a:cubicBezTo>
                    <a:cubicBezTo>
                      <a:pt x="140" y="132"/>
                      <a:pt x="145" y="132"/>
                      <a:pt x="151" y="122"/>
                    </a:cubicBezTo>
                    <a:cubicBezTo>
                      <a:pt x="163" y="104"/>
                      <a:pt x="168" y="79"/>
                      <a:pt x="167" y="59"/>
                    </a:cubicBezTo>
                    <a:cubicBezTo>
                      <a:pt x="164" y="12"/>
                      <a:pt x="104" y="13"/>
                      <a:pt x="104" y="1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2" name="iṣľîdê"/>
              <p:cNvSpPr/>
              <p:nvPr>
                <p:custDataLst>
                  <p:tags r:id="rId31"/>
                </p:custDataLst>
              </p:nvPr>
            </p:nvSpPr>
            <p:spPr bwMode="auto">
              <a:xfrm>
                <a:off x="4306" y="171"/>
                <a:ext cx="581" cy="454"/>
              </a:xfrm>
              <a:custGeom>
                <a:avLst/>
                <a:gdLst>
                  <a:gd name="T0" fmla="*/ 328 w 339"/>
                  <a:gd name="T1" fmla="*/ 172 h 266"/>
                  <a:gd name="T2" fmla="*/ 284 w 339"/>
                  <a:gd name="T3" fmla="*/ 163 h 266"/>
                  <a:gd name="T4" fmla="*/ 269 w 339"/>
                  <a:gd name="T5" fmla="*/ 126 h 266"/>
                  <a:gd name="T6" fmla="*/ 245 w 339"/>
                  <a:gd name="T7" fmla="*/ 103 h 266"/>
                  <a:gd name="T8" fmla="*/ 210 w 339"/>
                  <a:gd name="T9" fmla="*/ 56 h 266"/>
                  <a:gd name="T10" fmla="*/ 170 w 339"/>
                  <a:gd name="T11" fmla="*/ 52 h 266"/>
                  <a:gd name="T12" fmla="*/ 15 w 339"/>
                  <a:gd name="T13" fmla="*/ 48 h 266"/>
                  <a:gd name="T14" fmla="*/ 43 w 339"/>
                  <a:gd name="T15" fmla="*/ 114 h 266"/>
                  <a:gd name="T16" fmla="*/ 58 w 339"/>
                  <a:gd name="T17" fmla="*/ 145 h 266"/>
                  <a:gd name="T18" fmla="*/ 89 w 339"/>
                  <a:gd name="T19" fmla="*/ 150 h 266"/>
                  <a:gd name="T20" fmla="*/ 99 w 339"/>
                  <a:gd name="T21" fmla="*/ 165 h 266"/>
                  <a:gd name="T22" fmla="*/ 101 w 339"/>
                  <a:gd name="T23" fmla="*/ 188 h 266"/>
                  <a:gd name="T24" fmla="*/ 132 w 339"/>
                  <a:gd name="T25" fmla="*/ 202 h 266"/>
                  <a:gd name="T26" fmla="*/ 145 w 339"/>
                  <a:gd name="T27" fmla="*/ 236 h 266"/>
                  <a:gd name="T28" fmla="*/ 204 w 339"/>
                  <a:gd name="T29" fmla="*/ 232 h 266"/>
                  <a:gd name="T30" fmla="*/ 238 w 339"/>
                  <a:gd name="T31" fmla="*/ 262 h 266"/>
                  <a:gd name="T32" fmla="*/ 276 w 339"/>
                  <a:gd name="T33" fmla="*/ 254 h 266"/>
                  <a:gd name="T34" fmla="*/ 314 w 339"/>
                  <a:gd name="T35" fmla="*/ 248 h 266"/>
                  <a:gd name="T36" fmla="*/ 324 w 339"/>
                  <a:gd name="T37" fmla="*/ 217 h 266"/>
                  <a:gd name="T38" fmla="*/ 328 w 339"/>
                  <a:gd name="T39" fmla="*/ 17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9" h="266">
                    <a:moveTo>
                      <a:pt x="328" y="172"/>
                    </a:moveTo>
                    <a:cubicBezTo>
                      <a:pt x="320" y="163"/>
                      <a:pt x="295" y="166"/>
                      <a:pt x="284" y="163"/>
                    </a:cubicBezTo>
                    <a:cubicBezTo>
                      <a:pt x="261" y="157"/>
                      <a:pt x="266" y="145"/>
                      <a:pt x="269" y="126"/>
                    </a:cubicBezTo>
                    <a:cubicBezTo>
                      <a:pt x="273" y="105"/>
                      <a:pt x="266" y="93"/>
                      <a:pt x="245" y="103"/>
                    </a:cubicBezTo>
                    <a:cubicBezTo>
                      <a:pt x="235" y="87"/>
                      <a:pt x="228" y="64"/>
                      <a:pt x="210" y="56"/>
                    </a:cubicBezTo>
                    <a:cubicBezTo>
                      <a:pt x="197" y="51"/>
                      <a:pt x="184" y="55"/>
                      <a:pt x="170" y="52"/>
                    </a:cubicBezTo>
                    <a:cubicBezTo>
                      <a:pt x="127" y="44"/>
                      <a:pt x="48" y="0"/>
                      <a:pt x="15" y="48"/>
                    </a:cubicBezTo>
                    <a:cubicBezTo>
                      <a:pt x="0" y="70"/>
                      <a:pt x="18" y="108"/>
                      <a:pt x="43" y="114"/>
                    </a:cubicBezTo>
                    <a:cubicBezTo>
                      <a:pt x="71" y="120"/>
                      <a:pt x="47" y="130"/>
                      <a:pt x="58" y="145"/>
                    </a:cubicBezTo>
                    <a:cubicBezTo>
                      <a:pt x="63" y="151"/>
                      <a:pt x="82" y="147"/>
                      <a:pt x="89" y="150"/>
                    </a:cubicBezTo>
                    <a:cubicBezTo>
                      <a:pt x="101" y="155"/>
                      <a:pt x="98" y="153"/>
                      <a:pt x="99" y="165"/>
                    </a:cubicBezTo>
                    <a:cubicBezTo>
                      <a:pt x="100" y="174"/>
                      <a:pt x="95" y="179"/>
                      <a:pt x="101" y="188"/>
                    </a:cubicBezTo>
                    <a:cubicBezTo>
                      <a:pt x="107" y="196"/>
                      <a:pt x="123" y="204"/>
                      <a:pt x="132" y="202"/>
                    </a:cubicBezTo>
                    <a:cubicBezTo>
                      <a:pt x="139" y="217"/>
                      <a:pt x="131" y="227"/>
                      <a:pt x="145" y="236"/>
                    </a:cubicBezTo>
                    <a:cubicBezTo>
                      <a:pt x="162" y="248"/>
                      <a:pt x="188" y="242"/>
                      <a:pt x="204" y="232"/>
                    </a:cubicBezTo>
                    <a:cubicBezTo>
                      <a:pt x="212" y="248"/>
                      <a:pt x="221" y="258"/>
                      <a:pt x="238" y="262"/>
                    </a:cubicBezTo>
                    <a:cubicBezTo>
                      <a:pt x="255" y="266"/>
                      <a:pt x="260" y="259"/>
                      <a:pt x="276" y="254"/>
                    </a:cubicBezTo>
                    <a:cubicBezTo>
                      <a:pt x="287" y="250"/>
                      <a:pt x="302" y="254"/>
                      <a:pt x="314" y="248"/>
                    </a:cubicBezTo>
                    <a:cubicBezTo>
                      <a:pt x="329" y="240"/>
                      <a:pt x="322" y="231"/>
                      <a:pt x="324" y="217"/>
                    </a:cubicBezTo>
                    <a:cubicBezTo>
                      <a:pt x="325" y="205"/>
                      <a:pt x="339" y="184"/>
                      <a:pt x="328" y="17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3" name="ïṡ1ïdé"/>
              <p:cNvSpPr/>
              <p:nvPr>
                <p:custDataLst>
                  <p:tags r:id="rId32"/>
                </p:custDataLst>
              </p:nvPr>
            </p:nvSpPr>
            <p:spPr bwMode="auto">
              <a:xfrm>
                <a:off x="2328" y="1534"/>
                <a:ext cx="233" cy="109"/>
              </a:xfrm>
              <a:custGeom>
                <a:avLst/>
                <a:gdLst>
                  <a:gd name="T0" fmla="*/ 229 w 233"/>
                  <a:gd name="T1" fmla="*/ 109 h 109"/>
                  <a:gd name="T2" fmla="*/ 12 w 233"/>
                  <a:gd name="T3" fmla="*/ 102 h 109"/>
                  <a:gd name="T4" fmla="*/ 9 w 233"/>
                  <a:gd name="T5" fmla="*/ 75 h 109"/>
                  <a:gd name="T6" fmla="*/ 98 w 233"/>
                  <a:gd name="T7" fmla="*/ 73 h 109"/>
                  <a:gd name="T8" fmla="*/ 0 w 233"/>
                  <a:gd name="T9" fmla="*/ 12 h 109"/>
                  <a:gd name="T10" fmla="*/ 16 w 233"/>
                  <a:gd name="T11" fmla="*/ 0 h 109"/>
                  <a:gd name="T12" fmla="*/ 113 w 233"/>
                  <a:gd name="T13" fmla="*/ 62 h 109"/>
                  <a:gd name="T14" fmla="*/ 233 w 233"/>
                  <a:gd name="T15" fmla="*/ 73 h 109"/>
                  <a:gd name="T16" fmla="*/ 229 w 233"/>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09">
                    <a:moveTo>
                      <a:pt x="229" y="109"/>
                    </a:moveTo>
                    <a:lnTo>
                      <a:pt x="12" y="102"/>
                    </a:lnTo>
                    <a:lnTo>
                      <a:pt x="9" y="75"/>
                    </a:lnTo>
                    <a:lnTo>
                      <a:pt x="98" y="73"/>
                    </a:lnTo>
                    <a:lnTo>
                      <a:pt x="0" y="12"/>
                    </a:lnTo>
                    <a:lnTo>
                      <a:pt x="16" y="0"/>
                    </a:lnTo>
                    <a:lnTo>
                      <a:pt x="113" y="62"/>
                    </a:lnTo>
                    <a:lnTo>
                      <a:pt x="233" y="73"/>
                    </a:lnTo>
                    <a:lnTo>
                      <a:pt x="229" y="109"/>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4" name="ïsliďè"/>
              <p:cNvSpPr/>
              <p:nvPr>
                <p:custDataLst>
                  <p:tags r:id="rId33"/>
                </p:custDataLst>
              </p:nvPr>
            </p:nvSpPr>
            <p:spPr bwMode="auto">
              <a:xfrm>
                <a:off x="2294" y="1416"/>
                <a:ext cx="301" cy="80"/>
              </a:xfrm>
              <a:custGeom>
                <a:avLst/>
                <a:gdLst>
                  <a:gd name="T0" fmla="*/ 0 w 301"/>
                  <a:gd name="T1" fmla="*/ 0 h 80"/>
                  <a:gd name="T2" fmla="*/ 284 w 301"/>
                  <a:gd name="T3" fmla="*/ 80 h 80"/>
                  <a:gd name="T4" fmla="*/ 301 w 301"/>
                  <a:gd name="T5" fmla="*/ 50 h 80"/>
                  <a:gd name="T6" fmla="*/ 0 w 301"/>
                  <a:gd name="T7" fmla="*/ 0 h 80"/>
                </a:gdLst>
                <a:ahLst/>
                <a:cxnLst>
                  <a:cxn ang="0">
                    <a:pos x="T0" y="T1"/>
                  </a:cxn>
                  <a:cxn ang="0">
                    <a:pos x="T2" y="T3"/>
                  </a:cxn>
                  <a:cxn ang="0">
                    <a:pos x="T4" y="T5"/>
                  </a:cxn>
                  <a:cxn ang="0">
                    <a:pos x="T6" y="T7"/>
                  </a:cxn>
                </a:cxnLst>
                <a:rect l="0" t="0" r="r" b="b"/>
                <a:pathLst>
                  <a:path w="301" h="80">
                    <a:moveTo>
                      <a:pt x="0" y="0"/>
                    </a:moveTo>
                    <a:lnTo>
                      <a:pt x="284" y="80"/>
                    </a:lnTo>
                    <a:lnTo>
                      <a:pt x="301" y="50"/>
                    </a:lnTo>
                    <a:lnTo>
                      <a:pt x="0"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5" name="iṧḻiḑé"/>
              <p:cNvSpPr/>
              <p:nvPr>
                <p:custDataLst>
                  <p:tags r:id="rId34"/>
                </p:custDataLst>
              </p:nvPr>
            </p:nvSpPr>
            <p:spPr bwMode="auto">
              <a:xfrm>
                <a:off x="2111" y="1425"/>
                <a:ext cx="280" cy="324"/>
              </a:xfrm>
              <a:custGeom>
                <a:avLst/>
                <a:gdLst>
                  <a:gd name="T0" fmla="*/ 30 w 164"/>
                  <a:gd name="T1" fmla="*/ 57 h 190"/>
                  <a:gd name="T2" fmla="*/ 10 w 164"/>
                  <a:gd name="T3" fmla="*/ 87 h 190"/>
                  <a:gd name="T4" fmla="*/ 14 w 164"/>
                  <a:gd name="T5" fmla="*/ 139 h 190"/>
                  <a:gd name="T6" fmla="*/ 37 w 164"/>
                  <a:gd name="T7" fmla="*/ 152 h 190"/>
                  <a:gd name="T8" fmla="*/ 60 w 164"/>
                  <a:gd name="T9" fmla="*/ 170 h 190"/>
                  <a:gd name="T10" fmla="*/ 114 w 164"/>
                  <a:gd name="T11" fmla="*/ 166 h 190"/>
                  <a:gd name="T12" fmla="*/ 129 w 164"/>
                  <a:gd name="T13" fmla="*/ 160 h 190"/>
                  <a:gd name="T14" fmla="*/ 150 w 164"/>
                  <a:gd name="T15" fmla="*/ 154 h 190"/>
                  <a:gd name="T16" fmla="*/ 163 w 164"/>
                  <a:gd name="T17" fmla="*/ 109 h 190"/>
                  <a:gd name="T18" fmla="*/ 155 w 164"/>
                  <a:gd name="T19" fmla="*/ 76 h 190"/>
                  <a:gd name="T20" fmla="*/ 149 w 164"/>
                  <a:gd name="T21" fmla="*/ 53 h 190"/>
                  <a:gd name="T22" fmla="*/ 96 w 164"/>
                  <a:gd name="T23" fmla="*/ 14 h 190"/>
                  <a:gd name="T24" fmla="*/ 30 w 164"/>
                  <a:gd name="T25" fmla="*/ 5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90">
                    <a:moveTo>
                      <a:pt x="30" y="57"/>
                    </a:moveTo>
                    <a:cubicBezTo>
                      <a:pt x="18" y="72"/>
                      <a:pt x="10" y="72"/>
                      <a:pt x="10" y="87"/>
                    </a:cubicBezTo>
                    <a:cubicBezTo>
                      <a:pt x="10" y="106"/>
                      <a:pt x="0" y="120"/>
                      <a:pt x="14" y="139"/>
                    </a:cubicBezTo>
                    <a:cubicBezTo>
                      <a:pt x="23" y="151"/>
                      <a:pt x="26" y="147"/>
                      <a:pt x="37" y="152"/>
                    </a:cubicBezTo>
                    <a:cubicBezTo>
                      <a:pt x="47" y="156"/>
                      <a:pt x="51" y="163"/>
                      <a:pt x="60" y="170"/>
                    </a:cubicBezTo>
                    <a:cubicBezTo>
                      <a:pt x="85" y="190"/>
                      <a:pt x="93" y="183"/>
                      <a:pt x="114" y="166"/>
                    </a:cubicBezTo>
                    <a:cubicBezTo>
                      <a:pt x="122" y="159"/>
                      <a:pt x="117" y="161"/>
                      <a:pt x="129" y="160"/>
                    </a:cubicBezTo>
                    <a:cubicBezTo>
                      <a:pt x="139" y="158"/>
                      <a:pt x="143" y="161"/>
                      <a:pt x="150" y="154"/>
                    </a:cubicBezTo>
                    <a:cubicBezTo>
                      <a:pt x="160" y="145"/>
                      <a:pt x="164" y="122"/>
                      <a:pt x="163" y="109"/>
                    </a:cubicBezTo>
                    <a:cubicBezTo>
                      <a:pt x="161" y="98"/>
                      <a:pt x="156" y="87"/>
                      <a:pt x="155" y="76"/>
                    </a:cubicBezTo>
                    <a:cubicBezTo>
                      <a:pt x="154" y="67"/>
                      <a:pt x="156" y="61"/>
                      <a:pt x="149" y="53"/>
                    </a:cubicBezTo>
                    <a:cubicBezTo>
                      <a:pt x="137" y="35"/>
                      <a:pt x="115" y="21"/>
                      <a:pt x="96" y="14"/>
                    </a:cubicBezTo>
                    <a:cubicBezTo>
                      <a:pt x="52" y="0"/>
                      <a:pt x="30" y="57"/>
                      <a:pt x="30" y="57"/>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6" name="iṩḻïḓé"/>
              <p:cNvSpPr/>
              <p:nvPr>
                <p:custDataLst>
                  <p:tags r:id="rId35"/>
                </p:custDataLst>
              </p:nvPr>
            </p:nvSpPr>
            <p:spPr bwMode="auto">
              <a:xfrm>
                <a:off x="2364" y="1648"/>
                <a:ext cx="279" cy="315"/>
              </a:xfrm>
              <a:custGeom>
                <a:avLst/>
                <a:gdLst>
                  <a:gd name="T0" fmla="*/ 141 w 163"/>
                  <a:gd name="T1" fmla="*/ 125 h 184"/>
                  <a:gd name="T2" fmla="*/ 158 w 163"/>
                  <a:gd name="T3" fmla="*/ 92 h 184"/>
                  <a:gd name="T4" fmla="*/ 147 w 163"/>
                  <a:gd name="T5" fmla="*/ 41 h 184"/>
                  <a:gd name="T6" fmla="*/ 123 w 163"/>
                  <a:gd name="T7" fmla="*/ 31 h 184"/>
                  <a:gd name="T8" fmla="*/ 98 w 163"/>
                  <a:gd name="T9" fmla="*/ 16 h 184"/>
                  <a:gd name="T10" fmla="*/ 45 w 163"/>
                  <a:gd name="T11" fmla="*/ 27 h 184"/>
                  <a:gd name="T12" fmla="*/ 31 w 163"/>
                  <a:gd name="T13" fmla="*/ 35 h 184"/>
                  <a:gd name="T14" fmla="*/ 10 w 163"/>
                  <a:gd name="T15" fmla="*/ 43 h 184"/>
                  <a:gd name="T16" fmla="*/ 3 w 163"/>
                  <a:gd name="T17" fmla="*/ 89 h 184"/>
                  <a:gd name="T18" fmla="*/ 15 w 163"/>
                  <a:gd name="T19" fmla="*/ 121 h 184"/>
                  <a:gd name="T20" fmla="*/ 24 w 163"/>
                  <a:gd name="T21" fmla="*/ 144 h 184"/>
                  <a:gd name="T22" fmla="*/ 81 w 163"/>
                  <a:gd name="T23" fmla="*/ 175 h 184"/>
                  <a:gd name="T24" fmla="*/ 141 w 163"/>
                  <a:gd name="T25" fmla="*/ 12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84">
                    <a:moveTo>
                      <a:pt x="141" y="125"/>
                    </a:moveTo>
                    <a:cubicBezTo>
                      <a:pt x="151" y="108"/>
                      <a:pt x="159" y="107"/>
                      <a:pt x="158" y="92"/>
                    </a:cubicBezTo>
                    <a:cubicBezTo>
                      <a:pt x="156" y="73"/>
                      <a:pt x="163" y="59"/>
                      <a:pt x="147" y="41"/>
                    </a:cubicBezTo>
                    <a:cubicBezTo>
                      <a:pt x="137" y="30"/>
                      <a:pt x="135" y="34"/>
                      <a:pt x="123" y="31"/>
                    </a:cubicBezTo>
                    <a:cubicBezTo>
                      <a:pt x="113" y="29"/>
                      <a:pt x="107" y="22"/>
                      <a:pt x="98" y="16"/>
                    </a:cubicBezTo>
                    <a:cubicBezTo>
                      <a:pt x="71" y="0"/>
                      <a:pt x="64" y="7"/>
                      <a:pt x="45" y="27"/>
                    </a:cubicBezTo>
                    <a:cubicBezTo>
                      <a:pt x="38" y="34"/>
                      <a:pt x="42" y="32"/>
                      <a:pt x="31" y="35"/>
                    </a:cubicBezTo>
                    <a:cubicBezTo>
                      <a:pt x="21" y="37"/>
                      <a:pt x="17" y="35"/>
                      <a:pt x="10" y="43"/>
                    </a:cubicBezTo>
                    <a:cubicBezTo>
                      <a:pt x="2" y="53"/>
                      <a:pt x="0" y="77"/>
                      <a:pt x="3" y="89"/>
                    </a:cubicBezTo>
                    <a:cubicBezTo>
                      <a:pt x="6" y="100"/>
                      <a:pt x="13" y="110"/>
                      <a:pt x="15" y="121"/>
                    </a:cubicBezTo>
                    <a:cubicBezTo>
                      <a:pt x="17" y="130"/>
                      <a:pt x="16" y="135"/>
                      <a:pt x="24" y="144"/>
                    </a:cubicBezTo>
                    <a:cubicBezTo>
                      <a:pt x="38" y="159"/>
                      <a:pt x="61" y="171"/>
                      <a:pt x="81" y="175"/>
                    </a:cubicBezTo>
                    <a:cubicBezTo>
                      <a:pt x="127" y="184"/>
                      <a:pt x="141" y="125"/>
                      <a:pt x="141" y="125"/>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7" name="íṩ1iḑê"/>
              <p:cNvSpPr/>
              <p:nvPr>
                <p:custDataLst>
                  <p:tags r:id="rId36"/>
                </p:custDataLst>
              </p:nvPr>
            </p:nvSpPr>
            <p:spPr bwMode="auto">
              <a:xfrm>
                <a:off x="4599" y="731"/>
                <a:ext cx="279" cy="316"/>
              </a:xfrm>
              <a:custGeom>
                <a:avLst/>
                <a:gdLst>
                  <a:gd name="T0" fmla="*/ 141 w 163"/>
                  <a:gd name="T1" fmla="*/ 126 h 185"/>
                  <a:gd name="T2" fmla="*/ 158 w 163"/>
                  <a:gd name="T3" fmla="*/ 93 h 185"/>
                  <a:gd name="T4" fmla="*/ 147 w 163"/>
                  <a:gd name="T5" fmla="*/ 42 h 185"/>
                  <a:gd name="T6" fmla="*/ 123 w 163"/>
                  <a:gd name="T7" fmla="*/ 32 h 185"/>
                  <a:gd name="T8" fmla="*/ 97 w 163"/>
                  <a:gd name="T9" fmla="*/ 17 h 185"/>
                  <a:gd name="T10" fmla="*/ 45 w 163"/>
                  <a:gd name="T11" fmla="*/ 27 h 185"/>
                  <a:gd name="T12" fmla="*/ 31 w 163"/>
                  <a:gd name="T13" fmla="*/ 35 h 185"/>
                  <a:gd name="T14" fmla="*/ 10 w 163"/>
                  <a:gd name="T15" fmla="*/ 43 h 185"/>
                  <a:gd name="T16" fmla="*/ 3 w 163"/>
                  <a:gd name="T17" fmla="*/ 90 h 185"/>
                  <a:gd name="T18" fmla="*/ 15 w 163"/>
                  <a:gd name="T19" fmla="*/ 121 h 185"/>
                  <a:gd name="T20" fmla="*/ 23 w 163"/>
                  <a:gd name="T21" fmla="*/ 144 h 185"/>
                  <a:gd name="T22" fmla="*/ 81 w 163"/>
                  <a:gd name="T23" fmla="*/ 175 h 185"/>
                  <a:gd name="T24" fmla="*/ 141 w 163"/>
                  <a:gd name="T25" fmla="*/ 1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85">
                    <a:moveTo>
                      <a:pt x="141" y="126"/>
                    </a:moveTo>
                    <a:cubicBezTo>
                      <a:pt x="151" y="109"/>
                      <a:pt x="159" y="108"/>
                      <a:pt x="158" y="93"/>
                    </a:cubicBezTo>
                    <a:cubicBezTo>
                      <a:pt x="155" y="74"/>
                      <a:pt x="163" y="59"/>
                      <a:pt x="147" y="42"/>
                    </a:cubicBezTo>
                    <a:cubicBezTo>
                      <a:pt x="137" y="31"/>
                      <a:pt x="134" y="35"/>
                      <a:pt x="123" y="32"/>
                    </a:cubicBezTo>
                    <a:cubicBezTo>
                      <a:pt x="113" y="29"/>
                      <a:pt x="107" y="23"/>
                      <a:pt x="97" y="17"/>
                    </a:cubicBezTo>
                    <a:cubicBezTo>
                      <a:pt x="71" y="0"/>
                      <a:pt x="64" y="8"/>
                      <a:pt x="45" y="27"/>
                    </a:cubicBezTo>
                    <a:cubicBezTo>
                      <a:pt x="37" y="35"/>
                      <a:pt x="42" y="33"/>
                      <a:pt x="31" y="35"/>
                    </a:cubicBezTo>
                    <a:cubicBezTo>
                      <a:pt x="21" y="38"/>
                      <a:pt x="17" y="35"/>
                      <a:pt x="10" y="43"/>
                    </a:cubicBezTo>
                    <a:cubicBezTo>
                      <a:pt x="1" y="54"/>
                      <a:pt x="0" y="77"/>
                      <a:pt x="3" y="90"/>
                    </a:cubicBezTo>
                    <a:cubicBezTo>
                      <a:pt x="6" y="100"/>
                      <a:pt x="13" y="111"/>
                      <a:pt x="15" y="121"/>
                    </a:cubicBezTo>
                    <a:cubicBezTo>
                      <a:pt x="17" y="131"/>
                      <a:pt x="16" y="136"/>
                      <a:pt x="23" y="144"/>
                    </a:cubicBezTo>
                    <a:cubicBezTo>
                      <a:pt x="38" y="160"/>
                      <a:pt x="61" y="171"/>
                      <a:pt x="81" y="175"/>
                    </a:cubicBezTo>
                    <a:cubicBezTo>
                      <a:pt x="126" y="185"/>
                      <a:pt x="141" y="126"/>
                      <a:pt x="141" y="126"/>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8" name="íşľîde"/>
              <p:cNvSpPr/>
              <p:nvPr>
                <p:custDataLst>
                  <p:tags r:id="rId37"/>
                </p:custDataLst>
              </p:nvPr>
            </p:nvSpPr>
            <p:spPr bwMode="auto">
              <a:xfrm>
                <a:off x="2819" y="2697"/>
                <a:ext cx="194" cy="209"/>
              </a:xfrm>
              <a:custGeom>
                <a:avLst/>
                <a:gdLst>
                  <a:gd name="T0" fmla="*/ 194 w 194"/>
                  <a:gd name="T1" fmla="*/ 19 h 209"/>
                  <a:gd name="T2" fmla="*/ 89 w 194"/>
                  <a:gd name="T3" fmla="*/ 209 h 209"/>
                  <a:gd name="T4" fmla="*/ 64 w 194"/>
                  <a:gd name="T5" fmla="*/ 200 h 209"/>
                  <a:gd name="T6" fmla="*/ 103 w 194"/>
                  <a:gd name="T7" fmla="*/ 120 h 209"/>
                  <a:gd name="T8" fmla="*/ 2 w 194"/>
                  <a:gd name="T9" fmla="*/ 180 h 209"/>
                  <a:gd name="T10" fmla="*/ 0 w 194"/>
                  <a:gd name="T11" fmla="*/ 161 h 209"/>
                  <a:gd name="T12" fmla="*/ 98 w 194"/>
                  <a:gd name="T13" fmla="*/ 101 h 209"/>
                  <a:gd name="T14" fmla="*/ 163 w 194"/>
                  <a:gd name="T15" fmla="*/ 0 h 209"/>
                  <a:gd name="T16" fmla="*/ 194 w 194"/>
                  <a:gd name="T17" fmla="*/ 1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09">
                    <a:moveTo>
                      <a:pt x="194" y="19"/>
                    </a:moveTo>
                    <a:lnTo>
                      <a:pt x="89" y="209"/>
                    </a:lnTo>
                    <a:lnTo>
                      <a:pt x="64" y="200"/>
                    </a:lnTo>
                    <a:lnTo>
                      <a:pt x="103" y="120"/>
                    </a:lnTo>
                    <a:lnTo>
                      <a:pt x="2" y="180"/>
                    </a:lnTo>
                    <a:lnTo>
                      <a:pt x="0" y="161"/>
                    </a:lnTo>
                    <a:lnTo>
                      <a:pt x="98" y="101"/>
                    </a:lnTo>
                    <a:lnTo>
                      <a:pt x="163" y="0"/>
                    </a:lnTo>
                    <a:lnTo>
                      <a:pt x="194" y="19"/>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9" name="ïṣḻïḑé"/>
              <p:cNvSpPr/>
              <p:nvPr>
                <p:custDataLst>
                  <p:tags r:id="rId38"/>
                </p:custDataLst>
              </p:nvPr>
            </p:nvSpPr>
            <p:spPr bwMode="auto">
              <a:xfrm>
                <a:off x="2691" y="2602"/>
                <a:ext cx="200" cy="246"/>
              </a:xfrm>
              <a:custGeom>
                <a:avLst/>
                <a:gdLst>
                  <a:gd name="T0" fmla="*/ 0 w 200"/>
                  <a:gd name="T1" fmla="*/ 246 h 246"/>
                  <a:gd name="T2" fmla="*/ 200 w 200"/>
                  <a:gd name="T3" fmla="*/ 30 h 246"/>
                  <a:gd name="T4" fmla="*/ 180 w 200"/>
                  <a:gd name="T5" fmla="*/ 0 h 246"/>
                  <a:gd name="T6" fmla="*/ 0 w 200"/>
                  <a:gd name="T7" fmla="*/ 246 h 246"/>
                </a:gdLst>
                <a:ahLst/>
                <a:cxnLst>
                  <a:cxn ang="0">
                    <a:pos x="T0" y="T1"/>
                  </a:cxn>
                  <a:cxn ang="0">
                    <a:pos x="T2" y="T3"/>
                  </a:cxn>
                  <a:cxn ang="0">
                    <a:pos x="T4" y="T5"/>
                  </a:cxn>
                  <a:cxn ang="0">
                    <a:pos x="T6" y="T7"/>
                  </a:cxn>
                </a:cxnLst>
                <a:rect l="0" t="0" r="r" b="b"/>
                <a:pathLst>
                  <a:path w="200" h="246">
                    <a:moveTo>
                      <a:pt x="0" y="246"/>
                    </a:moveTo>
                    <a:lnTo>
                      <a:pt x="200" y="30"/>
                    </a:lnTo>
                    <a:lnTo>
                      <a:pt x="180" y="0"/>
                    </a:lnTo>
                    <a:lnTo>
                      <a:pt x="0" y="246"/>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0" name="íṧľïḋe"/>
              <p:cNvSpPr/>
              <p:nvPr>
                <p:custDataLst>
                  <p:tags r:id="rId39"/>
                </p:custDataLst>
              </p:nvPr>
            </p:nvSpPr>
            <p:spPr bwMode="auto">
              <a:xfrm>
                <a:off x="2407" y="2321"/>
                <a:ext cx="388" cy="342"/>
              </a:xfrm>
              <a:custGeom>
                <a:avLst/>
                <a:gdLst>
                  <a:gd name="T0" fmla="*/ 215 w 388"/>
                  <a:gd name="T1" fmla="*/ 342 h 342"/>
                  <a:gd name="T2" fmla="*/ 388 w 388"/>
                  <a:gd name="T3" fmla="*/ 200 h 342"/>
                  <a:gd name="T4" fmla="*/ 354 w 388"/>
                  <a:gd name="T5" fmla="*/ 183 h 342"/>
                  <a:gd name="T6" fmla="*/ 197 w 388"/>
                  <a:gd name="T7" fmla="*/ 323 h 342"/>
                  <a:gd name="T8" fmla="*/ 173 w 388"/>
                  <a:gd name="T9" fmla="*/ 281 h 342"/>
                  <a:gd name="T10" fmla="*/ 342 w 388"/>
                  <a:gd name="T11" fmla="*/ 156 h 342"/>
                  <a:gd name="T12" fmla="*/ 339 w 388"/>
                  <a:gd name="T13" fmla="*/ 137 h 342"/>
                  <a:gd name="T14" fmla="*/ 149 w 388"/>
                  <a:gd name="T15" fmla="*/ 274 h 342"/>
                  <a:gd name="T16" fmla="*/ 41 w 388"/>
                  <a:gd name="T17" fmla="*/ 159 h 342"/>
                  <a:gd name="T18" fmla="*/ 245 w 388"/>
                  <a:gd name="T19" fmla="*/ 12 h 342"/>
                  <a:gd name="T20" fmla="*/ 234 w 388"/>
                  <a:gd name="T21" fmla="*/ 0 h 342"/>
                  <a:gd name="T22" fmla="*/ 0 w 388"/>
                  <a:gd name="T23" fmla="*/ 161 h 342"/>
                  <a:gd name="T24" fmla="*/ 215 w 388"/>
                  <a:gd name="T25"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42">
                    <a:moveTo>
                      <a:pt x="215" y="342"/>
                    </a:moveTo>
                    <a:lnTo>
                      <a:pt x="388" y="200"/>
                    </a:lnTo>
                    <a:lnTo>
                      <a:pt x="354" y="183"/>
                    </a:lnTo>
                    <a:lnTo>
                      <a:pt x="197" y="323"/>
                    </a:lnTo>
                    <a:lnTo>
                      <a:pt x="173" y="281"/>
                    </a:lnTo>
                    <a:lnTo>
                      <a:pt x="342" y="156"/>
                    </a:lnTo>
                    <a:lnTo>
                      <a:pt x="339" y="137"/>
                    </a:lnTo>
                    <a:lnTo>
                      <a:pt x="149" y="274"/>
                    </a:lnTo>
                    <a:lnTo>
                      <a:pt x="41" y="159"/>
                    </a:lnTo>
                    <a:lnTo>
                      <a:pt x="245" y="12"/>
                    </a:lnTo>
                    <a:lnTo>
                      <a:pt x="234" y="0"/>
                    </a:lnTo>
                    <a:lnTo>
                      <a:pt x="0" y="161"/>
                    </a:lnTo>
                    <a:lnTo>
                      <a:pt x="215" y="342"/>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1" name="ïSḻïḍé"/>
              <p:cNvSpPr/>
              <p:nvPr>
                <p:custDataLst>
                  <p:tags r:id="rId40"/>
                </p:custDataLst>
              </p:nvPr>
            </p:nvSpPr>
            <p:spPr bwMode="auto">
              <a:xfrm>
                <a:off x="2655" y="2825"/>
                <a:ext cx="317" cy="282"/>
              </a:xfrm>
              <a:custGeom>
                <a:avLst/>
                <a:gdLst>
                  <a:gd name="T0" fmla="*/ 41 w 185"/>
                  <a:gd name="T1" fmla="*/ 109 h 165"/>
                  <a:gd name="T2" fmla="*/ 59 w 185"/>
                  <a:gd name="T3" fmla="*/ 141 h 165"/>
                  <a:gd name="T4" fmla="*/ 107 w 185"/>
                  <a:gd name="T5" fmla="*/ 161 h 165"/>
                  <a:gd name="T6" fmla="*/ 129 w 185"/>
                  <a:gd name="T7" fmla="*/ 147 h 165"/>
                  <a:gd name="T8" fmla="*/ 156 w 185"/>
                  <a:gd name="T9" fmla="*/ 134 h 165"/>
                  <a:gd name="T10" fmla="*/ 176 w 185"/>
                  <a:gd name="T11" fmla="*/ 84 h 165"/>
                  <a:gd name="T12" fmla="*/ 177 w 185"/>
                  <a:gd name="T13" fmla="*/ 68 h 165"/>
                  <a:gd name="T14" fmla="*/ 182 w 185"/>
                  <a:gd name="T15" fmla="*/ 47 h 165"/>
                  <a:gd name="T16" fmla="*/ 148 w 185"/>
                  <a:gd name="T17" fmla="*/ 15 h 165"/>
                  <a:gd name="T18" fmla="*/ 115 w 185"/>
                  <a:gd name="T19" fmla="*/ 8 h 165"/>
                  <a:gd name="T20" fmla="*/ 91 w 185"/>
                  <a:gd name="T21" fmla="*/ 2 h 165"/>
                  <a:gd name="T22" fmla="*/ 33 w 185"/>
                  <a:gd name="T23" fmla="*/ 32 h 165"/>
                  <a:gd name="T24" fmla="*/ 41 w 185"/>
                  <a:gd name="T25"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65">
                    <a:moveTo>
                      <a:pt x="41" y="109"/>
                    </a:moveTo>
                    <a:cubicBezTo>
                      <a:pt x="50" y="127"/>
                      <a:pt x="46" y="134"/>
                      <a:pt x="59" y="141"/>
                    </a:cubicBezTo>
                    <a:cubicBezTo>
                      <a:pt x="76" y="150"/>
                      <a:pt x="84" y="165"/>
                      <a:pt x="107" y="161"/>
                    </a:cubicBezTo>
                    <a:cubicBezTo>
                      <a:pt x="122" y="159"/>
                      <a:pt x="120" y="155"/>
                      <a:pt x="129" y="147"/>
                    </a:cubicBezTo>
                    <a:cubicBezTo>
                      <a:pt x="137" y="140"/>
                      <a:pt x="145" y="139"/>
                      <a:pt x="156" y="134"/>
                    </a:cubicBezTo>
                    <a:cubicBezTo>
                      <a:pt x="184" y="121"/>
                      <a:pt x="182" y="111"/>
                      <a:pt x="176" y="84"/>
                    </a:cubicBezTo>
                    <a:cubicBezTo>
                      <a:pt x="174" y="74"/>
                      <a:pt x="173" y="79"/>
                      <a:pt x="177" y="68"/>
                    </a:cubicBezTo>
                    <a:cubicBezTo>
                      <a:pt x="181" y="59"/>
                      <a:pt x="185" y="57"/>
                      <a:pt x="182" y="47"/>
                    </a:cubicBezTo>
                    <a:cubicBezTo>
                      <a:pt x="178" y="34"/>
                      <a:pt x="160" y="19"/>
                      <a:pt x="148" y="15"/>
                    </a:cubicBezTo>
                    <a:cubicBezTo>
                      <a:pt x="137" y="12"/>
                      <a:pt x="125" y="11"/>
                      <a:pt x="115" y="8"/>
                    </a:cubicBezTo>
                    <a:cubicBezTo>
                      <a:pt x="106" y="4"/>
                      <a:pt x="102" y="0"/>
                      <a:pt x="91" y="2"/>
                    </a:cubicBezTo>
                    <a:cubicBezTo>
                      <a:pt x="70" y="5"/>
                      <a:pt x="48" y="18"/>
                      <a:pt x="33" y="32"/>
                    </a:cubicBezTo>
                    <a:cubicBezTo>
                      <a:pt x="0" y="65"/>
                      <a:pt x="41" y="109"/>
                      <a:pt x="41" y="10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2" name="ïşļíḍé"/>
              <p:cNvSpPr/>
              <p:nvPr>
                <p:custDataLst>
                  <p:tags r:id="rId41"/>
                </p:custDataLst>
              </p:nvPr>
            </p:nvSpPr>
            <p:spPr bwMode="auto">
              <a:xfrm>
                <a:off x="2297" y="2431"/>
                <a:ext cx="485" cy="553"/>
              </a:xfrm>
              <a:custGeom>
                <a:avLst/>
                <a:gdLst>
                  <a:gd name="T0" fmla="*/ 6 w 283"/>
                  <a:gd name="T1" fmla="*/ 69 h 324"/>
                  <a:gd name="T2" fmla="*/ 45 w 283"/>
                  <a:gd name="T3" fmla="*/ 92 h 324"/>
                  <a:gd name="T4" fmla="*/ 47 w 283"/>
                  <a:gd name="T5" fmla="*/ 132 h 324"/>
                  <a:gd name="T6" fmla="*/ 62 w 283"/>
                  <a:gd name="T7" fmla="*/ 162 h 324"/>
                  <a:gd name="T8" fmla="*/ 80 w 283"/>
                  <a:gd name="T9" fmla="*/ 218 h 324"/>
                  <a:gd name="T10" fmla="*/ 116 w 283"/>
                  <a:gd name="T11" fmla="*/ 235 h 324"/>
                  <a:gd name="T12" fmla="*/ 261 w 283"/>
                  <a:gd name="T13" fmla="*/ 290 h 324"/>
                  <a:gd name="T14" fmla="*/ 257 w 283"/>
                  <a:gd name="T15" fmla="*/ 219 h 324"/>
                  <a:gd name="T16" fmla="*/ 252 w 283"/>
                  <a:gd name="T17" fmla="*/ 184 h 324"/>
                  <a:gd name="T18" fmla="*/ 225 w 283"/>
                  <a:gd name="T19" fmla="*/ 169 h 324"/>
                  <a:gd name="T20" fmla="*/ 220 w 283"/>
                  <a:gd name="T21" fmla="*/ 151 h 324"/>
                  <a:gd name="T22" fmla="*/ 226 w 283"/>
                  <a:gd name="T23" fmla="*/ 129 h 324"/>
                  <a:gd name="T24" fmla="*/ 201 w 283"/>
                  <a:gd name="T25" fmla="*/ 105 h 324"/>
                  <a:gd name="T26" fmla="*/ 200 w 283"/>
                  <a:gd name="T27" fmla="*/ 69 h 324"/>
                  <a:gd name="T28" fmla="*/ 143 w 283"/>
                  <a:gd name="T29" fmla="*/ 54 h 324"/>
                  <a:gd name="T30" fmla="*/ 121 w 283"/>
                  <a:gd name="T31" fmla="*/ 14 h 324"/>
                  <a:gd name="T32" fmla="*/ 83 w 283"/>
                  <a:gd name="T33" fmla="*/ 9 h 324"/>
                  <a:gd name="T34" fmla="*/ 45 w 283"/>
                  <a:gd name="T35" fmla="*/ 2 h 324"/>
                  <a:gd name="T36" fmla="*/ 25 w 283"/>
                  <a:gd name="T37" fmla="*/ 28 h 324"/>
                  <a:gd name="T38" fmla="*/ 6 w 283"/>
                  <a:gd name="T39" fmla="*/ 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 h="324">
                    <a:moveTo>
                      <a:pt x="6" y="69"/>
                    </a:moveTo>
                    <a:cubicBezTo>
                      <a:pt x="11" y="81"/>
                      <a:pt x="36" y="86"/>
                      <a:pt x="45" y="92"/>
                    </a:cubicBezTo>
                    <a:cubicBezTo>
                      <a:pt x="65" y="105"/>
                      <a:pt x="56" y="115"/>
                      <a:pt x="47" y="132"/>
                    </a:cubicBezTo>
                    <a:cubicBezTo>
                      <a:pt x="36" y="151"/>
                      <a:pt x="39" y="164"/>
                      <a:pt x="62" y="162"/>
                    </a:cubicBezTo>
                    <a:cubicBezTo>
                      <a:pt x="66" y="181"/>
                      <a:pt x="65" y="204"/>
                      <a:pt x="80" y="218"/>
                    </a:cubicBezTo>
                    <a:cubicBezTo>
                      <a:pt x="90" y="227"/>
                      <a:pt x="104" y="228"/>
                      <a:pt x="116" y="235"/>
                    </a:cubicBezTo>
                    <a:cubicBezTo>
                      <a:pt x="154" y="257"/>
                      <a:pt x="214" y="324"/>
                      <a:pt x="261" y="290"/>
                    </a:cubicBezTo>
                    <a:cubicBezTo>
                      <a:pt x="283" y="274"/>
                      <a:pt x="278" y="232"/>
                      <a:pt x="257" y="219"/>
                    </a:cubicBezTo>
                    <a:cubicBezTo>
                      <a:pt x="232" y="203"/>
                      <a:pt x="258" y="201"/>
                      <a:pt x="252" y="184"/>
                    </a:cubicBezTo>
                    <a:cubicBezTo>
                      <a:pt x="250" y="177"/>
                      <a:pt x="230" y="175"/>
                      <a:pt x="225" y="169"/>
                    </a:cubicBezTo>
                    <a:cubicBezTo>
                      <a:pt x="215" y="160"/>
                      <a:pt x="217" y="163"/>
                      <a:pt x="220" y="151"/>
                    </a:cubicBezTo>
                    <a:cubicBezTo>
                      <a:pt x="222" y="142"/>
                      <a:pt x="228" y="139"/>
                      <a:pt x="226" y="129"/>
                    </a:cubicBezTo>
                    <a:cubicBezTo>
                      <a:pt x="223" y="120"/>
                      <a:pt x="211" y="107"/>
                      <a:pt x="201" y="105"/>
                    </a:cubicBezTo>
                    <a:cubicBezTo>
                      <a:pt x="199" y="90"/>
                      <a:pt x="210" y="83"/>
                      <a:pt x="200" y="69"/>
                    </a:cubicBezTo>
                    <a:cubicBezTo>
                      <a:pt x="188" y="53"/>
                      <a:pt x="162" y="50"/>
                      <a:pt x="143" y="54"/>
                    </a:cubicBezTo>
                    <a:cubicBezTo>
                      <a:pt x="141" y="36"/>
                      <a:pt x="136" y="24"/>
                      <a:pt x="121" y="14"/>
                    </a:cubicBezTo>
                    <a:cubicBezTo>
                      <a:pt x="106" y="5"/>
                      <a:pt x="99" y="9"/>
                      <a:pt x="83" y="9"/>
                    </a:cubicBezTo>
                    <a:cubicBezTo>
                      <a:pt x="70" y="9"/>
                      <a:pt x="58" y="0"/>
                      <a:pt x="45" y="2"/>
                    </a:cubicBezTo>
                    <a:cubicBezTo>
                      <a:pt x="28" y="5"/>
                      <a:pt x="31" y="16"/>
                      <a:pt x="25" y="28"/>
                    </a:cubicBezTo>
                    <a:cubicBezTo>
                      <a:pt x="20" y="39"/>
                      <a:pt x="0" y="54"/>
                      <a:pt x="6" y="6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3" name="íṣļíḓe"/>
              <p:cNvSpPr/>
              <p:nvPr>
                <p:custDataLst>
                  <p:tags r:id="rId42"/>
                </p:custDataLst>
              </p:nvPr>
            </p:nvSpPr>
            <p:spPr bwMode="auto">
              <a:xfrm>
                <a:off x="2159" y="919"/>
                <a:ext cx="404" cy="601"/>
              </a:xfrm>
              <a:custGeom>
                <a:avLst/>
                <a:gdLst>
                  <a:gd name="T0" fmla="*/ 133 w 236"/>
                  <a:gd name="T1" fmla="*/ 12 h 352"/>
                  <a:gd name="T2" fmla="*/ 131 w 236"/>
                  <a:gd name="T3" fmla="*/ 57 h 352"/>
                  <a:gd name="T4" fmla="*/ 96 w 236"/>
                  <a:gd name="T5" fmla="*/ 77 h 352"/>
                  <a:gd name="T6" fmla="*/ 76 w 236"/>
                  <a:gd name="T7" fmla="*/ 104 h 352"/>
                  <a:gd name="T8" fmla="*/ 34 w 236"/>
                  <a:gd name="T9" fmla="*/ 145 h 352"/>
                  <a:gd name="T10" fmla="*/ 36 w 236"/>
                  <a:gd name="T11" fmla="*/ 185 h 352"/>
                  <a:gd name="T12" fmla="*/ 52 w 236"/>
                  <a:gd name="T13" fmla="*/ 339 h 352"/>
                  <a:gd name="T14" fmla="*/ 114 w 236"/>
                  <a:gd name="T15" fmla="*/ 303 h 352"/>
                  <a:gd name="T16" fmla="*/ 142 w 236"/>
                  <a:gd name="T17" fmla="*/ 284 h 352"/>
                  <a:gd name="T18" fmla="*/ 143 w 236"/>
                  <a:gd name="T19" fmla="*/ 252 h 352"/>
                  <a:gd name="T20" fmla="*/ 157 w 236"/>
                  <a:gd name="T21" fmla="*/ 240 h 352"/>
                  <a:gd name="T22" fmla="*/ 179 w 236"/>
                  <a:gd name="T23" fmla="*/ 235 h 352"/>
                  <a:gd name="T24" fmla="*/ 190 w 236"/>
                  <a:gd name="T25" fmla="*/ 203 h 352"/>
                  <a:gd name="T26" fmla="*/ 222 w 236"/>
                  <a:gd name="T27" fmla="*/ 185 h 352"/>
                  <a:gd name="T28" fmla="*/ 209 w 236"/>
                  <a:gd name="T29" fmla="*/ 128 h 352"/>
                  <a:gd name="T30" fmla="*/ 234 w 236"/>
                  <a:gd name="T31" fmla="*/ 89 h 352"/>
                  <a:gd name="T32" fmla="*/ 222 w 236"/>
                  <a:gd name="T33" fmla="*/ 53 h 352"/>
                  <a:gd name="T34" fmla="*/ 211 w 236"/>
                  <a:gd name="T35" fmla="*/ 17 h 352"/>
                  <a:gd name="T36" fmla="*/ 179 w 236"/>
                  <a:gd name="T37" fmla="*/ 10 h 352"/>
                  <a:gd name="T38" fmla="*/ 133 w 236"/>
                  <a:gd name="T39" fmla="*/ 1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52">
                    <a:moveTo>
                      <a:pt x="133" y="12"/>
                    </a:moveTo>
                    <a:cubicBezTo>
                      <a:pt x="125" y="21"/>
                      <a:pt x="132" y="46"/>
                      <a:pt x="131" y="57"/>
                    </a:cubicBezTo>
                    <a:cubicBezTo>
                      <a:pt x="128" y="81"/>
                      <a:pt x="115" y="78"/>
                      <a:pt x="96" y="77"/>
                    </a:cubicBezTo>
                    <a:cubicBezTo>
                      <a:pt x="74" y="76"/>
                      <a:pt x="63" y="84"/>
                      <a:pt x="76" y="104"/>
                    </a:cubicBezTo>
                    <a:cubicBezTo>
                      <a:pt x="61" y="116"/>
                      <a:pt x="40" y="126"/>
                      <a:pt x="34" y="145"/>
                    </a:cubicBezTo>
                    <a:cubicBezTo>
                      <a:pt x="31" y="158"/>
                      <a:pt x="37" y="171"/>
                      <a:pt x="36" y="185"/>
                    </a:cubicBezTo>
                    <a:cubicBezTo>
                      <a:pt x="33" y="229"/>
                      <a:pt x="0" y="313"/>
                      <a:pt x="52" y="339"/>
                    </a:cubicBezTo>
                    <a:cubicBezTo>
                      <a:pt x="76" y="352"/>
                      <a:pt x="111" y="329"/>
                      <a:pt x="114" y="303"/>
                    </a:cubicBezTo>
                    <a:cubicBezTo>
                      <a:pt x="117" y="274"/>
                      <a:pt x="130" y="296"/>
                      <a:pt x="142" y="284"/>
                    </a:cubicBezTo>
                    <a:cubicBezTo>
                      <a:pt x="148" y="278"/>
                      <a:pt x="141" y="260"/>
                      <a:pt x="143" y="252"/>
                    </a:cubicBezTo>
                    <a:cubicBezTo>
                      <a:pt x="147" y="240"/>
                      <a:pt x="146" y="243"/>
                      <a:pt x="157" y="240"/>
                    </a:cubicBezTo>
                    <a:cubicBezTo>
                      <a:pt x="166" y="238"/>
                      <a:pt x="171" y="242"/>
                      <a:pt x="179" y="235"/>
                    </a:cubicBezTo>
                    <a:cubicBezTo>
                      <a:pt x="187" y="229"/>
                      <a:pt x="192" y="212"/>
                      <a:pt x="190" y="203"/>
                    </a:cubicBezTo>
                    <a:cubicBezTo>
                      <a:pt x="203" y="194"/>
                      <a:pt x="214" y="200"/>
                      <a:pt x="222" y="185"/>
                    </a:cubicBezTo>
                    <a:cubicBezTo>
                      <a:pt x="231" y="167"/>
                      <a:pt x="221" y="142"/>
                      <a:pt x="209" y="128"/>
                    </a:cubicBezTo>
                    <a:cubicBezTo>
                      <a:pt x="224" y="117"/>
                      <a:pt x="233" y="107"/>
                      <a:pt x="234" y="89"/>
                    </a:cubicBezTo>
                    <a:cubicBezTo>
                      <a:pt x="236" y="72"/>
                      <a:pt x="229" y="68"/>
                      <a:pt x="222" y="53"/>
                    </a:cubicBezTo>
                    <a:cubicBezTo>
                      <a:pt x="216" y="42"/>
                      <a:pt x="218" y="27"/>
                      <a:pt x="211" y="17"/>
                    </a:cubicBezTo>
                    <a:cubicBezTo>
                      <a:pt x="201" y="3"/>
                      <a:pt x="192" y="10"/>
                      <a:pt x="179" y="10"/>
                    </a:cubicBezTo>
                    <a:cubicBezTo>
                      <a:pt x="166" y="11"/>
                      <a:pt x="144" y="0"/>
                      <a:pt x="133" y="1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4" name="iṥḷïḋe"/>
              <p:cNvSpPr/>
              <p:nvPr>
                <p:custDataLst>
                  <p:tags r:id="rId43"/>
                </p:custDataLst>
              </p:nvPr>
            </p:nvSpPr>
            <p:spPr bwMode="auto">
              <a:xfrm>
                <a:off x="5184" y="1580"/>
                <a:ext cx="302" cy="268"/>
              </a:xfrm>
              <a:custGeom>
                <a:avLst/>
                <a:gdLst>
                  <a:gd name="T0" fmla="*/ 150 w 176"/>
                  <a:gd name="T1" fmla="*/ 58 h 157"/>
                  <a:gd name="T2" fmla="*/ 137 w 176"/>
                  <a:gd name="T3" fmla="*/ 9 h 157"/>
                  <a:gd name="T4" fmla="*/ 85 w 176"/>
                  <a:gd name="T5" fmla="*/ 4 h 157"/>
                  <a:gd name="T6" fmla="*/ 52 w 176"/>
                  <a:gd name="T7" fmla="*/ 14 h 157"/>
                  <a:gd name="T8" fmla="*/ 29 w 176"/>
                  <a:gd name="T9" fmla="*/ 14 h 157"/>
                  <a:gd name="T10" fmla="*/ 6 w 176"/>
                  <a:gd name="T11" fmla="*/ 86 h 157"/>
                  <a:gd name="T12" fmla="*/ 50 w 176"/>
                  <a:gd name="T13" fmla="*/ 147 h 157"/>
                  <a:gd name="T14" fmla="*/ 131 w 176"/>
                  <a:gd name="T15" fmla="*/ 139 h 157"/>
                  <a:gd name="T16" fmla="*/ 175 w 176"/>
                  <a:gd name="T17" fmla="*/ 64 h 157"/>
                  <a:gd name="T18" fmla="*/ 147 w 176"/>
                  <a:gd name="T19" fmla="*/ 29 h 157"/>
                  <a:gd name="T20" fmla="*/ 150 w 176"/>
                  <a:gd name="T21" fmla="*/ 5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57">
                    <a:moveTo>
                      <a:pt x="150" y="58"/>
                    </a:moveTo>
                    <a:cubicBezTo>
                      <a:pt x="157" y="48"/>
                      <a:pt x="149" y="17"/>
                      <a:pt x="137" y="9"/>
                    </a:cubicBezTo>
                    <a:cubicBezTo>
                      <a:pt x="121" y="0"/>
                      <a:pt x="102" y="0"/>
                      <a:pt x="85" y="4"/>
                    </a:cubicBezTo>
                    <a:cubicBezTo>
                      <a:pt x="74" y="7"/>
                      <a:pt x="63" y="13"/>
                      <a:pt x="52" y="14"/>
                    </a:cubicBezTo>
                    <a:cubicBezTo>
                      <a:pt x="44" y="15"/>
                      <a:pt x="37" y="13"/>
                      <a:pt x="29" y="14"/>
                    </a:cubicBezTo>
                    <a:cubicBezTo>
                      <a:pt x="7" y="19"/>
                      <a:pt x="0" y="67"/>
                      <a:pt x="6" y="86"/>
                    </a:cubicBezTo>
                    <a:cubicBezTo>
                      <a:pt x="15" y="109"/>
                      <a:pt x="31" y="135"/>
                      <a:pt x="50" y="147"/>
                    </a:cubicBezTo>
                    <a:cubicBezTo>
                      <a:pt x="70" y="157"/>
                      <a:pt x="111" y="146"/>
                      <a:pt x="131" y="139"/>
                    </a:cubicBezTo>
                    <a:cubicBezTo>
                      <a:pt x="150" y="133"/>
                      <a:pt x="176" y="84"/>
                      <a:pt x="175" y="64"/>
                    </a:cubicBezTo>
                    <a:cubicBezTo>
                      <a:pt x="174" y="44"/>
                      <a:pt x="159" y="39"/>
                      <a:pt x="147" y="29"/>
                    </a:cubicBezTo>
                    <a:lnTo>
                      <a:pt x="150" y="58"/>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5" name="îśḻíḍê"/>
              <p:cNvSpPr/>
              <p:nvPr>
                <p:custDataLst>
                  <p:tags r:id="rId44"/>
                </p:custDataLst>
              </p:nvPr>
            </p:nvSpPr>
            <p:spPr bwMode="auto">
              <a:xfrm>
                <a:off x="4857" y="2004"/>
                <a:ext cx="302" cy="270"/>
              </a:xfrm>
              <a:custGeom>
                <a:avLst/>
                <a:gdLst>
                  <a:gd name="T0" fmla="*/ 150 w 176"/>
                  <a:gd name="T1" fmla="*/ 58 h 158"/>
                  <a:gd name="T2" fmla="*/ 137 w 176"/>
                  <a:gd name="T3" fmla="*/ 10 h 158"/>
                  <a:gd name="T4" fmla="*/ 85 w 176"/>
                  <a:gd name="T5" fmla="*/ 5 h 158"/>
                  <a:gd name="T6" fmla="*/ 52 w 176"/>
                  <a:gd name="T7" fmla="*/ 14 h 158"/>
                  <a:gd name="T8" fmla="*/ 29 w 176"/>
                  <a:gd name="T9" fmla="*/ 15 h 158"/>
                  <a:gd name="T10" fmla="*/ 6 w 176"/>
                  <a:gd name="T11" fmla="*/ 87 h 158"/>
                  <a:gd name="T12" fmla="*/ 51 w 176"/>
                  <a:gd name="T13" fmla="*/ 147 h 158"/>
                  <a:gd name="T14" fmla="*/ 132 w 176"/>
                  <a:gd name="T15" fmla="*/ 140 h 158"/>
                  <a:gd name="T16" fmla="*/ 175 w 176"/>
                  <a:gd name="T17" fmla="*/ 65 h 158"/>
                  <a:gd name="T18" fmla="*/ 147 w 176"/>
                  <a:gd name="T19" fmla="*/ 29 h 158"/>
                  <a:gd name="T20" fmla="*/ 150 w 176"/>
                  <a:gd name="T21" fmla="*/ 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58">
                    <a:moveTo>
                      <a:pt x="150" y="58"/>
                    </a:moveTo>
                    <a:cubicBezTo>
                      <a:pt x="157" y="49"/>
                      <a:pt x="149" y="17"/>
                      <a:pt x="137" y="10"/>
                    </a:cubicBezTo>
                    <a:cubicBezTo>
                      <a:pt x="121" y="0"/>
                      <a:pt x="102" y="1"/>
                      <a:pt x="85" y="5"/>
                    </a:cubicBezTo>
                    <a:cubicBezTo>
                      <a:pt x="74" y="8"/>
                      <a:pt x="63" y="13"/>
                      <a:pt x="52" y="14"/>
                    </a:cubicBezTo>
                    <a:cubicBezTo>
                      <a:pt x="44" y="15"/>
                      <a:pt x="37" y="13"/>
                      <a:pt x="29" y="15"/>
                    </a:cubicBezTo>
                    <a:cubicBezTo>
                      <a:pt x="8" y="19"/>
                      <a:pt x="0" y="68"/>
                      <a:pt x="6" y="87"/>
                    </a:cubicBezTo>
                    <a:cubicBezTo>
                      <a:pt x="15" y="109"/>
                      <a:pt x="31" y="136"/>
                      <a:pt x="51" y="147"/>
                    </a:cubicBezTo>
                    <a:cubicBezTo>
                      <a:pt x="70" y="158"/>
                      <a:pt x="111" y="147"/>
                      <a:pt x="132" y="140"/>
                    </a:cubicBezTo>
                    <a:cubicBezTo>
                      <a:pt x="150" y="134"/>
                      <a:pt x="176" y="85"/>
                      <a:pt x="175" y="65"/>
                    </a:cubicBezTo>
                    <a:cubicBezTo>
                      <a:pt x="174" y="45"/>
                      <a:pt x="160" y="39"/>
                      <a:pt x="147" y="29"/>
                    </a:cubicBezTo>
                    <a:lnTo>
                      <a:pt x="150" y="58"/>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6" name="íṣlïḋé"/>
              <p:cNvSpPr/>
              <p:nvPr>
                <p:custDataLst>
                  <p:tags r:id="rId45"/>
                </p:custDataLst>
              </p:nvPr>
            </p:nvSpPr>
            <p:spPr bwMode="auto">
              <a:xfrm>
                <a:off x="3316" y="401"/>
                <a:ext cx="304" cy="243"/>
              </a:xfrm>
              <a:custGeom>
                <a:avLst/>
                <a:gdLst>
                  <a:gd name="T0" fmla="*/ 147 w 178"/>
                  <a:gd name="T1" fmla="*/ 52 h 142"/>
                  <a:gd name="T2" fmla="*/ 126 w 178"/>
                  <a:gd name="T3" fmla="*/ 6 h 142"/>
                  <a:gd name="T4" fmla="*/ 75 w 178"/>
                  <a:gd name="T5" fmla="*/ 10 h 142"/>
                  <a:gd name="T6" fmla="*/ 43 w 178"/>
                  <a:gd name="T7" fmla="*/ 26 h 142"/>
                  <a:gd name="T8" fmla="*/ 21 w 178"/>
                  <a:gd name="T9" fmla="*/ 30 h 142"/>
                  <a:gd name="T10" fmla="*/ 11 w 178"/>
                  <a:gd name="T11" fmla="*/ 104 h 142"/>
                  <a:gd name="T12" fmla="*/ 81 w 178"/>
                  <a:gd name="T13" fmla="*/ 135 h 142"/>
                  <a:gd name="T14" fmla="*/ 148 w 178"/>
                  <a:gd name="T15" fmla="*/ 106 h 142"/>
                  <a:gd name="T16" fmla="*/ 174 w 178"/>
                  <a:gd name="T17" fmla="*/ 53 h 142"/>
                  <a:gd name="T18" fmla="*/ 139 w 178"/>
                  <a:gd name="T19" fmla="*/ 24 h 142"/>
                  <a:gd name="T20" fmla="*/ 147 w 178"/>
                  <a:gd name="T21" fmla="*/ 5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42">
                    <a:moveTo>
                      <a:pt x="147" y="52"/>
                    </a:moveTo>
                    <a:cubicBezTo>
                      <a:pt x="153" y="41"/>
                      <a:pt x="140" y="11"/>
                      <a:pt x="126" y="6"/>
                    </a:cubicBezTo>
                    <a:cubicBezTo>
                      <a:pt x="109" y="0"/>
                      <a:pt x="91" y="3"/>
                      <a:pt x="75" y="10"/>
                    </a:cubicBezTo>
                    <a:cubicBezTo>
                      <a:pt x="64" y="15"/>
                      <a:pt x="54" y="22"/>
                      <a:pt x="43" y="26"/>
                    </a:cubicBezTo>
                    <a:cubicBezTo>
                      <a:pt x="35" y="28"/>
                      <a:pt x="29" y="27"/>
                      <a:pt x="21" y="30"/>
                    </a:cubicBezTo>
                    <a:cubicBezTo>
                      <a:pt x="0" y="38"/>
                      <a:pt x="1" y="87"/>
                      <a:pt x="11" y="104"/>
                    </a:cubicBezTo>
                    <a:cubicBezTo>
                      <a:pt x="23" y="125"/>
                      <a:pt x="60" y="127"/>
                      <a:pt x="81" y="135"/>
                    </a:cubicBezTo>
                    <a:cubicBezTo>
                      <a:pt x="102" y="142"/>
                      <a:pt x="129" y="116"/>
                      <a:pt x="148" y="106"/>
                    </a:cubicBezTo>
                    <a:cubicBezTo>
                      <a:pt x="164" y="96"/>
                      <a:pt x="178" y="73"/>
                      <a:pt x="174" y="53"/>
                    </a:cubicBezTo>
                    <a:cubicBezTo>
                      <a:pt x="169" y="34"/>
                      <a:pt x="154" y="31"/>
                      <a:pt x="139" y="24"/>
                    </a:cubicBezTo>
                    <a:lnTo>
                      <a:pt x="147" y="52"/>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7" name="ïṡľîḑe"/>
              <p:cNvSpPr/>
              <p:nvPr>
                <p:custDataLst>
                  <p:tags r:id="rId46"/>
                </p:custDataLst>
              </p:nvPr>
            </p:nvSpPr>
            <p:spPr bwMode="auto">
              <a:xfrm>
                <a:off x="3468" y="301"/>
                <a:ext cx="310" cy="241"/>
              </a:xfrm>
              <a:custGeom>
                <a:avLst/>
                <a:gdLst>
                  <a:gd name="T0" fmla="*/ 34 w 181"/>
                  <a:gd name="T1" fmla="*/ 97 h 141"/>
                  <a:gd name="T2" fmla="*/ 64 w 181"/>
                  <a:gd name="T3" fmla="*/ 138 h 141"/>
                  <a:gd name="T4" fmla="*/ 114 w 181"/>
                  <a:gd name="T5" fmla="*/ 124 h 141"/>
                  <a:gd name="T6" fmla="*/ 142 w 181"/>
                  <a:gd name="T7" fmla="*/ 103 h 141"/>
                  <a:gd name="T8" fmla="*/ 163 w 181"/>
                  <a:gd name="T9" fmla="*/ 94 h 141"/>
                  <a:gd name="T10" fmla="*/ 158 w 181"/>
                  <a:gd name="T11" fmla="*/ 19 h 141"/>
                  <a:gd name="T12" fmla="*/ 83 w 181"/>
                  <a:gd name="T13" fmla="*/ 3 h 141"/>
                  <a:gd name="T14" fmla="*/ 24 w 181"/>
                  <a:gd name="T15" fmla="*/ 44 h 141"/>
                  <a:gd name="T16" fmla="*/ 8 w 181"/>
                  <a:gd name="T17" fmla="*/ 101 h 141"/>
                  <a:gd name="T18" fmla="*/ 48 w 181"/>
                  <a:gd name="T19" fmla="*/ 123 h 141"/>
                  <a:gd name="T20" fmla="*/ 34 w 181"/>
                  <a:gd name="T21" fmla="*/ 9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41">
                    <a:moveTo>
                      <a:pt x="34" y="97"/>
                    </a:moveTo>
                    <a:cubicBezTo>
                      <a:pt x="31" y="109"/>
                      <a:pt x="50" y="136"/>
                      <a:pt x="64" y="138"/>
                    </a:cubicBezTo>
                    <a:cubicBezTo>
                      <a:pt x="82" y="141"/>
                      <a:pt x="100" y="134"/>
                      <a:pt x="114" y="124"/>
                    </a:cubicBezTo>
                    <a:cubicBezTo>
                      <a:pt x="123" y="117"/>
                      <a:pt x="132" y="108"/>
                      <a:pt x="142" y="103"/>
                    </a:cubicBezTo>
                    <a:cubicBezTo>
                      <a:pt x="149" y="99"/>
                      <a:pt x="156" y="99"/>
                      <a:pt x="163" y="94"/>
                    </a:cubicBezTo>
                    <a:cubicBezTo>
                      <a:pt x="181" y="82"/>
                      <a:pt x="171" y="34"/>
                      <a:pt x="158" y="19"/>
                    </a:cubicBezTo>
                    <a:cubicBezTo>
                      <a:pt x="142" y="1"/>
                      <a:pt x="106" y="7"/>
                      <a:pt x="83" y="3"/>
                    </a:cubicBezTo>
                    <a:cubicBezTo>
                      <a:pt x="62" y="0"/>
                      <a:pt x="40" y="31"/>
                      <a:pt x="24" y="44"/>
                    </a:cubicBezTo>
                    <a:cubicBezTo>
                      <a:pt x="9" y="57"/>
                      <a:pt x="0" y="82"/>
                      <a:pt x="8" y="101"/>
                    </a:cubicBezTo>
                    <a:cubicBezTo>
                      <a:pt x="16" y="119"/>
                      <a:pt x="32" y="119"/>
                      <a:pt x="48" y="123"/>
                    </a:cubicBezTo>
                    <a:lnTo>
                      <a:pt x="34" y="97"/>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8" name="íṡlíḋê"/>
              <p:cNvSpPr/>
              <p:nvPr>
                <p:custDataLst>
                  <p:tags r:id="rId47"/>
                </p:custDataLst>
              </p:nvPr>
            </p:nvSpPr>
            <p:spPr bwMode="auto">
              <a:xfrm>
                <a:off x="3971" y="253"/>
                <a:ext cx="58" cy="289"/>
              </a:xfrm>
              <a:custGeom>
                <a:avLst/>
                <a:gdLst>
                  <a:gd name="T0" fmla="*/ 33 w 58"/>
                  <a:gd name="T1" fmla="*/ 289 h 289"/>
                  <a:gd name="T2" fmla="*/ 58 w 58"/>
                  <a:gd name="T3" fmla="*/ 0 h 289"/>
                  <a:gd name="T4" fmla="*/ 0 w 58"/>
                  <a:gd name="T5" fmla="*/ 283 h 289"/>
                  <a:gd name="T6" fmla="*/ 33 w 58"/>
                  <a:gd name="T7" fmla="*/ 289 h 289"/>
                </a:gdLst>
                <a:ahLst/>
                <a:cxnLst>
                  <a:cxn ang="0">
                    <a:pos x="T0" y="T1"/>
                  </a:cxn>
                  <a:cxn ang="0">
                    <a:pos x="T2" y="T3"/>
                  </a:cxn>
                  <a:cxn ang="0">
                    <a:pos x="T4" y="T5"/>
                  </a:cxn>
                  <a:cxn ang="0">
                    <a:pos x="T6" y="T7"/>
                  </a:cxn>
                </a:cxnLst>
                <a:rect l="0" t="0" r="r" b="b"/>
                <a:pathLst>
                  <a:path w="58" h="289">
                    <a:moveTo>
                      <a:pt x="33" y="289"/>
                    </a:moveTo>
                    <a:lnTo>
                      <a:pt x="58" y="0"/>
                    </a:lnTo>
                    <a:lnTo>
                      <a:pt x="0" y="283"/>
                    </a:lnTo>
                    <a:lnTo>
                      <a:pt x="33" y="289"/>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9" name="ïsḻíḓé"/>
              <p:cNvSpPr/>
              <p:nvPr>
                <p:custDataLst>
                  <p:tags r:id="rId48"/>
                </p:custDataLst>
              </p:nvPr>
            </p:nvSpPr>
            <p:spPr bwMode="auto">
              <a:xfrm>
                <a:off x="3918" y="109"/>
                <a:ext cx="236" cy="301"/>
              </a:xfrm>
              <a:custGeom>
                <a:avLst/>
                <a:gdLst>
                  <a:gd name="T0" fmla="*/ 58 w 138"/>
                  <a:gd name="T1" fmla="*/ 26 h 176"/>
                  <a:gd name="T2" fmla="*/ 9 w 138"/>
                  <a:gd name="T3" fmla="*/ 38 h 176"/>
                  <a:gd name="T4" fmla="*/ 4 w 138"/>
                  <a:gd name="T5" fmla="*/ 90 h 176"/>
                  <a:gd name="T6" fmla="*/ 12 w 138"/>
                  <a:gd name="T7" fmla="*/ 123 h 176"/>
                  <a:gd name="T8" fmla="*/ 12 w 138"/>
                  <a:gd name="T9" fmla="*/ 146 h 176"/>
                  <a:gd name="T10" fmla="*/ 84 w 138"/>
                  <a:gd name="T11" fmla="*/ 170 h 176"/>
                  <a:gd name="T12" fmla="*/ 127 w 138"/>
                  <a:gd name="T13" fmla="*/ 107 h 176"/>
                  <a:gd name="T14" fmla="*/ 111 w 138"/>
                  <a:gd name="T15" fmla="*/ 36 h 176"/>
                  <a:gd name="T16" fmla="*/ 65 w 138"/>
                  <a:gd name="T17" fmla="*/ 1 h 176"/>
                  <a:gd name="T18" fmla="*/ 29 w 138"/>
                  <a:gd name="T19" fmla="*/ 28 h 176"/>
                  <a:gd name="T20" fmla="*/ 58 w 138"/>
                  <a:gd name="T21" fmla="*/ 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58" y="26"/>
                    </a:moveTo>
                    <a:cubicBezTo>
                      <a:pt x="49" y="19"/>
                      <a:pt x="17" y="26"/>
                      <a:pt x="9" y="38"/>
                    </a:cubicBezTo>
                    <a:cubicBezTo>
                      <a:pt x="0" y="54"/>
                      <a:pt x="0" y="73"/>
                      <a:pt x="4" y="90"/>
                    </a:cubicBezTo>
                    <a:cubicBezTo>
                      <a:pt x="6" y="101"/>
                      <a:pt x="11" y="112"/>
                      <a:pt x="12" y="123"/>
                    </a:cubicBezTo>
                    <a:cubicBezTo>
                      <a:pt x="13" y="131"/>
                      <a:pt x="11" y="138"/>
                      <a:pt x="12" y="146"/>
                    </a:cubicBezTo>
                    <a:cubicBezTo>
                      <a:pt x="16" y="168"/>
                      <a:pt x="65" y="176"/>
                      <a:pt x="84" y="170"/>
                    </a:cubicBezTo>
                    <a:cubicBezTo>
                      <a:pt x="107" y="162"/>
                      <a:pt x="115" y="126"/>
                      <a:pt x="127" y="107"/>
                    </a:cubicBezTo>
                    <a:cubicBezTo>
                      <a:pt x="138" y="88"/>
                      <a:pt x="118" y="57"/>
                      <a:pt x="111" y="36"/>
                    </a:cubicBezTo>
                    <a:cubicBezTo>
                      <a:pt x="105" y="18"/>
                      <a:pt x="85" y="0"/>
                      <a:pt x="65" y="1"/>
                    </a:cubicBezTo>
                    <a:cubicBezTo>
                      <a:pt x="45" y="1"/>
                      <a:pt x="39" y="16"/>
                      <a:pt x="29" y="28"/>
                    </a:cubicBezTo>
                    <a:lnTo>
                      <a:pt x="58" y="26"/>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0" name="ísḷïḋe"/>
              <p:cNvSpPr/>
              <p:nvPr>
                <p:custDataLst>
                  <p:tags r:id="rId49"/>
                </p:custDataLst>
              </p:nvPr>
            </p:nvSpPr>
            <p:spPr bwMode="auto">
              <a:xfrm>
                <a:off x="2617" y="536"/>
                <a:ext cx="406" cy="313"/>
              </a:xfrm>
              <a:custGeom>
                <a:avLst/>
                <a:gdLst>
                  <a:gd name="T0" fmla="*/ 161 w 237"/>
                  <a:gd name="T1" fmla="*/ 69 h 183"/>
                  <a:gd name="T2" fmla="*/ 162 w 237"/>
                  <a:gd name="T3" fmla="*/ 18 h 183"/>
                  <a:gd name="T4" fmla="*/ 119 w 237"/>
                  <a:gd name="T5" fmla="*/ 11 h 183"/>
                  <a:gd name="T6" fmla="*/ 66 w 237"/>
                  <a:gd name="T7" fmla="*/ 13 h 183"/>
                  <a:gd name="T8" fmla="*/ 33 w 237"/>
                  <a:gd name="T9" fmla="*/ 52 h 183"/>
                  <a:gd name="T10" fmla="*/ 10 w 237"/>
                  <a:gd name="T11" fmla="*/ 88 h 183"/>
                  <a:gd name="T12" fmla="*/ 15 w 237"/>
                  <a:gd name="T13" fmla="*/ 132 h 183"/>
                  <a:gd name="T14" fmla="*/ 36 w 237"/>
                  <a:gd name="T15" fmla="*/ 166 h 183"/>
                  <a:gd name="T16" fmla="*/ 96 w 237"/>
                  <a:gd name="T17" fmla="*/ 172 h 183"/>
                  <a:gd name="T18" fmla="*/ 109 w 237"/>
                  <a:gd name="T19" fmla="*/ 145 h 183"/>
                  <a:gd name="T20" fmla="*/ 129 w 237"/>
                  <a:gd name="T21" fmla="*/ 143 h 183"/>
                  <a:gd name="T22" fmla="*/ 124 w 237"/>
                  <a:gd name="T23" fmla="*/ 17 h 183"/>
                  <a:gd name="T24" fmla="*/ 161 w 237"/>
                  <a:gd name="T25" fmla="*/ 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183">
                    <a:moveTo>
                      <a:pt x="161" y="69"/>
                    </a:moveTo>
                    <a:cubicBezTo>
                      <a:pt x="181" y="60"/>
                      <a:pt x="171" y="32"/>
                      <a:pt x="162" y="18"/>
                    </a:cubicBezTo>
                    <a:cubicBezTo>
                      <a:pt x="148" y="23"/>
                      <a:pt x="133" y="13"/>
                      <a:pt x="119" y="11"/>
                    </a:cubicBezTo>
                    <a:cubicBezTo>
                      <a:pt x="102" y="8"/>
                      <a:pt x="82" y="7"/>
                      <a:pt x="66" y="13"/>
                    </a:cubicBezTo>
                    <a:cubicBezTo>
                      <a:pt x="43" y="21"/>
                      <a:pt x="39" y="31"/>
                      <a:pt x="33" y="52"/>
                    </a:cubicBezTo>
                    <a:cubicBezTo>
                      <a:pt x="29" y="67"/>
                      <a:pt x="17" y="74"/>
                      <a:pt x="10" y="88"/>
                    </a:cubicBezTo>
                    <a:cubicBezTo>
                      <a:pt x="0" y="106"/>
                      <a:pt x="10" y="114"/>
                      <a:pt x="15" y="132"/>
                    </a:cubicBezTo>
                    <a:cubicBezTo>
                      <a:pt x="19" y="149"/>
                      <a:pt x="18" y="159"/>
                      <a:pt x="36" y="166"/>
                    </a:cubicBezTo>
                    <a:cubicBezTo>
                      <a:pt x="53" y="172"/>
                      <a:pt x="81" y="183"/>
                      <a:pt x="96" y="172"/>
                    </a:cubicBezTo>
                    <a:cubicBezTo>
                      <a:pt x="103" y="166"/>
                      <a:pt x="102" y="149"/>
                      <a:pt x="109" y="145"/>
                    </a:cubicBezTo>
                    <a:cubicBezTo>
                      <a:pt x="115" y="141"/>
                      <a:pt x="123" y="143"/>
                      <a:pt x="129" y="143"/>
                    </a:cubicBezTo>
                    <a:cubicBezTo>
                      <a:pt x="187" y="138"/>
                      <a:pt x="237" y="0"/>
                      <a:pt x="124" y="17"/>
                    </a:cubicBezTo>
                    <a:lnTo>
                      <a:pt x="161" y="69"/>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1" name="ïṩľîdê"/>
              <p:cNvSpPr/>
              <p:nvPr>
                <p:custDataLst>
                  <p:tags r:id="rId50"/>
                </p:custDataLst>
              </p:nvPr>
            </p:nvSpPr>
            <p:spPr bwMode="auto">
              <a:xfrm>
                <a:off x="3517" y="354"/>
                <a:ext cx="389" cy="334"/>
              </a:xfrm>
              <a:custGeom>
                <a:avLst/>
                <a:gdLst>
                  <a:gd name="T0" fmla="*/ 69 w 227"/>
                  <a:gd name="T1" fmla="*/ 120 h 196"/>
                  <a:gd name="T2" fmla="*/ 72 w 227"/>
                  <a:gd name="T3" fmla="*/ 171 h 196"/>
                  <a:gd name="T4" fmla="*/ 116 w 227"/>
                  <a:gd name="T5" fmla="*/ 175 h 196"/>
                  <a:gd name="T6" fmla="*/ 169 w 227"/>
                  <a:gd name="T7" fmla="*/ 169 h 196"/>
                  <a:gd name="T8" fmla="*/ 198 w 227"/>
                  <a:gd name="T9" fmla="*/ 127 h 196"/>
                  <a:gd name="T10" fmla="*/ 219 w 227"/>
                  <a:gd name="T11" fmla="*/ 89 h 196"/>
                  <a:gd name="T12" fmla="*/ 210 w 227"/>
                  <a:gd name="T13" fmla="*/ 46 h 196"/>
                  <a:gd name="T14" fmla="*/ 186 w 227"/>
                  <a:gd name="T15" fmla="*/ 14 h 196"/>
                  <a:gd name="T16" fmla="*/ 126 w 227"/>
                  <a:gd name="T17" fmla="*/ 12 h 196"/>
                  <a:gd name="T18" fmla="*/ 115 w 227"/>
                  <a:gd name="T19" fmla="*/ 41 h 196"/>
                  <a:gd name="T20" fmla="*/ 95 w 227"/>
                  <a:gd name="T21" fmla="*/ 44 h 196"/>
                  <a:gd name="T22" fmla="*/ 111 w 227"/>
                  <a:gd name="T23" fmla="*/ 169 h 196"/>
                  <a:gd name="T24" fmla="*/ 69 w 227"/>
                  <a:gd name="T25" fmla="*/ 12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96">
                    <a:moveTo>
                      <a:pt x="69" y="120"/>
                    </a:moveTo>
                    <a:cubicBezTo>
                      <a:pt x="50" y="131"/>
                      <a:pt x="63" y="158"/>
                      <a:pt x="72" y="171"/>
                    </a:cubicBezTo>
                    <a:cubicBezTo>
                      <a:pt x="86" y="165"/>
                      <a:pt x="102" y="174"/>
                      <a:pt x="116" y="175"/>
                    </a:cubicBezTo>
                    <a:cubicBezTo>
                      <a:pt x="133" y="177"/>
                      <a:pt x="153" y="176"/>
                      <a:pt x="169" y="169"/>
                    </a:cubicBezTo>
                    <a:cubicBezTo>
                      <a:pt x="191" y="158"/>
                      <a:pt x="194" y="148"/>
                      <a:pt x="198" y="127"/>
                    </a:cubicBezTo>
                    <a:cubicBezTo>
                      <a:pt x="201" y="111"/>
                      <a:pt x="212" y="103"/>
                      <a:pt x="219" y="89"/>
                    </a:cubicBezTo>
                    <a:cubicBezTo>
                      <a:pt x="227" y="70"/>
                      <a:pt x="216" y="63"/>
                      <a:pt x="210" y="46"/>
                    </a:cubicBezTo>
                    <a:cubicBezTo>
                      <a:pt x="204" y="29"/>
                      <a:pt x="205" y="19"/>
                      <a:pt x="186" y="14"/>
                    </a:cubicBezTo>
                    <a:cubicBezTo>
                      <a:pt x="168" y="9"/>
                      <a:pt x="140" y="0"/>
                      <a:pt x="126" y="12"/>
                    </a:cubicBezTo>
                    <a:cubicBezTo>
                      <a:pt x="119" y="18"/>
                      <a:pt x="121" y="36"/>
                      <a:pt x="115" y="41"/>
                    </a:cubicBezTo>
                    <a:cubicBezTo>
                      <a:pt x="109" y="45"/>
                      <a:pt x="102" y="43"/>
                      <a:pt x="95" y="44"/>
                    </a:cubicBezTo>
                    <a:cubicBezTo>
                      <a:pt x="38" y="54"/>
                      <a:pt x="0" y="196"/>
                      <a:pt x="111" y="169"/>
                    </a:cubicBezTo>
                    <a:lnTo>
                      <a:pt x="69" y="120"/>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2" name="íṥľïḍè"/>
              <p:cNvSpPr/>
              <p:nvPr>
                <p:custDataLst>
                  <p:tags r:id="rId51"/>
                </p:custDataLst>
              </p:nvPr>
            </p:nvSpPr>
            <p:spPr bwMode="auto">
              <a:xfrm>
                <a:off x="2367" y="630"/>
                <a:ext cx="404" cy="311"/>
              </a:xfrm>
              <a:custGeom>
                <a:avLst/>
                <a:gdLst>
                  <a:gd name="T0" fmla="*/ 170 w 236"/>
                  <a:gd name="T1" fmla="*/ 21 h 182"/>
                  <a:gd name="T2" fmla="*/ 130 w 236"/>
                  <a:gd name="T3" fmla="*/ 5 h 182"/>
                  <a:gd name="T4" fmla="*/ 106 w 236"/>
                  <a:gd name="T5" fmla="*/ 2 h 182"/>
                  <a:gd name="T6" fmla="*/ 90 w 236"/>
                  <a:gd name="T7" fmla="*/ 17 h 182"/>
                  <a:gd name="T8" fmla="*/ 72 w 236"/>
                  <a:gd name="T9" fmla="*/ 23 h 182"/>
                  <a:gd name="T10" fmla="*/ 48 w 236"/>
                  <a:gd name="T11" fmla="*/ 24 h 182"/>
                  <a:gd name="T12" fmla="*/ 35 w 236"/>
                  <a:gd name="T13" fmla="*/ 67 h 182"/>
                  <a:gd name="T14" fmla="*/ 17 w 236"/>
                  <a:gd name="T15" fmla="*/ 124 h 182"/>
                  <a:gd name="T16" fmla="*/ 35 w 236"/>
                  <a:gd name="T17" fmla="*/ 134 h 182"/>
                  <a:gd name="T18" fmla="*/ 43 w 236"/>
                  <a:gd name="T19" fmla="*/ 162 h 182"/>
                  <a:gd name="T20" fmla="*/ 76 w 236"/>
                  <a:gd name="T21" fmla="*/ 162 h 182"/>
                  <a:gd name="T22" fmla="*/ 105 w 236"/>
                  <a:gd name="T23" fmla="*/ 180 h 182"/>
                  <a:gd name="T24" fmla="*/ 143 w 236"/>
                  <a:gd name="T25" fmla="*/ 164 h 182"/>
                  <a:gd name="T26" fmla="*/ 186 w 236"/>
                  <a:gd name="T27" fmla="*/ 154 h 182"/>
                  <a:gd name="T28" fmla="*/ 198 w 236"/>
                  <a:gd name="T29" fmla="*/ 123 h 182"/>
                  <a:gd name="T30" fmla="*/ 227 w 236"/>
                  <a:gd name="T31" fmla="*/ 90 h 182"/>
                  <a:gd name="T32" fmla="*/ 186 w 236"/>
                  <a:gd name="T33" fmla="*/ 27 h 182"/>
                  <a:gd name="T34" fmla="*/ 170 w 236"/>
                  <a:gd name="T35" fmla="*/ 2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 h="182">
                    <a:moveTo>
                      <a:pt x="170" y="21"/>
                    </a:moveTo>
                    <a:cubicBezTo>
                      <a:pt x="166" y="3"/>
                      <a:pt x="142" y="6"/>
                      <a:pt x="130" y="5"/>
                    </a:cubicBezTo>
                    <a:cubicBezTo>
                      <a:pt x="121" y="4"/>
                      <a:pt x="115" y="0"/>
                      <a:pt x="106" y="2"/>
                    </a:cubicBezTo>
                    <a:cubicBezTo>
                      <a:pt x="93" y="5"/>
                      <a:pt x="97" y="10"/>
                      <a:pt x="90" y="17"/>
                    </a:cubicBezTo>
                    <a:cubicBezTo>
                      <a:pt x="83" y="25"/>
                      <a:pt x="84" y="24"/>
                      <a:pt x="72" y="23"/>
                    </a:cubicBezTo>
                    <a:cubicBezTo>
                      <a:pt x="63" y="22"/>
                      <a:pt x="56" y="20"/>
                      <a:pt x="48" y="24"/>
                    </a:cubicBezTo>
                    <a:cubicBezTo>
                      <a:pt x="34" y="31"/>
                      <a:pt x="29" y="53"/>
                      <a:pt x="35" y="67"/>
                    </a:cubicBezTo>
                    <a:cubicBezTo>
                      <a:pt x="27" y="80"/>
                      <a:pt x="0" y="107"/>
                      <a:pt x="17" y="124"/>
                    </a:cubicBezTo>
                    <a:cubicBezTo>
                      <a:pt x="24" y="131"/>
                      <a:pt x="30" y="126"/>
                      <a:pt x="35" y="134"/>
                    </a:cubicBezTo>
                    <a:cubicBezTo>
                      <a:pt x="39" y="142"/>
                      <a:pt x="36" y="153"/>
                      <a:pt x="43" y="162"/>
                    </a:cubicBezTo>
                    <a:cubicBezTo>
                      <a:pt x="56" y="164"/>
                      <a:pt x="64" y="157"/>
                      <a:pt x="76" y="162"/>
                    </a:cubicBezTo>
                    <a:cubicBezTo>
                      <a:pt x="87" y="167"/>
                      <a:pt x="91" y="179"/>
                      <a:pt x="105" y="180"/>
                    </a:cubicBezTo>
                    <a:cubicBezTo>
                      <a:pt x="123" y="182"/>
                      <a:pt x="129" y="166"/>
                      <a:pt x="143" y="164"/>
                    </a:cubicBezTo>
                    <a:cubicBezTo>
                      <a:pt x="158" y="161"/>
                      <a:pt x="171" y="169"/>
                      <a:pt x="186" y="154"/>
                    </a:cubicBezTo>
                    <a:cubicBezTo>
                      <a:pt x="193" y="146"/>
                      <a:pt x="192" y="132"/>
                      <a:pt x="198" y="123"/>
                    </a:cubicBezTo>
                    <a:cubicBezTo>
                      <a:pt x="208" y="109"/>
                      <a:pt x="222" y="106"/>
                      <a:pt x="227" y="90"/>
                    </a:cubicBezTo>
                    <a:cubicBezTo>
                      <a:pt x="236" y="60"/>
                      <a:pt x="207" y="40"/>
                      <a:pt x="186" y="27"/>
                    </a:cubicBezTo>
                    <a:lnTo>
                      <a:pt x="170" y="21"/>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3" name="îṡḻîḑê"/>
              <p:cNvSpPr/>
              <p:nvPr>
                <p:custDataLst>
                  <p:tags r:id="rId52"/>
                </p:custDataLst>
              </p:nvPr>
            </p:nvSpPr>
            <p:spPr bwMode="auto">
              <a:xfrm>
                <a:off x="4822" y="890"/>
                <a:ext cx="379" cy="338"/>
              </a:xfrm>
              <a:custGeom>
                <a:avLst/>
                <a:gdLst>
                  <a:gd name="T0" fmla="*/ 282 w 379"/>
                  <a:gd name="T1" fmla="*/ 166 h 338"/>
                  <a:gd name="T2" fmla="*/ 244 w 379"/>
                  <a:gd name="T3" fmla="*/ 224 h 338"/>
                  <a:gd name="T4" fmla="*/ 224 w 379"/>
                  <a:gd name="T5" fmla="*/ 263 h 338"/>
                  <a:gd name="T6" fmla="*/ 119 w 379"/>
                  <a:gd name="T7" fmla="*/ 326 h 338"/>
                  <a:gd name="T8" fmla="*/ 128 w 379"/>
                  <a:gd name="T9" fmla="*/ 338 h 338"/>
                  <a:gd name="T10" fmla="*/ 379 w 379"/>
                  <a:gd name="T11" fmla="*/ 207 h 338"/>
                  <a:gd name="T12" fmla="*/ 186 w 379"/>
                  <a:gd name="T13" fmla="*/ 0 h 338"/>
                  <a:gd name="T14" fmla="*/ 0 w 379"/>
                  <a:gd name="T15" fmla="*/ 121 h 338"/>
                  <a:gd name="T16" fmla="*/ 30 w 379"/>
                  <a:gd name="T17" fmla="*/ 142 h 338"/>
                  <a:gd name="T18" fmla="*/ 203 w 379"/>
                  <a:gd name="T19" fmla="*/ 21 h 338"/>
                  <a:gd name="T20" fmla="*/ 222 w 379"/>
                  <a:gd name="T21" fmla="*/ 67 h 338"/>
                  <a:gd name="T22" fmla="*/ 39 w 379"/>
                  <a:gd name="T23" fmla="*/ 173 h 338"/>
                  <a:gd name="T24" fmla="*/ 41 w 379"/>
                  <a:gd name="T25" fmla="*/ 191 h 338"/>
                  <a:gd name="T26" fmla="*/ 244 w 379"/>
                  <a:gd name="T27" fmla="*/ 77 h 338"/>
                  <a:gd name="T28" fmla="*/ 338 w 379"/>
                  <a:gd name="T29" fmla="*/ 203 h 338"/>
                  <a:gd name="T30" fmla="*/ 246 w 379"/>
                  <a:gd name="T31" fmla="*/ 256 h 338"/>
                  <a:gd name="T32" fmla="*/ 255 w 379"/>
                  <a:gd name="T33" fmla="*/ 224 h 338"/>
                  <a:gd name="T34" fmla="*/ 282 w 379"/>
                  <a:gd name="T35" fmla="*/ 1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9" h="338">
                    <a:moveTo>
                      <a:pt x="282" y="166"/>
                    </a:moveTo>
                    <a:lnTo>
                      <a:pt x="244" y="224"/>
                    </a:lnTo>
                    <a:lnTo>
                      <a:pt x="224" y="263"/>
                    </a:lnTo>
                    <a:lnTo>
                      <a:pt x="119" y="326"/>
                    </a:lnTo>
                    <a:lnTo>
                      <a:pt x="128" y="338"/>
                    </a:lnTo>
                    <a:lnTo>
                      <a:pt x="379" y="207"/>
                    </a:lnTo>
                    <a:lnTo>
                      <a:pt x="186" y="0"/>
                    </a:lnTo>
                    <a:lnTo>
                      <a:pt x="0" y="121"/>
                    </a:lnTo>
                    <a:lnTo>
                      <a:pt x="30" y="142"/>
                    </a:lnTo>
                    <a:lnTo>
                      <a:pt x="203" y="21"/>
                    </a:lnTo>
                    <a:lnTo>
                      <a:pt x="222" y="67"/>
                    </a:lnTo>
                    <a:lnTo>
                      <a:pt x="39" y="173"/>
                    </a:lnTo>
                    <a:lnTo>
                      <a:pt x="41" y="191"/>
                    </a:lnTo>
                    <a:lnTo>
                      <a:pt x="244" y="77"/>
                    </a:lnTo>
                    <a:lnTo>
                      <a:pt x="338" y="203"/>
                    </a:lnTo>
                    <a:lnTo>
                      <a:pt x="246" y="256"/>
                    </a:lnTo>
                    <a:lnTo>
                      <a:pt x="255" y="224"/>
                    </a:lnTo>
                    <a:lnTo>
                      <a:pt x="282" y="166"/>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4" name="ïṡḻiḍè"/>
              <p:cNvSpPr/>
              <p:nvPr>
                <p:custDataLst>
                  <p:tags r:id="rId53"/>
                </p:custDataLst>
              </p:nvPr>
            </p:nvSpPr>
            <p:spPr bwMode="auto">
              <a:xfrm>
                <a:off x="5085" y="1525"/>
                <a:ext cx="192" cy="38"/>
              </a:xfrm>
              <a:custGeom>
                <a:avLst/>
                <a:gdLst>
                  <a:gd name="T0" fmla="*/ 192 w 192"/>
                  <a:gd name="T1" fmla="*/ 0 h 38"/>
                  <a:gd name="T2" fmla="*/ 9 w 192"/>
                  <a:gd name="T3" fmla="*/ 38 h 38"/>
                  <a:gd name="T4" fmla="*/ 0 w 192"/>
                  <a:gd name="T5" fmla="*/ 11 h 38"/>
                  <a:gd name="T6" fmla="*/ 192 w 192"/>
                  <a:gd name="T7" fmla="*/ 0 h 38"/>
                </a:gdLst>
                <a:ahLst/>
                <a:cxnLst>
                  <a:cxn ang="0">
                    <a:pos x="T0" y="T1"/>
                  </a:cxn>
                  <a:cxn ang="0">
                    <a:pos x="T2" y="T3"/>
                  </a:cxn>
                  <a:cxn ang="0">
                    <a:pos x="T4" y="T5"/>
                  </a:cxn>
                  <a:cxn ang="0">
                    <a:pos x="T6" y="T7"/>
                  </a:cxn>
                </a:cxnLst>
                <a:rect l="0" t="0" r="r" b="b"/>
                <a:pathLst>
                  <a:path w="192" h="38">
                    <a:moveTo>
                      <a:pt x="192" y="0"/>
                    </a:moveTo>
                    <a:lnTo>
                      <a:pt x="9" y="38"/>
                    </a:lnTo>
                    <a:lnTo>
                      <a:pt x="0" y="11"/>
                    </a:lnTo>
                    <a:lnTo>
                      <a:pt x="192"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5" name="ïşḻîḑe"/>
              <p:cNvSpPr/>
              <p:nvPr>
                <p:custDataLst>
                  <p:tags r:id="rId54"/>
                </p:custDataLst>
              </p:nvPr>
            </p:nvSpPr>
            <p:spPr bwMode="auto">
              <a:xfrm>
                <a:off x="5032" y="1256"/>
                <a:ext cx="300" cy="114"/>
              </a:xfrm>
              <a:custGeom>
                <a:avLst/>
                <a:gdLst>
                  <a:gd name="T0" fmla="*/ 300 w 300"/>
                  <a:gd name="T1" fmla="*/ 0 h 114"/>
                  <a:gd name="T2" fmla="*/ 12 w 300"/>
                  <a:gd name="T3" fmla="*/ 114 h 114"/>
                  <a:gd name="T4" fmla="*/ 0 w 300"/>
                  <a:gd name="T5" fmla="*/ 83 h 114"/>
                  <a:gd name="T6" fmla="*/ 300 w 300"/>
                  <a:gd name="T7" fmla="*/ 0 h 114"/>
                </a:gdLst>
                <a:ahLst/>
                <a:cxnLst>
                  <a:cxn ang="0">
                    <a:pos x="T0" y="T1"/>
                  </a:cxn>
                  <a:cxn ang="0">
                    <a:pos x="T2" y="T3"/>
                  </a:cxn>
                  <a:cxn ang="0">
                    <a:pos x="T4" y="T5"/>
                  </a:cxn>
                  <a:cxn ang="0">
                    <a:pos x="T6" y="T7"/>
                  </a:cxn>
                </a:cxnLst>
                <a:rect l="0" t="0" r="r" b="b"/>
                <a:pathLst>
                  <a:path w="300" h="114">
                    <a:moveTo>
                      <a:pt x="300" y="0"/>
                    </a:moveTo>
                    <a:lnTo>
                      <a:pt x="12" y="114"/>
                    </a:lnTo>
                    <a:lnTo>
                      <a:pt x="0" y="83"/>
                    </a:lnTo>
                    <a:lnTo>
                      <a:pt x="300" y="0"/>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6" name="ïş1iďe"/>
              <p:cNvSpPr/>
              <p:nvPr>
                <p:custDataLst>
                  <p:tags r:id="rId55"/>
                </p:custDataLst>
              </p:nvPr>
            </p:nvSpPr>
            <p:spPr bwMode="auto">
              <a:xfrm>
                <a:off x="5136" y="1274"/>
                <a:ext cx="344" cy="526"/>
              </a:xfrm>
              <a:custGeom>
                <a:avLst/>
                <a:gdLst>
                  <a:gd name="T0" fmla="*/ 82 w 201"/>
                  <a:gd name="T1" fmla="*/ 192 h 308"/>
                  <a:gd name="T2" fmla="*/ 129 w 201"/>
                  <a:gd name="T3" fmla="*/ 225 h 308"/>
                  <a:gd name="T4" fmla="*/ 163 w 201"/>
                  <a:gd name="T5" fmla="*/ 189 h 308"/>
                  <a:gd name="T6" fmla="*/ 195 w 201"/>
                  <a:gd name="T7" fmla="*/ 138 h 308"/>
                  <a:gd name="T8" fmla="*/ 178 w 201"/>
                  <a:gd name="T9" fmla="*/ 82 h 308"/>
                  <a:gd name="T10" fmla="*/ 159 w 201"/>
                  <a:gd name="T11" fmla="*/ 37 h 308"/>
                  <a:gd name="T12" fmla="*/ 114 w 201"/>
                  <a:gd name="T13" fmla="*/ 15 h 308"/>
                  <a:gd name="T14" fmla="*/ 69 w 201"/>
                  <a:gd name="T15" fmla="*/ 14 h 308"/>
                  <a:gd name="T16" fmla="*/ 25 w 201"/>
                  <a:gd name="T17" fmla="*/ 66 h 308"/>
                  <a:gd name="T18" fmla="*/ 43 w 201"/>
                  <a:gd name="T19" fmla="*/ 96 h 308"/>
                  <a:gd name="T20" fmla="*/ 32 w 201"/>
                  <a:gd name="T21" fmla="*/ 116 h 308"/>
                  <a:gd name="T22" fmla="*/ 154 w 201"/>
                  <a:gd name="T23" fmla="*/ 190 h 308"/>
                  <a:gd name="T24" fmla="*/ 82 w 201"/>
                  <a:gd name="T25" fmla="*/ 19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308">
                    <a:moveTo>
                      <a:pt x="82" y="192"/>
                    </a:moveTo>
                    <a:cubicBezTo>
                      <a:pt x="78" y="217"/>
                      <a:pt x="111" y="225"/>
                      <a:pt x="129" y="225"/>
                    </a:cubicBezTo>
                    <a:cubicBezTo>
                      <a:pt x="133" y="209"/>
                      <a:pt x="152" y="201"/>
                      <a:pt x="163" y="189"/>
                    </a:cubicBezTo>
                    <a:cubicBezTo>
                      <a:pt x="177" y="175"/>
                      <a:pt x="190" y="157"/>
                      <a:pt x="195" y="138"/>
                    </a:cubicBezTo>
                    <a:cubicBezTo>
                      <a:pt x="201" y="111"/>
                      <a:pt x="194" y="101"/>
                      <a:pt x="178" y="82"/>
                    </a:cubicBezTo>
                    <a:cubicBezTo>
                      <a:pt x="166" y="68"/>
                      <a:pt x="167" y="53"/>
                      <a:pt x="159" y="37"/>
                    </a:cubicBezTo>
                    <a:cubicBezTo>
                      <a:pt x="148" y="17"/>
                      <a:pt x="134" y="22"/>
                      <a:pt x="114" y="15"/>
                    </a:cubicBezTo>
                    <a:cubicBezTo>
                      <a:pt x="95" y="8"/>
                      <a:pt x="87" y="0"/>
                      <a:pt x="69" y="14"/>
                    </a:cubicBezTo>
                    <a:cubicBezTo>
                      <a:pt x="52" y="26"/>
                      <a:pt x="25" y="45"/>
                      <a:pt x="25" y="66"/>
                    </a:cubicBezTo>
                    <a:cubicBezTo>
                      <a:pt x="26" y="77"/>
                      <a:pt x="43" y="87"/>
                      <a:pt x="43" y="96"/>
                    </a:cubicBezTo>
                    <a:cubicBezTo>
                      <a:pt x="43" y="104"/>
                      <a:pt x="36" y="109"/>
                      <a:pt x="32" y="116"/>
                    </a:cubicBezTo>
                    <a:cubicBezTo>
                      <a:pt x="0" y="174"/>
                      <a:pt x="100" y="308"/>
                      <a:pt x="154" y="190"/>
                    </a:cubicBezTo>
                    <a:lnTo>
                      <a:pt x="82" y="192"/>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7" name="îŝlíďê"/>
              <p:cNvSpPr/>
              <p:nvPr>
                <p:custDataLst>
                  <p:tags r:id="rId56"/>
                </p:custDataLst>
              </p:nvPr>
            </p:nvSpPr>
            <p:spPr bwMode="auto">
              <a:xfrm>
                <a:off x="5124" y="1034"/>
                <a:ext cx="380" cy="442"/>
              </a:xfrm>
              <a:custGeom>
                <a:avLst/>
                <a:gdLst>
                  <a:gd name="T0" fmla="*/ 144 w 222"/>
                  <a:gd name="T1" fmla="*/ 220 h 259"/>
                  <a:gd name="T2" fmla="*/ 186 w 222"/>
                  <a:gd name="T3" fmla="*/ 191 h 259"/>
                  <a:gd name="T4" fmla="*/ 204 w 222"/>
                  <a:gd name="T5" fmla="*/ 170 h 259"/>
                  <a:gd name="T6" fmla="*/ 199 w 222"/>
                  <a:gd name="T7" fmla="*/ 145 h 259"/>
                  <a:gd name="T8" fmla="*/ 206 w 222"/>
                  <a:gd name="T9" fmla="*/ 123 h 259"/>
                  <a:gd name="T10" fmla="*/ 220 w 222"/>
                  <a:gd name="T11" fmla="*/ 99 h 259"/>
                  <a:gd name="T12" fmla="*/ 187 w 222"/>
                  <a:gd name="T13" fmla="*/ 58 h 259"/>
                  <a:gd name="T14" fmla="*/ 143 w 222"/>
                  <a:gd name="T15" fmla="*/ 5 h 259"/>
                  <a:gd name="T16" fmla="*/ 121 w 222"/>
                  <a:gd name="T17" fmla="*/ 16 h 259"/>
                  <a:gd name="T18" fmla="*/ 90 w 222"/>
                  <a:gd name="T19" fmla="*/ 6 h 259"/>
                  <a:gd name="T20" fmla="*/ 68 w 222"/>
                  <a:gd name="T21" fmla="*/ 37 h 259"/>
                  <a:gd name="T22" fmla="*/ 31 w 222"/>
                  <a:gd name="T23" fmla="*/ 54 h 259"/>
                  <a:gd name="T24" fmla="*/ 23 w 222"/>
                  <a:gd name="T25" fmla="*/ 101 h 259"/>
                  <a:gd name="T26" fmla="*/ 5 w 222"/>
                  <a:gd name="T27" fmla="*/ 149 h 259"/>
                  <a:gd name="T28" fmla="*/ 27 w 222"/>
                  <a:gd name="T29" fmla="*/ 181 h 259"/>
                  <a:gd name="T30" fmla="*/ 41 w 222"/>
                  <a:gd name="T31" fmla="*/ 231 h 259"/>
                  <a:gd name="T32" fmla="*/ 128 w 222"/>
                  <a:gd name="T33" fmla="*/ 231 h 259"/>
                  <a:gd name="T34" fmla="*/ 144 w 222"/>
                  <a:gd name="T35" fmla="*/ 2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59">
                    <a:moveTo>
                      <a:pt x="144" y="220"/>
                    </a:moveTo>
                    <a:cubicBezTo>
                      <a:pt x="164" y="227"/>
                      <a:pt x="176" y="202"/>
                      <a:pt x="186" y="191"/>
                    </a:cubicBezTo>
                    <a:cubicBezTo>
                      <a:pt x="192" y="183"/>
                      <a:pt x="200" y="180"/>
                      <a:pt x="204" y="170"/>
                    </a:cubicBezTo>
                    <a:cubicBezTo>
                      <a:pt x="209" y="155"/>
                      <a:pt x="201" y="156"/>
                      <a:pt x="199" y="145"/>
                    </a:cubicBezTo>
                    <a:cubicBezTo>
                      <a:pt x="196" y="133"/>
                      <a:pt x="197" y="135"/>
                      <a:pt x="206" y="123"/>
                    </a:cubicBezTo>
                    <a:cubicBezTo>
                      <a:pt x="212" y="115"/>
                      <a:pt x="218" y="110"/>
                      <a:pt x="220" y="99"/>
                    </a:cubicBezTo>
                    <a:cubicBezTo>
                      <a:pt x="222" y="81"/>
                      <a:pt x="204" y="62"/>
                      <a:pt x="187" y="58"/>
                    </a:cubicBezTo>
                    <a:cubicBezTo>
                      <a:pt x="179" y="43"/>
                      <a:pt x="170" y="0"/>
                      <a:pt x="143" y="5"/>
                    </a:cubicBezTo>
                    <a:cubicBezTo>
                      <a:pt x="132" y="7"/>
                      <a:pt x="132" y="17"/>
                      <a:pt x="121" y="16"/>
                    </a:cubicBezTo>
                    <a:cubicBezTo>
                      <a:pt x="111" y="15"/>
                      <a:pt x="103" y="5"/>
                      <a:pt x="90" y="6"/>
                    </a:cubicBezTo>
                    <a:cubicBezTo>
                      <a:pt x="79" y="17"/>
                      <a:pt x="81" y="29"/>
                      <a:pt x="68" y="37"/>
                    </a:cubicBezTo>
                    <a:cubicBezTo>
                      <a:pt x="56" y="45"/>
                      <a:pt x="42" y="41"/>
                      <a:pt x="31" y="54"/>
                    </a:cubicBezTo>
                    <a:cubicBezTo>
                      <a:pt x="19" y="70"/>
                      <a:pt x="30" y="86"/>
                      <a:pt x="23" y="101"/>
                    </a:cubicBezTo>
                    <a:cubicBezTo>
                      <a:pt x="16" y="118"/>
                      <a:pt x="0" y="125"/>
                      <a:pt x="5" y="149"/>
                    </a:cubicBezTo>
                    <a:cubicBezTo>
                      <a:pt x="9" y="162"/>
                      <a:pt x="22" y="169"/>
                      <a:pt x="27" y="181"/>
                    </a:cubicBezTo>
                    <a:cubicBezTo>
                      <a:pt x="34" y="199"/>
                      <a:pt x="28" y="215"/>
                      <a:pt x="41" y="231"/>
                    </a:cubicBezTo>
                    <a:cubicBezTo>
                      <a:pt x="63" y="259"/>
                      <a:pt x="102" y="244"/>
                      <a:pt x="128" y="231"/>
                    </a:cubicBezTo>
                    <a:lnTo>
                      <a:pt x="144" y="220"/>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8" name="íSḷîḓè"/>
              <p:cNvSpPr/>
              <p:nvPr>
                <p:custDataLst>
                  <p:tags r:id="rId57"/>
                </p:custDataLst>
              </p:nvPr>
            </p:nvSpPr>
            <p:spPr bwMode="auto">
              <a:xfrm>
                <a:off x="2133" y="1949"/>
                <a:ext cx="351" cy="309"/>
              </a:xfrm>
              <a:custGeom>
                <a:avLst/>
                <a:gdLst>
                  <a:gd name="T0" fmla="*/ 25 w 205"/>
                  <a:gd name="T1" fmla="*/ 136 h 181"/>
                  <a:gd name="T2" fmla="*/ 37 w 205"/>
                  <a:gd name="T3" fmla="*/ 169 h 181"/>
                  <a:gd name="T4" fmla="*/ 52 w 205"/>
                  <a:gd name="T5" fmla="*/ 168 h 181"/>
                  <a:gd name="T6" fmla="*/ 76 w 205"/>
                  <a:gd name="T7" fmla="*/ 175 h 181"/>
                  <a:gd name="T8" fmla="*/ 102 w 205"/>
                  <a:gd name="T9" fmla="*/ 173 h 181"/>
                  <a:gd name="T10" fmla="*/ 118 w 205"/>
                  <a:gd name="T11" fmla="*/ 165 h 181"/>
                  <a:gd name="T12" fmla="*/ 133 w 205"/>
                  <a:gd name="T13" fmla="*/ 156 h 181"/>
                  <a:gd name="T14" fmla="*/ 175 w 205"/>
                  <a:gd name="T15" fmla="*/ 140 h 181"/>
                  <a:gd name="T16" fmla="*/ 199 w 205"/>
                  <a:gd name="T17" fmla="*/ 81 h 181"/>
                  <a:gd name="T18" fmla="*/ 167 w 205"/>
                  <a:gd name="T19" fmla="*/ 50 h 181"/>
                  <a:gd name="T20" fmla="*/ 139 w 205"/>
                  <a:gd name="T21" fmla="*/ 36 h 181"/>
                  <a:gd name="T22" fmla="*/ 95 w 205"/>
                  <a:gd name="T23" fmla="*/ 9 h 181"/>
                  <a:gd name="T24" fmla="*/ 71 w 205"/>
                  <a:gd name="T25" fmla="*/ 34 h 181"/>
                  <a:gd name="T26" fmla="*/ 45 w 205"/>
                  <a:gd name="T27" fmla="*/ 42 h 181"/>
                  <a:gd name="T28" fmla="*/ 31 w 205"/>
                  <a:gd name="T29" fmla="*/ 71 h 181"/>
                  <a:gd name="T30" fmla="*/ 11 w 205"/>
                  <a:gd name="T31" fmla="*/ 99 h 181"/>
                  <a:gd name="T32" fmla="*/ 21 w 205"/>
                  <a:gd name="T33" fmla="*/ 141 h 181"/>
                  <a:gd name="T34" fmla="*/ 25 w 205"/>
                  <a:gd name="T35"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81">
                    <a:moveTo>
                      <a:pt x="25" y="136"/>
                    </a:moveTo>
                    <a:cubicBezTo>
                      <a:pt x="27" y="143"/>
                      <a:pt x="31" y="164"/>
                      <a:pt x="37" y="169"/>
                    </a:cubicBezTo>
                    <a:cubicBezTo>
                      <a:pt x="45" y="174"/>
                      <a:pt x="45" y="168"/>
                      <a:pt x="52" y="168"/>
                    </a:cubicBezTo>
                    <a:cubicBezTo>
                      <a:pt x="62" y="168"/>
                      <a:pt x="67" y="171"/>
                      <a:pt x="76" y="175"/>
                    </a:cubicBezTo>
                    <a:cubicBezTo>
                      <a:pt x="88" y="181"/>
                      <a:pt x="90" y="180"/>
                      <a:pt x="102" y="173"/>
                    </a:cubicBezTo>
                    <a:cubicBezTo>
                      <a:pt x="108" y="170"/>
                      <a:pt x="111" y="168"/>
                      <a:pt x="118" y="165"/>
                    </a:cubicBezTo>
                    <a:cubicBezTo>
                      <a:pt x="125" y="163"/>
                      <a:pt x="127" y="159"/>
                      <a:pt x="133" y="156"/>
                    </a:cubicBezTo>
                    <a:cubicBezTo>
                      <a:pt x="147" y="150"/>
                      <a:pt x="164" y="150"/>
                      <a:pt x="175" y="140"/>
                    </a:cubicBezTo>
                    <a:cubicBezTo>
                      <a:pt x="190" y="125"/>
                      <a:pt x="205" y="101"/>
                      <a:pt x="199" y="81"/>
                    </a:cubicBezTo>
                    <a:cubicBezTo>
                      <a:pt x="194" y="63"/>
                      <a:pt x="186" y="50"/>
                      <a:pt x="167" y="50"/>
                    </a:cubicBezTo>
                    <a:cubicBezTo>
                      <a:pt x="148" y="50"/>
                      <a:pt x="145" y="56"/>
                      <a:pt x="139" y="36"/>
                    </a:cubicBezTo>
                    <a:cubicBezTo>
                      <a:pt x="133" y="16"/>
                      <a:pt x="119" y="0"/>
                      <a:pt x="95" y="9"/>
                    </a:cubicBezTo>
                    <a:cubicBezTo>
                      <a:pt x="82" y="13"/>
                      <a:pt x="81" y="27"/>
                      <a:pt x="71" y="34"/>
                    </a:cubicBezTo>
                    <a:cubicBezTo>
                      <a:pt x="63" y="39"/>
                      <a:pt x="54" y="35"/>
                      <a:pt x="45" y="42"/>
                    </a:cubicBezTo>
                    <a:cubicBezTo>
                      <a:pt x="36" y="50"/>
                      <a:pt x="38" y="62"/>
                      <a:pt x="31" y="71"/>
                    </a:cubicBezTo>
                    <a:cubicBezTo>
                      <a:pt x="24" y="82"/>
                      <a:pt x="17" y="87"/>
                      <a:pt x="11" y="99"/>
                    </a:cubicBezTo>
                    <a:cubicBezTo>
                      <a:pt x="5" y="112"/>
                      <a:pt x="0" y="138"/>
                      <a:pt x="21" y="141"/>
                    </a:cubicBezTo>
                    <a:lnTo>
                      <a:pt x="25" y="136"/>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9" name="îŝļïḋê"/>
              <p:cNvSpPr/>
              <p:nvPr>
                <p:custDataLst>
                  <p:tags r:id="rId58"/>
                </p:custDataLst>
              </p:nvPr>
            </p:nvSpPr>
            <p:spPr bwMode="auto">
              <a:xfrm>
                <a:off x="3906" y="2965"/>
                <a:ext cx="293" cy="323"/>
              </a:xfrm>
              <a:custGeom>
                <a:avLst/>
                <a:gdLst>
                  <a:gd name="T0" fmla="*/ 103 w 293"/>
                  <a:gd name="T1" fmla="*/ 246 h 323"/>
                  <a:gd name="T2" fmla="*/ 63 w 293"/>
                  <a:gd name="T3" fmla="*/ 190 h 323"/>
                  <a:gd name="T4" fmla="*/ 36 w 293"/>
                  <a:gd name="T5" fmla="*/ 156 h 323"/>
                  <a:gd name="T6" fmla="*/ 15 w 293"/>
                  <a:gd name="T7" fmla="*/ 36 h 323"/>
                  <a:gd name="T8" fmla="*/ 0 w 293"/>
                  <a:gd name="T9" fmla="*/ 40 h 323"/>
                  <a:gd name="T10" fmla="*/ 29 w 293"/>
                  <a:gd name="T11" fmla="*/ 323 h 323"/>
                  <a:gd name="T12" fmla="*/ 293 w 293"/>
                  <a:gd name="T13" fmla="*/ 221 h 323"/>
                  <a:gd name="T14" fmla="*/ 250 w 293"/>
                  <a:gd name="T15" fmla="*/ 0 h 323"/>
                  <a:gd name="T16" fmla="*/ 219 w 293"/>
                  <a:gd name="T17" fmla="*/ 23 h 323"/>
                  <a:gd name="T18" fmla="*/ 267 w 293"/>
                  <a:gd name="T19" fmla="*/ 229 h 323"/>
                  <a:gd name="T20" fmla="*/ 219 w 293"/>
                  <a:gd name="T21" fmla="*/ 228 h 323"/>
                  <a:gd name="T22" fmla="*/ 188 w 293"/>
                  <a:gd name="T23" fmla="*/ 21 h 323"/>
                  <a:gd name="T24" fmla="*/ 171 w 293"/>
                  <a:gd name="T25" fmla="*/ 14 h 323"/>
                  <a:gd name="T26" fmla="*/ 200 w 293"/>
                  <a:gd name="T27" fmla="*/ 246 h 323"/>
                  <a:gd name="T28" fmla="*/ 48 w 293"/>
                  <a:gd name="T29" fmla="*/ 286 h 323"/>
                  <a:gd name="T30" fmla="*/ 32 w 293"/>
                  <a:gd name="T31" fmla="*/ 180 h 323"/>
                  <a:gd name="T32" fmla="*/ 60 w 293"/>
                  <a:gd name="T33" fmla="*/ 200 h 323"/>
                  <a:gd name="T34" fmla="*/ 103 w 293"/>
                  <a:gd name="T35" fmla="*/ 24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323">
                    <a:moveTo>
                      <a:pt x="103" y="246"/>
                    </a:moveTo>
                    <a:lnTo>
                      <a:pt x="63" y="190"/>
                    </a:lnTo>
                    <a:lnTo>
                      <a:pt x="36" y="156"/>
                    </a:lnTo>
                    <a:lnTo>
                      <a:pt x="15" y="36"/>
                    </a:lnTo>
                    <a:lnTo>
                      <a:pt x="0" y="40"/>
                    </a:lnTo>
                    <a:lnTo>
                      <a:pt x="29" y="323"/>
                    </a:lnTo>
                    <a:lnTo>
                      <a:pt x="293" y="221"/>
                    </a:lnTo>
                    <a:lnTo>
                      <a:pt x="250" y="0"/>
                    </a:lnTo>
                    <a:lnTo>
                      <a:pt x="219" y="23"/>
                    </a:lnTo>
                    <a:lnTo>
                      <a:pt x="267" y="229"/>
                    </a:lnTo>
                    <a:lnTo>
                      <a:pt x="219" y="228"/>
                    </a:lnTo>
                    <a:lnTo>
                      <a:pt x="188" y="21"/>
                    </a:lnTo>
                    <a:lnTo>
                      <a:pt x="171" y="14"/>
                    </a:lnTo>
                    <a:lnTo>
                      <a:pt x="200" y="246"/>
                    </a:lnTo>
                    <a:lnTo>
                      <a:pt x="48" y="286"/>
                    </a:lnTo>
                    <a:lnTo>
                      <a:pt x="32" y="180"/>
                    </a:lnTo>
                    <a:lnTo>
                      <a:pt x="60" y="200"/>
                    </a:lnTo>
                    <a:lnTo>
                      <a:pt x="103" y="246"/>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0" name="íŝḻiḓe"/>
              <p:cNvSpPr/>
              <p:nvPr>
                <p:custDataLst>
                  <p:tags r:id="rId59"/>
                </p:custDataLst>
              </p:nvPr>
            </p:nvSpPr>
            <p:spPr bwMode="auto">
              <a:xfrm>
                <a:off x="3559" y="3018"/>
                <a:ext cx="73" cy="212"/>
              </a:xfrm>
              <a:custGeom>
                <a:avLst/>
                <a:gdLst>
                  <a:gd name="T0" fmla="*/ 0 w 73"/>
                  <a:gd name="T1" fmla="*/ 212 h 212"/>
                  <a:gd name="T2" fmla="*/ 39 w 73"/>
                  <a:gd name="T3" fmla="*/ 0 h 212"/>
                  <a:gd name="T4" fmla="*/ 73 w 73"/>
                  <a:gd name="T5" fmla="*/ 4 h 212"/>
                  <a:gd name="T6" fmla="*/ 0 w 73"/>
                  <a:gd name="T7" fmla="*/ 212 h 212"/>
                </a:gdLst>
                <a:ahLst/>
                <a:cxnLst>
                  <a:cxn ang="0">
                    <a:pos x="T0" y="T1"/>
                  </a:cxn>
                  <a:cxn ang="0">
                    <a:pos x="T2" y="T3"/>
                  </a:cxn>
                  <a:cxn ang="0">
                    <a:pos x="T4" y="T5"/>
                  </a:cxn>
                  <a:cxn ang="0">
                    <a:pos x="T6" y="T7"/>
                  </a:cxn>
                </a:cxnLst>
                <a:rect l="0" t="0" r="r" b="b"/>
                <a:pathLst>
                  <a:path w="73" h="212">
                    <a:moveTo>
                      <a:pt x="0" y="212"/>
                    </a:moveTo>
                    <a:lnTo>
                      <a:pt x="39" y="0"/>
                    </a:lnTo>
                    <a:lnTo>
                      <a:pt x="73" y="4"/>
                    </a:lnTo>
                    <a:lnTo>
                      <a:pt x="0" y="212"/>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1" name="ïṧḻídè"/>
              <p:cNvSpPr/>
              <p:nvPr>
                <p:custDataLst>
                  <p:tags r:id="rId60"/>
                </p:custDataLst>
              </p:nvPr>
            </p:nvSpPr>
            <p:spPr bwMode="auto">
              <a:xfrm>
                <a:off x="3738" y="3039"/>
                <a:ext cx="34" cy="309"/>
              </a:xfrm>
              <a:custGeom>
                <a:avLst/>
                <a:gdLst>
                  <a:gd name="T0" fmla="*/ 0 w 34"/>
                  <a:gd name="T1" fmla="*/ 309 h 309"/>
                  <a:gd name="T2" fmla="*/ 2 w 34"/>
                  <a:gd name="T3" fmla="*/ 0 h 309"/>
                  <a:gd name="T4" fmla="*/ 34 w 34"/>
                  <a:gd name="T5" fmla="*/ 2 h 309"/>
                  <a:gd name="T6" fmla="*/ 0 w 34"/>
                  <a:gd name="T7" fmla="*/ 309 h 309"/>
                </a:gdLst>
                <a:ahLst/>
                <a:cxnLst>
                  <a:cxn ang="0">
                    <a:pos x="T0" y="T1"/>
                  </a:cxn>
                  <a:cxn ang="0">
                    <a:pos x="T2" y="T3"/>
                  </a:cxn>
                  <a:cxn ang="0">
                    <a:pos x="T4" y="T5"/>
                  </a:cxn>
                  <a:cxn ang="0">
                    <a:pos x="T6" y="T7"/>
                  </a:cxn>
                </a:cxnLst>
                <a:rect l="0" t="0" r="r" b="b"/>
                <a:pathLst>
                  <a:path w="34" h="309">
                    <a:moveTo>
                      <a:pt x="0" y="309"/>
                    </a:moveTo>
                    <a:lnTo>
                      <a:pt x="2" y="0"/>
                    </a:lnTo>
                    <a:lnTo>
                      <a:pt x="34" y="2"/>
                    </a:lnTo>
                    <a:lnTo>
                      <a:pt x="0" y="309"/>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2" name="íṡľîdê"/>
              <p:cNvSpPr/>
              <p:nvPr>
                <p:custDataLst>
                  <p:tags r:id="rId61"/>
                </p:custDataLst>
              </p:nvPr>
            </p:nvSpPr>
            <p:spPr bwMode="auto">
              <a:xfrm>
                <a:off x="3689" y="2977"/>
                <a:ext cx="34" cy="311"/>
              </a:xfrm>
              <a:custGeom>
                <a:avLst/>
                <a:gdLst>
                  <a:gd name="T0" fmla="*/ 0 w 34"/>
                  <a:gd name="T1" fmla="*/ 311 h 311"/>
                  <a:gd name="T2" fmla="*/ 1 w 34"/>
                  <a:gd name="T3" fmla="*/ 0 h 311"/>
                  <a:gd name="T4" fmla="*/ 34 w 34"/>
                  <a:gd name="T5" fmla="*/ 2 h 311"/>
                  <a:gd name="T6" fmla="*/ 0 w 34"/>
                  <a:gd name="T7" fmla="*/ 311 h 311"/>
                </a:gdLst>
                <a:ahLst/>
                <a:cxnLst>
                  <a:cxn ang="0">
                    <a:pos x="T0" y="T1"/>
                  </a:cxn>
                  <a:cxn ang="0">
                    <a:pos x="T2" y="T3"/>
                  </a:cxn>
                  <a:cxn ang="0">
                    <a:pos x="T4" y="T5"/>
                  </a:cxn>
                  <a:cxn ang="0">
                    <a:pos x="T6" y="T7"/>
                  </a:cxn>
                </a:cxnLst>
                <a:rect l="0" t="0" r="r" b="b"/>
                <a:pathLst>
                  <a:path w="34" h="311">
                    <a:moveTo>
                      <a:pt x="0" y="311"/>
                    </a:moveTo>
                    <a:lnTo>
                      <a:pt x="1" y="0"/>
                    </a:lnTo>
                    <a:lnTo>
                      <a:pt x="34" y="2"/>
                    </a:lnTo>
                    <a:lnTo>
                      <a:pt x="0" y="311"/>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3" name="îśļiḑè"/>
              <p:cNvSpPr/>
              <p:nvPr>
                <p:custDataLst>
                  <p:tags r:id="rId62"/>
                </p:custDataLst>
              </p:nvPr>
            </p:nvSpPr>
            <p:spPr bwMode="auto">
              <a:xfrm>
                <a:off x="4822" y="2443"/>
                <a:ext cx="189" cy="128"/>
              </a:xfrm>
              <a:custGeom>
                <a:avLst/>
                <a:gdLst>
                  <a:gd name="T0" fmla="*/ 189 w 189"/>
                  <a:gd name="T1" fmla="*/ 128 h 128"/>
                  <a:gd name="T2" fmla="*/ 0 w 189"/>
                  <a:gd name="T3" fmla="*/ 37 h 128"/>
                  <a:gd name="T4" fmla="*/ 27 w 189"/>
                  <a:gd name="T5" fmla="*/ 0 h 128"/>
                  <a:gd name="T6" fmla="*/ 189 w 189"/>
                  <a:gd name="T7" fmla="*/ 128 h 128"/>
                </a:gdLst>
                <a:ahLst/>
                <a:cxnLst>
                  <a:cxn ang="0">
                    <a:pos x="T0" y="T1"/>
                  </a:cxn>
                  <a:cxn ang="0">
                    <a:pos x="T2" y="T3"/>
                  </a:cxn>
                  <a:cxn ang="0">
                    <a:pos x="T4" y="T5"/>
                  </a:cxn>
                  <a:cxn ang="0">
                    <a:pos x="T6" y="T7"/>
                  </a:cxn>
                </a:cxnLst>
                <a:rect l="0" t="0" r="r" b="b"/>
                <a:pathLst>
                  <a:path w="189" h="128">
                    <a:moveTo>
                      <a:pt x="189" y="128"/>
                    </a:moveTo>
                    <a:lnTo>
                      <a:pt x="0" y="37"/>
                    </a:lnTo>
                    <a:lnTo>
                      <a:pt x="27" y="0"/>
                    </a:lnTo>
                    <a:lnTo>
                      <a:pt x="189" y="128"/>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4" name="íṡlîďê"/>
              <p:cNvSpPr/>
              <p:nvPr>
                <p:custDataLst>
                  <p:tags r:id="rId63"/>
                </p:custDataLst>
              </p:nvPr>
            </p:nvSpPr>
            <p:spPr bwMode="auto">
              <a:xfrm>
                <a:off x="4921" y="2296"/>
                <a:ext cx="248" cy="130"/>
              </a:xfrm>
              <a:custGeom>
                <a:avLst/>
                <a:gdLst>
                  <a:gd name="T0" fmla="*/ 0 w 248"/>
                  <a:gd name="T1" fmla="*/ 34 h 130"/>
                  <a:gd name="T2" fmla="*/ 193 w 248"/>
                  <a:gd name="T3" fmla="*/ 130 h 130"/>
                  <a:gd name="T4" fmla="*/ 210 w 248"/>
                  <a:gd name="T5" fmla="*/ 107 h 130"/>
                  <a:gd name="T6" fmla="*/ 132 w 248"/>
                  <a:gd name="T7" fmla="*/ 65 h 130"/>
                  <a:gd name="T8" fmla="*/ 248 w 248"/>
                  <a:gd name="T9" fmla="*/ 55 h 130"/>
                  <a:gd name="T10" fmla="*/ 239 w 248"/>
                  <a:gd name="T11" fmla="*/ 37 h 130"/>
                  <a:gd name="T12" fmla="*/ 125 w 248"/>
                  <a:gd name="T13" fmla="*/ 46 h 130"/>
                  <a:gd name="T14" fmla="*/ 13 w 248"/>
                  <a:gd name="T15" fmla="*/ 0 h 130"/>
                  <a:gd name="T16" fmla="*/ 0 w 248"/>
                  <a:gd name="T17"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30">
                    <a:moveTo>
                      <a:pt x="0" y="34"/>
                    </a:moveTo>
                    <a:lnTo>
                      <a:pt x="193" y="130"/>
                    </a:lnTo>
                    <a:lnTo>
                      <a:pt x="210" y="107"/>
                    </a:lnTo>
                    <a:lnTo>
                      <a:pt x="132" y="65"/>
                    </a:lnTo>
                    <a:lnTo>
                      <a:pt x="248" y="55"/>
                    </a:lnTo>
                    <a:lnTo>
                      <a:pt x="239" y="37"/>
                    </a:lnTo>
                    <a:lnTo>
                      <a:pt x="125" y="46"/>
                    </a:lnTo>
                    <a:lnTo>
                      <a:pt x="13" y="0"/>
                    </a:lnTo>
                    <a:lnTo>
                      <a:pt x="0" y="34"/>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5" name="îSḷiďe"/>
              <p:cNvSpPr/>
              <p:nvPr>
                <p:custDataLst>
                  <p:tags r:id="rId64"/>
                </p:custDataLst>
              </p:nvPr>
            </p:nvSpPr>
            <p:spPr bwMode="auto">
              <a:xfrm>
                <a:off x="4264" y="2935"/>
                <a:ext cx="130" cy="278"/>
              </a:xfrm>
              <a:custGeom>
                <a:avLst/>
                <a:gdLst>
                  <a:gd name="T0" fmla="*/ 130 w 130"/>
                  <a:gd name="T1" fmla="*/ 278 h 278"/>
                  <a:gd name="T2" fmla="*/ 36 w 130"/>
                  <a:gd name="T3" fmla="*/ 0 h 278"/>
                  <a:gd name="T4" fmla="*/ 0 w 130"/>
                  <a:gd name="T5" fmla="*/ 3 h 278"/>
                  <a:gd name="T6" fmla="*/ 130 w 130"/>
                  <a:gd name="T7" fmla="*/ 278 h 278"/>
                </a:gdLst>
                <a:ahLst/>
                <a:cxnLst>
                  <a:cxn ang="0">
                    <a:pos x="T0" y="T1"/>
                  </a:cxn>
                  <a:cxn ang="0">
                    <a:pos x="T2" y="T3"/>
                  </a:cxn>
                  <a:cxn ang="0">
                    <a:pos x="T4" y="T5"/>
                  </a:cxn>
                  <a:cxn ang="0">
                    <a:pos x="T6" y="T7"/>
                  </a:cxn>
                </a:cxnLst>
                <a:rect l="0" t="0" r="r" b="b"/>
                <a:pathLst>
                  <a:path w="130" h="278">
                    <a:moveTo>
                      <a:pt x="130" y="278"/>
                    </a:moveTo>
                    <a:lnTo>
                      <a:pt x="36" y="0"/>
                    </a:lnTo>
                    <a:lnTo>
                      <a:pt x="0" y="3"/>
                    </a:lnTo>
                    <a:lnTo>
                      <a:pt x="130" y="278"/>
                    </a:lnTo>
                    <a:close/>
                  </a:path>
                </a:pathLst>
              </a:custGeom>
              <a:solidFill>
                <a:srgbClr val="6D24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6" name="iṡ1iḑe"/>
              <p:cNvSpPr/>
              <p:nvPr>
                <p:custDataLst>
                  <p:tags r:id="rId65"/>
                </p:custDataLst>
              </p:nvPr>
            </p:nvSpPr>
            <p:spPr bwMode="auto">
              <a:xfrm>
                <a:off x="5059" y="2286"/>
                <a:ext cx="286" cy="278"/>
              </a:xfrm>
              <a:custGeom>
                <a:avLst/>
                <a:gdLst>
                  <a:gd name="T0" fmla="*/ 156 w 167"/>
                  <a:gd name="T1" fmla="*/ 71 h 163"/>
                  <a:gd name="T2" fmla="*/ 159 w 167"/>
                  <a:gd name="T3" fmla="*/ 108 h 163"/>
                  <a:gd name="T4" fmla="*/ 131 w 167"/>
                  <a:gd name="T5" fmla="*/ 152 h 163"/>
                  <a:gd name="T6" fmla="*/ 105 w 167"/>
                  <a:gd name="T7" fmla="*/ 152 h 163"/>
                  <a:gd name="T8" fmla="*/ 76 w 167"/>
                  <a:gd name="T9" fmla="*/ 157 h 163"/>
                  <a:gd name="T10" fmla="*/ 31 w 167"/>
                  <a:gd name="T11" fmla="*/ 129 h 163"/>
                  <a:gd name="T12" fmla="*/ 21 w 167"/>
                  <a:gd name="T13" fmla="*/ 116 h 163"/>
                  <a:gd name="T14" fmla="*/ 4 w 167"/>
                  <a:gd name="T15" fmla="*/ 101 h 163"/>
                  <a:gd name="T16" fmla="*/ 14 w 167"/>
                  <a:gd name="T17" fmla="*/ 55 h 163"/>
                  <a:gd name="T18" fmla="*/ 37 w 167"/>
                  <a:gd name="T19" fmla="*/ 30 h 163"/>
                  <a:gd name="T20" fmla="*/ 53 w 167"/>
                  <a:gd name="T21" fmla="*/ 12 h 163"/>
                  <a:gd name="T22" fmla="*/ 118 w 167"/>
                  <a:gd name="T23" fmla="*/ 3 h 163"/>
                  <a:gd name="T24" fmla="*/ 156 w 167"/>
                  <a:gd name="T25" fmla="*/ 7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63">
                    <a:moveTo>
                      <a:pt x="156" y="71"/>
                    </a:moveTo>
                    <a:cubicBezTo>
                      <a:pt x="159" y="91"/>
                      <a:pt x="167" y="95"/>
                      <a:pt x="159" y="108"/>
                    </a:cubicBezTo>
                    <a:cubicBezTo>
                      <a:pt x="151" y="125"/>
                      <a:pt x="153" y="142"/>
                      <a:pt x="131" y="152"/>
                    </a:cubicBezTo>
                    <a:cubicBezTo>
                      <a:pt x="118" y="159"/>
                      <a:pt x="117" y="154"/>
                      <a:pt x="105" y="152"/>
                    </a:cubicBezTo>
                    <a:cubicBezTo>
                      <a:pt x="95" y="151"/>
                      <a:pt x="87" y="155"/>
                      <a:pt x="76" y="157"/>
                    </a:cubicBezTo>
                    <a:cubicBezTo>
                      <a:pt x="45" y="163"/>
                      <a:pt x="41" y="153"/>
                      <a:pt x="31" y="129"/>
                    </a:cubicBezTo>
                    <a:cubicBezTo>
                      <a:pt x="27" y="119"/>
                      <a:pt x="30" y="122"/>
                      <a:pt x="21" y="116"/>
                    </a:cubicBezTo>
                    <a:cubicBezTo>
                      <a:pt x="12" y="110"/>
                      <a:pt x="7" y="111"/>
                      <a:pt x="4" y="101"/>
                    </a:cubicBezTo>
                    <a:cubicBezTo>
                      <a:pt x="0" y="88"/>
                      <a:pt x="7" y="66"/>
                      <a:pt x="14" y="55"/>
                    </a:cubicBezTo>
                    <a:cubicBezTo>
                      <a:pt x="21" y="46"/>
                      <a:pt x="31" y="39"/>
                      <a:pt x="37" y="30"/>
                    </a:cubicBezTo>
                    <a:cubicBezTo>
                      <a:pt x="42" y="22"/>
                      <a:pt x="43" y="17"/>
                      <a:pt x="53" y="12"/>
                    </a:cubicBezTo>
                    <a:cubicBezTo>
                      <a:pt x="72" y="2"/>
                      <a:pt x="98" y="0"/>
                      <a:pt x="118" y="3"/>
                    </a:cubicBezTo>
                    <a:cubicBezTo>
                      <a:pt x="164" y="11"/>
                      <a:pt x="156" y="71"/>
                      <a:pt x="156" y="7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7" name="ïsḻíḋè"/>
              <p:cNvSpPr/>
              <p:nvPr>
                <p:custDataLst>
                  <p:tags r:id="rId66"/>
                </p:custDataLst>
              </p:nvPr>
            </p:nvSpPr>
            <p:spPr bwMode="auto">
              <a:xfrm>
                <a:off x="4281" y="3049"/>
                <a:ext cx="286" cy="280"/>
              </a:xfrm>
              <a:custGeom>
                <a:avLst/>
                <a:gdLst>
                  <a:gd name="T0" fmla="*/ 156 w 167"/>
                  <a:gd name="T1" fmla="*/ 72 h 164"/>
                  <a:gd name="T2" fmla="*/ 160 w 167"/>
                  <a:gd name="T3" fmla="*/ 108 h 164"/>
                  <a:gd name="T4" fmla="*/ 131 w 167"/>
                  <a:gd name="T5" fmla="*/ 152 h 164"/>
                  <a:gd name="T6" fmla="*/ 105 w 167"/>
                  <a:gd name="T7" fmla="*/ 153 h 164"/>
                  <a:gd name="T8" fmla="*/ 76 w 167"/>
                  <a:gd name="T9" fmla="*/ 158 h 164"/>
                  <a:gd name="T10" fmla="*/ 31 w 167"/>
                  <a:gd name="T11" fmla="*/ 129 h 164"/>
                  <a:gd name="T12" fmla="*/ 21 w 167"/>
                  <a:gd name="T13" fmla="*/ 116 h 164"/>
                  <a:gd name="T14" fmla="*/ 4 w 167"/>
                  <a:gd name="T15" fmla="*/ 101 h 164"/>
                  <a:gd name="T16" fmla="*/ 15 w 167"/>
                  <a:gd name="T17" fmla="*/ 56 h 164"/>
                  <a:gd name="T18" fmla="*/ 37 w 167"/>
                  <a:gd name="T19" fmla="*/ 31 h 164"/>
                  <a:gd name="T20" fmla="*/ 53 w 167"/>
                  <a:gd name="T21" fmla="*/ 12 h 164"/>
                  <a:gd name="T22" fmla="*/ 118 w 167"/>
                  <a:gd name="T23" fmla="*/ 4 h 164"/>
                  <a:gd name="T24" fmla="*/ 156 w 167"/>
                  <a:gd name="T25"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64">
                    <a:moveTo>
                      <a:pt x="156" y="72"/>
                    </a:moveTo>
                    <a:cubicBezTo>
                      <a:pt x="159" y="91"/>
                      <a:pt x="167" y="95"/>
                      <a:pt x="160" y="108"/>
                    </a:cubicBezTo>
                    <a:cubicBezTo>
                      <a:pt x="151" y="125"/>
                      <a:pt x="153" y="142"/>
                      <a:pt x="131" y="152"/>
                    </a:cubicBezTo>
                    <a:cubicBezTo>
                      <a:pt x="118" y="159"/>
                      <a:pt x="117" y="154"/>
                      <a:pt x="105" y="153"/>
                    </a:cubicBezTo>
                    <a:cubicBezTo>
                      <a:pt x="95" y="151"/>
                      <a:pt x="88" y="156"/>
                      <a:pt x="76" y="158"/>
                    </a:cubicBezTo>
                    <a:cubicBezTo>
                      <a:pt x="45" y="164"/>
                      <a:pt x="42" y="154"/>
                      <a:pt x="31" y="129"/>
                    </a:cubicBezTo>
                    <a:cubicBezTo>
                      <a:pt x="27" y="119"/>
                      <a:pt x="30" y="123"/>
                      <a:pt x="21" y="116"/>
                    </a:cubicBezTo>
                    <a:cubicBezTo>
                      <a:pt x="12" y="110"/>
                      <a:pt x="8" y="111"/>
                      <a:pt x="4" y="101"/>
                    </a:cubicBezTo>
                    <a:cubicBezTo>
                      <a:pt x="0" y="88"/>
                      <a:pt x="7" y="66"/>
                      <a:pt x="15" y="56"/>
                    </a:cubicBezTo>
                    <a:cubicBezTo>
                      <a:pt x="21" y="47"/>
                      <a:pt x="31" y="39"/>
                      <a:pt x="37" y="31"/>
                    </a:cubicBezTo>
                    <a:cubicBezTo>
                      <a:pt x="42" y="22"/>
                      <a:pt x="43" y="17"/>
                      <a:pt x="53" y="12"/>
                    </a:cubicBezTo>
                    <a:cubicBezTo>
                      <a:pt x="72" y="3"/>
                      <a:pt x="98" y="0"/>
                      <a:pt x="118" y="4"/>
                    </a:cubicBezTo>
                    <a:cubicBezTo>
                      <a:pt x="164" y="12"/>
                      <a:pt x="156" y="72"/>
                      <a:pt x="156" y="7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8" name="ïşḷïḋê"/>
              <p:cNvSpPr/>
              <p:nvPr>
                <p:custDataLst>
                  <p:tags r:id="rId67"/>
                </p:custDataLst>
              </p:nvPr>
            </p:nvSpPr>
            <p:spPr bwMode="auto">
              <a:xfrm>
                <a:off x="3220" y="2795"/>
                <a:ext cx="279" cy="302"/>
              </a:xfrm>
              <a:custGeom>
                <a:avLst/>
                <a:gdLst>
                  <a:gd name="T0" fmla="*/ 76 w 163"/>
                  <a:gd name="T1" fmla="*/ 22 h 177"/>
                  <a:gd name="T2" fmla="*/ 40 w 163"/>
                  <a:gd name="T3" fmla="*/ 27 h 177"/>
                  <a:gd name="T4" fmla="*/ 3 w 163"/>
                  <a:gd name="T5" fmla="*/ 64 h 177"/>
                  <a:gd name="T6" fmla="*/ 9 w 163"/>
                  <a:gd name="T7" fmla="*/ 90 h 177"/>
                  <a:gd name="T8" fmla="*/ 11 w 163"/>
                  <a:gd name="T9" fmla="*/ 119 h 177"/>
                  <a:gd name="T10" fmla="*/ 49 w 163"/>
                  <a:gd name="T11" fmla="*/ 157 h 177"/>
                  <a:gd name="T12" fmla="*/ 64 w 163"/>
                  <a:gd name="T13" fmla="*/ 164 h 177"/>
                  <a:gd name="T14" fmla="*/ 82 w 163"/>
                  <a:gd name="T15" fmla="*/ 176 h 177"/>
                  <a:gd name="T16" fmla="*/ 124 w 163"/>
                  <a:gd name="T17" fmla="*/ 156 h 177"/>
                  <a:gd name="T18" fmla="*/ 143 w 163"/>
                  <a:gd name="T19" fmla="*/ 128 h 177"/>
                  <a:gd name="T20" fmla="*/ 158 w 163"/>
                  <a:gd name="T21" fmla="*/ 108 h 177"/>
                  <a:gd name="T22" fmla="*/ 151 w 163"/>
                  <a:gd name="T23" fmla="*/ 43 h 177"/>
                  <a:gd name="T24" fmla="*/ 76 w 163"/>
                  <a:gd name="T25" fmla="*/ 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7">
                    <a:moveTo>
                      <a:pt x="76" y="22"/>
                    </a:moveTo>
                    <a:cubicBezTo>
                      <a:pt x="56" y="23"/>
                      <a:pt x="51" y="17"/>
                      <a:pt x="40" y="27"/>
                    </a:cubicBezTo>
                    <a:cubicBezTo>
                      <a:pt x="25" y="39"/>
                      <a:pt x="9" y="41"/>
                      <a:pt x="3" y="64"/>
                    </a:cubicBezTo>
                    <a:cubicBezTo>
                      <a:pt x="0" y="79"/>
                      <a:pt x="5" y="78"/>
                      <a:pt x="9" y="90"/>
                    </a:cubicBezTo>
                    <a:cubicBezTo>
                      <a:pt x="13" y="99"/>
                      <a:pt x="10" y="108"/>
                      <a:pt x="11" y="119"/>
                    </a:cubicBezTo>
                    <a:cubicBezTo>
                      <a:pt x="12" y="151"/>
                      <a:pt x="23" y="152"/>
                      <a:pt x="49" y="157"/>
                    </a:cubicBezTo>
                    <a:cubicBezTo>
                      <a:pt x="60" y="158"/>
                      <a:pt x="56" y="156"/>
                      <a:pt x="64" y="164"/>
                    </a:cubicBezTo>
                    <a:cubicBezTo>
                      <a:pt x="72" y="171"/>
                      <a:pt x="72" y="175"/>
                      <a:pt x="82" y="176"/>
                    </a:cubicBezTo>
                    <a:cubicBezTo>
                      <a:pt x="96" y="177"/>
                      <a:pt x="116" y="165"/>
                      <a:pt x="124" y="156"/>
                    </a:cubicBezTo>
                    <a:cubicBezTo>
                      <a:pt x="131" y="147"/>
                      <a:pt x="136" y="136"/>
                      <a:pt x="143" y="128"/>
                    </a:cubicBezTo>
                    <a:cubicBezTo>
                      <a:pt x="150" y="121"/>
                      <a:pt x="155" y="119"/>
                      <a:pt x="158" y="108"/>
                    </a:cubicBezTo>
                    <a:cubicBezTo>
                      <a:pt x="163" y="87"/>
                      <a:pt x="159" y="62"/>
                      <a:pt x="151" y="43"/>
                    </a:cubicBezTo>
                    <a:cubicBezTo>
                      <a:pt x="133" y="0"/>
                      <a:pt x="76" y="22"/>
                      <a:pt x="76" y="2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9" name="ís1îḓè"/>
              <p:cNvSpPr/>
              <p:nvPr>
                <p:custDataLst>
                  <p:tags r:id="rId68"/>
                </p:custDataLst>
              </p:nvPr>
            </p:nvSpPr>
            <p:spPr bwMode="auto">
              <a:xfrm>
                <a:off x="4613" y="2508"/>
                <a:ext cx="277" cy="302"/>
              </a:xfrm>
              <a:custGeom>
                <a:avLst/>
                <a:gdLst>
                  <a:gd name="T0" fmla="*/ 76 w 162"/>
                  <a:gd name="T1" fmla="*/ 22 h 177"/>
                  <a:gd name="T2" fmla="*/ 39 w 162"/>
                  <a:gd name="T3" fmla="*/ 27 h 177"/>
                  <a:gd name="T4" fmla="*/ 3 w 162"/>
                  <a:gd name="T5" fmla="*/ 64 h 177"/>
                  <a:gd name="T6" fmla="*/ 9 w 162"/>
                  <a:gd name="T7" fmla="*/ 90 h 177"/>
                  <a:gd name="T8" fmla="*/ 10 w 162"/>
                  <a:gd name="T9" fmla="*/ 119 h 177"/>
                  <a:gd name="T10" fmla="*/ 49 w 162"/>
                  <a:gd name="T11" fmla="*/ 157 h 177"/>
                  <a:gd name="T12" fmla="*/ 63 w 162"/>
                  <a:gd name="T13" fmla="*/ 164 h 177"/>
                  <a:gd name="T14" fmla="*/ 82 w 162"/>
                  <a:gd name="T15" fmla="*/ 176 h 177"/>
                  <a:gd name="T16" fmla="*/ 124 w 162"/>
                  <a:gd name="T17" fmla="*/ 156 h 177"/>
                  <a:gd name="T18" fmla="*/ 143 w 162"/>
                  <a:gd name="T19" fmla="*/ 128 h 177"/>
                  <a:gd name="T20" fmla="*/ 157 w 162"/>
                  <a:gd name="T21" fmla="*/ 108 h 177"/>
                  <a:gd name="T22" fmla="*/ 151 w 162"/>
                  <a:gd name="T23" fmla="*/ 43 h 177"/>
                  <a:gd name="T24" fmla="*/ 76 w 162"/>
                  <a:gd name="T25" fmla="*/ 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7">
                    <a:moveTo>
                      <a:pt x="76" y="22"/>
                    </a:moveTo>
                    <a:cubicBezTo>
                      <a:pt x="56" y="23"/>
                      <a:pt x="51" y="17"/>
                      <a:pt x="39" y="27"/>
                    </a:cubicBezTo>
                    <a:cubicBezTo>
                      <a:pt x="25" y="39"/>
                      <a:pt x="8" y="41"/>
                      <a:pt x="3" y="64"/>
                    </a:cubicBezTo>
                    <a:cubicBezTo>
                      <a:pt x="0" y="79"/>
                      <a:pt x="4" y="78"/>
                      <a:pt x="9" y="90"/>
                    </a:cubicBezTo>
                    <a:cubicBezTo>
                      <a:pt x="12" y="99"/>
                      <a:pt x="10" y="108"/>
                      <a:pt x="10" y="119"/>
                    </a:cubicBezTo>
                    <a:cubicBezTo>
                      <a:pt x="12" y="151"/>
                      <a:pt x="22" y="152"/>
                      <a:pt x="49" y="157"/>
                    </a:cubicBezTo>
                    <a:cubicBezTo>
                      <a:pt x="59" y="158"/>
                      <a:pt x="55" y="156"/>
                      <a:pt x="63" y="164"/>
                    </a:cubicBezTo>
                    <a:cubicBezTo>
                      <a:pt x="71" y="171"/>
                      <a:pt x="71" y="175"/>
                      <a:pt x="82" y="176"/>
                    </a:cubicBezTo>
                    <a:cubicBezTo>
                      <a:pt x="95" y="177"/>
                      <a:pt x="116" y="165"/>
                      <a:pt x="124" y="156"/>
                    </a:cubicBezTo>
                    <a:cubicBezTo>
                      <a:pt x="131" y="147"/>
                      <a:pt x="136" y="136"/>
                      <a:pt x="143" y="128"/>
                    </a:cubicBezTo>
                    <a:cubicBezTo>
                      <a:pt x="150" y="121"/>
                      <a:pt x="155" y="119"/>
                      <a:pt x="157" y="108"/>
                    </a:cubicBezTo>
                    <a:cubicBezTo>
                      <a:pt x="162" y="87"/>
                      <a:pt x="158" y="62"/>
                      <a:pt x="151" y="43"/>
                    </a:cubicBezTo>
                    <a:cubicBezTo>
                      <a:pt x="132" y="0"/>
                      <a:pt x="76" y="22"/>
                      <a:pt x="76" y="2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0" name="ïṡḻiḓe"/>
              <p:cNvSpPr/>
              <p:nvPr>
                <p:custDataLst>
                  <p:tags r:id="rId69"/>
                </p:custDataLst>
              </p:nvPr>
            </p:nvSpPr>
            <p:spPr bwMode="auto">
              <a:xfrm>
                <a:off x="4534" y="2678"/>
                <a:ext cx="329" cy="281"/>
              </a:xfrm>
              <a:custGeom>
                <a:avLst/>
                <a:gdLst>
                  <a:gd name="T0" fmla="*/ 137 w 192"/>
                  <a:gd name="T1" fmla="*/ 34 h 164"/>
                  <a:gd name="T2" fmla="*/ 107 w 192"/>
                  <a:gd name="T3" fmla="*/ 12 h 164"/>
                  <a:gd name="T4" fmla="*/ 55 w 192"/>
                  <a:gd name="T5" fmla="*/ 13 h 164"/>
                  <a:gd name="T6" fmla="*/ 41 w 192"/>
                  <a:gd name="T7" fmla="*/ 35 h 164"/>
                  <a:gd name="T8" fmla="*/ 21 w 192"/>
                  <a:gd name="T9" fmla="*/ 57 h 164"/>
                  <a:gd name="T10" fmla="*/ 22 w 192"/>
                  <a:gd name="T11" fmla="*/ 110 h 164"/>
                  <a:gd name="T12" fmla="*/ 28 w 192"/>
                  <a:gd name="T13" fmla="*/ 126 h 164"/>
                  <a:gd name="T14" fmla="*/ 32 w 192"/>
                  <a:gd name="T15" fmla="*/ 148 h 164"/>
                  <a:gd name="T16" fmla="*/ 76 w 192"/>
                  <a:gd name="T17" fmla="*/ 163 h 164"/>
                  <a:gd name="T18" fmla="*/ 109 w 192"/>
                  <a:gd name="T19" fmla="*/ 157 h 164"/>
                  <a:gd name="T20" fmla="*/ 133 w 192"/>
                  <a:gd name="T21" fmla="*/ 153 h 164"/>
                  <a:gd name="T22" fmla="*/ 174 w 192"/>
                  <a:gd name="T23" fmla="*/ 102 h 164"/>
                  <a:gd name="T24" fmla="*/ 137 w 192"/>
                  <a:gd name="T25"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64">
                    <a:moveTo>
                      <a:pt x="137" y="34"/>
                    </a:moveTo>
                    <a:cubicBezTo>
                      <a:pt x="122" y="21"/>
                      <a:pt x="122" y="13"/>
                      <a:pt x="107" y="12"/>
                    </a:cubicBezTo>
                    <a:cubicBezTo>
                      <a:pt x="88" y="10"/>
                      <a:pt x="75" y="0"/>
                      <a:pt x="55" y="13"/>
                    </a:cubicBezTo>
                    <a:cubicBezTo>
                      <a:pt x="42" y="21"/>
                      <a:pt x="46" y="24"/>
                      <a:pt x="41" y="35"/>
                    </a:cubicBezTo>
                    <a:cubicBezTo>
                      <a:pt x="37" y="44"/>
                      <a:pt x="29" y="48"/>
                      <a:pt x="21" y="57"/>
                    </a:cubicBezTo>
                    <a:cubicBezTo>
                      <a:pt x="0" y="80"/>
                      <a:pt x="7" y="88"/>
                      <a:pt x="22" y="110"/>
                    </a:cubicBezTo>
                    <a:cubicBezTo>
                      <a:pt x="28" y="119"/>
                      <a:pt x="27" y="114"/>
                      <a:pt x="28" y="126"/>
                    </a:cubicBezTo>
                    <a:cubicBezTo>
                      <a:pt x="28" y="136"/>
                      <a:pt x="25" y="140"/>
                      <a:pt x="32" y="148"/>
                    </a:cubicBezTo>
                    <a:cubicBezTo>
                      <a:pt x="40" y="158"/>
                      <a:pt x="63" y="164"/>
                      <a:pt x="76" y="163"/>
                    </a:cubicBezTo>
                    <a:cubicBezTo>
                      <a:pt x="87" y="162"/>
                      <a:pt x="98" y="157"/>
                      <a:pt x="109" y="157"/>
                    </a:cubicBezTo>
                    <a:cubicBezTo>
                      <a:pt x="119" y="157"/>
                      <a:pt x="124" y="159"/>
                      <a:pt x="133" y="153"/>
                    </a:cubicBezTo>
                    <a:cubicBezTo>
                      <a:pt x="151" y="142"/>
                      <a:pt x="167" y="121"/>
                      <a:pt x="174" y="102"/>
                    </a:cubicBezTo>
                    <a:cubicBezTo>
                      <a:pt x="192" y="59"/>
                      <a:pt x="137" y="34"/>
                      <a:pt x="137" y="3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1" name="îSľíḑé"/>
              <p:cNvSpPr/>
              <p:nvPr>
                <p:custDataLst>
                  <p:tags r:id="rId70"/>
                </p:custDataLst>
              </p:nvPr>
            </p:nvSpPr>
            <p:spPr bwMode="auto">
              <a:xfrm>
                <a:off x="3796" y="3092"/>
                <a:ext cx="673" cy="365"/>
              </a:xfrm>
              <a:custGeom>
                <a:avLst/>
                <a:gdLst>
                  <a:gd name="T0" fmla="*/ 49 w 393"/>
                  <a:gd name="T1" fmla="*/ 195 h 214"/>
                  <a:gd name="T2" fmla="*/ 91 w 393"/>
                  <a:gd name="T3" fmla="*/ 171 h 214"/>
                  <a:gd name="T4" fmla="*/ 130 w 393"/>
                  <a:gd name="T5" fmla="*/ 190 h 214"/>
                  <a:gd name="T6" fmla="*/ 166 w 393"/>
                  <a:gd name="T7" fmla="*/ 190 h 214"/>
                  <a:gd name="T8" fmla="*/ 228 w 393"/>
                  <a:gd name="T9" fmla="*/ 203 h 214"/>
                  <a:gd name="T10" fmla="*/ 263 w 393"/>
                  <a:gd name="T11" fmla="*/ 177 h 214"/>
                  <a:gd name="T12" fmla="*/ 300 w 393"/>
                  <a:gd name="T13" fmla="*/ 160 h 214"/>
                  <a:gd name="T14" fmla="*/ 345 w 393"/>
                  <a:gd name="T15" fmla="*/ 152 h 214"/>
                  <a:gd name="T16" fmla="*/ 390 w 393"/>
                  <a:gd name="T17" fmla="*/ 69 h 214"/>
                  <a:gd name="T18" fmla="*/ 337 w 393"/>
                  <a:gd name="T19" fmla="*/ 15 h 214"/>
                  <a:gd name="T20" fmla="*/ 303 w 393"/>
                  <a:gd name="T21" fmla="*/ 2 h 214"/>
                  <a:gd name="T22" fmla="*/ 257 w 393"/>
                  <a:gd name="T23" fmla="*/ 41 h 214"/>
                  <a:gd name="T24" fmla="*/ 237 w 393"/>
                  <a:gd name="T25" fmla="*/ 36 h 214"/>
                  <a:gd name="T26" fmla="*/ 219 w 393"/>
                  <a:gd name="T27" fmla="*/ 19 h 214"/>
                  <a:gd name="T28" fmla="*/ 184 w 393"/>
                  <a:gd name="T29" fmla="*/ 30 h 214"/>
                  <a:gd name="T30" fmla="*/ 149 w 393"/>
                  <a:gd name="T31" fmla="*/ 12 h 214"/>
                  <a:gd name="T32" fmla="*/ 106 w 393"/>
                  <a:gd name="T33" fmla="*/ 58 h 214"/>
                  <a:gd name="T34" fmla="*/ 56 w 393"/>
                  <a:gd name="T35" fmla="*/ 59 h 214"/>
                  <a:gd name="T36" fmla="*/ 32 w 393"/>
                  <a:gd name="T37" fmla="*/ 92 h 214"/>
                  <a:gd name="T38" fmla="*/ 6 w 393"/>
                  <a:gd name="T39" fmla="*/ 124 h 214"/>
                  <a:gd name="T40" fmla="*/ 20 w 393"/>
                  <a:gd name="T41" fmla="*/ 156 h 214"/>
                  <a:gd name="T42" fmla="*/ 49 w 393"/>
                  <a:gd name="T43" fmla="*/ 19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214">
                    <a:moveTo>
                      <a:pt x="49" y="195"/>
                    </a:moveTo>
                    <a:cubicBezTo>
                      <a:pt x="63" y="197"/>
                      <a:pt x="81" y="176"/>
                      <a:pt x="91" y="171"/>
                    </a:cubicBezTo>
                    <a:cubicBezTo>
                      <a:pt x="113" y="159"/>
                      <a:pt x="119" y="172"/>
                      <a:pt x="130" y="190"/>
                    </a:cubicBezTo>
                    <a:cubicBezTo>
                      <a:pt x="142" y="209"/>
                      <a:pt x="156" y="214"/>
                      <a:pt x="166" y="190"/>
                    </a:cubicBezTo>
                    <a:cubicBezTo>
                      <a:pt x="186" y="196"/>
                      <a:pt x="207" y="210"/>
                      <a:pt x="228" y="203"/>
                    </a:cubicBezTo>
                    <a:cubicBezTo>
                      <a:pt x="242" y="198"/>
                      <a:pt x="255" y="190"/>
                      <a:pt x="263" y="177"/>
                    </a:cubicBezTo>
                    <a:cubicBezTo>
                      <a:pt x="270" y="163"/>
                      <a:pt x="279" y="170"/>
                      <a:pt x="300" y="160"/>
                    </a:cubicBezTo>
                    <a:cubicBezTo>
                      <a:pt x="316" y="153"/>
                      <a:pt x="331" y="161"/>
                      <a:pt x="345" y="152"/>
                    </a:cubicBezTo>
                    <a:cubicBezTo>
                      <a:pt x="366" y="140"/>
                      <a:pt x="393" y="93"/>
                      <a:pt x="390" y="69"/>
                    </a:cubicBezTo>
                    <a:cubicBezTo>
                      <a:pt x="386" y="40"/>
                      <a:pt x="361" y="2"/>
                      <a:pt x="337" y="15"/>
                    </a:cubicBezTo>
                    <a:cubicBezTo>
                      <a:pt x="310" y="31"/>
                      <a:pt x="321" y="5"/>
                      <a:pt x="303" y="2"/>
                    </a:cubicBezTo>
                    <a:cubicBezTo>
                      <a:pt x="294" y="0"/>
                      <a:pt x="265" y="38"/>
                      <a:pt x="257" y="41"/>
                    </a:cubicBezTo>
                    <a:cubicBezTo>
                      <a:pt x="244" y="45"/>
                      <a:pt x="247" y="44"/>
                      <a:pt x="237" y="36"/>
                    </a:cubicBezTo>
                    <a:cubicBezTo>
                      <a:pt x="230" y="29"/>
                      <a:pt x="230" y="22"/>
                      <a:pt x="219" y="19"/>
                    </a:cubicBezTo>
                    <a:cubicBezTo>
                      <a:pt x="209" y="16"/>
                      <a:pt x="191" y="22"/>
                      <a:pt x="184" y="30"/>
                    </a:cubicBezTo>
                    <a:cubicBezTo>
                      <a:pt x="168" y="23"/>
                      <a:pt x="167" y="10"/>
                      <a:pt x="149" y="12"/>
                    </a:cubicBezTo>
                    <a:cubicBezTo>
                      <a:pt x="128" y="15"/>
                      <a:pt x="112" y="38"/>
                      <a:pt x="106" y="58"/>
                    </a:cubicBezTo>
                    <a:cubicBezTo>
                      <a:pt x="88" y="51"/>
                      <a:pt x="73" y="49"/>
                      <a:pt x="56" y="59"/>
                    </a:cubicBezTo>
                    <a:cubicBezTo>
                      <a:pt x="41" y="68"/>
                      <a:pt x="41" y="77"/>
                      <a:pt x="32" y="92"/>
                    </a:cubicBezTo>
                    <a:cubicBezTo>
                      <a:pt x="26" y="104"/>
                      <a:pt x="11" y="111"/>
                      <a:pt x="6" y="124"/>
                    </a:cubicBezTo>
                    <a:cubicBezTo>
                      <a:pt x="0" y="142"/>
                      <a:pt x="12" y="144"/>
                      <a:pt x="20" y="156"/>
                    </a:cubicBezTo>
                    <a:cubicBezTo>
                      <a:pt x="28" y="168"/>
                      <a:pt x="32" y="193"/>
                      <a:pt x="49" y="195"/>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2" name="ïṡḷîḍè"/>
              <p:cNvSpPr/>
              <p:nvPr>
                <p:custDataLst>
                  <p:tags r:id="rId71"/>
                </p:custDataLst>
              </p:nvPr>
            </p:nvSpPr>
            <p:spPr bwMode="auto">
              <a:xfrm>
                <a:off x="3280" y="3070"/>
                <a:ext cx="436" cy="329"/>
              </a:xfrm>
              <a:custGeom>
                <a:avLst/>
                <a:gdLst>
                  <a:gd name="T0" fmla="*/ 100 w 255"/>
                  <a:gd name="T1" fmla="*/ 69 h 193"/>
                  <a:gd name="T2" fmla="*/ 58 w 255"/>
                  <a:gd name="T3" fmla="*/ 97 h 193"/>
                  <a:gd name="T4" fmla="*/ 76 w 255"/>
                  <a:gd name="T5" fmla="*/ 137 h 193"/>
                  <a:gd name="T6" fmla="*/ 108 w 255"/>
                  <a:gd name="T7" fmla="*/ 180 h 193"/>
                  <a:gd name="T8" fmla="*/ 158 w 255"/>
                  <a:gd name="T9" fmla="*/ 184 h 193"/>
                  <a:gd name="T10" fmla="*/ 202 w 255"/>
                  <a:gd name="T11" fmla="*/ 183 h 193"/>
                  <a:gd name="T12" fmla="*/ 235 w 255"/>
                  <a:gd name="T13" fmla="*/ 154 h 193"/>
                  <a:gd name="T14" fmla="*/ 250 w 255"/>
                  <a:gd name="T15" fmla="*/ 118 h 193"/>
                  <a:gd name="T16" fmla="*/ 222 w 255"/>
                  <a:gd name="T17" fmla="*/ 65 h 193"/>
                  <a:gd name="T18" fmla="*/ 204 w 255"/>
                  <a:gd name="T19" fmla="*/ 60 h 193"/>
                  <a:gd name="T20" fmla="*/ 191 w 255"/>
                  <a:gd name="T21" fmla="*/ 44 h 193"/>
                  <a:gd name="T22" fmla="*/ 78 w 255"/>
                  <a:gd name="T23" fmla="*/ 129 h 193"/>
                  <a:gd name="T24" fmla="*/ 100 w 255"/>
                  <a:gd name="T25" fmla="*/ 6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193">
                    <a:moveTo>
                      <a:pt x="100" y="69"/>
                    </a:moveTo>
                    <a:cubicBezTo>
                      <a:pt x="81" y="58"/>
                      <a:pt x="64" y="82"/>
                      <a:pt x="58" y="97"/>
                    </a:cubicBezTo>
                    <a:cubicBezTo>
                      <a:pt x="70" y="106"/>
                      <a:pt x="70" y="124"/>
                      <a:pt x="76" y="137"/>
                    </a:cubicBezTo>
                    <a:cubicBezTo>
                      <a:pt x="83" y="153"/>
                      <a:pt x="93" y="170"/>
                      <a:pt x="108" y="180"/>
                    </a:cubicBezTo>
                    <a:cubicBezTo>
                      <a:pt x="127" y="193"/>
                      <a:pt x="138" y="191"/>
                      <a:pt x="158" y="184"/>
                    </a:cubicBezTo>
                    <a:cubicBezTo>
                      <a:pt x="173" y="179"/>
                      <a:pt x="186" y="185"/>
                      <a:pt x="202" y="183"/>
                    </a:cubicBezTo>
                    <a:cubicBezTo>
                      <a:pt x="222" y="181"/>
                      <a:pt x="222" y="169"/>
                      <a:pt x="235" y="154"/>
                    </a:cubicBezTo>
                    <a:cubicBezTo>
                      <a:pt x="246" y="141"/>
                      <a:pt x="255" y="137"/>
                      <a:pt x="250" y="118"/>
                    </a:cubicBezTo>
                    <a:cubicBezTo>
                      <a:pt x="246" y="100"/>
                      <a:pt x="239" y="71"/>
                      <a:pt x="222" y="65"/>
                    </a:cubicBezTo>
                    <a:cubicBezTo>
                      <a:pt x="213" y="62"/>
                      <a:pt x="212" y="63"/>
                      <a:pt x="204" y="60"/>
                    </a:cubicBezTo>
                    <a:cubicBezTo>
                      <a:pt x="198" y="57"/>
                      <a:pt x="196" y="50"/>
                      <a:pt x="191" y="44"/>
                    </a:cubicBezTo>
                    <a:cubicBezTo>
                      <a:pt x="154" y="0"/>
                      <a:pt x="0" y="46"/>
                      <a:pt x="78" y="129"/>
                    </a:cubicBezTo>
                    <a:lnTo>
                      <a:pt x="100" y="69"/>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3" name="îS1ïḑê"/>
              <p:cNvSpPr/>
              <p:nvPr>
                <p:custDataLst>
                  <p:tags r:id="rId72"/>
                </p:custDataLst>
              </p:nvPr>
            </p:nvSpPr>
            <p:spPr bwMode="auto">
              <a:xfrm>
                <a:off x="3547" y="3182"/>
                <a:ext cx="342" cy="337"/>
              </a:xfrm>
              <a:custGeom>
                <a:avLst/>
                <a:gdLst>
                  <a:gd name="T0" fmla="*/ 12 w 200"/>
                  <a:gd name="T1" fmla="*/ 90 h 197"/>
                  <a:gd name="T2" fmla="*/ 22 w 200"/>
                  <a:gd name="T3" fmla="*/ 133 h 197"/>
                  <a:gd name="T4" fmla="*/ 33 w 200"/>
                  <a:gd name="T5" fmla="*/ 154 h 197"/>
                  <a:gd name="T6" fmla="*/ 54 w 200"/>
                  <a:gd name="T7" fmla="*/ 158 h 197"/>
                  <a:gd name="T8" fmla="*/ 69 w 200"/>
                  <a:gd name="T9" fmla="*/ 171 h 197"/>
                  <a:gd name="T10" fmla="*/ 84 w 200"/>
                  <a:gd name="T11" fmla="*/ 190 h 197"/>
                  <a:gd name="T12" fmla="*/ 127 w 200"/>
                  <a:gd name="T13" fmla="*/ 176 h 197"/>
                  <a:gd name="T14" fmla="*/ 184 w 200"/>
                  <a:gd name="T15" fmla="*/ 159 h 197"/>
                  <a:gd name="T16" fmla="*/ 182 w 200"/>
                  <a:gd name="T17" fmla="*/ 138 h 197"/>
                  <a:gd name="T18" fmla="*/ 200 w 200"/>
                  <a:gd name="T19" fmla="*/ 116 h 197"/>
                  <a:gd name="T20" fmla="*/ 182 w 200"/>
                  <a:gd name="T21" fmla="*/ 89 h 197"/>
                  <a:gd name="T22" fmla="*/ 180 w 200"/>
                  <a:gd name="T23" fmla="*/ 54 h 197"/>
                  <a:gd name="T24" fmla="*/ 145 w 200"/>
                  <a:gd name="T25" fmla="*/ 33 h 197"/>
                  <a:gd name="T26" fmla="*/ 113 w 200"/>
                  <a:gd name="T27" fmla="*/ 3 h 197"/>
                  <a:gd name="T28" fmla="*/ 80 w 200"/>
                  <a:gd name="T29" fmla="*/ 10 h 197"/>
                  <a:gd name="T30" fmla="*/ 37 w 200"/>
                  <a:gd name="T31" fmla="*/ 5 h 197"/>
                  <a:gd name="T32" fmla="*/ 8 w 200"/>
                  <a:gd name="T33" fmla="*/ 74 h 197"/>
                  <a:gd name="T34" fmla="*/ 12 w 200"/>
                  <a:gd name="T35" fmla="*/ 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97">
                    <a:moveTo>
                      <a:pt x="12" y="90"/>
                    </a:moveTo>
                    <a:cubicBezTo>
                      <a:pt x="0" y="104"/>
                      <a:pt x="16" y="122"/>
                      <a:pt x="22" y="133"/>
                    </a:cubicBezTo>
                    <a:cubicBezTo>
                      <a:pt x="26" y="141"/>
                      <a:pt x="26" y="148"/>
                      <a:pt x="33" y="154"/>
                    </a:cubicBezTo>
                    <a:cubicBezTo>
                      <a:pt x="43" y="163"/>
                      <a:pt x="44" y="157"/>
                      <a:pt x="54" y="158"/>
                    </a:cubicBezTo>
                    <a:cubicBezTo>
                      <a:pt x="65" y="160"/>
                      <a:pt x="63" y="160"/>
                      <a:pt x="69" y="171"/>
                    </a:cubicBezTo>
                    <a:cubicBezTo>
                      <a:pt x="74" y="179"/>
                      <a:pt x="76" y="185"/>
                      <a:pt x="84" y="190"/>
                    </a:cubicBezTo>
                    <a:cubicBezTo>
                      <a:pt x="98" y="197"/>
                      <a:pt x="119" y="189"/>
                      <a:pt x="127" y="176"/>
                    </a:cubicBezTo>
                    <a:cubicBezTo>
                      <a:pt x="142" y="176"/>
                      <a:pt x="179" y="182"/>
                      <a:pt x="184" y="159"/>
                    </a:cubicBezTo>
                    <a:cubicBezTo>
                      <a:pt x="186" y="149"/>
                      <a:pt x="178" y="147"/>
                      <a:pt x="182" y="138"/>
                    </a:cubicBezTo>
                    <a:cubicBezTo>
                      <a:pt x="186" y="130"/>
                      <a:pt x="197" y="127"/>
                      <a:pt x="200" y="116"/>
                    </a:cubicBezTo>
                    <a:cubicBezTo>
                      <a:pt x="194" y="104"/>
                      <a:pt x="184" y="101"/>
                      <a:pt x="182" y="89"/>
                    </a:cubicBezTo>
                    <a:cubicBezTo>
                      <a:pt x="179" y="77"/>
                      <a:pt x="187" y="67"/>
                      <a:pt x="180" y="54"/>
                    </a:cubicBezTo>
                    <a:cubicBezTo>
                      <a:pt x="172" y="39"/>
                      <a:pt x="155" y="43"/>
                      <a:pt x="145" y="33"/>
                    </a:cubicBezTo>
                    <a:cubicBezTo>
                      <a:pt x="135" y="21"/>
                      <a:pt x="134" y="6"/>
                      <a:pt x="113" y="3"/>
                    </a:cubicBezTo>
                    <a:cubicBezTo>
                      <a:pt x="102" y="1"/>
                      <a:pt x="91" y="10"/>
                      <a:pt x="80" y="10"/>
                    </a:cubicBezTo>
                    <a:cubicBezTo>
                      <a:pt x="64" y="10"/>
                      <a:pt x="53" y="0"/>
                      <a:pt x="37" y="5"/>
                    </a:cubicBezTo>
                    <a:cubicBezTo>
                      <a:pt x="7" y="14"/>
                      <a:pt x="7" y="49"/>
                      <a:pt x="8" y="74"/>
                    </a:cubicBezTo>
                    <a:lnTo>
                      <a:pt x="12" y="90"/>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4" name="iṧḻïďê"/>
              <p:cNvSpPr/>
              <p:nvPr>
                <p:custDataLst>
                  <p:tags r:id="rId73"/>
                </p:custDataLst>
              </p:nvPr>
            </p:nvSpPr>
            <p:spPr bwMode="auto">
              <a:xfrm>
                <a:off x="4922" y="2470"/>
                <a:ext cx="386" cy="369"/>
              </a:xfrm>
              <a:custGeom>
                <a:avLst/>
                <a:gdLst>
                  <a:gd name="T0" fmla="*/ 33 w 225"/>
                  <a:gd name="T1" fmla="*/ 32 h 216"/>
                  <a:gd name="T2" fmla="*/ 2 w 225"/>
                  <a:gd name="T3" fmla="*/ 60 h 216"/>
                  <a:gd name="T4" fmla="*/ 10 w 225"/>
                  <a:gd name="T5" fmla="*/ 77 h 216"/>
                  <a:gd name="T6" fmla="*/ 12 w 225"/>
                  <a:gd name="T7" fmla="*/ 105 h 216"/>
                  <a:gd name="T8" fmla="*/ 25 w 225"/>
                  <a:gd name="T9" fmla="*/ 134 h 216"/>
                  <a:gd name="T10" fmla="*/ 41 w 225"/>
                  <a:gd name="T11" fmla="*/ 148 h 216"/>
                  <a:gd name="T12" fmla="*/ 58 w 225"/>
                  <a:gd name="T13" fmla="*/ 160 h 216"/>
                  <a:gd name="T14" fmla="*/ 94 w 225"/>
                  <a:gd name="T15" fmla="*/ 200 h 216"/>
                  <a:gd name="T16" fmla="*/ 170 w 225"/>
                  <a:gd name="T17" fmla="*/ 201 h 216"/>
                  <a:gd name="T18" fmla="*/ 190 w 225"/>
                  <a:gd name="T19" fmla="*/ 151 h 216"/>
                  <a:gd name="T20" fmla="*/ 193 w 225"/>
                  <a:gd name="T21" fmla="*/ 115 h 216"/>
                  <a:gd name="T22" fmla="*/ 204 w 225"/>
                  <a:gd name="T23" fmla="*/ 54 h 216"/>
                  <a:gd name="T24" fmla="*/ 166 w 225"/>
                  <a:gd name="T25" fmla="*/ 38 h 216"/>
                  <a:gd name="T26" fmla="*/ 146 w 225"/>
                  <a:gd name="T27" fmla="*/ 14 h 216"/>
                  <a:gd name="T28" fmla="*/ 107 w 225"/>
                  <a:gd name="T29" fmla="*/ 11 h 216"/>
                  <a:gd name="T30" fmla="*/ 68 w 225"/>
                  <a:gd name="T31" fmla="*/ 1 h 216"/>
                  <a:gd name="T32" fmla="*/ 25 w 225"/>
                  <a:gd name="T33" fmla="*/ 30 h 216"/>
                  <a:gd name="T34" fmla="*/ 33 w 225"/>
                  <a:gd name="T35" fmla="*/ 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16">
                    <a:moveTo>
                      <a:pt x="33" y="32"/>
                    </a:moveTo>
                    <a:cubicBezTo>
                      <a:pt x="26" y="37"/>
                      <a:pt x="5" y="51"/>
                      <a:pt x="2" y="60"/>
                    </a:cubicBezTo>
                    <a:cubicBezTo>
                      <a:pt x="0" y="71"/>
                      <a:pt x="6" y="68"/>
                      <a:pt x="10" y="77"/>
                    </a:cubicBezTo>
                    <a:cubicBezTo>
                      <a:pt x="14" y="87"/>
                      <a:pt x="13" y="94"/>
                      <a:pt x="12" y="105"/>
                    </a:cubicBezTo>
                    <a:cubicBezTo>
                      <a:pt x="11" y="121"/>
                      <a:pt x="12" y="123"/>
                      <a:pt x="25" y="134"/>
                    </a:cubicBezTo>
                    <a:cubicBezTo>
                      <a:pt x="31" y="139"/>
                      <a:pt x="35" y="141"/>
                      <a:pt x="41" y="148"/>
                    </a:cubicBezTo>
                    <a:cubicBezTo>
                      <a:pt x="47" y="154"/>
                      <a:pt x="52" y="155"/>
                      <a:pt x="58" y="160"/>
                    </a:cubicBezTo>
                    <a:cubicBezTo>
                      <a:pt x="71" y="173"/>
                      <a:pt x="78" y="192"/>
                      <a:pt x="94" y="200"/>
                    </a:cubicBezTo>
                    <a:cubicBezTo>
                      <a:pt x="117" y="210"/>
                      <a:pt x="150" y="216"/>
                      <a:pt x="170" y="201"/>
                    </a:cubicBezTo>
                    <a:cubicBezTo>
                      <a:pt x="188" y="187"/>
                      <a:pt x="198" y="172"/>
                      <a:pt x="190" y="151"/>
                    </a:cubicBezTo>
                    <a:cubicBezTo>
                      <a:pt x="181" y="130"/>
                      <a:pt x="174" y="129"/>
                      <a:pt x="193" y="115"/>
                    </a:cubicBezTo>
                    <a:cubicBezTo>
                      <a:pt x="213" y="99"/>
                      <a:pt x="225" y="77"/>
                      <a:pt x="204" y="54"/>
                    </a:cubicBezTo>
                    <a:cubicBezTo>
                      <a:pt x="194" y="42"/>
                      <a:pt x="178" y="47"/>
                      <a:pt x="166" y="38"/>
                    </a:cubicBezTo>
                    <a:cubicBezTo>
                      <a:pt x="157" y="32"/>
                      <a:pt x="157" y="20"/>
                      <a:pt x="146" y="14"/>
                    </a:cubicBezTo>
                    <a:cubicBezTo>
                      <a:pt x="133" y="7"/>
                      <a:pt x="120" y="14"/>
                      <a:pt x="107" y="11"/>
                    </a:cubicBezTo>
                    <a:cubicBezTo>
                      <a:pt x="93" y="7"/>
                      <a:pt x="83" y="2"/>
                      <a:pt x="68" y="1"/>
                    </a:cubicBezTo>
                    <a:cubicBezTo>
                      <a:pt x="50" y="0"/>
                      <a:pt x="19" y="6"/>
                      <a:pt x="25" y="30"/>
                    </a:cubicBezTo>
                    <a:lnTo>
                      <a:pt x="33" y="32"/>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5" name="iŝļîḍe"/>
              <p:cNvSpPr/>
              <p:nvPr>
                <p:custDataLst>
                  <p:tags r:id="rId74"/>
                </p:custDataLst>
              </p:nvPr>
            </p:nvSpPr>
            <p:spPr bwMode="auto">
              <a:xfrm>
                <a:off x="2944" y="606"/>
                <a:ext cx="2179" cy="2313"/>
              </a:xfrm>
              <a:custGeom>
                <a:avLst/>
                <a:gdLst>
                  <a:gd name="T0" fmla="*/ 1169 w 1273"/>
                  <a:gd name="T1" fmla="*/ 707 h 1354"/>
                  <a:gd name="T2" fmla="*/ 1011 w 1273"/>
                  <a:gd name="T3" fmla="*/ 762 h 1354"/>
                  <a:gd name="T4" fmla="*/ 942 w 1273"/>
                  <a:gd name="T5" fmla="*/ 789 h 1354"/>
                  <a:gd name="T6" fmla="*/ 873 w 1273"/>
                  <a:gd name="T7" fmla="*/ 778 h 1354"/>
                  <a:gd name="T8" fmla="*/ 783 w 1273"/>
                  <a:gd name="T9" fmla="*/ 783 h 1354"/>
                  <a:gd name="T10" fmla="*/ 683 w 1273"/>
                  <a:gd name="T11" fmla="*/ 738 h 1354"/>
                  <a:gd name="T12" fmla="*/ 545 w 1273"/>
                  <a:gd name="T13" fmla="*/ 696 h 1354"/>
                  <a:gd name="T14" fmla="*/ 452 w 1273"/>
                  <a:gd name="T15" fmla="*/ 666 h 1354"/>
                  <a:gd name="T16" fmla="*/ 401 w 1273"/>
                  <a:gd name="T17" fmla="*/ 553 h 1354"/>
                  <a:gd name="T18" fmla="*/ 340 w 1273"/>
                  <a:gd name="T19" fmla="*/ 412 h 1354"/>
                  <a:gd name="T20" fmla="*/ 156 w 1273"/>
                  <a:gd name="T21" fmla="*/ 224 h 1354"/>
                  <a:gd name="T22" fmla="*/ 132 w 1273"/>
                  <a:gd name="T23" fmla="*/ 35 h 1354"/>
                  <a:gd name="T24" fmla="*/ 139 w 1273"/>
                  <a:gd name="T25" fmla="*/ 0 h 1354"/>
                  <a:gd name="T26" fmla="*/ 136 w 1273"/>
                  <a:gd name="T27" fmla="*/ 2 h 1354"/>
                  <a:gd name="T28" fmla="*/ 0 w 1273"/>
                  <a:gd name="T29" fmla="*/ 95 h 1354"/>
                  <a:gd name="T30" fmla="*/ 18 w 1273"/>
                  <a:gd name="T31" fmla="*/ 150 h 1354"/>
                  <a:gd name="T32" fmla="*/ 58 w 1273"/>
                  <a:gd name="T33" fmla="*/ 207 h 1354"/>
                  <a:gd name="T34" fmla="*/ 167 w 1273"/>
                  <a:gd name="T35" fmla="*/ 340 h 1354"/>
                  <a:gd name="T36" fmla="*/ 283 w 1273"/>
                  <a:gd name="T37" fmla="*/ 456 h 1354"/>
                  <a:gd name="T38" fmla="*/ 355 w 1273"/>
                  <a:gd name="T39" fmla="*/ 643 h 1354"/>
                  <a:gd name="T40" fmla="*/ 315 w 1273"/>
                  <a:gd name="T41" fmla="*/ 784 h 1354"/>
                  <a:gd name="T42" fmla="*/ 231 w 1273"/>
                  <a:gd name="T43" fmla="*/ 906 h 1354"/>
                  <a:gd name="T44" fmla="*/ 198 w 1273"/>
                  <a:gd name="T45" fmla="*/ 995 h 1354"/>
                  <a:gd name="T46" fmla="*/ 184 w 1273"/>
                  <a:gd name="T47" fmla="*/ 1082 h 1354"/>
                  <a:gd name="T48" fmla="*/ 115 w 1273"/>
                  <a:gd name="T49" fmla="*/ 1264 h 1354"/>
                  <a:gd name="T50" fmla="*/ 80 w 1273"/>
                  <a:gd name="T51" fmla="*/ 1327 h 1354"/>
                  <a:gd name="T52" fmla="*/ 124 w 1273"/>
                  <a:gd name="T53" fmla="*/ 1354 h 1354"/>
                  <a:gd name="T54" fmla="*/ 128 w 1273"/>
                  <a:gd name="T55" fmla="*/ 1341 h 1354"/>
                  <a:gd name="T56" fmla="*/ 190 w 1273"/>
                  <a:gd name="T57" fmla="*/ 1253 h 1354"/>
                  <a:gd name="T58" fmla="*/ 253 w 1273"/>
                  <a:gd name="T59" fmla="*/ 1115 h 1354"/>
                  <a:gd name="T60" fmla="*/ 256 w 1273"/>
                  <a:gd name="T61" fmla="*/ 1065 h 1354"/>
                  <a:gd name="T62" fmla="*/ 278 w 1273"/>
                  <a:gd name="T63" fmla="*/ 1016 h 1354"/>
                  <a:gd name="T64" fmla="*/ 336 w 1273"/>
                  <a:gd name="T65" fmla="*/ 914 h 1354"/>
                  <a:gd name="T66" fmla="*/ 467 w 1273"/>
                  <a:gd name="T67" fmla="*/ 818 h 1354"/>
                  <a:gd name="T68" fmla="*/ 579 w 1273"/>
                  <a:gd name="T69" fmla="*/ 825 h 1354"/>
                  <a:gd name="T70" fmla="*/ 683 w 1273"/>
                  <a:gd name="T71" fmla="*/ 840 h 1354"/>
                  <a:gd name="T72" fmla="*/ 756 w 1273"/>
                  <a:gd name="T73" fmla="*/ 864 h 1354"/>
                  <a:gd name="T74" fmla="*/ 986 w 1273"/>
                  <a:gd name="T75" fmla="*/ 865 h 1354"/>
                  <a:gd name="T76" fmla="*/ 1053 w 1273"/>
                  <a:gd name="T77" fmla="*/ 809 h 1354"/>
                  <a:gd name="T78" fmla="*/ 1169 w 1273"/>
                  <a:gd name="T79" fmla="*/ 772 h 1354"/>
                  <a:gd name="T80" fmla="*/ 1267 w 1273"/>
                  <a:gd name="T81" fmla="*/ 779 h 1354"/>
                  <a:gd name="T82" fmla="*/ 1273 w 1273"/>
                  <a:gd name="T83" fmla="*/ 706 h 1354"/>
                  <a:gd name="T84" fmla="*/ 1243 w 1273"/>
                  <a:gd name="T85" fmla="*/ 708 h 1354"/>
                  <a:gd name="T86" fmla="*/ 1169 w 1273"/>
                  <a:gd name="T87" fmla="*/ 70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3" h="1354">
                    <a:moveTo>
                      <a:pt x="1169" y="707"/>
                    </a:moveTo>
                    <a:cubicBezTo>
                      <a:pt x="1110" y="707"/>
                      <a:pt x="1057" y="723"/>
                      <a:pt x="1011" y="762"/>
                    </a:cubicBezTo>
                    <a:cubicBezTo>
                      <a:pt x="986" y="784"/>
                      <a:pt x="976" y="793"/>
                      <a:pt x="942" y="789"/>
                    </a:cubicBezTo>
                    <a:cubicBezTo>
                      <a:pt x="919" y="786"/>
                      <a:pt x="898" y="778"/>
                      <a:pt x="873" y="778"/>
                    </a:cubicBezTo>
                    <a:cubicBezTo>
                      <a:pt x="842" y="778"/>
                      <a:pt x="813" y="782"/>
                      <a:pt x="783" y="783"/>
                    </a:cubicBezTo>
                    <a:cubicBezTo>
                      <a:pt x="744" y="785"/>
                      <a:pt x="715" y="756"/>
                      <a:pt x="683" y="738"/>
                    </a:cubicBezTo>
                    <a:cubicBezTo>
                      <a:pt x="639" y="713"/>
                      <a:pt x="594" y="705"/>
                      <a:pt x="545" y="696"/>
                    </a:cubicBezTo>
                    <a:cubicBezTo>
                      <a:pt x="517" y="691"/>
                      <a:pt x="475" y="685"/>
                      <a:pt x="452" y="666"/>
                    </a:cubicBezTo>
                    <a:cubicBezTo>
                      <a:pt x="420" y="640"/>
                      <a:pt x="412" y="590"/>
                      <a:pt x="401" y="553"/>
                    </a:cubicBezTo>
                    <a:cubicBezTo>
                      <a:pt x="388" y="505"/>
                      <a:pt x="372" y="452"/>
                      <a:pt x="340" y="412"/>
                    </a:cubicBezTo>
                    <a:cubicBezTo>
                      <a:pt x="286" y="343"/>
                      <a:pt x="209" y="294"/>
                      <a:pt x="156" y="224"/>
                    </a:cubicBezTo>
                    <a:cubicBezTo>
                      <a:pt x="115" y="172"/>
                      <a:pt x="120" y="96"/>
                      <a:pt x="132" y="35"/>
                    </a:cubicBezTo>
                    <a:cubicBezTo>
                      <a:pt x="134" y="24"/>
                      <a:pt x="135" y="12"/>
                      <a:pt x="139" y="0"/>
                    </a:cubicBezTo>
                    <a:cubicBezTo>
                      <a:pt x="138" y="1"/>
                      <a:pt x="137" y="2"/>
                      <a:pt x="136" y="2"/>
                    </a:cubicBezTo>
                    <a:cubicBezTo>
                      <a:pt x="86" y="29"/>
                      <a:pt x="41" y="60"/>
                      <a:pt x="0" y="95"/>
                    </a:cubicBezTo>
                    <a:cubicBezTo>
                      <a:pt x="11" y="111"/>
                      <a:pt x="10" y="130"/>
                      <a:pt x="18" y="150"/>
                    </a:cubicBezTo>
                    <a:cubicBezTo>
                      <a:pt x="28" y="173"/>
                      <a:pt x="42" y="189"/>
                      <a:pt x="58" y="207"/>
                    </a:cubicBezTo>
                    <a:cubicBezTo>
                      <a:pt x="97" y="249"/>
                      <a:pt x="125" y="300"/>
                      <a:pt x="167" y="340"/>
                    </a:cubicBezTo>
                    <a:cubicBezTo>
                      <a:pt x="207" y="379"/>
                      <a:pt x="255" y="404"/>
                      <a:pt x="283" y="456"/>
                    </a:cubicBezTo>
                    <a:cubicBezTo>
                      <a:pt x="315" y="516"/>
                      <a:pt x="351" y="574"/>
                      <a:pt x="355" y="643"/>
                    </a:cubicBezTo>
                    <a:cubicBezTo>
                      <a:pt x="359" y="698"/>
                      <a:pt x="340" y="737"/>
                      <a:pt x="315" y="784"/>
                    </a:cubicBezTo>
                    <a:cubicBezTo>
                      <a:pt x="291" y="829"/>
                      <a:pt x="253" y="861"/>
                      <a:pt x="231" y="906"/>
                    </a:cubicBezTo>
                    <a:cubicBezTo>
                      <a:pt x="216" y="935"/>
                      <a:pt x="208" y="963"/>
                      <a:pt x="198" y="995"/>
                    </a:cubicBezTo>
                    <a:cubicBezTo>
                      <a:pt x="189" y="1024"/>
                      <a:pt x="191" y="1053"/>
                      <a:pt x="184" y="1082"/>
                    </a:cubicBezTo>
                    <a:cubicBezTo>
                      <a:pt x="170" y="1146"/>
                      <a:pt x="134" y="1202"/>
                      <a:pt x="115" y="1264"/>
                    </a:cubicBezTo>
                    <a:cubicBezTo>
                      <a:pt x="107" y="1290"/>
                      <a:pt x="97" y="1306"/>
                      <a:pt x="80" y="1327"/>
                    </a:cubicBezTo>
                    <a:cubicBezTo>
                      <a:pt x="95" y="1337"/>
                      <a:pt x="109" y="1345"/>
                      <a:pt x="124" y="1354"/>
                    </a:cubicBezTo>
                    <a:cubicBezTo>
                      <a:pt x="125" y="1350"/>
                      <a:pt x="126" y="1345"/>
                      <a:pt x="128" y="1341"/>
                    </a:cubicBezTo>
                    <a:cubicBezTo>
                      <a:pt x="140" y="1301"/>
                      <a:pt x="161" y="1283"/>
                      <a:pt x="190" y="1253"/>
                    </a:cubicBezTo>
                    <a:cubicBezTo>
                      <a:pt x="224" y="1218"/>
                      <a:pt x="244" y="1163"/>
                      <a:pt x="253" y="1115"/>
                    </a:cubicBezTo>
                    <a:cubicBezTo>
                      <a:pt x="256" y="1099"/>
                      <a:pt x="253" y="1081"/>
                      <a:pt x="256" y="1065"/>
                    </a:cubicBezTo>
                    <a:cubicBezTo>
                      <a:pt x="259" y="1047"/>
                      <a:pt x="270" y="1032"/>
                      <a:pt x="278" y="1016"/>
                    </a:cubicBezTo>
                    <a:cubicBezTo>
                      <a:pt x="297" y="980"/>
                      <a:pt x="312" y="946"/>
                      <a:pt x="336" y="914"/>
                    </a:cubicBezTo>
                    <a:cubicBezTo>
                      <a:pt x="368" y="871"/>
                      <a:pt x="415" y="832"/>
                      <a:pt x="467" y="818"/>
                    </a:cubicBezTo>
                    <a:cubicBezTo>
                      <a:pt x="508" y="807"/>
                      <a:pt x="539" y="819"/>
                      <a:pt x="579" y="825"/>
                    </a:cubicBezTo>
                    <a:cubicBezTo>
                      <a:pt x="617" y="830"/>
                      <a:pt x="648" y="826"/>
                      <a:pt x="683" y="840"/>
                    </a:cubicBezTo>
                    <a:cubicBezTo>
                      <a:pt x="706" y="849"/>
                      <a:pt x="731" y="860"/>
                      <a:pt x="756" y="864"/>
                    </a:cubicBezTo>
                    <a:cubicBezTo>
                      <a:pt x="821" y="873"/>
                      <a:pt x="927" y="906"/>
                      <a:pt x="986" y="865"/>
                    </a:cubicBezTo>
                    <a:cubicBezTo>
                      <a:pt x="1011" y="848"/>
                      <a:pt x="1025" y="824"/>
                      <a:pt x="1053" y="809"/>
                    </a:cubicBezTo>
                    <a:cubicBezTo>
                      <a:pt x="1092" y="788"/>
                      <a:pt x="1124" y="774"/>
                      <a:pt x="1169" y="772"/>
                    </a:cubicBezTo>
                    <a:cubicBezTo>
                      <a:pt x="1199" y="770"/>
                      <a:pt x="1235" y="771"/>
                      <a:pt x="1267" y="779"/>
                    </a:cubicBezTo>
                    <a:cubicBezTo>
                      <a:pt x="1271" y="755"/>
                      <a:pt x="1273" y="730"/>
                      <a:pt x="1273" y="706"/>
                    </a:cubicBezTo>
                    <a:cubicBezTo>
                      <a:pt x="1263" y="707"/>
                      <a:pt x="1252" y="707"/>
                      <a:pt x="1243" y="708"/>
                    </a:cubicBezTo>
                    <a:cubicBezTo>
                      <a:pt x="1218" y="712"/>
                      <a:pt x="1194" y="707"/>
                      <a:pt x="1169" y="707"/>
                    </a:cubicBezTo>
                    <a:close/>
                  </a:path>
                </a:pathLst>
              </a:custGeom>
              <a:solidFill>
                <a:srgbClr val="72E4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6" name="iṣľïďè"/>
              <p:cNvSpPr/>
              <p:nvPr>
                <p:custDataLst>
                  <p:tags r:id="rId75"/>
                </p:custDataLst>
              </p:nvPr>
            </p:nvSpPr>
            <p:spPr bwMode="auto">
              <a:xfrm>
                <a:off x="3175" y="273"/>
                <a:ext cx="1951" cy="1654"/>
              </a:xfrm>
              <a:custGeom>
                <a:avLst/>
                <a:gdLst>
                  <a:gd name="T0" fmla="*/ 40 w 1140"/>
                  <a:gd name="T1" fmla="*/ 399 h 968"/>
                  <a:gd name="T2" fmla="*/ 225 w 1140"/>
                  <a:gd name="T3" fmla="*/ 587 h 968"/>
                  <a:gd name="T4" fmla="*/ 286 w 1140"/>
                  <a:gd name="T5" fmla="*/ 728 h 968"/>
                  <a:gd name="T6" fmla="*/ 337 w 1140"/>
                  <a:gd name="T7" fmla="*/ 841 h 968"/>
                  <a:gd name="T8" fmla="*/ 430 w 1140"/>
                  <a:gd name="T9" fmla="*/ 871 h 968"/>
                  <a:gd name="T10" fmla="*/ 568 w 1140"/>
                  <a:gd name="T11" fmla="*/ 913 h 968"/>
                  <a:gd name="T12" fmla="*/ 667 w 1140"/>
                  <a:gd name="T13" fmla="*/ 958 h 968"/>
                  <a:gd name="T14" fmla="*/ 757 w 1140"/>
                  <a:gd name="T15" fmla="*/ 953 h 968"/>
                  <a:gd name="T16" fmla="*/ 827 w 1140"/>
                  <a:gd name="T17" fmla="*/ 964 h 968"/>
                  <a:gd name="T18" fmla="*/ 896 w 1140"/>
                  <a:gd name="T19" fmla="*/ 937 h 968"/>
                  <a:gd name="T20" fmla="*/ 1053 w 1140"/>
                  <a:gd name="T21" fmla="*/ 882 h 968"/>
                  <a:gd name="T22" fmla="*/ 1128 w 1140"/>
                  <a:gd name="T23" fmla="*/ 883 h 968"/>
                  <a:gd name="T24" fmla="*/ 1139 w 1140"/>
                  <a:gd name="T25" fmla="*/ 882 h 968"/>
                  <a:gd name="T26" fmla="*/ 1046 w 1140"/>
                  <a:gd name="T27" fmla="*/ 509 h 968"/>
                  <a:gd name="T28" fmla="*/ 20 w 1140"/>
                  <a:gd name="T29" fmla="*/ 187 h 968"/>
                  <a:gd name="T30" fmla="*/ 16 w 1140"/>
                  <a:gd name="T31" fmla="*/ 210 h 968"/>
                  <a:gd name="T32" fmla="*/ 40 w 1140"/>
                  <a:gd name="T33" fmla="*/ 39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0" h="968">
                    <a:moveTo>
                      <a:pt x="40" y="399"/>
                    </a:moveTo>
                    <a:cubicBezTo>
                      <a:pt x="94" y="469"/>
                      <a:pt x="171" y="518"/>
                      <a:pt x="225" y="587"/>
                    </a:cubicBezTo>
                    <a:cubicBezTo>
                      <a:pt x="256" y="627"/>
                      <a:pt x="272" y="679"/>
                      <a:pt x="286" y="728"/>
                    </a:cubicBezTo>
                    <a:cubicBezTo>
                      <a:pt x="296" y="765"/>
                      <a:pt x="305" y="815"/>
                      <a:pt x="337" y="841"/>
                    </a:cubicBezTo>
                    <a:cubicBezTo>
                      <a:pt x="360" y="859"/>
                      <a:pt x="402" y="866"/>
                      <a:pt x="430" y="871"/>
                    </a:cubicBezTo>
                    <a:cubicBezTo>
                      <a:pt x="479" y="880"/>
                      <a:pt x="523" y="888"/>
                      <a:pt x="568" y="913"/>
                    </a:cubicBezTo>
                    <a:cubicBezTo>
                      <a:pt x="600" y="931"/>
                      <a:pt x="629" y="960"/>
                      <a:pt x="667" y="958"/>
                    </a:cubicBezTo>
                    <a:cubicBezTo>
                      <a:pt x="698" y="957"/>
                      <a:pt x="727" y="953"/>
                      <a:pt x="757" y="953"/>
                    </a:cubicBezTo>
                    <a:cubicBezTo>
                      <a:pt x="782" y="953"/>
                      <a:pt x="803" y="961"/>
                      <a:pt x="827" y="964"/>
                    </a:cubicBezTo>
                    <a:cubicBezTo>
                      <a:pt x="860" y="968"/>
                      <a:pt x="871" y="959"/>
                      <a:pt x="896" y="937"/>
                    </a:cubicBezTo>
                    <a:cubicBezTo>
                      <a:pt x="941" y="898"/>
                      <a:pt x="994" y="882"/>
                      <a:pt x="1053" y="882"/>
                    </a:cubicBezTo>
                    <a:cubicBezTo>
                      <a:pt x="1079" y="882"/>
                      <a:pt x="1102" y="886"/>
                      <a:pt x="1128" y="883"/>
                    </a:cubicBezTo>
                    <a:cubicBezTo>
                      <a:pt x="1131" y="883"/>
                      <a:pt x="1135" y="883"/>
                      <a:pt x="1139" y="882"/>
                    </a:cubicBezTo>
                    <a:cubicBezTo>
                      <a:pt x="1140" y="756"/>
                      <a:pt x="1110" y="628"/>
                      <a:pt x="1046" y="509"/>
                    </a:cubicBezTo>
                    <a:cubicBezTo>
                      <a:pt x="847" y="141"/>
                      <a:pt x="392" y="0"/>
                      <a:pt x="20" y="187"/>
                    </a:cubicBezTo>
                    <a:cubicBezTo>
                      <a:pt x="19" y="195"/>
                      <a:pt x="17" y="203"/>
                      <a:pt x="16" y="210"/>
                    </a:cubicBezTo>
                    <a:cubicBezTo>
                      <a:pt x="4" y="271"/>
                      <a:pt x="0" y="347"/>
                      <a:pt x="40" y="39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7" name="ïṥľidê"/>
              <p:cNvSpPr/>
              <p:nvPr>
                <p:custDataLst>
                  <p:tags r:id="rId76"/>
                </p:custDataLst>
              </p:nvPr>
            </p:nvSpPr>
            <p:spPr bwMode="auto">
              <a:xfrm>
                <a:off x="3141" y="593"/>
                <a:ext cx="1983" cy="1368"/>
              </a:xfrm>
              <a:custGeom>
                <a:avLst/>
                <a:gdLst>
                  <a:gd name="T0" fmla="*/ 17 w 1159"/>
                  <a:gd name="T1" fmla="*/ 43 h 801"/>
                  <a:gd name="T2" fmla="*/ 41 w 1159"/>
                  <a:gd name="T3" fmla="*/ 232 h 801"/>
                  <a:gd name="T4" fmla="*/ 225 w 1159"/>
                  <a:gd name="T5" fmla="*/ 420 h 801"/>
                  <a:gd name="T6" fmla="*/ 286 w 1159"/>
                  <a:gd name="T7" fmla="*/ 561 h 801"/>
                  <a:gd name="T8" fmla="*/ 337 w 1159"/>
                  <a:gd name="T9" fmla="*/ 674 h 801"/>
                  <a:gd name="T10" fmla="*/ 430 w 1159"/>
                  <a:gd name="T11" fmla="*/ 704 h 801"/>
                  <a:gd name="T12" fmla="*/ 568 w 1159"/>
                  <a:gd name="T13" fmla="*/ 746 h 801"/>
                  <a:gd name="T14" fmla="*/ 668 w 1159"/>
                  <a:gd name="T15" fmla="*/ 791 h 801"/>
                  <a:gd name="T16" fmla="*/ 758 w 1159"/>
                  <a:gd name="T17" fmla="*/ 786 h 801"/>
                  <a:gd name="T18" fmla="*/ 827 w 1159"/>
                  <a:gd name="T19" fmla="*/ 797 h 801"/>
                  <a:gd name="T20" fmla="*/ 896 w 1159"/>
                  <a:gd name="T21" fmla="*/ 770 h 801"/>
                  <a:gd name="T22" fmla="*/ 1054 w 1159"/>
                  <a:gd name="T23" fmla="*/ 715 h 801"/>
                  <a:gd name="T24" fmla="*/ 1128 w 1159"/>
                  <a:gd name="T25" fmla="*/ 716 h 801"/>
                  <a:gd name="T26" fmla="*/ 1158 w 1159"/>
                  <a:gd name="T27" fmla="*/ 714 h 801"/>
                  <a:gd name="T28" fmla="*/ 1159 w 1159"/>
                  <a:gd name="T29" fmla="*/ 695 h 801"/>
                  <a:gd name="T30" fmla="*/ 1148 w 1159"/>
                  <a:gd name="T31" fmla="*/ 696 h 801"/>
                  <a:gd name="T32" fmla="*/ 1073 w 1159"/>
                  <a:gd name="T33" fmla="*/ 695 h 801"/>
                  <a:gd name="T34" fmla="*/ 916 w 1159"/>
                  <a:gd name="T35" fmla="*/ 750 h 801"/>
                  <a:gd name="T36" fmla="*/ 847 w 1159"/>
                  <a:gd name="T37" fmla="*/ 777 h 801"/>
                  <a:gd name="T38" fmla="*/ 777 w 1159"/>
                  <a:gd name="T39" fmla="*/ 766 h 801"/>
                  <a:gd name="T40" fmla="*/ 689 w 1159"/>
                  <a:gd name="T41" fmla="*/ 771 h 801"/>
                  <a:gd name="T42" fmla="*/ 687 w 1159"/>
                  <a:gd name="T43" fmla="*/ 771 h 801"/>
                  <a:gd name="T44" fmla="*/ 588 w 1159"/>
                  <a:gd name="T45" fmla="*/ 726 h 801"/>
                  <a:gd name="T46" fmla="*/ 450 w 1159"/>
                  <a:gd name="T47" fmla="*/ 684 h 801"/>
                  <a:gd name="T48" fmla="*/ 357 w 1159"/>
                  <a:gd name="T49" fmla="*/ 654 h 801"/>
                  <a:gd name="T50" fmla="*/ 306 w 1159"/>
                  <a:gd name="T51" fmla="*/ 541 h 801"/>
                  <a:gd name="T52" fmla="*/ 245 w 1159"/>
                  <a:gd name="T53" fmla="*/ 400 h 801"/>
                  <a:gd name="T54" fmla="*/ 60 w 1159"/>
                  <a:gd name="T55" fmla="*/ 212 h 801"/>
                  <a:gd name="T56" fmla="*/ 36 w 1159"/>
                  <a:gd name="T57" fmla="*/ 23 h 801"/>
                  <a:gd name="T58" fmla="*/ 40 w 1159"/>
                  <a:gd name="T59" fmla="*/ 0 h 801"/>
                  <a:gd name="T60" fmla="*/ 24 w 1159"/>
                  <a:gd name="T61" fmla="*/ 8 h 801"/>
                  <a:gd name="T62" fmla="*/ 17 w 1159"/>
                  <a:gd name="T63" fmla="*/ 43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9" h="801">
                    <a:moveTo>
                      <a:pt x="17" y="43"/>
                    </a:moveTo>
                    <a:cubicBezTo>
                      <a:pt x="5" y="104"/>
                      <a:pt x="0" y="180"/>
                      <a:pt x="41" y="232"/>
                    </a:cubicBezTo>
                    <a:cubicBezTo>
                      <a:pt x="94" y="302"/>
                      <a:pt x="171" y="351"/>
                      <a:pt x="225" y="420"/>
                    </a:cubicBezTo>
                    <a:cubicBezTo>
                      <a:pt x="257" y="460"/>
                      <a:pt x="273" y="513"/>
                      <a:pt x="286" y="561"/>
                    </a:cubicBezTo>
                    <a:cubicBezTo>
                      <a:pt x="297" y="598"/>
                      <a:pt x="305" y="648"/>
                      <a:pt x="337" y="674"/>
                    </a:cubicBezTo>
                    <a:cubicBezTo>
                      <a:pt x="360" y="693"/>
                      <a:pt x="402" y="699"/>
                      <a:pt x="430" y="704"/>
                    </a:cubicBezTo>
                    <a:cubicBezTo>
                      <a:pt x="479" y="713"/>
                      <a:pt x="524" y="721"/>
                      <a:pt x="568" y="746"/>
                    </a:cubicBezTo>
                    <a:cubicBezTo>
                      <a:pt x="600" y="764"/>
                      <a:pt x="629" y="793"/>
                      <a:pt x="668" y="791"/>
                    </a:cubicBezTo>
                    <a:cubicBezTo>
                      <a:pt x="698" y="790"/>
                      <a:pt x="727" y="786"/>
                      <a:pt x="758" y="786"/>
                    </a:cubicBezTo>
                    <a:cubicBezTo>
                      <a:pt x="783" y="786"/>
                      <a:pt x="804" y="794"/>
                      <a:pt x="827" y="797"/>
                    </a:cubicBezTo>
                    <a:cubicBezTo>
                      <a:pt x="861" y="801"/>
                      <a:pt x="871" y="792"/>
                      <a:pt x="896" y="770"/>
                    </a:cubicBezTo>
                    <a:cubicBezTo>
                      <a:pt x="942" y="731"/>
                      <a:pt x="995" y="715"/>
                      <a:pt x="1054" y="715"/>
                    </a:cubicBezTo>
                    <a:cubicBezTo>
                      <a:pt x="1079" y="715"/>
                      <a:pt x="1103" y="720"/>
                      <a:pt x="1128" y="716"/>
                    </a:cubicBezTo>
                    <a:cubicBezTo>
                      <a:pt x="1137" y="715"/>
                      <a:pt x="1148" y="715"/>
                      <a:pt x="1158" y="714"/>
                    </a:cubicBezTo>
                    <a:cubicBezTo>
                      <a:pt x="1159" y="707"/>
                      <a:pt x="1159" y="701"/>
                      <a:pt x="1159" y="695"/>
                    </a:cubicBezTo>
                    <a:cubicBezTo>
                      <a:pt x="1155" y="696"/>
                      <a:pt x="1151" y="696"/>
                      <a:pt x="1148" y="696"/>
                    </a:cubicBezTo>
                    <a:cubicBezTo>
                      <a:pt x="1122" y="699"/>
                      <a:pt x="1099" y="695"/>
                      <a:pt x="1073" y="695"/>
                    </a:cubicBezTo>
                    <a:cubicBezTo>
                      <a:pt x="1014" y="695"/>
                      <a:pt x="961" y="711"/>
                      <a:pt x="916" y="750"/>
                    </a:cubicBezTo>
                    <a:cubicBezTo>
                      <a:pt x="891" y="772"/>
                      <a:pt x="880" y="781"/>
                      <a:pt x="847" y="777"/>
                    </a:cubicBezTo>
                    <a:cubicBezTo>
                      <a:pt x="823" y="774"/>
                      <a:pt x="802" y="766"/>
                      <a:pt x="777" y="766"/>
                    </a:cubicBezTo>
                    <a:cubicBezTo>
                      <a:pt x="747" y="766"/>
                      <a:pt x="718" y="770"/>
                      <a:pt x="689" y="771"/>
                    </a:cubicBezTo>
                    <a:cubicBezTo>
                      <a:pt x="688" y="771"/>
                      <a:pt x="688" y="771"/>
                      <a:pt x="687" y="771"/>
                    </a:cubicBezTo>
                    <a:cubicBezTo>
                      <a:pt x="649" y="773"/>
                      <a:pt x="620" y="744"/>
                      <a:pt x="588" y="726"/>
                    </a:cubicBezTo>
                    <a:cubicBezTo>
                      <a:pt x="543" y="701"/>
                      <a:pt x="499" y="693"/>
                      <a:pt x="450" y="684"/>
                    </a:cubicBezTo>
                    <a:cubicBezTo>
                      <a:pt x="422" y="679"/>
                      <a:pt x="380" y="672"/>
                      <a:pt x="357" y="654"/>
                    </a:cubicBezTo>
                    <a:cubicBezTo>
                      <a:pt x="325" y="628"/>
                      <a:pt x="316" y="578"/>
                      <a:pt x="306" y="541"/>
                    </a:cubicBezTo>
                    <a:cubicBezTo>
                      <a:pt x="292" y="492"/>
                      <a:pt x="276" y="440"/>
                      <a:pt x="245" y="400"/>
                    </a:cubicBezTo>
                    <a:cubicBezTo>
                      <a:pt x="191" y="331"/>
                      <a:pt x="114" y="282"/>
                      <a:pt x="60" y="212"/>
                    </a:cubicBezTo>
                    <a:cubicBezTo>
                      <a:pt x="20" y="160"/>
                      <a:pt x="24" y="84"/>
                      <a:pt x="36" y="23"/>
                    </a:cubicBezTo>
                    <a:cubicBezTo>
                      <a:pt x="37" y="16"/>
                      <a:pt x="39" y="8"/>
                      <a:pt x="40" y="0"/>
                    </a:cubicBezTo>
                    <a:cubicBezTo>
                      <a:pt x="35" y="3"/>
                      <a:pt x="29" y="6"/>
                      <a:pt x="24" y="8"/>
                    </a:cubicBezTo>
                    <a:cubicBezTo>
                      <a:pt x="20" y="20"/>
                      <a:pt x="19" y="32"/>
                      <a:pt x="17" y="43"/>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8" name="išḷîďé"/>
              <p:cNvSpPr/>
              <p:nvPr>
                <p:custDataLst>
                  <p:tags r:id="rId77"/>
                </p:custDataLst>
              </p:nvPr>
            </p:nvSpPr>
            <p:spPr bwMode="auto">
              <a:xfrm>
                <a:off x="3156" y="1922"/>
                <a:ext cx="1956" cy="1013"/>
              </a:xfrm>
              <a:custGeom>
                <a:avLst/>
                <a:gdLst>
                  <a:gd name="T0" fmla="*/ 80 w 1143"/>
                  <a:gd name="T1" fmla="*/ 508 h 593"/>
                  <a:gd name="T2" fmla="*/ 143 w 1143"/>
                  <a:gd name="T3" fmla="*/ 370 h 593"/>
                  <a:gd name="T4" fmla="*/ 146 w 1143"/>
                  <a:gd name="T5" fmla="*/ 319 h 593"/>
                  <a:gd name="T6" fmla="*/ 168 w 1143"/>
                  <a:gd name="T7" fmla="*/ 270 h 593"/>
                  <a:gd name="T8" fmla="*/ 226 w 1143"/>
                  <a:gd name="T9" fmla="*/ 169 h 593"/>
                  <a:gd name="T10" fmla="*/ 357 w 1143"/>
                  <a:gd name="T11" fmla="*/ 72 h 593"/>
                  <a:gd name="T12" fmla="*/ 469 w 1143"/>
                  <a:gd name="T13" fmla="*/ 79 h 593"/>
                  <a:gd name="T14" fmla="*/ 573 w 1143"/>
                  <a:gd name="T15" fmla="*/ 94 h 593"/>
                  <a:gd name="T16" fmla="*/ 645 w 1143"/>
                  <a:gd name="T17" fmla="*/ 118 h 593"/>
                  <a:gd name="T18" fmla="*/ 876 w 1143"/>
                  <a:gd name="T19" fmla="*/ 120 h 593"/>
                  <a:gd name="T20" fmla="*/ 942 w 1143"/>
                  <a:gd name="T21" fmla="*/ 63 h 593"/>
                  <a:gd name="T22" fmla="*/ 1058 w 1143"/>
                  <a:gd name="T23" fmla="*/ 26 h 593"/>
                  <a:gd name="T24" fmla="*/ 1140 w 1143"/>
                  <a:gd name="T25" fmla="*/ 30 h 593"/>
                  <a:gd name="T26" fmla="*/ 1143 w 1143"/>
                  <a:gd name="T27" fmla="*/ 9 h 593"/>
                  <a:gd name="T28" fmla="*/ 1045 w 1143"/>
                  <a:gd name="T29" fmla="*/ 2 h 593"/>
                  <a:gd name="T30" fmla="*/ 929 w 1143"/>
                  <a:gd name="T31" fmla="*/ 39 h 593"/>
                  <a:gd name="T32" fmla="*/ 862 w 1143"/>
                  <a:gd name="T33" fmla="*/ 95 h 593"/>
                  <a:gd name="T34" fmla="*/ 632 w 1143"/>
                  <a:gd name="T35" fmla="*/ 94 h 593"/>
                  <a:gd name="T36" fmla="*/ 559 w 1143"/>
                  <a:gd name="T37" fmla="*/ 70 h 593"/>
                  <a:gd name="T38" fmla="*/ 455 w 1143"/>
                  <a:gd name="T39" fmla="*/ 55 h 593"/>
                  <a:gd name="T40" fmla="*/ 343 w 1143"/>
                  <a:gd name="T41" fmla="*/ 48 h 593"/>
                  <a:gd name="T42" fmla="*/ 212 w 1143"/>
                  <a:gd name="T43" fmla="*/ 144 h 593"/>
                  <a:gd name="T44" fmla="*/ 154 w 1143"/>
                  <a:gd name="T45" fmla="*/ 246 h 593"/>
                  <a:gd name="T46" fmla="*/ 132 w 1143"/>
                  <a:gd name="T47" fmla="*/ 295 h 593"/>
                  <a:gd name="T48" fmla="*/ 129 w 1143"/>
                  <a:gd name="T49" fmla="*/ 345 h 593"/>
                  <a:gd name="T50" fmla="*/ 66 w 1143"/>
                  <a:gd name="T51" fmla="*/ 483 h 593"/>
                  <a:gd name="T52" fmla="*/ 4 w 1143"/>
                  <a:gd name="T53" fmla="*/ 571 h 593"/>
                  <a:gd name="T54" fmla="*/ 0 w 1143"/>
                  <a:gd name="T55" fmla="*/ 584 h 593"/>
                  <a:gd name="T56" fmla="*/ 18 w 1143"/>
                  <a:gd name="T57" fmla="*/ 593 h 593"/>
                  <a:gd name="T58" fmla="*/ 80 w 1143"/>
                  <a:gd name="T59" fmla="*/ 50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3" h="593">
                    <a:moveTo>
                      <a:pt x="80" y="508"/>
                    </a:moveTo>
                    <a:cubicBezTo>
                      <a:pt x="114" y="473"/>
                      <a:pt x="133" y="418"/>
                      <a:pt x="143" y="370"/>
                    </a:cubicBezTo>
                    <a:cubicBezTo>
                      <a:pt x="146" y="353"/>
                      <a:pt x="143" y="336"/>
                      <a:pt x="146" y="319"/>
                    </a:cubicBezTo>
                    <a:cubicBezTo>
                      <a:pt x="149" y="302"/>
                      <a:pt x="159" y="287"/>
                      <a:pt x="168" y="270"/>
                    </a:cubicBezTo>
                    <a:cubicBezTo>
                      <a:pt x="187" y="234"/>
                      <a:pt x="201" y="201"/>
                      <a:pt x="226" y="169"/>
                    </a:cubicBezTo>
                    <a:cubicBezTo>
                      <a:pt x="258" y="126"/>
                      <a:pt x="305" y="86"/>
                      <a:pt x="357" y="72"/>
                    </a:cubicBezTo>
                    <a:cubicBezTo>
                      <a:pt x="398" y="62"/>
                      <a:pt x="429" y="74"/>
                      <a:pt x="469" y="79"/>
                    </a:cubicBezTo>
                    <a:cubicBezTo>
                      <a:pt x="507" y="84"/>
                      <a:pt x="538" y="80"/>
                      <a:pt x="573" y="94"/>
                    </a:cubicBezTo>
                    <a:cubicBezTo>
                      <a:pt x="596" y="103"/>
                      <a:pt x="621" y="115"/>
                      <a:pt x="645" y="118"/>
                    </a:cubicBezTo>
                    <a:cubicBezTo>
                      <a:pt x="710" y="128"/>
                      <a:pt x="816" y="160"/>
                      <a:pt x="876" y="120"/>
                    </a:cubicBezTo>
                    <a:cubicBezTo>
                      <a:pt x="901" y="102"/>
                      <a:pt x="915" y="78"/>
                      <a:pt x="942" y="63"/>
                    </a:cubicBezTo>
                    <a:cubicBezTo>
                      <a:pt x="982" y="42"/>
                      <a:pt x="1014" y="28"/>
                      <a:pt x="1058" y="26"/>
                    </a:cubicBezTo>
                    <a:cubicBezTo>
                      <a:pt x="1084" y="25"/>
                      <a:pt x="1113" y="25"/>
                      <a:pt x="1140" y="30"/>
                    </a:cubicBezTo>
                    <a:cubicBezTo>
                      <a:pt x="1142" y="23"/>
                      <a:pt x="1143" y="16"/>
                      <a:pt x="1143" y="9"/>
                    </a:cubicBezTo>
                    <a:cubicBezTo>
                      <a:pt x="1111" y="1"/>
                      <a:pt x="1075" y="0"/>
                      <a:pt x="1045" y="2"/>
                    </a:cubicBezTo>
                    <a:cubicBezTo>
                      <a:pt x="1000" y="4"/>
                      <a:pt x="968" y="18"/>
                      <a:pt x="929" y="39"/>
                    </a:cubicBezTo>
                    <a:cubicBezTo>
                      <a:pt x="901" y="54"/>
                      <a:pt x="887" y="78"/>
                      <a:pt x="862" y="95"/>
                    </a:cubicBezTo>
                    <a:cubicBezTo>
                      <a:pt x="803" y="136"/>
                      <a:pt x="697" y="103"/>
                      <a:pt x="632" y="94"/>
                    </a:cubicBezTo>
                    <a:cubicBezTo>
                      <a:pt x="607" y="90"/>
                      <a:pt x="582" y="79"/>
                      <a:pt x="559" y="70"/>
                    </a:cubicBezTo>
                    <a:cubicBezTo>
                      <a:pt x="524" y="56"/>
                      <a:pt x="493" y="60"/>
                      <a:pt x="455" y="55"/>
                    </a:cubicBezTo>
                    <a:cubicBezTo>
                      <a:pt x="415" y="49"/>
                      <a:pt x="384" y="37"/>
                      <a:pt x="343" y="48"/>
                    </a:cubicBezTo>
                    <a:cubicBezTo>
                      <a:pt x="291" y="62"/>
                      <a:pt x="244" y="101"/>
                      <a:pt x="212" y="144"/>
                    </a:cubicBezTo>
                    <a:cubicBezTo>
                      <a:pt x="188" y="176"/>
                      <a:pt x="173" y="210"/>
                      <a:pt x="154" y="246"/>
                    </a:cubicBezTo>
                    <a:cubicBezTo>
                      <a:pt x="146" y="262"/>
                      <a:pt x="135" y="277"/>
                      <a:pt x="132" y="295"/>
                    </a:cubicBezTo>
                    <a:cubicBezTo>
                      <a:pt x="129" y="311"/>
                      <a:pt x="132" y="329"/>
                      <a:pt x="129" y="345"/>
                    </a:cubicBezTo>
                    <a:cubicBezTo>
                      <a:pt x="120" y="393"/>
                      <a:pt x="100" y="448"/>
                      <a:pt x="66" y="483"/>
                    </a:cubicBezTo>
                    <a:cubicBezTo>
                      <a:pt x="37" y="513"/>
                      <a:pt x="16" y="531"/>
                      <a:pt x="4" y="571"/>
                    </a:cubicBezTo>
                    <a:cubicBezTo>
                      <a:pt x="2" y="575"/>
                      <a:pt x="1" y="580"/>
                      <a:pt x="0" y="584"/>
                    </a:cubicBezTo>
                    <a:cubicBezTo>
                      <a:pt x="6" y="587"/>
                      <a:pt x="12" y="590"/>
                      <a:pt x="18" y="593"/>
                    </a:cubicBezTo>
                    <a:cubicBezTo>
                      <a:pt x="31" y="555"/>
                      <a:pt x="52" y="537"/>
                      <a:pt x="80" y="50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9" name="íşḷïdê"/>
              <p:cNvSpPr/>
              <p:nvPr>
                <p:custDataLst>
                  <p:tags r:id="rId78"/>
                </p:custDataLst>
              </p:nvPr>
            </p:nvSpPr>
            <p:spPr bwMode="auto">
              <a:xfrm>
                <a:off x="3187" y="1964"/>
                <a:ext cx="1920" cy="1183"/>
              </a:xfrm>
              <a:custGeom>
                <a:avLst/>
                <a:gdLst>
                  <a:gd name="T0" fmla="*/ 727 w 1122"/>
                  <a:gd name="T1" fmla="*/ 565 h 692"/>
                  <a:gd name="T2" fmla="*/ 1122 w 1122"/>
                  <a:gd name="T3" fmla="*/ 5 h 692"/>
                  <a:gd name="T4" fmla="*/ 1040 w 1122"/>
                  <a:gd name="T5" fmla="*/ 1 h 692"/>
                  <a:gd name="T6" fmla="*/ 924 w 1122"/>
                  <a:gd name="T7" fmla="*/ 38 h 692"/>
                  <a:gd name="T8" fmla="*/ 858 w 1122"/>
                  <a:gd name="T9" fmla="*/ 95 h 692"/>
                  <a:gd name="T10" fmla="*/ 627 w 1122"/>
                  <a:gd name="T11" fmla="*/ 93 h 692"/>
                  <a:gd name="T12" fmla="*/ 555 w 1122"/>
                  <a:gd name="T13" fmla="*/ 69 h 692"/>
                  <a:gd name="T14" fmla="*/ 451 w 1122"/>
                  <a:gd name="T15" fmla="*/ 54 h 692"/>
                  <a:gd name="T16" fmla="*/ 339 w 1122"/>
                  <a:gd name="T17" fmla="*/ 47 h 692"/>
                  <a:gd name="T18" fmla="*/ 208 w 1122"/>
                  <a:gd name="T19" fmla="*/ 144 h 692"/>
                  <a:gd name="T20" fmla="*/ 150 w 1122"/>
                  <a:gd name="T21" fmla="*/ 245 h 692"/>
                  <a:gd name="T22" fmla="*/ 128 w 1122"/>
                  <a:gd name="T23" fmla="*/ 294 h 692"/>
                  <a:gd name="T24" fmla="*/ 125 w 1122"/>
                  <a:gd name="T25" fmla="*/ 345 h 692"/>
                  <a:gd name="T26" fmla="*/ 62 w 1122"/>
                  <a:gd name="T27" fmla="*/ 483 h 692"/>
                  <a:gd name="T28" fmla="*/ 0 w 1122"/>
                  <a:gd name="T29" fmla="*/ 568 h 692"/>
                  <a:gd name="T30" fmla="*/ 727 w 1122"/>
                  <a:gd name="T31" fmla="*/ 56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2" h="692">
                    <a:moveTo>
                      <a:pt x="727" y="565"/>
                    </a:moveTo>
                    <a:cubicBezTo>
                      <a:pt x="947" y="446"/>
                      <a:pt x="1086" y="235"/>
                      <a:pt x="1122" y="5"/>
                    </a:cubicBezTo>
                    <a:cubicBezTo>
                      <a:pt x="1095" y="0"/>
                      <a:pt x="1066" y="0"/>
                      <a:pt x="1040" y="1"/>
                    </a:cubicBezTo>
                    <a:cubicBezTo>
                      <a:pt x="996" y="3"/>
                      <a:pt x="964" y="17"/>
                      <a:pt x="924" y="38"/>
                    </a:cubicBezTo>
                    <a:cubicBezTo>
                      <a:pt x="897" y="53"/>
                      <a:pt x="883" y="77"/>
                      <a:pt x="858" y="95"/>
                    </a:cubicBezTo>
                    <a:cubicBezTo>
                      <a:pt x="798" y="135"/>
                      <a:pt x="692" y="103"/>
                      <a:pt x="627" y="93"/>
                    </a:cubicBezTo>
                    <a:cubicBezTo>
                      <a:pt x="603" y="90"/>
                      <a:pt x="578" y="78"/>
                      <a:pt x="555" y="69"/>
                    </a:cubicBezTo>
                    <a:cubicBezTo>
                      <a:pt x="520" y="55"/>
                      <a:pt x="489" y="59"/>
                      <a:pt x="451" y="54"/>
                    </a:cubicBezTo>
                    <a:cubicBezTo>
                      <a:pt x="411" y="49"/>
                      <a:pt x="380" y="37"/>
                      <a:pt x="339" y="47"/>
                    </a:cubicBezTo>
                    <a:cubicBezTo>
                      <a:pt x="287" y="61"/>
                      <a:pt x="240" y="101"/>
                      <a:pt x="208" y="144"/>
                    </a:cubicBezTo>
                    <a:cubicBezTo>
                      <a:pt x="183" y="176"/>
                      <a:pt x="169" y="209"/>
                      <a:pt x="150" y="245"/>
                    </a:cubicBezTo>
                    <a:cubicBezTo>
                      <a:pt x="141" y="262"/>
                      <a:pt x="131" y="277"/>
                      <a:pt x="128" y="294"/>
                    </a:cubicBezTo>
                    <a:cubicBezTo>
                      <a:pt x="125" y="311"/>
                      <a:pt x="128" y="328"/>
                      <a:pt x="125" y="345"/>
                    </a:cubicBezTo>
                    <a:cubicBezTo>
                      <a:pt x="115" y="393"/>
                      <a:pt x="96" y="448"/>
                      <a:pt x="62" y="483"/>
                    </a:cubicBezTo>
                    <a:cubicBezTo>
                      <a:pt x="34" y="512"/>
                      <a:pt x="13" y="530"/>
                      <a:pt x="0" y="568"/>
                    </a:cubicBezTo>
                    <a:cubicBezTo>
                      <a:pt x="220" y="684"/>
                      <a:pt x="492" y="692"/>
                      <a:pt x="727" y="565"/>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0" name="iṣlîḋê"/>
              <p:cNvSpPr/>
              <p:nvPr>
                <p:custDataLst>
                  <p:tags r:id="rId79"/>
                </p:custDataLst>
              </p:nvPr>
            </p:nvSpPr>
            <p:spPr bwMode="auto">
              <a:xfrm>
                <a:off x="2908" y="769"/>
                <a:ext cx="651" cy="2104"/>
              </a:xfrm>
              <a:custGeom>
                <a:avLst/>
                <a:gdLst>
                  <a:gd name="T0" fmla="*/ 304 w 380"/>
                  <a:gd name="T1" fmla="*/ 361 h 1232"/>
                  <a:gd name="T2" fmla="*/ 188 w 380"/>
                  <a:gd name="T3" fmla="*/ 245 h 1232"/>
                  <a:gd name="T4" fmla="*/ 79 w 380"/>
                  <a:gd name="T5" fmla="*/ 112 h 1232"/>
                  <a:gd name="T6" fmla="*/ 39 w 380"/>
                  <a:gd name="T7" fmla="*/ 55 h 1232"/>
                  <a:gd name="T8" fmla="*/ 21 w 380"/>
                  <a:gd name="T9" fmla="*/ 0 h 1232"/>
                  <a:gd name="T10" fmla="*/ 0 w 380"/>
                  <a:gd name="T11" fmla="*/ 19 h 1232"/>
                  <a:gd name="T12" fmla="*/ 10 w 380"/>
                  <a:gd name="T13" fmla="*/ 59 h 1232"/>
                  <a:gd name="T14" fmla="*/ 51 w 380"/>
                  <a:gd name="T15" fmla="*/ 116 h 1232"/>
                  <a:gd name="T16" fmla="*/ 160 w 380"/>
                  <a:gd name="T17" fmla="*/ 250 h 1232"/>
                  <a:gd name="T18" fmla="*/ 275 w 380"/>
                  <a:gd name="T19" fmla="*/ 365 h 1232"/>
                  <a:gd name="T20" fmla="*/ 348 w 380"/>
                  <a:gd name="T21" fmla="*/ 552 h 1232"/>
                  <a:gd name="T22" fmla="*/ 307 w 380"/>
                  <a:gd name="T23" fmla="*/ 693 h 1232"/>
                  <a:gd name="T24" fmla="*/ 223 w 380"/>
                  <a:gd name="T25" fmla="*/ 815 h 1232"/>
                  <a:gd name="T26" fmla="*/ 191 w 380"/>
                  <a:gd name="T27" fmla="*/ 904 h 1232"/>
                  <a:gd name="T28" fmla="*/ 177 w 380"/>
                  <a:gd name="T29" fmla="*/ 991 h 1232"/>
                  <a:gd name="T30" fmla="*/ 107 w 380"/>
                  <a:gd name="T31" fmla="*/ 1174 h 1232"/>
                  <a:gd name="T32" fmla="*/ 85 w 380"/>
                  <a:gd name="T33" fmla="*/ 1221 h 1232"/>
                  <a:gd name="T34" fmla="*/ 101 w 380"/>
                  <a:gd name="T35" fmla="*/ 1232 h 1232"/>
                  <a:gd name="T36" fmla="*/ 136 w 380"/>
                  <a:gd name="T37" fmla="*/ 1169 h 1232"/>
                  <a:gd name="T38" fmla="*/ 205 w 380"/>
                  <a:gd name="T39" fmla="*/ 987 h 1232"/>
                  <a:gd name="T40" fmla="*/ 219 w 380"/>
                  <a:gd name="T41" fmla="*/ 900 h 1232"/>
                  <a:gd name="T42" fmla="*/ 252 w 380"/>
                  <a:gd name="T43" fmla="*/ 811 h 1232"/>
                  <a:gd name="T44" fmla="*/ 336 w 380"/>
                  <a:gd name="T45" fmla="*/ 689 h 1232"/>
                  <a:gd name="T46" fmla="*/ 376 w 380"/>
                  <a:gd name="T47" fmla="*/ 548 h 1232"/>
                  <a:gd name="T48" fmla="*/ 304 w 380"/>
                  <a:gd name="T49" fmla="*/ 361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0" h="1232">
                    <a:moveTo>
                      <a:pt x="304" y="361"/>
                    </a:moveTo>
                    <a:cubicBezTo>
                      <a:pt x="276" y="309"/>
                      <a:pt x="228" y="284"/>
                      <a:pt x="188" y="245"/>
                    </a:cubicBezTo>
                    <a:cubicBezTo>
                      <a:pt x="146" y="205"/>
                      <a:pt x="118" y="154"/>
                      <a:pt x="79" y="112"/>
                    </a:cubicBezTo>
                    <a:cubicBezTo>
                      <a:pt x="63" y="94"/>
                      <a:pt x="49" y="78"/>
                      <a:pt x="39" y="55"/>
                    </a:cubicBezTo>
                    <a:cubicBezTo>
                      <a:pt x="31" y="35"/>
                      <a:pt x="32" y="16"/>
                      <a:pt x="21" y="0"/>
                    </a:cubicBezTo>
                    <a:cubicBezTo>
                      <a:pt x="14" y="7"/>
                      <a:pt x="7" y="13"/>
                      <a:pt x="0" y="19"/>
                    </a:cubicBezTo>
                    <a:cubicBezTo>
                      <a:pt x="4" y="32"/>
                      <a:pt x="5" y="45"/>
                      <a:pt x="10" y="59"/>
                    </a:cubicBezTo>
                    <a:cubicBezTo>
                      <a:pt x="20" y="83"/>
                      <a:pt x="34" y="98"/>
                      <a:pt x="51" y="116"/>
                    </a:cubicBezTo>
                    <a:cubicBezTo>
                      <a:pt x="90" y="158"/>
                      <a:pt x="118" y="209"/>
                      <a:pt x="160" y="250"/>
                    </a:cubicBezTo>
                    <a:cubicBezTo>
                      <a:pt x="199" y="288"/>
                      <a:pt x="247" y="313"/>
                      <a:pt x="275" y="365"/>
                    </a:cubicBezTo>
                    <a:cubicBezTo>
                      <a:pt x="308" y="425"/>
                      <a:pt x="343" y="484"/>
                      <a:pt x="348" y="552"/>
                    </a:cubicBezTo>
                    <a:cubicBezTo>
                      <a:pt x="352" y="607"/>
                      <a:pt x="333" y="646"/>
                      <a:pt x="307" y="693"/>
                    </a:cubicBezTo>
                    <a:cubicBezTo>
                      <a:pt x="284" y="739"/>
                      <a:pt x="246" y="770"/>
                      <a:pt x="223" y="815"/>
                    </a:cubicBezTo>
                    <a:cubicBezTo>
                      <a:pt x="208" y="844"/>
                      <a:pt x="201" y="873"/>
                      <a:pt x="191" y="904"/>
                    </a:cubicBezTo>
                    <a:cubicBezTo>
                      <a:pt x="182" y="933"/>
                      <a:pt x="184" y="962"/>
                      <a:pt x="177" y="991"/>
                    </a:cubicBezTo>
                    <a:cubicBezTo>
                      <a:pt x="162" y="1055"/>
                      <a:pt x="126" y="1111"/>
                      <a:pt x="107" y="1174"/>
                    </a:cubicBezTo>
                    <a:cubicBezTo>
                      <a:pt x="101" y="1193"/>
                      <a:pt x="95" y="1207"/>
                      <a:pt x="85" y="1221"/>
                    </a:cubicBezTo>
                    <a:cubicBezTo>
                      <a:pt x="90" y="1225"/>
                      <a:pt x="96" y="1229"/>
                      <a:pt x="101" y="1232"/>
                    </a:cubicBezTo>
                    <a:cubicBezTo>
                      <a:pt x="118" y="1211"/>
                      <a:pt x="128" y="1195"/>
                      <a:pt x="136" y="1169"/>
                    </a:cubicBezTo>
                    <a:cubicBezTo>
                      <a:pt x="155" y="1107"/>
                      <a:pt x="191" y="1051"/>
                      <a:pt x="205" y="987"/>
                    </a:cubicBezTo>
                    <a:cubicBezTo>
                      <a:pt x="212" y="958"/>
                      <a:pt x="210" y="929"/>
                      <a:pt x="219" y="900"/>
                    </a:cubicBezTo>
                    <a:cubicBezTo>
                      <a:pt x="229" y="868"/>
                      <a:pt x="237" y="840"/>
                      <a:pt x="252" y="811"/>
                    </a:cubicBezTo>
                    <a:cubicBezTo>
                      <a:pt x="274" y="766"/>
                      <a:pt x="312" y="734"/>
                      <a:pt x="336" y="689"/>
                    </a:cubicBezTo>
                    <a:cubicBezTo>
                      <a:pt x="361" y="642"/>
                      <a:pt x="380" y="603"/>
                      <a:pt x="376" y="548"/>
                    </a:cubicBezTo>
                    <a:cubicBezTo>
                      <a:pt x="372" y="479"/>
                      <a:pt x="336" y="421"/>
                      <a:pt x="304" y="361"/>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1" name="ïsḻîḍé"/>
              <p:cNvSpPr/>
              <p:nvPr>
                <p:custDataLst>
                  <p:tags r:id="rId80"/>
                </p:custDataLst>
              </p:nvPr>
            </p:nvSpPr>
            <p:spPr bwMode="auto">
              <a:xfrm>
                <a:off x="2349" y="801"/>
                <a:ext cx="1162" cy="2053"/>
              </a:xfrm>
              <a:custGeom>
                <a:avLst/>
                <a:gdLst>
                  <a:gd name="T0" fmla="*/ 504 w 679"/>
                  <a:gd name="T1" fmla="*/ 972 h 1202"/>
                  <a:gd name="T2" fmla="*/ 518 w 679"/>
                  <a:gd name="T3" fmla="*/ 885 h 1202"/>
                  <a:gd name="T4" fmla="*/ 550 w 679"/>
                  <a:gd name="T5" fmla="*/ 796 h 1202"/>
                  <a:gd name="T6" fmla="*/ 634 w 679"/>
                  <a:gd name="T7" fmla="*/ 674 h 1202"/>
                  <a:gd name="T8" fmla="*/ 675 w 679"/>
                  <a:gd name="T9" fmla="*/ 533 h 1202"/>
                  <a:gd name="T10" fmla="*/ 602 w 679"/>
                  <a:gd name="T11" fmla="*/ 346 h 1202"/>
                  <a:gd name="T12" fmla="*/ 487 w 679"/>
                  <a:gd name="T13" fmla="*/ 231 h 1202"/>
                  <a:gd name="T14" fmla="*/ 378 w 679"/>
                  <a:gd name="T15" fmla="*/ 97 h 1202"/>
                  <a:gd name="T16" fmla="*/ 337 w 679"/>
                  <a:gd name="T17" fmla="*/ 40 h 1202"/>
                  <a:gd name="T18" fmla="*/ 327 w 679"/>
                  <a:gd name="T19" fmla="*/ 0 h 1202"/>
                  <a:gd name="T20" fmla="*/ 171 w 679"/>
                  <a:gd name="T21" fmla="*/ 934 h 1202"/>
                  <a:gd name="T22" fmla="*/ 412 w 679"/>
                  <a:gd name="T23" fmla="*/ 1202 h 1202"/>
                  <a:gd name="T24" fmla="*/ 434 w 679"/>
                  <a:gd name="T25" fmla="*/ 1155 h 1202"/>
                  <a:gd name="T26" fmla="*/ 504 w 679"/>
                  <a:gd name="T27" fmla="*/ 97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9" h="1202">
                    <a:moveTo>
                      <a:pt x="504" y="972"/>
                    </a:moveTo>
                    <a:cubicBezTo>
                      <a:pt x="511" y="943"/>
                      <a:pt x="509" y="914"/>
                      <a:pt x="518" y="885"/>
                    </a:cubicBezTo>
                    <a:cubicBezTo>
                      <a:pt x="528" y="854"/>
                      <a:pt x="535" y="825"/>
                      <a:pt x="550" y="796"/>
                    </a:cubicBezTo>
                    <a:cubicBezTo>
                      <a:pt x="573" y="751"/>
                      <a:pt x="611" y="720"/>
                      <a:pt x="634" y="674"/>
                    </a:cubicBezTo>
                    <a:cubicBezTo>
                      <a:pt x="660" y="627"/>
                      <a:pt x="679" y="588"/>
                      <a:pt x="675" y="533"/>
                    </a:cubicBezTo>
                    <a:cubicBezTo>
                      <a:pt x="670" y="465"/>
                      <a:pt x="635" y="406"/>
                      <a:pt x="602" y="346"/>
                    </a:cubicBezTo>
                    <a:cubicBezTo>
                      <a:pt x="574" y="294"/>
                      <a:pt x="526" y="269"/>
                      <a:pt x="487" y="231"/>
                    </a:cubicBezTo>
                    <a:cubicBezTo>
                      <a:pt x="445" y="190"/>
                      <a:pt x="417" y="139"/>
                      <a:pt x="378" y="97"/>
                    </a:cubicBezTo>
                    <a:cubicBezTo>
                      <a:pt x="361" y="79"/>
                      <a:pt x="347" y="64"/>
                      <a:pt x="337" y="40"/>
                    </a:cubicBezTo>
                    <a:cubicBezTo>
                      <a:pt x="332" y="26"/>
                      <a:pt x="331" y="13"/>
                      <a:pt x="327" y="0"/>
                    </a:cubicBezTo>
                    <a:cubicBezTo>
                      <a:pt x="74" y="234"/>
                      <a:pt x="0" y="617"/>
                      <a:pt x="171" y="934"/>
                    </a:cubicBezTo>
                    <a:cubicBezTo>
                      <a:pt x="231" y="1045"/>
                      <a:pt x="315" y="1135"/>
                      <a:pt x="412" y="1202"/>
                    </a:cubicBezTo>
                    <a:cubicBezTo>
                      <a:pt x="422" y="1188"/>
                      <a:pt x="428" y="1174"/>
                      <a:pt x="434" y="1155"/>
                    </a:cubicBezTo>
                    <a:cubicBezTo>
                      <a:pt x="453" y="1092"/>
                      <a:pt x="489" y="1036"/>
                      <a:pt x="504" y="97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2" name="iŝ1ïďe"/>
              <p:cNvSpPr/>
              <p:nvPr>
                <p:custDataLst>
                  <p:tags r:id="rId81"/>
                </p:custDataLst>
              </p:nvPr>
            </p:nvSpPr>
            <p:spPr bwMode="auto">
              <a:xfrm>
                <a:off x="4857" y="542"/>
                <a:ext cx="475" cy="632"/>
              </a:xfrm>
              <a:custGeom>
                <a:avLst/>
                <a:gdLst>
                  <a:gd name="T0" fmla="*/ 273 w 277"/>
                  <a:gd name="T1" fmla="*/ 302 h 370"/>
                  <a:gd name="T2" fmla="*/ 234 w 277"/>
                  <a:gd name="T3" fmla="*/ 272 h 370"/>
                  <a:gd name="T4" fmla="*/ 237 w 277"/>
                  <a:gd name="T5" fmla="*/ 229 h 370"/>
                  <a:gd name="T6" fmla="*/ 224 w 277"/>
                  <a:gd name="T7" fmla="*/ 195 h 370"/>
                  <a:gd name="T8" fmla="*/ 212 w 277"/>
                  <a:gd name="T9" fmla="*/ 132 h 370"/>
                  <a:gd name="T10" fmla="*/ 175 w 277"/>
                  <a:gd name="T11" fmla="*/ 109 h 370"/>
                  <a:gd name="T12" fmla="*/ 26 w 277"/>
                  <a:gd name="T13" fmla="*/ 31 h 370"/>
                  <a:gd name="T14" fmla="*/ 22 w 277"/>
                  <a:gd name="T15" fmla="*/ 109 h 370"/>
                  <a:gd name="T16" fmla="*/ 22 w 277"/>
                  <a:gd name="T17" fmla="*/ 146 h 370"/>
                  <a:gd name="T18" fmla="*/ 50 w 277"/>
                  <a:gd name="T19" fmla="*/ 166 h 370"/>
                  <a:gd name="T20" fmla="*/ 52 w 277"/>
                  <a:gd name="T21" fmla="*/ 186 h 370"/>
                  <a:gd name="T22" fmla="*/ 44 w 277"/>
                  <a:gd name="T23" fmla="*/ 209 h 370"/>
                  <a:gd name="T24" fmla="*/ 67 w 277"/>
                  <a:gd name="T25" fmla="*/ 238 h 370"/>
                  <a:gd name="T26" fmla="*/ 64 w 277"/>
                  <a:gd name="T27" fmla="*/ 278 h 370"/>
                  <a:gd name="T28" fmla="*/ 123 w 277"/>
                  <a:gd name="T29" fmla="*/ 301 h 370"/>
                  <a:gd name="T30" fmla="*/ 142 w 277"/>
                  <a:gd name="T31" fmla="*/ 347 h 370"/>
                  <a:gd name="T32" fmla="*/ 183 w 277"/>
                  <a:gd name="T33" fmla="*/ 357 h 370"/>
                  <a:gd name="T34" fmla="*/ 223 w 277"/>
                  <a:gd name="T35" fmla="*/ 369 h 370"/>
                  <a:gd name="T36" fmla="*/ 247 w 277"/>
                  <a:gd name="T37" fmla="*/ 344 h 370"/>
                  <a:gd name="T38" fmla="*/ 273 w 277"/>
                  <a:gd name="T39" fmla="*/ 30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370">
                    <a:moveTo>
                      <a:pt x="273" y="302"/>
                    </a:moveTo>
                    <a:cubicBezTo>
                      <a:pt x="270" y="289"/>
                      <a:pt x="243" y="280"/>
                      <a:pt x="234" y="272"/>
                    </a:cubicBezTo>
                    <a:cubicBezTo>
                      <a:pt x="215" y="256"/>
                      <a:pt x="225" y="246"/>
                      <a:pt x="237" y="229"/>
                    </a:cubicBezTo>
                    <a:cubicBezTo>
                      <a:pt x="251" y="210"/>
                      <a:pt x="250" y="195"/>
                      <a:pt x="224" y="195"/>
                    </a:cubicBezTo>
                    <a:cubicBezTo>
                      <a:pt x="222" y="174"/>
                      <a:pt x="227" y="149"/>
                      <a:pt x="212" y="132"/>
                    </a:cubicBezTo>
                    <a:cubicBezTo>
                      <a:pt x="203" y="121"/>
                      <a:pt x="188" y="118"/>
                      <a:pt x="175" y="109"/>
                    </a:cubicBezTo>
                    <a:cubicBezTo>
                      <a:pt x="137" y="81"/>
                      <a:pt x="81" y="0"/>
                      <a:pt x="26" y="31"/>
                    </a:cubicBezTo>
                    <a:cubicBezTo>
                      <a:pt x="0" y="45"/>
                      <a:pt x="0" y="91"/>
                      <a:pt x="22" y="109"/>
                    </a:cubicBezTo>
                    <a:cubicBezTo>
                      <a:pt x="46" y="129"/>
                      <a:pt x="18" y="128"/>
                      <a:pt x="22" y="146"/>
                    </a:cubicBezTo>
                    <a:cubicBezTo>
                      <a:pt x="24" y="155"/>
                      <a:pt x="44" y="160"/>
                      <a:pt x="50" y="166"/>
                    </a:cubicBezTo>
                    <a:cubicBezTo>
                      <a:pt x="59" y="177"/>
                      <a:pt x="57" y="174"/>
                      <a:pt x="52" y="186"/>
                    </a:cubicBezTo>
                    <a:cubicBezTo>
                      <a:pt x="49" y="196"/>
                      <a:pt x="42" y="198"/>
                      <a:pt x="44" y="209"/>
                    </a:cubicBezTo>
                    <a:cubicBezTo>
                      <a:pt x="45" y="220"/>
                      <a:pt x="57" y="235"/>
                      <a:pt x="67" y="238"/>
                    </a:cubicBezTo>
                    <a:cubicBezTo>
                      <a:pt x="67" y="255"/>
                      <a:pt x="55" y="261"/>
                      <a:pt x="64" y="278"/>
                    </a:cubicBezTo>
                    <a:cubicBezTo>
                      <a:pt x="74" y="297"/>
                      <a:pt x="103" y="303"/>
                      <a:pt x="123" y="301"/>
                    </a:cubicBezTo>
                    <a:cubicBezTo>
                      <a:pt x="124" y="320"/>
                      <a:pt x="127" y="335"/>
                      <a:pt x="142" y="347"/>
                    </a:cubicBezTo>
                    <a:cubicBezTo>
                      <a:pt x="157" y="358"/>
                      <a:pt x="165" y="355"/>
                      <a:pt x="183" y="357"/>
                    </a:cubicBezTo>
                    <a:cubicBezTo>
                      <a:pt x="196" y="359"/>
                      <a:pt x="209" y="370"/>
                      <a:pt x="223" y="369"/>
                    </a:cubicBezTo>
                    <a:cubicBezTo>
                      <a:pt x="241" y="368"/>
                      <a:pt x="239" y="357"/>
                      <a:pt x="247" y="344"/>
                    </a:cubicBezTo>
                    <a:cubicBezTo>
                      <a:pt x="255" y="332"/>
                      <a:pt x="277" y="319"/>
                      <a:pt x="273" y="30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3" name="îşḷïḓe"/>
              <p:cNvSpPr/>
              <p:nvPr>
                <p:custDataLst>
                  <p:tags r:id="rId82"/>
                </p:custDataLst>
              </p:nvPr>
            </p:nvSpPr>
            <p:spPr bwMode="auto">
              <a:xfrm>
                <a:off x="3834" y="1336"/>
                <a:ext cx="471" cy="365"/>
              </a:xfrm>
              <a:custGeom>
                <a:avLst/>
                <a:gdLst>
                  <a:gd name="T0" fmla="*/ 194 w 275"/>
                  <a:gd name="T1" fmla="*/ 21 h 214"/>
                  <a:gd name="T2" fmla="*/ 145 w 275"/>
                  <a:gd name="T3" fmla="*/ 5 h 214"/>
                  <a:gd name="T4" fmla="*/ 117 w 275"/>
                  <a:gd name="T5" fmla="*/ 3 h 214"/>
                  <a:gd name="T6" fmla="*/ 100 w 275"/>
                  <a:gd name="T7" fmla="*/ 22 h 214"/>
                  <a:gd name="T8" fmla="*/ 78 w 275"/>
                  <a:gd name="T9" fmla="*/ 30 h 214"/>
                  <a:gd name="T10" fmla="*/ 50 w 275"/>
                  <a:gd name="T11" fmla="*/ 34 h 214"/>
                  <a:gd name="T12" fmla="*/ 38 w 275"/>
                  <a:gd name="T13" fmla="*/ 85 h 214"/>
                  <a:gd name="T14" fmla="*/ 21 w 275"/>
                  <a:gd name="T15" fmla="*/ 154 h 214"/>
                  <a:gd name="T16" fmla="*/ 43 w 275"/>
                  <a:gd name="T17" fmla="*/ 164 h 214"/>
                  <a:gd name="T18" fmla="*/ 55 w 275"/>
                  <a:gd name="T19" fmla="*/ 196 h 214"/>
                  <a:gd name="T20" fmla="*/ 93 w 275"/>
                  <a:gd name="T21" fmla="*/ 194 h 214"/>
                  <a:gd name="T22" fmla="*/ 130 w 275"/>
                  <a:gd name="T23" fmla="*/ 213 h 214"/>
                  <a:gd name="T24" fmla="*/ 173 w 275"/>
                  <a:gd name="T25" fmla="*/ 191 h 214"/>
                  <a:gd name="T26" fmla="*/ 222 w 275"/>
                  <a:gd name="T27" fmla="*/ 176 h 214"/>
                  <a:gd name="T28" fmla="*/ 235 w 275"/>
                  <a:gd name="T29" fmla="*/ 139 h 214"/>
                  <a:gd name="T30" fmla="*/ 266 w 275"/>
                  <a:gd name="T31" fmla="*/ 97 h 214"/>
                  <a:gd name="T32" fmla="*/ 214 w 275"/>
                  <a:gd name="T33" fmla="*/ 27 h 214"/>
                  <a:gd name="T34" fmla="*/ 194 w 275"/>
                  <a:gd name="T35" fmla="*/ 2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214">
                    <a:moveTo>
                      <a:pt x="194" y="21"/>
                    </a:moveTo>
                    <a:cubicBezTo>
                      <a:pt x="188" y="0"/>
                      <a:pt x="160" y="5"/>
                      <a:pt x="145" y="5"/>
                    </a:cubicBezTo>
                    <a:cubicBezTo>
                      <a:pt x="135" y="5"/>
                      <a:pt x="127" y="0"/>
                      <a:pt x="117" y="3"/>
                    </a:cubicBezTo>
                    <a:cubicBezTo>
                      <a:pt x="102" y="8"/>
                      <a:pt x="108" y="13"/>
                      <a:pt x="100" y="22"/>
                    </a:cubicBezTo>
                    <a:cubicBezTo>
                      <a:pt x="92" y="32"/>
                      <a:pt x="93" y="30"/>
                      <a:pt x="78" y="30"/>
                    </a:cubicBezTo>
                    <a:cubicBezTo>
                      <a:pt x="68" y="30"/>
                      <a:pt x="60" y="28"/>
                      <a:pt x="50" y="34"/>
                    </a:cubicBezTo>
                    <a:cubicBezTo>
                      <a:pt x="34" y="43"/>
                      <a:pt x="29" y="69"/>
                      <a:pt x="38" y="85"/>
                    </a:cubicBezTo>
                    <a:cubicBezTo>
                      <a:pt x="29" y="101"/>
                      <a:pt x="0" y="135"/>
                      <a:pt x="21" y="154"/>
                    </a:cubicBezTo>
                    <a:cubicBezTo>
                      <a:pt x="30" y="162"/>
                      <a:pt x="37" y="155"/>
                      <a:pt x="43" y="164"/>
                    </a:cubicBezTo>
                    <a:cubicBezTo>
                      <a:pt x="49" y="173"/>
                      <a:pt x="46" y="186"/>
                      <a:pt x="55" y="196"/>
                    </a:cubicBezTo>
                    <a:cubicBezTo>
                      <a:pt x="70" y="198"/>
                      <a:pt x="79" y="189"/>
                      <a:pt x="93" y="194"/>
                    </a:cubicBezTo>
                    <a:cubicBezTo>
                      <a:pt x="107" y="199"/>
                      <a:pt x="112" y="213"/>
                      <a:pt x="130" y="213"/>
                    </a:cubicBezTo>
                    <a:cubicBezTo>
                      <a:pt x="150" y="214"/>
                      <a:pt x="157" y="195"/>
                      <a:pt x="173" y="191"/>
                    </a:cubicBezTo>
                    <a:cubicBezTo>
                      <a:pt x="190" y="187"/>
                      <a:pt x="207" y="195"/>
                      <a:pt x="222" y="176"/>
                    </a:cubicBezTo>
                    <a:cubicBezTo>
                      <a:pt x="230" y="166"/>
                      <a:pt x="228" y="150"/>
                      <a:pt x="235" y="139"/>
                    </a:cubicBezTo>
                    <a:cubicBezTo>
                      <a:pt x="245" y="122"/>
                      <a:pt x="262" y="117"/>
                      <a:pt x="266" y="97"/>
                    </a:cubicBezTo>
                    <a:cubicBezTo>
                      <a:pt x="275" y="62"/>
                      <a:pt x="240" y="40"/>
                      <a:pt x="214" y="27"/>
                    </a:cubicBezTo>
                    <a:lnTo>
                      <a:pt x="194" y="21"/>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4" name="iṡḷïḍè"/>
              <p:cNvSpPr/>
              <p:nvPr>
                <p:custDataLst>
                  <p:tags r:id="rId83"/>
                </p:custDataLst>
              </p:nvPr>
            </p:nvSpPr>
            <p:spPr bwMode="auto">
              <a:xfrm>
                <a:off x="3055" y="1510"/>
                <a:ext cx="293" cy="449"/>
              </a:xfrm>
              <a:custGeom>
                <a:avLst/>
                <a:gdLst>
                  <a:gd name="T0" fmla="*/ 69 w 171"/>
                  <a:gd name="T1" fmla="*/ 164 h 263"/>
                  <a:gd name="T2" fmla="*/ 109 w 171"/>
                  <a:gd name="T3" fmla="*/ 192 h 263"/>
                  <a:gd name="T4" fmla="*/ 138 w 171"/>
                  <a:gd name="T5" fmla="*/ 162 h 263"/>
                  <a:gd name="T6" fmla="*/ 165 w 171"/>
                  <a:gd name="T7" fmla="*/ 118 h 263"/>
                  <a:gd name="T8" fmla="*/ 151 w 171"/>
                  <a:gd name="T9" fmla="*/ 71 h 263"/>
                  <a:gd name="T10" fmla="*/ 135 w 171"/>
                  <a:gd name="T11" fmla="*/ 32 h 263"/>
                  <a:gd name="T12" fmla="*/ 97 w 171"/>
                  <a:gd name="T13" fmla="*/ 13 h 263"/>
                  <a:gd name="T14" fmla="*/ 58 w 171"/>
                  <a:gd name="T15" fmla="*/ 12 h 263"/>
                  <a:gd name="T16" fmla="*/ 21 w 171"/>
                  <a:gd name="T17" fmla="*/ 57 h 263"/>
                  <a:gd name="T18" fmla="*/ 36 w 171"/>
                  <a:gd name="T19" fmla="*/ 82 h 263"/>
                  <a:gd name="T20" fmla="*/ 27 w 171"/>
                  <a:gd name="T21" fmla="*/ 99 h 263"/>
                  <a:gd name="T22" fmla="*/ 131 w 171"/>
                  <a:gd name="T23" fmla="*/ 162 h 263"/>
                  <a:gd name="T24" fmla="*/ 69 w 171"/>
                  <a:gd name="T25"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263">
                    <a:moveTo>
                      <a:pt x="69" y="164"/>
                    </a:moveTo>
                    <a:cubicBezTo>
                      <a:pt x="66" y="186"/>
                      <a:pt x="94" y="192"/>
                      <a:pt x="109" y="192"/>
                    </a:cubicBezTo>
                    <a:cubicBezTo>
                      <a:pt x="113" y="178"/>
                      <a:pt x="129" y="172"/>
                      <a:pt x="138" y="162"/>
                    </a:cubicBezTo>
                    <a:cubicBezTo>
                      <a:pt x="150" y="150"/>
                      <a:pt x="162" y="134"/>
                      <a:pt x="165" y="118"/>
                    </a:cubicBezTo>
                    <a:cubicBezTo>
                      <a:pt x="171" y="95"/>
                      <a:pt x="165" y="87"/>
                      <a:pt x="151" y="71"/>
                    </a:cubicBezTo>
                    <a:cubicBezTo>
                      <a:pt x="141" y="59"/>
                      <a:pt x="142" y="46"/>
                      <a:pt x="135" y="32"/>
                    </a:cubicBezTo>
                    <a:cubicBezTo>
                      <a:pt x="126" y="15"/>
                      <a:pt x="114" y="19"/>
                      <a:pt x="97" y="13"/>
                    </a:cubicBezTo>
                    <a:cubicBezTo>
                      <a:pt x="81" y="7"/>
                      <a:pt x="73" y="0"/>
                      <a:pt x="58" y="12"/>
                    </a:cubicBezTo>
                    <a:cubicBezTo>
                      <a:pt x="44" y="22"/>
                      <a:pt x="20" y="39"/>
                      <a:pt x="21" y="57"/>
                    </a:cubicBezTo>
                    <a:cubicBezTo>
                      <a:pt x="21" y="66"/>
                      <a:pt x="36" y="74"/>
                      <a:pt x="36" y="82"/>
                    </a:cubicBezTo>
                    <a:cubicBezTo>
                      <a:pt x="36" y="89"/>
                      <a:pt x="30" y="93"/>
                      <a:pt x="27" y="99"/>
                    </a:cubicBezTo>
                    <a:cubicBezTo>
                      <a:pt x="0" y="149"/>
                      <a:pt x="84" y="263"/>
                      <a:pt x="131" y="162"/>
                    </a:cubicBezTo>
                    <a:lnTo>
                      <a:pt x="69" y="164"/>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5" name="í$ļíḓe"/>
              <p:cNvSpPr/>
              <p:nvPr>
                <p:custDataLst>
                  <p:tags r:id="rId84"/>
                </p:custDataLst>
              </p:nvPr>
            </p:nvSpPr>
            <p:spPr bwMode="auto">
              <a:xfrm>
                <a:off x="3471" y="673"/>
                <a:ext cx="661" cy="613"/>
              </a:xfrm>
              <a:custGeom>
                <a:avLst/>
                <a:gdLst>
                  <a:gd name="T0" fmla="*/ 53 w 386"/>
                  <a:gd name="T1" fmla="*/ 58 h 359"/>
                  <a:gd name="T2" fmla="*/ 3 w 386"/>
                  <a:gd name="T3" fmla="*/ 109 h 359"/>
                  <a:gd name="T4" fmla="*/ 18 w 386"/>
                  <a:gd name="T5" fmla="*/ 136 h 359"/>
                  <a:gd name="T6" fmla="*/ 24 w 386"/>
                  <a:gd name="T7" fmla="*/ 185 h 359"/>
                  <a:gd name="T8" fmla="*/ 51 w 386"/>
                  <a:gd name="T9" fmla="*/ 232 h 359"/>
                  <a:gd name="T10" fmla="*/ 79 w 386"/>
                  <a:gd name="T11" fmla="*/ 254 h 359"/>
                  <a:gd name="T12" fmla="*/ 109 w 386"/>
                  <a:gd name="T13" fmla="*/ 274 h 359"/>
                  <a:gd name="T14" fmla="*/ 176 w 386"/>
                  <a:gd name="T15" fmla="*/ 338 h 359"/>
                  <a:gd name="T16" fmla="*/ 306 w 386"/>
                  <a:gd name="T17" fmla="*/ 331 h 359"/>
                  <a:gd name="T18" fmla="*/ 334 w 386"/>
                  <a:gd name="T19" fmla="*/ 245 h 359"/>
                  <a:gd name="T20" fmla="*/ 336 w 386"/>
                  <a:gd name="T21" fmla="*/ 181 h 359"/>
                  <a:gd name="T22" fmla="*/ 348 w 386"/>
                  <a:gd name="T23" fmla="*/ 75 h 359"/>
                  <a:gd name="T24" fmla="*/ 281 w 386"/>
                  <a:gd name="T25" fmla="*/ 54 h 359"/>
                  <a:gd name="T26" fmla="*/ 244 w 386"/>
                  <a:gd name="T27" fmla="*/ 13 h 359"/>
                  <a:gd name="T28" fmla="*/ 178 w 386"/>
                  <a:gd name="T29" fmla="*/ 13 h 359"/>
                  <a:gd name="T30" fmla="*/ 109 w 386"/>
                  <a:gd name="T31" fmla="*/ 0 h 359"/>
                  <a:gd name="T32" fmla="*/ 39 w 386"/>
                  <a:gd name="T33" fmla="*/ 55 h 359"/>
                  <a:gd name="T34" fmla="*/ 53 w 386"/>
                  <a:gd name="T35" fmla="*/ 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6" h="359">
                    <a:moveTo>
                      <a:pt x="53" y="58"/>
                    </a:moveTo>
                    <a:cubicBezTo>
                      <a:pt x="41" y="67"/>
                      <a:pt x="6" y="92"/>
                      <a:pt x="3" y="109"/>
                    </a:cubicBezTo>
                    <a:cubicBezTo>
                      <a:pt x="0" y="128"/>
                      <a:pt x="11" y="122"/>
                      <a:pt x="18" y="136"/>
                    </a:cubicBezTo>
                    <a:cubicBezTo>
                      <a:pt x="26" y="153"/>
                      <a:pt x="25" y="165"/>
                      <a:pt x="24" y="185"/>
                    </a:cubicBezTo>
                    <a:cubicBezTo>
                      <a:pt x="24" y="212"/>
                      <a:pt x="27" y="216"/>
                      <a:pt x="51" y="232"/>
                    </a:cubicBezTo>
                    <a:cubicBezTo>
                      <a:pt x="61" y="240"/>
                      <a:pt x="68" y="244"/>
                      <a:pt x="79" y="254"/>
                    </a:cubicBezTo>
                    <a:cubicBezTo>
                      <a:pt x="90" y="265"/>
                      <a:pt x="99" y="266"/>
                      <a:pt x="109" y="274"/>
                    </a:cubicBezTo>
                    <a:cubicBezTo>
                      <a:pt x="134" y="294"/>
                      <a:pt x="147" y="326"/>
                      <a:pt x="176" y="338"/>
                    </a:cubicBezTo>
                    <a:cubicBezTo>
                      <a:pt x="216" y="354"/>
                      <a:pt x="273" y="359"/>
                      <a:pt x="306" y="331"/>
                    </a:cubicBezTo>
                    <a:cubicBezTo>
                      <a:pt x="334" y="307"/>
                      <a:pt x="351" y="280"/>
                      <a:pt x="334" y="245"/>
                    </a:cubicBezTo>
                    <a:cubicBezTo>
                      <a:pt x="317" y="209"/>
                      <a:pt x="305" y="209"/>
                      <a:pt x="336" y="181"/>
                    </a:cubicBezTo>
                    <a:cubicBezTo>
                      <a:pt x="369" y="152"/>
                      <a:pt x="386" y="113"/>
                      <a:pt x="348" y="75"/>
                    </a:cubicBezTo>
                    <a:cubicBezTo>
                      <a:pt x="330" y="57"/>
                      <a:pt x="302" y="67"/>
                      <a:pt x="281" y="54"/>
                    </a:cubicBezTo>
                    <a:cubicBezTo>
                      <a:pt x="266" y="44"/>
                      <a:pt x="265" y="22"/>
                      <a:pt x="244" y="13"/>
                    </a:cubicBezTo>
                    <a:cubicBezTo>
                      <a:pt x="222" y="3"/>
                      <a:pt x="200" y="17"/>
                      <a:pt x="178" y="13"/>
                    </a:cubicBezTo>
                    <a:cubicBezTo>
                      <a:pt x="152" y="8"/>
                      <a:pt x="136" y="0"/>
                      <a:pt x="109" y="0"/>
                    </a:cubicBezTo>
                    <a:cubicBezTo>
                      <a:pt x="79" y="0"/>
                      <a:pt x="27" y="13"/>
                      <a:pt x="39" y="55"/>
                    </a:cubicBezTo>
                    <a:lnTo>
                      <a:pt x="53" y="58"/>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6" name="iślîdê"/>
              <p:cNvSpPr/>
              <p:nvPr>
                <p:custDataLst>
                  <p:tags r:id="rId85"/>
                </p:custDataLst>
              </p:nvPr>
            </p:nvSpPr>
            <p:spPr bwMode="auto">
              <a:xfrm>
                <a:off x="4057" y="1215"/>
                <a:ext cx="285" cy="283"/>
              </a:xfrm>
              <a:custGeom>
                <a:avLst/>
                <a:gdLst>
                  <a:gd name="T0" fmla="*/ 155 w 167"/>
                  <a:gd name="T1" fmla="*/ 68 h 166"/>
                  <a:gd name="T2" fmla="*/ 161 w 167"/>
                  <a:gd name="T3" fmla="*/ 104 h 166"/>
                  <a:gd name="T4" fmla="*/ 136 w 167"/>
                  <a:gd name="T5" fmla="*/ 150 h 166"/>
                  <a:gd name="T6" fmla="*/ 110 w 167"/>
                  <a:gd name="T7" fmla="*/ 151 h 166"/>
                  <a:gd name="T8" fmla="*/ 81 w 167"/>
                  <a:gd name="T9" fmla="*/ 158 h 166"/>
                  <a:gd name="T10" fmla="*/ 34 w 167"/>
                  <a:gd name="T11" fmla="*/ 132 h 166"/>
                  <a:gd name="T12" fmla="*/ 23 w 167"/>
                  <a:gd name="T13" fmla="*/ 120 h 166"/>
                  <a:gd name="T14" fmla="*/ 5 w 167"/>
                  <a:gd name="T15" fmla="*/ 107 h 166"/>
                  <a:gd name="T16" fmla="*/ 13 w 167"/>
                  <a:gd name="T17" fmla="*/ 60 h 166"/>
                  <a:gd name="T18" fmla="*/ 34 w 167"/>
                  <a:gd name="T19" fmla="*/ 34 h 166"/>
                  <a:gd name="T20" fmla="*/ 49 w 167"/>
                  <a:gd name="T21" fmla="*/ 15 h 166"/>
                  <a:gd name="T22" fmla="*/ 113 w 167"/>
                  <a:gd name="T23" fmla="*/ 2 h 166"/>
                  <a:gd name="T24" fmla="*/ 155 w 167"/>
                  <a:gd name="T25" fmla="*/ 6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66">
                    <a:moveTo>
                      <a:pt x="155" y="68"/>
                    </a:moveTo>
                    <a:cubicBezTo>
                      <a:pt x="160" y="87"/>
                      <a:pt x="167" y="90"/>
                      <a:pt x="161" y="104"/>
                    </a:cubicBezTo>
                    <a:cubicBezTo>
                      <a:pt x="153" y="121"/>
                      <a:pt x="156" y="138"/>
                      <a:pt x="136" y="150"/>
                    </a:cubicBezTo>
                    <a:cubicBezTo>
                      <a:pt x="123" y="157"/>
                      <a:pt x="122" y="152"/>
                      <a:pt x="110" y="151"/>
                    </a:cubicBezTo>
                    <a:cubicBezTo>
                      <a:pt x="99" y="151"/>
                      <a:pt x="92" y="156"/>
                      <a:pt x="81" y="158"/>
                    </a:cubicBezTo>
                    <a:cubicBezTo>
                      <a:pt x="50" y="166"/>
                      <a:pt x="46" y="157"/>
                      <a:pt x="34" y="132"/>
                    </a:cubicBezTo>
                    <a:cubicBezTo>
                      <a:pt x="29" y="123"/>
                      <a:pt x="33" y="126"/>
                      <a:pt x="23" y="120"/>
                    </a:cubicBezTo>
                    <a:cubicBezTo>
                      <a:pt x="14" y="115"/>
                      <a:pt x="9" y="116"/>
                      <a:pt x="5" y="107"/>
                    </a:cubicBezTo>
                    <a:cubicBezTo>
                      <a:pt x="0" y="94"/>
                      <a:pt x="6" y="71"/>
                      <a:pt x="13" y="60"/>
                    </a:cubicBezTo>
                    <a:cubicBezTo>
                      <a:pt x="19" y="51"/>
                      <a:pt x="29" y="43"/>
                      <a:pt x="34" y="34"/>
                    </a:cubicBezTo>
                    <a:cubicBezTo>
                      <a:pt x="39" y="25"/>
                      <a:pt x="39" y="20"/>
                      <a:pt x="49" y="15"/>
                    </a:cubicBezTo>
                    <a:cubicBezTo>
                      <a:pt x="67" y="4"/>
                      <a:pt x="93" y="0"/>
                      <a:pt x="113" y="2"/>
                    </a:cubicBezTo>
                    <a:cubicBezTo>
                      <a:pt x="159" y="7"/>
                      <a:pt x="155" y="68"/>
                      <a:pt x="155" y="68"/>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7" name="ïṥľiḑè"/>
              <p:cNvSpPr/>
              <p:nvPr>
                <p:custDataLst>
                  <p:tags r:id="rId86"/>
                </p:custDataLst>
              </p:nvPr>
            </p:nvSpPr>
            <p:spPr bwMode="auto">
              <a:xfrm>
                <a:off x="4508" y="685"/>
                <a:ext cx="204" cy="174"/>
              </a:xfrm>
              <a:custGeom>
                <a:avLst/>
                <a:gdLst>
                  <a:gd name="T0" fmla="*/ 84 w 119"/>
                  <a:gd name="T1" fmla="*/ 81 h 102"/>
                  <a:gd name="T2" fmla="*/ 66 w 119"/>
                  <a:gd name="T3" fmla="*/ 95 h 102"/>
                  <a:gd name="T4" fmla="*/ 34 w 119"/>
                  <a:gd name="T5" fmla="*/ 94 h 102"/>
                  <a:gd name="T6" fmla="*/ 25 w 119"/>
                  <a:gd name="T7" fmla="*/ 80 h 102"/>
                  <a:gd name="T8" fmla="*/ 13 w 119"/>
                  <a:gd name="T9" fmla="*/ 66 h 102"/>
                  <a:gd name="T10" fmla="*/ 14 w 119"/>
                  <a:gd name="T11" fmla="*/ 33 h 102"/>
                  <a:gd name="T12" fmla="*/ 18 w 119"/>
                  <a:gd name="T13" fmla="*/ 23 h 102"/>
                  <a:gd name="T14" fmla="*/ 21 w 119"/>
                  <a:gd name="T15" fmla="*/ 10 h 102"/>
                  <a:gd name="T16" fmla="*/ 48 w 119"/>
                  <a:gd name="T17" fmla="*/ 1 h 102"/>
                  <a:gd name="T18" fmla="*/ 69 w 119"/>
                  <a:gd name="T19" fmla="*/ 5 h 102"/>
                  <a:gd name="T20" fmla="*/ 84 w 119"/>
                  <a:gd name="T21" fmla="*/ 8 h 102"/>
                  <a:gd name="T22" fmla="*/ 109 w 119"/>
                  <a:gd name="T23" fmla="*/ 40 h 102"/>
                  <a:gd name="T24" fmla="*/ 84 w 119"/>
                  <a:gd name="T25"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02">
                    <a:moveTo>
                      <a:pt x="84" y="81"/>
                    </a:moveTo>
                    <a:cubicBezTo>
                      <a:pt x="75" y="90"/>
                      <a:pt x="75" y="95"/>
                      <a:pt x="66" y="95"/>
                    </a:cubicBezTo>
                    <a:cubicBezTo>
                      <a:pt x="54" y="96"/>
                      <a:pt x="46" y="102"/>
                      <a:pt x="34" y="94"/>
                    </a:cubicBezTo>
                    <a:cubicBezTo>
                      <a:pt x="26" y="89"/>
                      <a:pt x="28" y="87"/>
                      <a:pt x="25" y="80"/>
                    </a:cubicBezTo>
                    <a:cubicBezTo>
                      <a:pt x="23" y="74"/>
                      <a:pt x="18" y="72"/>
                      <a:pt x="13" y="66"/>
                    </a:cubicBezTo>
                    <a:cubicBezTo>
                      <a:pt x="0" y="51"/>
                      <a:pt x="5" y="46"/>
                      <a:pt x="14" y="33"/>
                    </a:cubicBezTo>
                    <a:cubicBezTo>
                      <a:pt x="18" y="28"/>
                      <a:pt x="17" y="31"/>
                      <a:pt x="18" y="23"/>
                    </a:cubicBezTo>
                    <a:cubicBezTo>
                      <a:pt x="18" y="17"/>
                      <a:pt x="16" y="15"/>
                      <a:pt x="21" y="10"/>
                    </a:cubicBezTo>
                    <a:cubicBezTo>
                      <a:pt x="26" y="4"/>
                      <a:pt x="40" y="0"/>
                      <a:pt x="48" y="1"/>
                    </a:cubicBezTo>
                    <a:cubicBezTo>
                      <a:pt x="55" y="2"/>
                      <a:pt x="62" y="5"/>
                      <a:pt x="69" y="5"/>
                    </a:cubicBezTo>
                    <a:cubicBezTo>
                      <a:pt x="75" y="5"/>
                      <a:pt x="78" y="4"/>
                      <a:pt x="84" y="8"/>
                    </a:cubicBezTo>
                    <a:cubicBezTo>
                      <a:pt x="95" y="15"/>
                      <a:pt x="104" y="28"/>
                      <a:pt x="109" y="40"/>
                    </a:cubicBezTo>
                    <a:cubicBezTo>
                      <a:pt x="119" y="67"/>
                      <a:pt x="84" y="81"/>
                      <a:pt x="84" y="8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8" name="îṩ1îḍe"/>
              <p:cNvSpPr/>
              <p:nvPr>
                <p:custDataLst>
                  <p:tags r:id="rId87"/>
                </p:custDataLst>
              </p:nvPr>
            </p:nvSpPr>
            <p:spPr bwMode="auto">
              <a:xfrm>
                <a:off x="2722" y="1983"/>
                <a:ext cx="460" cy="407"/>
              </a:xfrm>
              <a:custGeom>
                <a:avLst/>
                <a:gdLst>
                  <a:gd name="T0" fmla="*/ 33 w 269"/>
                  <a:gd name="T1" fmla="*/ 179 h 238"/>
                  <a:gd name="T2" fmla="*/ 49 w 269"/>
                  <a:gd name="T3" fmla="*/ 221 h 238"/>
                  <a:gd name="T4" fmla="*/ 69 w 269"/>
                  <a:gd name="T5" fmla="*/ 221 h 238"/>
                  <a:gd name="T6" fmla="*/ 99 w 269"/>
                  <a:gd name="T7" fmla="*/ 230 h 238"/>
                  <a:gd name="T8" fmla="*/ 134 w 269"/>
                  <a:gd name="T9" fmla="*/ 228 h 238"/>
                  <a:gd name="T10" fmla="*/ 155 w 269"/>
                  <a:gd name="T11" fmla="*/ 217 h 238"/>
                  <a:gd name="T12" fmla="*/ 175 w 269"/>
                  <a:gd name="T13" fmla="*/ 205 h 238"/>
                  <a:gd name="T14" fmla="*/ 230 w 269"/>
                  <a:gd name="T15" fmla="*/ 183 h 238"/>
                  <a:gd name="T16" fmla="*/ 261 w 269"/>
                  <a:gd name="T17" fmla="*/ 106 h 238"/>
                  <a:gd name="T18" fmla="*/ 219 w 269"/>
                  <a:gd name="T19" fmla="*/ 66 h 238"/>
                  <a:gd name="T20" fmla="*/ 182 w 269"/>
                  <a:gd name="T21" fmla="*/ 48 h 238"/>
                  <a:gd name="T22" fmla="*/ 124 w 269"/>
                  <a:gd name="T23" fmla="*/ 12 h 238"/>
                  <a:gd name="T24" fmla="*/ 93 w 269"/>
                  <a:gd name="T25" fmla="*/ 45 h 238"/>
                  <a:gd name="T26" fmla="*/ 60 w 269"/>
                  <a:gd name="T27" fmla="*/ 55 h 238"/>
                  <a:gd name="T28" fmla="*/ 41 w 269"/>
                  <a:gd name="T29" fmla="*/ 94 h 238"/>
                  <a:gd name="T30" fmla="*/ 15 w 269"/>
                  <a:gd name="T31" fmla="*/ 130 h 238"/>
                  <a:gd name="T32" fmla="*/ 28 w 269"/>
                  <a:gd name="T33" fmla="*/ 186 h 238"/>
                  <a:gd name="T34" fmla="*/ 33 w 269"/>
                  <a:gd name="T35" fmla="*/ 17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38">
                    <a:moveTo>
                      <a:pt x="33" y="179"/>
                    </a:moveTo>
                    <a:cubicBezTo>
                      <a:pt x="35" y="188"/>
                      <a:pt x="40" y="215"/>
                      <a:pt x="49" y="221"/>
                    </a:cubicBezTo>
                    <a:cubicBezTo>
                      <a:pt x="60" y="229"/>
                      <a:pt x="59" y="221"/>
                      <a:pt x="69" y="221"/>
                    </a:cubicBezTo>
                    <a:cubicBezTo>
                      <a:pt x="81" y="220"/>
                      <a:pt x="88" y="224"/>
                      <a:pt x="99" y="230"/>
                    </a:cubicBezTo>
                    <a:cubicBezTo>
                      <a:pt x="115" y="238"/>
                      <a:pt x="118" y="237"/>
                      <a:pt x="134" y="228"/>
                    </a:cubicBezTo>
                    <a:cubicBezTo>
                      <a:pt x="141" y="223"/>
                      <a:pt x="146" y="221"/>
                      <a:pt x="155" y="217"/>
                    </a:cubicBezTo>
                    <a:cubicBezTo>
                      <a:pt x="164" y="214"/>
                      <a:pt x="167" y="209"/>
                      <a:pt x="175" y="205"/>
                    </a:cubicBezTo>
                    <a:cubicBezTo>
                      <a:pt x="193" y="196"/>
                      <a:pt x="215" y="197"/>
                      <a:pt x="230" y="183"/>
                    </a:cubicBezTo>
                    <a:cubicBezTo>
                      <a:pt x="250" y="165"/>
                      <a:pt x="269" y="133"/>
                      <a:pt x="261" y="106"/>
                    </a:cubicBezTo>
                    <a:cubicBezTo>
                      <a:pt x="255" y="83"/>
                      <a:pt x="244" y="66"/>
                      <a:pt x="219" y="66"/>
                    </a:cubicBezTo>
                    <a:cubicBezTo>
                      <a:pt x="194" y="66"/>
                      <a:pt x="190" y="73"/>
                      <a:pt x="182" y="48"/>
                    </a:cubicBezTo>
                    <a:cubicBezTo>
                      <a:pt x="175" y="21"/>
                      <a:pt x="157" y="0"/>
                      <a:pt x="124" y="12"/>
                    </a:cubicBezTo>
                    <a:cubicBezTo>
                      <a:pt x="108" y="17"/>
                      <a:pt x="107" y="36"/>
                      <a:pt x="93" y="45"/>
                    </a:cubicBezTo>
                    <a:cubicBezTo>
                      <a:pt x="83" y="51"/>
                      <a:pt x="70" y="46"/>
                      <a:pt x="60" y="55"/>
                    </a:cubicBezTo>
                    <a:cubicBezTo>
                      <a:pt x="48" y="66"/>
                      <a:pt x="50" y="82"/>
                      <a:pt x="41" y="94"/>
                    </a:cubicBezTo>
                    <a:cubicBezTo>
                      <a:pt x="31" y="107"/>
                      <a:pt x="22" y="115"/>
                      <a:pt x="15" y="130"/>
                    </a:cubicBezTo>
                    <a:cubicBezTo>
                      <a:pt x="7" y="147"/>
                      <a:pt x="0" y="182"/>
                      <a:pt x="28" y="186"/>
                    </a:cubicBezTo>
                    <a:lnTo>
                      <a:pt x="33" y="179"/>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9" name="i$ḷiḑê"/>
              <p:cNvSpPr/>
              <p:nvPr>
                <p:custDataLst>
                  <p:tags r:id="rId88"/>
                </p:custDataLst>
              </p:nvPr>
            </p:nvSpPr>
            <p:spPr bwMode="auto">
              <a:xfrm>
                <a:off x="3502" y="2487"/>
                <a:ext cx="329" cy="280"/>
              </a:xfrm>
              <a:custGeom>
                <a:avLst/>
                <a:gdLst>
                  <a:gd name="T0" fmla="*/ 137 w 192"/>
                  <a:gd name="T1" fmla="*/ 34 h 164"/>
                  <a:gd name="T2" fmla="*/ 107 w 192"/>
                  <a:gd name="T3" fmla="*/ 12 h 164"/>
                  <a:gd name="T4" fmla="*/ 55 w 192"/>
                  <a:gd name="T5" fmla="*/ 13 h 164"/>
                  <a:gd name="T6" fmla="*/ 41 w 192"/>
                  <a:gd name="T7" fmla="*/ 35 h 164"/>
                  <a:gd name="T8" fmla="*/ 22 w 192"/>
                  <a:gd name="T9" fmla="*/ 57 h 164"/>
                  <a:gd name="T10" fmla="*/ 22 w 192"/>
                  <a:gd name="T11" fmla="*/ 111 h 164"/>
                  <a:gd name="T12" fmla="*/ 28 w 192"/>
                  <a:gd name="T13" fmla="*/ 126 h 164"/>
                  <a:gd name="T14" fmla="*/ 32 w 192"/>
                  <a:gd name="T15" fmla="*/ 148 h 164"/>
                  <a:gd name="T16" fmla="*/ 76 w 192"/>
                  <a:gd name="T17" fmla="*/ 163 h 164"/>
                  <a:gd name="T18" fmla="*/ 109 w 192"/>
                  <a:gd name="T19" fmla="*/ 157 h 164"/>
                  <a:gd name="T20" fmla="*/ 133 w 192"/>
                  <a:gd name="T21" fmla="*/ 153 h 164"/>
                  <a:gd name="T22" fmla="*/ 175 w 192"/>
                  <a:gd name="T23" fmla="*/ 102 h 164"/>
                  <a:gd name="T24" fmla="*/ 137 w 192"/>
                  <a:gd name="T25"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64">
                    <a:moveTo>
                      <a:pt x="137" y="34"/>
                    </a:moveTo>
                    <a:cubicBezTo>
                      <a:pt x="122" y="21"/>
                      <a:pt x="123" y="13"/>
                      <a:pt x="107" y="12"/>
                    </a:cubicBezTo>
                    <a:cubicBezTo>
                      <a:pt x="88" y="11"/>
                      <a:pt x="75" y="0"/>
                      <a:pt x="55" y="13"/>
                    </a:cubicBezTo>
                    <a:cubicBezTo>
                      <a:pt x="42" y="21"/>
                      <a:pt x="46" y="24"/>
                      <a:pt x="41" y="35"/>
                    </a:cubicBezTo>
                    <a:cubicBezTo>
                      <a:pt x="37" y="44"/>
                      <a:pt x="29" y="48"/>
                      <a:pt x="22" y="57"/>
                    </a:cubicBezTo>
                    <a:cubicBezTo>
                      <a:pt x="0" y="80"/>
                      <a:pt x="7" y="89"/>
                      <a:pt x="22" y="111"/>
                    </a:cubicBezTo>
                    <a:cubicBezTo>
                      <a:pt x="28" y="119"/>
                      <a:pt x="27" y="114"/>
                      <a:pt x="28" y="126"/>
                    </a:cubicBezTo>
                    <a:cubicBezTo>
                      <a:pt x="28" y="136"/>
                      <a:pt x="25" y="140"/>
                      <a:pt x="32" y="148"/>
                    </a:cubicBezTo>
                    <a:cubicBezTo>
                      <a:pt x="40" y="158"/>
                      <a:pt x="63" y="164"/>
                      <a:pt x="76" y="163"/>
                    </a:cubicBezTo>
                    <a:cubicBezTo>
                      <a:pt x="87" y="162"/>
                      <a:pt x="99" y="157"/>
                      <a:pt x="109" y="157"/>
                    </a:cubicBezTo>
                    <a:cubicBezTo>
                      <a:pt x="119" y="157"/>
                      <a:pt x="124" y="159"/>
                      <a:pt x="133" y="153"/>
                    </a:cubicBezTo>
                    <a:cubicBezTo>
                      <a:pt x="151" y="142"/>
                      <a:pt x="167" y="121"/>
                      <a:pt x="175" y="102"/>
                    </a:cubicBezTo>
                    <a:cubicBezTo>
                      <a:pt x="192" y="59"/>
                      <a:pt x="137" y="34"/>
                      <a:pt x="137" y="3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0" name="iSḷîḋe"/>
              <p:cNvSpPr/>
              <p:nvPr>
                <p:custDataLst>
                  <p:tags r:id="rId89"/>
                </p:custDataLst>
              </p:nvPr>
            </p:nvSpPr>
            <p:spPr bwMode="auto">
              <a:xfrm>
                <a:off x="2753" y="2523"/>
                <a:ext cx="224" cy="220"/>
              </a:xfrm>
              <a:custGeom>
                <a:avLst/>
                <a:gdLst>
                  <a:gd name="T0" fmla="*/ 123 w 131"/>
                  <a:gd name="T1" fmla="*/ 57 h 129"/>
                  <a:gd name="T2" fmla="*/ 126 w 131"/>
                  <a:gd name="T3" fmla="*/ 86 h 129"/>
                  <a:gd name="T4" fmla="*/ 103 w 131"/>
                  <a:gd name="T5" fmla="*/ 120 h 129"/>
                  <a:gd name="T6" fmla="*/ 83 w 131"/>
                  <a:gd name="T7" fmla="*/ 120 h 129"/>
                  <a:gd name="T8" fmla="*/ 60 w 131"/>
                  <a:gd name="T9" fmla="*/ 124 h 129"/>
                  <a:gd name="T10" fmla="*/ 24 w 131"/>
                  <a:gd name="T11" fmla="*/ 102 h 129"/>
                  <a:gd name="T12" fmla="*/ 16 w 131"/>
                  <a:gd name="T13" fmla="*/ 92 h 129"/>
                  <a:gd name="T14" fmla="*/ 3 w 131"/>
                  <a:gd name="T15" fmla="*/ 80 h 129"/>
                  <a:gd name="T16" fmla="*/ 11 w 131"/>
                  <a:gd name="T17" fmla="*/ 44 h 129"/>
                  <a:gd name="T18" fmla="*/ 29 w 131"/>
                  <a:gd name="T19" fmla="*/ 24 h 129"/>
                  <a:gd name="T20" fmla="*/ 42 w 131"/>
                  <a:gd name="T21" fmla="*/ 10 h 129"/>
                  <a:gd name="T22" fmla="*/ 93 w 131"/>
                  <a:gd name="T23" fmla="*/ 3 h 129"/>
                  <a:gd name="T24" fmla="*/ 123 w 131"/>
                  <a:gd name="T2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29">
                    <a:moveTo>
                      <a:pt x="123" y="57"/>
                    </a:moveTo>
                    <a:cubicBezTo>
                      <a:pt x="125" y="72"/>
                      <a:pt x="131" y="75"/>
                      <a:pt x="126" y="86"/>
                    </a:cubicBezTo>
                    <a:cubicBezTo>
                      <a:pt x="119" y="99"/>
                      <a:pt x="120" y="112"/>
                      <a:pt x="103" y="120"/>
                    </a:cubicBezTo>
                    <a:cubicBezTo>
                      <a:pt x="93" y="125"/>
                      <a:pt x="92" y="122"/>
                      <a:pt x="83" y="120"/>
                    </a:cubicBezTo>
                    <a:cubicBezTo>
                      <a:pt x="75" y="120"/>
                      <a:pt x="69" y="123"/>
                      <a:pt x="60" y="124"/>
                    </a:cubicBezTo>
                    <a:cubicBezTo>
                      <a:pt x="35" y="129"/>
                      <a:pt x="32" y="121"/>
                      <a:pt x="24" y="102"/>
                    </a:cubicBezTo>
                    <a:cubicBezTo>
                      <a:pt x="21" y="94"/>
                      <a:pt x="24" y="97"/>
                      <a:pt x="16" y="92"/>
                    </a:cubicBezTo>
                    <a:cubicBezTo>
                      <a:pt x="9" y="87"/>
                      <a:pt x="6" y="88"/>
                      <a:pt x="3" y="80"/>
                    </a:cubicBezTo>
                    <a:cubicBezTo>
                      <a:pt x="0" y="70"/>
                      <a:pt x="5" y="52"/>
                      <a:pt x="11" y="44"/>
                    </a:cubicBezTo>
                    <a:cubicBezTo>
                      <a:pt x="16" y="37"/>
                      <a:pt x="24" y="31"/>
                      <a:pt x="29" y="24"/>
                    </a:cubicBezTo>
                    <a:cubicBezTo>
                      <a:pt x="33" y="18"/>
                      <a:pt x="34" y="14"/>
                      <a:pt x="42" y="10"/>
                    </a:cubicBezTo>
                    <a:cubicBezTo>
                      <a:pt x="57" y="2"/>
                      <a:pt x="77" y="0"/>
                      <a:pt x="93" y="3"/>
                    </a:cubicBezTo>
                    <a:cubicBezTo>
                      <a:pt x="129" y="9"/>
                      <a:pt x="123" y="57"/>
                      <a:pt x="123" y="57"/>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1" name="iṥḻïḓé"/>
              <p:cNvSpPr/>
              <p:nvPr>
                <p:custDataLst>
                  <p:tags r:id="rId90"/>
                </p:custDataLst>
              </p:nvPr>
            </p:nvSpPr>
            <p:spPr bwMode="auto">
              <a:xfrm>
                <a:off x="3861" y="2207"/>
                <a:ext cx="606" cy="389"/>
              </a:xfrm>
              <a:custGeom>
                <a:avLst/>
                <a:gdLst>
                  <a:gd name="T0" fmla="*/ 12 w 354"/>
                  <a:gd name="T1" fmla="*/ 105 h 228"/>
                  <a:gd name="T2" fmla="*/ 58 w 354"/>
                  <a:gd name="T3" fmla="*/ 106 h 228"/>
                  <a:gd name="T4" fmla="*/ 78 w 354"/>
                  <a:gd name="T5" fmla="*/ 140 h 228"/>
                  <a:gd name="T6" fmla="*/ 106 w 354"/>
                  <a:gd name="T7" fmla="*/ 159 h 228"/>
                  <a:gd name="T8" fmla="*/ 149 w 354"/>
                  <a:gd name="T9" fmla="*/ 199 h 228"/>
                  <a:gd name="T10" fmla="*/ 188 w 354"/>
                  <a:gd name="T11" fmla="*/ 197 h 228"/>
                  <a:gd name="T12" fmla="*/ 342 w 354"/>
                  <a:gd name="T13" fmla="*/ 175 h 228"/>
                  <a:gd name="T14" fmla="*/ 304 w 354"/>
                  <a:gd name="T15" fmla="*/ 115 h 228"/>
                  <a:gd name="T16" fmla="*/ 283 w 354"/>
                  <a:gd name="T17" fmla="*/ 87 h 228"/>
                  <a:gd name="T18" fmla="*/ 252 w 354"/>
                  <a:gd name="T19" fmla="*/ 87 h 228"/>
                  <a:gd name="T20" fmla="*/ 239 w 354"/>
                  <a:gd name="T21" fmla="*/ 73 h 228"/>
                  <a:gd name="T22" fmla="*/ 233 w 354"/>
                  <a:gd name="T23" fmla="*/ 51 h 228"/>
                  <a:gd name="T24" fmla="*/ 201 w 354"/>
                  <a:gd name="T25" fmla="*/ 42 h 228"/>
                  <a:gd name="T26" fmla="*/ 182 w 354"/>
                  <a:gd name="T27" fmla="*/ 11 h 228"/>
                  <a:gd name="T28" fmla="*/ 125 w 354"/>
                  <a:gd name="T29" fmla="*/ 25 h 228"/>
                  <a:gd name="T30" fmla="*/ 86 w 354"/>
                  <a:gd name="T31" fmla="*/ 1 h 228"/>
                  <a:gd name="T32" fmla="*/ 51 w 354"/>
                  <a:gd name="T33" fmla="*/ 15 h 228"/>
                  <a:gd name="T34" fmla="*/ 14 w 354"/>
                  <a:gd name="T35" fmla="*/ 27 h 228"/>
                  <a:gd name="T36" fmla="*/ 9 w 354"/>
                  <a:gd name="T37" fmla="*/ 59 h 228"/>
                  <a:gd name="T38" fmla="*/ 12 w 354"/>
                  <a:gd name="T39"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228">
                    <a:moveTo>
                      <a:pt x="12" y="105"/>
                    </a:moveTo>
                    <a:cubicBezTo>
                      <a:pt x="22" y="113"/>
                      <a:pt x="46" y="105"/>
                      <a:pt x="58" y="106"/>
                    </a:cubicBezTo>
                    <a:cubicBezTo>
                      <a:pt x="81" y="108"/>
                      <a:pt x="79" y="121"/>
                      <a:pt x="78" y="140"/>
                    </a:cubicBezTo>
                    <a:cubicBezTo>
                      <a:pt x="78" y="162"/>
                      <a:pt x="87" y="172"/>
                      <a:pt x="106" y="159"/>
                    </a:cubicBezTo>
                    <a:cubicBezTo>
                      <a:pt x="119" y="173"/>
                      <a:pt x="129" y="194"/>
                      <a:pt x="149" y="199"/>
                    </a:cubicBezTo>
                    <a:cubicBezTo>
                      <a:pt x="162" y="203"/>
                      <a:pt x="175" y="196"/>
                      <a:pt x="188" y="197"/>
                    </a:cubicBezTo>
                    <a:cubicBezTo>
                      <a:pt x="232" y="198"/>
                      <a:pt x="317" y="228"/>
                      <a:pt x="342" y="175"/>
                    </a:cubicBezTo>
                    <a:cubicBezTo>
                      <a:pt x="354" y="151"/>
                      <a:pt x="329" y="116"/>
                      <a:pt x="304" y="115"/>
                    </a:cubicBezTo>
                    <a:cubicBezTo>
                      <a:pt x="275" y="113"/>
                      <a:pt x="296" y="99"/>
                      <a:pt x="283" y="87"/>
                    </a:cubicBezTo>
                    <a:cubicBezTo>
                      <a:pt x="278" y="81"/>
                      <a:pt x="260" y="89"/>
                      <a:pt x="252" y="87"/>
                    </a:cubicBezTo>
                    <a:cubicBezTo>
                      <a:pt x="240" y="83"/>
                      <a:pt x="242" y="85"/>
                      <a:pt x="239" y="73"/>
                    </a:cubicBezTo>
                    <a:cubicBezTo>
                      <a:pt x="237" y="64"/>
                      <a:pt x="241" y="59"/>
                      <a:pt x="233" y="51"/>
                    </a:cubicBezTo>
                    <a:cubicBezTo>
                      <a:pt x="227" y="44"/>
                      <a:pt x="210" y="39"/>
                      <a:pt x="201" y="42"/>
                    </a:cubicBezTo>
                    <a:cubicBezTo>
                      <a:pt x="191" y="29"/>
                      <a:pt x="197" y="18"/>
                      <a:pt x="182" y="11"/>
                    </a:cubicBezTo>
                    <a:cubicBezTo>
                      <a:pt x="164" y="2"/>
                      <a:pt x="139" y="13"/>
                      <a:pt x="125" y="25"/>
                    </a:cubicBezTo>
                    <a:cubicBezTo>
                      <a:pt x="114" y="11"/>
                      <a:pt x="104" y="2"/>
                      <a:pt x="86" y="1"/>
                    </a:cubicBezTo>
                    <a:cubicBezTo>
                      <a:pt x="69" y="0"/>
                      <a:pt x="65" y="7"/>
                      <a:pt x="51" y="15"/>
                    </a:cubicBezTo>
                    <a:cubicBezTo>
                      <a:pt x="40" y="21"/>
                      <a:pt x="24" y="19"/>
                      <a:pt x="14" y="27"/>
                    </a:cubicBezTo>
                    <a:cubicBezTo>
                      <a:pt x="1" y="38"/>
                      <a:pt x="8" y="46"/>
                      <a:pt x="9" y="59"/>
                    </a:cubicBezTo>
                    <a:cubicBezTo>
                      <a:pt x="10" y="72"/>
                      <a:pt x="0" y="94"/>
                      <a:pt x="12" y="105"/>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2" name="ïSḻïdè"/>
              <p:cNvSpPr/>
              <p:nvPr>
                <p:custDataLst>
                  <p:tags r:id="rId91"/>
                </p:custDataLst>
              </p:nvPr>
            </p:nvSpPr>
            <p:spPr bwMode="auto">
              <a:xfrm>
                <a:off x="4265" y="2373"/>
                <a:ext cx="356" cy="478"/>
              </a:xfrm>
              <a:custGeom>
                <a:avLst/>
                <a:gdLst>
                  <a:gd name="T0" fmla="*/ 65 w 208"/>
                  <a:gd name="T1" fmla="*/ 169 h 280"/>
                  <a:gd name="T2" fmla="*/ 92 w 208"/>
                  <a:gd name="T3" fmla="*/ 220 h 280"/>
                  <a:gd name="T4" fmla="*/ 139 w 208"/>
                  <a:gd name="T5" fmla="*/ 203 h 280"/>
                  <a:gd name="T6" fmla="*/ 190 w 208"/>
                  <a:gd name="T7" fmla="*/ 171 h 280"/>
                  <a:gd name="T8" fmla="*/ 200 w 208"/>
                  <a:gd name="T9" fmla="*/ 114 h 280"/>
                  <a:gd name="T10" fmla="*/ 203 w 208"/>
                  <a:gd name="T11" fmla="*/ 65 h 280"/>
                  <a:gd name="T12" fmla="*/ 173 w 208"/>
                  <a:gd name="T13" fmla="*/ 25 h 280"/>
                  <a:gd name="T14" fmla="*/ 133 w 208"/>
                  <a:gd name="T15" fmla="*/ 4 h 280"/>
                  <a:gd name="T16" fmla="*/ 71 w 208"/>
                  <a:gd name="T17" fmla="*/ 31 h 280"/>
                  <a:gd name="T18" fmla="*/ 74 w 208"/>
                  <a:gd name="T19" fmla="*/ 66 h 280"/>
                  <a:gd name="T20" fmla="*/ 55 w 208"/>
                  <a:gd name="T21" fmla="*/ 79 h 280"/>
                  <a:gd name="T22" fmla="*/ 131 w 208"/>
                  <a:gd name="T23" fmla="*/ 200 h 280"/>
                  <a:gd name="T24" fmla="*/ 65 w 208"/>
                  <a:gd name="T25" fmla="*/ 16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80">
                    <a:moveTo>
                      <a:pt x="65" y="169"/>
                    </a:moveTo>
                    <a:cubicBezTo>
                      <a:pt x="50" y="190"/>
                      <a:pt x="76" y="211"/>
                      <a:pt x="92" y="220"/>
                    </a:cubicBezTo>
                    <a:cubicBezTo>
                      <a:pt x="103" y="207"/>
                      <a:pt x="124" y="209"/>
                      <a:pt x="139" y="203"/>
                    </a:cubicBezTo>
                    <a:cubicBezTo>
                      <a:pt x="158" y="197"/>
                      <a:pt x="178" y="187"/>
                      <a:pt x="190" y="171"/>
                    </a:cubicBezTo>
                    <a:cubicBezTo>
                      <a:pt x="208" y="150"/>
                      <a:pt x="206" y="138"/>
                      <a:pt x="200" y="114"/>
                    </a:cubicBezTo>
                    <a:cubicBezTo>
                      <a:pt x="196" y="97"/>
                      <a:pt x="204" y="83"/>
                      <a:pt x="203" y="65"/>
                    </a:cubicBezTo>
                    <a:cubicBezTo>
                      <a:pt x="203" y="42"/>
                      <a:pt x="188" y="40"/>
                      <a:pt x="173" y="25"/>
                    </a:cubicBezTo>
                    <a:cubicBezTo>
                      <a:pt x="159" y="11"/>
                      <a:pt x="155" y="0"/>
                      <a:pt x="133" y="4"/>
                    </a:cubicBezTo>
                    <a:cubicBezTo>
                      <a:pt x="113" y="7"/>
                      <a:pt x="79" y="12"/>
                      <a:pt x="71" y="31"/>
                    </a:cubicBezTo>
                    <a:cubicBezTo>
                      <a:pt x="67" y="41"/>
                      <a:pt x="78" y="58"/>
                      <a:pt x="74" y="66"/>
                    </a:cubicBezTo>
                    <a:cubicBezTo>
                      <a:pt x="70" y="73"/>
                      <a:pt x="61" y="74"/>
                      <a:pt x="55" y="79"/>
                    </a:cubicBezTo>
                    <a:cubicBezTo>
                      <a:pt x="0" y="117"/>
                      <a:pt x="29" y="280"/>
                      <a:pt x="131" y="200"/>
                    </a:cubicBezTo>
                    <a:lnTo>
                      <a:pt x="65" y="169"/>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3" name="îşḷíḍê"/>
              <p:cNvSpPr/>
              <p:nvPr>
                <p:custDataLst>
                  <p:tags r:id="rId92"/>
                </p:custDataLst>
              </p:nvPr>
            </p:nvSpPr>
            <p:spPr bwMode="auto">
              <a:xfrm>
                <a:off x="2569" y="928"/>
                <a:ext cx="344" cy="526"/>
              </a:xfrm>
              <a:custGeom>
                <a:avLst/>
                <a:gdLst>
                  <a:gd name="T0" fmla="*/ 81 w 201"/>
                  <a:gd name="T1" fmla="*/ 192 h 308"/>
                  <a:gd name="T2" fmla="*/ 129 w 201"/>
                  <a:gd name="T3" fmla="*/ 225 h 308"/>
                  <a:gd name="T4" fmla="*/ 163 w 201"/>
                  <a:gd name="T5" fmla="*/ 189 h 308"/>
                  <a:gd name="T6" fmla="*/ 194 w 201"/>
                  <a:gd name="T7" fmla="*/ 138 h 308"/>
                  <a:gd name="T8" fmla="*/ 178 w 201"/>
                  <a:gd name="T9" fmla="*/ 82 h 308"/>
                  <a:gd name="T10" fmla="*/ 158 w 201"/>
                  <a:gd name="T11" fmla="*/ 37 h 308"/>
                  <a:gd name="T12" fmla="*/ 114 w 201"/>
                  <a:gd name="T13" fmla="*/ 15 h 308"/>
                  <a:gd name="T14" fmla="*/ 68 w 201"/>
                  <a:gd name="T15" fmla="*/ 14 h 308"/>
                  <a:gd name="T16" fmla="*/ 25 w 201"/>
                  <a:gd name="T17" fmla="*/ 66 h 308"/>
                  <a:gd name="T18" fmla="*/ 43 w 201"/>
                  <a:gd name="T19" fmla="*/ 96 h 308"/>
                  <a:gd name="T20" fmla="*/ 32 w 201"/>
                  <a:gd name="T21" fmla="*/ 116 h 308"/>
                  <a:gd name="T22" fmla="*/ 154 w 201"/>
                  <a:gd name="T23" fmla="*/ 190 h 308"/>
                  <a:gd name="T24" fmla="*/ 81 w 201"/>
                  <a:gd name="T25" fmla="*/ 19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308">
                    <a:moveTo>
                      <a:pt x="81" y="192"/>
                    </a:moveTo>
                    <a:cubicBezTo>
                      <a:pt x="78" y="217"/>
                      <a:pt x="110" y="225"/>
                      <a:pt x="129" y="225"/>
                    </a:cubicBezTo>
                    <a:cubicBezTo>
                      <a:pt x="133" y="209"/>
                      <a:pt x="152" y="201"/>
                      <a:pt x="163" y="189"/>
                    </a:cubicBezTo>
                    <a:cubicBezTo>
                      <a:pt x="177" y="175"/>
                      <a:pt x="190" y="157"/>
                      <a:pt x="194" y="138"/>
                    </a:cubicBezTo>
                    <a:cubicBezTo>
                      <a:pt x="201" y="111"/>
                      <a:pt x="194" y="101"/>
                      <a:pt x="178" y="82"/>
                    </a:cubicBezTo>
                    <a:cubicBezTo>
                      <a:pt x="166" y="69"/>
                      <a:pt x="167" y="53"/>
                      <a:pt x="158" y="37"/>
                    </a:cubicBezTo>
                    <a:cubicBezTo>
                      <a:pt x="148" y="17"/>
                      <a:pt x="134" y="22"/>
                      <a:pt x="114" y="15"/>
                    </a:cubicBezTo>
                    <a:cubicBezTo>
                      <a:pt x="95" y="8"/>
                      <a:pt x="87" y="0"/>
                      <a:pt x="68" y="14"/>
                    </a:cubicBezTo>
                    <a:cubicBezTo>
                      <a:pt x="52" y="26"/>
                      <a:pt x="24" y="45"/>
                      <a:pt x="25" y="66"/>
                    </a:cubicBezTo>
                    <a:cubicBezTo>
                      <a:pt x="26" y="77"/>
                      <a:pt x="43" y="87"/>
                      <a:pt x="43" y="96"/>
                    </a:cubicBezTo>
                    <a:cubicBezTo>
                      <a:pt x="43" y="104"/>
                      <a:pt x="35" y="109"/>
                      <a:pt x="32" y="116"/>
                    </a:cubicBezTo>
                    <a:cubicBezTo>
                      <a:pt x="0" y="174"/>
                      <a:pt x="99" y="308"/>
                      <a:pt x="154" y="190"/>
                    </a:cubicBezTo>
                    <a:lnTo>
                      <a:pt x="81" y="192"/>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4" name="íṧḻîḋé"/>
              <p:cNvSpPr/>
              <p:nvPr>
                <p:custDataLst>
                  <p:tags r:id="rId93"/>
                </p:custDataLst>
              </p:nvPr>
            </p:nvSpPr>
            <p:spPr bwMode="auto">
              <a:xfrm>
                <a:off x="3981" y="637"/>
                <a:ext cx="336" cy="523"/>
              </a:xfrm>
              <a:custGeom>
                <a:avLst/>
                <a:gdLst>
                  <a:gd name="T0" fmla="*/ 82 w 196"/>
                  <a:gd name="T1" fmla="*/ 192 h 306"/>
                  <a:gd name="T2" fmla="*/ 131 w 196"/>
                  <a:gd name="T3" fmla="*/ 222 h 306"/>
                  <a:gd name="T4" fmla="*/ 164 w 196"/>
                  <a:gd name="T5" fmla="*/ 184 h 306"/>
                  <a:gd name="T6" fmla="*/ 192 w 196"/>
                  <a:gd name="T7" fmla="*/ 131 h 306"/>
                  <a:gd name="T8" fmla="*/ 172 w 196"/>
                  <a:gd name="T9" fmla="*/ 77 h 306"/>
                  <a:gd name="T10" fmla="*/ 150 w 196"/>
                  <a:gd name="T11" fmla="*/ 33 h 306"/>
                  <a:gd name="T12" fmla="*/ 104 w 196"/>
                  <a:gd name="T13" fmla="*/ 13 h 306"/>
                  <a:gd name="T14" fmla="*/ 58 w 196"/>
                  <a:gd name="T15" fmla="*/ 15 h 306"/>
                  <a:gd name="T16" fmla="*/ 18 w 196"/>
                  <a:gd name="T17" fmla="*/ 70 h 306"/>
                  <a:gd name="T18" fmla="*/ 38 w 196"/>
                  <a:gd name="T19" fmla="*/ 98 h 306"/>
                  <a:gd name="T20" fmla="*/ 28 w 196"/>
                  <a:gd name="T21" fmla="*/ 119 h 306"/>
                  <a:gd name="T22" fmla="*/ 155 w 196"/>
                  <a:gd name="T23" fmla="*/ 185 h 306"/>
                  <a:gd name="T24" fmla="*/ 82 w 196"/>
                  <a:gd name="T25" fmla="*/ 19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306">
                    <a:moveTo>
                      <a:pt x="82" y="192"/>
                    </a:moveTo>
                    <a:cubicBezTo>
                      <a:pt x="80" y="218"/>
                      <a:pt x="113" y="223"/>
                      <a:pt x="131" y="222"/>
                    </a:cubicBezTo>
                    <a:cubicBezTo>
                      <a:pt x="135" y="206"/>
                      <a:pt x="153" y="197"/>
                      <a:pt x="164" y="184"/>
                    </a:cubicBezTo>
                    <a:cubicBezTo>
                      <a:pt x="176" y="169"/>
                      <a:pt x="188" y="151"/>
                      <a:pt x="192" y="131"/>
                    </a:cubicBezTo>
                    <a:cubicBezTo>
                      <a:pt x="196" y="104"/>
                      <a:pt x="189" y="94"/>
                      <a:pt x="172" y="77"/>
                    </a:cubicBezTo>
                    <a:cubicBezTo>
                      <a:pt x="159" y="64"/>
                      <a:pt x="159" y="48"/>
                      <a:pt x="150" y="33"/>
                    </a:cubicBezTo>
                    <a:cubicBezTo>
                      <a:pt x="137" y="13"/>
                      <a:pt x="124" y="19"/>
                      <a:pt x="104" y="13"/>
                    </a:cubicBezTo>
                    <a:cubicBezTo>
                      <a:pt x="84" y="8"/>
                      <a:pt x="75" y="0"/>
                      <a:pt x="58" y="15"/>
                    </a:cubicBezTo>
                    <a:cubicBezTo>
                      <a:pt x="43" y="28"/>
                      <a:pt x="16" y="49"/>
                      <a:pt x="18" y="70"/>
                    </a:cubicBezTo>
                    <a:cubicBezTo>
                      <a:pt x="19" y="80"/>
                      <a:pt x="37" y="89"/>
                      <a:pt x="38" y="98"/>
                    </a:cubicBezTo>
                    <a:cubicBezTo>
                      <a:pt x="38" y="107"/>
                      <a:pt x="31" y="112"/>
                      <a:pt x="28" y="119"/>
                    </a:cubicBezTo>
                    <a:cubicBezTo>
                      <a:pt x="0" y="179"/>
                      <a:pt x="108" y="306"/>
                      <a:pt x="155" y="185"/>
                    </a:cubicBezTo>
                    <a:lnTo>
                      <a:pt x="82" y="192"/>
                    </a:ln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5" name="íšḷíḍe"/>
              <p:cNvSpPr/>
              <p:nvPr>
                <p:custDataLst>
                  <p:tags r:id="rId94"/>
                </p:custDataLst>
              </p:nvPr>
            </p:nvSpPr>
            <p:spPr bwMode="auto">
              <a:xfrm>
                <a:off x="4407" y="1473"/>
                <a:ext cx="336" cy="302"/>
              </a:xfrm>
              <a:custGeom>
                <a:avLst/>
                <a:gdLst>
                  <a:gd name="T0" fmla="*/ 165 w 196"/>
                  <a:gd name="T1" fmla="*/ 62 h 177"/>
                  <a:gd name="T2" fmla="*/ 147 w 196"/>
                  <a:gd name="T3" fmla="*/ 9 h 177"/>
                  <a:gd name="T4" fmla="*/ 90 w 196"/>
                  <a:gd name="T5" fmla="*/ 7 h 177"/>
                  <a:gd name="T6" fmla="*/ 54 w 196"/>
                  <a:gd name="T7" fmla="*/ 20 h 177"/>
                  <a:gd name="T8" fmla="*/ 29 w 196"/>
                  <a:gd name="T9" fmla="*/ 22 h 177"/>
                  <a:gd name="T10" fmla="*/ 9 w 196"/>
                  <a:gd name="T11" fmla="*/ 103 h 177"/>
                  <a:gd name="T12" fmla="*/ 62 w 196"/>
                  <a:gd name="T13" fmla="*/ 166 h 177"/>
                  <a:gd name="T14" fmla="*/ 151 w 196"/>
                  <a:gd name="T15" fmla="*/ 153 h 177"/>
                  <a:gd name="T16" fmla="*/ 194 w 196"/>
                  <a:gd name="T17" fmla="*/ 67 h 177"/>
                  <a:gd name="T18" fmla="*/ 160 w 196"/>
                  <a:gd name="T19" fmla="*/ 30 h 177"/>
                  <a:gd name="T20" fmla="*/ 165 w 196"/>
                  <a:gd name="T21"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77">
                    <a:moveTo>
                      <a:pt x="165" y="62"/>
                    </a:moveTo>
                    <a:cubicBezTo>
                      <a:pt x="172" y="50"/>
                      <a:pt x="162" y="16"/>
                      <a:pt x="147" y="9"/>
                    </a:cubicBezTo>
                    <a:cubicBezTo>
                      <a:pt x="129" y="0"/>
                      <a:pt x="109" y="1"/>
                      <a:pt x="90" y="7"/>
                    </a:cubicBezTo>
                    <a:cubicBezTo>
                      <a:pt x="78" y="11"/>
                      <a:pt x="66" y="18"/>
                      <a:pt x="54" y="20"/>
                    </a:cubicBezTo>
                    <a:cubicBezTo>
                      <a:pt x="45" y="22"/>
                      <a:pt x="38" y="19"/>
                      <a:pt x="29" y="22"/>
                    </a:cubicBezTo>
                    <a:cubicBezTo>
                      <a:pt x="5" y="28"/>
                      <a:pt x="0" y="82"/>
                      <a:pt x="9" y="103"/>
                    </a:cubicBezTo>
                    <a:cubicBezTo>
                      <a:pt x="19" y="127"/>
                      <a:pt x="39" y="155"/>
                      <a:pt x="62" y="166"/>
                    </a:cubicBezTo>
                    <a:cubicBezTo>
                      <a:pt x="83" y="177"/>
                      <a:pt x="128" y="162"/>
                      <a:pt x="151" y="153"/>
                    </a:cubicBezTo>
                    <a:cubicBezTo>
                      <a:pt x="170" y="145"/>
                      <a:pt x="196" y="89"/>
                      <a:pt x="194" y="67"/>
                    </a:cubicBezTo>
                    <a:cubicBezTo>
                      <a:pt x="191" y="45"/>
                      <a:pt x="175" y="40"/>
                      <a:pt x="160" y="30"/>
                    </a:cubicBezTo>
                    <a:lnTo>
                      <a:pt x="165" y="62"/>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6" name="iṩlíďe"/>
              <p:cNvSpPr/>
              <p:nvPr>
                <p:custDataLst>
                  <p:tags r:id="rId95"/>
                </p:custDataLst>
              </p:nvPr>
            </p:nvSpPr>
            <p:spPr bwMode="auto">
              <a:xfrm>
                <a:off x="3144" y="513"/>
                <a:ext cx="331" cy="286"/>
              </a:xfrm>
              <a:custGeom>
                <a:avLst/>
                <a:gdLst>
                  <a:gd name="T0" fmla="*/ 163 w 193"/>
                  <a:gd name="T1" fmla="*/ 58 h 168"/>
                  <a:gd name="T2" fmla="*/ 147 w 193"/>
                  <a:gd name="T3" fmla="*/ 9 h 168"/>
                  <a:gd name="T4" fmla="*/ 91 w 193"/>
                  <a:gd name="T5" fmla="*/ 8 h 168"/>
                  <a:gd name="T6" fmla="*/ 55 w 193"/>
                  <a:gd name="T7" fmla="*/ 21 h 168"/>
                  <a:gd name="T8" fmla="*/ 30 w 193"/>
                  <a:gd name="T9" fmla="*/ 24 h 168"/>
                  <a:gd name="T10" fmla="*/ 9 w 193"/>
                  <a:gd name="T11" fmla="*/ 100 h 168"/>
                  <a:gd name="T12" fmla="*/ 59 w 193"/>
                  <a:gd name="T13" fmla="*/ 158 h 168"/>
                  <a:gd name="T14" fmla="*/ 147 w 193"/>
                  <a:gd name="T15" fmla="*/ 144 h 168"/>
                  <a:gd name="T16" fmla="*/ 191 w 193"/>
                  <a:gd name="T17" fmla="*/ 62 h 168"/>
                  <a:gd name="T18" fmla="*/ 159 w 193"/>
                  <a:gd name="T19" fmla="*/ 28 h 168"/>
                  <a:gd name="T20" fmla="*/ 163 w 193"/>
                  <a:gd name="T21" fmla="*/ 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168">
                    <a:moveTo>
                      <a:pt x="163" y="58"/>
                    </a:moveTo>
                    <a:cubicBezTo>
                      <a:pt x="171" y="47"/>
                      <a:pt x="161" y="15"/>
                      <a:pt x="147" y="9"/>
                    </a:cubicBezTo>
                    <a:cubicBezTo>
                      <a:pt x="130" y="0"/>
                      <a:pt x="109" y="3"/>
                      <a:pt x="91" y="8"/>
                    </a:cubicBezTo>
                    <a:cubicBezTo>
                      <a:pt x="79" y="12"/>
                      <a:pt x="67" y="19"/>
                      <a:pt x="55" y="21"/>
                    </a:cubicBezTo>
                    <a:cubicBezTo>
                      <a:pt x="46" y="23"/>
                      <a:pt x="39" y="21"/>
                      <a:pt x="30" y="24"/>
                    </a:cubicBezTo>
                    <a:cubicBezTo>
                      <a:pt x="7" y="30"/>
                      <a:pt x="0" y="81"/>
                      <a:pt x="9" y="100"/>
                    </a:cubicBezTo>
                    <a:cubicBezTo>
                      <a:pt x="18" y="123"/>
                      <a:pt x="37" y="148"/>
                      <a:pt x="59" y="158"/>
                    </a:cubicBezTo>
                    <a:cubicBezTo>
                      <a:pt x="80" y="168"/>
                      <a:pt x="125" y="153"/>
                      <a:pt x="147" y="144"/>
                    </a:cubicBezTo>
                    <a:cubicBezTo>
                      <a:pt x="167" y="136"/>
                      <a:pt x="193" y="83"/>
                      <a:pt x="191" y="62"/>
                    </a:cubicBezTo>
                    <a:cubicBezTo>
                      <a:pt x="190" y="42"/>
                      <a:pt x="173" y="37"/>
                      <a:pt x="159" y="28"/>
                    </a:cubicBezTo>
                    <a:lnTo>
                      <a:pt x="163" y="58"/>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7" name="íṣḷíďè"/>
              <p:cNvSpPr/>
              <p:nvPr>
                <p:custDataLst>
                  <p:tags r:id="rId96"/>
                </p:custDataLst>
              </p:nvPr>
            </p:nvSpPr>
            <p:spPr bwMode="auto">
              <a:xfrm>
                <a:off x="2658" y="1240"/>
                <a:ext cx="596" cy="443"/>
              </a:xfrm>
              <a:custGeom>
                <a:avLst/>
                <a:gdLst>
                  <a:gd name="T0" fmla="*/ 271 w 348"/>
                  <a:gd name="T1" fmla="*/ 53 h 259"/>
                  <a:gd name="T2" fmla="*/ 221 w 348"/>
                  <a:gd name="T3" fmla="*/ 14 h 259"/>
                  <a:gd name="T4" fmla="*/ 189 w 348"/>
                  <a:gd name="T5" fmla="*/ 1 h 259"/>
                  <a:gd name="T6" fmla="*/ 162 w 348"/>
                  <a:gd name="T7" fmla="*/ 16 h 259"/>
                  <a:gd name="T8" fmla="*/ 133 w 348"/>
                  <a:gd name="T9" fmla="*/ 16 h 259"/>
                  <a:gd name="T10" fmla="*/ 99 w 348"/>
                  <a:gd name="T11" fmla="*/ 8 h 259"/>
                  <a:gd name="T12" fmla="*/ 64 w 348"/>
                  <a:gd name="T13" fmla="*/ 63 h 259"/>
                  <a:gd name="T14" fmla="*/ 16 w 348"/>
                  <a:gd name="T15" fmla="*/ 135 h 259"/>
                  <a:gd name="T16" fmla="*/ 38 w 348"/>
                  <a:gd name="T17" fmla="*/ 156 h 259"/>
                  <a:gd name="T18" fmla="*/ 38 w 348"/>
                  <a:gd name="T19" fmla="*/ 198 h 259"/>
                  <a:gd name="T20" fmla="*/ 83 w 348"/>
                  <a:gd name="T21" fmla="*/ 211 h 259"/>
                  <a:gd name="T22" fmla="*/ 117 w 348"/>
                  <a:gd name="T23" fmla="*/ 248 h 259"/>
                  <a:gd name="T24" fmla="*/ 176 w 348"/>
                  <a:gd name="T25" fmla="*/ 240 h 259"/>
                  <a:gd name="T26" fmla="*/ 239 w 348"/>
                  <a:gd name="T27" fmla="*/ 244 h 259"/>
                  <a:gd name="T28" fmla="*/ 269 w 348"/>
                  <a:gd name="T29" fmla="*/ 206 h 259"/>
                  <a:gd name="T30" fmla="*/ 323 w 348"/>
                  <a:gd name="T31" fmla="*/ 171 h 259"/>
                  <a:gd name="T32" fmla="*/ 291 w 348"/>
                  <a:gd name="T33" fmla="*/ 68 h 259"/>
                  <a:gd name="T34" fmla="*/ 271 w 348"/>
                  <a:gd name="T35" fmla="*/ 5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8" h="259">
                    <a:moveTo>
                      <a:pt x="271" y="53"/>
                    </a:moveTo>
                    <a:cubicBezTo>
                      <a:pt x="272" y="26"/>
                      <a:pt x="238" y="21"/>
                      <a:pt x="221" y="14"/>
                    </a:cubicBezTo>
                    <a:cubicBezTo>
                      <a:pt x="210" y="10"/>
                      <a:pt x="202" y="1"/>
                      <a:pt x="189" y="1"/>
                    </a:cubicBezTo>
                    <a:cubicBezTo>
                      <a:pt x="170" y="0"/>
                      <a:pt x="174" y="9"/>
                      <a:pt x="162" y="16"/>
                    </a:cubicBezTo>
                    <a:cubicBezTo>
                      <a:pt x="148" y="24"/>
                      <a:pt x="150" y="22"/>
                      <a:pt x="133" y="16"/>
                    </a:cubicBezTo>
                    <a:cubicBezTo>
                      <a:pt x="121" y="11"/>
                      <a:pt x="113" y="6"/>
                      <a:pt x="99" y="8"/>
                    </a:cubicBezTo>
                    <a:cubicBezTo>
                      <a:pt x="77" y="12"/>
                      <a:pt x="61" y="41"/>
                      <a:pt x="64" y="63"/>
                    </a:cubicBezTo>
                    <a:cubicBezTo>
                      <a:pt x="48" y="77"/>
                      <a:pt x="0" y="104"/>
                      <a:pt x="16" y="135"/>
                    </a:cubicBezTo>
                    <a:cubicBezTo>
                      <a:pt x="23" y="147"/>
                      <a:pt x="35" y="143"/>
                      <a:pt x="38" y="156"/>
                    </a:cubicBezTo>
                    <a:cubicBezTo>
                      <a:pt x="41" y="168"/>
                      <a:pt x="32" y="182"/>
                      <a:pt x="38" y="198"/>
                    </a:cubicBezTo>
                    <a:cubicBezTo>
                      <a:pt x="55" y="206"/>
                      <a:pt x="69" y="200"/>
                      <a:pt x="83" y="211"/>
                    </a:cubicBezTo>
                    <a:cubicBezTo>
                      <a:pt x="97" y="222"/>
                      <a:pt x="97" y="241"/>
                      <a:pt x="117" y="248"/>
                    </a:cubicBezTo>
                    <a:cubicBezTo>
                      <a:pt x="141" y="257"/>
                      <a:pt x="156" y="238"/>
                      <a:pt x="176" y="240"/>
                    </a:cubicBezTo>
                    <a:cubicBezTo>
                      <a:pt x="198" y="243"/>
                      <a:pt x="213" y="259"/>
                      <a:pt x="239" y="244"/>
                    </a:cubicBezTo>
                    <a:cubicBezTo>
                      <a:pt x="253" y="235"/>
                      <a:pt x="257" y="216"/>
                      <a:pt x="269" y="206"/>
                    </a:cubicBezTo>
                    <a:cubicBezTo>
                      <a:pt x="288" y="191"/>
                      <a:pt x="309" y="192"/>
                      <a:pt x="323" y="171"/>
                    </a:cubicBezTo>
                    <a:cubicBezTo>
                      <a:pt x="348" y="134"/>
                      <a:pt x="315" y="94"/>
                      <a:pt x="291" y="68"/>
                    </a:cubicBezTo>
                    <a:lnTo>
                      <a:pt x="271" y="53"/>
                    </a:ln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8" name="iś1íḑé"/>
              <p:cNvSpPr/>
              <p:nvPr>
                <p:custDataLst>
                  <p:tags r:id="rId97"/>
                </p:custDataLst>
              </p:nvPr>
            </p:nvSpPr>
            <p:spPr bwMode="auto">
              <a:xfrm>
                <a:off x="4395" y="1047"/>
                <a:ext cx="185" cy="205"/>
              </a:xfrm>
              <a:custGeom>
                <a:avLst/>
                <a:gdLst>
                  <a:gd name="T0" fmla="*/ 96 w 108"/>
                  <a:gd name="T1" fmla="*/ 80 h 120"/>
                  <a:gd name="T2" fmla="*/ 106 w 108"/>
                  <a:gd name="T3" fmla="*/ 57 h 120"/>
                  <a:gd name="T4" fmla="*/ 97 w 108"/>
                  <a:gd name="T5" fmla="*/ 24 h 120"/>
                  <a:gd name="T6" fmla="*/ 80 w 108"/>
                  <a:gd name="T7" fmla="*/ 18 h 120"/>
                  <a:gd name="T8" fmla="*/ 63 w 108"/>
                  <a:gd name="T9" fmla="*/ 9 h 120"/>
                  <a:gd name="T10" fmla="*/ 28 w 108"/>
                  <a:gd name="T11" fmla="*/ 19 h 120"/>
                  <a:gd name="T12" fmla="*/ 19 w 108"/>
                  <a:gd name="T13" fmla="*/ 25 h 120"/>
                  <a:gd name="T14" fmla="*/ 6 w 108"/>
                  <a:gd name="T15" fmla="*/ 31 h 120"/>
                  <a:gd name="T16" fmla="*/ 3 w 108"/>
                  <a:gd name="T17" fmla="*/ 62 h 120"/>
                  <a:gd name="T18" fmla="*/ 12 w 108"/>
                  <a:gd name="T19" fmla="*/ 82 h 120"/>
                  <a:gd name="T20" fmla="*/ 19 w 108"/>
                  <a:gd name="T21" fmla="*/ 97 h 120"/>
                  <a:gd name="T22" fmla="*/ 59 w 108"/>
                  <a:gd name="T23" fmla="*/ 116 h 120"/>
                  <a:gd name="T24" fmla="*/ 96 w 108"/>
                  <a:gd name="T25" fmla="*/ 8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0">
                    <a:moveTo>
                      <a:pt x="96" y="80"/>
                    </a:moveTo>
                    <a:cubicBezTo>
                      <a:pt x="102" y="68"/>
                      <a:pt x="108" y="67"/>
                      <a:pt x="106" y="57"/>
                    </a:cubicBezTo>
                    <a:cubicBezTo>
                      <a:pt x="104" y="45"/>
                      <a:pt x="108" y="35"/>
                      <a:pt x="97" y="24"/>
                    </a:cubicBezTo>
                    <a:cubicBezTo>
                      <a:pt x="90" y="17"/>
                      <a:pt x="88" y="20"/>
                      <a:pt x="80" y="18"/>
                    </a:cubicBezTo>
                    <a:cubicBezTo>
                      <a:pt x="74" y="17"/>
                      <a:pt x="70" y="13"/>
                      <a:pt x="63" y="9"/>
                    </a:cubicBezTo>
                    <a:cubicBezTo>
                      <a:pt x="44" y="0"/>
                      <a:pt x="40" y="5"/>
                      <a:pt x="28" y="19"/>
                    </a:cubicBezTo>
                    <a:cubicBezTo>
                      <a:pt x="24" y="24"/>
                      <a:pt x="27" y="22"/>
                      <a:pt x="19" y="25"/>
                    </a:cubicBezTo>
                    <a:cubicBezTo>
                      <a:pt x="13" y="27"/>
                      <a:pt x="10" y="25"/>
                      <a:pt x="6" y="31"/>
                    </a:cubicBezTo>
                    <a:cubicBezTo>
                      <a:pt x="1" y="38"/>
                      <a:pt x="0" y="54"/>
                      <a:pt x="3" y="62"/>
                    </a:cubicBezTo>
                    <a:cubicBezTo>
                      <a:pt x="6" y="69"/>
                      <a:pt x="11" y="76"/>
                      <a:pt x="12" y="82"/>
                    </a:cubicBezTo>
                    <a:cubicBezTo>
                      <a:pt x="14" y="89"/>
                      <a:pt x="14" y="92"/>
                      <a:pt x="19" y="97"/>
                    </a:cubicBezTo>
                    <a:cubicBezTo>
                      <a:pt x="29" y="107"/>
                      <a:pt x="45" y="114"/>
                      <a:pt x="59" y="116"/>
                    </a:cubicBezTo>
                    <a:cubicBezTo>
                      <a:pt x="89" y="120"/>
                      <a:pt x="96" y="80"/>
                      <a:pt x="96" y="8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9" name="iŝḷïdè"/>
              <p:cNvSpPr/>
              <p:nvPr>
                <p:custDataLst>
                  <p:tags r:id="rId98"/>
                </p:custDataLst>
              </p:nvPr>
            </p:nvSpPr>
            <p:spPr bwMode="auto">
              <a:xfrm>
                <a:off x="3863" y="2726"/>
                <a:ext cx="190" cy="171"/>
              </a:xfrm>
              <a:custGeom>
                <a:avLst/>
                <a:gdLst>
                  <a:gd name="T0" fmla="*/ 95 w 111"/>
                  <a:gd name="T1" fmla="*/ 37 h 100"/>
                  <a:gd name="T2" fmla="*/ 86 w 111"/>
                  <a:gd name="T3" fmla="*/ 6 h 100"/>
                  <a:gd name="T4" fmla="*/ 54 w 111"/>
                  <a:gd name="T5" fmla="*/ 3 h 100"/>
                  <a:gd name="T6" fmla="*/ 33 w 111"/>
                  <a:gd name="T7" fmla="*/ 9 h 100"/>
                  <a:gd name="T8" fmla="*/ 18 w 111"/>
                  <a:gd name="T9" fmla="*/ 9 h 100"/>
                  <a:gd name="T10" fmla="*/ 4 w 111"/>
                  <a:gd name="T11" fmla="*/ 54 h 100"/>
                  <a:gd name="T12" fmla="*/ 32 w 111"/>
                  <a:gd name="T13" fmla="*/ 93 h 100"/>
                  <a:gd name="T14" fmla="*/ 83 w 111"/>
                  <a:gd name="T15" fmla="*/ 88 h 100"/>
                  <a:gd name="T16" fmla="*/ 111 w 111"/>
                  <a:gd name="T17" fmla="*/ 41 h 100"/>
                  <a:gd name="T18" fmla="*/ 93 w 111"/>
                  <a:gd name="T19" fmla="*/ 18 h 100"/>
                  <a:gd name="T20" fmla="*/ 95 w 111"/>
                  <a:gd name="T21"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0">
                    <a:moveTo>
                      <a:pt x="95" y="37"/>
                    </a:moveTo>
                    <a:cubicBezTo>
                      <a:pt x="99" y="31"/>
                      <a:pt x="94" y="11"/>
                      <a:pt x="86" y="6"/>
                    </a:cubicBezTo>
                    <a:cubicBezTo>
                      <a:pt x="76" y="0"/>
                      <a:pt x="65" y="0"/>
                      <a:pt x="54" y="3"/>
                    </a:cubicBezTo>
                    <a:cubicBezTo>
                      <a:pt x="47" y="5"/>
                      <a:pt x="40" y="8"/>
                      <a:pt x="33" y="9"/>
                    </a:cubicBezTo>
                    <a:cubicBezTo>
                      <a:pt x="28" y="9"/>
                      <a:pt x="24" y="8"/>
                      <a:pt x="18" y="9"/>
                    </a:cubicBezTo>
                    <a:cubicBezTo>
                      <a:pt x="5" y="12"/>
                      <a:pt x="0" y="43"/>
                      <a:pt x="4" y="54"/>
                    </a:cubicBezTo>
                    <a:cubicBezTo>
                      <a:pt x="9" y="69"/>
                      <a:pt x="19" y="86"/>
                      <a:pt x="32" y="93"/>
                    </a:cubicBezTo>
                    <a:cubicBezTo>
                      <a:pt x="44" y="100"/>
                      <a:pt x="70" y="93"/>
                      <a:pt x="83" y="88"/>
                    </a:cubicBezTo>
                    <a:cubicBezTo>
                      <a:pt x="95" y="84"/>
                      <a:pt x="111" y="53"/>
                      <a:pt x="111" y="41"/>
                    </a:cubicBezTo>
                    <a:cubicBezTo>
                      <a:pt x="110" y="28"/>
                      <a:pt x="101" y="25"/>
                      <a:pt x="93" y="18"/>
                    </a:cubicBezTo>
                    <a:lnTo>
                      <a:pt x="95" y="37"/>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0" name="íṥlíḑê"/>
              <p:cNvSpPr/>
              <p:nvPr>
                <p:custDataLst>
                  <p:tags r:id="rId99"/>
                </p:custDataLst>
              </p:nvPr>
            </p:nvSpPr>
            <p:spPr bwMode="auto">
              <a:xfrm>
                <a:off x="4676" y="2166"/>
                <a:ext cx="185" cy="219"/>
              </a:xfrm>
              <a:custGeom>
                <a:avLst/>
                <a:gdLst>
                  <a:gd name="T0" fmla="*/ 77 w 108"/>
                  <a:gd name="T1" fmla="*/ 51 h 128"/>
                  <a:gd name="T2" fmla="*/ 67 w 108"/>
                  <a:gd name="T3" fmla="*/ 25 h 128"/>
                  <a:gd name="T4" fmla="*/ 43 w 108"/>
                  <a:gd name="T5" fmla="*/ 29 h 128"/>
                  <a:gd name="T6" fmla="*/ 16 w 108"/>
                  <a:gd name="T7" fmla="*/ 41 h 128"/>
                  <a:gd name="T8" fmla="*/ 6 w 108"/>
                  <a:gd name="T9" fmla="*/ 68 h 128"/>
                  <a:gd name="T10" fmla="*/ 1 w 108"/>
                  <a:gd name="T11" fmla="*/ 92 h 128"/>
                  <a:gd name="T12" fmla="*/ 13 w 108"/>
                  <a:gd name="T13" fmla="*/ 114 h 128"/>
                  <a:gd name="T14" fmla="*/ 31 w 108"/>
                  <a:gd name="T15" fmla="*/ 128 h 128"/>
                  <a:gd name="T16" fmla="*/ 64 w 108"/>
                  <a:gd name="T17" fmla="*/ 119 h 128"/>
                  <a:gd name="T18" fmla="*/ 69 w 108"/>
                  <a:gd name="T19" fmla="*/ 110 h 128"/>
                  <a:gd name="T20" fmla="*/ 79 w 108"/>
                  <a:gd name="T21" fmla="*/ 105 h 128"/>
                  <a:gd name="T22" fmla="*/ 47 w 108"/>
                  <a:gd name="T23" fmla="*/ 32 h 128"/>
                  <a:gd name="T24" fmla="*/ 77 w 108"/>
                  <a:gd name="T25"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8">
                    <a:moveTo>
                      <a:pt x="77" y="51"/>
                    </a:moveTo>
                    <a:cubicBezTo>
                      <a:pt x="86" y="42"/>
                      <a:pt x="74" y="30"/>
                      <a:pt x="67" y="25"/>
                    </a:cubicBezTo>
                    <a:cubicBezTo>
                      <a:pt x="61" y="30"/>
                      <a:pt x="51" y="28"/>
                      <a:pt x="43" y="29"/>
                    </a:cubicBezTo>
                    <a:cubicBezTo>
                      <a:pt x="33" y="31"/>
                      <a:pt x="23" y="35"/>
                      <a:pt x="16" y="41"/>
                    </a:cubicBezTo>
                    <a:cubicBezTo>
                      <a:pt x="5" y="50"/>
                      <a:pt x="5" y="56"/>
                      <a:pt x="6" y="68"/>
                    </a:cubicBezTo>
                    <a:cubicBezTo>
                      <a:pt x="7" y="78"/>
                      <a:pt x="3" y="83"/>
                      <a:pt x="1" y="92"/>
                    </a:cubicBezTo>
                    <a:cubicBezTo>
                      <a:pt x="0" y="104"/>
                      <a:pt x="7" y="106"/>
                      <a:pt x="13" y="114"/>
                    </a:cubicBezTo>
                    <a:cubicBezTo>
                      <a:pt x="19" y="122"/>
                      <a:pt x="20" y="128"/>
                      <a:pt x="31" y="128"/>
                    </a:cubicBezTo>
                    <a:cubicBezTo>
                      <a:pt x="41" y="127"/>
                      <a:pt x="58" y="127"/>
                      <a:pt x="64" y="119"/>
                    </a:cubicBezTo>
                    <a:cubicBezTo>
                      <a:pt x="67" y="114"/>
                      <a:pt x="66" y="113"/>
                      <a:pt x="69" y="110"/>
                    </a:cubicBezTo>
                    <a:cubicBezTo>
                      <a:pt x="71" y="106"/>
                      <a:pt x="76" y="106"/>
                      <a:pt x="79" y="105"/>
                    </a:cubicBezTo>
                    <a:cubicBezTo>
                      <a:pt x="108" y="90"/>
                      <a:pt x="103" y="0"/>
                      <a:pt x="47" y="32"/>
                    </a:cubicBezTo>
                    <a:lnTo>
                      <a:pt x="77" y="51"/>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1" name="ïṡļïďé"/>
              <p:cNvSpPr/>
              <p:nvPr>
                <p:custDataLst>
                  <p:tags r:id="rId100"/>
                </p:custDataLst>
              </p:nvPr>
            </p:nvSpPr>
            <p:spPr bwMode="auto">
              <a:xfrm>
                <a:off x="3656" y="2942"/>
                <a:ext cx="205" cy="182"/>
              </a:xfrm>
              <a:custGeom>
                <a:avLst/>
                <a:gdLst>
                  <a:gd name="T0" fmla="*/ 102 w 120"/>
                  <a:gd name="T1" fmla="*/ 39 h 107"/>
                  <a:gd name="T2" fmla="*/ 93 w 120"/>
                  <a:gd name="T3" fmla="*/ 6 h 107"/>
                  <a:gd name="T4" fmla="*/ 58 w 120"/>
                  <a:gd name="T5" fmla="*/ 3 h 107"/>
                  <a:gd name="T6" fmla="*/ 35 w 120"/>
                  <a:gd name="T7" fmla="*/ 10 h 107"/>
                  <a:gd name="T8" fmla="*/ 20 w 120"/>
                  <a:gd name="T9" fmla="*/ 10 h 107"/>
                  <a:gd name="T10" fmla="*/ 5 w 120"/>
                  <a:gd name="T11" fmla="*/ 58 h 107"/>
                  <a:gd name="T12" fmla="*/ 35 w 120"/>
                  <a:gd name="T13" fmla="*/ 99 h 107"/>
                  <a:gd name="T14" fmla="*/ 89 w 120"/>
                  <a:gd name="T15" fmla="*/ 95 h 107"/>
                  <a:gd name="T16" fmla="*/ 119 w 120"/>
                  <a:gd name="T17" fmla="*/ 44 h 107"/>
                  <a:gd name="T18" fmla="*/ 100 w 120"/>
                  <a:gd name="T19" fmla="*/ 20 h 107"/>
                  <a:gd name="T20" fmla="*/ 102 w 120"/>
                  <a:gd name="T21" fmla="*/ 3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07">
                    <a:moveTo>
                      <a:pt x="102" y="39"/>
                    </a:moveTo>
                    <a:cubicBezTo>
                      <a:pt x="107" y="33"/>
                      <a:pt x="102" y="11"/>
                      <a:pt x="93" y="6"/>
                    </a:cubicBezTo>
                    <a:cubicBezTo>
                      <a:pt x="82" y="0"/>
                      <a:pt x="70" y="0"/>
                      <a:pt x="58" y="3"/>
                    </a:cubicBezTo>
                    <a:cubicBezTo>
                      <a:pt x="50" y="5"/>
                      <a:pt x="43" y="9"/>
                      <a:pt x="35" y="10"/>
                    </a:cubicBezTo>
                    <a:cubicBezTo>
                      <a:pt x="30" y="10"/>
                      <a:pt x="26" y="9"/>
                      <a:pt x="20" y="10"/>
                    </a:cubicBezTo>
                    <a:cubicBezTo>
                      <a:pt x="5" y="13"/>
                      <a:pt x="0" y="46"/>
                      <a:pt x="5" y="58"/>
                    </a:cubicBezTo>
                    <a:cubicBezTo>
                      <a:pt x="10" y="74"/>
                      <a:pt x="21" y="92"/>
                      <a:pt x="35" y="99"/>
                    </a:cubicBezTo>
                    <a:cubicBezTo>
                      <a:pt x="47" y="107"/>
                      <a:pt x="75" y="99"/>
                      <a:pt x="89" y="95"/>
                    </a:cubicBezTo>
                    <a:cubicBezTo>
                      <a:pt x="102" y="90"/>
                      <a:pt x="120" y="57"/>
                      <a:pt x="119" y="44"/>
                    </a:cubicBezTo>
                    <a:cubicBezTo>
                      <a:pt x="118" y="30"/>
                      <a:pt x="108" y="26"/>
                      <a:pt x="100" y="20"/>
                    </a:cubicBezTo>
                    <a:lnTo>
                      <a:pt x="102" y="39"/>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2" name="iś1îdé"/>
              <p:cNvSpPr/>
              <p:nvPr>
                <p:custDataLst>
                  <p:tags r:id="rId101"/>
                </p:custDataLst>
              </p:nvPr>
            </p:nvSpPr>
            <p:spPr bwMode="auto">
              <a:xfrm>
                <a:off x="4727" y="1122"/>
                <a:ext cx="380" cy="443"/>
              </a:xfrm>
              <a:custGeom>
                <a:avLst/>
                <a:gdLst>
                  <a:gd name="T0" fmla="*/ 144 w 222"/>
                  <a:gd name="T1" fmla="*/ 220 h 259"/>
                  <a:gd name="T2" fmla="*/ 186 w 222"/>
                  <a:gd name="T3" fmla="*/ 191 h 259"/>
                  <a:gd name="T4" fmla="*/ 204 w 222"/>
                  <a:gd name="T5" fmla="*/ 170 h 259"/>
                  <a:gd name="T6" fmla="*/ 199 w 222"/>
                  <a:gd name="T7" fmla="*/ 145 h 259"/>
                  <a:gd name="T8" fmla="*/ 206 w 222"/>
                  <a:gd name="T9" fmla="*/ 123 h 259"/>
                  <a:gd name="T10" fmla="*/ 220 w 222"/>
                  <a:gd name="T11" fmla="*/ 99 h 259"/>
                  <a:gd name="T12" fmla="*/ 187 w 222"/>
                  <a:gd name="T13" fmla="*/ 59 h 259"/>
                  <a:gd name="T14" fmla="*/ 144 w 222"/>
                  <a:gd name="T15" fmla="*/ 5 h 259"/>
                  <a:gd name="T16" fmla="*/ 122 w 222"/>
                  <a:gd name="T17" fmla="*/ 16 h 259"/>
                  <a:gd name="T18" fmla="*/ 90 w 222"/>
                  <a:gd name="T19" fmla="*/ 6 h 259"/>
                  <a:gd name="T20" fmla="*/ 69 w 222"/>
                  <a:gd name="T21" fmla="*/ 37 h 259"/>
                  <a:gd name="T22" fmla="*/ 32 w 222"/>
                  <a:gd name="T23" fmla="*/ 54 h 259"/>
                  <a:gd name="T24" fmla="*/ 24 w 222"/>
                  <a:gd name="T25" fmla="*/ 101 h 259"/>
                  <a:gd name="T26" fmla="*/ 6 w 222"/>
                  <a:gd name="T27" fmla="*/ 149 h 259"/>
                  <a:gd name="T28" fmla="*/ 27 w 222"/>
                  <a:gd name="T29" fmla="*/ 181 h 259"/>
                  <a:gd name="T30" fmla="*/ 41 w 222"/>
                  <a:gd name="T31" fmla="*/ 231 h 259"/>
                  <a:gd name="T32" fmla="*/ 128 w 222"/>
                  <a:gd name="T33" fmla="*/ 232 h 259"/>
                  <a:gd name="T34" fmla="*/ 144 w 222"/>
                  <a:gd name="T35" fmla="*/ 2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59">
                    <a:moveTo>
                      <a:pt x="144" y="220"/>
                    </a:moveTo>
                    <a:cubicBezTo>
                      <a:pt x="164" y="227"/>
                      <a:pt x="177" y="202"/>
                      <a:pt x="186" y="191"/>
                    </a:cubicBezTo>
                    <a:cubicBezTo>
                      <a:pt x="192" y="183"/>
                      <a:pt x="201" y="180"/>
                      <a:pt x="204" y="170"/>
                    </a:cubicBezTo>
                    <a:cubicBezTo>
                      <a:pt x="210" y="155"/>
                      <a:pt x="202" y="156"/>
                      <a:pt x="199" y="145"/>
                    </a:cubicBezTo>
                    <a:cubicBezTo>
                      <a:pt x="196" y="133"/>
                      <a:pt x="197" y="135"/>
                      <a:pt x="206" y="123"/>
                    </a:cubicBezTo>
                    <a:cubicBezTo>
                      <a:pt x="213" y="115"/>
                      <a:pt x="219" y="110"/>
                      <a:pt x="220" y="99"/>
                    </a:cubicBezTo>
                    <a:cubicBezTo>
                      <a:pt x="222" y="81"/>
                      <a:pt x="205" y="62"/>
                      <a:pt x="187" y="59"/>
                    </a:cubicBezTo>
                    <a:cubicBezTo>
                      <a:pt x="180" y="43"/>
                      <a:pt x="170" y="0"/>
                      <a:pt x="144" y="5"/>
                    </a:cubicBezTo>
                    <a:cubicBezTo>
                      <a:pt x="132" y="7"/>
                      <a:pt x="133" y="17"/>
                      <a:pt x="122" y="16"/>
                    </a:cubicBezTo>
                    <a:cubicBezTo>
                      <a:pt x="112" y="15"/>
                      <a:pt x="103" y="5"/>
                      <a:pt x="90" y="6"/>
                    </a:cubicBezTo>
                    <a:cubicBezTo>
                      <a:pt x="79" y="17"/>
                      <a:pt x="81" y="29"/>
                      <a:pt x="69" y="37"/>
                    </a:cubicBezTo>
                    <a:cubicBezTo>
                      <a:pt x="57" y="45"/>
                      <a:pt x="42" y="41"/>
                      <a:pt x="32" y="54"/>
                    </a:cubicBezTo>
                    <a:cubicBezTo>
                      <a:pt x="19" y="70"/>
                      <a:pt x="30" y="87"/>
                      <a:pt x="24" y="101"/>
                    </a:cubicBezTo>
                    <a:cubicBezTo>
                      <a:pt x="16" y="118"/>
                      <a:pt x="0" y="126"/>
                      <a:pt x="6" y="149"/>
                    </a:cubicBezTo>
                    <a:cubicBezTo>
                      <a:pt x="9" y="162"/>
                      <a:pt x="23" y="170"/>
                      <a:pt x="27" y="181"/>
                    </a:cubicBezTo>
                    <a:cubicBezTo>
                      <a:pt x="35" y="199"/>
                      <a:pt x="29" y="215"/>
                      <a:pt x="41" y="231"/>
                    </a:cubicBezTo>
                    <a:cubicBezTo>
                      <a:pt x="64" y="259"/>
                      <a:pt x="102" y="244"/>
                      <a:pt x="128" y="232"/>
                    </a:cubicBezTo>
                    <a:lnTo>
                      <a:pt x="144" y="220"/>
                    </a:ln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3" name="iSḻîḍê"/>
              <p:cNvSpPr/>
              <p:nvPr>
                <p:custDataLst>
                  <p:tags r:id="rId102"/>
                </p:custDataLst>
              </p:nvPr>
            </p:nvSpPr>
            <p:spPr bwMode="auto">
              <a:xfrm>
                <a:off x="3536" y="2159"/>
                <a:ext cx="267" cy="419"/>
              </a:xfrm>
              <a:custGeom>
                <a:avLst/>
                <a:gdLst>
                  <a:gd name="T0" fmla="*/ 89 w 156"/>
                  <a:gd name="T1" fmla="*/ 91 h 245"/>
                  <a:gd name="T2" fmla="*/ 49 w 156"/>
                  <a:gd name="T3" fmla="*/ 68 h 245"/>
                  <a:gd name="T4" fmla="*/ 24 w 156"/>
                  <a:gd name="T5" fmla="*/ 99 h 245"/>
                  <a:gd name="T6" fmla="*/ 3 w 156"/>
                  <a:gd name="T7" fmla="*/ 143 h 245"/>
                  <a:gd name="T8" fmla="*/ 20 w 156"/>
                  <a:gd name="T9" fmla="*/ 186 h 245"/>
                  <a:gd name="T10" fmla="*/ 39 w 156"/>
                  <a:gd name="T11" fmla="*/ 221 h 245"/>
                  <a:gd name="T12" fmla="*/ 76 w 156"/>
                  <a:gd name="T13" fmla="*/ 236 h 245"/>
                  <a:gd name="T14" fmla="*/ 113 w 156"/>
                  <a:gd name="T15" fmla="*/ 233 h 245"/>
                  <a:gd name="T16" fmla="*/ 144 w 156"/>
                  <a:gd name="T17" fmla="*/ 188 h 245"/>
                  <a:gd name="T18" fmla="*/ 127 w 156"/>
                  <a:gd name="T19" fmla="*/ 165 h 245"/>
                  <a:gd name="T20" fmla="*/ 135 w 156"/>
                  <a:gd name="T21" fmla="*/ 148 h 245"/>
                  <a:gd name="T22" fmla="*/ 31 w 156"/>
                  <a:gd name="T23" fmla="*/ 98 h 245"/>
                  <a:gd name="T24" fmla="*/ 89 w 156"/>
                  <a:gd name="T25"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45">
                    <a:moveTo>
                      <a:pt x="89" y="91"/>
                    </a:moveTo>
                    <a:cubicBezTo>
                      <a:pt x="90" y="70"/>
                      <a:pt x="64" y="67"/>
                      <a:pt x="49" y="68"/>
                    </a:cubicBezTo>
                    <a:cubicBezTo>
                      <a:pt x="47" y="81"/>
                      <a:pt x="32" y="89"/>
                      <a:pt x="24" y="99"/>
                    </a:cubicBezTo>
                    <a:cubicBezTo>
                      <a:pt x="14" y="112"/>
                      <a:pt x="5" y="127"/>
                      <a:pt x="3" y="143"/>
                    </a:cubicBezTo>
                    <a:cubicBezTo>
                      <a:pt x="0" y="165"/>
                      <a:pt x="6" y="172"/>
                      <a:pt x="20" y="186"/>
                    </a:cubicBezTo>
                    <a:cubicBezTo>
                      <a:pt x="31" y="196"/>
                      <a:pt x="31" y="208"/>
                      <a:pt x="39" y="221"/>
                    </a:cubicBezTo>
                    <a:cubicBezTo>
                      <a:pt x="49" y="236"/>
                      <a:pt x="60" y="232"/>
                      <a:pt x="76" y="236"/>
                    </a:cubicBezTo>
                    <a:cubicBezTo>
                      <a:pt x="92" y="239"/>
                      <a:pt x="99" y="245"/>
                      <a:pt x="113" y="233"/>
                    </a:cubicBezTo>
                    <a:cubicBezTo>
                      <a:pt x="125" y="222"/>
                      <a:pt x="146" y="204"/>
                      <a:pt x="144" y="188"/>
                    </a:cubicBezTo>
                    <a:cubicBezTo>
                      <a:pt x="143" y="179"/>
                      <a:pt x="128" y="173"/>
                      <a:pt x="127" y="165"/>
                    </a:cubicBezTo>
                    <a:cubicBezTo>
                      <a:pt x="127" y="159"/>
                      <a:pt x="132" y="154"/>
                      <a:pt x="135" y="148"/>
                    </a:cubicBezTo>
                    <a:cubicBezTo>
                      <a:pt x="156" y="99"/>
                      <a:pt x="66" y="0"/>
                      <a:pt x="31" y="98"/>
                    </a:cubicBezTo>
                    <a:lnTo>
                      <a:pt x="89" y="91"/>
                    </a:ln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4" name="íşliḋé"/>
              <p:cNvSpPr/>
              <p:nvPr>
                <p:custDataLst>
                  <p:tags r:id="rId103"/>
                </p:custDataLst>
              </p:nvPr>
            </p:nvSpPr>
            <p:spPr bwMode="auto">
              <a:xfrm>
                <a:off x="3345" y="171"/>
                <a:ext cx="70" cy="70"/>
              </a:xfrm>
              <a:custGeom>
                <a:avLst/>
                <a:gdLst>
                  <a:gd name="T0" fmla="*/ 32 w 41"/>
                  <a:gd name="T1" fmla="*/ 30 h 41"/>
                  <a:gd name="T2" fmla="*/ 4 w 41"/>
                  <a:gd name="T3" fmla="*/ 40 h 41"/>
                  <a:gd name="T4" fmla="*/ 9 w 41"/>
                  <a:gd name="T5" fmla="*/ 11 h 41"/>
                  <a:gd name="T6" fmla="*/ 37 w 41"/>
                  <a:gd name="T7" fmla="*/ 1 h 41"/>
                  <a:gd name="T8" fmla="*/ 32 w 41"/>
                  <a:gd name="T9" fmla="*/ 30 h 41"/>
                </a:gdLst>
                <a:ahLst/>
                <a:cxnLst>
                  <a:cxn ang="0">
                    <a:pos x="T0" y="T1"/>
                  </a:cxn>
                  <a:cxn ang="0">
                    <a:pos x="T2" y="T3"/>
                  </a:cxn>
                  <a:cxn ang="0">
                    <a:pos x="T4" y="T5"/>
                  </a:cxn>
                  <a:cxn ang="0">
                    <a:pos x="T6" y="T7"/>
                  </a:cxn>
                  <a:cxn ang="0">
                    <a:pos x="T8" y="T9"/>
                  </a:cxn>
                </a:cxnLst>
                <a:rect l="0" t="0" r="r" b="b"/>
                <a:pathLst>
                  <a:path w="41" h="41">
                    <a:moveTo>
                      <a:pt x="32" y="30"/>
                    </a:moveTo>
                    <a:cubicBezTo>
                      <a:pt x="23" y="41"/>
                      <a:pt x="4" y="40"/>
                      <a:pt x="4" y="40"/>
                    </a:cubicBezTo>
                    <a:cubicBezTo>
                      <a:pt x="4" y="40"/>
                      <a:pt x="0" y="22"/>
                      <a:pt x="9" y="11"/>
                    </a:cubicBezTo>
                    <a:cubicBezTo>
                      <a:pt x="18" y="0"/>
                      <a:pt x="37" y="1"/>
                      <a:pt x="37" y="1"/>
                    </a:cubicBezTo>
                    <a:cubicBezTo>
                      <a:pt x="37" y="1"/>
                      <a:pt x="41" y="19"/>
                      <a:pt x="32" y="3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5" name="íslïďè"/>
              <p:cNvSpPr/>
              <p:nvPr>
                <p:custDataLst>
                  <p:tags r:id="rId104"/>
                </p:custDataLst>
              </p:nvPr>
            </p:nvSpPr>
            <p:spPr bwMode="auto">
              <a:xfrm>
                <a:off x="3158" y="133"/>
                <a:ext cx="62" cy="84"/>
              </a:xfrm>
              <a:custGeom>
                <a:avLst/>
                <a:gdLst>
                  <a:gd name="T0" fmla="*/ 32 w 36"/>
                  <a:gd name="T1" fmla="*/ 20 h 49"/>
                  <a:gd name="T2" fmla="*/ 26 w 36"/>
                  <a:gd name="T3" fmla="*/ 49 h 49"/>
                  <a:gd name="T4" fmla="*/ 4 w 36"/>
                  <a:gd name="T5" fmla="*/ 29 h 49"/>
                  <a:gd name="T6" fmla="*/ 10 w 36"/>
                  <a:gd name="T7" fmla="*/ 0 h 49"/>
                  <a:gd name="T8" fmla="*/ 32 w 36"/>
                  <a:gd name="T9" fmla="*/ 20 h 49"/>
                </a:gdLst>
                <a:ahLst/>
                <a:cxnLst>
                  <a:cxn ang="0">
                    <a:pos x="T0" y="T1"/>
                  </a:cxn>
                  <a:cxn ang="0">
                    <a:pos x="T2" y="T3"/>
                  </a:cxn>
                  <a:cxn ang="0">
                    <a:pos x="T4" y="T5"/>
                  </a:cxn>
                  <a:cxn ang="0">
                    <a:pos x="T6" y="T7"/>
                  </a:cxn>
                  <a:cxn ang="0">
                    <a:pos x="T8" y="T9"/>
                  </a:cxn>
                </a:cxnLst>
                <a:rect l="0" t="0" r="r" b="b"/>
                <a:pathLst>
                  <a:path w="36" h="49">
                    <a:moveTo>
                      <a:pt x="32" y="20"/>
                    </a:moveTo>
                    <a:cubicBezTo>
                      <a:pt x="36" y="34"/>
                      <a:pt x="26" y="49"/>
                      <a:pt x="26" y="49"/>
                    </a:cubicBezTo>
                    <a:cubicBezTo>
                      <a:pt x="26" y="49"/>
                      <a:pt x="8" y="43"/>
                      <a:pt x="4" y="29"/>
                    </a:cubicBezTo>
                    <a:cubicBezTo>
                      <a:pt x="0" y="16"/>
                      <a:pt x="10" y="0"/>
                      <a:pt x="10" y="0"/>
                    </a:cubicBezTo>
                    <a:cubicBezTo>
                      <a:pt x="10" y="0"/>
                      <a:pt x="27" y="7"/>
                      <a:pt x="32" y="2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6" name="ïṧ1ïḍé"/>
              <p:cNvSpPr/>
              <p:nvPr>
                <p:custDataLst>
                  <p:tags r:id="rId105"/>
                </p:custDataLst>
              </p:nvPr>
            </p:nvSpPr>
            <p:spPr bwMode="auto">
              <a:xfrm>
                <a:off x="3172" y="296"/>
                <a:ext cx="87" cy="53"/>
              </a:xfrm>
              <a:custGeom>
                <a:avLst/>
                <a:gdLst>
                  <a:gd name="T0" fmla="*/ 25 w 51"/>
                  <a:gd name="T1" fmla="*/ 30 h 31"/>
                  <a:gd name="T2" fmla="*/ 0 w 51"/>
                  <a:gd name="T3" fmla="*/ 13 h 31"/>
                  <a:gd name="T4" fmla="*/ 27 w 51"/>
                  <a:gd name="T5" fmla="*/ 1 h 31"/>
                  <a:gd name="T6" fmla="*/ 51 w 51"/>
                  <a:gd name="T7" fmla="*/ 17 h 31"/>
                  <a:gd name="T8" fmla="*/ 25 w 51"/>
                  <a:gd name="T9" fmla="*/ 30 h 31"/>
                </a:gdLst>
                <a:ahLst/>
                <a:cxnLst>
                  <a:cxn ang="0">
                    <a:pos x="T0" y="T1"/>
                  </a:cxn>
                  <a:cxn ang="0">
                    <a:pos x="T2" y="T3"/>
                  </a:cxn>
                  <a:cxn ang="0">
                    <a:pos x="T4" y="T5"/>
                  </a:cxn>
                  <a:cxn ang="0">
                    <a:pos x="T6" y="T7"/>
                  </a:cxn>
                  <a:cxn ang="0">
                    <a:pos x="T8" y="T9"/>
                  </a:cxn>
                </a:cxnLst>
                <a:rect l="0" t="0" r="r" b="b"/>
                <a:pathLst>
                  <a:path w="51" h="31">
                    <a:moveTo>
                      <a:pt x="25" y="30"/>
                    </a:moveTo>
                    <a:cubicBezTo>
                      <a:pt x="10" y="29"/>
                      <a:pt x="0" y="13"/>
                      <a:pt x="0" y="13"/>
                    </a:cubicBezTo>
                    <a:cubicBezTo>
                      <a:pt x="0" y="13"/>
                      <a:pt x="13" y="0"/>
                      <a:pt x="27" y="1"/>
                    </a:cubicBezTo>
                    <a:cubicBezTo>
                      <a:pt x="41" y="2"/>
                      <a:pt x="51" y="17"/>
                      <a:pt x="51" y="17"/>
                    </a:cubicBezTo>
                    <a:cubicBezTo>
                      <a:pt x="51" y="17"/>
                      <a:pt x="39" y="31"/>
                      <a:pt x="25" y="3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7" name="îṡľíḍè"/>
              <p:cNvSpPr/>
              <p:nvPr>
                <p:custDataLst>
                  <p:tags r:id="rId106"/>
                </p:custDataLst>
              </p:nvPr>
            </p:nvSpPr>
            <p:spPr bwMode="auto">
              <a:xfrm>
                <a:off x="3132" y="371"/>
                <a:ext cx="88" cy="53"/>
              </a:xfrm>
              <a:custGeom>
                <a:avLst/>
                <a:gdLst>
                  <a:gd name="T0" fmla="*/ 25 w 51"/>
                  <a:gd name="T1" fmla="*/ 30 h 31"/>
                  <a:gd name="T2" fmla="*/ 0 w 51"/>
                  <a:gd name="T3" fmla="*/ 14 h 31"/>
                  <a:gd name="T4" fmla="*/ 27 w 51"/>
                  <a:gd name="T5" fmla="*/ 1 h 31"/>
                  <a:gd name="T6" fmla="*/ 51 w 51"/>
                  <a:gd name="T7" fmla="*/ 18 h 31"/>
                  <a:gd name="T8" fmla="*/ 25 w 51"/>
                  <a:gd name="T9" fmla="*/ 30 h 31"/>
                </a:gdLst>
                <a:ahLst/>
                <a:cxnLst>
                  <a:cxn ang="0">
                    <a:pos x="T0" y="T1"/>
                  </a:cxn>
                  <a:cxn ang="0">
                    <a:pos x="T2" y="T3"/>
                  </a:cxn>
                  <a:cxn ang="0">
                    <a:pos x="T4" y="T5"/>
                  </a:cxn>
                  <a:cxn ang="0">
                    <a:pos x="T6" y="T7"/>
                  </a:cxn>
                  <a:cxn ang="0">
                    <a:pos x="T8" y="T9"/>
                  </a:cxn>
                </a:cxnLst>
                <a:rect l="0" t="0" r="r" b="b"/>
                <a:pathLst>
                  <a:path w="51" h="31">
                    <a:moveTo>
                      <a:pt x="25" y="30"/>
                    </a:moveTo>
                    <a:cubicBezTo>
                      <a:pt x="11" y="29"/>
                      <a:pt x="0" y="14"/>
                      <a:pt x="0" y="14"/>
                    </a:cubicBezTo>
                    <a:cubicBezTo>
                      <a:pt x="0" y="14"/>
                      <a:pt x="13" y="0"/>
                      <a:pt x="27" y="1"/>
                    </a:cubicBezTo>
                    <a:cubicBezTo>
                      <a:pt x="41" y="2"/>
                      <a:pt x="51" y="18"/>
                      <a:pt x="51" y="18"/>
                    </a:cubicBezTo>
                    <a:cubicBezTo>
                      <a:pt x="51" y="18"/>
                      <a:pt x="39" y="31"/>
                      <a:pt x="25" y="3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8" name="îṥļiḓe"/>
              <p:cNvSpPr/>
              <p:nvPr>
                <p:custDataLst>
                  <p:tags r:id="rId107"/>
                </p:custDataLst>
              </p:nvPr>
            </p:nvSpPr>
            <p:spPr bwMode="auto">
              <a:xfrm>
                <a:off x="3281" y="297"/>
                <a:ext cx="62" cy="84"/>
              </a:xfrm>
              <a:custGeom>
                <a:avLst/>
                <a:gdLst>
                  <a:gd name="T0" fmla="*/ 4 w 36"/>
                  <a:gd name="T1" fmla="*/ 20 h 49"/>
                  <a:gd name="T2" fmla="*/ 25 w 36"/>
                  <a:gd name="T3" fmla="*/ 0 h 49"/>
                  <a:gd name="T4" fmla="*/ 32 w 36"/>
                  <a:gd name="T5" fmla="*/ 28 h 49"/>
                  <a:gd name="T6" fmla="*/ 11 w 36"/>
                  <a:gd name="T7" fmla="*/ 49 h 49"/>
                  <a:gd name="T8" fmla="*/ 4 w 36"/>
                  <a:gd name="T9" fmla="*/ 20 h 49"/>
                </a:gdLst>
                <a:ahLst/>
                <a:cxnLst>
                  <a:cxn ang="0">
                    <a:pos x="T0" y="T1"/>
                  </a:cxn>
                  <a:cxn ang="0">
                    <a:pos x="T2" y="T3"/>
                  </a:cxn>
                  <a:cxn ang="0">
                    <a:pos x="T4" y="T5"/>
                  </a:cxn>
                  <a:cxn ang="0">
                    <a:pos x="T6" y="T7"/>
                  </a:cxn>
                  <a:cxn ang="0">
                    <a:pos x="T8" y="T9"/>
                  </a:cxn>
                </a:cxnLst>
                <a:rect l="0" t="0" r="r" b="b"/>
                <a:pathLst>
                  <a:path w="36" h="49">
                    <a:moveTo>
                      <a:pt x="4" y="20"/>
                    </a:moveTo>
                    <a:cubicBezTo>
                      <a:pt x="8" y="7"/>
                      <a:pt x="25" y="0"/>
                      <a:pt x="25" y="0"/>
                    </a:cubicBezTo>
                    <a:cubicBezTo>
                      <a:pt x="25" y="0"/>
                      <a:pt x="36" y="15"/>
                      <a:pt x="32" y="28"/>
                    </a:cubicBezTo>
                    <a:cubicBezTo>
                      <a:pt x="29" y="42"/>
                      <a:pt x="11" y="49"/>
                      <a:pt x="11" y="49"/>
                    </a:cubicBezTo>
                    <a:cubicBezTo>
                      <a:pt x="11" y="49"/>
                      <a:pt x="0" y="34"/>
                      <a:pt x="4" y="2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9" name="íŝlídé"/>
              <p:cNvSpPr/>
              <p:nvPr>
                <p:custDataLst>
                  <p:tags r:id="rId108"/>
                </p:custDataLst>
              </p:nvPr>
            </p:nvSpPr>
            <p:spPr bwMode="auto">
              <a:xfrm>
                <a:off x="3237" y="212"/>
                <a:ext cx="61" cy="84"/>
              </a:xfrm>
              <a:custGeom>
                <a:avLst/>
                <a:gdLst>
                  <a:gd name="T0" fmla="*/ 4 w 36"/>
                  <a:gd name="T1" fmla="*/ 21 h 49"/>
                  <a:gd name="T2" fmla="*/ 25 w 36"/>
                  <a:gd name="T3" fmla="*/ 0 h 49"/>
                  <a:gd name="T4" fmla="*/ 32 w 36"/>
                  <a:gd name="T5" fmla="*/ 28 h 49"/>
                  <a:gd name="T6" fmla="*/ 11 w 36"/>
                  <a:gd name="T7" fmla="*/ 49 h 49"/>
                  <a:gd name="T8" fmla="*/ 4 w 36"/>
                  <a:gd name="T9" fmla="*/ 21 h 49"/>
                </a:gdLst>
                <a:ahLst/>
                <a:cxnLst>
                  <a:cxn ang="0">
                    <a:pos x="T0" y="T1"/>
                  </a:cxn>
                  <a:cxn ang="0">
                    <a:pos x="T2" y="T3"/>
                  </a:cxn>
                  <a:cxn ang="0">
                    <a:pos x="T4" y="T5"/>
                  </a:cxn>
                  <a:cxn ang="0">
                    <a:pos x="T6" y="T7"/>
                  </a:cxn>
                  <a:cxn ang="0">
                    <a:pos x="T8" y="T9"/>
                  </a:cxn>
                </a:cxnLst>
                <a:rect l="0" t="0" r="r" b="b"/>
                <a:pathLst>
                  <a:path w="36" h="49">
                    <a:moveTo>
                      <a:pt x="4" y="21"/>
                    </a:moveTo>
                    <a:cubicBezTo>
                      <a:pt x="8" y="7"/>
                      <a:pt x="25" y="0"/>
                      <a:pt x="25" y="0"/>
                    </a:cubicBezTo>
                    <a:cubicBezTo>
                      <a:pt x="25" y="0"/>
                      <a:pt x="36" y="15"/>
                      <a:pt x="32" y="28"/>
                    </a:cubicBezTo>
                    <a:cubicBezTo>
                      <a:pt x="28" y="42"/>
                      <a:pt x="11" y="49"/>
                      <a:pt x="11" y="49"/>
                    </a:cubicBezTo>
                    <a:cubicBezTo>
                      <a:pt x="11" y="49"/>
                      <a:pt x="0" y="34"/>
                      <a:pt x="4" y="21"/>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0" name="îṧ1ïḑé"/>
              <p:cNvSpPr/>
              <p:nvPr>
                <p:custDataLst>
                  <p:tags r:id="rId109"/>
                </p:custDataLst>
              </p:nvPr>
            </p:nvSpPr>
            <p:spPr bwMode="auto">
              <a:xfrm>
                <a:off x="3103" y="210"/>
                <a:ext cx="81" cy="67"/>
              </a:xfrm>
              <a:custGeom>
                <a:avLst/>
                <a:gdLst>
                  <a:gd name="T0" fmla="*/ 30 w 47"/>
                  <a:gd name="T1" fmla="*/ 6 h 39"/>
                  <a:gd name="T2" fmla="*/ 47 w 47"/>
                  <a:gd name="T3" fmla="*/ 30 h 39"/>
                  <a:gd name="T4" fmla="*/ 17 w 47"/>
                  <a:gd name="T5" fmla="*/ 33 h 39"/>
                  <a:gd name="T6" fmla="*/ 0 w 47"/>
                  <a:gd name="T7" fmla="*/ 9 h 39"/>
                  <a:gd name="T8" fmla="*/ 30 w 47"/>
                  <a:gd name="T9" fmla="*/ 6 h 39"/>
                </a:gdLst>
                <a:ahLst/>
                <a:cxnLst>
                  <a:cxn ang="0">
                    <a:pos x="T0" y="T1"/>
                  </a:cxn>
                  <a:cxn ang="0">
                    <a:pos x="T2" y="T3"/>
                  </a:cxn>
                  <a:cxn ang="0">
                    <a:pos x="T4" y="T5"/>
                  </a:cxn>
                  <a:cxn ang="0">
                    <a:pos x="T6" y="T7"/>
                  </a:cxn>
                  <a:cxn ang="0">
                    <a:pos x="T8" y="T9"/>
                  </a:cxn>
                </a:cxnLst>
                <a:rect l="0" t="0" r="r" b="b"/>
                <a:pathLst>
                  <a:path w="47" h="39">
                    <a:moveTo>
                      <a:pt x="30" y="6"/>
                    </a:moveTo>
                    <a:cubicBezTo>
                      <a:pt x="42" y="12"/>
                      <a:pt x="47" y="30"/>
                      <a:pt x="47" y="30"/>
                    </a:cubicBezTo>
                    <a:cubicBezTo>
                      <a:pt x="47" y="30"/>
                      <a:pt x="30" y="39"/>
                      <a:pt x="17" y="33"/>
                    </a:cubicBezTo>
                    <a:cubicBezTo>
                      <a:pt x="5" y="27"/>
                      <a:pt x="0" y="9"/>
                      <a:pt x="0" y="9"/>
                    </a:cubicBezTo>
                    <a:cubicBezTo>
                      <a:pt x="0" y="9"/>
                      <a:pt x="17" y="0"/>
                      <a:pt x="30" y="6"/>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1" name="íSlîḓè"/>
              <p:cNvSpPr/>
              <p:nvPr>
                <p:custDataLst>
                  <p:tags r:id="rId110"/>
                </p:custDataLst>
              </p:nvPr>
            </p:nvSpPr>
            <p:spPr bwMode="auto">
              <a:xfrm>
                <a:off x="3978" y="191"/>
                <a:ext cx="68" cy="70"/>
              </a:xfrm>
              <a:custGeom>
                <a:avLst/>
                <a:gdLst>
                  <a:gd name="T0" fmla="*/ 29 w 40"/>
                  <a:gd name="T1" fmla="*/ 32 h 41"/>
                  <a:gd name="T2" fmla="*/ 0 w 40"/>
                  <a:gd name="T3" fmla="*/ 37 h 41"/>
                  <a:gd name="T4" fmla="*/ 11 w 40"/>
                  <a:gd name="T5" fmla="*/ 9 h 41"/>
                  <a:gd name="T6" fmla="*/ 40 w 40"/>
                  <a:gd name="T7" fmla="*/ 4 h 41"/>
                  <a:gd name="T8" fmla="*/ 29 w 40"/>
                  <a:gd name="T9" fmla="*/ 32 h 41"/>
                </a:gdLst>
                <a:ahLst/>
                <a:cxnLst>
                  <a:cxn ang="0">
                    <a:pos x="T0" y="T1"/>
                  </a:cxn>
                  <a:cxn ang="0">
                    <a:pos x="T2" y="T3"/>
                  </a:cxn>
                  <a:cxn ang="0">
                    <a:pos x="T4" y="T5"/>
                  </a:cxn>
                  <a:cxn ang="0">
                    <a:pos x="T6" y="T7"/>
                  </a:cxn>
                  <a:cxn ang="0">
                    <a:pos x="T8" y="T9"/>
                  </a:cxn>
                </a:cxnLst>
                <a:rect l="0" t="0" r="r" b="b"/>
                <a:pathLst>
                  <a:path w="40" h="41">
                    <a:moveTo>
                      <a:pt x="29" y="32"/>
                    </a:moveTo>
                    <a:cubicBezTo>
                      <a:pt x="19" y="41"/>
                      <a:pt x="0" y="37"/>
                      <a:pt x="0" y="37"/>
                    </a:cubicBezTo>
                    <a:cubicBezTo>
                      <a:pt x="0" y="37"/>
                      <a:pt x="0" y="19"/>
                      <a:pt x="11" y="9"/>
                    </a:cubicBezTo>
                    <a:cubicBezTo>
                      <a:pt x="22" y="0"/>
                      <a:pt x="40" y="4"/>
                      <a:pt x="40" y="4"/>
                    </a:cubicBezTo>
                    <a:cubicBezTo>
                      <a:pt x="40" y="4"/>
                      <a:pt x="40" y="23"/>
                      <a:pt x="29" y="3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2" name="î$ļíďe"/>
              <p:cNvSpPr/>
              <p:nvPr>
                <p:custDataLst>
                  <p:tags r:id="rId111"/>
                </p:custDataLst>
              </p:nvPr>
            </p:nvSpPr>
            <p:spPr bwMode="auto">
              <a:xfrm>
                <a:off x="4161" y="89"/>
                <a:ext cx="62" cy="85"/>
              </a:xfrm>
              <a:custGeom>
                <a:avLst/>
                <a:gdLst>
                  <a:gd name="T0" fmla="*/ 32 w 36"/>
                  <a:gd name="T1" fmla="*/ 29 h 50"/>
                  <a:gd name="T2" fmla="*/ 11 w 36"/>
                  <a:gd name="T3" fmla="*/ 50 h 50"/>
                  <a:gd name="T4" fmla="*/ 4 w 36"/>
                  <a:gd name="T5" fmla="*/ 21 h 50"/>
                  <a:gd name="T6" fmla="*/ 25 w 36"/>
                  <a:gd name="T7" fmla="*/ 0 h 50"/>
                  <a:gd name="T8" fmla="*/ 32 w 36"/>
                  <a:gd name="T9" fmla="*/ 29 h 50"/>
                </a:gdLst>
                <a:ahLst/>
                <a:cxnLst>
                  <a:cxn ang="0">
                    <a:pos x="T0" y="T1"/>
                  </a:cxn>
                  <a:cxn ang="0">
                    <a:pos x="T2" y="T3"/>
                  </a:cxn>
                  <a:cxn ang="0">
                    <a:pos x="T4" y="T5"/>
                  </a:cxn>
                  <a:cxn ang="0">
                    <a:pos x="T6" y="T7"/>
                  </a:cxn>
                  <a:cxn ang="0">
                    <a:pos x="T8" y="T9"/>
                  </a:cxn>
                </a:cxnLst>
                <a:rect l="0" t="0" r="r" b="b"/>
                <a:pathLst>
                  <a:path w="36" h="50">
                    <a:moveTo>
                      <a:pt x="32" y="29"/>
                    </a:moveTo>
                    <a:cubicBezTo>
                      <a:pt x="28" y="43"/>
                      <a:pt x="11" y="50"/>
                      <a:pt x="11" y="50"/>
                    </a:cubicBezTo>
                    <a:cubicBezTo>
                      <a:pt x="11" y="50"/>
                      <a:pt x="0" y="34"/>
                      <a:pt x="4" y="21"/>
                    </a:cubicBezTo>
                    <a:cubicBezTo>
                      <a:pt x="8" y="7"/>
                      <a:pt x="25" y="0"/>
                      <a:pt x="25" y="0"/>
                    </a:cubicBezTo>
                    <a:cubicBezTo>
                      <a:pt x="25" y="0"/>
                      <a:pt x="36" y="15"/>
                      <a:pt x="32"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3" name="îşľïḑé"/>
              <p:cNvSpPr/>
              <p:nvPr>
                <p:custDataLst>
                  <p:tags r:id="rId112"/>
                </p:custDataLst>
              </p:nvPr>
            </p:nvSpPr>
            <p:spPr bwMode="auto">
              <a:xfrm>
                <a:off x="4099" y="227"/>
                <a:ext cx="65" cy="81"/>
              </a:xfrm>
              <a:custGeom>
                <a:avLst/>
                <a:gdLst>
                  <a:gd name="T0" fmla="*/ 6 w 38"/>
                  <a:gd name="T1" fmla="*/ 29 h 47"/>
                  <a:gd name="T2" fmla="*/ 8 w 38"/>
                  <a:gd name="T3" fmla="*/ 0 h 47"/>
                  <a:gd name="T4" fmla="*/ 32 w 38"/>
                  <a:gd name="T5" fmla="*/ 17 h 47"/>
                  <a:gd name="T6" fmla="*/ 29 w 38"/>
                  <a:gd name="T7" fmla="*/ 47 h 47"/>
                  <a:gd name="T8" fmla="*/ 6 w 38"/>
                  <a:gd name="T9" fmla="*/ 29 h 47"/>
                </a:gdLst>
                <a:ahLst/>
                <a:cxnLst>
                  <a:cxn ang="0">
                    <a:pos x="T0" y="T1"/>
                  </a:cxn>
                  <a:cxn ang="0">
                    <a:pos x="T2" y="T3"/>
                  </a:cxn>
                  <a:cxn ang="0">
                    <a:pos x="T4" y="T5"/>
                  </a:cxn>
                  <a:cxn ang="0">
                    <a:pos x="T6" y="T7"/>
                  </a:cxn>
                  <a:cxn ang="0">
                    <a:pos x="T8" y="T9"/>
                  </a:cxn>
                </a:cxnLst>
                <a:rect l="0" t="0" r="r" b="b"/>
                <a:pathLst>
                  <a:path w="38" h="47">
                    <a:moveTo>
                      <a:pt x="6" y="29"/>
                    </a:moveTo>
                    <a:cubicBezTo>
                      <a:pt x="0" y="16"/>
                      <a:pt x="8" y="0"/>
                      <a:pt x="8" y="0"/>
                    </a:cubicBezTo>
                    <a:cubicBezTo>
                      <a:pt x="8" y="0"/>
                      <a:pt x="27" y="4"/>
                      <a:pt x="32" y="17"/>
                    </a:cubicBezTo>
                    <a:cubicBezTo>
                      <a:pt x="38" y="30"/>
                      <a:pt x="29" y="47"/>
                      <a:pt x="29" y="47"/>
                    </a:cubicBezTo>
                    <a:cubicBezTo>
                      <a:pt x="29" y="47"/>
                      <a:pt x="11" y="42"/>
                      <a:pt x="6"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4" name="iślíḍè"/>
              <p:cNvSpPr/>
              <p:nvPr>
                <p:custDataLst>
                  <p:tags r:id="rId113"/>
                </p:custDataLst>
              </p:nvPr>
            </p:nvSpPr>
            <p:spPr bwMode="auto">
              <a:xfrm>
                <a:off x="4022" y="273"/>
                <a:ext cx="69" cy="69"/>
              </a:xfrm>
              <a:custGeom>
                <a:avLst/>
                <a:gdLst>
                  <a:gd name="T0" fmla="*/ 11 w 40"/>
                  <a:gd name="T1" fmla="*/ 31 h 40"/>
                  <a:gd name="T2" fmla="*/ 0 w 40"/>
                  <a:gd name="T3" fmla="*/ 4 h 40"/>
                  <a:gd name="T4" fmla="*/ 29 w 40"/>
                  <a:gd name="T5" fmla="*/ 9 h 40"/>
                  <a:gd name="T6" fmla="*/ 40 w 40"/>
                  <a:gd name="T7" fmla="*/ 36 h 40"/>
                  <a:gd name="T8" fmla="*/ 11 w 40"/>
                  <a:gd name="T9" fmla="*/ 31 h 40"/>
                </a:gdLst>
                <a:ahLst/>
                <a:cxnLst>
                  <a:cxn ang="0">
                    <a:pos x="T0" y="T1"/>
                  </a:cxn>
                  <a:cxn ang="0">
                    <a:pos x="T2" y="T3"/>
                  </a:cxn>
                  <a:cxn ang="0">
                    <a:pos x="T4" y="T5"/>
                  </a:cxn>
                  <a:cxn ang="0">
                    <a:pos x="T6" y="T7"/>
                  </a:cxn>
                  <a:cxn ang="0">
                    <a:pos x="T8" y="T9"/>
                  </a:cxn>
                </a:cxnLst>
                <a:rect l="0" t="0" r="r" b="b"/>
                <a:pathLst>
                  <a:path w="40" h="40">
                    <a:moveTo>
                      <a:pt x="11" y="31"/>
                    </a:moveTo>
                    <a:cubicBezTo>
                      <a:pt x="0" y="23"/>
                      <a:pt x="0" y="4"/>
                      <a:pt x="0" y="4"/>
                    </a:cubicBezTo>
                    <a:cubicBezTo>
                      <a:pt x="0" y="4"/>
                      <a:pt x="18" y="0"/>
                      <a:pt x="29" y="9"/>
                    </a:cubicBezTo>
                    <a:cubicBezTo>
                      <a:pt x="40" y="17"/>
                      <a:pt x="40" y="36"/>
                      <a:pt x="40" y="36"/>
                    </a:cubicBezTo>
                    <a:cubicBezTo>
                      <a:pt x="40" y="36"/>
                      <a:pt x="22" y="40"/>
                      <a:pt x="11" y="31"/>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5" name="iṩḷîḋé"/>
              <p:cNvSpPr/>
              <p:nvPr>
                <p:custDataLst>
                  <p:tags r:id="rId114"/>
                </p:custDataLst>
              </p:nvPr>
            </p:nvSpPr>
            <p:spPr bwMode="auto">
              <a:xfrm>
                <a:off x="4212" y="287"/>
                <a:ext cx="69" cy="70"/>
              </a:xfrm>
              <a:custGeom>
                <a:avLst/>
                <a:gdLst>
                  <a:gd name="T0" fmla="*/ 11 w 40"/>
                  <a:gd name="T1" fmla="*/ 9 h 41"/>
                  <a:gd name="T2" fmla="*/ 40 w 40"/>
                  <a:gd name="T3" fmla="*/ 4 h 41"/>
                  <a:gd name="T4" fmla="*/ 29 w 40"/>
                  <a:gd name="T5" fmla="*/ 32 h 41"/>
                  <a:gd name="T6" fmla="*/ 0 w 40"/>
                  <a:gd name="T7" fmla="*/ 37 h 41"/>
                  <a:gd name="T8" fmla="*/ 11 w 40"/>
                  <a:gd name="T9" fmla="*/ 9 h 41"/>
                </a:gdLst>
                <a:ahLst/>
                <a:cxnLst>
                  <a:cxn ang="0">
                    <a:pos x="T0" y="T1"/>
                  </a:cxn>
                  <a:cxn ang="0">
                    <a:pos x="T2" y="T3"/>
                  </a:cxn>
                  <a:cxn ang="0">
                    <a:pos x="T4" y="T5"/>
                  </a:cxn>
                  <a:cxn ang="0">
                    <a:pos x="T6" y="T7"/>
                  </a:cxn>
                  <a:cxn ang="0">
                    <a:pos x="T8" y="T9"/>
                  </a:cxn>
                </a:cxnLst>
                <a:rect l="0" t="0" r="r" b="b"/>
                <a:pathLst>
                  <a:path w="40" h="41">
                    <a:moveTo>
                      <a:pt x="11" y="9"/>
                    </a:moveTo>
                    <a:cubicBezTo>
                      <a:pt x="22" y="0"/>
                      <a:pt x="40" y="4"/>
                      <a:pt x="40" y="4"/>
                    </a:cubicBezTo>
                    <a:cubicBezTo>
                      <a:pt x="40" y="4"/>
                      <a:pt x="40" y="23"/>
                      <a:pt x="29" y="32"/>
                    </a:cubicBezTo>
                    <a:cubicBezTo>
                      <a:pt x="19" y="41"/>
                      <a:pt x="0" y="37"/>
                      <a:pt x="0" y="37"/>
                    </a:cubicBezTo>
                    <a:cubicBezTo>
                      <a:pt x="0" y="37"/>
                      <a:pt x="0" y="18"/>
                      <a:pt x="11" y="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6" name="íṣḻîdè"/>
              <p:cNvSpPr/>
              <p:nvPr>
                <p:custDataLst>
                  <p:tags r:id="rId115"/>
                </p:custDataLst>
              </p:nvPr>
            </p:nvSpPr>
            <p:spPr bwMode="auto">
              <a:xfrm>
                <a:off x="4178" y="205"/>
                <a:ext cx="70" cy="70"/>
              </a:xfrm>
              <a:custGeom>
                <a:avLst/>
                <a:gdLst>
                  <a:gd name="T0" fmla="*/ 11 w 41"/>
                  <a:gd name="T1" fmla="*/ 9 h 41"/>
                  <a:gd name="T2" fmla="*/ 40 w 41"/>
                  <a:gd name="T3" fmla="*/ 4 h 41"/>
                  <a:gd name="T4" fmla="*/ 30 w 41"/>
                  <a:gd name="T5" fmla="*/ 32 h 41"/>
                  <a:gd name="T6" fmla="*/ 1 w 41"/>
                  <a:gd name="T7" fmla="*/ 37 h 41"/>
                  <a:gd name="T8" fmla="*/ 11 w 41"/>
                  <a:gd name="T9" fmla="*/ 9 h 41"/>
                </a:gdLst>
                <a:ahLst/>
                <a:cxnLst>
                  <a:cxn ang="0">
                    <a:pos x="T0" y="T1"/>
                  </a:cxn>
                  <a:cxn ang="0">
                    <a:pos x="T2" y="T3"/>
                  </a:cxn>
                  <a:cxn ang="0">
                    <a:pos x="T4" y="T5"/>
                  </a:cxn>
                  <a:cxn ang="0">
                    <a:pos x="T6" y="T7"/>
                  </a:cxn>
                  <a:cxn ang="0">
                    <a:pos x="T8" y="T9"/>
                  </a:cxn>
                </a:cxnLst>
                <a:rect l="0" t="0" r="r" b="b"/>
                <a:pathLst>
                  <a:path w="41" h="41">
                    <a:moveTo>
                      <a:pt x="11" y="9"/>
                    </a:moveTo>
                    <a:cubicBezTo>
                      <a:pt x="22" y="0"/>
                      <a:pt x="40" y="4"/>
                      <a:pt x="40" y="4"/>
                    </a:cubicBezTo>
                    <a:cubicBezTo>
                      <a:pt x="40" y="4"/>
                      <a:pt x="41" y="23"/>
                      <a:pt x="30" y="32"/>
                    </a:cubicBezTo>
                    <a:cubicBezTo>
                      <a:pt x="19" y="41"/>
                      <a:pt x="1" y="37"/>
                      <a:pt x="1" y="37"/>
                    </a:cubicBezTo>
                    <a:cubicBezTo>
                      <a:pt x="1" y="37"/>
                      <a:pt x="0" y="18"/>
                      <a:pt x="11" y="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7" name="işḷíḍé"/>
              <p:cNvSpPr/>
              <p:nvPr>
                <p:custDataLst>
                  <p:tags r:id="rId116"/>
                </p:custDataLst>
              </p:nvPr>
            </p:nvSpPr>
            <p:spPr bwMode="auto">
              <a:xfrm>
                <a:off x="3920" y="316"/>
                <a:ext cx="68" cy="70"/>
              </a:xfrm>
              <a:custGeom>
                <a:avLst/>
                <a:gdLst>
                  <a:gd name="T0" fmla="*/ 10 w 40"/>
                  <a:gd name="T1" fmla="*/ 9 h 41"/>
                  <a:gd name="T2" fmla="*/ 40 w 40"/>
                  <a:gd name="T3" fmla="*/ 4 h 41"/>
                  <a:gd name="T4" fmla="*/ 29 w 40"/>
                  <a:gd name="T5" fmla="*/ 32 h 41"/>
                  <a:gd name="T6" fmla="*/ 0 w 40"/>
                  <a:gd name="T7" fmla="*/ 37 h 41"/>
                  <a:gd name="T8" fmla="*/ 10 w 40"/>
                  <a:gd name="T9" fmla="*/ 9 h 41"/>
                </a:gdLst>
                <a:ahLst/>
                <a:cxnLst>
                  <a:cxn ang="0">
                    <a:pos x="T0" y="T1"/>
                  </a:cxn>
                  <a:cxn ang="0">
                    <a:pos x="T2" y="T3"/>
                  </a:cxn>
                  <a:cxn ang="0">
                    <a:pos x="T4" y="T5"/>
                  </a:cxn>
                  <a:cxn ang="0">
                    <a:pos x="T6" y="T7"/>
                  </a:cxn>
                  <a:cxn ang="0">
                    <a:pos x="T8" y="T9"/>
                  </a:cxn>
                </a:cxnLst>
                <a:rect l="0" t="0" r="r" b="b"/>
                <a:pathLst>
                  <a:path w="40" h="41">
                    <a:moveTo>
                      <a:pt x="10" y="9"/>
                    </a:moveTo>
                    <a:cubicBezTo>
                      <a:pt x="21" y="0"/>
                      <a:pt x="40" y="4"/>
                      <a:pt x="40" y="4"/>
                    </a:cubicBezTo>
                    <a:cubicBezTo>
                      <a:pt x="40" y="4"/>
                      <a:pt x="40" y="23"/>
                      <a:pt x="29" y="32"/>
                    </a:cubicBezTo>
                    <a:cubicBezTo>
                      <a:pt x="18" y="41"/>
                      <a:pt x="0" y="37"/>
                      <a:pt x="0" y="37"/>
                    </a:cubicBezTo>
                    <a:cubicBezTo>
                      <a:pt x="0" y="37"/>
                      <a:pt x="0" y="19"/>
                      <a:pt x="10" y="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8" name="ísḷiḓe"/>
              <p:cNvSpPr/>
              <p:nvPr>
                <p:custDataLst>
                  <p:tags r:id="rId117"/>
                </p:custDataLst>
              </p:nvPr>
            </p:nvSpPr>
            <p:spPr bwMode="auto">
              <a:xfrm>
                <a:off x="3997" y="2"/>
                <a:ext cx="66" cy="75"/>
              </a:xfrm>
              <a:custGeom>
                <a:avLst/>
                <a:gdLst>
                  <a:gd name="T0" fmla="*/ 32 w 39"/>
                  <a:gd name="T1" fmla="*/ 14 h 44"/>
                  <a:gd name="T2" fmla="*/ 33 w 39"/>
                  <a:gd name="T3" fmla="*/ 44 h 44"/>
                  <a:gd name="T4" fmla="*/ 7 w 39"/>
                  <a:gd name="T5" fmla="*/ 29 h 44"/>
                  <a:gd name="T6" fmla="*/ 6 w 39"/>
                  <a:gd name="T7" fmla="*/ 0 h 44"/>
                  <a:gd name="T8" fmla="*/ 32 w 39"/>
                  <a:gd name="T9" fmla="*/ 14 h 44"/>
                </a:gdLst>
                <a:ahLst/>
                <a:cxnLst>
                  <a:cxn ang="0">
                    <a:pos x="T0" y="T1"/>
                  </a:cxn>
                  <a:cxn ang="0">
                    <a:pos x="T2" y="T3"/>
                  </a:cxn>
                  <a:cxn ang="0">
                    <a:pos x="T4" y="T5"/>
                  </a:cxn>
                  <a:cxn ang="0">
                    <a:pos x="T6" y="T7"/>
                  </a:cxn>
                  <a:cxn ang="0">
                    <a:pos x="T8" y="T9"/>
                  </a:cxn>
                </a:cxnLst>
                <a:rect l="0" t="0" r="r" b="b"/>
                <a:pathLst>
                  <a:path w="39" h="44">
                    <a:moveTo>
                      <a:pt x="32" y="14"/>
                    </a:moveTo>
                    <a:cubicBezTo>
                      <a:pt x="39" y="26"/>
                      <a:pt x="33" y="44"/>
                      <a:pt x="33" y="44"/>
                    </a:cubicBezTo>
                    <a:cubicBezTo>
                      <a:pt x="33" y="44"/>
                      <a:pt x="14" y="41"/>
                      <a:pt x="7" y="29"/>
                    </a:cubicBezTo>
                    <a:cubicBezTo>
                      <a:pt x="0" y="17"/>
                      <a:pt x="6" y="0"/>
                      <a:pt x="6" y="0"/>
                    </a:cubicBezTo>
                    <a:cubicBezTo>
                      <a:pt x="6" y="0"/>
                      <a:pt x="25" y="2"/>
                      <a:pt x="32" y="1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9" name="iŝlíďe"/>
              <p:cNvSpPr/>
              <p:nvPr>
                <p:custDataLst>
                  <p:tags r:id="rId118"/>
                </p:custDataLst>
              </p:nvPr>
            </p:nvSpPr>
            <p:spPr bwMode="auto">
              <a:xfrm>
                <a:off x="4662" y="272"/>
                <a:ext cx="71" cy="68"/>
              </a:xfrm>
              <a:custGeom>
                <a:avLst/>
                <a:gdLst>
                  <a:gd name="T0" fmla="*/ 29 w 41"/>
                  <a:gd name="T1" fmla="*/ 32 h 40"/>
                  <a:gd name="T2" fmla="*/ 0 w 41"/>
                  <a:gd name="T3" fmla="*/ 35 h 40"/>
                  <a:gd name="T4" fmla="*/ 12 w 41"/>
                  <a:gd name="T5" fmla="*/ 8 h 40"/>
                  <a:gd name="T6" fmla="*/ 41 w 41"/>
                  <a:gd name="T7" fmla="*/ 5 h 40"/>
                  <a:gd name="T8" fmla="*/ 29 w 41"/>
                  <a:gd name="T9" fmla="*/ 32 h 40"/>
                </a:gdLst>
                <a:ahLst/>
                <a:cxnLst>
                  <a:cxn ang="0">
                    <a:pos x="T0" y="T1"/>
                  </a:cxn>
                  <a:cxn ang="0">
                    <a:pos x="T2" y="T3"/>
                  </a:cxn>
                  <a:cxn ang="0">
                    <a:pos x="T4" y="T5"/>
                  </a:cxn>
                  <a:cxn ang="0">
                    <a:pos x="T6" y="T7"/>
                  </a:cxn>
                  <a:cxn ang="0">
                    <a:pos x="T8" y="T9"/>
                  </a:cxn>
                </a:cxnLst>
                <a:rect l="0" t="0" r="r" b="b"/>
                <a:pathLst>
                  <a:path w="41" h="40">
                    <a:moveTo>
                      <a:pt x="29" y="32"/>
                    </a:moveTo>
                    <a:cubicBezTo>
                      <a:pt x="17" y="40"/>
                      <a:pt x="0" y="35"/>
                      <a:pt x="0" y="35"/>
                    </a:cubicBezTo>
                    <a:cubicBezTo>
                      <a:pt x="0" y="35"/>
                      <a:pt x="1" y="17"/>
                      <a:pt x="12" y="8"/>
                    </a:cubicBezTo>
                    <a:cubicBezTo>
                      <a:pt x="24" y="0"/>
                      <a:pt x="41" y="5"/>
                      <a:pt x="41" y="5"/>
                    </a:cubicBezTo>
                    <a:cubicBezTo>
                      <a:pt x="41" y="5"/>
                      <a:pt x="41" y="24"/>
                      <a:pt x="29" y="3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0" name="íSļïḍè"/>
              <p:cNvSpPr/>
              <p:nvPr>
                <p:custDataLst>
                  <p:tags r:id="rId119"/>
                </p:custDataLst>
              </p:nvPr>
            </p:nvSpPr>
            <p:spPr bwMode="auto">
              <a:xfrm>
                <a:off x="4914" y="466"/>
                <a:ext cx="87" cy="57"/>
              </a:xfrm>
              <a:custGeom>
                <a:avLst/>
                <a:gdLst>
                  <a:gd name="T0" fmla="*/ 28 w 51"/>
                  <a:gd name="T1" fmla="*/ 31 h 33"/>
                  <a:gd name="T2" fmla="*/ 0 w 51"/>
                  <a:gd name="T3" fmla="*/ 21 h 33"/>
                  <a:gd name="T4" fmla="*/ 23 w 51"/>
                  <a:gd name="T5" fmla="*/ 2 h 33"/>
                  <a:gd name="T6" fmla="*/ 51 w 51"/>
                  <a:gd name="T7" fmla="*/ 12 h 33"/>
                  <a:gd name="T8" fmla="*/ 28 w 51"/>
                  <a:gd name="T9" fmla="*/ 31 h 33"/>
                </a:gdLst>
                <a:ahLst/>
                <a:cxnLst>
                  <a:cxn ang="0">
                    <a:pos x="T0" y="T1"/>
                  </a:cxn>
                  <a:cxn ang="0">
                    <a:pos x="T2" y="T3"/>
                  </a:cxn>
                  <a:cxn ang="0">
                    <a:pos x="T4" y="T5"/>
                  </a:cxn>
                  <a:cxn ang="0">
                    <a:pos x="T6" y="T7"/>
                  </a:cxn>
                  <a:cxn ang="0">
                    <a:pos x="T8" y="T9"/>
                  </a:cxn>
                </a:cxnLst>
                <a:rect l="0" t="0" r="r" b="b"/>
                <a:pathLst>
                  <a:path w="51" h="33">
                    <a:moveTo>
                      <a:pt x="28" y="31"/>
                    </a:moveTo>
                    <a:cubicBezTo>
                      <a:pt x="14" y="33"/>
                      <a:pt x="0" y="21"/>
                      <a:pt x="0" y="21"/>
                    </a:cubicBezTo>
                    <a:cubicBezTo>
                      <a:pt x="0" y="21"/>
                      <a:pt x="9" y="5"/>
                      <a:pt x="23" y="2"/>
                    </a:cubicBezTo>
                    <a:cubicBezTo>
                      <a:pt x="37" y="0"/>
                      <a:pt x="51" y="12"/>
                      <a:pt x="51" y="12"/>
                    </a:cubicBezTo>
                    <a:cubicBezTo>
                      <a:pt x="51" y="12"/>
                      <a:pt x="42" y="28"/>
                      <a:pt x="28" y="31"/>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1" name="îSḻïďè"/>
              <p:cNvSpPr/>
              <p:nvPr>
                <p:custDataLst>
                  <p:tags r:id="rId120"/>
                </p:custDataLst>
              </p:nvPr>
            </p:nvSpPr>
            <p:spPr bwMode="auto">
              <a:xfrm>
                <a:off x="4668" y="441"/>
                <a:ext cx="70" cy="70"/>
              </a:xfrm>
              <a:custGeom>
                <a:avLst/>
                <a:gdLst>
                  <a:gd name="T0" fmla="*/ 9 w 41"/>
                  <a:gd name="T1" fmla="*/ 11 h 41"/>
                  <a:gd name="T2" fmla="*/ 37 w 41"/>
                  <a:gd name="T3" fmla="*/ 1 h 41"/>
                  <a:gd name="T4" fmla="*/ 32 w 41"/>
                  <a:gd name="T5" fmla="*/ 30 h 41"/>
                  <a:gd name="T6" fmla="*/ 4 w 41"/>
                  <a:gd name="T7" fmla="*/ 40 h 41"/>
                  <a:gd name="T8" fmla="*/ 9 w 41"/>
                  <a:gd name="T9" fmla="*/ 11 h 41"/>
                </a:gdLst>
                <a:ahLst/>
                <a:cxnLst>
                  <a:cxn ang="0">
                    <a:pos x="T0" y="T1"/>
                  </a:cxn>
                  <a:cxn ang="0">
                    <a:pos x="T2" y="T3"/>
                  </a:cxn>
                  <a:cxn ang="0">
                    <a:pos x="T4" y="T5"/>
                  </a:cxn>
                  <a:cxn ang="0">
                    <a:pos x="T6" y="T7"/>
                  </a:cxn>
                  <a:cxn ang="0">
                    <a:pos x="T8" y="T9"/>
                  </a:cxn>
                </a:cxnLst>
                <a:rect l="0" t="0" r="r" b="b"/>
                <a:pathLst>
                  <a:path w="41" h="41">
                    <a:moveTo>
                      <a:pt x="9" y="11"/>
                    </a:moveTo>
                    <a:cubicBezTo>
                      <a:pt x="18" y="0"/>
                      <a:pt x="37" y="1"/>
                      <a:pt x="37" y="1"/>
                    </a:cubicBezTo>
                    <a:cubicBezTo>
                      <a:pt x="37" y="1"/>
                      <a:pt x="41" y="19"/>
                      <a:pt x="32" y="30"/>
                    </a:cubicBezTo>
                    <a:cubicBezTo>
                      <a:pt x="23" y="41"/>
                      <a:pt x="4" y="40"/>
                      <a:pt x="4" y="40"/>
                    </a:cubicBezTo>
                    <a:cubicBezTo>
                      <a:pt x="4" y="40"/>
                      <a:pt x="0" y="22"/>
                      <a:pt x="9" y="11"/>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2" name="iṧḷiḓé"/>
              <p:cNvSpPr/>
              <p:nvPr>
                <p:custDataLst>
                  <p:tags r:id="rId121"/>
                </p:custDataLst>
              </p:nvPr>
            </p:nvSpPr>
            <p:spPr bwMode="auto">
              <a:xfrm>
                <a:off x="4568" y="412"/>
                <a:ext cx="60" cy="85"/>
              </a:xfrm>
              <a:custGeom>
                <a:avLst/>
                <a:gdLst>
                  <a:gd name="T0" fmla="*/ 3 w 35"/>
                  <a:gd name="T1" fmla="*/ 22 h 50"/>
                  <a:gd name="T2" fmla="*/ 23 w 35"/>
                  <a:gd name="T3" fmla="*/ 0 h 50"/>
                  <a:gd name="T4" fmla="*/ 32 w 35"/>
                  <a:gd name="T5" fmla="*/ 28 h 50"/>
                  <a:gd name="T6" fmla="*/ 12 w 35"/>
                  <a:gd name="T7" fmla="*/ 50 h 50"/>
                  <a:gd name="T8" fmla="*/ 3 w 35"/>
                  <a:gd name="T9" fmla="*/ 22 h 50"/>
                </a:gdLst>
                <a:ahLst/>
                <a:cxnLst>
                  <a:cxn ang="0">
                    <a:pos x="T0" y="T1"/>
                  </a:cxn>
                  <a:cxn ang="0">
                    <a:pos x="T2" y="T3"/>
                  </a:cxn>
                  <a:cxn ang="0">
                    <a:pos x="T4" y="T5"/>
                  </a:cxn>
                  <a:cxn ang="0">
                    <a:pos x="T6" y="T7"/>
                  </a:cxn>
                  <a:cxn ang="0">
                    <a:pos x="T8" y="T9"/>
                  </a:cxn>
                </a:cxnLst>
                <a:rect l="0" t="0" r="r" b="b"/>
                <a:pathLst>
                  <a:path w="35" h="50">
                    <a:moveTo>
                      <a:pt x="3" y="22"/>
                    </a:moveTo>
                    <a:cubicBezTo>
                      <a:pt x="6" y="8"/>
                      <a:pt x="23" y="0"/>
                      <a:pt x="23" y="0"/>
                    </a:cubicBezTo>
                    <a:cubicBezTo>
                      <a:pt x="23" y="0"/>
                      <a:pt x="35" y="14"/>
                      <a:pt x="32" y="28"/>
                    </a:cubicBezTo>
                    <a:cubicBezTo>
                      <a:pt x="29" y="42"/>
                      <a:pt x="12" y="50"/>
                      <a:pt x="12" y="50"/>
                    </a:cubicBezTo>
                    <a:cubicBezTo>
                      <a:pt x="12" y="50"/>
                      <a:pt x="0" y="36"/>
                      <a:pt x="3" y="2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3" name="iṧḻîḓè"/>
              <p:cNvSpPr/>
              <p:nvPr>
                <p:custDataLst>
                  <p:tags r:id="rId122"/>
                </p:custDataLst>
              </p:nvPr>
            </p:nvSpPr>
            <p:spPr bwMode="auto">
              <a:xfrm>
                <a:off x="4621" y="536"/>
                <a:ext cx="81" cy="65"/>
              </a:xfrm>
              <a:custGeom>
                <a:avLst/>
                <a:gdLst>
                  <a:gd name="T0" fmla="*/ 30 w 47"/>
                  <a:gd name="T1" fmla="*/ 6 h 38"/>
                  <a:gd name="T2" fmla="*/ 47 w 47"/>
                  <a:gd name="T3" fmla="*/ 30 h 38"/>
                  <a:gd name="T4" fmla="*/ 18 w 47"/>
                  <a:gd name="T5" fmla="*/ 33 h 38"/>
                  <a:gd name="T6" fmla="*/ 0 w 47"/>
                  <a:gd name="T7" fmla="*/ 9 h 38"/>
                  <a:gd name="T8" fmla="*/ 30 w 47"/>
                  <a:gd name="T9" fmla="*/ 6 h 38"/>
                </a:gdLst>
                <a:ahLst/>
                <a:cxnLst>
                  <a:cxn ang="0">
                    <a:pos x="T0" y="T1"/>
                  </a:cxn>
                  <a:cxn ang="0">
                    <a:pos x="T2" y="T3"/>
                  </a:cxn>
                  <a:cxn ang="0">
                    <a:pos x="T4" y="T5"/>
                  </a:cxn>
                  <a:cxn ang="0">
                    <a:pos x="T6" y="T7"/>
                  </a:cxn>
                  <a:cxn ang="0">
                    <a:pos x="T8" y="T9"/>
                  </a:cxn>
                </a:cxnLst>
                <a:rect l="0" t="0" r="r" b="b"/>
                <a:pathLst>
                  <a:path w="47" h="38">
                    <a:moveTo>
                      <a:pt x="30" y="6"/>
                    </a:moveTo>
                    <a:cubicBezTo>
                      <a:pt x="43" y="12"/>
                      <a:pt x="47" y="30"/>
                      <a:pt x="47" y="30"/>
                    </a:cubicBezTo>
                    <a:cubicBezTo>
                      <a:pt x="47" y="30"/>
                      <a:pt x="31" y="38"/>
                      <a:pt x="18" y="33"/>
                    </a:cubicBezTo>
                    <a:cubicBezTo>
                      <a:pt x="5" y="27"/>
                      <a:pt x="0" y="9"/>
                      <a:pt x="0" y="9"/>
                    </a:cubicBezTo>
                    <a:cubicBezTo>
                      <a:pt x="0" y="9"/>
                      <a:pt x="17" y="0"/>
                      <a:pt x="30" y="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4" name="íSļîḍé"/>
              <p:cNvSpPr/>
              <p:nvPr>
                <p:custDataLst>
                  <p:tags r:id="rId123"/>
                </p:custDataLst>
              </p:nvPr>
            </p:nvSpPr>
            <p:spPr bwMode="auto">
              <a:xfrm>
                <a:off x="4739" y="504"/>
                <a:ext cx="81" cy="65"/>
              </a:xfrm>
              <a:custGeom>
                <a:avLst/>
                <a:gdLst>
                  <a:gd name="T0" fmla="*/ 29 w 47"/>
                  <a:gd name="T1" fmla="*/ 6 h 38"/>
                  <a:gd name="T2" fmla="*/ 47 w 47"/>
                  <a:gd name="T3" fmla="*/ 29 h 38"/>
                  <a:gd name="T4" fmla="*/ 18 w 47"/>
                  <a:gd name="T5" fmla="*/ 32 h 38"/>
                  <a:gd name="T6" fmla="*/ 0 w 47"/>
                  <a:gd name="T7" fmla="*/ 9 h 38"/>
                  <a:gd name="T8" fmla="*/ 29 w 47"/>
                  <a:gd name="T9" fmla="*/ 6 h 38"/>
                </a:gdLst>
                <a:ahLst/>
                <a:cxnLst>
                  <a:cxn ang="0">
                    <a:pos x="T0" y="T1"/>
                  </a:cxn>
                  <a:cxn ang="0">
                    <a:pos x="T2" y="T3"/>
                  </a:cxn>
                  <a:cxn ang="0">
                    <a:pos x="T4" y="T5"/>
                  </a:cxn>
                  <a:cxn ang="0">
                    <a:pos x="T6" y="T7"/>
                  </a:cxn>
                  <a:cxn ang="0">
                    <a:pos x="T8" y="T9"/>
                  </a:cxn>
                </a:cxnLst>
                <a:rect l="0" t="0" r="r" b="b"/>
                <a:pathLst>
                  <a:path w="47" h="38">
                    <a:moveTo>
                      <a:pt x="29" y="6"/>
                    </a:moveTo>
                    <a:cubicBezTo>
                      <a:pt x="42" y="11"/>
                      <a:pt x="47" y="29"/>
                      <a:pt x="47" y="29"/>
                    </a:cubicBezTo>
                    <a:cubicBezTo>
                      <a:pt x="47" y="29"/>
                      <a:pt x="31" y="38"/>
                      <a:pt x="18" y="32"/>
                    </a:cubicBezTo>
                    <a:cubicBezTo>
                      <a:pt x="5" y="27"/>
                      <a:pt x="0" y="9"/>
                      <a:pt x="0" y="9"/>
                    </a:cubicBezTo>
                    <a:cubicBezTo>
                      <a:pt x="0" y="9"/>
                      <a:pt x="17" y="0"/>
                      <a:pt x="29" y="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5" name="íSḷîḍe"/>
              <p:cNvSpPr/>
              <p:nvPr>
                <p:custDataLst>
                  <p:tags r:id="rId124"/>
                </p:custDataLst>
              </p:nvPr>
            </p:nvSpPr>
            <p:spPr bwMode="auto">
              <a:xfrm>
                <a:off x="4567" y="330"/>
                <a:ext cx="70" cy="70"/>
              </a:xfrm>
              <a:custGeom>
                <a:avLst/>
                <a:gdLst>
                  <a:gd name="T0" fmla="*/ 32 w 41"/>
                  <a:gd name="T1" fmla="*/ 11 h 41"/>
                  <a:gd name="T2" fmla="*/ 38 w 41"/>
                  <a:gd name="T3" fmla="*/ 40 h 41"/>
                  <a:gd name="T4" fmla="*/ 10 w 41"/>
                  <a:gd name="T5" fmla="*/ 30 h 41"/>
                  <a:gd name="T6" fmla="*/ 4 w 41"/>
                  <a:gd name="T7" fmla="*/ 1 h 41"/>
                  <a:gd name="T8" fmla="*/ 32 w 41"/>
                  <a:gd name="T9" fmla="*/ 11 h 41"/>
                </a:gdLst>
                <a:ahLst/>
                <a:cxnLst>
                  <a:cxn ang="0">
                    <a:pos x="T0" y="T1"/>
                  </a:cxn>
                  <a:cxn ang="0">
                    <a:pos x="T2" y="T3"/>
                  </a:cxn>
                  <a:cxn ang="0">
                    <a:pos x="T4" y="T5"/>
                  </a:cxn>
                  <a:cxn ang="0">
                    <a:pos x="T6" y="T7"/>
                  </a:cxn>
                  <a:cxn ang="0">
                    <a:pos x="T8" y="T9"/>
                  </a:cxn>
                </a:cxnLst>
                <a:rect l="0" t="0" r="r" b="b"/>
                <a:pathLst>
                  <a:path w="41" h="41">
                    <a:moveTo>
                      <a:pt x="32" y="11"/>
                    </a:moveTo>
                    <a:cubicBezTo>
                      <a:pt x="41" y="21"/>
                      <a:pt x="38" y="40"/>
                      <a:pt x="38" y="40"/>
                    </a:cubicBezTo>
                    <a:cubicBezTo>
                      <a:pt x="38" y="40"/>
                      <a:pt x="19" y="41"/>
                      <a:pt x="10" y="30"/>
                    </a:cubicBezTo>
                    <a:cubicBezTo>
                      <a:pt x="0" y="19"/>
                      <a:pt x="4" y="1"/>
                      <a:pt x="4" y="1"/>
                    </a:cubicBezTo>
                    <a:cubicBezTo>
                      <a:pt x="4" y="1"/>
                      <a:pt x="22" y="0"/>
                      <a:pt x="32" y="11"/>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6" name="îsļíḓè"/>
              <p:cNvSpPr/>
              <p:nvPr>
                <p:custDataLst>
                  <p:tags r:id="rId125"/>
                </p:custDataLst>
              </p:nvPr>
            </p:nvSpPr>
            <p:spPr bwMode="auto">
              <a:xfrm>
                <a:off x="4760" y="400"/>
                <a:ext cx="68" cy="73"/>
              </a:xfrm>
              <a:custGeom>
                <a:avLst/>
                <a:gdLst>
                  <a:gd name="T0" fmla="*/ 33 w 40"/>
                  <a:gd name="T1" fmla="*/ 29 h 43"/>
                  <a:gd name="T2" fmla="*/ 7 w 40"/>
                  <a:gd name="T3" fmla="*/ 43 h 43"/>
                  <a:gd name="T4" fmla="*/ 8 w 40"/>
                  <a:gd name="T5" fmla="*/ 14 h 43"/>
                  <a:gd name="T6" fmla="*/ 34 w 40"/>
                  <a:gd name="T7" fmla="*/ 0 h 43"/>
                  <a:gd name="T8" fmla="*/ 33 w 40"/>
                  <a:gd name="T9" fmla="*/ 29 h 43"/>
                </a:gdLst>
                <a:ahLst/>
                <a:cxnLst>
                  <a:cxn ang="0">
                    <a:pos x="T0" y="T1"/>
                  </a:cxn>
                  <a:cxn ang="0">
                    <a:pos x="T2" y="T3"/>
                  </a:cxn>
                  <a:cxn ang="0">
                    <a:pos x="T4" y="T5"/>
                  </a:cxn>
                  <a:cxn ang="0">
                    <a:pos x="T6" y="T7"/>
                  </a:cxn>
                  <a:cxn ang="0">
                    <a:pos x="T8" y="T9"/>
                  </a:cxn>
                </a:cxnLst>
                <a:rect l="0" t="0" r="r" b="b"/>
                <a:pathLst>
                  <a:path w="40" h="43">
                    <a:moveTo>
                      <a:pt x="33" y="29"/>
                    </a:moveTo>
                    <a:cubicBezTo>
                      <a:pt x="25" y="41"/>
                      <a:pt x="7" y="43"/>
                      <a:pt x="7" y="43"/>
                    </a:cubicBezTo>
                    <a:cubicBezTo>
                      <a:pt x="7" y="43"/>
                      <a:pt x="0" y="26"/>
                      <a:pt x="8" y="14"/>
                    </a:cubicBezTo>
                    <a:cubicBezTo>
                      <a:pt x="16" y="2"/>
                      <a:pt x="34" y="0"/>
                      <a:pt x="34" y="0"/>
                    </a:cubicBezTo>
                    <a:cubicBezTo>
                      <a:pt x="34" y="0"/>
                      <a:pt x="40" y="17"/>
                      <a:pt x="33" y="2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7" name="îṥ1îde"/>
              <p:cNvSpPr/>
              <p:nvPr>
                <p:custDataLst>
                  <p:tags r:id="rId126"/>
                </p:custDataLst>
              </p:nvPr>
            </p:nvSpPr>
            <p:spPr bwMode="auto">
              <a:xfrm>
                <a:off x="4288" y="219"/>
                <a:ext cx="70" cy="70"/>
              </a:xfrm>
              <a:custGeom>
                <a:avLst/>
                <a:gdLst>
                  <a:gd name="T0" fmla="*/ 9 w 41"/>
                  <a:gd name="T1" fmla="*/ 30 h 41"/>
                  <a:gd name="T2" fmla="*/ 36 w 41"/>
                  <a:gd name="T3" fmla="*/ 41 h 41"/>
                  <a:gd name="T4" fmla="*/ 32 w 41"/>
                  <a:gd name="T5" fmla="*/ 11 h 41"/>
                  <a:gd name="T6" fmla="*/ 4 w 41"/>
                  <a:gd name="T7" fmla="*/ 0 h 41"/>
                  <a:gd name="T8" fmla="*/ 9 w 41"/>
                  <a:gd name="T9" fmla="*/ 30 h 41"/>
                </a:gdLst>
                <a:ahLst/>
                <a:cxnLst>
                  <a:cxn ang="0">
                    <a:pos x="T0" y="T1"/>
                  </a:cxn>
                  <a:cxn ang="0">
                    <a:pos x="T2" y="T3"/>
                  </a:cxn>
                  <a:cxn ang="0">
                    <a:pos x="T4" y="T5"/>
                  </a:cxn>
                  <a:cxn ang="0">
                    <a:pos x="T6" y="T7"/>
                  </a:cxn>
                  <a:cxn ang="0">
                    <a:pos x="T8" y="T9"/>
                  </a:cxn>
                </a:cxnLst>
                <a:rect l="0" t="0" r="r" b="b"/>
                <a:pathLst>
                  <a:path w="41" h="41">
                    <a:moveTo>
                      <a:pt x="9" y="30"/>
                    </a:moveTo>
                    <a:cubicBezTo>
                      <a:pt x="18" y="41"/>
                      <a:pt x="36" y="41"/>
                      <a:pt x="36" y="41"/>
                    </a:cubicBezTo>
                    <a:cubicBezTo>
                      <a:pt x="36" y="41"/>
                      <a:pt x="41" y="22"/>
                      <a:pt x="32" y="11"/>
                    </a:cubicBezTo>
                    <a:cubicBezTo>
                      <a:pt x="23" y="0"/>
                      <a:pt x="4" y="0"/>
                      <a:pt x="4" y="0"/>
                    </a:cubicBezTo>
                    <a:cubicBezTo>
                      <a:pt x="4" y="0"/>
                      <a:pt x="0" y="19"/>
                      <a:pt x="9" y="3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8" name="íSḻîḍe"/>
              <p:cNvSpPr/>
              <p:nvPr>
                <p:custDataLst>
                  <p:tags r:id="rId127"/>
                </p:custDataLst>
              </p:nvPr>
            </p:nvSpPr>
            <p:spPr bwMode="auto">
              <a:xfrm>
                <a:off x="4467" y="164"/>
                <a:ext cx="64" cy="84"/>
              </a:xfrm>
              <a:custGeom>
                <a:avLst/>
                <a:gdLst>
                  <a:gd name="T0" fmla="*/ 4 w 37"/>
                  <a:gd name="T1" fmla="*/ 20 h 49"/>
                  <a:gd name="T2" fmla="*/ 10 w 37"/>
                  <a:gd name="T3" fmla="*/ 49 h 49"/>
                  <a:gd name="T4" fmla="*/ 32 w 37"/>
                  <a:gd name="T5" fmla="*/ 29 h 49"/>
                  <a:gd name="T6" fmla="*/ 27 w 37"/>
                  <a:gd name="T7" fmla="*/ 0 h 49"/>
                  <a:gd name="T8" fmla="*/ 4 w 37"/>
                  <a:gd name="T9" fmla="*/ 20 h 49"/>
                </a:gdLst>
                <a:ahLst/>
                <a:cxnLst>
                  <a:cxn ang="0">
                    <a:pos x="T0" y="T1"/>
                  </a:cxn>
                  <a:cxn ang="0">
                    <a:pos x="T2" y="T3"/>
                  </a:cxn>
                  <a:cxn ang="0">
                    <a:pos x="T4" y="T5"/>
                  </a:cxn>
                  <a:cxn ang="0">
                    <a:pos x="T6" y="T7"/>
                  </a:cxn>
                  <a:cxn ang="0">
                    <a:pos x="T8" y="T9"/>
                  </a:cxn>
                </a:cxnLst>
                <a:rect l="0" t="0" r="r" b="b"/>
                <a:pathLst>
                  <a:path w="37" h="49">
                    <a:moveTo>
                      <a:pt x="4" y="20"/>
                    </a:moveTo>
                    <a:cubicBezTo>
                      <a:pt x="0" y="33"/>
                      <a:pt x="10" y="49"/>
                      <a:pt x="10" y="49"/>
                    </a:cubicBezTo>
                    <a:cubicBezTo>
                      <a:pt x="10" y="49"/>
                      <a:pt x="27" y="43"/>
                      <a:pt x="32" y="29"/>
                    </a:cubicBezTo>
                    <a:cubicBezTo>
                      <a:pt x="37" y="16"/>
                      <a:pt x="27" y="0"/>
                      <a:pt x="27" y="0"/>
                    </a:cubicBezTo>
                    <a:cubicBezTo>
                      <a:pt x="27" y="0"/>
                      <a:pt x="9" y="6"/>
                      <a:pt x="4" y="2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9" name="íṣlíḑè"/>
              <p:cNvSpPr/>
              <p:nvPr>
                <p:custDataLst>
                  <p:tags r:id="rId128"/>
                </p:custDataLst>
              </p:nvPr>
            </p:nvSpPr>
            <p:spPr bwMode="auto">
              <a:xfrm>
                <a:off x="4424" y="325"/>
                <a:ext cx="89" cy="53"/>
              </a:xfrm>
              <a:custGeom>
                <a:avLst/>
                <a:gdLst>
                  <a:gd name="T0" fmla="*/ 27 w 52"/>
                  <a:gd name="T1" fmla="*/ 30 h 31"/>
                  <a:gd name="T2" fmla="*/ 52 w 52"/>
                  <a:gd name="T3" fmla="*/ 14 h 31"/>
                  <a:gd name="T4" fmla="*/ 25 w 52"/>
                  <a:gd name="T5" fmla="*/ 1 h 31"/>
                  <a:gd name="T6" fmla="*/ 0 w 52"/>
                  <a:gd name="T7" fmla="*/ 17 h 31"/>
                  <a:gd name="T8" fmla="*/ 27 w 52"/>
                  <a:gd name="T9" fmla="*/ 30 h 31"/>
                </a:gdLst>
                <a:ahLst/>
                <a:cxnLst>
                  <a:cxn ang="0">
                    <a:pos x="T0" y="T1"/>
                  </a:cxn>
                  <a:cxn ang="0">
                    <a:pos x="T2" y="T3"/>
                  </a:cxn>
                  <a:cxn ang="0">
                    <a:pos x="T4" y="T5"/>
                  </a:cxn>
                  <a:cxn ang="0">
                    <a:pos x="T6" y="T7"/>
                  </a:cxn>
                  <a:cxn ang="0">
                    <a:pos x="T8" y="T9"/>
                  </a:cxn>
                </a:cxnLst>
                <a:rect l="0" t="0" r="r" b="b"/>
                <a:pathLst>
                  <a:path w="52" h="31">
                    <a:moveTo>
                      <a:pt x="27" y="30"/>
                    </a:moveTo>
                    <a:cubicBezTo>
                      <a:pt x="41" y="30"/>
                      <a:pt x="52" y="14"/>
                      <a:pt x="52" y="14"/>
                    </a:cubicBezTo>
                    <a:cubicBezTo>
                      <a:pt x="52" y="14"/>
                      <a:pt x="39" y="0"/>
                      <a:pt x="25" y="1"/>
                    </a:cubicBezTo>
                    <a:cubicBezTo>
                      <a:pt x="11" y="2"/>
                      <a:pt x="0" y="17"/>
                      <a:pt x="0" y="17"/>
                    </a:cubicBezTo>
                    <a:cubicBezTo>
                      <a:pt x="0" y="17"/>
                      <a:pt x="13" y="31"/>
                      <a:pt x="27" y="3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0" name="îSļíḍê"/>
              <p:cNvSpPr/>
              <p:nvPr>
                <p:custDataLst>
                  <p:tags r:id="rId129"/>
                </p:custDataLst>
              </p:nvPr>
            </p:nvSpPr>
            <p:spPr bwMode="auto">
              <a:xfrm>
                <a:off x="4443" y="434"/>
                <a:ext cx="88" cy="53"/>
              </a:xfrm>
              <a:custGeom>
                <a:avLst/>
                <a:gdLst>
                  <a:gd name="T0" fmla="*/ 27 w 51"/>
                  <a:gd name="T1" fmla="*/ 30 h 31"/>
                  <a:gd name="T2" fmla="*/ 51 w 51"/>
                  <a:gd name="T3" fmla="*/ 14 h 31"/>
                  <a:gd name="T4" fmla="*/ 25 w 51"/>
                  <a:gd name="T5" fmla="*/ 1 h 31"/>
                  <a:gd name="T6" fmla="*/ 0 w 51"/>
                  <a:gd name="T7" fmla="*/ 17 h 31"/>
                  <a:gd name="T8" fmla="*/ 27 w 51"/>
                  <a:gd name="T9" fmla="*/ 30 h 31"/>
                </a:gdLst>
                <a:ahLst/>
                <a:cxnLst>
                  <a:cxn ang="0">
                    <a:pos x="T0" y="T1"/>
                  </a:cxn>
                  <a:cxn ang="0">
                    <a:pos x="T2" y="T3"/>
                  </a:cxn>
                  <a:cxn ang="0">
                    <a:pos x="T4" y="T5"/>
                  </a:cxn>
                  <a:cxn ang="0">
                    <a:pos x="T6" y="T7"/>
                  </a:cxn>
                  <a:cxn ang="0">
                    <a:pos x="T8" y="T9"/>
                  </a:cxn>
                </a:cxnLst>
                <a:rect l="0" t="0" r="r" b="b"/>
                <a:pathLst>
                  <a:path w="51" h="31">
                    <a:moveTo>
                      <a:pt x="27" y="30"/>
                    </a:moveTo>
                    <a:cubicBezTo>
                      <a:pt x="41" y="29"/>
                      <a:pt x="51" y="14"/>
                      <a:pt x="51" y="14"/>
                    </a:cubicBezTo>
                    <a:cubicBezTo>
                      <a:pt x="51" y="14"/>
                      <a:pt x="39" y="0"/>
                      <a:pt x="25" y="1"/>
                    </a:cubicBezTo>
                    <a:cubicBezTo>
                      <a:pt x="11" y="1"/>
                      <a:pt x="0" y="17"/>
                      <a:pt x="0" y="17"/>
                    </a:cubicBezTo>
                    <a:cubicBezTo>
                      <a:pt x="0" y="17"/>
                      <a:pt x="12" y="31"/>
                      <a:pt x="27" y="3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1" name="îṥľîḋé"/>
              <p:cNvSpPr/>
              <p:nvPr>
                <p:custDataLst>
                  <p:tags r:id="rId130"/>
                </p:custDataLst>
              </p:nvPr>
            </p:nvSpPr>
            <p:spPr bwMode="auto">
              <a:xfrm>
                <a:off x="4341" y="325"/>
                <a:ext cx="61" cy="83"/>
              </a:xfrm>
              <a:custGeom>
                <a:avLst/>
                <a:gdLst>
                  <a:gd name="T0" fmla="*/ 32 w 36"/>
                  <a:gd name="T1" fmla="*/ 21 h 49"/>
                  <a:gd name="T2" fmla="*/ 12 w 36"/>
                  <a:gd name="T3" fmla="*/ 0 h 49"/>
                  <a:gd name="T4" fmla="*/ 4 w 36"/>
                  <a:gd name="T5" fmla="*/ 28 h 49"/>
                  <a:gd name="T6" fmla="*/ 25 w 36"/>
                  <a:gd name="T7" fmla="*/ 49 h 49"/>
                  <a:gd name="T8" fmla="*/ 32 w 36"/>
                  <a:gd name="T9" fmla="*/ 21 h 49"/>
                </a:gdLst>
                <a:ahLst/>
                <a:cxnLst>
                  <a:cxn ang="0">
                    <a:pos x="T0" y="T1"/>
                  </a:cxn>
                  <a:cxn ang="0">
                    <a:pos x="T2" y="T3"/>
                  </a:cxn>
                  <a:cxn ang="0">
                    <a:pos x="T4" y="T5"/>
                  </a:cxn>
                  <a:cxn ang="0">
                    <a:pos x="T6" y="T7"/>
                  </a:cxn>
                  <a:cxn ang="0">
                    <a:pos x="T8" y="T9"/>
                  </a:cxn>
                </a:cxnLst>
                <a:rect l="0" t="0" r="r" b="b"/>
                <a:pathLst>
                  <a:path w="36" h="49">
                    <a:moveTo>
                      <a:pt x="32" y="21"/>
                    </a:moveTo>
                    <a:cubicBezTo>
                      <a:pt x="29" y="7"/>
                      <a:pt x="12" y="0"/>
                      <a:pt x="12" y="0"/>
                    </a:cubicBezTo>
                    <a:cubicBezTo>
                      <a:pt x="12" y="0"/>
                      <a:pt x="0" y="15"/>
                      <a:pt x="4" y="28"/>
                    </a:cubicBezTo>
                    <a:cubicBezTo>
                      <a:pt x="8" y="42"/>
                      <a:pt x="25" y="49"/>
                      <a:pt x="25" y="49"/>
                    </a:cubicBezTo>
                    <a:cubicBezTo>
                      <a:pt x="25" y="49"/>
                      <a:pt x="36" y="35"/>
                      <a:pt x="32" y="2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2" name="ïŝ1îdè"/>
              <p:cNvSpPr/>
              <p:nvPr>
                <p:custDataLst>
                  <p:tags r:id="rId131"/>
                </p:custDataLst>
              </p:nvPr>
            </p:nvSpPr>
            <p:spPr bwMode="auto">
              <a:xfrm>
                <a:off x="4389" y="241"/>
                <a:ext cx="59" cy="84"/>
              </a:xfrm>
              <a:custGeom>
                <a:avLst/>
                <a:gdLst>
                  <a:gd name="T0" fmla="*/ 32 w 35"/>
                  <a:gd name="T1" fmla="*/ 21 h 49"/>
                  <a:gd name="T2" fmla="*/ 11 w 35"/>
                  <a:gd name="T3" fmla="*/ 0 h 49"/>
                  <a:gd name="T4" fmla="*/ 3 w 35"/>
                  <a:gd name="T5" fmla="*/ 28 h 49"/>
                  <a:gd name="T6" fmla="*/ 24 w 35"/>
                  <a:gd name="T7" fmla="*/ 49 h 49"/>
                  <a:gd name="T8" fmla="*/ 32 w 35"/>
                  <a:gd name="T9" fmla="*/ 21 h 49"/>
                </a:gdLst>
                <a:ahLst/>
                <a:cxnLst>
                  <a:cxn ang="0">
                    <a:pos x="T0" y="T1"/>
                  </a:cxn>
                  <a:cxn ang="0">
                    <a:pos x="T2" y="T3"/>
                  </a:cxn>
                  <a:cxn ang="0">
                    <a:pos x="T4" y="T5"/>
                  </a:cxn>
                  <a:cxn ang="0">
                    <a:pos x="T6" y="T7"/>
                  </a:cxn>
                  <a:cxn ang="0">
                    <a:pos x="T8" y="T9"/>
                  </a:cxn>
                </a:cxnLst>
                <a:rect l="0" t="0" r="r" b="b"/>
                <a:pathLst>
                  <a:path w="35" h="49">
                    <a:moveTo>
                      <a:pt x="32" y="21"/>
                    </a:moveTo>
                    <a:cubicBezTo>
                      <a:pt x="28" y="7"/>
                      <a:pt x="11" y="0"/>
                      <a:pt x="11" y="0"/>
                    </a:cubicBezTo>
                    <a:cubicBezTo>
                      <a:pt x="11" y="0"/>
                      <a:pt x="0" y="14"/>
                      <a:pt x="3" y="28"/>
                    </a:cubicBezTo>
                    <a:cubicBezTo>
                      <a:pt x="7" y="42"/>
                      <a:pt x="24" y="49"/>
                      <a:pt x="24" y="49"/>
                    </a:cubicBezTo>
                    <a:cubicBezTo>
                      <a:pt x="24" y="49"/>
                      <a:pt x="35" y="34"/>
                      <a:pt x="32" y="2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3" name="iş1îḋè"/>
              <p:cNvSpPr/>
              <p:nvPr>
                <p:custDataLst>
                  <p:tags r:id="rId132"/>
                </p:custDataLst>
              </p:nvPr>
            </p:nvSpPr>
            <p:spPr bwMode="auto">
              <a:xfrm>
                <a:off x="4724" y="583"/>
                <a:ext cx="60" cy="85"/>
              </a:xfrm>
              <a:custGeom>
                <a:avLst/>
                <a:gdLst>
                  <a:gd name="T0" fmla="*/ 32 w 35"/>
                  <a:gd name="T1" fmla="*/ 21 h 50"/>
                  <a:gd name="T2" fmla="*/ 11 w 35"/>
                  <a:gd name="T3" fmla="*/ 0 h 50"/>
                  <a:gd name="T4" fmla="*/ 4 w 35"/>
                  <a:gd name="T5" fmla="*/ 29 h 50"/>
                  <a:gd name="T6" fmla="*/ 24 w 35"/>
                  <a:gd name="T7" fmla="*/ 50 h 50"/>
                  <a:gd name="T8" fmla="*/ 32 w 35"/>
                  <a:gd name="T9" fmla="*/ 21 h 50"/>
                </a:gdLst>
                <a:ahLst/>
                <a:cxnLst>
                  <a:cxn ang="0">
                    <a:pos x="T0" y="T1"/>
                  </a:cxn>
                  <a:cxn ang="0">
                    <a:pos x="T2" y="T3"/>
                  </a:cxn>
                  <a:cxn ang="0">
                    <a:pos x="T4" y="T5"/>
                  </a:cxn>
                  <a:cxn ang="0">
                    <a:pos x="T6" y="T7"/>
                  </a:cxn>
                  <a:cxn ang="0">
                    <a:pos x="T8" y="T9"/>
                  </a:cxn>
                </a:cxnLst>
                <a:rect l="0" t="0" r="r" b="b"/>
                <a:pathLst>
                  <a:path w="35" h="50">
                    <a:moveTo>
                      <a:pt x="32" y="21"/>
                    </a:moveTo>
                    <a:cubicBezTo>
                      <a:pt x="28" y="8"/>
                      <a:pt x="11" y="0"/>
                      <a:pt x="11" y="0"/>
                    </a:cubicBezTo>
                    <a:cubicBezTo>
                      <a:pt x="11" y="0"/>
                      <a:pt x="0" y="15"/>
                      <a:pt x="4" y="29"/>
                    </a:cubicBezTo>
                    <a:cubicBezTo>
                      <a:pt x="7" y="42"/>
                      <a:pt x="24" y="50"/>
                      <a:pt x="24" y="50"/>
                    </a:cubicBezTo>
                    <a:cubicBezTo>
                      <a:pt x="24" y="50"/>
                      <a:pt x="35" y="35"/>
                      <a:pt x="32" y="2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4" name="îšḷîḍé"/>
              <p:cNvSpPr/>
              <p:nvPr>
                <p:custDataLst>
                  <p:tags r:id="rId133"/>
                </p:custDataLst>
              </p:nvPr>
            </p:nvSpPr>
            <p:spPr bwMode="auto">
              <a:xfrm>
                <a:off x="3915" y="132"/>
                <a:ext cx="61" cy="83"/>
              </a:xfrm>
              <a:custGeom>
                <a:avLst/>
                <a:gdLst>
                  <a:gd name="T0" fmla="*/ 32 w 36"/>
                  <a:gd name="T1" fmla="*/ 21 h 49"/>
                  <a:gd name="T2" fmla="*/ 11 w 36"/>
                  <a:gd name="T3" fmla="*/ 0 h 49"/>
                  <a:gd name="T4" fmla="*/ 4 w 36"/>
                  <a:gd name="T5" fmla="*/ 28 h 49"/>
                  <a:gd name="T6" fmla="*/ 24 w 36"/>
                  <a:gd name="T7" fmla="*/ 49 h 49"/>
                  <a:gd name="T8" fmla="*/ 32 w 36"/>
                  <a:gd name="T9" fmla="*/ 21 h 49"/>
                </a:gdLst>
                <a:ahLst/>
                <a:cxnLst>
                  <a:cxn ang="0">
                    <a:pos x="T0" y="T1"/>
                  </a:cxn>
                  <a:cxn ang="0">
                    <a:pos x="T2" y="T3"/>
                  </a:cxn>
                  <a:cxn ang="0">
                    <a:pos x="T4" y="T5"/>
                  </a:cxn>
                  <a:cxn ang="0">
                    <a:pos x="T6" y="T7"/>
                  </a:cxn>
                  <a:cxn ang="0">
                    <a:pos x="T8" y="T9"/>
                  </a:cxn>
                </a:cxnLst>
                <a:rect l="0" t="0" r="r" b="b"/>
                <a:pathLst>
                  <a:path w="36" h="49">
                    <a:moveTo>
                      <a:pt x="32" y="21"/>
                    </a:moveTo>
                    <a:cubicBezTo>
                      <a:pt x="28" y="7"/>
                      <a:pt x="11" y="0"/>
                      <a:pt x="11" y="0"/>
                    </a:cubicBezTo>
                    <a:cubicBezTo>
                      <a:pt x="11" y="0"/>
                      <a:pt x="0" y="15"/>
                      <a:pt x="4" y="28"/>
                    </a:cubicBezTo>
                    <a:cubicBezTo>
                      <a:pt x="7" y="42"/>
                      <a:pt x="24" y="49"/>
                      <a:pt x="24" y="49"/>
                    </a:cubicBezTo>
                    <a:cubicBezTo>
                      <a:pt x="24" y="49"/>
                      <a:pt x="36" y="34"/>
                      <a:pt x="32" y="2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5" name="ïṡļíḑé"/>
              <p:cNvSpPr/>
              <p:nvPr>
                <p:custDataLst>
                  <p:tags r:id="rId134"/>
                </p:custDataLst>
              </p:nvPr>
            </p:nvSpPr>
            <p:spPr bwMode="auto">
              <a:xfrm>
                <a:off x="4527" y="234"/>
                <a:ext cx="81" cy="65"/>
              </a:xfrm>
              <a:custGeom>
                <a:avLst/>
                <a:gdLst>
                  <a:gd name="T0" fmla="*/ 18 w 47"/>
                  <a:gd name="T1" fmla="*/ 6 h 38"/>
                  <a:gd name="T2" fmla="*/ 0 w 47"/>
                  <a:gd name="T3" fmla="*/ 29 h 38"/>
                  <a:gd name="T4" fmla="*/ 29 w 47"/>
                  <a:gd name="T5" fmla="*/ 33 h 38"/>
                  <a:gd name="T6" fmla="*/ 47 w 47"/>
                  <a:gd name="T7" fmla="*/ 9 h 38"/>
                  <a:gd name="T8" fmla="*/ 18 w 47"/>
                  <a:gd name="T9" fmla="*/ 6 h 38"/>
                </a:gdLst>
                <a:ahLst/>
                <a:cxnLst>
                  <a:cxn ang="0">
                    <a:pos x="T0" y="T1"/>
                  </a:cxn>
                  <a:cxn ang="0">
                    <a:pos x="T2" y="T3"/>
                  </a:cxn>
                  <a:cxn ang="0">
                    <a:pos x="T4" y="T5"/>
                  </a:cxn>
                  <a:cxn ang="0">
                    <a:pos x="T6" y="T7"/>
                  </a:cxn>
                  <a:cxn ang="0">
                    <a:pos x="T8" y="T9"/>
                  </a:cxn>
                </a:cxnLst>
                <a:rect l="0" t="0" r="r" b="b"/>
                <a:pathLst>
                  <a:path w="47" h="38">
                    <a:moveTo>
                      <a:pt x="18" y="6"/>
                    </a:moveTo>
                    <a:cubicBezTo>
                      <a:pt x="5" y="11"/>
                      <a:pt x="0" y="29"/>
                      <a:pt x="0" y="29"/>
                    </a:cubicBezTo>
                    <a:cubicBezTo>
                      <a:pt x="0" y="29"/>
                      <a:pt x="16" y="38"/>
                      <a:pt x="29" y="33"/>
                    </a:cubicBezTo>
                    <a:cubicBezTo>
                      <a:pt x="42" y="27"/>
                      <a:pt x="47" y="9"/>
                      <a:pt x="47" y="9"/>
                    </a:cubicBezTo>
                    <a:cubicBezTo>
                      <a:pt x="47" y="9"/>
                      <a:pt x="31" y="0"/>
                      <a:pt x="18" y="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6" name="ïś1iďé"/>
              <p:cNvSpPr/>
              <p:nvPr>
                <p:custDataLst>
                  <p:tags r:id="rId135"/>
                </p:custDataLst>
              </p:nvPr>
            </p:nvSpPr>
            <p:spPr bwMode="auto">
              <a:xfrm>
                <a:off x="5256" y="1696"/>
                <a:ext cx="52" cy="87"/>
              </a:xfrm>
              <a:custGeom>
                <a:avLst/>
                <a:gdLst>
                  <a:gd name="T0" fmla="*/ 1 w 30"/>
                  <a:gd name="T1" fmla="*/ 26 h 51"/>
                  <a:gd name="T2" fmla="*/ 14 w 30"/>
                  <a:gd name="T3" fmla="*/ 0 h 51"/>
                  <a:gd name="T4" fmla="*/ 30 w 30"/>
                  <a:gd name="T5" fmla="*/ 25 h 51"/>
                  <a:gd name="T6" fmla="*/ 16 w 30"/>
                  <a:gd name="T7" fmla="*/ 51 h 51"/>
                  <a:gd name="T8" fmla="*/ 1 w 30"/>
                  <a:gd name="T9" fmla="*/ 26 h 51"/>
                </a:gdLst>
                <a:ahLst/>
                <a:cxnLst>
                  <a:cxn ang="0">
                    <a:pos x="T0" y="T1"/>
                  </a:cxn>
                  <a:cxn ang="0">
                    <a:pos x="T2" y="T3"/>
                  </a:cxn>
                  <a:cxn ang="0">
                    <a:pos x="T4" y="T5"/>
                  </a:cxn>
                  <a:cxn ang="0">
                    <a:pos x="T6" y="T7"/>
                  </a:cxn>
                  <a:cxn ang="0">
                    <a:pos x="T8" y="T9"/>
                  </a:cxn>
                </a:cxnLst>
                <a:rect l="0" t="0" r="r" b="b"/>
                <a:pathLst>
                  <a:path w="30" h="51">
                    <a:moveTo>
                      <a:pt x="1" y="26"/>
                    </a:moveTo>
                    <a:cubicBezTo>
                      <a:pt x="0" y="12"/>
                      <a:pt x="14" y="0"/>
                      <a:pt x="14" y="0"/>
                    </a:cubicBezTo>
                    <a:cubicBezTo>
                      <a:pt x="14" y="0"/>
                      <a:pt x="29" y="11"/>
                      <a:pt x="30" y="25"/>
                    </a:cubicBezTo>
                    <a:cubicBezTo>
                      <a:pt x="30" y="39"/>
                      <a:pt x="16" y="51"/>
                      <a:pt x="16" y="51"/>
                    </a:cubicBezTo>
                    <a:cubicBezTo>
                      <a:pt x="16" y="51"/>
                      <a:pt x="1" y="40"/>
                      <a:pt x="1" y="2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7" name="îṣḷiḑé"/>
              <p:cNvSpPr/>
              <p:nvPr>
                <p:custDataLst>
                  <p:tags r:id="rId136"/>
                </p:custDataLst>
              </p:nvPr>
            </p:nvSpPr>
            <p:spPr bwMode="auto">
              <a:xfrm>
                <a:off x="5405" y="1601"/>
                <a:ext cx="77" cy="66"/>
              </a:xfrm>
              <a:custGeom>
                <a:avLst/>
                <a:gdLst>
                  <a:gd name="T0" fmla="*/ 15 w 45"/>
                  <a:gd name="T1" fmla="*/ 32 h 39"/>
                  <a:gd name="T2" fmla="*/ 0 w 45"/>
                  <a:gd name="T3" fmla="*/ 7 h 39"/>
                  <a:gd name="T4" fmla="*/ 30 w 45"/>
                  <a:gd name="T5" fmla="*/ 7 h 39"/>
                  <a:gd name="T6" fmla="*/ 45 w 45"/>
                  <a:gd name="T7" fmla="*/ 32 h 39"/>
                  <a:gd name="T8" fmla="*/ 15 w 45"/>
                  <a:gd name="T9" fmla="*/ 32 h 39"/>
                </a:gdLst>
                <a:ahLst/>
                <a:cxnLst>
                  <a:cxn ang="0">
                    <a:pos x="T0" y="T1"/>
                  </a:cxn>
                  <a:cxn ang="0">
                    <a:pos x="T2" y="T3"/>
                  </a:cxn>
                  <a:cxn ang="0">
                    <a:pos x="T4" y="T5"/>
                  </a:cxn>
                  <a:cxn ang="0">
                    <a:pos x="T6" y="T7"/>
                  </a:cxn>
                  <a:cxn ang="0">
                    <a:pos x="T8" y="T9"/>
                  </a:cxn>
                </a:cxnLst>
                <a:rect l="0" t="0" r="r" b="b"/>
                <a:pathLst>
                  <a:path w="45" h="39">
                    <a:moveTo>
                      <a:pt x="15" y="32"/>
                    </a:moveTo>
                    <a:cubicBezTo>
                      <a:pt x="3" y="25"/>
                      <a:pt x="0" y="7"/>
                      <a:pt x="0" y="7"/>
                    </a:cubicBezTo>
                    <a:cubicBezTo>
                      <a:pt x="0" y="7"/>
                      <a:pt x="17" y="0"/>
                      <a:pt x="30" y="7"/>
                    </a:cubicBezTo>
                    <a:cubicBezTo>
                      <a:pt x="42" y="14"/>
                      <a:pt x="45" y="32"/>
                      <a:pt x="45" y="32"/>
                    </a:cubicBezTo>
                    <a:cubicBezTo>
                      <a:pt x="45" y="32"/>
                      <a:pt x="28" y="39"/>
                      <a:pt x="15"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8" name="iṧļïdé"/>
              <p:cNvSpPr/>
              <p:nvPr>
                <p:custDataLst>
                  <p:tags r:id="rId137"/>
                </p:custDataLst>
              </p:nvPr>
            </p:nvSpPr>
            <p:spPr bwMode="auto">
              <a:xfrm>
                <a:off x="5290" y="1508"/>
                <a:ext cx="71" cy="70"/>
              </a:xfrm>
              <a:custGeom>
                <a:avLst/>
                <a:gdLst>
                  <a:gd name="T0" fmla="*/ 11 w 41"/>
                  <a:gd name="T1" fmla="*/ 9 h 41"/>
                  <a:gd name="T2" fmla="*/ 41 w 41"/>
                  <a:gd name="T3" fmla="*/ 5 h 41"/>
                  <a:gd name="T4" fmla="*/ 30 w 41"/>
                  <a:gd name="T5" fmla="*/ 32 h 41"/>
                  <a:gd name="T6" fmla="*/ 0 w 41"/>
                  <a:gd name="T7" fmla="*/ 37 h 41"/>
                  <a:gd name="T8" fmla="*/ 11 w 41"/>
                  <a:gd name="T9" fmla="*/ 9 h 41"/>
                </a:gdLst>
                <a:ahLst/>
                <a:cxnLst>
                  <a:cxn ang="0">
                    <a:pos x="T0" y="T1"/>
                  </a:cxn>
                  <a:cxn ang="0">
                    <a:pos x="T2" y="T3"/>
                  </a:cxn>
                  <a:cxn ang="0">
                    <a:pos x="T4" y="T5"/>
                  </a:cxn>
                  <a:cxn ang="0">
                    <a:pos x="T6" y="T7"/>
                  </a:cxn>
                  <a:cxn ang="0">
                    <a:pos x="T8" y="T9"/>
                  </a:cxn>
                </a:cxnLst>
                <a:rect l="0" t="0" r="r" b="b"/>
                <a:pathLst>
                  <a:path w="41" h="41">
                    <a:moveTo>
                      <a:pt x="11" y="9"/>
                    </a:moveTo>
                    <a:cubicBezTo>
                      <a:pt x="23" y="0"/>
                      <a:pt x="41" y="5"/>
                      <a:pt x="41" y="5"/>
                    </a:cubicBezTo>
                    <a:cubicBezTo>
                      <a:pt x="41" y="5"/>
                      <a:pt x="41" y="23"/>
                      <a:pt x="30" y="32"/>
                    </a:cubicBezTo>
                    <a:cubicBezTo>
                      <a:pt x="18" y="41"/>
                      <a:pt x="0" y="37"/>
                      <a:pt x="0" y="37"/>
                    </a:cubicBezTo>
                    <a:cubicBezTo>
                      <a:pt x="0" y="37"/>
                      <a:pt x="0" y="18"/>
                      <a:pt x="11" y="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9" name="ísḷiḓé"/>
              <p:cNvSpPr/>
              <p:nvPr>
                <p:custDataLst>
                  <p:tags r:id="rId138"/>
                </p:custDataLst>
              </p:nvPr>
            </p:nvSpPr>
            <p:spPr bwMode="auto">
              <a:xfrm>
                <a:off x="5371" y="1442"/>
                <a:ext cx="68" cy="70"/>
              </a:xfrm>
              <a:custGeom>
                <a:avLst/>
                <a:gdLst>
                  <a:gd name="T0" fmla="*/ 11 w 40"/>
                  <a:gd name="T1" fmla="*/ 9 h 41"/>
                  <a:gd name="T2" fmla="*/ 40 w 40"/>
                  <a:gd name="T3" fmla="*/ 4 h 41"/>
                  <a:gd name="T4" fmla="*/ 29 w 40"/>
                  <a:gd name="T5" fmla="*/ 32 h 41"/>
                  <a:gd name="T6" fmla="*/ 0 w 40"/>
                  <a:gd name="T7" fmla="*/ 36 h 41"/>
                  <a:gd name="T8" fmla="*/ 11 w 40"/>
                  <a:gd name="T9" fmla="*/ 9 h 41"/>
                </a:gdLst>
                <a:ahLst/>
                <a:cxnLst>
                  <a:cxn ang="0">
                    <a:pos x="T0" y="T1"/>
                  </a:cxn>
                  <a:cxn ang="0">
                    <a:pos x="T2" y="T3"/>
                  </a:cxn>
                  <a:cxn ang="0">
                    <a:pos x="T4" y="T5"/>
                  </a:cxn>
                  <a:cxn ang="0">
                    <a:pos x="T6" y="T7"/>
                  </a:cxn>
                  <a:cxn ang="0">
                    <a:pos x="T8" y="T9"/>
                  </a:cxn>
                </a:cxnLst>
                <a:rect l="0" t="0" r="r" b="b"/>
                <a:pathLst>
                  <a:path w="40" h="41">
                    <a:moveTo>
                      <a:pt x="11" y="9"/>
                    </a:moveTo>
                    <a:cubicBezTo>
                      <a:pt x="22" y="0"/>
                      <a:pt x="40" y="4"/>
                      <a:pt x="40" y="4"/>
                    </a:cubicBezTo>
                    <a:cubicBezTo>
                      <a:pt x="40" y="4"/>
                      <a:pt x="40" y="23"/>
                      <a:pt x="29" y="32"/>
                    </a:cubicBezTo>
                    <a:cubicBezTo>
                      <a:pt x="18" y="41"/>
                      <a:pt x="0" y="36"/>
                      <a:pt x="0" y="36"/>
                    </a:cubicBezTo>
                    <a:cubicBezTo>
                      <a:pt x="0" y="36"/>
                      <a:pt x="0" y="18"/>
                      <a:pt x="11" y="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0" name="íS1îďê"/>
              <p:cNvSpPr/>
              <p:nvPr>
                <p:custDataLst>
                  <p:tags r:id="rId139"/>
                </p:custDataLst>
              </p:nvPr>
            </p:nvSpPr>
            <p:spPr bwMode="auto">
              <a:xfrm>
                <a:off x="5208" y="1558"/>
                <a:ext cx="67" cy="77"/>
              </a:xfrm>
              <a:custGeom>
                <a:avLst/>
                <a:gdLst>
                  <a:gd name="T0" fmla="*/ 33 w 39"/>
                  <a:gd name="T1" fmla="*/ 16 h 45"/>
                  <a:gd name="T2" fmla="*/ 31 w 39"/>
                  <a:gd name="T3" fmla="*/ 45 h 45"/>
                  <a:gd name="T4" fmla="*/ 7 w 39"/>
                  <a:gd name="T5" fmla="*/ 29 h 45"/>
                  <a:gd name="T6" fmla="*/ 8 w 39"/>
                  <a:gd name="T7" fmla="*/ 0 h 45"/>
                  <a:gd name="T8" fmla="*/ 33 w 39"/>
                  <a:gd name="T9" fmla="*/ 16 h 45"/>
                </a:gdLst>
                <a:ahLst/>
                <a:cxnLst>
                  <a:cxn ang="0">
                    <a:pos x="T0" y="T1"/>
                  </a:cxn>
                  <a:cxn ang="0">
                    <a:pos x="T2" y="T3"/>
                  </a:cxn>
                  <a:cxn ang="0">
                    <a:pos x="T4" y="T5"/>
                  </a:cxn>
                  <a:cxn ang="0">
                    <a:pos x="T6" y="T7"/>
                  </a:cxn>
                  <a:cxn ang="0">
                    <a:pos x="T8" y="T9"/>
                  </a:cxn>
                </a:cxnLst>
                <a:rect l="0" t="0" r="r" b="b"/>
                <a:pathLst>
                  <a:path w="39" h="45">
                    <a:moveTo>
                      <a:pt x="33" y="16"/>
                    </a:moveTo>
                    <a:cubicBezTo>
                      <a:pt x="39" y="29"/>
                      <a:pt x="31" y="45"/>
                      <a:pt x="31" y="45"/>
                    </a:cubicBezTo>
                    <a:cubicBezTo>
                      <a:pt x="31" y="45"/>
                      <a:pt x="13" y="42"/>
                      <a:pt x="7" y="29"/>
                    </a:cubicBezTo>
                    <a:cubicBezTo>
                      <a:pt x="0" y="16"/>
                      <a:pt x="8" y="0"/>
                      <a:pt x="8" y="0"/>
                    </a:cubicBezTo>
                    <a:cubicBezTo>
                      <a:pt x="8" y="0"/>
                      <a:pt x="27" y="3"/>
                      <a:pt x="33" y="1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1" name="iŝ1íḓê"/>
              <p:cNvSpPr/>
              <p:nvPr>
                <p:custDataLst>
                  <p:tags r:id="rId140"/>
                </p:custDataLst>
              </p:nvPr>
            </p:nvSpPr>
            <p:spPr bwMode="auto">
              <a:xfrm>
                <a:off x="5398" y="1789"/>
                <a:ext cx="67" cy="78"/>
              </a:xfrm>
              <a:custGeom>
                <a:avLst/>
                <a:gdLst>
                  <a:gd name="T0" fmla="*/ 32 w 39"/>
                  <a:gd name="T1" fmla="*/ 17 h 46"/>
                  <a:gd name="T2" fmla="*/ 31 w 39"/>
                  <a:gd name="T3" fmla="*/ 46 h 46"/>
                  <a:gd name="T4" fmla="*/ 6 w 39"/>
                  <a:gd name="T5" fmla="*/ 30 h 46"/>
                  <a:gd name="T6" fmla="*/ 8 w 39"/>
                  <a:gd name="T7" fmla="*/ 0 h 46"/>
                  <a:gd name="T8" fmla="*/ 32 w 39"/>
                  <a:gd name="T9" fmla="*/ 17 h 46"/>
                </a:gdLst>
                <a:ahLst/>
                <a:cxnLst>
                  <a:cxn ang="0">
                    <a:pos x="T0" y="T1"/>
                  </a:cxn>
                  <a:cxn ang="0">
                    <a:pos x="T2" y="T3"/>
                  </a:cxn>
                  <a:cxn ang="0">
                    <a:pos x="T4" y="T5"/>
                  </a:cxn>
                  <a:cxn ang="0">
                    <a:pos x="T6" y="T7"/>
                  </a:cxn>
                  <a:cxn ang="0">
                    <a:pos x="T8" y="T9"/>
                  </a:cxn>
                </a:cxnLst>
                <a:rect l="0" t="0" r="r" b="b"/>
                <a:pathLst>
                  <a:path w="39" h="46">
                    <a:moveTo>
                      <a:pt x="32" y="17"/>
                    </a:moveTo>
                    <a:cubicBezTo>
                      <a:pt x="39" y="29"/>
                      <a:pt x="31" y="46"/>
                      <a:pt x="31" y="46"/>
                    </a:cubicBezTo>
                    <a:cubicBezTo>
                      <a:pt x="31" y="46"/>
                      <a:pt x="13" y="42"/>
                      <a:pt x="6" y="30"/>
                    </a:cubicBezTo>
                    <a:cubicBezTo>
                      <a:pt x="0" y="17"/>
                      <a:pt x="8" y="0"/>
                      <a:pt x="8" y="0"/>
                    </a:cubicBezTo>
                    <a:cubicBezTo>
                      <a:pt x="8" y="0"/>
                      <a:pt x="26" y="4"/>
                      <a:pt x="32" y="17"/>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2" name="ísḻîďé"/>
              <p:cNvSpPr/>
              <p:nvPr>
                <p:custDataLst>
                  <p:tags r:id="rId141"/>
                </p:custDataLst>
              </p:nvPr>
            </p:nvSpPr>
            <p:spPr bwMode="auto">
              <a:xfrm>
                <a:off x="5390" y="1522"/>
                <a:ext cx="84" cy="62"/>
              </a:xfrm>
              <a:custGeom>
                <a:avLst/>
                <a:gdLst>
                  <a:gd name="T0" fmla="*/ 29 w 49"/>
                  <a:gd name="T1" fmla="*/ 32 h 36"/>
                  <a:gd name="T2" fmla="*/ 0 w 49"/>
                  <a:gd name="T3" fmla="*/ 26 h 36"/>
                  <a:gd name="T4" fmla="*/ 20 w 49"/>
                  <a:gd name="T5" fmla="*/ 4 h 36"/>
                  <a:gd name="T6" fmla="*/ 49 w 49"/>
                  <a:gd name="T7" fmla="*/ 10 h 36"/>
                  <a:gd name="T8" fmla="*/ 29 w 49"/>
                  <a:gd name="T9" fmla="*/ 32 h 36"/>
                </a:gdLst>
                <a:ahLst/>
                <a:cxnLst>
                  <a:cxn ang="0">
                    <a:pos x="T0" y="T1"/>
                  </a:cxn>
                  <a:cxn ang="0">
                    <a:pos x="T2" y="T3"/>
                  </a:cxn>
                  <a:cxn ang="0">
                    <a:pos x="T4" y="T5"/>
                  </a:cxn>
                  <a:cxn ang="0">
                    <a:pos x="T6" y="T7"/>
                  </a:cxn>
                  <a:cxn ang="0">
                    <a:pos x="T8" y="T9"/>
                  </a:cxn>
                </a:cxnLst>
                <a:rect l="0" t="0" r="r" b="b"/>
                <a:pathLst>
                  <a:path w="49" h="36">
                    <a:moveTo>
                      <a:pt x="29" y="32"/>
                    </a:moveTo>
                    <a:cubicBezTo>
                      <a:pt x="15" y="36"/>
                      <a:pt x="0" y="26"/>
                      <a:pt x="0" y="26"/>
                    </a:cubicBezTo>
                    <a:cubicBezTo>
                      <a:pt x="0" y="26"/>
                      <a:pt x="6" y="9"/>
                      <a:pt x="20" y="4"/>
                    </a:cubicBezTo>
                    <a:cubicBezTo>
                      <a:pt x="33" y="0"/>
                      <a:pt x="49" y="10"/>
                      <a:pt x="49" y="10"/>
                    </a:cubicBezTo>
                    <a:cubicBezTo>
                      <a:pt x="49" y="10"/>
                      <a:pt x="42" y="28"/>
                      <a:pt x="29"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3" name="îṩliḍé"/>
              <p:cNvSpPr/>
              <p:nvPr>
                <p:custDataLst>
                  <p:tags r:id="rId142"/>
                </p:custDataLst>
              </p:nvPr>
            </p:nvSpPr>
            <p:spPr bwMode="auto">
              <a:xfrm>
                <a:off x="4917" y="811"/>
                <a:ext cx="64" cy="82"/>
              </a:xfrm>
              <a:custGeom>
                <a:avLst/>
                <a:gdLst>
                  <a:gd name="T0" fmla="*/ 33 w 37"/>
                  <a:gd name="T1" fmla="*/ 19 h 48"/>
                  <a:gd name="T2" fmla="*/ 27 w 37"/>
                  <a:gd name="T3" fmla="*/ 48 h 48"/>
                  <a:gd name="T4" fmla="*/ 5 w 37"/>
                  <a:gd name="T5" fmla="*/ 29 h 48"/>
                  <a:gd name="T6" fmla="*/ 11 w 37"/>
                  <a:gd name="T7" fmla="*/ 0 h 48"/>
                  <a:gd name="T8" fmla="*/ 33 w 37"/>
                  <a:gd name="T9" fmla="*/ 19 h 48"/>
                </a:gdLst>
                <a:ahLst/>
                <a:cxnLst>
                  <a:cxn ang="0">
                    <a:pos x="T0" y="T1"/>
                  </a:cxn>
                  <a:cxn ang="0">
                    <a:pos x="T2" y="T3"/>
                  </a:cxn>
                  <a:cxn ang="0">
                    <a:pos x="T4" y="T5"/>
                  </a:cxn>
                  <a:cxn ang="0">
                    <a:pos x="T6" y="T7"/>
                  </a:cxn>
                  <a:cxn ang="0">
                    <a:pos x="T8" y="T9"/>
                  </a:cxn>
                </a:cxnLst>
                <a:rect l="0" t="0" r="r" b="b"/>
                <a:pathLst>
                  <a:path w="37" h="48">
                    <a:moveTo>
                      <a:pt x="33" y="19"/>
                    </a:moveTo>
                    <a:cubicBezTo>
                      <a:pt x="37" y="33"/>
                      <a:pt x="27" y="48"/>
                      <a:pt x="27" y="48"/>
                    </a:cubicBezTo>
                    <a:cubicBezTo>
                      <a:pt x="27" y="48"/>
                      <a:pt x="10" y="42"/>
                      <a:pt x="5" y="29"/>
                    </a:cubicBezTo>
                    <a:cubicBezTo>
                      <a:pt x="0" y="15"/>
                      <a:pt x="11" y="0"/>
                      <a:pt x="11" y="0"/>
                    </a:cubicBezTo>
                    <a:cubicBezTo>
                      <a:pt x="11" y="0"/>
                      <a:pt x="28" y="6"/>
                      <a:pt x="33" y="1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4" name="išlidé"/>
              <p:cNvSpPr/>
              <p:nvPr>
                <p:custDataLst>
                  <p:tags r:id="rId143"/>
                </p:custDataLst>
              </p:nvPr>
            </p:nvSpPr>
            <p:spPr bwMode="auto">
              <a:xfrm>
                <a:off x="4888" y="617"/>
                <a:ext cx="70" cy="68"/>
              </a:xfrm>
              <a:custGeom>
                <a:avLst/>
                <a:gdLst>
                  <a:gd name="T0" fmla="*/ 29 w 41"/>
                  <a:gd name="T1" fmla="*/ 8 h 40"/>
                  <a:gd name="T2" fmla="*/ 41 w 41"/>
                  <a:gd name="T3" fmla="*/ 35 h 40"/>
                  <a:gd name="T4" fmla="*/ 12 w 41"/>
                  <a:gd name="T5" fmla="*/ 32 h 40"/>
                  <a:gd name="T6" fmla="*/ 0 w 41"/>
                  <a:gd name="T7" fmla="*/ 4 h 40"/>
                  <a:gd name="T8" fmla="*/ 29 w 41"/>
                  <a:gd name="T9" fmla="*/ 8 h 40"/>
                </a:gdLst>
                <a:ahLst/>
                <a:cxnLst>
                  <a:cxn ang="0">
                    <a:pos x="T0" y="T1"/>
                  </a:cxn>
                  <a:cxn ang="0">
                    <a:pos x="T2" y="T3"/>
                  </a:cxn>
                  <a:cxn ang="0">
                    <a:pos x="T4" y="T5"/>
                  </a:cxn>
                  <a:cxn ang="0">
                    <a:pos x="T6" y="T7"/>
                  </a:cxn>
                  <a:cxn ang="0">
                    <a:pos x="T8" y="T9"/>
                  </a:cxn>
                </a:cxnLst>
                <a:rect l="0" t="0" r="r" b="b"/>
                <a:pathLst>
                  <a:path w="41" h="40">
                    <a:moveTo>
                      <a:pt x="29" y="8"/>
                    </a:moveTo>
                    <a:cubicBezTo>
                      <a:pt x="41" y="17"/>
                      <a:pt x="41" y="35"/>
                      <a:pt x="41" y="35"/>
                    </a:cubicBezTo>
                    <a:cubicBezTo>
                      <a:pt x="41" y="35"/>
                      <a:pt x="23" y="40"/>
                      <a:pt x="12" y="32"/>
                    </a:cubicBezTo>
                    <a:cubicBezTo>
                      <a:pt x="0" y="23"/>
                      <a:pt x="0" y="4"/>
                      <a:pt x="0" y="4"/>
                    </a:cubicBezTo>
                    <a:cubicBezTo>
                      <a:pt x="0" y="4"/>
                      <a:pt x="18" y="0"/>
                      <a:pt x="29" y="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5" name="ïṥļíďê"/>
              <p:cNvSpPr/>
              <p:nvPr>
                <p:custDataLst>
                  <p:tags r:id="rId144"/>
                </p:custDataLst>
              </p:nvPr>
            </p:nvSpPr>
            <p:spPr bwMode="auto">
              <a:xfrm>
                <a:off x="4986" y="728"/>
                <a:ext cx="87" cy="53"/>
              </a:xfrm>
              <a:custGeom>
                <a:avLst/>
                <a:gdLst>
                  <a:gd name="T0" fmla="*/ 26 w 51"/>
                  <a:gd name="T1" fmla="*/ 30 h 31"/>
                  <a:gd name="T2" fmla="*/ 0 w 51"/>
                  <a:gd name="T3" fmla="*/ 17 h 31"/>
                  <a:gd name="T4" fmla="*/ 24 w 51"/>
                  <a:gd name="T5" fmla="*/ 1 h 31"/>
                  <a:gd name="T6" fmla="*/ 51 w 51"/>
                  <a:gd name="T7" fmla="*/ 14 h 31"/>
                  <a:gd name="T8" fmla="*/ 26 w 51"/>
                  <a:gd name="T9" fmla="*/ 30 h 31"/>
                </a:gdLst>
                <a:ahLst/>
                <a:cxnLst>
                  <a:cxn ang="0">
                    <a:pos x="T0" y="T1"/>
                  </a:cxn>
                  <a:cxn ang="0">
                    <a:pos x="T2" y="T3"/>
                  </a:cxn>
                  <a:cxn ang="0">
                    <a:pos x="T4" y="T5"/>
                  </a:cxn>
                  <a:cxn ang="0">
                    <a:pos x="T6" y="T7"/>
                  </a:cxn>
                  <a:cxn ang="0">
                    <a:pos x="T8" y="T9"/>
                  </a:cxn>
                </a:cxnLst>
                <a:rect l="0" t="0" r="r" b="b"/>
                <a:pathLst>
                  <a:path w="51" h="31">
                    <a:moveTo>
                      <a:pt x="26" y="30"/>
                    </a:moveTo>
                    <a:cubicBezTo>
                      <a:pt x="12" y="31"/>
                      <a:pt x="0" y="17"/>
                      <a:pt x="0" y="17"/>
                    </a:cubicBezTo>
                    <a:cubicBezTo>
                      <a:pt x="0" y="17"/>
                      <a:pt x="10" y="2"/>
                      <a:pt x="24" y="1"/>
                    </a:cubicBezTo>
                    <a:cubicBezTo>
                      <a:pt x="39" y="0"/>
                      <a:pt x="51" y="14"/>
                      <a:pt x="51" y="14"/>
                    </a:cubicBezTo>
                    <a:cubicBezTo>
                      <a:pt x="51" y="14"/>
                      <a:pt x="40" y="29"/>
                      <a:pt x="26" y="3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6" name="íşḷïdê"/>
              <p:cNvSpPr/>
              <p:nvPr>
                <p:custDataLst>
                  <p:tags r:id="rId145"/>
                </p:custDataLst>
              </p:nvPr>
            </p:nvSpPr>
            <p:spPr bwMode="auto">
              <a:xfrm>
                <a:off x="5003" y="806"/>
                <a:ext cx="75" cy="67"/>
              </a:xfrm>
              <a:custGeom>
                <a:avLst/>
                <a:gdLst>
                  <a:gd name="T0" fmla="*/ 30 w 44"/>
                  <a:gd name="T1" fmla="*/ 32 h 39"/>
                  <a:gd name="T2" fmla="*/ 0 w 44"/>
                  <a:gd name="T3" fmla="*/ 33 h 39"/>
                  <a:gd name="T4" fmla="*/ 15 w 44"/>
                  <a:gd name="T5" fmla="*/ 7 h 39"/>
                  <a:gd name="T6" fmla="*/ 44 w 44"/>
                  <a:gd name="T7" fmla="*/ 6 h 39"/>
                  <a:gd name="T8" fmla="*/ 30 w 44"/>
                  <a:gd name="T9" fmla="*/ 32 h 39"/>
                </a:gdLst>
                <a:ahLst/>
                <a:cxnLst>
                  <a:cxn ang="0">
                    <a:pos x="T0" y="T1"/>
                  </a:cxn>
                  <a:cxn ang="0">
                    <a:pos x="T2" y="T3"/>
                  </a:cxn>
                  <a:cxn ang="0">
                    <a:pos x="T4" y="T5"/>
                  </a:cxn>
                  <a:cxn ang="0">
                    <a:pos x="T6" y="T7"/>
                  </a:cxn>
                  <a:cxn ang="0">
                    <a:pos x="T8" y="T9"/>
                  </a:cxn>
                </a:cxnLst>
                <a:rect l="0" t="0" r="r" b="b"/>
                <a:pathLst>
                  <a:path w="44" h="39">
                    <a:moveTo>
                      <a:pt x="30" y="32"/>
                    </a:moveTo>
                    <a:cubicBezTo>
                      <a:pt x="17" y="39"/>
                      <a:pt x="0" y="33"/>
                      <a:pt x="0" y="33"/>
                    </a:cubicBezTo>
                    <a:cubicBezTo>
                      <a:pt x="0" y="33"/>
                      <a:pt x="2" y="14"/>
                      <a:pt x="15" y="7"/>
                    </a:cubicBezTo>
                    <a:cubicBezTo>
                      <a:pt x="27" y="0"/>
                      <a:pt x="44" y="6"/>
                      <a:pt x="44" y="6"/>
                    </a:cubicBezTo>
                    <a:cubicBezTo>
                      <a:pt x="44" y="6"/>
                      <a:pt x="42" y="25"/>
                      <a:pt x="30" y="3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7" name="îŝḻîḑê"/>
              <p:cNvSpPr/>
              <p:nvPr>
                <p:custDataLst>
                  <p:tags r:id="rId146"/>
                </p:custDataLst>
              </p:nvPr>
            </p:nvSpPr>
            <p:spPr bwMode="auto">
              <a:xfrm>
                <a:off x="5090" y="625"/>
                <a:ext cx="64" cy="82"/>
              </a:xfrm>
              <a:custGeom>
                <a:avLst/>
                <a:gdLst>
                  <a:gd name="T0" fmla="*/ 4 w 37"/>
                  <a:gd name="T1" fmla="*/ 29 h 48"/>
                  <a:gd name="T2" fmla="*/ 10 w 37"/>
                  <a:gd name="T3" fmla="*/ 0 h 48"/>
                  <a:gd name="T4" fmla="*/ 32 w 37"/>
                  <a:gd name="T5" fmla="*/ 19 h 48"/>
                  <a:gd name="T6" fmla="*/ 27 w 37"/>
                  <a:gd name="T7" fmla="*/ 48 h 48"/>
                  <a:gd name="T8" fmla="*/ 4 w 37"/>
                  <a:gd name="T9" fmla="*/ 29 h 48"/>
                </a:gdLst>
                <a:ahLst/>
                <a:cxnLst>
                  <a:cxn ang="0">
                    <a:pos x="T0" y="T1"/>
                  </a:cxn>
                  <a:cxn ang="0">
                    <a:pos x="T2" y="T3"/>
                  </a:cxn>
                  <a:cxn ang="0">
                    <a:pos x="T4" y="T5"/>
                  </a:cxn>
                  <a:cxn ang="0">
                    <a:pos x="T6" y="T7"/>
                  </a:cxn>
                  <a:cxn ang="0">
                    <a:pos x="T8" y="T9"/>
                  </a:cxn>
                </a:cxnLst>
                <a:rect l="0" t="0" r="r" b="b"/>
                <a:pathLst>
                  <a:path w="37" h="48">
                    <a:moveTo>
                      <a:pt x="4" y="29"/>
                    </a:moveTo>
                    <a:cubicBezTo>
                      <a:pt x="0" y="16"/>
                      <a:pt x="10" y="0"/>
                      <a:pt x="10" y="0"/>
                    </a:cubicBezTo>
                    <a:cubicBezTo>
                      <a:pt x="10" y="0"/>
                      <a:pt x="27" y="6"/>
                      <a:pt x="32" y="19"/>
                    </a:cubicBezTo>
                    <a:cubicBezTo>
                      <a:pt x="37" y="33"/>
                      <a:pt x="27" y="48"/>
                      <a:pt x="27" y="48"/>
                    </a:cubicBezTo>
                    <a:cubicBezTo>
                      <a:pt x="27" y="48"/>
                      <a:pt x="9" y="42"/>
                      <a:pt x="4"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8" name="îṧ1iḑe"/>
              <p:cNvSpPr/>
              <p:nvPr>
                <p:custDataLst>
                  <p:tags r:id="rId147"/>
                </p:custDataLst>
              </p:nvPr>
            </p:nvSpPr>
            <p:spPr bwMode="auto">
              <a:xfrm>
                <a:off x="5001" y="629"/>
                <a:ext cx="64" cy="82"/>
              </a:xfrm>
              <a:custGeom>
                <a:avLst/>
                <a:gdLst>
                  <a:gd name="T0" fmla="*/ 5 w 37"/>
                  <a:gd name="T1" fmla="*/ 29 h 48"/>
                  <a:gd name="T2" fmla="*/ 10 w 37"/>
                  <a:gd name="T3" fmla="*/ 0 h 48"/>
                  <a:gd name="T4" fmla="*/ 32 w 37"/>
                  <a:gd name="T5" fmla="*/ 19 h 48"/>
                  <a:gd name="T6" fmla="*/ 27 w 37"/>
                  <a:gd name="T7" fmla="*/ 48 h 48"/>
                  <a:gd name="T8" fmla="*/ 5 w 37"/>
                  <a:gd name="T9" fmla="*/ 29 h 48"/>
                </a:gdLst>
                <a:ahLst/>
                <a:cxnLst>
                  <a:cxn ang="0">
                    <a:pos x="T0" y="T1"/>
                  </a:cxn>
                  <a:cxn ang="0">
                    <a:pos x="T2" y="T3"/>
                  </a:cxn>
                  <a:cxn ang="0">
                    <a:pos x="T4" y="T5"/>
                  </a:cxn>
                  <a:cxn ang="0">
                    <a:pos x="T6" y="T7"/>
                  </a:cxn>
                  <a:cxn ang="0">
                    <a:pos x="T8" y="T9"/>
                  </a:cxn>
                </a:cxnLst>
                <a:rect l="0" t="0" r="r" b="b"/>
                <a:pathLst>
                  <a:path w="37" h="48">
                    <a:moveTo>
                      <a:pt x="5" y="29"/>
                    </a:moveTo>
                    <a:cubicBezTo>
                      <a:pt x="0" y="15"/>
                      <a:pt x="10" y="0"/>
                      <a:pt x="10" y="0"/>
                    </a:cubicBezTo>
                    <a:cubicBezTo>
                      <a:pt x="10" y="0"/>
                      <a:pt x="28" y="6"/>
                      <a:pt x="32" y="19"/>
                    </a:cubicBezTo>
                    <a:cubicBezTo>
                      <a:pt x="37" y="32"/>
                      <a:pt x="27" y="48"/>
                      <a:pt x="27" y="48"/>
                    </a:cubicBezTo>
                    <a:cubicBezTo>
                      <a:pt x="27" y="48"/>
                      <a:pt x="9" y="42"/>
                      <a:pt x="5"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9" name="í$ļîḑê"/>
              <p:cNvSpPr/>
              <p:nvPr>
                <p:custDataLst>
                  <p:tags r:id="rId148"/>
                </p:custDataLst>
              </p:nvPr>
            </p:nvSpPr>
            <p:spPr bwMode="auto">
              <a:xfrm>
                <a:off x="5015" y="909"/>
                <a:ext cx="62" cy="84"/>
              </a:xfrm>
              <a:custGeom>
                <a:avLst/>
                <a:gdLst>
                  <a:gd name="T0" fmla="*/ 4 w 36"/>
                  <a:gd name="T1" fmla="*/ 29 h 49"/>
                  <a:gd name="T2" fmla="*/ 10 w 36"/>
                  <a:gd name="T3" fmla="*/ 0 h 49"/>
                  <a:gd name="T4" fmla="*/ 32 w 36"/>
                  <a:gd name="T5" fmla="*/ 20 h 49"/>
                  <a:gd name="T6" fmla="*/ 26 w 36"/>
                  <a:gd name="T7" fmla="*/ 49 h 49"/>
                  <a:gd name="T8" fmla="*/ 4 w 36"/>
                  <a:gd name="T9" fmla="*/ 29 h 49"/>
                </a:gdLst>
                <a:ahLst/>
                <a:cxnLst>
                  <a:cxn ang="0">
                    <a:pos x="T0" y="T1"/>
                  </a:cxn>
                  <a:cxn ang="0">
                    <a:pos x="T2" y="T3"/>
                  </a:cxn>
                  <a:cxn ang="0">
                    <a:pos x="T4" y="T5"/>
                  </a:cxn>
                  <a:cxn ang="0">
                    <a:pos x="T6" y="T7"/>
                  </a:cxn>
                  <a:cxn ang="0">
                    <a:pos x="T8" y="T9"/>
                  </a:cxn>
                </a:cxnLst>
                <a:rect l="0" t="0" r="r" b="b"/>
                <a:pathLst>
                  <a:path w="36" h="49">
                    <a:moveTo>
                      <a:pt x="4" y="29"/>
                    </a:moveTo>
                    <a:cubicBezTo>
                      <a:pt x="0" y="16"/>
                      <a:pt x="10" y="0"/>
                      <a:pt x="10" y="0"/>
                    </a:cubicBezTo>
                    <a:cubicBezTo>
                      <a:pt x="10" y="0"/>
                      <a:pt x="27" y="6"/>
                      <a:pt x="32" y="20"/>
                    </a:cubicBezTo>
                    <a:cubicBezTo>
                      <a:pt x="36" y="33"/>
                      <a:pt x="26" y="49"/>
                      <a:pt x="26" y="49"/>
                    </a:cubicBezTo>
                    <a:cubicBezTo>
                      <a:pt x="26" y="49"/>
                      <a:pt x="9" y="43"/>
                      <a:pt x="4"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0" name="îSļîḑe"/>
              <p:cNvSpPr/>
              <p:nvPr>
                <p:custDataLst>
                  <p:tags r:id="rId149"/>
                </p:custDataLst>
              </p:nvPr>
            </p:nvSpPr>
            <p:spPr bwMode="auto">
              <a:xfrm>
                <a:off x="4892" y="711"/>
                <a:ext cx="85" cy="58"/>
              </a:xfrm>
              <a:custGeom>
                <a:avLst/>
                <a:gdLst>
                  <a:gd name="T0" fmla="*/ 22 w 50"/>
                  <a:gd name="T1" fmla="*/ 3 h 34"/>
                  <a:gd name="T2" fmla="*/ 50 w 50"/>
                  <a:gd name="T3" fmla="*/ 12 h 34"/>
                  <a:gd name="T4" fmla="*/ 28 w 50"/>
                  <a:gd name="T5" fmla="*/ 32 h 34"/>
                  <a:gd name="T6" fmla="*/ 0 w 50"/>
                  <a:gd name="T7" fmla="*/ 22 h 34"/>
                  <a:gd name="T8" fmla="*/ 22 w 50"/>
                  <a:gd name="T9" fmla="*/ 3 h 34"/>
                </a:gdLst>
                <a:ahLst/>
                <a:cxnLst>
                  <a:cxn ang="0">
                    <a:pos x="T0" y="T1"/>
                  </a:cxn>
                  <a:cxn ang="0">
                    <a:pos x="T2" y="T3"/>
                  </a:cxn>
                  <a:cxn ang="0">
                    <a:pos x="T4" y="T5"/>
                  </a:cxn>
                  <a:cxn ang="0">
                    <a:pos x="T6" y="T7"/>
                  </a:cxn>
                  <a:cxn ang="0">
                    <a:pos x="T8" y="T9"/>
                  </a:cxn>
                </a:cxnLst>
                <a:rect l="0" t="0" r="r" b="b"/>
                <a:pathLst>
                  <a:path w="50" h="34">
                    <a:moveTo>
                      <a:pt x="22" y="3"/>
                    </a:moveTo>
                    <a:cubicBezTo>
                      <a:pt x="36" y="0"/>
                      <a:pt x="50" y="12"/>
                      <a:pt x="50" y="12"/>
                    </a:cubicBezTo>
                    <a:cubicBezTo>
                      <a:pt x="50" y="12"/>
                      <a:pt x="42" y="29"/>
                      <a:pt x="28" y="32"/>
                    </a:cubicBezTo>
                    <a:cubicBezTo>
                      <a:pt x="14" y="34"/>
                      <a:pt x="0" y="22"/>
                      <a:pt x="0" y="22"/>
                    </a:cubicBezTo>
                    <a:cubicBezTo>
                      <a:pt x="0" y="22"/>
                      <a:pt x="8" y="5"/>
                      <a:pt x="22" y="3"/>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1" name="íṧlide"/>
              <p:cNvSpPr/>
              <p:nvPr>
                <p:custDataLst>
                  <p:tags r:id="rId150"/>
                </p:custDataLst>
              </p:nvPr>
            </p:nvSpPr>
            <p:spPr bwMode="auto">
              <a:xfrm>
                <a:off x="5429" y="1160"/>
                <a:ext cx="87" cy="53"/>
              </a:xfrm>
              <a:custGeom>
                <a:avLst/>
                <a:gdLst>
                  <a:gd name="T0" fmla="*/ 25 w 51"/>
                  <a:gd name="T1" fmla="*/ 30 h 31"/>
                  <a:gd name="T2" fmla="*/ 0 w 51"/>
                  <a:gd name="T3" fmla="*/ 14 h 31"/>
                  <a:gd name="T4" fmla="*/ 27 w 51"/>
                  <a:gd name="T5" fmla="*/ 1 h 31"/>
                  <a:gd name="T6" fmla="*/ 51 w 51"/>
                  <a:gd name="T7" fmla="*/ 17 h 31"/>
                  <a:gd name="T8" fmla="*/ 25 w 51"/>
                  <a:gd name="T9" fmla="*/ 30 h 31"/>
                </a:gdLst>
                <a:ahLst/>
                <a:cxnLst>
                  <a:cxn ang="0">
                    <a:pos x="T0" y="T1"/>
                  </a:cxn>
                  <a:cxn ang="0">
                    <a:pos x="T2" y="T3"/>
                  </a:cxn>
                  <a:cxn ang="0">
                    <a:pos x="T4" y="T5"/>
                  </a:cxn>
                  <a:cxn ang="0">
                    <a:pos x="T6" y="T7"/>
                  </a:cxn>
                  <a:cxn ang="0">
                    <a:pos x="T8" y="T9"/>
                  </a:cxn>
                </a:cxnLst>
                <a:rect l="0" t="0" r="r" b="b"/>
                <a:pathLst>
                  <a:path w="51" h="31">
                    <a:moveTo>
                      <a:pt x="25" y="30"/>
                    </a:moveTo>
                    <a:cubicBezTo>
                      <a:pt x="11" y="29"/>
                      <a:pt x="0" y="14"/>
                      <a:pt x="0" y="14"/>
                    </a:cubicBezTo>
                    <a:cubicBezTo>
                      <a:pt x="0" y="14"/>
                      <a:pt x="13" y="0"/>
                      <a:pt x="27" y="1"/>
                    </a:cubicBezTo>
                    <a:cubicBezTo>
                      <a:pt x="41" y="2"/>
                      <a:pt x="51" y="17"/>
                      <a:pt x="51" y="17"/>
                    </a:cubicBezTo>
                    <a:cubicBezTo>
                      <a:pt x="51" y="17"/>
                      <a:pt x="39" y="31"/>
                      <a:pt x="25" y="30"/>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2" name="ïšľíḍé"/>
              <p:cNvSpPr/>
              <p:nvPr>
                <p:custDataLst>
                  <p:tags r:id="rId151"/>
                </p:custDataLst>
              </p:nvPr>
            </p:nvSpPr>
            <p:spPr bwMode="auto">
              <a:xfrm>
                <a:off x="5431" y="1332"/>
                <a:ext cx="75" cy="69"/>
              </a:xfrm>
              <a:custGeom>
                <a:avLst/>
                <a:gdLst>
                  <a:gd name="T0" fmla="*/ 15 w 44"/>
                  <a:gd name="T1" fmla="*/ 33 h 40"/>
                  <a:gd name="T2" fmla="*/ 0 w 44"/>
                  <a:gd name="T3" fmla="*/ 7 h 40"/>
                  <a:gd name="T4" fmla="*/ 29 w 44"/>
                  <a:gd name="T5" fmla="*/ 7 h 40"/>
                  <a:gd name="T6" fmla="*/ 44 w 44"/>
                  <a:gd name="T7" fmla="*/ 32 h 40"/>
                  <a:gd name="T8" fmla="*/ 15 w 44"/>
                  <a:gd name="T9" fmla="*/ 33 h 40"/>
                </a:gdLst>
                <a:ahLst/>
                <a:cxnLst>
                  <a:cxn ang="0">
                    <a:pos x="T0" y="T1"/>
                  </a:cxn>
                  <a:cxn ang="0">
                    <a:pos x="T2" y="T3"/>
                  </a:cxn>
                  <a:cxn ang="0">
                    <a:pos x="T4" y="T5"/>
                  </a:cxn>
                  <a:cxn ang="0">
                    <a:pos x="T6" y="T7"/>
                  </a:cxn>
                  <a:cxn ang="0">
                    <a:pos x="T8" y="T9"/>
                  </a:cxn>
                </a:cxnLst>
                <a:rect l="0" t="0" r="r" b="b"/>
                <a:pathLst>
                  <a:path w="44" h="40">
                    <a:moveTo>
                      <a:pt x="15" y="33"/>
                    </a:moveTo>
                    <a:cubicBezTo>
                      <a:pt x="2" y="26"/>
                      <a:pt x="0" y="7"/>
                      <a:pt x="0" y="7"/>
                    </a:cubicBezTo>
                    <a:cubicBezTo>
                      <a:pt x="0" y="7"/>
                      <a:pt x="17" y="0"/>
                      <a:pt x="29" y="7"/>
                    </a:cubicBezTo>
                    <a:cubicBezTo>
                      <a:pt x="41" y="14"/>
                      <a:pt x="44" y="32"/>
                      <a:pt x="44" y="32"/>
                    </a:cubicBezTo>
                    <a:cubicBezTo>
                      <a:pt x="44" y="32"/>
                      <a:pt x="27" y="40"/>
                      <a:pt x="15" y="3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3" name="îṩlíḍè"/>
              <p:cNvSpPr/>
              <p:nvPr>
                <p:custDataLst>
                  <p:tags r:id="rId152"/>
                </p:custDataLst>
              </p:nvPr>
            </p:nvSpPr>
            <p:spPr bwMode="auto">
              <a:xfrm>
                <a:off x="5294" y="1237"/>
                <a:ext cx="85" cy="58"/>
              </a:xfrm>
              <a:custGeom>
                <a:avLst/>
                <a:gdLst>
                  <a:gd name="T0" fmla="*/ 22 w 50"/>
                  <a:gd name="T1" fmla="*/ 3 h 34"/>
                  <a:gd name="T2" fmla="*/ 50 w 50"/>
                  <a:gd name="T3" fmla="*/ 12 h 34"/>
                  <a:gd name="T4" fmla="*/ 28 w 50"/>
                  <a:gd name="T5" fmla="*/ 32 h 34"/>
                  <a:gd name="T6" fmla="*/ 0 w 50"/>
                  <a:gd name="T7" fmla="*/ 22 h 34"/>
                  <a:gd name="T8" fmla="*/ 22 w 50"/>
                  <a:gd name="T9" fmla="*/ 3 h 34"/>
                </a:gdLst>
                <a:ahLst/>
                <a:cxnLst>
                  <a:cxn ang="0">
                    <a:pos x="T0" y="T1"/>
                  </a:cxn>
                  <a:cxn ang="0">
                    <a:pos x="T2" y="T3"/>
                  </a:cxn>
                  <a:cxn ang="0">
                    <a:pos x="T4" y="T5"/>
                  </a:cxn>
                  <a:cxn ang="0">
                    <a:pos x="T6" y="T7"/>
                  </a:cxn>
                  <a:cxn ang="0">
                    <a:pos x="T8" y="T9"/>
                  </a:cxn>
                </a:cxnLst>
                <a:rect l="0" t="0" r="r" b="b"/>
                <a:pathLst>
                  <a:path w="50" h="34">
                    <a:moveTo>
                      <a:pt x="22" y="3"/>
                    </a:moveTo>
                    <a:cubicBezTo>
                      <a:pt x="36" y="0"/>
                      <a:pt x="50" y="12"/>
                      <a:pt x="50" y="12"/>
                    </a:cubicBezTo>
                    <a:cubicBezTo>
                      <a:pt x="50" y="12"/>
                      <a:pt x="42" y="29"/>
                      <a:pt x="28" y="32"/>
                    </a:cubicBezTo>
                    <a:cubicBezTo>
                      <a:pt x="14" y="34"/>
                      <a:pt x="0" y="22"/>
                      <a:pt x="0" y="22"/>
                    </a:cubicBezTo>
                    <a:cubicBezTo>
                      <a:pt x="0" y="22"/>
                      <a:pt x="8" y="6"/>
                      <a:pt x="22" y="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4" name="íṣ1íḋé"/>
              <p:cNvSpPr/>
              <p:nvPr>
                <p:custDataLst>
                  <p:tags r:id="rId153"/>
                </p:custDataLst>
              </p:nvPr>
            </p:nvSpPr>
            <p:spPr bwMode="auto">
              <a:xfrm>
                <a:off x="5345" y="1689"/>
                <a:ext cx="69" cy="70"/>
              </a:xfrm>
              <a:custGeom>
                <a:avLst/>
                <a:gdLst>
                  <a:gd name="T0" fmla="*/ 11 w 40"/>
                  <a:gd name="T1" fmla="*/ 9 h 41"/>
                  <a:gd name="T2" fmla="*/ 40 w 40"/>
                  <a:gd name="T3" fmla="*/ 5 h 41"/>
                  <a:gd name="T4" fmla="*/ 29 w 40"/>
                  <a:gd name="T5" fmla="*/ 32 h 41"/>
                  <a:gd name="T6" fmla="*/ 0 w 40"/>
                  <a:gd name="T7" fmla="*/ 37 h 41"/>
                  <a:gd name="T8" fmla="*/ 11 w 40"/>
                  <a:gd name="T9" fmla="*/ 9 h 41"/>
                </a:gdLst>
                <a:ahLst/>
                <a:cxnLst>
                  <a:cxn ang="0">
                    <a:pos x="T0" y="T1"/>
                  </a:cxn>
                  <a:cxn ang="0">
                    <a:pos x="T2" y="T3"/>
                  </a:cxn>
                  <a:cxn ang="0">
                    <a:pos x="T4" y="T5"/>
                  </a:cxn>
                  <a:cxn ang="0">
                    <a:pos x="T6" y="T7"/>
                  </a:cxn>
                  <a:cxn ang="0">
                    <a:pos x="T8" y="T9"/>
                  </a:cxn>
                </a:cxnLst>
                <a:rect l="0" t="0" r="r" b="b"/>
                <a:pathLst>
                  <a:path w="40" h="41">
                    <a:moveTo>
                      <a:pt x="11" y="9"/>
                    </a:moveTo>
                    <a:cubicBezTo>
                      <a:pt x="22" y="0"/>
                      <a:pt x="40" y="5"/>
                      <a:pt x="40" y="5"/>
                    </a:cubicBezTo>
                    <a:cubicBezTo>
                      <a:pt x="40" y="5"/>
                      <a:pt x="40" y="23"/>
                      <a:pt x="29" y="32"/>
                    </a:cubicBezTo>
                    <a:cubicBezTo>
                      <a:pt x="18" y="41"/>
                      <a:pt x="0" y="37"/>
                      <a:pt x="0" y="37"/>
                    </a:cubicBezTo>
                    <a:cubicBezTo>
                      <a:pt x="0" y="37"/>
                      <a:pt x="0" y="18"/>
                      <a:pt x="11" y="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5" name="íšľïḋe"/>
              <p:cNvSpPr/>
              <p:nvPr>
                <p:custDataLst>
                  <p:tags r:id="rId154"/>
                </p:custDataLst>
              </p:nvPr>
            </p:nvSpPr>
            <p:spPr bwMode="auto">
              <a:xfrm>
                <a:off x="5213" y="1274"/>
                <a:ext cx="65" cy="79"/>
              </a:xfrm>
              <a:custGeom>
                <a:avLst/>
                <a:gdLst>
                  <a:gd name="T0" fmla="*/ 32 w 38"/>
                  <a:gd name="T1" fmla="*/ 16 h 46"/>
                  <a:gd name="T2" fmla="*/ 31 w 38"/>
                  <a:gd name="T3" fmla="*/ 46 h 46"/>
                  <a:gd name="T4" fmla="*/ 6 w 38"/>
                  <a:gd name="T5" fmla="*/ 29 h 46"/>
                  <a:gd name="T6" fmla="*/ 7 w 38"/>
                  <a:gd name="T7" fmla="*/ 0 h 46"/>
                  <a:gd name="T8" fmla="*/ 32 w 38"/>
                  <a:gd name="T9" fmla="*/ 16 h 46"/>
                </a:gdLst>
                <a:ahLst/>
                <a:cxnLst>
                  <a:cxn ang="0">
                    <a:pos x="T0" y="T1"/>
                  </a:cxn>
                  <a:cxn ang="0">
                    <a:pos x="T2" y="T3"/>
                  </a:cxn>
                  <a:cxn ang="0">
                    <a:pos x="T4" y="T5"/>
                  </a:cxn>
                  <a:cxn ang="0">
                    <a:pos x="T6" y="T7"/>
                  </a:cxn>
                  <a:cxn ang="0">
                    <a:pos x="T8" y="T9"/>
                  </a:cxn>
                </a:cxnLst>
                <a:rect l="0" t="0" r="r" b="b"/>
                <a:pathLst>
                  <a:path w="38" h="46">
                    <a:moveTo>
                      <a:pt x="32" y="16"/>
                    </a:moveTo>
                    <a:cubicBezTo>
                      <a:pt x="38" y="29"/>
                      <a:pt x="31" y="46"/>
                      <a:pt x="31" y="46"/>
                    </a:cubicBezTo>
                    <a:cubicBezTo>
                      <a:pt x="31" y="46"/>
                      <a:pt x="12" y="42"/>
                      <a:pt x="6" y="29"/>
                    </a:cubicBezTo>
                    <a:cubicBezTo>
                      <a:pt x="0" y="17"/>
                      <a:pt x="7" y="0"/>
                      <a:pt x="7" y="0"/>
                    </a:cubicBezTo>
                    <a:cubicBezTo>
                      <a:pt x="7" y="0"/>
                      <a:pt x="26" y="3"/>
                      <a:pt x="32" y="1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6" name="iSlïḍê"/>
              <p:cNvSpPr/>
              <p:nvPr>
                <p:custDataLst>
                  <p:tags r:id="rId155"/>
                </p:custDataLst>
              </p:nvPr>
            </p:nvSpPr>
            <p:spPr bwMode="auto">
              <a:xfrm>
                <a:off x="5325" y="1322"/>
                <a:ext cx="66" cy="79"/>
              </a:xfrm>
              <a:custGeom>
                <a:avLst/>
                <a:gdLst>
                  <a:gd name="T0" fmla="*/ 32 w 39"/>
                  <a:gd name="T1" fmla="*/ 17 h 46"/>
                  <a:gd name="T2" fmla="*/ 31 w 39"/>
                  <a:gd name="T3" fmla="*/ 46 h 46"/>
                  <a:gd name="T4" fmla="*/ 6 w 39"/>
                  <a:gd name="T5" fmla="*/ 30 h 46"/>
                  <a:gd name="T6" fmla="*/ 8 w 39"/>
                  <a:gd name="T7" fmla="*/ 0 h 46"/>
                  <a:gd name="T8" fmla="*/ 32 w 39"/>
                  <a:gd name="T9" fmla="*/ 17 h 46"/>
                </a:gdLst>
                <a:ahLst/>
                <a:cxnLst>
                  <a:cxn ang="0">
                    <a:pos x="T0" y="T1"/>
                  </a:cxn>
                  <a:cxn ang="0">
                    <a:pos x="T2" y="T3"/>
                  </a:cxn>
                  <a:cxn ang="0">
                    <a:pos x="T4" y="T5"/>
                  </a:cxn>
                  <a:cxn ang="0">
                    <a:pos x="T6" y="T7"/>
                  </a:cxn>
                  <a:cxn ang="0">
                    <a:pos x="T8" y="T9"/>
                  </a:cxn>
                </a:cxnLst>
                <a:rect l="0" t="0" r="r" b="b"/>
                <a:pathLst>
                  <a:path w="39" h="46">
                    <a:moveTo>
                      <a:pt x="32" y="17"/>
                    </a:moveTo>
                    <a:cubicBezTo>
                      <a:pt x="39" y="29"/>
                      <a:pt x="31" y="46"/>
                      <a:pt x="31" y="46"/>
                    </a:cubicBezTo>
                    <a:cubicBezTo>
                      <a:pt x="31" y="46"/>
                      <a:pt x="13" y="43"/>
                      <a:pt x="6" y="30"/>
                    </a:cubicBezTo>
                    <a:cubicBezTo>
                      <a:pt x="0" y="17"/>
                      <a:pt x="8" y="0"/>
                      <a:pt x="8" y="0"/>
                    </a:cubicBezTo>
                    <a:cubicBezTo>
                      <a:pt x="8" y="0"/>
                      <a:pt x="26" y="4"/>
                      <a:pt x="32" y="17"/>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7" name="îṥļiḍé"/>
              <p:cNvSpPr/>
              <p:nvPr>
                <p:custDataLst>
                  <p:tags r:id="rId156"/>
                </p:custDataLst>
              </p:nvPr>
            </p:nvSpPr>
            <p:spPr bwMode="auto">
              <a:xfrm>
                <a:off x="5323" y="1105"/>
                <a:ext cx="53" cy="89"/>
              </a:xfrm>
              <a:custGeom>
                <a:avLst/>
                <a:gdLst>
                  <a:gd name="T0" fmla="*/ 30 w 31"/>
                  <a:gd name="T1" fmla="*/ 26 h 52"/>
                  <a:gd name="T2" fmla="*/ 16 w 31"/>
                  <a:gd name="T3" fmla="*/ 52 h 52"/>
                  <a:gd name="T4" fmla="*/ 1 w 31"/>
                  <a:gd name="T5" fmla="*/ 27 h 52"/>
                  <a:gd name="T6" fmla="*/ 15 w 31"/>
                  <a:gd name="T7" fmla="*/ 0 h 52"/>
                  <a:gd name="T8" fmla="*/ 30 w 31"/>
                  <a:gd name="T9" fmla="*/ 26 h 52"/>
                </a:gdLst>
                <a:ahLst/>
                <a:cxnLst>
                  <a:cxn ang="0">
                    <a:pos x="T0" y="T1"/>
                  </a:cxn>
                  <a:cxn ang="0">
                    <a:pos x="T2" y="T3"/>
                  </a:cxn>
                  <a:cxn ang="0">
                    <a:pos x="T4" y="T5"/>
                  </a:cxn>
                  <a:cxn ang="0">
                    <a:pos x="T6" y="T7"/>
                  </a:cxn>
                  <a:cxn ang="0">
                    <a:pos x="T8" y="T9"/>
                  </a:cxn>
                </a:cxnLst>
                <a:rect l="0" t="0" r="r" b="b"/>
                <a:pathLst>
                  <a:path w="31" h="52">
                    <a:moveTo>
                      <a:pt x="30" y="26"/>
                    </a:moveTo>
                    <a:cubicBezTo>
                      <a:pt x="31" y="40"/>
                      <a:pt x="16" y="52"/>
                      <a:pt x="16" y="52"/>
                    </a:cubicBezTo>
                    <a:cubicBezTo>
                      <a:pt x="16" y="52"/>
                      <a:pt x="1" y="41"/>
                      <a:pt x="1" y="27"/>
                    </a:cubicBezTo>
                    <a:cubicBezTo>
                      <a:pt x="0" y="12"/>
                      <a:pt x="15" y="0"/>
                      <a:pt x="15" y="0"/>
                    </a:cubicBezTo>
                    <a:cubicBezTo>
                      <a:pt x="15" y="0"/>
                      <a:pt x="30" y="11"/>
                      <a:pt x="30" y="2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8" name="ïšḷïďe"/>
              <p:cNvSpPr/>
              <p:nvPr>
                <p:custDataLst>
                  <p:tags r:id="rId157"/>
                </p:custDataLst>
              </p:nvPr>
            </p:nvSpPr>
            <p:spPr bwMode="auto">
              <a:xfrm>
                <a:off x="5391" y="1262"/>
                <a:ext cx="84" cy="64"/>
              </a:xfrm>
              <a:custGeom>
                <a:avLst/>
                <a:gdLst>
                  <a:gd name="T0" fmla="*/ 29 w 49"/>
                  <a:gd name="T1" fmla="*/ 33 h 37"/>
                  <a:gd name="T2" fmla="*/ 0 w 49"/>
                  <a:gd name="T3" fmla="*/ 27 h 37"/>
                  <a:gd name="T4" fmla="*/ 20 w 49"/>
                  <a:gd name="T5" fmla="*/ 5 h 37"/>
                  <a:gd name="T6" fmla="*/ 49 w 49"/>
                  <a:gd name="T7" fmla="*/ 11 h 37"/>
                  <a:gd name="T8" fmla="*/ 29 w 49"/>
                  <a:gd name="T9" fmla="*/ 33 h 37"/>
                </a:gdLst>
                <a:ahLst/>
                <a:cxnLst>
                  <a:cxn ang="0">
                    <a:pos x="T0" y="T1"/>
                  </a:cxn>
                  <a:cxn ang="0">
                    <a:pos x="T2" y="T3"/>
                  </a:cxn>
                  <a:cxn ang="0">
                    <a:pos x="T4" y="T5"/>
                  </a:cxn>
                  <a:cxn ang="0">
                    <a:pos x="T6" y="T7"/>
                  </a:cxn>
                  <a:cxn ang="0">
                    <a:pos x="T8" y="T9"/>
                  </a:cxn>
                </a:cxnLst>
                <a:rect l="0" t="0" r="r" b="b"/>
                <a:pathLst>
                  <a:path w="49" h="37">
                    <a:moveTo>
                      <a:pt x="29" y="33"/>
                    </a:moveTo>
                    <a:cubicBezTo>
                      <a:pt x="15" y="37"/>
                      <a:pt x="0" y="27"/>
                      <a:pt x="0" y="27"/>
                    </a:cubicBezTo>
                    <a:cubicBezTo>
                      <a:pt x="0" y="27"/>
                      <a:pt x="6" y="9"/>
                      <a:pt x="20" y="5"/>
                    </a:cubicBezTo>
                    <a:cubicBezTo>
                      <a:pt x="33" y="0"/>
                      <a:pt x="49" y="11"/>
                      <a:pt x="49" y="11"/>
                    </a:cubicBezTo>
                    <a:cubicBezTo>
                      <a:pt x="49" y="11"/>
                      <a:pt x="42" y="28"/>
                      <a:pt x="29" y="3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9" name="ï$ļíḋê"/>
              <p:cNvSpPr/>
              <p:nvPr>
                <p:custDataLst>
                  <p:tags r:id="rId158"/>
                </p:custDataLst>
              </p:nvPr>
            </p:nvSpPr>
            <p:spPr bwMode="auto">
              <a:xfrm>
                <a:off x="5143" y="842"/>
                <a:ext cx="52" cy="87"/>
              </a:xfrm>
              <a:custGeom>
                <a:avLst/>
                <a:gdLst>
                  <a:gd name="T0" fmla="*/ 0 w 30"/>
                  <a:gd name="T1" fmla="*/ 25 h 51"/>
                  <a:gd name="T2" fmla="*/ 15 w 30"/>
                  <a:gd name="T3" fmla="*/ 51 h 51"/>
                  <a:gd name="T4" fmla="*/ 30 w 30"/>
                  <a:gd name="T5" fmla="*/ 26 h 51"/>
                  <a:gd name="T6" fmla="*/ 15 w 30"/>
                  <a:gd name="T7" fmla="*/ 0 h 51"/>
                  <a:gd name="T8" fmla="*/ 0 w 30"/>
                  <a:gd name="T9" fmla="*/ 25 h 51"/>
                </a:gdLst>
                <a:ahLst/>
                <a:cxnLst>
                  <a:cxn ang="0">
                    <a:pos x="T0" y="T1"/>
                  </a:cxn>
                  <a:cxn ang="0">
                    <a:pos x="T2" y="T3"/>
                  </a:cxn>
                  <a:cxn ang="0">
                    <a:pos x="T4" y="T5"/>
                  </a:cxn>
                  <a:cxn ang="0">
                    <a:pos x="T6" y="T7"/>
                  </a:cxn>
                  <a:cxn ang="0">
                    <a:pos x="T8" y="T9"/>
                  </a:cxn>
                </a:cxnLst>
                <a:rect l="0" t="0" r="r" b="b"/>
                <a:pathLst>
                  <a:path w="30" h="51">
                    <a:moveTo>
                      <a:pt x="0" y="25"/>
                    </a:moveTo>
                    <a:cubicBezTo>
                      <a:pt x="0" y="39"/>
                      <a:pt x="15" y="51"/>
                      <a:pt x="15" y="51"/>
                    </a:cubicBezTo>
                    <a:cubicBezTo>
                      <a:pt x="15" y="51"/>
                      <a:pt x="29" y="40"/>
                      <a:pt x="30" y="26"/>
                    </a:cubicBezTo>
                    <a:cubicBezTo>
                      <a:pt x="30" y="12"/>
                      <a:pt x="15" y="0"/>
                      <a:pt x="15" y="0"/>
                    </a:cubicBezTo>
                    <a:cubicBezTo>
                      <a:pt x="15" y="0"/>
                      <a:pt x="1" y="11"/>
                      <a:pt x="0" y="25"/>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0" name="išļîḓè"/>
              <p:cNvSpPr/>
              <p:nvPr>
                <p:custDataLst>
                  <p:tags r:id="rId159"/>
                </p:custDataLst>
              </p:nvPr>
            </p:nvSpPr>
            <p:spPr bwMode="auto">
              <a:xfrm>
                <a:off x="5297" y="928"/>
                <a:ext cx="76" cy="66"/>
              </a:xfrm>
              <a:custGeom>
                <a:avLst/>
                <a:gdLst>
                  <a:gd name="T0" fmla="*/ 15 w 44"/>
                  <a:gd name="T1" fmla="*/ 7 h 39"/>
                  <a:gd name="T2" fmla="*/ 0 w 44"/>
                  <a:gd name="T3" fmla="*/ 33 h 39"/>
                  <a:gd name="T4" fmla="*/ 30 w 44"/>
                  <a:gd name="T5" fmla="*/ 32 h 39"/>
                  <a:gd name="T6" fmla="*/ 44 w 44"/>
                  <a:gd name="T7" fmla="*/ 6 h 39"/>
                  <a:gd name="T8" fmla="*/ 15 w 44"/>
                  <a:gd name="T9" fmla="*/ 7 h 39"/>
                </a:gdLst>
                <a:ahLst/>
                <a:cxnLst>
                  <a:cxn ang="0">
                    <a:pos x="T0" y="T1"/>
                  </a:cxn>
                  <a:cxn ang="0">
                    <a:pos x="T2" y="T3"/>
                  </a:cxn>
                  <a:cxn ang="0">
                    <a:pos x="T4" y="T5"/>
                  </a:cxn>
                  <a:cxn ang="0">
                    <a:pos x="T6" y="T7"/>
                  </a:cxn>
                  <a:cxn ang="0">
                    <a:pos x="T8" y="T9"/>
                  </a:cxn>
                </a:cxnLst>
                <a:rect l="0" t="0" r="r" b="b"/>
                <a:pathLst>
                  <a:path w="44" h="39">
                    <a:moveTo>
                      <a:pt x="15" y="7"/>
                    </a:moveTo>
                    <a:cubicBezTo>
                      <a:pt x="2" y="14"/>
                      <a:pt x="0" y="33"/>
                      <a:pt x="0" y="33"/>
                    </a:cubicBezTo>
                    <a:cubicBezTo>
                      <a:pt x="0" y="33"/>
                      <a:pt x="18" y="39"/>
                      <a:pt x="30" y="32"/>
                    </a:cubicBezTo>
                    <a:cubicBezTo>
                      <a:pt x="42" y="24"/>
                      <a:pt x="44" y="6"/>
                      <a:pt x="44" y="6"/>
                    </a:cubicBezTo>
                    <a:cubicBezTo>
                      <a:pt x="44" y="6"/>
                      <a:pt x="27" y="0"/>
                      <a:pt x="15" y="7"/>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1" name="îşļíḋè"/>
              <p:cNvSpPr/>
              <p:nvPr>
                <p:custDataLst>
                  <p:tags r:id="rId160"/>
                </p:custDataLst>
              </p:nvPr>
            </p:nvSpPr>
            <p:spPr bwMode="auto">
              <a:xfrm>
                <a:off x="5184" y="1020"/>
                <a:ext cx="70" cy="68"/>
              </a:xfrm>
              <a:custGeom>
                <a:avLst/>
                <a:gdLst>
                  <a:gd name="T0" fmla="*/ 12 w 41"/>
                  <a:gd name="T1" fmla="*/ 32 h 40"/>
                  <a:gd name="T2" fmla="*/ 41 w 41"/>
                  <a:gd name="T3" fmla="*/ 35 h 40"/>
                  <a:gd name="T4" fmla="*/ 29 w 41"/>
                  <a:gd name="T5" fmla="*/ 8 h 40"/>
                  <a:gd name="T6" fmla="*/ 0 w 41"/>
                  <a:gd name="T7" fmla="*/ 5 h 40"/>
                  <a:gd name="T8" fmla="*/ 12 w 41"/>
                  <a:gd name="T9" fmla="*/ 32 h 40"/>
                </a:gdLst>
                <a:ahLst/>
                <a:cxnLst>
                  <a:cxn ang="0">
                    <a:pos x="T0" y="T1"/>
                  </a:cxn>
                  <a:cxn ang="0">
                    <a:pos x="T2" y="T3"/>
                  </a:cxn>
                  <a:cxn ang="0">
                    <a:pos x="T4" y="T5"/>
                  </a:cxn>
                  <a:cxn ang="0">
                    <a:pos x="T6" y="T7"/>
                  </a:cxn>
                  <a:cxn ang="0">
                    <a:pos x="T8" y="T9"/>
                  </a:cxn>
                </a:cxnLst>
                <a:rect l="0" t="0" r="r" b="b"/>
                <a:pathLst>
                  <a:path w="41" h="40">
                    <a:moveTo>
                      <a:pt x="12" y="32"/>
                    </a:moveTo>
                    <a:cubicBezTo>
                      <a:pt x="24" y="40"/>
                      <a:pt x="41" y="35"/>
                      <a:pt x="41" y="35"/>
                    </a:cubicBezTo>
                    <a:cubicBezTo>
                      <a:pt x="41" y="35"/>
                      <a:pt x="41" y="17"/>
                      <a:pt x="29" y="8"/>
                    </a:cubicBezTo>
                    <a:cubicBezTo>
                      <a:pt x="18" y="0"/>
                      <a:pt x="0" y="5"/>
                      <a:pt x="0" y="5"/>
                    </a:cubicBezTo>
                    <a:cubicBezTo>
                      <a:pt x="0" y="5"/>
                      <a:pt x="1" y="23"/>
                      <a:pt x="12"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2" name="îṧḻíḑê"/>
              <p:cNvSpPr/>
              <p:nvPr>
                <p:custDataLst>
                  <p:tags r:id="rId161"/>
                </p:custDataLst>
              </p:nvPr>
            </p:nvSpPr>
            <p:spPr bwMode="auto">
              <a:xfrm>
                <a:off x="5130" y="1116"/>
                <a:ext cx="70" cy="68"/>
              </a:xfrm>
              <a:custGeom>
                <a:avLst/>
                <a:gdLst>
                  <a:gd name="T0" fmla="*/ 12 w 41"/>
                  <a:gd name="T1" fmla="*/ 32 h 40"/>
                  <a:gd name="T2" fmla="*/ 41 w 41"/>
                  <a:gd name="T3" fmla="*/ 35 h 40"/>
                  <a:gd name="T4" fmla="*/ 30 w 41"/>
                  <a:gd name="T5" fmla="*/ 8 h 40"/>
                  <a:gd name="T6" fmla="*/ 0 w 41"/>
                  <a:gd name="T7" fmla="*/ 5 h 40"/>
                  <a:gd name="T8" fmla="*/ 12 w 41"/>
                  <a:gd name="T9" fmla="*/ 32 h 40"/>
                </a:gdLst>
                <a:ahLst/>
                <a:cxnLst>
                  <a:cxn ang="0">
                    <a:pos x="T0" y="T1"/>
                  </a:cxn>
                  <a:cxn ang="0">
                    <a:pos x="T2" y="T3"/>
                  </a:cxn>
                  <a:cxn ang="0">
                    <a:pos x="T4" y="T5"/>
                  </a:cxn>
                  <a:cxn ang="0">
                    <a:pos x="T6" y="T7"/>
                  </a:cxn>
                  <a:cxn ang="0">
                    <a:pos x="T8" y="T9"/>
                  </a:cxn>
                </a:cxnLst>
                <a:rect l="0" t="0" r="r" b="b"/>
                <a:pathLst>
                  <a:path w="41" h="40">
                    <a:moveTo>
                      <a:pt x="12" y="32"/>
                    </a:moveTo>
                    <a:cubicBezTo>
                      <a:pt x="24" y="40"/>
                      <a:pt x="41" y="35"/>
                      <a:pt x="41" y="35"/>
                    </a:cubicBezTo>
                    <a:cubicBezTo>
                      <a:pt x="41" y="35"/>
                      <a:pt x="41" y="17"/>
                      <a:pt x="30" y="8"/>
                    </a:cubicBezTo>
                    <a:cubicBezTo>
                      <a:pt x="18" y="0"/>
                      <a:pt x="0" y="5"/>
                      <a:pt x="0" y="5"/>
                    </a:cubicBezTo>
                    <a:cubicBezTo>
                      <a:pt x="0" y="5"/>
                      <a:pt x="1" y="23"/>
                      <a:pt x="12"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3" name="îś1íḑè"/>
              <p:cNvSpPr/>
              <p:nvPr>
                <p:custDataLst>
                  <p:tags r:id="rId162"/>
                </p:custDataLst>
              </p:nvPr>
            </p:nvSpPr>
            <p:spPr bwMode="auto">
              <a:xfrm>
                <a:off x="5102" y="965"/>
                <a:ext cx="65" cy="79"/>
              </a:xfrm>
              <a:custGeom>
                <a:avLst/>
                <a:gdLst>
                  <a:gd name="T0" fmla="*/ 32 w 38"/>
                  <a:gd name="T1" fmla="*/ 29 h 46"/>
                  <a:gd name="T2" fmla="*/ 30 w 38"/>
                  <a:gd name="T3" fmla="*/ 0 h 46"/>
                  <a:gd name="T4" fmla="*/ 6 w 38"/>
                  <a:gd name="T5" fmla="*/ 17 h 46"/>
                  <a:gd name="T6" fmla="*/ 8 w 38"/>
                  <a:gd name="T7" fmla="*/ 46 h 46"/>
                  <a:gd name="T8" fmla="*/ 32 w 38"/>
                  <a:gd name="T9" fmla="*/ 29 h 46"/>
                </a:gdLst>
                <a:ahLst/>
                <a:cxnLst>
                  <a:cxn ang="0">
                    <a:pos x="T0" y="T1"/>
                  </a:cxn>
                  <a:cxn ang="0">
                    <a:pos x="T2" y="T3"/>
                  </a:cxn>
                  <a:cxn ang="0">
                    <a:pos x="T4" y="T5"/>
                  </a:cxn>
                  <a:cxn ang="0">
                    <a:pos x="T6" y="T7"/>
                  </a:cxn>
                  <a:cxn ang="0">
                    <a:pos x="T8" y="T9"/>
                  </a:cxn>
                </a:cxnLst>
                <a:rect l="0" t="0" r="r" b="b"/>
                <a:pathLst>
                  <a:path w="38" h="46">
                    <a:moveTo>
                      <a:pt x="32" y="29"/>
                    </a:moveTo>
                    <a:cubicBezTo>
                      <a:pt x="38" y="16"/>
                      <a:pt x="30" y="0"/>
                      <a:pt x="30" y="0"/>
                    </a:cubicBezTo>
                    <a:cubicBezTo>
                      <a:pt x="30" y="0"/>
                      <a:pt x="12" y="4"/>
                      <a:pt x="6" y="17"/>
                    </a:cubicBezTo>
                    <a:cubicBezTo>
                      <a:pt x="0" y="30"/>
                      <a:pt x="8" y="46"/>
                      <a:pt x="8" y="46"/>
                    </a:cubicBezTo>
                    <a:cubicBezTo>
                      <a:pt x="8" y="46"/>
                      <a:pt x="27" y="42"/>
                      <a:pt x="32"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4" name="ïṩḻidê"/>
              <p:cNvSpPr/>
              <p:nvPr>
                <p:custDataLst>
                  <p:tags r:id="rId163"/>
                </p:custDataLst>
              </p:nvPr>
            </p:nvSpPr>
            <p:spPr bwMode="auto">
              <a:xfrm>
                <a:off x="5191" y="929"/>
                <a:ext cx="67" cy="81"/>
              </a:xfrm>
              <a:custGeom>
                <a:avLst/>
                <a:gdLst>
                  <a:gd name="T0" fmla="*/ 33 w 39"/>
                  <a:gd name="T1" fmla="*/ 29 h 47"/>
                  <a:gd name="T2" fmla="*/ 30 w 39"/>
                  <a:gd name="T3" fmla="*/ 0 h 47"/>
                  <a:gd name="T4" fmla="*/ 6 w 39"/>
                  <a:gd name="T5" fmla="*/ 17 h 47"/>
                  <a:gd name="T6" fmla="*/ 9 w 39"/>
                  <a:gd name="T7" fmla="*/ 47 h 47"/>
                  <a:gd name="T8" fmla="*/ 33 w 39"/>
                  <a:gd name="T9" fmla="*/ 29 h 47"/>
                </a:gdLst>
                <a:ahLst/>
                <a:cxnLst>
                  <a:cxn ang="0">
                    <a:pos x="T0" y="T1"/>
                  </a:cxn>
                  <a:cxn ang="0">
                    <a:pos x="T2" y="T3"/>
                  </a:cxn>
                  <a:cxn ang="0">
                    <a:pos x="T4" y="T5"/>
                  </a:cxn>
                  <a:cxn ang="0">
                    <a:pos x="T6" y="T7"/>
                  </a:cxn>
                  <a:cxn ang="0">
                    <a:pos x="T8" y="T9"/>
                  </a:cxn>
                </a:cxnLst>
                <a:rect l="0" t="0" r="r" b="b"/>
                <a:pathLst>
                  <a:path w="39" h="47">
                    <a:moveTo>
                      <a:pt x="33" y="29"/>
                    </a:moveTo>
                    <a:cubicBezTo>
                      <a:pt x="39" y="16"/>
                      <a:pt x="30" y="0"/>
                      <a:pt x="30" y="0"/>
                    </a:cubicBezTo>
                    <a:cubicBezTo>
                      <a:pt x="30" y="0"/>
                      <a:pt x="12" y="4"/>
                      <a:pt x="6" y="17"/>
                    </a:cubicBezTo>
                    <a:cubicBezTo>
                      <a:pt x="0" y="30"/>
                      <a:pt x="9" y="47"/>
                      <a:pt x="9" y="47"/>
                    </a:cubicBezTo>
                    <a:cubicBezTo>
                      <a:pt x="9" y="47"/>
                      <a:pt x="27" y="42"/>
                      <a:pt x="33"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5" name="íṧḻíḓé"/>
              <p:cNvSpPr/>
              <p:nvPr>
                <p:custDataLst>
                  <p:tags r:id="rId164"/>
                </p:custDataLst>
              </p:nvPr>
            </p:nvSpPr>
            <p:spPr bwMode="auto">
              <a:xfrm>
                <a:off x="5234" y="1406"/>
                <a:ext cx="65" cy="80"/>
              </a:xfrm>
              <a:custGeom>
                <a:avLst/>
                <a:gdLst>
                  <a:gd name="T0" fmla="*/ 32 w 38"/>
                  <a:gd name="T1" fmla="*/ 30 h 47"/>
                  <a:gd name="T2" fmla="*/ 30 w 38"/>
                  <a:gd name="T3" fmla="*/ 0 h 47"/>
                  <a:gd name="T4" fmla="*/ 6 w 38"/>
                  <a:gd name="T5" fmla="*/ 18 h 47"/>
                  <a:gd name="T6" fmla="*/ 8 w 38"/>
                  <a:gd name="T7" fmla="*/ 47 h 47"/>
                  <a:gd name="T8" fmla="*/ 32 w 38"/>
                  <a:gd name="T9" fmla="*/ 30 h 47"/>
                </a:gdLst>
                <a:ahLst/>
                <a:cxnLst>
                  <a:cxn ang="0">
                    <a:pos x="T0" y="T1"/>
                  </a:cxn>
                  <a:cxn ang="0">
                    <a:pos x="T2" y="T3"/>
                  </a:cxn>
                  <a:cxn ang="0">
                    <a:pos x="T4" y="T5"/>
                  </a:cxn>
                  <a:cxn ang="0">
                    <a:pos x="T6" y="T7"/>
                  </a:cxn>
                  <a:cxn ang="0">
                    <a:pos x="T8" y="T9"/>
                  </a:cxn>
                </a:cxnLst>
                <a:rect l="0" t="0" r="r" b="b"/>
                <a:pathLst>
                  <a:path w="38" h="47">
                    <a:moveTo>
                      <a:pt x="32" y="30"/>
                    </a:moveTo>
                    <a:cubicBezTo>
                      <a:pt x="38" y="17"/>
                      <a:pt x="30" y="0"/>
                      <a:pt x="30" y="0"/>
                    </a:cubicBezTo>
                    <a:cubicBezTo>
                      <a:pt x="30" y="0"/>
                      <a:pt x="11" y="5"/>
                      <a:pt x="6" y="18"/>
                    </a:cubicBezTo>
                    <a:cubicBezTo>
                      <a:pt x="0" y="31"/>
                      <a:pt x="8" y="47"/>
                      <a:pt x="8" y="47"/>
                    </a:cubicBezTo>
                    <a:cubicBezTo>
                      <a:pt x="8" y="47"/>
                      <a:pt x="26" y="43"/>
                      <a:pt x="32" y="3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6" name="isḻíḍé"/>
              <p:cNvSpPr/>
              <p:nvPr>
                <p:custDataLst>
                  <p:tags r:id="rId165"/>
                </p:custDataLst>
              </p:nvPr>
            </p:nvSpPr>
            <p:spPr bwMode="auto">
              <a:xfrm>
                <a:off x="5159" y="728"/>
                <a:ext cx="65" cy="80"/>
              </a:xfrm>
              <a:custGeom>
                <a:avLst/>
                <a:gdLst>
                  <a:gd name="T0" fmla="*/ 32 w 38"/>
                  <a:gd name="T1" fmla="*/ 30 h 47"/>
                  <a:gd name="T2" fmla="*/ 30 w 38"/>
                  <a:gd name="T3" fmla="*/ 0 h 47"/>
                  <a:gd name="T4" fmla="*/ 6 w 38"/>
                  <a:gd name="T5" fmla="*/ 17 h 47"/>
                  <a:gd name="T6" fmla="*/ 8 w 38"/>
                  <a:gd name="T7" fmla="*/ 47 h 47"/>
                  <a:gd name="T8" fmla="*/ 32 w 38"/>
                  <a:gd name="T9" fmla="*/ 30 h 47"/>
                </a:gdLst>
                <a:ahLst/>
                <a:cxnLst>
                  <a:cxn ang="0">
                    <a:pos x="T0" y="T1"/>
                  </a:cxn>
                  <a:cxn ang="0">
                    <a:pos x="T2" y="T3"/>
                  </a:cxn>
                  <a:cxn ang="0">
                    <a:pos x="T4" y="T5"/>
                  </a:cxn>
                  <a:cxn ang="0">
                    <a:pos x="T6" y="T7"/>
                  </a:cxn>
                  <a:cxn ang="0">
                    <a:pos x="T8" y="T9"/>
                  </a:cxn>
                </a:cxnLst>
                <a:rect l="0" t="0" r="r" b="b"/>
                <a:pathLst>
                  <a:path w="38" h="47">
                    <a:moveTo>
                      <a:pt x="32" y="30"/>
                    </a:moveTo>
                    <a:cubicBezTo>
                      <a:pt x="38" y="17"/>
                      <a:pt x="30" y="0"/>
                      <a:pt x="30" y="0"/>
                    </a:cubicBezTo>
                    <a:cubicBezTo>
                      <a:pt x="30" y="0"/>
                      <a:pt x="12" y="5"/>
                      <a:pt x="6" y="17"/>
                    </a:cubicBezTo>
                    <a:cubicBezTo>
                      <a:pt x="0" y="30"/>
                      <a:pt x="8" y="47"/>
                      <a:pt x="8" y="47"/>
                    </a:cubicBezTo>
                    <a:cubicBezTo>
                      <a:pt x="8" y="47"/>
                      <a:pt x="26" y="42"/>
                      <a:pt x="32" y="3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7" name="iṥļíḋe"/>
              <p:cNvSpPr/>
              <p:nvPr>
                <p:custDataLst>
                  <p:tags r:id="rId166"/>
                </p:custDataLst>
              </p:nvPr>
            </p:nvSpPr>
            <p:spPr bwMode="auto">
              <a:xfrm>
                <a:off x="5308" y="1020"/>
                <a:ext cx="83" cy="61"/>
              </a:xfrm>
              <a:custGeom>
                <a:avLst/>
                <a:gdLst>
                  <a:gd name="T0" fmla="*/ 29 w 49"/>
                  <a:gd name="T1" fmla="*/ 4 h 36"/>
                  <a:gd name="T2" fmla="*/ 0 w 49"/>
                  <a:gd name="T3" fmla="*/ 11 h 36"/>
                  <a:gd name="T4" fmla="*/ 20 w 49"/>
                  <a:gd name="T5" fmla="*/ 32 h 36"/>
                  <a:gd name="T6" fmla="*/ 49 w 49"/>
                  <a:gd name="T7" fmla="*/ 25 h 36"/>
                  <a:gd name="T8" fmla="*/ 29 w 49"/>
                  <a:gd name="T9" fmla="*/ 4 h 36"/>
                </a:gdLst>
                <a:ahLst/>
                <a:cxnLst>
                  <a:cxn ang="0">
                    <a:pos x="T0" y="T1"/>
                  </a:cxn>
                  <a:cxn ang="0">
                    <a:pos x="T2" y="T3"/>
                  </a:cxn>
                  <a:cxn ang="0">
                    <a:pos x="T4" y="T5"/>
                  </a:cxn>
                  <a:cxn ang="0">
                    <a:pos x="T6" y="T7"/>
                  </a:cxn>
                  <a:cxn ang="0">
                    <a:pos x="T8" y="T9"/>
                  </a:cxn>
                </a:cxnLst>
                <a:rect l="0" t="0" r="r" b="b"/>
                <a:pathLst>
                  <a:path w="49" h="36">
                    <a:moveTo>
                      <a:pt x="29" y="4"/>
                    </a:moveTo>
                    <a:cubicBezTo>
                      <a:pt x="15" y="0"/>
                      <a:pt x="0" y="11"/>
                      <a:pt x="0" y="11"/>
                    </a:cubicBezTo>
                    <a:cubicBezTo>
                      <a:pt x="0" y="11"/>
                      <a:pt x="7" y="28"/>
                      <a:pt x="20" y="32"/>
                    </a:cubicBezTo>
                    <a:cubicBezTo>
                      <a:pt x="34" y="36"/>
                      <a:pt x="49" y="25"/>
                      <a:pt x="49" y="25"/>
                    </a:cubicBezTo>
                    <a:cubicBezTo>
                      <a:pt x="49" y="25"/>
                      <a:pt x="42" y="8"/>
                      <a:pt x="29" y="4"/>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8" name="iṡļïḓê"/>
              <p:cNvSpPr/>
              <p:nvPr>
                <p:custDataLst>
                  <p:tags r:id="rId167"/>
                </p:custDataLst>
              </p:nvPr>
            </p:nvSpPr>
            <p:spPr bwMode="auto">
              <a:xfrm>
                <a:off x="4856" y="1293"/>
                <a:ext cx="87" cy="53"/>
              </a:xfrm>
              <a:custGeom>
                <a:avLst/>
                <a:gdLst>
                  <a:gd name="T0" fmla="*/ 25 w 51"/>
                  <a:gd name="T1" fmla="*/ 30 h 31"/>
                  <a:gd name="T2" fmla="*/ 0 w 51"/>
                  <a:gd name="T3" fmla="*/ 14 h 31"/>
                  <a:gd name="T4" fmla="*/ 27 w 51"/>
                  <a:gd name="T5" fmla="*/ 1 h 31"/>
                  <a:gd name="T6" fmla="*/ 51 w 51"/>
                  <a:gd name="T7" fmla="*/ 17 h 31"/>
                  <a:gd name="T8" fmla="*/ 25 w 51"/>
                  <a:gd name="T9" fmla="*/ 30 h 31"/>
                </a:gdLst>
                <a:ahLst/>
                <a:cxnLst>
                  <a:cxn ang="0">
                    <a:pos x="T0" y="T1"/>
                  </a:cxn>
                  <a:cxn ang="0">
                    <a:pos x="T2" y="T3"/>
                  </a:cxn>
                  <a:cxn ang="0">
                    <a:pos x="T4" y="T5"/>
                  </a:cxn>
                  <a:cxn ang="0">
                    <a:pos x="T6" y="T7"/>
                  </a:cxn>
                  <a:cxn ang="0">
                    <a:pos x="T8" y="T9"/>
                  </a:cxn>
                </a:cxnLst>
                <a:rect l="0" t="0" r="r" b="b"/>
                <a:pathLst>
                  <a:path w="51" h="31">
                    <a:moveTo>
                      <a:pt x="25" y="30"/>
                    </a:moveTo>
                    <a:cubicBezTo>
                      <a:pt x="11" y="29"/>
                      <a:pt x="0" y="14"/>
                      <a:pt x="0" y="14"/>
                    </a:cubicBezTo>
                    <a:cubicBezTo>
                      <a:pt x="0" y="14"/>
                      <a:pt x="13" y="0"/>
                      <a:pt x="27" y="1"/>
                    </a:cubicBezTo>
                    <a:cubicBezTo>
                      <a:pt x="41" y="2"/>
                      <a:pt x="51" y="17"/>
                      <a:pt x="51" y="17"/>
                    </a:cubicBezTo>
                    <a:cubicBezTo>
                      <a:pt x="51" y="17"/>
                      <a:pt x="39" y="31"/>
                      <a:pt x="25" y="30"/>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9" name="îŝľíḓè"/>
              <p:cNvSpPr/>
              <p:nvPr>
                <p:custDataLst>
                  <p:tags r:id="rId168"/>
                </p:custDataLst>
              </p:nvPr>
            </p:nvSpPr>
            <p:spPr bwMode="auto">
              <a:xfrm>
                <a:off x="4857" y="1466"/>
                <a:ext cx="76" cy="66"/>
              </a:xfrm>
              <a:custGeom>
                <a:avLst/>
                <a:gdLst>
                  <a:gd name="T0" fmla="*/ 15 w 44"/>
                  <a:gd name="T1" fmla="*/ 32 h 39"/>
                  <a:gd name="T2" fmla="*/ 0 w 44"/>
                  <a:gd name="T3" fmla="*/ 7 h 39"/>
                  <a:gd name="T4" fmla="*/ 29 w 44"/>
                  <a:gd name="T5" fmla="*/ 7 h 39"/>
                  <a:gd name="T6" fmla="*/ 44 w 44"/>
                  <a:gd name="T7" fmla="*/ 32 h 39"/>
                  <a:gd name="T8" fmla="*/ 15 w 44"/>
                  <a:gd name="T9" fmla="*/ 32 h 39"/>
                </a:gdLst>
                <a:ahLst/>
                <a:cxnLst>
                  <a:cxn ang="0">
                    <a:pos x="T0" y="T1"/>
                  </a:cxn>
                  <a:cxn ang="0">
                    <a:pos x="T2" y="T3"/>
                  </a:cxn>
                  <a:cxn ang="0">
                    <a:pos x="T4" y="T5"/>
                  </a:cxn>
                  <a:cxn ang="0">
                    <a:pos x="T6" y="T7"/>
                  </a:cxn>
                  <a:cxn ang="0">
                    <a:pos x="T8" y="T9"/>
                  </a:cxn>
                </a:cxnLst>
                <a:rect l="0" t="0" r="r" b="b"/>
                <a:pathLst>
                  <a:path w="44" h="39">
                    <a:moveTo>
                      <a:pt x="15" y="32"/>
                    </a:moveTo>
                    <a:cubicBezTo>
                      <a:pt x="2" y="26"/>
                      <a:pt x="0" y="7"/>
                      <a:pt x="0" y="7"/>
                    </a:cubicBezTo>
                    <a:cubicBezTo>
                      <a:pt x="0" y="7"/>
                      <a:pt x="17" y="0"/>
                      <a:pt x="29" y="7"/>
                    </a:cubicBezTo>
                    <a:cubicBezTo>
                      <a:pt x="41" y="14"/>
                      <a:pt x="44" y="32"/>
                      <a:pt x="44" y="32"/>
                    </a:cubicBezTo>
                    <a:cubicBezTo>
                      <a:pt x="44" y="32"/>
                      <a:pt x="27" y="39"/>
                      <a:pt x="15" y="3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0" name="íṩḻîďè"/>
              <p:cNvSpPr/>
              <p:nvPr>
                <p:custDataLst>
                  <p:tags r:id="rId169"/>
                </p:custDataLst>
              </p:nvPr>
            </p:nvSpPr>
            <p:spPr bwMode="auto">
              <a:xfrm>
                <a:off x="4721" y="1370"/>
                <a:ext cx="85" cy="58"/>
              </a:xfrm>
              <a:custGeom>
                <a:avLst/>
                <a:gdLst>
                  <a:gd name="T0" fmla="*/ 22 w 50"/>
                  <a:gd name="T1" fmla="*/ 3 h 34"/>
                  <a:gd name="T2" fmla="*/ 50 w 50"/>
                  <a:gd name="T3" fmla="*/ 12 h 34"/>
                  <a:gd name="T4" fmla="*/ 28 w 50"/>
                  <a:gd name="T5" fmla="*/ 31 h 34"/>
                  <a:gd name="T6" fmla="*/ 0 w 50"/>
                  <a:gd name="T7" fmla="*/ 22 h 34"/>
                  <a:gd name="T8" fmla="*/ 22 w 50"/>
                  <a:gd name="T9" fmla="*/ 3 h 34"/>
                </a:gdLst>
                <a:ahLst/>
                <a:cxnLst>
                  <a:cxn ang="0">
                    <a:pos x="T0" y="T1"/>
                  </a:cxn>
                  <a:cxn ang="0">
                    <a:pos x="T2" y="T3"/>
                  </a:cxn>
                  <a:cxn ang="0">
                    <a:pos x="T4" y="T5"/>
                  </a:cxn>
                  <a:cxn ang="0">
                    <a:pos x="T6" y="T7"/>
                  </a:cxn>
                  <a:cxn ang="0">
                    <a:pos x="T8" y="T9"/>
                  </a:cxn>
                </a:cxnLst>
                <a:rect l="0" t="0" r="r" b="b"/>
                <a:pathLst>
                  <a:path w="50" h="34">
                    <a:moveTo>
                      <a:pt x="22" y="3"/>
                    </a:moveTo>
                    <a:cubicBezTo>
                      <a:pt x="36" y="0"/>
                      <a:pt x="50" y="12"/>
                      <a:pt x="50" y="12"/>
                    </a:cubicBezTo>
                    <a:cubicBezTo>
                      <a:pt x="50" y="12"/>
                      <a:pt x="42" y="29"/>
                      <a:pt x="28" y="31"/>
                    </a:cubicBezTo>
                    <a:cubicBezTo>
                      <a:pt x="14" y="34"/>
                      <a:pt x="0" y="22"/>
                      <a:pt x="0" y="22"/>
                    </a:cubicBezTo>
                    <a:cubicBezTo>
                      <a:pt x="0" y="22"/>
                      <a:pt x="8" y="5"/>
                      <a:pt x="22" y="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1" name="íś1ídè"/>
              <p:cNvSpPr/>
              <p:nvPr>
                <p:custDataLst>
                  <p:tags r:id="rId170"/>
                </p:custDataLst>
              </p:nvPr>
            </p:nvSpPr>
            <p:spPr bwMode="auto">
              <a:xfrm>
                <a:off x="4640" y="1408"/>
                <a:ext cx="65" cy="76"/>
              </a:xfrm>
              <a:custGeom>
                <a:avLst/>
                <a:gdLst>
                  <a:gd name="T0" fmla="*/ 32 w 38"/>
                  <a:gd name="T1" fmla="*/ 16 h 45"/>
                  <a:gd name="T2" fmla="*/ 30 w 38"/>
                  <a:gd name="T3" fmla="*/ 45 h 45"/>
                  <a:gd name="T4" fmla="*/ 6 w 38"/>
                  <a:gd name="T5" fmla="*/ 29 h 45"/>
                  <a:gd name="T6" fmla="*/ 7 w 38"/>
                  <a:gd name="T7" fmla="*/ 0 h 45"/>
                  <a:gd name="T8" fmla="*/ 32 w 38"/>
                  <a:gd name="T9" fmla="*/ 16 h 45"/>
                </a:gdLst>
                <a:ahLst/>
                <a:cxnLst>
                  <a:cxn ang="0">
                    <a:pos x="T0" y="T1"/>
                  </a:cxn>
                  <a:cxn ang="0">
                    <a:pos x="T2" y="T3"/>
                  </a:cxn>
                  <a:cxn ang="0">
                    <a:pos x="T4" y="T5"/>
                  </a:cxn>
                  <a:cxn ang="0">
                    <a:pos x="T6" y="T7"/>
                  </a:cxn>
                  <a:cxn ang="0">
                    <a:pos x="T8" y="T9"/>
                  </a:cxn>
                </a:cxnLst>
                <a:rect l="0" t="0" r="r" b="b"/>
                <a:pathLst>
                  <a:path w="38" h="45">
                    <a:moveTo>
                      <a:pt x="32" y="16"/>
                    </a:moveTo>
                    <a:cubicBezTo>
                      <a:pt x="38" y="29"/>
                      <a:pt x="30" y="45"/>
                      <a:pt x="30" y="45"/>
                    </a:cubicBezTo>
                    <a:cubicBezTo>
                      <a:pt x="30" y="45"/>
                      <a:pt x="12" y="42"/>
                      <a:pt x="6" y="29"/>
                    </a:cubicBezTo>
                    <a:cubicBezTo>
                      <a:pt x="0" y="16"/>
                      <a:pt x="7" y="0"/>
                      <a:pt x="7" y="0"/>
                    </a:cubicBezTo>
                    <a:cubicBezTo>
                      <a:pt x="7" y="0"/>
                      <a:pt x="26" y="3"/>
                      <a:pt x="32" y="1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2" name="ïśḻîḍê"/>
              <p:cNvSpPr/>
              <p:nvPr>
                <p:custDataLst>
                  <p:tags r:id="rId171"/>
                </p:custDataLst>
              </p:nvPr>
            </p:nvSpPr>
            <p:spPr bwMode="auto">
              <a:xfrm>
                <a:off x="4751" y="1455"/>
                <a:ext cx="67" cy="79"/>
              </a:xfrm>
              <a:custGeom>
                <a:avLst/>
                <a:gdLst>
                  <a:gd name="T0" fmla="*/ 32 w 39"/>
                  <a:gd name="T1" fmla="*/ 17 h 46"/>
                  <a:gd name="T2" fmla="*/ 31 w 39"/>
                  <a:gd name="T3" fmla="*/ 46 h 46"/>
                  <a:gd name="T4" fmla="*/ 6 w 39"/>
                  <a:gd name="T5" fmla="*/ 30 h 46"/>
                  <a:gd name="T6" fmla="*/ 8 w 39"/>
                  <a:gd name="T7" fmla="*/ 0 h 46"/>
                  <a:gd name="T8" fmla="*/ 32 w 39"/>
                  <a:gd name="T9" fmla="*/ 17 h 46"/>
                </a:gdLst>
                <a:ahLst/>
                <a:cxnLst>
                  <a:cxn ang="0">
                    <a:pos x="T0" y="T1"/>
                  </a:cxn>
                  <a:cxn ang="0">
                    <a:pos x="T2" y="T3"/>
                  </a:cxn>
                  <a:cxn ang="0">
                    <a:pos x="T4" y="T5"/>
                  </a:cxn>
                  <a:cxn ang="0">
                    <a:pos x="T6" y="T7"/>
                  </a:cxn>
                  <a:cxn ang="0">
                    <a:pos x="T8" y="T9"/>
                  </a:cxn>
                </a:cxnLst>
                <a:rect l="0" t="0" r="r" b="b"/>
                <a:pathLst>
                  <a:path w="39" h="46">
                    <a:moveTo>
                      <a:pt x="32" y="17"/>
                    </a:moveTo>
                    <a:cubicBezTo>
                      <a:pt x="39" y="29"/>
                      <a:pt x="31" y="46"/>
                      <a:pt x="31" y="46"/>
                    </a:cubicBezTo>
                    <a:cubicBezTo>
                      <a:pt x="31" y="46"/>
                      <a:pt x="12" y="42"/>
                      <a:pt x="6" y="30"/>
                    </a:cubicBezTo>
                    <a:cubicBezTo>
                      <a:pt x="0" y="17"/>
                      <a:pt x="8" y="0"/>
                      <a:pt x="8" y="0"/>
                    </a:cubicBezTo>
                    <a:cubicBezTo>
                      <a:pt x="8" y="0"/>
                      <a:pt x="26" y="4"/>
                      <a:pt x="32" y="17"/>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3" name="îṡ1ïdé"/>
              <p:cNvSpPr/>
              <p:nvPr>
                <p:custDataLst>
                  <p:tags r:id="rId172"/>
                </p:custDataLst>
              </p:nvPr>
            </p:nvSpPr>
            <p:spPr bwMode="auto">
              <a:xfrm>
                <a:off x="4750" y="1238"/>
                <a:ext cx="53" cy="89"/>
              </a:xfrm>
              <a:custGeom>
                <a:avLst/>
                <a:gdLst>
                  <a:gd name="T0" fmla="*/ 30 w 31"/>
                  <a:gd name="T1" fmla="*/ 25 h 52"/>
                  <a:gd name="T2" fmla="*/ 16 w 31"/>
                  <a:gd name="T3" fmla="*/ 52 h 52"/>
                  <a:gd name="T4" fmla="*/ 1 w 31"/>
                  <a:gd name="T5" fmla="*/ 26 h 52"/>
                  <a:gd name="T6" fmla="*/ 15 w 31"/>
                  <a:gd name="T7" fmla="*/ 0 h 52"/>
                  <a:gd name="T8" fmla="*/ 30 w 31"/>
                  <a:gd name="T9" fmla="*/ 25 h 52"/>
                </a:gdLst>
                <a:ahLst/>
                <a:cxnLst>
                  <a:cxn ang="0">
                    <a:pos x="T0" y="T1"/>
                  </a:cxn>
                  <a:cxn ang="0">
                    <a:pos x="T2" y="T3"/>
                  </a:cxn>
                  <a:cxn ang="0">
                    <a:pos x="T4" y="T5"/>
                  </a:cxn>
                  <a:cxn ang="0">
                    <a:pos x="T6" y="T7"/>
                  </a:cxn>
                  <a:cxn ang="0">
                    <a:pos x="T8" y="T9"/>
                  </a:cxn>
                </a:cxnLst>
                <a:rect l="0" t="0" r="r" b="b"/>
                <a:pathLst>
                  <a:path w="31" h="52">
                    <a:moveTo>
                      <a:pt x="30" y="25"/>
                    </a:moveTo>
                    <a:cubicBezTo>
                      <a:pt x="31" y="40"/>
                      <a:pt x="16" y="52"/>
                      <a:pt x="16" y="52"/>
                    </a:cubicBezTo>
                    <a:cubicBezTo>
                      <a:pt x="16" y="52"/>
                      <a:pt x="1" y="41"/>
                      <a:pt x="1" y="26"/>
                    </a:cubicBezTo>
                    <a:cubicBezTo>
                      <a:pt x="0" y="12"/>
                      <a:pt x="15" y="0"/>
                      <a:pt x="15" y="0"/>
                    </a:cubicBezTo>
                    <a:cubicBezTo>
                      <a:pt x="15" y="0"/>
                      <a:pt x="30" y="11"/>
                      <a:pt x="30" y="25"/>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4" name="íṥ1ïḑe"/>
              <p:cNvSpPr/>
              <p:nvPr>
                <p:custDataLst>
                  <p:tags r:id="rId173"/>
                </p:custDataLst>
              </p:nvPr>
            </p:nvSpPr>
            <p:spPr bwMode="auto">
              <a:xfrm>
                <a:off x="4818" y="1396"/>
                <a:ext cx="82" cy="63"/>
              </a:xfrm>
              <a:custGeom>
                <a:avLst/>
                <a:gdLst>
                  <a:gd name="T0" fmla="*/ 29 w 48"/>
                  <a:gd name="T1" fmla="*/ 32 h 37"/>
                  <a:gd name="T2" fmla="*/ 0 w 48"/>
                  <a:gd name="T3" fmla="*/ 27 h 37"/>
                  <a:gd name="T4" fmla="*/ 20 w 48"/>
                  <a:gd name="T5" fmla="*/ 5 h 37"/>
                  <a:gd name="T6" fmla="*/ 48 w 48"/>
                  <a:gd name="T7" fmla="*/ 10 h 37"/>
                  <a:gd name="T8" fmla="*/ 29 w 48"/>
                  <a:gd name="T9" fmla="*/ 32 h 37"/>
                </a:gdLst>
                <a:ahLst/>
                <a:cxnLst>
                  <a:cxn ang="0">
                    <a:pos x="T0" y="T1"/>
                  </a:cxn>
                  <a:cxn ang="0">
                    <a:pos x="T2" y="T3"/>
                  </a:cxn>
                  <a:cxn ang="0">
                    <a:pos x="T4" y="T5"/>
                  </a:cxn>
                  <a:cxn ang="0">
                    <a:pos x="T6" y="T7"/>
                  </a:cxn>
                  <a:cxn ang="0">
                    <a:pos x="T8" y="T9"/>
                  </a:cxn>
                </a:cxnLst>
                <a:rect l="0" t="0" r="r" b="b"/>
                <a:pathLst>
                  <a:path w="48" h="37">
                    <a:moveTo>
                      <a:pt x="29" y="32"/>
                    </a:moveTo>
                    <a:cubicBezTo>
                      <a:pt x="15" y="37"/>
                      <a:pt x="0" y="27"/>
                      <a:pt x="0" y="27"/>
                    </a:cubicBezTo>
                    <a:cubicBezTo>
                      <a:pt x="0" y="27"/>
                      <a:pt x="6" y="9"/>
                      <a:pt x="20" y="5"/>
                    </a:cubicBezTo>
                    <a:cubicBezTo>
                      <a:pt x="33" y="0"/>
                      <a:pt x="48" y="10"/>
                      <a:pt x="48" y="10"/>
                    </a:cubicBezTo>
                    <a:cubicBezTo>
                      <a:pt x="48" y="10"/>
                      <a:pt x="42" y="28"/>
                      <a:pt x="29" y="3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5" name="işľîďê"/>
              <p:cNvSpPr/>
              <p:nvPr>
                <p:custDataLst>
                  <p:tags r:id="rId174"/>
                </p:custDataLst>
              </p:nvPr>
            </p:nvSpPr>
            <p:spPr bwMode="auto">
              <a:xfrm>
                <a:off x="3682" y="914"/>
                <a:ext cx="65" cy="80"/>
              </a:xfrm>
              <a:custGeom>
                <a:avLst/>
                <a:gdLst>
                  <a:gd name="T0" fmla="*/ 5 w 38"/>
                  <a:gd name="T1" fmla="*/ 29 h 47"/>
                  <a:gd name="T2" fmla="*/ 28 w 38"/>
                  <a:gd name="T3" fmla="*/ 47 h 47"/>
                  <a:gd name="T4" fmla="*/ 33 w 38"/>
                  <a:gd name="T5" fmla="*/ 18 h 47"/>
                  <a:gd name="T6" fmla="*/ 10 w 38"/>
                  <a:gd name="T7" fmla="*/ 0 h 47"/>
                  <a:gd name="T8" fmla="*/ 5 w 38"/>
                  <a:gd name="T9" fmla="*/ 29 h 47"/>
                </a:gdLst>
                <a:ahLst/>
                <a:cxnLst>
                  <a:cxn ang="0">
                    <a:pos x="T0" y="T1"/>
                  </a:cxn>
                  <a:cxn ang="0">
                    <a:pos x="T2" y="T3"/>
                  </a:cxn>
                  <a:cxn ang="0">
                    <a:pos x="T4" y="T5"/>
                  </a:cxn>
                  <a:cxn ang="0">
                    <a:pos x="T6" y="T7"/>
                  </a:cxn>
                  <a:cxn ang="0">
                    <a:pos x="T8" y="T9"/>
                  </a:cxn>
                </a:cxnLst>
                <a:rect l="0" t="0" r="r" b="b"/>
                <a:pathLst>
                  <a:path w="38" h="47">
                    <a:moveTo>
                      <a:pt x="5" y="29"/>
                    </a:moveTo>
                    <a:cubicBezTo>
                      <a:pt x="10" y="42"/>
                      <a:pt x="28" y="47"/>
                      <a:pt x="28" y="47"/>
                    </a:cubicBezTo>
                    <a:cubicBezTo>
                      <a:pt x="28" y="47"/>
                      <a:pt x="38" y="32"/>
                      <a:pt x="33" y="18"/>
                    </a:cubicBezTo>
                    <a:cubicBezTo>
                      <a:pt x="28" y="5"/>
                      <a:pt x="10" y="0"/>
                      <a:pt x="10" y="0"/>
                    </a:cubicBezTo>
                    <a:cubicBezTo>
                      <a:pt x="10" y="0"/>
                      <a:pt x="0" y="15"/>
                      <a:pt x="5"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6" name="îṡḷíďe"/>
              <p:cNvSpPr/>
              <p:nvPr>
                <p:custDataLst>
                  <p:tags r:id="rId175"/>
                </p:custDataLst>
              </p:nvPr>
            </p:nvSpPr>
            <p:spPr bwMode="auto">
              <a:xfrm>
                <a:off x="3861" y="928"/>
                <a:ext cx="71" cy="70"/>
              </a:xfrm>
              <a:custGeom>
                <a:avLst/>
                <a:gdLst>
                  <a:gd name="T0" fmla="*/ 9 w 41"/>
                  <a:gd name="T1" fmla="*/ 12 h 41"/>
                  <a:gd name="T2" fmla="*/ 5 w 41"/>
                  <a:gd name="T3" fmla="*/ 41 h 41"/>
                  <a:gd name="T4" fmla="*/ 32 w 41"/>
                  <a:gd name="T5" fmla="*/ 29 h 41"/>
                  <a:gd name="T6" fmla="*/ 36 w 41"/>
                  <a:gd name="T7" fmla="*/ 0 h 41"/>
                  <a:gd name="T8" fmla="*/ 9 w 41"/>
                  <a:gd name="T9" fmla="*/ 12 h 41"/>
                </a:gdLst>
                <a:ahLst/>
                <a:cxnLst>
                  <a:cxn ang="0">
                    <a:pos x="T0" y="T1"/>
                  </a:cxn>
                  <a:cxn ang="0">
                    <a:pos x="T2" y="T3"/>
                  </a:cxn>
                  <a:cxn ang="0">
                    <a:pos x="T4" y="T5"/>
                  </a:cxn>
                  <a:cxn ang="0">
                    <a:pos x="T6" y="T7"/>
                  </a:cxn>
                  <a:cxn ang="0">
                    <a:pos x="T8" y="T9"/>
                  </a:cxn>
                </a:cxnLst>
                <a:rect l="0" t="0" r="r" b="b"/>
                <a:pathLst>
                  <a:path w="41" h="41">
                    <a:moveTo>
                      <a:pt x="9" y="12"/>
                    </a:moveTo>
                    <a:cubicBezTo>
                      <a:pt x="0" y="23"/>
                      <a:pt x="5" y="41"/>
                      <a:pt x="5" y="41"/>
                    </a:cubicBezTo>
                    <a:cubicBezTo>
                      <a:pt x="5" y="41"/>
                      <a:pt x="24" y="41"/>
                      <a:pt x="32" y="29"/>
                    </a:cubicBezTo>
                    <a:cubicBezTo>
                      <a:pt x="41" y="18"/>
                      <a:pt x="36" y="0"/>
                      <a:pt x="36" y="0"/>
                    </a:cubicBezTo>
                    <a:cubicBezTo>
                      <a:pt x="36" y="0"/>
                      <a:pt x="17" y="0"/>
                      <a:pt x="9" y="1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7" name="iŝliďé"/>
              <p:cNvSpPr/>
              <p:nvPr>
                <p:custDataLst>
                  <p:tags r:id="rId176"/>
                </p:custDataLst>
              </p:nvPr>
            </p:nvSpPr>
            <p:spPr bwMode="auto">
              <a:xfrm>
                <a:off x="3781" y="1061"/>
                <a:ext cx="86" cy="61"/>
              </a:xfrm>
              <a:custGeom>
                <a:avLst/>
                <a:gdLst>
                  <a:gd name="T0" fmla="*/ 21 w 50"/>
                  <a:gd name="T1" fmla="*/ 32 h 36"/>
                  <a:gd name="T2" fmla="*/ 50 w 50"/>
                  <a:gd name="T3" fmla="*/ 25 h 36"/>
                  <a:gd name="T4" fmla="*/ 29 w 50"/>
                  <a:gd name="T5" fmla="*/ 4 h 36"/>
                  <a:gd name="T6" fmla="*/ 0 w 50"/>
                  <a:gd name="T7" fmla="*/ 12 h 36"/>
                  <a:gd name="T8" fmla="*/ 21 w 50"/>
                  <a:gd name="T9" fmla="*/ 32 h 36"/>
                </a:gdLst>
                <a:ahLst/>
                <a:cxnLst>
                  <a:cxn ang="0">
                    <a:pos x="T0" y="T1"/>
                  </a:cxn>
                  <a:cxn ang="0">
                    <a:pos x="T2" y="T3"/>
                  </a:cxn>
                  <a:cxn ang="0">
                    <a:pos x="T4" y="T5"/>
                  </a:cxn>
                  <a:cxn ang="0">
                    <a:pos x="T6" y="T7"/>
                  </a:cxn>
                  <a:cxn ang="0">
                    <a:pos x="T8" y="T9"/>
                  </a:cxn>
                </a:cxnLst>
                <a:rect l="0" t="0" r="r" b="b"/>
                <a:pathLst>
                  <a:path w="50" h="36">
                    <a:moveTo>
                      <a:pt x="21" y="32"/>
                    </a:moveTo>
                    <a:cubicBezTo>
                      <a:pt x="35" y="36"/>
                      <a:pt x="50" y="25"/>
                      <a:pt x="50" y="25"/>
                    </a:cubicBezTo>
                    <a:cubicBezTo>
                      <a:pt x="50" y="25"/>
                      <a:pt x="43" y="8"/>
                      <a:pt x="29" y="4"/>
                    </a:cubicBezTo>
                    <a:cubicBezTo>
                      <a:pt x="15" y="0"/>
                      <a:pt x="0" y="12"/>
                      <a:pt x="0" y="12"/>
                    </a:cubicBezTo>
                    <a:cubicBezTo>
                      <a:pt x="0" y="12"/>
                      <a:pt x="8" y="29"/>
                      <a:pt x="21"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8" name="ïSlíḑè"/>
              <p:cNvSpPr/>
              <p:nvPr>
                <p:custDataLst>
                  <p:tags r:id="rId177"/>
                </p:custDataLst>
              </p:nvPr>
            </p:nvSpPr>
            <p:spPr bwMode="auto">
              <a:xfrm>
                <a:off x="3771" y="967"/>
                <a:ext cx="53" cy="87"/>
              </a:xfrm>
              <a:custGeom>
                <a:avLst/>
                <a:gdLst>
                  <a:gd name="T0" fmla="*/ 30 w 31"/>
                  <a:gd name="T1" fmla="*/ 26 h 51"/>
                  <a:gd name="T2" fmla="*/ 17 w 31"/>
                  <a:gd name="T3" fmla="*/ 0 h 51"/>
                  <a:gd name="T4" fmla="*/ 1 w 31"/>
                  <a:gd name="T5" fmla="*/ 25 h 51"/>
                  <a:gd name="T6" fmla="*/ 14 w 31"/>
                  <a:gd name="T7" fmla="*/ 51 h 51"/>
                  <a:gd name="T8" fmla="*/ 30 w 31"/>
                  <a:gd name="T9" fmla="*/ 26 h 51"/>
                </a:gdLst>
                <a:ahLst/>
                <a:cxnLst>
                  <a:cxn ang="0">
                    <a:pos x="T0" y="T1"/>
                  </a:cxn>
                  <a:cxn ang="0">
                    <a:pos x="T2" y="T3"/>
                  </a:cxn>
                  <a:cxn ang="0">
                    <a:pos x="T4" y="T5"/>
                  </a:cxn>
                  <a:cxn ang="0">
                    <a:pos x="T6" y="T7"/>
                  </a:cxn>
                  <a:cxn ang="0">
                    <a:pos x="T8" y="T9"/>
                  </a:cxn>
                </a:cxnLst>
                <a:rect l="0" t="0" r="r" b="b"/>
                <a:pathLst>
                  <a:path w="31" h="51">
                    <a:moveTo>
                      <a:pt x="30" y="26"/>
                    </a:moveTo>
                    <a:cubicBezTo>
                      <a:pt x="31" y="12"/>
                      <a:pt x="17" y="0"/>
                      <a:pt x="17" y="0"/>
                    </a:cubicBezTo>
                    <a:cubicBezTo>
                      <a:pt x="17" y="0"/>
                      <a:pt x="1" y="11"/>
                      <a:pt x="1" y="25"/>
                    </a:cubicBezTo>
                    <a:cubicBezTo>
                      <a:pt x="0" y="39"/>
                      <a:pt x="14" y="51"/>
                      <a:pt x="14" y="51"/>
                    </a:cubicBezTo>
                    <a:cubicBezTo>
                      <a:pt x="14" y="51"/>
                      <a:pt x="29" y="41"/>
                      <a:pt x="30" y="2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9" name="iṥlíḋè"/>
              <p:cNvSpPr/>
              <p:nvPr>
                <p:custDataLst>
                  <p:tags r:id="rId178"/>
                </p:custDataLst>
              </p:nvPr>
            </p:nvSpPr>
            <p:spPr bwMode="auto">
              <a:xfrm>
                <a:off x="3986" y="1396"/>
                <a:ext cx="52" cy="87"/>
              </a:xfrm>
              <a:custGeom>
                <a:avLst/>
                <a:gdLst>
                  <a:gd name="T0" fmla="*/ 30 w 30"/>
                  <a:gd name="T1" fmla="*/ 26 h 51"/>
                  <a:gd name="T2" fmla="*/ 16 w 30"/>
                  <a:gd name="T3" fmla="*/ 0 h 51"/>
                  <a:gd name="T4" fmla="*/ 1 w 30"/>
                  <a:gd name="T5" fmla="*/ 25 h 51"/>
                  <a:gd name="T6" fmla="*/ 14 w 30"/>
                  <a:gd name="T7" fmla="*/ 51 h 51"/>
                  <a:gd name="T8" fmla="*/ 30 w 30"/>
                  <a:gd name="T9" fmla="*/ 26 h 51"/>
                </a:gdLst>
                <a:ahLst/>
                <a:cxnLst>
                  <a:cxn ang="0">
                    <a:pos x="T0" y="T1"/>
                  </a:cxn>
                  <a:cxn ang="0">
                    <a:pos x="T2" y="T3"/>
                  </a:cxn>
                  <a:cxn ang="0">
                    <a:pos x="T4" y="T5"/>
                  </a:cxn>
                  <a:cxn ang="0">
                    <a:pos x="T6" y="T7"/>
                  </a:cxn>
                  <a:cxn ang="0">
                    <a:pos x="T8" y="T9"/>
                  </a:cxn>
                </a:cxnLst>
                <a:rect l="0" t="0" r="r" b="b"/>
                <a:pathLst>
                  <a:path w="30" h="51">
                    <a:moveTo>
                      <a:pt x="30" y="26"/>
                    </a:moveTo>
                    <a:cubicBezTo>
                      <a:pt x="30" y="12"/>
                      <a:pt x="16" y="0"/>
                      <a:pt x="16" y="0"/>
                    </a:cubicBezTo>
                    <a:cubicBezTo>
                      <a:pt x="16" y="0"/>
                      <a:pt x="1" y="11"/>
                      <a:pt x="1" y="25"/>
                    </a:cubicBezTo>
                    <a:cubicBezTo>
                      <a:pt x="0" y="39"/>
                      <a:pt x="14" y="51"/>
                      <a:pt x="14" y="51"/>
                    </a:cubicBezTo>
                    <a:cubicBezTo>
                      <a:pt x="14" y="51"/>
                      <a:pt x="29" y="41"/>
                      <a:pt x="30" y="2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0" name="íṥļiḋe"/>
              <p:cNvSpPr/>
              <p:nvPr>
                <p:custDataLst>
                  <p:tags r:id="rId179"/>
                </p:custDataLst>
              </p:nvPr>
            </p:nvSpPr>
            <p:spPr bwMode="auto">
              <a:xfrm>
                <a:off x="3665" y="793"/>
                <a:ext cx="53" cy="87"/>
              </a:xfrm>
              <a:custGeom>
                <a:avLst/>
                <a:gdLst>
                  <a:gd name="T0" fmla="*/ 30 w 31"/>
                  <a:gd name="T1" fmla="*/ 26 h 51"/>
                  <a:gd name="T2" fmla="*/ 17 w 31"/>
                  <a:gd name="T3" fmla="*/ 0 h 51"/>
                  <a:gd name="T4" fmla="*/ 1 w 31"/>
                  <a:gd name="T5" fmla="*/ 25 h 51"/>
                  <a:gd name="T6" fmla="*/ 14 w 31"/>
                  <a:gd name="T7" fmla="*/ 51 h 51"/>
                  <a:gd name="T8" fmla="*/ 30 w 31"/>
                  <a:gd name="T9" fmla="*/ 26 h 51"/>
                </a:gdLst>
                <a:ahLst/>
                <a:cxnLst>
                  <a:cxn ang="0">
                    <a:pos x="T0" y="T1"/>
                  </a:cxn>
                  <a:cxn ang="0">
                    <a:pos x="T2" y="T3"/>
                  </a:cxn>
                  <a:cxn ang="0">
                    <a:pos x="T4" y="T5"/>
                  </a:cxn>
                  <a:cxn ang="0">
                    <a:pos x="T6" y="T7"/>
                  </a:cxn>
                  <a:cxn ang="0">
                    <a:pos x="T8" y="T9"/>
                  </a:cxn>
                </a:cxnLst>
                <a:rect l="0" t="0" r="r" b="b"/>
                <a:pathLst>
                  <a:path w="31" h="51">
                    <a:moveTo>
                      <a:pt x="30" y="26"/>
                    </a:moveTo>
                    <a:cubicBezTo>
                      <a:pt x="31" y="12"/>
                      <a:pt x="17" y="0"/>
                      <a:pt x="17" y="0"/>
                    </a:cubicBezTo>
                    <a:cubicBezTo>
                      <a:pt x="17" y="0"/>
                      <a:pt x="2" y="11"/>
                      <a:pt x="1" y="25"/>
                    </a:cubicBezTo>
                    <a:cubicBezTo>
                      <a:pt x="0" y="39"/>
                      <a:pt x="14" y="51"/>
                      <a:pt x="14" y="51"/>
                    </a:cubicBezTo>
                    <a:cubicBezTo>
                      <a:pt x="14" y="51"/>
                      <a:pt x="30" y="41"/>
                      <a:pt x="30" y="2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1" name="iṡlïde"/>
              <p:cNvSpPr/>
              <p:nvPr>
                <p:custDataLst>
                  <p:tags r:id="rId180"/>
                </p:custDataLst>
              </p:nvPr>
            </p:nvSpPr>
            <p:spPr bwMode="auto">
              <a:xfrm>
                <a:off x="3899" y="1015"/>
                <a:ext cx="87" cy="53"/>
              </a:xfrm>
              <a:custGeom>
                <a:avLst/>
                <a:gdLst>
                  <a:gd name="T0" fmla="*/ 25 w 51"/>
                  <a:gd name="T1" fmla="*/ 1 h 31"/>
                  <a:gd name="T2" fmla="*/ 0 w 51"/>
                  <a:gd name="T3" fmla="*/ 18 h 31"/>
                  <a:gd name="T4" fmla="*/ 27 w 51"/>
                  <a:gd name="T5" fmla="*/ 30 h 31"/>
                  <a:gd name="T6" fmla="*/ 51 w 51"/>
                  <a:gd name="T7" fmla="*/ 13 h 31"/>
                  <a:gd name="T8" fmla="*/ 25 w 51"/>
                  <a:gd name="T9" fmla="*/ 1 h 31"/>
                </a:gdLst>
                <a:ahLst/>
                <a:cxnLst>
                  <a:cxn ang="0">
                    <a:pos x="T0" y="T1"/>
                  </a:cxn>
                  <a:cxn ang="0">
                    <a:pos x="T2" y="T3"/>
                  </a:cxn>
                  <a:cxn ang="0">
                    <a:pos x="T4" y="T5"/>
                  </a:cxn>
                  <a:cxn ang="0">
                    <a:pos x="T6" y="T7"/>
                  </a:cxn>
                  <a:cxn ang="0">
                    <a:pos x="T8" y="T9"/>
                  </a:cxn>
                </a:cxnLst>
                <a:rect l="0" t="0" r="r" b="b"/>
                <a:pathLst>
                  <a:path w="51" h="31">
                    <a:moveTo>
                      <a:pt x="25" y="1"/>
                    </a:moveTo>
                    <a:cubicBezTo>
                      <a:pt x="10" y="2"/>
                      <a:pt x="0" y="18"/>
                      <a:pt x="0" y="18"/>
                    </a:cubicBezTo>
                    <a:cubicBezTo>
                      <a:pt x="0" y="18"/>
                      <a:pt x="13" y="31"/>
                      <a:pt x="27" y="30"/>
                    </a:cubicBezTo>
                    <a:cubicBezTo>
                      <a:pt x="41" y="29"/>
                      <a:pt x="51" y="13"/>
                      <a:pt x="51" y="13"/>
                    </a:cubicBezTo>
                    <a:cubicBezTo>
                      <a:pt x="51" y="13"/>
                      <a:pt x="39" y="0"/>
                      <a:pt x="25" y="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2" name="iṩľiḓè"/>
              <p:cNvSpPr/>
              <p:nvPr>
                <p:custDataLst>
                  <p:tags r:id="rId181"/>
                </p:custDataLst>
              </p:nvPr>
            </p:nvSpPr>
            <p:spPr bwMode="auto">
              <a:xfrm>
                <a:off x="2960" y="2038"/>
                <a:ext cx="70" cy="68"/>
              </a:xfrm>
              <a:custGeom>
                <a:avLst/>
                <a:gdLst>
                  <a:gd name="T0" fmla="*/ 9 w 41"/>
                  <a:gd name="T1" fmla="*/ 11 h 40"/>
                  <a:gd name="T2" fmla="*/ 5 w 41"/>
                  <a:gd name="T3" fmla="*/ 40 h 40"/>
                  <a:gd name="T4" fmla="*/ 32 w 41"/>
                  <a:gd name="T5" fmla="*/ 29 h 40"/>
                  <a:gd name="T6" fmla="*/ 36 w 41"/>
                  <a:gd name="T7" fmla="*/ 0 h 40"/>
                  <a:gd name="T8" fmla="*/ 9 w 41"/>
                  <a:gd name="T9" fmla="*/ 11 h 40"/>
                </a:gdLst>
                <a:ahLst/>
                <a:cxnLst>
                  <a:cxn ang="0">
                    <a:pos x="T0" y="T1"/>
                  </a:cxn>
                  <a:cxn ang="0">
                    <a:pos x="T2" y="T3"/>
                  </a:cxn>
                  <a:cxn ang="0">
                    <a:pos x="T4" y="T5"/>
                  </a:cxn>
                  <a:cxn ang="0">
                    <a:pos x="T6" y="T7"/>
                  </a:cxn>
                  <a:cxn ang="0">
                    <a:pos x="T8" y="T9"/>
                  </a:cxn>
                </a:cxnLst>
                <a:rect l="0" t="0" r="r" b="b"/>
                <a:pathLst>
                  <a:path w="41" h="40">
                    <a:moveTo>
                      <a:pt x="9" y="11"/>
                    </a:moveTo>
                    <a:cubicBezTo>
                      <a:pt x="0" y="22"/>
                      <a:pt x="5" y="40"/>
                      <a:pt x="5" y="40"/>
                    </a:cubicBezTo>
                    <a:cubicBezTo>
                      <a:pt x="5" y="40"/>
                      <a:pt x="23" y="40"/>
                      <a:pt x="32" y="29"/>
                    </a:cubicBezTo>
                    <a:cubicBezTo>
                      <a:pt x="41" y="17"/>
                      <a:pt x="36" y="0"/>
                      <a:pt x="36" y="0"/>
                    </a:cubicBezTo>
                    <a:cubicBezTo>
                      <a:pt x="36" y="0"/>
                      <a:pt x="17" y="0"/>
                      <a:pt x="9" y="1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3" name="ísḷídé"/>
              <p:cNvSpPr/>
              <p:nvPr>
                <p:custDataLst>
                  <p:tags r:id="rId182"/>
                </p:custDataLst>
              </p:nvPr>
            </p:nvSpPr>
            <p:spPr bwMode="auto">
              <a:xfrm>
                <a:off x="2879" y="2171"/>
                <a:ext cx="86" cy="60"/>
              </a:xfrm>
              <a:custGeom>
                <a:avLst/>
                <a:gdLst>
                  <a:gd name="T0" fmla="*/ 21 w 50"/>
                  <a:gd name="T1" fmla="*/ 32 h 35"/>
                  <a:gd name="T2" fmla="*/ 50 w 50"/>
                  <a:gd name="T3" fmla="*/ 24 h 35"/>
                  <a:gd name="T4" fmla="*/ 29 w 50"/>
                  <a:gd name="T5" fmla="*/ 4 h 35"/>
                  <a:gd name="T6" fmla="*/ 0 w 50"/>
                  <a:gd name="T7" fmla="*/ 11 h 35"/>
                  <a:gd name="T8" fmla="*/ 21 w 50"/>
                  <a:gd name="T9" fmla="*/ 32 h 35"/>
                </a:gdLst>
                <a:ahLst/>
                <a:cxnLst>
                  <a:cxn ang="0">
                    <a:pos x="T0" y="T1"/>
                  </a:cxn>
                  <a:cxn ang="0">
                    <a:pos x="T2" y="T3"/>
                  </a:cxn>
                  <a:cxn ang="0">
                    <a:pos x="T4" y="T5"/>
                  </a:cxn>
                  <a:cxn ang="0">
                    <a:pos x="T6" y="T7"/>
                  </a:cxn>
                  <a:cxn ang="0">
                    <a:pos x="T8" y="T9"/>
                  </a:cxn>
                </a:cxnLst>
                <a:rect l="0" t="0" r="r" b="b"/>
                <a:pathLst>
                  <a:path w="50" h="35">
                    <a:moveTo>
                      <a:pt x="21" y="32"/>
                    </a:moveTo>
                    <a:cubicBezTo>
                      <a:pt x="35" y="35"/>
                      <a:pt x="50" y="24"/>
                      <a:pt x="50" y="24"/>
                    </a:cubicBezTo>
                    <a:cubicBezTo>
                      <a:pt x="50" y="24"/>
                      <a:pt x="42" y="7"/>
                      <a:pt x="29" y="4"/>
                    </a:cubicBezTo>
                    <a:cubicBezTo>
                      <a:pt x="15" y="0"/>
                      <a:pt x="0" y="11"/>
                      <a:pt x="0" y="11"/>
                    </a:cubicBezTo>
                    <a:cubicBezTo>
                      <a:pt x="0" y="11"/>
                      <a:pt x="8" y="28"/>
                      <a:pt x="21"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4" name="îṧľïḑè"/>
              <p:cNvSpPr/>
              <p:nvPr>
                <p:custDataLst>
                  <p:tags r:id="rId183"/>
                </p:custDataLst>
              </p:nvPr>
            </p:nvSpPr>
            <p:spPr bwMode="auto">
              <a:xfrm>
                <a:off x="2864" y="2280"/>
                <a:ext cx="85" cy="60"/>
              </a:xfrm>
              <a:custGeom>
                <a:avLst/>
                <a:gdLst>
                  <a:gd name="T0" fmla="*/ 21 w 50"/>
                  <a:gd name="T1" fmla="*/ 32 h 35"/>
                  <a:gd name="T2" fmla="*/ 50 w 50"/>
                  <a:gd name="T3" fmla="*/ 24 h 35"/>
                  <a:gd name="T4" fmla="*/ 29 w 50"/>
                  <a:gd name="T5" fmla="*/ 3 h 35"/>
                  <a:gd name="T6" fmla="*/ 0 w 50"/>
                  <a:gd name="T7" fmla="*/ 11 h 35"/>
                  <a:gd name="T8" fmla="*/ 21 w 50"/>
                  <a:gd name="T9" fmla="*/ 32 h 35"/>
                </a:gdLst>
                <a:ahLst/>
                <a:cxnLst>
                  <a:cxn ang="0">
                    <a:pos x="T0" y="T1"/>
                  </a:cxn>
                  <a:cxn ang="0">
                    <a:pos x="T2" y="T3"/>
                  </a:cxn>
                  <a:cxn ang="0">
                    <a:pos x="T4" y="T5"/>
                  </a:cxn>
                  <a:cxn ang="0">
                    <a:pos x="T6" y="T7"/>
                  </a:cxn>
                  <a:cxn ang="0">
                    <a:pos x="T8" y="T9"/>
                  </a:cxn>
                </a:cxnLst>
                <a:rect l="0" t="0" r="r" b="b"/>
                <a:pathLst>
                  <a:path w="50" h="35">
                    <a:moveTo>
                      <a:pt x="21" y="32"/>
                    </a:moveTo>
                    <a:cubicBezTo>
                      <a:pt x="35" y="35"/>
                      <a:pt x="50" y="24"/>
                      <a:pt x="50" y="24"/>
                    </a:cubicBezTo>
                    <a:cubicBezTo>
                      <a:pt x="50" y="24"/>
                      <a:pt x="42" y="7"/>
                      <a:pt x="29" y="3"/>
                    </a:cubicBezTo>
                    <a:cubicBezTo>
                      <a:pt x="15" y="0"/>
                      <a:pt x="0" y="11"/>
                      <a:pt x="0" y="11"/>
                    </a:cubicBezTo>
                    <a:cubicBezTo>
                      <a:pt x="0" y="11"/>
                      <a:pt x="8" y="28"/>
                      <a:pt x="21"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5" name="î$1íďè"/>
              <p:cNvSpPr/>
              <p:nvPr>
                <p:custDataLst>
                  <p:tags r:id="rId184"/>
                </p:custDataLst>
              </p:nvPr>
            </p:nvSpPr>
            <p:spPr bwMode="auto">
              <a:xfrm>
                <a:off x="2799" y="2142"/>
                <a:ext cx="51" cy="89"/>
              </a:xfrm>
              <a:custGeom>
                <a:avLst/>
                <a:gdLst>
                  <a:gd name="T0" fmla="*/ 30 w 30"/>
                  <a:gd name="T1" fmla="*/ 27 h 52"/>
                  <a:gd name="T2" fmla="*/ 16 w 30"/>
                  <a:gd name="T3" fmla="*/ 0 h 52"/>
                  <a:gd name="T4" fmla="*/ 0 w 30"/>
                  <a:gd name="T5" fmla="*/ 25 h 52"/>
                  <a:gd name="T6" fmla="*/ 14 w 30"/>
                  <a:gd name="T7" fmla="*/ 52 h 52"/>
                  <a:gd name="T8" fmla="*/ 30 w 30"/>
                  <a:gd name="T9" fmla="*/ 27 h 52"/>
                </a:gdLst>
                <a:ahLst/>
                <a:cxnLst>
                  <a:cxn ang="0">
                    <a:pos x="T0" y="T1"/>
                  </a:cxn>
                  <a:cxn ang="0">
                    <a:pos x="T2" y="T3"/>
                  </a:cxn>
                  <a:cxn ang="0">
                    <a:pos x="T4" y="T5"/>
                  </a:cxn>
                  <a:cxn ang="0">
                    <a:pos x="T6" y="T7"/>
                  </a:cxn>
                  <a:cxn ang="0">
                    <a:pos x="T8" y="T9"/>
                  </a:cxn>
                </a:cxnLst>
                <a:rect l="0" t="0" r="r" b="b"/>
                <a:pathLst>
                  <a:path w="30" h="52">
                    <a:moveTo>
                      <a:pt x="30" y="27"/>
                    </a:moveTo>
                    <a:cubicBezTo>
                      <a:pt x="30" y="13"/>
                      <a:pt x="16" y="0"/>
                      <a:pt x="16" y="0"/>
                    </a:cubicBezTo>
                    <a:cubicBezTo>
                      <a:pt x="16" y="0"/>
                      <a:pt x="1" y="11"/>
                      <a:pt x="0" y="25"/>
                    </a:cubicBezTo>
                    <a:cubicBezTo>
                      <a:pt x="0" y="39"/>
                      <a:pt x="14" y="52"/>
                      <a:pt x="14" y="52"/>
                    </a:cubicBezTo>
                    <a:cubicBezTo>
                      <a:pt x="14" y="52"/>
                      <a:pt x="29" y="41"/>
                      <a:pt x="30" y="27"/>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6" name="íšļidè"/>
              <p:cNvSpPr/>
              <p:nvPr>
                <p:custDataLst>
                  <p:tags r:id="rId185"/>
                </p:custDataLst>
              </p:nvPr>
            </p:nvSpPr>
            <p:spPr bwMode="auto">
              <a:xfrm>
                <a:off x="2869" y="2077"/>
                <a:ext cx="51" cy="87"/>
              </a:xfrm>
              <a:custGeom>
                <a:avLst/>
                <a:gdLst>
                  <a:gd name="T0" fmla="*/ 30 w 30"/>
                  <a:gd name="T1" fmla="*/ 26 h 51"/>
                  <a:gd name="T2" fmla="*/ 16 w 30"/>
                  <a:gd name="T3" fmla="*/ 0 h 51"/>
                  <a:gd name="T4" fmla="*/ 0 w 30"/>
                  <a:gd name="T5" fmla="*/ 25 h 51"/>
                  <a:gd name="T6" fmla="*/ 14 w 30"/>
                  <a:gd name="T7" fmla="*/ 51 h 51"/>
                  <a:gd name="T8" fmla="*/ 30 w 30"/>
                  <a:gd name="T9" fmla="*/ 26 h 51"/>
                </a:gdLst>
                <a:ahLst/>
                <a:cxnLst>
                  <a:cxn ang="0">
                    <a:pos x="T0" y="T1"/>
                  </a:cxn>
                  <a:cxn ang="0">
                    <a:pos x="T2" y="T3"/>
                  </a:cxn>
                  <a:cxn ang="0">
                    <a:pos x="T4" y="T5"/>
                  </a:cxn>
                  <a:cxn ang="0">
                    <a:pos x="T6" y="T7"/>
                  </a:cxn>
                  <a:cxn ang="0">
                    <a:pos x="T8" y="T9"/>
                  </a:cxn>
                </a:cxnLst>
                <a:rect l="0" t="0" r="r" b="b"/>
                <a:pathLst>
                  <a:path w="30" h="51">
                    <a:moveTo>
                      <a:pt x="30" y="26"/>
                    </a:moveTo>
                    <a:cubicBezTo>
                      <a:pt x="30" y="12"/>
                      <a:pt x="16" y="0"/>
                      <a:pt x="16" y="0"/>
                    </a:cubicBezTo>
                    <a:cubicBezTo>
                      <a:pt x="16" y="0"/>
                      <a:pt x="1" y="10"/>
                      <a:pt x="0" y="25"/>
                    </a:cubicBezTo>
                    <a:cubicBezTo>
                      <a:pt x="0" y="39"/>
                      <a:pt x="14" y="51"/>
                      <a:pt x="14" y="51"/>
                    </a:cubicBezTo>
                    <a:cubicBezTo>
                      <a:pt x="14" y="51"/>
                      <a:pt x="29" y="40"/>
                      <a:pt x="30" y="2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7" name="iSḻíḋe"/>
              <p:cNvSpPr/>
              <p:nvPr>
                <p:custDataLst>
                  <p:tags r:id="rId186"/>
                </p:custDataLst>
              </p:nvPr>
            </p:nvSpPr>
            <p:spPr bwMode="auto">
              <a:xfrm>
                <a:off x="2997" y="2123"/>
                <a:ext cx="88" cy="55"/>
              </a:xfrm>
              <a:custGeom>
                <a:avLst/>
                <a:gdLst>
                  <a:gd name="T0" fmla="*/ 24 w 51"/>
                  <a:gd name="T1" fmla="*/ 2 h 32"/>
                  <a:gd name="T2" fmla="*/ 0 w 51"/>
                  <a:gd name="T3" fmla="*/ 18 h 32"/>
                  <a:gd name="T4" fmla="*/ 27 w 51"/>
                  <a:gd name="T5" fmla="*/ 31 h 32"/>
                  <a:gd name="T6" fmla="*/ 51 w 51"/>
                  <a:gd name="T7" fmla="*/ 14 h 32"/>
                  <a:gd name="T8" fmla="*/ 24 w 51"/>
                  <a:gd name="T9" fmla="*/ 2 h 32"/>
                </a:gdLst>
                <a:ahLst/>
                <a:cxnLst>
                  <a:cxn ang="0">
                    <a:pos x="T0" y="T1"/>
                  </a:cxn>
                  <a:cxn ang="0">
                    <a:pos x="T2" y="T3"/>
                  </a:cxn>
                  <a:cxn ang="0">
                    <a:pos x="T4" y="T5"/>
                  </a:cxn>
                  <a:cxn ang="0">
                    <a:pos x="T6" y="T7"/>
                  </a:cxn>
                  <a:cxn ang="0">
                    <a:pos x="T8" y="T9"/>
                  </a:cxn>
                </a:cxnLst>
                <a:rect l="0" t="0" r="r" b="b"/>
                <a:pathLst>
                  <a:path w="51" h="32">
                    <a:moveTo>
                      <a:pt x="24" y="2"/>
                    </a:moveTo>
                    <a:cubicBezTo>
                      <a:pt x="10" y="3"/>
                      <a:pt x="0" y="18"/>
                      <a:pt x="0" y="18"/>
                    </a:cubicBezTo>
                    <a:cubicBezTo>
                      <a:pt x="0" y="18"/>
                      <a:pt x="13" y="32"/>
                      <a:pt x="27" y="31"/>
                    </a:cubicBezTo>
                    <a:cubicBezTo>
                      <a:pt x="41" y="29"/>
                      <a:pt x="51" y="14"/>
                      <a:pt x="51" y="14"/>
                    </a:cubicBezTo>
                    <a:cubicBezTo>
                      <a:pt x="51" y="14"/>
                      <a:pt x="38" y="0"/>
                      <a:pt x="24" y="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8" name="ïşḷïďe"/>
              <p:cNvSpPr/>
              <p:nvPr>
                <p:custDataLst>
                  <p:tags r:id="rId187"/>
                </p:custDataLst>
              </p:nvPr>
            </p:nvSpPr>
            <p:spPr bwMode="auto">
              <a:xfrm>
                <a:off x="4188" y="2342"/>
                <a:ext cx="84" cy="61"/>
              </a:xfrm>
              <a:custGeom>
                <a:avLst/>
                <a:gdLst>
                  <a:gd name="T0" fmla="*/ 28 w 49"/>
                  <a:gd name="T1" fmla="*/ 4 h 36"/>
                  <a:gd name="T2" fmla="*/ 0 w 49"/>
                  <a:gd name="T3" fmla="*/ 10 h 36"/>
                  <a:gd name="T4" fmla="*/ 20 w 49"/>
                  <a:gd name="T5" fmla="*/ 32 h 36"/>
                  <a:gd name="T6" fmla="*/ 49 w 49"/>
                  <a:gd name="T7" fmla="*/ 25 h 36"/>
                  <a:gd name="T8" fmla="*/ 28 w 49"/>
                  <a:gd name="T9" fmla="*/ 4 h 36"/>
                </a:gdLst>
                <a:ahLst/>
                <a:cxnLst>
                  <a:cxn ang="0">
                    <a:pos x="T0" y="T1"/>
                  </a:cxn>
                  <a:cxn ang="0">
                    <a:pos x="T2" y="T3"/>
                  </a:cxn>
                  <a:cxn ang="0">
                    <a:pos x="T4" y="T5"/>
                  </a:cxn>
                  <a:cxn ang="0">
                    <a:pos x="T6" y="T7"/>
                  </a:cxn>
                  <a:cxn ang="0">
                    <a:pos x="T8" y="T9"/>
                  </a:cxn>
                </a:cxnLst>
                <a:rect l="0" t="0" r="r" b="b"/>
                <a:pathLst>
                  <a:path w="49" h="36">
                    <a:moveTo>
                      <a:pt x="28" y="4"/>
                    </a:moveTo>
                    <a:cubicBezTo>
                      <a:pt x="15" y="0"/>
                      <a:pt x="0" y="10"/>
                      <a:pt x="0" y="10"/>
                    </a:cubicBezTo>
                    <a:cubicBezTo>
                      <a:pt x="0" y="10"/>
                      <a:pt x="7" y="28"/>
                      <a:pt x="20" y="32"/>
                    </a:cubicBezTo>
                    <a:cubicBezTo>
                      <a:pt x="34" y="36"/>
                      <a:pt x="49" y="25"/>
                      <a:pt x="49" y="25"/>
                    </a:cubicBezTo>
                    <a:cubicBezTo>
                      <a:pt x="49" y="25"/>
                      <a:pt x="42" y="8"/>
                      <a:pt x="28" y="4"/>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9" name="îšľiḍè"/>
              <p:cNvSpPr/>
              <p:nvPr>
                <p:custDataLst>
                  <p:tags r:id="rId188"/>
                </p:custDataLst>
              </p:nvPr>
            </p:nvSpPr>
            <p:spPr bwMode="auto">
              <a:xfrm>
                <a:off x="4019" y="2342"/>
                <a:ext cx="68" cy="68"/>
              </a:xfrm>
              <a:custGeom>
                <a:avLst/>
                <a:gdLst>
                  <a:gd name="T0" fmla="*/ 11 w 40"/>
                  <a:gd name="T1" fmla="*/ 8 h 40"/>
                  <a:gd name="T2" fmla="*/ 0 w 40"/>
                  <a:gd name="T3" fmla="*/ 36 h 40"/>
                  <a:gd name="T4" fmla="*/ 29 w 40"/>
                  <a:gd name="T5" fmla="*/ 31 h 40"/>
                  <a:gd name="T6" fmla="*/ 40 w 40"/>
                  <a:gd name="T7" fmla="*/ 4 h 40"/>
                  <a:gd name="T8" fmla="*/ 11 w 40"/>
                  <a:gd name="T9" fmla="*/ 8 h 40"/>
                </a:gdLst>
                <a:ahLst/>
                <a:cxnLst>
                  <a:cxn ang="0">
                    <a:pos x="T0" y="T1"/>
                  </a:cxn>
                  <a:cxn ang="0">
                    <a:pos x="T2" y="T3"/>
                  </a:cxn>
                  <a:cxn ang="0">
                    <a:pos x="T4" y="T5"/>
                  </a:cxn>
                  <a:cxn ang="0">
                    <a:pos x="T6" y="T7"/>
                  </a:cxn>
                  <a:cxn ang="0">
                    <a:pos x="T8" y="T9"/>
                  </a:cxn>
                </a:cxnLst>
                <a:rect l="0" t="0" r="r" b="b"/>
                <a:pathLst>
                  <a:path w="40" h="40">
                    <a:moveTo>
                      <a:pt x="11" y="8"/>
                    </a:moveTo>
                    <a:cubicBezTo>
                      <a:pt x="0" y="17"/>
                      <a:pt x="0" y="36"/>
                      <a:pt x="0" y="36"/>
                    </a:cubicBezTo>
                    <a:cubicBezTo>
                      <a:pt x="0" y="36"/>
                      <a:pt x="18" y="40"/>
                      <a:pt x="29" y="31"/>
                    </a:cubicBezTo>
                    <a:cubicBezTo>
                      <a:pt x="40" y="23"/>
                      <a:pt x="40" y="4"/>
                      <a:pt x="40" y="4"/>
                    </a:cubicBezTo>
                    <a:cubicBezTo>
                      <a:pt x="40" y="4"/>
                      <a:pt x="22" y="0"/>
                      <a:pt x="11" y="8"/>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0" name="ïsḻïḍê"/>
              <p:cNvSpPr/>
              <p:nvPr>
                <p:custDataLst>
                  <p:tags r:id="rId189"/>
                </p:custDataLst>
              </p:nvPr>
            </p:nvSpPr>
            <p:spPr bwMode="auto">
              <a:xfrm>
                <a:off x="3942" y="2263"/>
                <a:ext cx="68" cy="69"/>
              </a:xfrm>
              <a:custGeom>
                <a:avLst/>
                <a:gdLst>
                  <a:gd name="T0" fmla="*/ 11 w 40"/>
                  <a:gd name="T1" fmla="*/ 9 h 40"/>
                  <a:gd name="T2" fmla="*/ 0 w 40"/>
                  <a:gd name="T3" fmla="*/ 36 h 40"/>
                  <a:gd name="T4" fmla="*/ 29 w 40"/>
                  <a:gd name="T5" fmla="*/ 32 h 40"/>
                  <a:gd name="T6" fmla="*/ 40 w 40"/>
                  <a:gd name="T7" fmla="*/ 4 h 40"/>
                  <a:gd name="T8" fmla="*/ 11 w 40"/>
                  <a:gd name="T9" fmla="*/ 9 h 40"/>
                </a:gdLst>
                <a:ahLst/>
                <a:cxnLst>
                  <a:cxn ang="0">
                    <a:pos x="T0" y="T1"/>
                  </a:cxn>
                  <a:cxn ang="0">
                    <a:pos x="T2" y="T3"/>
                  </a:cxn>
                  <a:cxn ang="0">
                    <a:pos x="T4" y="T5"/>
                  </a:cxn>
                  <a:cxn ang="0">
                    <a:pos x="T6" y="T7"/>
                  </a:cxn>
                  <a:cxn ang="0">
                    <a:pos x="T8" y="T9"/>
                  </a:cxn>
                </a:cxnLst>
                <a:rect l="0" t="0" r="r" b="b"/>
                <a:pathLst>
                  <a:path w="40" h="40">
                    <a:moveTo>
                      <a:pt x="11" y="9"/>
                    </a:moveTo>
                    <a:cubicBezTo>
                      <a:pt x="0" y="17"/>
                      <a:pt x="0" y="36"/>
                      <a:pt x="0" y="36"/>
                    </a:cubicBezTo>
                    <a:cubicBezTo>
                      <a:pt x="0" y="36"/>
                      <a:pt x="18" y="40"/>
                      <a:pt x="29" y="32"/>
                    </a:cubicBezTo>
                    <a:cubicBezTo>
                      <a:pt x="40" y="23"/>
                      <a:pt x="40" y="4"/>
                      <a:pt x="40" y="4"/>
                    </a:cubicBezTo>
                    <a:cubicBezTo>
                      <a:pt x="40" y="4"/>
                      <a:pt x="22" y="0"/>
                      <a:pt x="11" y="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1" name="ïšļïḓê"/>
              <p:cNvSpPr/>
              <p:nvPr>
                <p:custDataLst>
                  <p:tags r:id="rId190"/>
                </p:custDataLst>
              </p:nvPr>
            </p:nvSpPr>
            <p:spPr bwMode="auto">
              <a:xfrm>
                <a:off x="4089" y="2274"/>
                <a:ext cx="70" cy="68"/>
              </a:xfrm>
              <a:custGeom>
                <a:avLst/>
                <a:gdLst>
                  <a:gd name="T0" fmla="*/ 11 w 41"/>
                  <a:gd name="T1" fmla="*/ 31 h 40"/>
                  <a:gd name="T2" fmla="*/ 40 w 41"/>
                  <a:gd name="T3" fmla="*/ 36 h 40"/>
                  <a:gd name="T4" fmla="*/ 30 w 41"/>
                  <a:gd name="T5" fmla="*/ 9 h 40"/>
                  <a:gd name="T6" fmla="*/ 1 w 41"/>
                  <a:gd name="T7" fmla="*/ 3 h 40"/>
                  <a:gd name="T8" fmla="*/ 11 w 41"/>
                  <a:gd name="T9" fmla="*/ 31 h 40"/>
                </a:gdLst>
                <a:ahLst/>
                <a:cxnLst>
                  <a:cxn ang="0">
                    <a:pos x="T0" y="T1"/>
                  </a:cxn>
                  <a:cxn ang="0">
                    <a:pos x="T2" y="T3"/>
                  </a:cxn>
                  <a:cxn ang="0">
                    <a:pos x="T4" y="T5"/>
                  </a:cxn>
                  <a:cxn ang="0">
                    <a:pos x="T6" y="T7"/>
                  </a:cxn>
                  <a:cxn ang="0">
                    <a:pos x="T8" y="T9"/>
                  </a:cxn>
                </a:cxnLst>
                <a:rect l="0" t="0" r="r" b="b"/>
                <a:pathLst>
                  <a:path w="41" h="40">
                    <a:moveTo>
                      <a:pt x="11" y="31"/>
                    </a:moveTo>
                    <a:cubicBezTo>
                      <a:pt x="22" y="40"/>
                      <a:pt x="40" y="36"/>
                      <a:pt x="40" y="36"/>
                    </a:cubicBezTo>
                    <a:cubicBezTo>
                      <a:pt x="40" y="36"/>
                      <a:pt x="41" y="18"/>
                      <a:pt x="30" y="9"/>
                    </a:cubicBezTo>
                    <a:cubicBezTo>
                      <a:pt x="19" y="0"/>
                      <a:pt x="1" y="3"/>
                      <a:pt x="1" y="3"/>
                    </a:cubicBezTo>
                    <a:cubicBezTo>
                      <a:pt x="1" y="3"/>
                      <a:pt x="0" y="22"/>
                      <a:pt x="11" y="3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2" name="ïṡ1íḋe"/>
              <p:cNvSpPr/>
              <p:nvPr>
                <p:custDataLst>
                  <p:tags r:id="rId191"/>
                </p:custDataLst>
              </p:nvPr>
            </p:nvSpPr>
            <p:spPr bwMode="auto">
              <a:xfrm>
                <a:off x="4099" y="2369"/>
                <a:ext cx="71" cy="69"/>
              </a:xfrm>
              <a:custGeom>
                <a:avLst/>
                <a:gdLst>
                  <a:gd name="T0" fmla="*/ 11 w 41"/>
                  <a:gd name="T1" fmla="*/ 31 h 40"/>
                  <a:gd name="T2" fmla="*/ 40 w 41"/>
                  <a:gd name="T3" fmla="*/ 36 h 40"/>
                  <a:gd name="T4" fmla="*/ 30 w 41"/>
                  <a:gd name="T5" fmla="*/ 9 h 40"/>
                  <a:gd name="T6" fmla="*/ 1 w 41"/>
                  <a:gd name="T7" fmla="*/ 3 h 40"/>
                  <a:gd name="T8" fmla="*/ 11 w 41"/>
                  <a:gd name="T9" fmla="*/ 31 h 40"/>
                </a:gdLst>
                <a:ahLst/>
                <a:cxnLst>
                  <a:cxn ang="0">
                    <a:pos x="T0" y="T1"/>
                  </a:cxn>
                  <a:cxn ang="0">
                    <a:pos x="T2" y="T3"/>
                  </a:cxn>
                  <a:cxn ang="0">
                    <a:pos x="T4" y="T5"/>
                  </a:cxn>
                  <a:cxn ang="0">
                    <a:pos x="T6" y="T7"/>
                  </a:cxn>
                  <a:cxn ang="0">
                    <a:pos x="T8" y="T9"/>
                  </a:cxn>
                </a:cxnLst>
                <a:rect l="0" t="0" r="r" b="b"/>
                <a:pathLst>
                  <a:path w="41" h="40">
                    <a:moveTo>
                      <a:pt x="11" y="31"/>
                    </a:moveTo>
                    <a:cubicBezTo>
                      <a:pt x="22" y="40"/>
                      <a:pt x="40" y="36"/>
                      <a:pt x="40" y="36"/>
                    </a:cubicBezTo>
                    <a:cubicBezTo>
                      <a:pt x="40" y="36"/>
                      <a:pt x="41" y="18"/>
                      <a:pt x="30" y="9"/>
                    </a:cubicBezTo>
                    <a:cubicBezTo>
                      <a:pt x="19" y="0"/>
                      <a:pt x="1" y="3"/>
                      <a:pt x="1" y="3"/>
                    </a:cubicBezTo>
                    <a:cubicBezTo>
                      <a:pt x="1" y="3"/>
                      <a:pt x="0" y="22"/>
                      <a:pt x="11" y="3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3" name="îṩļíďé"/>
              <p:cNvSpPr/>
              <p:nvPr>
                <p:custDataLst>
                  <p:tags r:id="rId192"/>
                </p:custDataLst>
              </p:nvPr>
            </p:nvSpPr>
            <p:spPr bwMode="auto">
              <a:xfrm>
                <a:off x="3627" y="2280"/>
                <a:ext cx="70" cy="71"/>
              </a:xfrm>
              <a:custGeom>
                <a:avLst/>
                <a:gdLst>
                  <a:gd name="T0" fmla="*/ 11 w 41"/>
                  <a:gd name="T1" fmla="*/ 32 h 41"/>
                  <a:gd name="T2" fmla="*/ 40 w 41"/>
                  <a:gd name="T3" fmla="*/ 37 h 41"/>
                  <a:gd name="T4" fmla="*/ 30 w 41"/>
                  <a:gd name="T5" fmla="*/ 9 h 41"/>
                  <a:gd name="T6" fmla="*/ 1 w 41"/>
                  <a:gd name="T7" fmla="*/ 4 h 41"/>
                  <a:gd name="T8" fmla="*/ 11 w 41"/>
                  <a:gd name="T9" fmla="*/ 32 h 41"/>
                </a:gdLst>
                <a:ahLst/>
                <a:cxnLst>
                  <a:cxn ang="0">
                    <a:pos x="T0" y="T1"/>
                  </a:cxn>
                  <a:cxn ang="0">
                    <a:pos x="T2" y="T3"/>
                  </a:cxn>
                  <a:cxn ang="0">
                    <a:pos x="T4" y="T5"/>
                  </a:cxn>
                  <a:cxn ang="0">
                    <a:pos x="T6" y="T7"/>
                  </a:cxn>
                  <a:cxn ang="0">
                    <a:pos x="T8" y="T9"/>
                  </a:cxn>
                </a:cxnLst>
                <a:rect l="0" t="0" r="r" b="b"/>
                <a:pathLst>
                  <a:path w="41" h="41">
                    <a:moveTo>
                      <a:pt x="11" y="32"/>
                    </a:moveTo>
                    <a:cubicBezTo>
                      <a:pt x="22" y="41"/>
                      <a:pt x="40" y="37"/>
                      <a:pt x="40" y="37"/>
                    </a:cubicBezTo>
                    <a:cubicBezTo>
                      <a:pt x="40" y="37"/>
                      <a:pt x="41" y="18"/>
                      <a:pt x="30" y="9"/>
                    </a:cubicBezTo>
                    <a:cubicBezTo>
                      <a:pt x="19" y="0"/>
                      <a:pt x="1" y="4"/>
                      <a:pt x="1" y="4"/>
                    </a:cubicBezTo>
                    <a:cubicBezTo>
                      <a:pt x="1" y="4"/>
                      <a:pt x="0" y="22"/>
                      <a:pt x="11"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4" name="îŝlïḓe"/>
              <p:cNvSpPr/>
              <p:nvPr>
                <p:custDataLst>
                  <p:tags r:id="rId193"/>
                </p:custDataLst>
              </p:nvPr>
            </p:nvSpPr>
            <p:spPr bwMode="auto">
              <a:xfrm>
                <a:off x="3988" y="2465"/>
                <a:ext cx="69" cy="73"/>
              </a:xfrm>
              <a:custGeom>
                <a:avLst/>
                <a:gdLst>
                  <a:gd name="T0" fmla="*/ 32 w 40"/>
                  <a:gd name="T1" fmla="*/ 29 h 43"/>
                  <a:gd name="T2" fmla="*/ 33 w 40"/>
                  <a:gd name="T3" fmla="*/ 0 h 43"/>
                  <a:gd name="T4" fmla="*/ 7 w 40"/>
                  <a:gd name="T5" fmla="*/ 14 h 43"/>
                  <a:gd name="T6" fmla="*/ 6 w 40"/>
                  <a:gd name="T7" fmla="*/ 43 h 43"/>
                  <a:gd name="T8" fmla="*/ 32 w 40"/>
                  <a:gd name="T9" fmla="*/ 29 h 43"/>
                </a:gdLst>
                <a:ahLst/>
                <a:cxnLst>
                  <a:cxn ang="0">
                    <a:pos x="T0" y="T1"/>
                  </a:cxn>
                  <a:cxn ang="0">
                    <a:pos x="T2" y="T3"/>
                  </a:cxn>
                  <a:cxn ang="0">
                    <a:pos x="T4" y="T5"/>
                  </a:cxn>
                  <a:cxn ang="0">
                    <a:pos x="T6" y="T7"/>
                  </a:cxn>
                  <a:cxn ang="0">
                    <a:pos x="T8" y="T9"/>
                  </a:cxn>
                </a:cxnLst>
                <a:rect l="0" t="0" r="r" b="b"/>
                <a:pathLst>
                  <a:path w="40" h="43">
                    <a:moveTo>
                      <a:pt x="32" y="29"/>
                    </a:moveTo>
                    <a:cubicBezTo>
                      <a:pt x="40" y="17"/>
                      <a:pt x="33" y="0"/>
                      <a:pt x="33" y="0"/>
                    </a:cubicBezTo>
                    <a:cubicBezTo>
                      <a:pt x="33" y="0"/>
                      <a:pt x="15" y="2"/>
                      <a:pt x="7" y="14"/>
                    </a:cubicBezTo>
                    <a:cubicBezTo>
                      <a:pt x="0" y="26"/>
                      <a:pt x="6" y="43"/>
                      <a:pt x="6" y="43"/>
                    </a:cubicBezTo>
                    <a:cubicBezTo>
                      <a:pt x="6" y="43"/>
                      <a:pt x="25" y="41"/>
                      <a:pt x="32"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5" name="ïśļiḋe"/>
              <p:cNvSpPr/>
              <p:nvPr>
                <p:custDataLst>
                  <p:tags r:id="rId194"/>
                </p:custDataLst>
              </p:nvPr>
            </p:nvSpPr>
            <p:spPr bwMode="auto">
              <a:xfrm>
                <a:off x="5205" y="2292"/>
                <a:ext cx="65" cy="81"/>
              </a:xfrm>
              <a:custGeom>
                <a:avLst/>
                <a:gdLst>
                  <a:gd name="T0" fmla="*/ 6 w 38"/>
                  <a:gd name="T1" fmla="*/ 30 h 47"/>
                  <a:gd name="T2" fmla="*/ 9 w 38"/>
                  <a:gd name="T3" fmla="*/ 0 h 47"/>
                  <a:gd name="T4" fmla="*/ 33 w 38"/>
                  <a:gd name="T5" fmla="*/ 18 h 47"/>
                  <a:gd name="T6" fmla="*/ 30 w 38"/>
                  <a:gd name="T7" fmla="*/ 47 h 47"/>
                  <a:gd name="T8" fmla="*/ 6 w 38"/>
                  <a:gd name="T9" fmla="*/ 30 h 47"/>
                </a:gdLst>
                <a:ahLst/>
                <a:cxnLst>
                  <a:cxn ang="0">
                    <a:pos x="T0" y="T1"/>
                  </a:cxn>
                  <a:cxn ang="0">
                    <a:pos x="T2" y="T3"/>
                  </a:cxn>
                  <a:cxn ang="0">
                    <a:pos x="T4" y="T5"/>
                  </a:cxn>
                  <a:cxn ang="0">
                    <a:pos x="T6" y="T7"/>
                  </a:cxn>
                  <a:cxn ang="0">
                    <a:pos x="T8" y="T9"/>
                  </a:cxn>
                </a:cxnLst>
                <a:rect l="0" t="0" r="r" b="b"/>
                <a:pathLst>
                  <a:path w="38" h="47">
                    <a:moveTo>
                      <a:pt x="6" y="30"/>
                    </a:moveTo>
                    <a:cubicBezTo>
                      <a:pt x="0" y="17"/>
                      <a:pt x="9" y="0"/>
                      <a:pt x="9" y="0"/>
                    </a:cubicBezTo>
                    <a:cubicBezTo>
                      <a:pt x="9" y="0"/>
                      <a:pt x="27" y="5"/>
                      <a:pt x="33" y="18"/>
                    </a:cubicBezTo>
                    <a:cubicBezTo>
                      <a:pt x="38" y="31"/>
                      <a:pt x="30" y="47"/>
                      <a:pt x="30" y="47"/>
                    </a:cubicBezTo>
                    <a:cubicBezTo>
                      <a:pt x="30" y="47"/>
                      <a:pt x="12" y="43"/>
                      <a:pt x="6" y="3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6" name="îṡḷiḋè"/>
              <p:cNvSpPr/>
              <p:nvPr>
                <p:custDataLst>
                  <p:tags r:id="rId195"/>
                </p:custDataLst>
              </p:nvPr>
            </p:nvSpPr>
            <p:spPr bwMode="auto">
              <a:xfrm>
                <a:off x="5243" y="2497"/>
                <a:ext cx="75" cy="69"/>
              </a:xfrm>
              <a:custGeom>
                <a:avLst/>
                <a:gdLst>
                  <a:gd name="T0" fmla="*/ 14 w 44"/>
                  <a:gd name="T1" fmla="*/ 33 h 40"/>
                  <a:gd name="T2" fmla="*/ 0 w 44"/>
                  <a:gd name="T3" fmla="*/ 7 h 40"/>
                  <a:gd name="T4" fmla="*/ 30 w 44"/>
                  <a:gd name="T5" fmla="*/ 8 h 40"/>
                  <a:gd name="T6" fmla="*/ 44 w 44"/>
                  <a:gd name="T7" fmla="*/ 34 h 40"/>
                  <a:gd name="T8" fmla="*/ 14 w 44"/>
                  <a:gd name="T9" fmla="*/ 33 h 40"/>
                </a:gdLst>
                <a:ahLst/>
                <a:cxnLst>
                  <a:cxn ang="0">
                    <a:pos x="T0" y="T1"/>
                  </a:cxn>
                  <a:cxn ang="0">
                    <a:pos x="T2" y="T3"/>
                  </a:cxn>
                  <a:cxn ang="0">
                    <a:pos x="T4" y="T5"/>
                  </a:cxn>
                  <a:cxn ang="0">
                    <a:pos x="T6" y="T7"/>
                  </a:cxn>
                  <a:cxn ang="0">
                    <a:pos x="T8" y="T9"/>
                  </a:cxn>
                </a:cxnLst>
                <a:rect l="0" t="0" r="r" b="b"/>
                <a:pathLst>
                  <a:path w="44" h="40">
                    <a:moveTo>
                      <a:pt x="14" y="33"/>
                    </a:moveTo>
                    <a:cubicBezTo>
                      <a:pt x="2" y="25"/>
                      <a:pt x="0" y="7"/>
                      <a:pt x="0" y="7"/>
                    </a:cubicBezTo>
                    <a:cubicBezTo>
                      <a:pt x="0" y="7"/>
                      <a:pt x="18" y="0"/>
                      <a:pt x="30" y="8"/>
                    </a:cubicBezTo>
                    <a:cubicBezTo>
                      <a:pt x="42" y="15"/>
                      <a:pt x="44" y="34"/>
                      <a:pt x="44" y="34"/>
                    </a:cubicBezTo>
                    <a:cubicBezTo>
                      <a:pt x="44" y="34"/>
                      <a:pt x="26" y="40"/>
                      <a:pt x="14" y="33"/>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7" name="îSlïdé"/>
              <p:cNvSpPr/>
              <p:nvPr>
                <p:custDataLst>
                  <p:tags r:id="rId196"/>
                </p:custDataLst>
              </p:nvPr>
            </p:nvSpPr>
            <p:spPr bwMode="auto">
              <a:xfrm>
                <a:off x="5123" y="2409"/>
                <a:ext cx="87" cy="56"/>
              </a:xfrm>
              <a:custGeom>
                <a:avLst/>
                <a:gdLst>
                  <a:gd name="T0" fmla="*/ 24 w 51"/>
                  <a:gd name="T1" fmla="*/ 2 h 33"/>
                  <a:gd name="T2" fmla="*/ 51 w 51"/>
                  <a:gd name="T3" fmla="*/ 13 h 33"/>
                  <a:gd name="T4" fmla="*/ 28 w 51"/>
                  <a:gd name="T5" fmla="*/ 31 h 33"/>
                  <a:gd name="T6" fmla="*/ 0 w 51"/>
                  <a:gd name="T7" fmla="*/ 20 h 33"/>
                  <a:gd name="T8" fmla="*/ 24 w 51"/>
                  <a:gd name="T9" fmla="*/ 2 h 33"/>
                </a:gdLst>
                <a:ahLst/>
                <a:cxnLst>
                  <a:cxn ang="0">
                    <a:pos x="T0" y="T1"/>
                  </a:cxn>
                  <a:cxn ang="0">
                    <a:pos x="T2" y="T3"/>
                  </a:cxn>
                  <a:cxn ang="0">
                    <a:pos x="T4" y="T5"/>
                  </a:cxn>
                  <a:cxn ang="0">
                    <a:pos x="T6" y="T7"/>
                  </a:cxn>
                  <a:cxn ang="0">
                    <a:pos x="T8" y="T9"/>
                  </a:cxn>
                </a:cxnLst>
                <a:rect l="0" t="0" r="r" b="b"/>
                <a:pathLst>
                  <a:path w="51" h="33">
                    <a:moveTo>
                      <a:pt x="24" y="2"/>
                    </a:moveTo>
                    <a:cubicBezTo>
                      <a:pt x="38" y="0"/>
                      <a:pt x="51" y="13"/>
                      <a:pt x="51" y="13"/>
                    </a:cubicBezTo>
                    <a:cubicBezTo>
                      <a:pt x="51" y="13"/>
                      <a:pt x="42" y="29"/>
                      <a:pt x="28" y="31"/>
                    </a:cubicBezTo>
                    <a:cubicBezTo>
                      <a:pt x="14" y="33"/>
                      <a:pt x="0" y="20"/>
                      <a:pt x="0" y="20"/>
                    </a:cubicBezTo>
                    <a:cubicBezTo>
                      <a:pt x="0" y="20"/>
                      <a:pt x="10" y="4"/>
                      <a:pt x="24" y="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8" name="iśļíḑê"/>
              <p:cNvSpPr/>
              <p:nvPr>
                <p:custDataLst>
                  <p:tags r:id="rId197"/>
                </p:custDataLst>
              </p:nvPr>
            </p:nvSpPr>
            <p:spPr bwMode="auto">
              <a:xfrm>
                <a:off x="5112" y="2318"/>
                <a:ext cx="72" cy="70"/>
              </a:xfrm>
              <a:custGeom>
                <a:avLst/>
                <a:gdLst>
                  <a:gd name="T0" fmla="*/ 12 w 42"/>
                  <a:gd name="T1" fmla="*/ 8 h 41"/>
                  <a:gd name="T2" fmla="*/ 42 w 42"/>
                  <a:gd name="T3" fmla="*/ 6 h 41"/>
                  <a:gd name="T4" fmla="*/ 29 w 42"/>
                  <a:gd name="T5" fmla="*/ 32 h 41"/>
                  <a:gd name="T6" fmla="*/ 0 w 42"/>
                  <a:gd name="T7" fmla="*/ 35 h 41"/>
                  <a:gd name="T8" fmla="*/ 12 w 42"/>
                  <a:gd name="T9" fmla="*/ 8 h 41"/>
                </a:gdLst>
                <a:ahLst/>
                <a:cxnLst>
                  <a:cxn ang="0">
                    <a:pos x="T0" y="T1"/>
                  </a:cxn>
                  <a:cxn ang="0">
                    <a:pos x="T2" y="T3"/>
                  </a:cxn>
                  <a:cxn ang="0">
                    <a:pos x="T4" y="T5"/>
                  </a:cxn>
                  <a:cxn ang="0">
                    <a:pos x="T6" y="T7"/>
                  </a:cxn>
                  <a:cxn ang="0">
                    <a:pos x="T8" y="T9"/>
                  </a:cxn>
                </a:cxnLst>
                <a:rect l="0" t="0" r="r" b="b"/>
                <a:pathLst>
                  <a:path w="42" h="41">
                    <a:moveTo>
                      <a:pt x="12" y="8"/>
                    </a:moveTo>
                    <a:cubicBezTo>
                      <a:pt x="24" y="0"/>
                      <a:pt x="42" y="6"/>
                      <a:pt x="42" y="6"/>
                    </a:cubicBezTo>
                    <a:cubicBezTo>
                      <a:pt x="42" y="6"/>
                      <a:pt x="41" y="24"/>
                      <a:pt x="29" y="32"/>
                    </a:cubicBezTo>
                    <a:cubicBezTo>
                      <a:pt x="18" y="41"/>
                      <a:pt x="0" y="35"/>
                      <a:pt x="0" y="35"/>
                    </a:cubicBezTo>
                    <a:cubicBezTo>
                      <a:pt x="0" y="35"/>
                      <a:pt x="1" y="17"/>
                      <a:pt x="12" y="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9" name="ïṥ1íḋé"/>
              <p:cNvSpPr/>
              <p:nvPr>
                <p:custDataLst>
                  <p:tags r:id="rId198"/>
                </p:custDataLst>
              </p:nvPr>
            </p:nvSpPr>
            <p:spPr bwMode="auto">
              <a:xfrm>
                <a:off x="5049" y="2491"/>
                <a:ext cx="65" cy="80"/>
              </a:xfrm>
              <a:custGeom>
                <a:avLst/>
                <a:gdLst>
                  <a:gd name="T0" fmla="*/ 32 w 38"/>
                  <a:gd name="T1" fmla="*/ 18 h 47"/>
                  <a:gd name="T2" fmla="*/ 29 w 38"/>
                  <a:gd name="T3" fmla="*/ 47 h 47"/>
                  <a:gd name="T4" fmla="*/ 6 w 38"/>
                  <a:gd name="T5" fmla="*/ 30 h 47"/>
                  <a:gd name="T6" fmla="*/ 9 w 38"/>
                  <a:gd name="T7" fmla="*/ 0 h 47"/>
                  <a:gd name="T8" fmla="*/ 32 w 38"/>
                  <a:gd name="T9" fmla="*/ 18 h 47"/>
                </a:gdLst>
                <a:ahLst/>
                <a:cxnLst>
                  <a:cxn ang="0">
                    <a:pos x="T0" y="T1"/>
                  </a:cxn>
                  <a:cxn ang="0">
                    <a:pos x="T2" y="T3"/>
                  </a:cxn>
                  <a:cxn ang="0">
                    <a:pos x="T4" y="T5"/>
                  </a:cxn>
                  <a:cxn ang="0">
                    <a:pos x="T6" y="T7"/>
                  </a:cxn>
                  <a:cxn ang="0">
                    <a:pos x="T8" y="T9"/>
                  </a:cxn>
                </a:cxnLst>
                <a:rect l="0" t="0" r="r" b="b"/>
                <a:pathLst>
                  <a:path w="38" h="47">
                    <a:moveTo>
                      <a:pt x="32" y="18"/>
                    </a:moveTo>
                    <a:cubicBezTo>
                      <a:pt x="38" y="31"/>
                      <a:pt x="29" y="47"/>
                      <a:pt x="29" y="47"/>
                    </a:cubicBezTo>
                    <a:cubicBezTo>
                      <a:pt x="29" y="47"/>
                      <a:pt x="11" y="43"/>
                      <a:pt x="6" y="30"/>
                    </a:cubicBezTo>
                    <a:cubicBezTo>
                      <a:pt x="0" y="17"/>
                      <a:pt x="9" y="0"/>
                      <a:pt x="9" y="0"/>
                    </a:cubicBezTo>
                    <a:cubicBezTo>
                      <a:pt x="9" y="0"/>
                      <a:pt x="27" y="5"/>
                      <a:pt x="32" y="1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0" name="îs1íďè"/>
              <p:cNvSpPr/>
              <p:nvPr>
                <p:custDataLst>
                  <p:tags r:id="rId199"/>
                </p:custDataLst>
              </p:nvPr>
            </p:nvSpPr>
            <p:spPr bwMode="auto">
              <a:xfrm>
                <a:off x="5136" y="2482"/>
                <a:ext cx="67" cy="80"/>
              </a:xfrm>
              <a:custGeom>
                <a:avLst/>
                <a:gdLst>
                  <a:gd name="T0" fmla="*/ 33 w 39"/>
                  <a:gd name="T1" fmla="*/ 17 h 47"/>
                  <a:gd name="T2" fmla="*/ 30 w 39"/>
                  <a:gd name="T3" fmla="*/ 47 h 47"/>
                  <a:gd name="T4" fmla="*/ 6 w 39"/>
                  <a:gd name="T5" fmla="*/ 29 h 47"/>
                  <a:gd name="T6" fmla="*/ 9 w 39"/>
                  <a:gd name="T7" fmla="*/ 0 h 47"/>
                  <a:gd name="T8" fmla="*/ 33 w 39"/>
                  <a:gd name="T9" fmla="*/ 17 h 47"/>
                </a:gdLst>
                <a:ahLst/>
                <a:cxnLst>
                  <a:cxn ang="0">
                    <a:pos x="T0" y="T1"/>
                  </a:cxn>
                  <a:cxn ang="0">
                    <a:pos x="T2" y="T3"/>
                  </a:cxn>
                  <a:cxn ang="0">
                    <a:pos x="T4" y="T5"/>
                  </a:cxn>
                  <a:cxn ang="0">
                    <a:pos x="T6" y="T7"/>
                  </a:cxn>
                  <a:cxn ang="0">
                    <a:pos x="T8" y="T9"/>
                  </a:cxn>
                </a:cxnLst>
                <a:rect l="0" t="0" r="r" b="b"/>
                <a:pathLst>
                  <a:path w="39" h="47">
                    <a:moveTo>
                      <a:pt x="33" y="17"/>
                    </a:moveTo>
                    <a:cubicBezTo>
                      <a:pt x="39" y="30"/>
                      <a:pt x="30" y="47"/>
                      <a:pt x="30" y="47"/>
                    </a:cubicBezTo>
                    <a:cubicBezTo>
                      <a:pt x="30" y="47"/>
                      <a:pt x="12" y="42"/>
                      <a:pt x="6" y="29"/>
                    </a:cubicBezTo>
                    <a:cubicBezTo>
                      <a:pt x="0" y="16"/>
                      <a:pt x="9" y="0"/>
                      <a:pt x="9" y="0"/>
                    </a:cubicBezTo>
                    <a:cubicBezTo>
                      <a:pt x="9" y="0"/>
                      <a:pt x="27" y="4"/>
                      <a:pt x="33" y="17"/>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1" name="íṧ1iḓê"/>
              <p:cNvSpPr/>
              <p:nvPr>
                <p:custDataLst>
                  <p:tags r:id="rId200"/>
                </p:custDataLst>
              </p:nvPr>
            </p:nvSpPr>
            <p:spPr bwMode="auto">
              <a:xfrm>
                <a:off x="5102" y="2202"/>
                <a:ext cx="65" cy="80"/>
              </a:xfrm>
              <a:custGeom>
                <a:avLst/>
                <a:gdLst>
                  <a:gd name="T0" fmla="*/ 32 w 38"/>
                  <a:gd name="T1" fmla="*/ 18 h 47"/>
                  <a:gd name="T2" fmla="*/ 29 w 38"/>
                  <a:gd name="T3" fmla="*/ 47 h 47"/>
                  <a:gd name="T4" fmla="*/ 5 w 38"/>
                  <a:gd name="T5" fmla="*/ 29 h 47"/>
                  <a:gd name="T6" fmla="*/ 9 w 38"/>
                  <a:gd name="T7" fmla="*/ 0 h 47"/>
                  <a:gd name="T8" fmla="*/ 32 w 38"/>
                  <a:gd name="T9" fmla="*/ 18 h 47"/>
                </a:gdLst>
                <a:ahLst/>
                <a:cxnLst>
                  <a:cxn ang="0">
                    <a:pos x="T0" y="T1"/>
                  </a:cxn>
                  <a:cxn ang="0">
                    <a:pos x="T2" y="T3"/>
                  </a:cxn>
                  <a:cxn ang="0">
                    <a:pos x="T4" y="T5"/>
                  </a:cxn>
                  <a:cxn ang="0">
                    <a:pos x="T6" y="T7"/>
                  </a:cxn>
                  <a:cxn ang="0">
                    <a:pos x="T8" y="T9"/>
                  </a:cxn>
                </a:cxnLst>
                <a:rect l="0" t="0" r="r" b="b"/>
                <a:pathLst>
                  <a:path w="38" h="47">
                    <a:moveTo>
                      <a:pt x="32" y="18"/>
                    </a:moveTo>
                    <a:cubicBezTo>
                      <a:pt x="38" y="31"/>
                      <a:pt x="29" y="47"/>
                      <a:pt x="29" y="47"/>
                    </a:cubicBezTo>
                    <a:cubicBezTo>
                      <a:pt x="29" y="47"/>
                      <a:pt x="11" y="42"/>
                      <a:pt x="5" y="29"/>
                    </a:cubicBezTo>
                    <a:cubicBezTo>
                      <a:pt x="0" y="16"/>
                      <a:pt x="9" y="0"/>
                      <a:pt x="9" y="0"/>
                    </a:cubicBezTo>
                    <a:cubicBezTo>
                      <a:pt x="9" y="0"/>
                      <a:pt x="27" y="5"/>
                      <a:pt x="32" y="1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2" name="íṩlíḓê"/>
              <p:cNvSpPr/>
              <p:nvPr>
                <p:custDataLst>
                  <p:tags r:id="rId201"/>
                </p:custDataLst>
              </p:nvPr>
            </p:nvSpPr>
            <p:spPr bwMode="auto">
              <a:xfrm>
                <a:off x="5220" y="2414"/>
                <a:ext cx="84" cy="60"/>
              </a:xfrm>
              <a:custGeom>
                <a:avLst/>
                <a:gdLst>
                  <a:gd name="T0" fmla="*/ 28 w 49"/>
                  <a:gd name="T1" fmla="*/ 32 h 35"/>
                  <a:gd name="T2" fmla="*/ 0 w 49"/>
                  <a:gd name="T3" fmla="*/ 24 h 35"/>
                  <a:gd name="T4" fmla="*/ 20 w 49"/>
                  <a:gd name="T5" fmla="*/ 3 h 35"/>
                  <a:gd name="T6" fmla="*/ 49 w 49"/>
                  <a:gd name="T7" fmla="*/ 11 h 35"/>
                  <a:gd name="T8" fmla="*/ 28 w 49"/>
                  <a:gd name="T9" fmla="*/ 32 h 35"/>
                </a:gdLst>
                <a:ahLst/>
                <a:cxnLst>
                  <a:cxn ang="0">
                    <a:pos x="T0" y="T1"/>
                  </a:cxn>
                  <a:cxn ang="0">
                    <a:pos x="T2" y="T3"/>
                  </a:cxn>
                  <a:cxn ang="0">
                    <a:pos x="T4" y="T5"/>
                  </a:cxn>
                  <a:cxn ang="0">
                    <a:pos x="T6" y="T7"/>
                  </a:cxn>
                  <a:cxn ang="0">
                    <a:pos x="T8" y="T9"/>
                  </a:cxn>
                </a:cxnLst>
                <a:rect l="0" t="0" r="r" b="b"/>
                <a:pathLst>
                  <a:path w="49" h="35">
                    <a:moveTo>
                      <a:pt x="28" y="32"/>
                    </a:moveTo>
                    <a:cubicBezTo>
                      <a:pt x="14" y="35"/>
                      <a:pt x="0" y="24"/>
                      <a:pt x="0" y="24"/>
                    </a:cubicBezTo>
                    <a:cubicBezTo>
                      <a:pt x="0" y="24"/>
                      <a:pt x="7" y="7"/>
                      <a:pt x="20" y="3"/>
                    </a:cubicBezTo>
                    <a:cubicBezTo>
                      <a:pt x="34" y="0"/>
                      <a:pt x="49" y="11"/>
                      <a:pt x="49" y="11"/>
                    </a:cubicBezTo>
                    <a:cubicBezTo>
                      <a:pt x="49" y="11"/>
                      <a:pt x="42" y="28"/>
                      <a:pt x="28" y="3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3" name="išḷîḓé"/>
              <p:cNvSpPr/>
              <p:nvPr>
                <p:custDataLst>
                  <p:tags r:id="rId202"/>
                </p:custDataLst>
              </p:nvPr>
            </p:nvSpPr>
            <p:spPr bwMode="auto">
              <a:xfrm>
                <a:off x="2643" y="2767"/>
                <a:ext cx="63" cy="84"/>
              </a:xfrm>
              <a:custGeom>
                <a:avLst/>
                <a:gdLst>
                  <a:gd name="T0" fmla="*/ 4 w 37"/>
                  <a:gd name="T1" fmla="*/ 29 h 49"/>
                  <a:gd name="T2" fmla="*/ 10 w 37"/>
                  <a:gd name="T3" fmla="*/ 0 h 49"/>
                  <a:gd name="T4" fmla="*/ 32 w 37"/>
                  <a:gd name="T5" fmla="*/ 20 h 49"/>
                  <a:gd name="T6" fmla="*/ 27 w 37"/>
                  <a:gd name="T7" fmla="*/ 49 h 49"/>
                  <a:gd name="T8" fmla="*/ 4 w 37"/>
                  <a:gd name="T9" fmla="*/ 29 h 49"/>
                </a:gdLst>
                <a:ahLst/>
                <a:cxnLst>
                  <a:cxn ang="0">
                    <a:pos x="T0" y="T1"/>
                  </a:cxn>
                  <a:cxn ang="0">
                    <a:pos x="T2" y="T3"/>
                  </a:cxn>
                  <a:cxn ang="0">
                    <a:pos x="T4" y="T5"/>
                  </a:cxn>
                  <a:cxn ang="0">
                    <a:pos x="T6" y="T7"/>
                  </a:cxn>
                  <a:cxn ang="0">
                    <a:pos x="T8" y="T9"/>
                  </a:cxn>
                </a:cxnLst>
                <a:rect l="0" t="0" r="r" b="b"/>
                <a:pathLst>
                  <a:path w="37" h="49">
                    <a:moveTo>
                      <a:pt x="4" y="29"/>
                    </a:moveTo>
                    <a:cubicBezTo>
                      <a:pt x="0" y="16"/>
                      <a:pt x="10" y="0"/>
                      <a:pt x="10" y="0"/>
                    </a:cubicBezTo>
                    <a:cubicBezTo>
                      <a:pt x="10" y="0"/>
                      <a:pt x="27" y="6"/>
                      <a:pt x="32" y="20"/>
                    </a:cubicBezTo>
                    <a:cubicBezTo>
                      <a:pt x="37" y="33"/>
                      <a:pt x="27" y="49"/>
                      <a:pt x="27" y="49"/>
                    </a:cubicBezTo>
                    <a:cubicBezTo>
                      <a:pt x="27" y="49"/>
                      <a:pt x="9" y="43"/>
                      <a:pt x="4" y="2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4" name="íṩḷîḋé"/>
              <p:cNvSpPr/>
              <p:nvPr>
                <p:custDataLst>
                  <p:tags r:id="rId203"/>
                </p:custDataLst>
              </p:nvPr>
            </p:nvSpPr>
            <p:spPr bwMode="auto">
              <a:xfrm>
                <a:off x="2472" y="2807"/>
                <a:ext cx="55" cy="87"/>
              </a:xfrm>
              <a:custGeom>
                <a:avLst/>
                <a:gdLst>
                  <a:gd name="T0" fmla="*/ 2 w 32"/>
                  <a:gd name="T1" fmla="*/ 24 h 51"/>
                  <a:gd name="T2" fmla="*/ 19 w 32"/>
                  <a:gd name="T3" fmla="*/ 0 h 51"/>
                  <a:gd name="T4" fmla="*/ 31 w 32"/>
                  <a:gd name="T5" fmla="*/ 27 h 51"/>
                  <a:gd name="T6" fmla="*/ 13 w 32"/>
                  <a:gd name="T7" fmla="*/ 51 h 51"/>
                  <a:gd name="T8" fmla="*/ 2 w 32"/>
                  <a:gd name="T9" fmla="*/ 24 h 51"/>
                </a:gdLst>
                <a:ahLst/>
                <a:cxnLst>
                  <a:cxn ang="0">
                    <a:pos x="T0" y="T1"/>
                  </a:cxn>
                  <a:cxn ang="0">
                    <a:pos x="T2" y="T3"/>
                  </a:cxn>
                  <a:cxn ang="0">
                    <a:pos x="T4" y="T5"/>
                  </a:cxn>
                  <a:cxn ang="0">
                    <a:pos x="T6" y="T7"/>
                  </a:cxn>
                  <a:cxn ang="0">
                    <a:pos x="T8" y="T9"/>
                  </a:cxn>
                </a:cxnLst>
                <a:rect l="0" t="0" r="r" b="b"/>
                <a:pathLst>
                  <a:path w="32" h="51">
                    <a:moveTo>
                      <a:pt x="2" y="24"/>
                    </a:moveTo>
                    <a:cubicBezTo>
                      <a:pt x="3" y="10"/>
                      <a:pt x="19" y="0"/>
                      <a:pt x="19" y="0"/>
                    </a:cubicBezTo>
                    <a:cubicBezTo>
                      <a:pt x="19" y="0"/>
                      <a:pt x="32" y="13"/>
                      <a:pt x="31" y="27"/>
                    </a:cubicBezTo>
                    <a:cubicBezTo>
                      <a:pt x="29" y="41"/>
                      <a:pt x="13" y="51"/>
                      <a:pt x="13" y="51"/>
                    </a:cubicBezTo>
                    <a:cubicBezTo>
                      <a:pt x="13" y="51"/>
                      <a:pt x="0" y="38"/>
                      <a:pt x="2" y="24"/>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5" name="ï$1iḑe"/>
              <p:cNvSpPr/>
              <p:nvPr>
                <p:custDataLst>
                  <p:tags r:id="rId204"/>
                </p:custDataLst>
              </p:nvPr>
            </p:nvSpPr>
            <p:spPr bwMode="auto">
              <a:xfrm>
                <a:off x="2504" y="2655"/>
                <a:ext cx="69" cy="71"/>
              </a:xfrm>
              <a:custGeom>
                <a:avLst/>
                <a:gdLst>
                  <a:gd name="T0" fmla="*/ 32 w 40"/>
                  <a:gd name="T1" fmla="*/ 13 h 42"/>
                  <a:gd name="T2" fmla="*/ 35 w 40"/>
                  <a:gd name="T3" fmla="*/ 42 h 42"/>
                  <a:gd name="T4" fmla="*/ 8 w 40"/>
                  <a:gd name="T5" fmla="*/ 29 h 42"/>
                  <a:gd name="T6" fmla="*/ 6 w 40"/>
                  <a:gd name="T7" fmla="*/ 0 h 42"/>
                  <a:gd name="T8" fmla="*/ 32 w 40"/>
                  <a:gd name="T9" fmla="*/ 13 h 42"/>
                </a:gdLst>
                <a:ahLst/>
                <a:cxnLst>
                  <a:cxn ang="0">
                    <a:pos x="T0" y="T1"/>
                  </a:cxn>
                  <a:cxn ang="0">
                    <a:pos x="T2" y="T3"/>
                  </a:cxn>
                  <a:cxn ang="0">
                    <a:pos x="T4" y="T5"/>
                  </a:cxn>
                  <a:cxn ang="0">
                    <a:pos x="T6" y="T7"/>
                  </a:cxn>
                  <a:cxn ang="0">
                    <a:pos x="T8" y="T9"/>
                  </a:cxn>
                </a:cxnLst>
                <a:rect l="0" t="0" r="r" b="b"/>
                <a:pathLst>
                  <a:path w="40" h="42">
                    <a:moveTo>
                      <a:pt x="32" y="13"/>
                    </a:moveTo>
                    <a:cubicBezTo>
                      <a:pt x="40" y="24"/>
                      <a:pt x="35" y="42"/>
                      <a:pt x="35" y="42"/>
                    </a:cubicBezTo>
                    <a:cubicBezTo>
                      <a:pt x="35" y="42"/>
                      <a:pt x="16" y="41"/>
                      <a:pt x="8" y="29"/>
                    </a:cubicBezTo>
                    <a:cubicBezTo>
                      <a:pt x="0" y="17"/>
                      <a:pt x="6" y="0"/>
                      <a:pt x="6" y="0"/>
                    </a:cubicBezTo>
                    <a:cubicBezTo>
                      <a:pt x="6" y="0"/>
                      <a:pt x="24" y="1"/>
                      <a:pt x="32" y="1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6" name="ís1ïḍe"/>
              <p:cNvSpPr/>
              <p:nvPr>
                <p:custDataLst>
                  <p:tags r:id="rId205"/>
                </p:custDataLst>
              </p:nvPr>
            </p:nvSpPr>
            <p:spPr bwMode="auto">
              <a:xfrm>
                <a:off x="2549" y="2562"/>
                <a:ext cx="79" cy="67"/>
              </a:xfrm>
              <a:custGeom>
                <a:avLst/>
                <a:gdLst>
                  <a:gd name="T0" fmla="*/ 30 w 46"/>
                  <a:gd name="T1" fmla="*/ 7 h 39"/>
                  <a:gd name="T2" fmla="*/ 46 w 46"/>
                  <a:gd name="T3" fmla="*/ 32 h 39"/>
                  <a:gd name="T4" fmla="*/ 16 w 46"/>
                  <a:gd name="T5" fmla="*/ 33 h 39"/>
                  <a:gd name="T6" fmla="*/ 0 w 46"/>
                  <a:gd name="T7" fmla="*/ 8 h 39"/>
                  <a:gd name="T8" fmla="*/ 30 w 46"/>
                  <a:gd name="T9" fmla="*/ 7 h 39"/>
                </a:gdLst>
                <a:ahLst/>
                <a:cxnLst>
                  <a:cxn ang="0">
                    <a:pos x="T0" y="T1"/>
                  </a:cxn>
                  <a:cxn ang="0">
                    <a:pos x="T2" y="T3"/>
                  </a:cxn>
                  <a:cxn ang="0">
                    <a:pos x="T4" y="T5"/>
                  </a:cxn>
                  <a:cxn ang="0">
                    <a:pos x="T6" y="T7"/>
                  </a:cxn>
                  <a:cxn ang="0">
                    <a:pos x="T8" y="T9"/>
                  </a:cxn>
                </a:cxnLst>
                <a:rect l="0" t="0" r="r" b="b"/>
                <a:pathLst>
                  <a:path w="46" h="39">
                    <a:moveTo>
                      <a:pt x="30" y="7"/>
                    </a:moveTo>
                    <a:cubicBezTo>
                      <a:pt x="42" y="14"/>
                      <a:pt x="46" y="32"/>
                      <a:pt x="46" y="32"/>
                    </a:cubicBezTo>
                    <a:cubicBezTo>
                      <a:pt x="46" y="32"/>
                      <a:pt x="29" y="39"/>
                      <a:pt x="16" y="33"/>
                    </a:cubicBezTo>
                    <a:cubicBezTo>
                      <a:pt x="4" y="26"/>
                      <a:pt x="0" y="8"/>
                      <a:pt x="0" y="8"/>
                    </a:cubicBezTo>
                    <a:cubicBezTo>
                      <a:pt x="0" y="8"/>
                      <a:pt x="17" y="0"/>
                      <a:pt x="30" y="7"/>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7" name="îsļîde"/>
              <p:cNvSpPr/>
              <p:nvPr>
                <p:custDataLst>
                  <p:tags r:id="rId206"/>
                </p:custDataLst>
              </p:nvPr>
            </p:nvSpPr>
            <p:spPr bwMode="auto">
              <a:xfrm>
                <a:off x="2426" y="2591"/>
                <a:ext cx="70" cy="69"/>
              </a:xfrm>
              <a:custGeom>
                <a:avLst/>
                <a:gdLst>
                  <a:gd name="T0" fmla="*/ 32 w 41"/>
                  <a:gd name="T1" fmla="*/ 29 h 40"/>
                  <a:gd name="T2" fmla="*/ 4 w 41"/>
                  <a:gd name="T3" fmla="*/ 40 h 40"/>
                  <a:gd name="T4" fmla="*/ 9 w 41"/>
                  <a:gd name="T5" fmla="*/ 11 h 40"/>
                  <a:gd name="T6" fmla="*/ 37 w 41"/>
                  <a:gd name="T7" fmla="*/ 0 h 40"/>
                  <a:gd name="T8" fmla="*/ 32 w 41"/>
                  <a:gd name="T9" fmla="*/ 29 h 40"/>
                </a:gdLst>
                <a:ahLst/>
                <a:cxnLst>
                  <a:cxn ang="0">
                    <a:pos x="T0" y="T1"/>
                  </a:cxn>
                  <a:cxn ang="0">
                    <a:pos x="T2" y="T3"/>
                  </a:cxn>
                  <a:cxn ang="0">
                    <a:pos x="T4" y="T5"/>
                  </a:cxn>
                  <a:cxn ang="0">
                    <a:pos x="T6" y="T7"/>
                  </a:cxn>
                  <a:cxn ang="0">
                    <a:pos x="T8" y="T9"/>
                  </a:cxn>
                </a:cxnLst>
                <a:rect l="0" t="0" r="r" b="b"/>
                <a:pathLst>
                  <a:path w="41" h="40">
                    <a:moveTo>
                      <a:pt x="32" y="29"/>
                    </a:moveTo>
                    <a:cubicBezTo>
                      <a:pt x="22" y="40"/>
                      <a:pt x="4" y="40"/>
                      <a:pt x="4" y="40"/>
                    </a:cubicBezTo>
                    <a:cubicBezTo>
                      <a:pt x="4" y="40"/>
                      <a:pt x="0" y="22"/>
                      <a:pt x="9" y="11"/>
                    </a:cubicBezTo>
                    <a:cubicBezTo>
                      <a:pt x="18" y="0"/>
                      <a:pt x="37" y="0"/>
                      <a:pt x="37" y="0"/>
                    </a:cubicBezTo>
                    <a:cubicBezTo>
                      <a:pt x="37" y="0"/>
                      <a:pt x="41" y="19"/>
                      <a:pt x="32" y="2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8" name="ïṥḻidè"/>
              <p:cNvSpPr/>
              <p:nvPr>
                <p:custDataLst>
                  <p:tags r:id="rId207"/>
                </p:custDataLst>
              </p:nvPr>
            </p:nvSpPr>
            <p:spPr bwMode="auto">
              <a:xfrm>
                <a:off x="2424" y="2713"/>
                <a:ext cx="70" cy="70"/>
              </a:xfrm>
              <a:custGeom>
                <a:avLst/>
                <a:gdLst>
                  <a:gd name="T0" fmla="*/ 32 w 41"/>
                  <a:gd name="T1" fmla="*/ 30 h 41"/>
                  <a:gd name="T2" fmla="*/ 4 w 41"/>
                  <a:gd name="T3" fmla="*/ 40 h 41"/>
                  <a:gd name="T4" fmla="*/ 10 w 41"/>
                  <a:gd name="T5" fmla="*/ 11 h 41"/>
                  <a:gd name="T6" fmla="*/ 37 w 41"/>
                  <a:gd name="T7" fmla="*/ 1 h 41"/>
                  <a:gd name="T8" fmla="*/ 32 w 41"/>
                  <a:gd name="T9" fmla="*/ 30 h 41"/>
                </a:gdLst>
                <a:ahLst/>
                <a:cxnLst>
                  <a:cxn ang="0">
                    <a:pos x="T0" y="T1"/>
                  </a:cxn>
                  <a:cxn ang="0">
                    <a:pos x="T2" y="T3"/>
                  </a:cxn>
                  <a:cxn ang="0">
                    <a:pos x="T4" y="T5"/>
                  </a:cxn>
                  <a:cxn ang="0">
                    <a:pos x="T6" y="T7"/>
                  </a:cxn>
                  <a:cxn ang="0">
                    <a:pos x="T8" y="T9"/>
                  </a:cxn>
                </a:cxnLst>
                <a:rect l="0" t="0" r="r" b="b"/>
                <a:pathLst>
                  <a:path w="41" h="41">
                    <a:moveTo>
                      <a:pt x="32" y="30"/>
                    </a:moveTo>
                    <a:cubicBezTo>
                      <a:pt x="23" y="41"/>
                      <a:pt x="4" y="40"/>
                      <a:pt x="4" y="40"/>
                    </a:cubicBezTo>
                    <a:cubicBezTo>
                      <a:pt x="4" y="40"/>
                      <a:pt x="0" y="22"/>
                      <a:pt x="10" y="11"/>
                    </a:cubicBezTo>
                    <a:cubicBezTo>
                      <a:pt x="19" y="0"/>
                      <a:pt x="37" y="1"/>
                      <a:pt x="37" y="1"/>
                    </a:cubicBezTo>
                    <a:cubicBezTo>
                      <a:pt x="37" y="1"/>
                      <a:pt x="41" y="19"/>
                      <a:pt x="32" y="30"/>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9" name="ïšľîdè"/>
              <p:cNvSpPr/>
              <p:nvPr>
                <p:custDataLst>
                  <p:tags r:id="rId208"/>
                </p:custDataLst>
              </p:nvPr>
            </p:nvSpPr>
            <p:spPr bwMode="auto">
              <a:xfrm>
                <a:off x="2634" y="2591"/>
                <a:ext cx="79" cy="67"/>
              </a:xfrm>
              <a:custGeom>
                <a:avLst/>
                <a:gdLst>
                  <a:gd name="T0" fmla="*/ 29 w 46"/>
                  <a:gd name="T1" fmla="*/ 33 h 39"/>
                  <a:gd name="T2" fmla="*/ 0 w 46"/>
                  <a:gd name="T3" fmla="*/ 30 h 39"/>
                  <a:gd name="T4" fmla="*/ 17 w 46"/>
                  <a:gd name="T5" fmla="*/ 6 h 39"/>
                  <a:gd name="T6" fmla="*/ 46 w 46"/>
                  <a:gd name="T7" fmla="*/ 8 h 39"/>
                  <a:gd name="T8" fmla="*/ 29 w 46"/>
                  <a:gd name="T9" fmla="*/ 33 h 39"/>
                </a:gdLst>
                <a:ahLst/>
                <a:cxnLst>
                  <a:cxn ang="0">
                    <a:pos x="T0" y="T1"/>
                  </a:cxn>
                  <a:cxn ang="0">
                    <a:pos x="T2" y="T3"/>
                  </a:cxn>
                  <a:cxn ang="0">
                    <a:pos x="T4" y="T5"/>
                  </a:cxn>
                  <a:cxn ang="0">
                    <a:pos x="T6" y="T7"/>
                  </a:cxn>
                  <a:cxn ang="0">
                    <a:pos x="T8" y="T9"/>
                  </a:cxn>
                </a:cxnLst>
                <a:rect l="0" t="0" r="r" b="b"/>
                <a:pathLst>
                  <a:path w="46" h="39">
                    <a:moveTo>
                      <a:pt x="29" y="33"/>
                    </a:moveTo>
                    <a:cubicBezTo>
                      <a:pt x="17" y="39"/>
                      <a:pt x="0" y="30"/>
                      <a:pt x="0" y="30"/>
                    </a:cubicBezTo>
                    <a:cubicBezTo>
                      <a:pt x="0" y="30"/>
                      <a:pt x="4" y="12"/>
                      <a:pt x="17" y="6"/>
                    </a:cubicBezTo>
                    <a:cubicBezTo>
                      <a:pt x="30" y="0"/>
                      <a:pt x="46" y="8"/>
                      <a:pt x="46" y="8"/>
                    </a:cubicBezTo>
                    <a:cubicBezTo>
                      <a:pt x="46" y="8"/>
                      <a:pt x="42" y="26"/>
                      <a:pt x="29" y="3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0" name="îšļídè"/>
              <p:cNvSpPr/>
              <p:nvPr>
                <p:custDataLst>
                  <p:tags r:id="rId209"/>
                </p:custDataLst>
              </p:nvPr>
            </p:nvSpPr>
            <p:spPr bwMode="auto">
              <a:xfrm>
                <a:off x="2516" y="2755"/>
                <a:ext cx="71" cy="69"/>
              </a:xfrm>
              <a:custGeom>
                <a:avLst/>
                <a:gdLst>
                  <a:gd name="T0" fmla="*/ 10 w 41"/>
                  <a:gd name="T1" fmla="*/ 30 h 40"/>
                  <a:gd name="T2" fmla="*/ 4 w 41"/>
                  <a:gd name="T3" fmla="*/ 1 h 40"/>
                  <a:gd name="T4" fmla="*/ 32 w 41"/>
                  <a:gd name="T5" fmla="*/ 10 h 40"/>
                  <a:gd name="T6" fmla="*/ 38 w 41"/>
                  <a:gd name="T7" fmla="*/ 39 h 40"/>
                  <a:gd name="T8" fmla="*/ 10 w 41"/>
                  <a:gd name="T9" fmla="*/ 30 h 40"/>
                </a:gdLst>
                <a:ahLst/>
                <a:cxnLst>
                  <a:cxn ang="0">
                    <a:pos x="T0" y="T1"/>
                  </a:cxn>
                  <a:cxn ang="0">
                    <a:pos x="T2" y="T3"/>
                  </a:cxn>
                  <a:cxn ang="0">
                    <a:pos x="T4" y="T5"/>
                  </a:cxn>
                  <a:cxn ang="0">
                    <a:pos x="T6" y="T7"/>
                  </a:cxn>
                  <a:cxn ang="0">
                    <a:pos x="T8" y="T9"/>
                  </a:cxn>
                </a:cxnLst>
                <a:rect l="0" t="0" r="r" b="b"/>
                <a:pathLst>
                  <a:path w="41" h="40">
                    <a:moveTo>
                      <a:pt x="10" y="30"/>
                    </a:moveTo>
                    <a:cubicBezTo>
                      <a:pt x="0" y="19"/>
                      <a:pt x="4" y="1"/>
                      <a:pt x="4" y="1"/>
                    </a:cubicBezTo>
                    <a:cubicBezTo>
                      <a:pt x="4" y="1"/>
                      <a:pt x="22" y="0"/>
                      <a:pt x="32" y="10"/>
                    </a:cubicBezTo>
                    <a:cubicBezTo>
                      <a:pt x="41" y="21"/>
                      <a:pt x="38" y="39"/>
                      <a:pt x="38" y="39"/>
                    </a:cubicBezTo>
                    <a:cubicBezTo>
                      <a:pt x="38" y="39"/>
                      <a:pt x="19" y="40"/>
                      <a:pt x="10" y="30"/>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grpSp>
        <p:sp>
          <p:nvSpPr>
            <p:cNvPr id="4" name="ïśḻidé"/>
            <p:cNvSpPr/>
            <p:nvPr>
              <p:custDataLst>
                <p:tags r:id="rId210"/>
              </p:custDataLst>
            </p:nvPr>
          </p:nvSpPr>
          <p:spPr bwMode="auto">
            <a:xfrm>
              <a:off x="7582221" y="4815328"/>
              <a:ext cx="94036" cy="74541"/>
            </a:xfrm>
            <a:custGeom>
              <a:avLst/>
              <a:gdLst>
                <a:gd name="T0" fmla="*/ 18 w 48"/>
                <a:gd name="T1" fmla="*/ 6 h 38"/>
                <a:gd name="T2" fmla="*/ 0 w 48"/>
                <a:gd name="T3" fmla="*/ 29 h 38"/>
                <a:gd name="T4" fmla="*/ 30 w 48"/>
                <a:gd name="T5" fmla="*/ 33 h 38"/>
                <a:gd name="T6" fmla="*/ 48 w 48"/>
                <a:gd name="T7" fmla="*/ 9 h 38"/>
                <a:gd name="T8" fmla="*/ 18 w 48"/>
                <a:gd name="T9" fmla="*/ 6 h 38"/>
              </a:gdLst>
              <a:ahLst/>
              <a:cxnLst>
                <a:cxn ang="0">
                  <a:pos x="T0" y="T1"/>
                </a:cxn>
                <a:cxn ang="0">
                  <a:pos x="T2" y="T3"/>
                </a:cxn>
                <a:cxn ang="0">
                  <a:pos x="T4" y="T5"/>
                </a:cxn>
                <a:cxn ang="0">
                  <a:pos x="T6" y="T7"/>
                </a:cxn>
                <a:cxn ang="0">
                  <a:pos x="T8" y="T9"/>
                </a:cxn>
              </a:cxnLst>
              <a:rect l="0" t="0" r="r" b="b"/>
              <a:pathLst>
                <a:path w="48" h="38">
                  <a:moveTo>
                    <a:pt x="18" y="6"/>
                  </a:moveTo>
                  <a:cubicBezTo>
                    <a:pt x="5" y="11"/>
                    <a:pt x="0" y="29"/>
                    <a:pt x="0" y="29"/>
                  </a:cubicBezTo>
                  <a:cubicBezTo>
                    <a:pt x="0" y="29"/>
                    <a:pt x="16" y="38"/>
                    <a:pt x="30" y="33"/>
                  </a:cubicBezTo>
                  <a:cubicBezTo>
                    <a:pt x="43" y="27"/>
                    <a:pt x="48" y="9"/>
                    <a:pt x="48" y="9"/>
                  </a:cubicBezTo>
                  <a:cubicBezTo>
                    <a:pt x="48" y="9"/>
                    <a:pt x="31" y="0"/>
                    <a:pt x="18" y="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 name="ïṡľídé"/>
            <p:cNvSpPr/>
            <p:nvPr>
              <p:custDataLst>
                <p:tags r:id="rId211"/>
              </p:custDataLst>
            </p:nvPr>
          </p:nvSpPr>
          <p:spPr bwMode="auto">
            <a:xfrm>
              <a:off x="7583367" y="5022895"/>
              <a:ext cx="82568" cy="79128"/>
            </a:xfrm>
            <a:custGeom>
              <a:avLst/>
              <a:gdLst>
                <a:gd name="T0" fmla="*/ 30 w 42"/>
                <a:gd name="T1" fmla="*/ 8 h 40"/>
                <a:gd name="T2" fmla="*/ 0 w 42"/>
                <a:gd name="T3" fmla="*/ 5 h 40"/>
                <a:gd name="T4" fmla="*/ 13 w 42"/>
                <a:gd name="T5" fmla="*/ 32 h 40"/>
                <a:gd name="T6" fmla="*/ 42 w 42"/>
                <a:gd name="T7" fmla="*/ 35 h 40"/>
                <a:gd name="T8" fmla="*/ 30 w 42"/>
                <a:gd name="T9" fmla="*/ 8 h 40"/>
              </a:gdLst>
              <a:ahLst/>
              <a:cxnLst>
                <a:cxn ang="0">
                  <a:pos x="T0" y="T1"/>
                </a:cxn>
                <a:cxn ang="0">
                  <a:pos x="T2" y="T3"/>
                </a:cxn>
                <a:cxn ang="0">
                  <a:pos x="T4" y="T5"/>
                </a:cxn>
                <a:cxn ang="0">
                  <a:pos x="T6" y="T7"/>
                </a:cxn>
                <a:cxn ang="0">
                  <a:pos x="T8" y="T9"/>
                </a:cxn>
              </a:cxnLst>
              <a:rect l="0" t="0" r="r" b="b"/>
              <a:pathLst>
                <a:path w="42" h="40">
                  <a:moveTo>
                    <a:pt x="30" y="8"/>
                  </a:moveTo>
                  <a:cubicBezTo>
                    <a:pt x="18" y="0"/>
                    <a:pt x="0" y="5"/>
                    <a:pt x="0" y="5"/>
                  </a:cubicBezTo>
                  <a:cubicBezTo>
                    <a:pt x="0" y="5"/>
                    <a:pt x="1" y="24"/>
                    <a:pt x="13" y="32"/>
                  </a:cubicBezTo>
                  <a:cubicBezTo>
                    <a:pt x="24" y="40"/>
                    <a:pt x="42" y="35"/>
                    <a:pt x="42" y="35"/>
                  </a:cubicBezTo>
                  <a:cubicBezTo>
                    <a:pt x="42" y="35"/>
                    <a:pt x="41" y="16"/>
                    <a:pt x="30" y="8"/>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 name="ïṧlîḓé"/>
            <p:cNvSpPr/>
            <p:nvPr>
              <p:custDataLst>
                <p:tags r:id="rId212"/>
              </p:custDataLst>
            </p:nvPr>
          </p:nvSpPr>
          <p:spPr bwMode="auto">
            <a:xfrm>
              <a:off x="7440021" y="4935740"/>
              <a:ext cx="68807" cy="97476"/>
            </a:xfrm>
            <a:custGeom>
              <a:avLst/>
              <a:gdLst>
                <a:gd name="T0" fmla="*/ 3 w 35"/>
                <a:gd name="T1" fmla="*/ 21 h 50"/>
                <a:gd name="T2" fmla="*/ 11 w 35"/>
                <a:gd name="T3" fmla="*/ 50 h 50"/>
                <a:gd name="T4" fmla="*/ 31 w 35"/>
                <a:gd name="T5" fmla="*/ 28 h 50"/>
                <a:gd name="T6" fmla="*/ 23 w 35"/>
                <a:gd name="T7" fmla="*/ 0 h 50"/>
                <a:gd name="T8" fmla="*/ 3 w 35"/>
                <a:gd name="T9" fmla="*/ 21 h 50"/>
              </a:gdLst>
              <a:ahLst/>
              <a:cxnLst>
                <a:cxn ang="0">
                  <a:pos x="T0" y="T1"/>
                </a:cxn>
                <a:cxn ang="0">
                  <a:pos x="T2" y="T3"/>
                </a:cxn>
                <a:cxn ang="0">
                  <a:pos x="T4" y="T5"/>
                </a:cxn>
                <a:cxn ang="0">
                  <a:pos x="T6" y="T7"/>
                </a:cxn>
                <a:cxn ang="0">
                  <a:pos x="T8" y="T9"/>
                </a:cxn>
              </a:cxnLst>
              <a:rect l="0" t="0" r="r" b="b"/>
              <a:pathLst>
                <a:path w="35" h="50">
                  <a:moveTo>
                    <a:pt x="3" y="21"/>
                  </a:moveTo>
                  <a:cubicBezTo>
                    <a:pt x="0" y="35"/>
                    <a:pt x="11" y="50"/>
                    <a:pt x="11" y="50"/>
                  </a:cubicBezTo>
                  <a:cubicBezTo>
                    <a:pt x="11" y="50"/>
                    <a:pt x="28" y="42"/>
                    <a:pt x="31" y="28"/>
                  </a:cubicBezTo>
                  <a:cubicBezTo>
                    <a:pt x="35" y="14"/>
                    <a:pt x="23" y="0"/>
                    <a:pt x="23" y="0"/>
                  </a:cubicBezTo>
                  <a:cubicBezTo>
                    <a:pt x="23" y="0"/>
                    <a:pt x="6" y="8"/>
                    <a:pt x="3" y="2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 name="ïṧ1îdé"/>
            <p:cNvSpPr/>
            <p:nvPr>
              <p:custDataLst>
                <p:tags r:id="rId213"/>
              </p:custDataLst>
            </p:nvPr>
          </p:nvSpPr>
          <p:spPr bwMode="auto">
            <a:xfrm>
              <a:off x="7315022" y="4921979"/>
              <a:ext cx="68807" cy="97476"/>
            </a:xfrm>
            <a:custGeom>
              <a:avLst/>
              <a:gdLst>
                <a:gd name="T0" fmla="*/ 3 w 35"/>
                <a:gd name="T1" fmla="*/ 21 h 50"/>
                <a:gd name="T2" fmla="*/ 11 w 35"/>
                <a:gd name="T3" fmla="*/ 50 h 50"/>
                <a:gd name="T4" fmla="*/ 31 w 35"/>
                <a:gd name="T5" fmla="*/ 28 h 50"/>
                <a:gd name="T6" fmla="*/ 23 w 35"/>
                <a:gd name="T7" fmla="*/ 0 h 50"/>
                <a:gd name="T8" fmla="*/ 3 w 35"/>
                <a:gd name="T9" fmla="*/ 21 h 50"/>
              </a:gdLst>
              <a:ahLst/>
              <a:cxnLst>
                <a:cxn ang="0">
                  <a:pos x="T0" y="T1"/>
                </a:cxn>
                <a:cxn ang="0">
                  <a:pos x="T2" y="T3"/>
                </a:cxn>
                <a:cxn ang="0">
                  <a:pos x="T4" y="T5"/>
                </a:cxn>
                <a:cxn ang="0">
                  <a:pos x="T6" y="T7"/>
                </a:cxn>
                <a:cxn ang="0">
                  <a:pos x="T8" y="T9"/>
                </a:cxn>
              </a:cxnLst>
              <a:rect l="0" t="0" r="r" b="b"/>
              <a:pathLst>
                <a:path w="35" h="50">
                  <a:moveTo>
                    <a:pt x="3" y="21"/>
                  </a:moveTo>
                  <a:cubicBezTo>
                    <a:pt x="0" y="35"/>
                    <a:pt x="11" y="50"/>
                    <a:pt x="11" y="50"/>
                  </a:cubicBezTo>
                  <a:cubicBezTo>
                    <a:pt x="11" y="50"/>
                    <a:pt x="28" y="42"/>
                    <a:pt x="31" y="28"/>
                  </a:cubicBezTo>
                  <a:cubicBezTo>
                    <a:pt x="35" y="14"/>
                    <a:pt x="23" y="0"/>
                    <a:pt x="23" y="0"/>
                  </a:cubicBezTo>
                  <a:cubicBezTo>
                    <a:pt x="23" y="0"/>
                    <a:pt x="6" y="7"/>
                    <a:pt x="3" y="2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 name="ïŝ1îḋé"/>
            <p:cNvSpPr/>
            <p:nvPr>
              <p:custDataLst>
                <p:tags r:id="rId214"/>
              </p:custDataLst>
            </p:nvPr>
          </p:nvSpPr>
          <p:spPr bwMode="auto">
            <a:xfrm>
              <a:off x="7438874" y="4842851"/>
              <a:ext cx="99770" cy="57339"/>
            </a:xfrm>
            <a:custGeom>
              <a:avLst/>
              <a:gdLst>
                <a:gd name="T0" fmla="*/ 25 w 51"/>
                <a:gd name="T1" fmla="*/ 29 h 29"/>
                <a:gd name="T2" fmla="*/ 51 w 51"/>
                <a:gd name="T3" fmla="*/ 15 h 29"/>
                <a:gd name="T4" fmla="*/ 26 w 51"/>
                <a:gd name="T5" fmla="*/ 0 h 29"/>
                <a:gd name="T6" fmla="*/ 0 w 51"/>
                <a:gd name="T7" fmla="*/ 14 h 29"/>
                <a:gd name="T8" fmla="*/ 25 w 51"/>
                <a:gd name="T9" fmla="*/ 29 h 29"/>
              </a:gdLst>
              <a:ahLst/>
              <a:cxnLst>
                <a:cxn ang="0">
                  <a:pos x="T0" y="T1"/>
                </a:cxn>
                <a:cxn ang="0">
                  <a:pos x="T2" y="T3"/>
                </a:cxn>
                <a:cxn ang="0">
                  <a:pos x="T4" y="T5"/>
                </a:cxn>
                <a:cxn ang="0">
                  <a:pos x="T6" y="T7"/>
                </a:cxn>
                <a:cxn ang="0">
                  <a:pos x="T8" y="T9"/>
                </a:cxn>
              </a:cxnLst>
              <a:rect l="0" t="0" r="r" b="b"/>
              <a:pathLst>
                <a:path w="51" h="29">
                  <a:moveTo>
                    <a:pt x="25" y="29"/>
                  </a:moveTo>
                  <a:cubicBezTo>
                    <a:pt x="39" y="29"/>
                    <a:pt x="51" y="15"/>
                    <a:pt x="51" y="15"/>
                  </a:cubicBezTo>
                  <a:cubicBezTo>
                    <a:pt x="51" y="15"/>
                    <a:pt x="40" y="0"/>
                    <a:pt x="26" y="0"/>
                  </a:cubicBezTo>
                  <a:cubicBezTo>
                    <a:pt x="12" y="0"/>
                    <a:pt x="0" y="14"/>
                    <a:pt x="0" y="14"/>
                  </a:cubicBezTo>
                  <a:cubicBezTo>
                    <a:pt x="0" y="14"/>
                    <a:pt x="11" y="29"/>
                    <a:pt x="25"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 name="îSḻiďê"/>
            <p:cNvSpPr/>
            <p:nvPr>
              <p:custDataLst>
                <p:tags r:id="rId215"/>
              </p:custDataLst>
            </p:nvPr>
          </p:nvSpPr>
          <p:spPr bwMode="auto">
            <a:xfrm>
              <a:off x="7515708" y="4921979"/>
              <a:ext cx="102063" cy="56192"/>
            </a:xfrm>
            <a:custGeom>
              <a:avLst/>
              <a:gdLst>
                <a:gd name="T0" fmla="*/ 26 w 52"/>
                <a:gd name="T1" fmla="*/ 29 h 29"/>
                <a:gd name="T2" fmla="*/ 52 w 52"/>
                <a:gd name="T3" fmla="*/ 15 h 29"/>
                <a:gd name="T4" fmla="*/ 26 w 52"/>
                <a:gd name="T5" fmla="*/ 0 h 29"/>
                <a:gd name="T6" fmla="*/ 0 w 52"/>
                <a:gd name="T7" fmla="*/ 14 h 29"/>
                <a:gd name="T8" fmla="*/ 26 w 52"/>
                <a:gd name="T9" fmla="*/ 29 h 29"/>
              </a:gdLst>
              <a:ahLst/>
              <a:cxnLst>
                <a:cxn ang="0">
                  <a:pos x="T0" y="T1"/>
                </a:cxn>
                <a:cxn ang="0">
                  <a:pos x="T2" y="T3"/>
                </a:cxn>
                <a:cxn ang="0">
                  <a:pos x="T4" y="T5"/>
                </a:cxn>
                <a:cxn ang="0">
                  <a:pos x="T6" y="T7"/>
                </a:cxn>
                <a:cxn ang="0">
                  <a:pos x="T8" y="T9"/>
                </a:cxn>
              </a:cxnLst>
              <a:rect l="0" t="0" r="r" b="b"/>
              <a:pathLst>
                <a:path w="52" h="29">
                  <a:moveTo>
                    <a:pt x="26" y="29"/>
                  </a:moveTo>
                  <a:cubicBezTo>
                    <a:pt x="40" y="29"/>
                    <a:pt x="52" y="15"/>
                    <a:pt x="52" y="15"/>
                  </a:cubicBezTo>
                  <a:cubicBezTo>
                    <a:pt x="52" y="15"/>
                    <a:pt x="41" y="0"/>
                    <a:pt x="26" y="0"/>
                  </a:cubicBezTo>
                  <a:cubicBezTo>
                    <a:pt x="12" y="0"/>
                    <a:pt x="0" y="14"/>
                    <a:pt x="0" y="14"/>
                  </a:cubicBezTo>
                  <a:cubicBezTo>
                    <a:pt x="0" y="14"/>
                    <a:pt x="12" y="29"/>
                    <a:pt x="26"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 name="iŝļíḋé"/>
            <p:cNvSpPr/>
            <p:nvPr>
              <p:custDataLst>
                <p:tags r:id="rId216"/>
              </p:custDataLst>
            </p:nvPr>
          </p:nvSpPr>
          <p:spPr bwMode="auto">
            <a:xfrm>
              <a:off x="7030622" y="5182296"/>
              <a:ext cx="102063" cy="56192"/>
            </a:xfrm>
            <a:custGeom>
              <a:avLst/>
              <a:gdLst>
                <a:gd name="T0" fmla="*/ 26 w 52"/>
                <a:gd name="T1" fmla="*/ 29 h 29"/>
                <a:gd name="T2" fmla="*/ 52 w 52"/>
                <a:gd name="T3" fmla="*/ 15 h 29"/>
                <a:gd name="T4" fmla="*/ 26 w 52"/>
                <a:gd name="T5" fmla="*/ 0 h 29"/>
                <a:gd name="T6" fmla="*/ 0 w 52"/>
                <a:gd name="T7" fmla="*/ 14 h 29"/>
                <a:gd name="T8" fmla="*/ 26 w 52"/>
                <a:gd name="T9" fmla="*/ 29 h 29"/>
              </a:gdLst>
              <a:ahLst/>
              <a:cxnLst>
                <a:cxn ang="0">
                  <a:pos x="T0" y="T1"/>
                </a:cxn>
                <a:cxn ang="0">
                  <a:pos x="T2" y="T3"/>
                </a:cxn>
                <a:cxn ang="0">
                  <a:pos x="T4" y="T5"/>
                </a:cxn>
                <a:cxn ang="0">
                  <a:pos x="T6" y="T7"/>
                </a:cxn>
                <a:cxn ang="0">
                  <a:pos x="T8" y="T9"/>
                </a:cxn>
              </a:cxnLst>
              <a:rect l="0" t="0" r="r" b="b"/>
              <a:pathLst>
                <a:path w="52" h="29">
                  <a:moveTo>
                    <a:pt x="26" y="29"/>
                  </a:moveTo>
                  <a:cubicBezTo>
                    <a:pt x="40" y="29"/>
                    <a:pt x="52" y="15"/>
                    <a:pt x="52" y="15"/>
                  </a:cubicBezTo>
                  <a:cubicBezTo>
                    <a:pt x="52" y="15"/>
                    <a:pt x="40" y="0"/>
                    <a:pt x="26" y="0"/>
                  </a:cubicBezTo>
                  <a:cubicBezTo>
                    <a:pt x="12" y="0"/>
                    <a:pt x="0" y="14"/>
                    <a:pt x="0" y="14"/>
                  </a:cubicBezTo>
                  <a:cubicBezTo>
                    <a:pt x="0" y="14"/>
                    <a:pt x="11" y="29"/>
                    <a:pt x="26"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 name="ïṩḷîḑè"/>
            <p:cNvSpPr/>
            <p:nvPr>
              <p:custDataLst>
                <p:tags r:id="rId217"/>
              </p:custDataLst>
            </p:nvPr>
          </p:nvSpPr>
          <p:spPr bwMode="auto">
            <a:xfrm>
              <a:off x="7787493" y="4435746"/>
              <a:ext cx="100916" cy="58486"/>
            </a:xfrm>
            <a:custGeom>
              <a:avLst/>
              <a:gdLst>
                <a:gd name="T0" fmla="*/ 25 w 51"/>
                <a:gd name="T1" fmla="*/ 29 h 30"/>
                <a:gd name="T2" fmla="*/ 51 w 51"/>
                <a:gd name="T3" fmla="*/ 15 h 30"/>
                <a:gd name="T4" fmla="*/ 26 w 51"/>
                <a:gd name="T5" fmla="*/ 0 h 30"/>
                <a:gd name="T6" fmla="*/ 0 w 51"/>
                <a:gd name="T7" fmla="*/ 14 h 30"/>
                <a:gd name="T8" fmla="*/ 25 w 51"/>
                <a:gd name="T9" fmla="*/ 29 h 30"/>
              </a:gdLst>
              <a:ahLst/>
              <a:cxnLst>
                <a:cxn ang="0">
                  <a:pos x="T0" y="T1"/>
                </a:cxn>
                <a:cxn ang="0">
                  <a:pos x="T2" y="T3"/>
                </a:cxn>
                <a:cxn ang="0">
                  <a:pos x="T4" y="T5"/>
                </a:cxn>
                <a:cxn ang="0">
                  <a:pos x="T6" y="T7"/>
                </a:cxn>
                <a:cxn ang="0">
                  <a:pos x="T8" y="T9"/>
                </a:cxn>
              </a:cxnLst>
              <a:rect l="0" t="0" r="r" b="b"/>
              <a:pathLst>
                <a:path w="51" h="30">
                  <a:moveTo>
                    <a:pt x="25" y="29"/>
                  </a:moveTo>
                  <a:cubicBezTo>
                    <a:pt x="39" y="30"/>
                    <a:pt x="51" y="15"/>
                    <a:pt x="51" y="15"/>
                  </a:cubicBezTo>
                  <a:cubicBezTo>
                    <a:pt x="51" y="15"/>
                    <a:pt x="40" y="0"/>
                    <a:pt x="26" y="0"/>
                  </a:cubicBezTo>
                  <a:cubicBezTo>
                    <a:pt x="11" y="0"/>
                    <a:pt x="0" y="14"/>
                    <a:pt x="0" y="14"/>
                  </a:cubicBezTo>
                  <a:cubicBezTo>
                    <a:pt x="0" y="14"/>
                    <a:pt x="11" y="29"/>
                    <a:pt x="25"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 name="iş1ïḑè"/>
            <p:cNvSpPr/>
            <p:nvPr>
              <p:custDataLst>
                <p:tags r:id="rId218"/>
              </p:custDataLst>
            </p:nvPr>
          </p:nvSpPr>
          <p:spPr bwMode="auto">
            <a:xfrm>
              <a:off x="7505387" y="5068766"/>
              <a:ext cx="63073" cy="99770"/>
            </a:xfrm>
            <a:custGeom>
              <a:avLst/>
              <a:gdLst>
                <a:gd name="T0" fmla="*/ 30 w 32"/>
                <a:gd name="T1" fmla="*/ 24 h 51"/>
                <a:gd name="T2" fmla="*/ 13 w 32"/>
                <a:gd name="T3" fmla="*/ 0 h 51"/>
                <a:gd name="T4" fmla="*/ 1 w 32"/>
                <a:gd name="T5" fmla="*/ 27 h 51"/>
                <a:gd name="T6" fmla="*/ 19 w 32"/>
                <a:gd name="T7" fmla="*/ 51 h 51"/>
                <a:gd name="T8" fmla="*/ 30 w 32"/>
                <a:gd name="T9" fmla="*/ 24 h 51"/>
              </a:gdLst>
              <a:ahLst/>
              <a:cxnLst>
                <a:cxn ang="0">
                  <a:pos x="T0" y="T1"/>
                </a:cxn>
                <a:cxn ang="0">
                  <a:pos x="T2" y="T3"/>
                </a:cxn>
                <a:cxn ang="0">
                  <a:pos x="T4" y="T5"/>
                </a:cxn>
                <a:cxn ang="0">
                  <a:pos x="T6" y="T7"/>
                </a:cxn>
                <a:cxn ang="0">
                  <a:pos x="T8" y="T9"/>
                </a:cxn>
              </a:cxnLst>
              <a:rect l="0" t="0" r="r" b="b"/>
              <a:pathLst>
                <a:path w="32" h="51">
                  <a:moveTo>
                    <a:pt x="30" y="24"/>
                  </a:moveTo>
                  <a:cubicBezTo>
                    <a:pt x="29" y="10"/>
                    <a:pt x="13" y="0"/>
                    <a:pt x="13" y="0"/>
                  </a:cubicBezTo>
                  <a:cubicBezTo>
                    <a:pt x="13" y="0"/>
                    <a:pt x="0" y="13"/>
                    <a:pt x="1" y="27"/>
                  </a:cubicBezTo>
                  <a:cubicBezTo>
                    <a:pt x="3" y="41"/>
                    <a:pt x="19" y="51"/>
                    <a:pt x="19" y="51"/>
                  </a:cubicBezTo>
                  <a:cubicBezTo>
                    <a:pt x="19" y="51"/>
                    <a:pt x="32" y="38"/>
                    <a:pt x="30" y="24"/>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 name="ís1íḋè"/>
            <p:cNvSpPr/>
            <p:nvPr>
              <p:custDataLst>
                <p:tags r:id="rId219"/>
              </p:custDataLst>
            </p:nvPr>
          </p:nvSpPr>
          <p:spPr bwMode="auto">
            <a:xfrm>
              <a:off x="5577658" y="5459816"/>
              <a:ext cx="98623" cy="68807"/>
            </a:xfrm>
            <a:custGeom>
              <a:avLst/>
              <a:gdLst>
                <a:gd name="T0" fmla="*/ 28 w 50"/>
                <a:gd name="T1" fmla="*/ 4 h 35"/>
                <a:gd name="T2" fmla="*/ 50 w 50"/>
                <a:gd name="T3" fmla="*/ 24 h 35"/>
                <a:gd name="T4" fmla="*/ 21 w 50"/>
                <a:gd name="T5" fmla="*/ 32 h 35"/>
                <a:gd name="T6" fmla="*/ 0 w 50"/>
                <a:gd name="T7" fmla="*/ 12 h 35"/>
                <a:gd name="T8" fmla="*/ 28 w 50"/>
                <a:gd name="T9" fmla="*/ 4 h 35"/>
              </a:gdLst>
              <a:ahLst/>
              <a:cxnLst>
                <a:cxn ang="0">
                  <a:pos x="T0" y="T1"/>
                </a:cxn>
                <a:cxn ang="0">
                  <a:pos x="T2" y="T3"/>
                </a:cxn>
                <a:cxn ang="0">
                  <a:pos x="T4" y="T5"/>
                </a:cxn>
                <a:cxn ang="0">
                  <a:pos x="T6" y="T7"/>
                </a:cxn>
                <a:cxn ang="0">
                  <a:pos x="T8" y="T9"/>
                </a:cxn>
              </a:cxnLst>
              <a:rect l="0" t="0" r="r" b="b"/>
              <a:pathLst>
                <a:path w="50" h="35">
                  <a:moveTo>
                    <a:pt x="28" y="4"/>
                  </a:moveTo>
                  <a:cubicBezTo>
                    <a:pt x="42" y="7"/>
                    <a:pt x="50" y="24"/>
                    <a:pt x="50" y="24"/>
                  </a:cubicBezTo>
                  <a:cubicBezTo>
                    <a:pt x="50" y="24"/>
                    <a:pt x="35" y="35"/>
                    <a:pt x="21" y="32"/>
                  </a:cubicBezTo>
                  <a:cubicBezTo>
                    <a:pt x="7" y="29"/>
                    <a:pt x="0" y="12"/>
                    <a:pt x="0" y="12"/>
                  </a:cubicBezTo>
                  <a:cubicBezTo>
                    <a:pt x="0" y="12"/>
                    <a:pt x="14" y="0"/>
                    <a:pt x="28" y="4"/>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 name="îṡlïḓe"/>
            <p:cNvSpPr/>
            <p:nvPr>
              <p:custDataLst>
                <p:tags r:id="rId220"/>
              </p:custDataLst>
            </p:nvPr>
          </p:nvSpPr>
          <p:spPr bwMode="auto">
            <a:xfrm>
              <a:off x="5652198" y="5667383"/>
              <a:ext cx="81421" cy="79128"/>
            </a:xfrm>
            <a:custGeom>
              <a:avLst/>
              <a:gdLst>
                <a:gd name="T0" fmla="*/ 10 w 41"/>
                <a:gd name="T1" fmla="*/ 9 h 40"/>
                <a:gd name="T2" fmla="*/ 39 w 41"/>
                <a:gd name="T3" fmla="*/ 2 h 40"/>
                <a:gd name="T4" fmla="*/ 30 w 41"/>
                <a:gd name="T5" fmla="*/ 30 h 40"/>
                <a:gd name="T6" fmla="*/ 2 w 41"/>
                <a:gd name="T7" fmla="*/ 38 h 40"/>
                <a:gd name="T8" fmla="*/ 10 w 41"/>
                <a:gd name="T9" fmla="*/ 9 h 40"/>
              </a:gdLst>
              <a:ahLst/>
              <a:cxnLst>
                <a:cxn ang="0">
                  <a:pos x="T0" y="T1"/>
                </a:cxn>
                <a:cxn ang="0">
                  <a:pos x="T2" y="T3"/>
                </a:cxn>
                <a:cxn ang="0">
                  <a:pos x="T4" y="T5"/>
                </a:cxn>
                <a:cxn ang="0">
                  <a:pos x="T6" y="T7"/>
                </a:cxn>
                <a:cxn ang="0">
                  <a:pos x="T8" y="T9"/>
                </a:cxn>
              </a:cxnLst>
              <a:rect l="0" t="0" r="r" b="b"/>
              <a:pathLst>
                <a:path w="41" h="40">
                  <a:moveTo>
                    <a:pt x="10" y="9"/>
                  </a:moveTo>
                  <a:cubicBezTo>
                    <a:pt x="20" y="0"/>
                    <a:pt x="39" y="2"/>
                    <a:pt x="39" y="2"/>
                  </a:cubicBezTo>
                  <a:cubicBezTo>
                    <a:pt x="39" y="2"/>
                    <a:pt x="41" y="20"/>
                    <a:pt x="30" y="30"/>
                  </a:cubicBezTo>
                  <a:cubicBezTo>
                    <a:pt x="20" y="40"/>
                    <a:pt x="2" y="38"/>
                    <a:pt x="2" y="38"/>
                  </a:cubicBezTo>
                  <a:cubicBezTo>
                    <a:pt x="2" y="38"/>
                    <a:pt x="0" y="19"/>
                    <a:pt x="10" y="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 name="îŝḻíḍe"/>
            <p:cNvSpPr/>
            <p:nvPr>
              <p:custDataLst>
                <p:tags r:id="rId221"/>
              </p:custDataLst>
            </p:nvPr>
          </p:nvSpPr>
          <p:spPr bwMode="auto">
            <a:xfrm>
              <a:off x="5792105" y="5558439"/>
              <a:ext cx="74541" cy="94036"/>
            </a:xfrm>
            <a:custGeom>
              <a:avLst/>
              <a:gdLst>
                <a:gd name="T0" fmla="*/ 32 w 38"/>
                <a:gd name="T1" fmla="*/ 19 h 48"/>
                <a:gd name="T2" fmla="*/ 29 w 38"/>
                <a:gd name="T3" fmla="*/ 48 h 48"/>
                <a:gd name="T4" fmla="*/ 5 w 38"/>
                <a:gd name="T5" fmla="*/ 30 h 48"/>
                <a:gd name="T6" fmla="*/ 9 w 38"/>
                <a:gd name="T7" fmla="*/ 0 h 48"/>
                <a:gd name="T8" fmla="*/ 32 w 38"/>
                <a:gd name="T9" fmla="*/ 19 h 48"/>
              </a:gdLst>
              <a:ahLst/>
              <a:cxnLst>
                <a:cxn ang="0">
                  <a:pos x="T0" y="T1"/>
                </a:cxn>
                <a:cxn ang="0">
                  <a:pos x="T2" y="T3"/>
                </a:cxn>
                <a:cxn ang="0">
                  <a:pos x="T4" y="T5"/>
                </a:cxn>
                <a:cxn ang="0">
                  <a:pos x="T6" y="T7"/>
                </a:cxn>
                <a:cxn ang="0">
                  <a:pos x="T8" y="T9"/>
                </a:cxn>
              </a:cxnLst>
              <a:rect l="0" t="0" r="r" b="b"/>
              <a:pathLst>
                <a:path w="38" h="48">
                  <a:moveTo>
                    <a:pt x="32" y="19"/>
                  </a:moveTo>
                  <a:cubicBezTo>
                    <a:pt x="38" y="32"/>
                    <a:pt x="29" y="48"/>
                    <a:pt x="29" y="48"/>
                  </a:cubicBezTo>
                  <a:cubicBezTo>
                    <a:pt x="29" y="48"/>
                    <a:pt x="11" y="43"/>
                    <a:pt x="5" y="30"/>
                  </a:cubicBezTo>
                  <a:cubicBezTo>
                    <a:pt x="0" y="16"/>
                    <a:pt x="9" y="0"/>
                    <a:pt x="9" y="0"/>
                  </a:cubicBezTo>
                  <a:cubicBezTo>
                    <a:pt x="9" y="0"/>
                    <a:pt x="27" y="5"/>
                    <a:pt x="32" y="1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 name="iṥļíḓé"/>
            <p:cNvSpPr/>
            <p:nvPr>
              <p:custDataLst>
                <p:tags r:id="rId222"/>
              </p:custDataLst>
            </p:nvPr>
          </p:nvSpPr>
          <p:spPr bwMode="auto">
            <a:xfrm>
              <a:off x="5841416" y="5667383"/>
              <a:ext cx="74541" cy="94036"/>
            </a:xfrm>
            <a:custGeom>
              <a:avLst/>
              <a:gdLst>
                <a:gd name="T0" fmla="*/ 32 w 38"/>
                <a:gd name="T1" fmla="*/ 18 h 48"/>
                <a:gd name="T2" fmla="*/ 28 w 38"/>
                <a:gd name="T3" fmla="*/ 48 h 48"/>
                <a:gd name="T4" fmla="*/ 5 w 38"/>
                <a:gd name="T5" fmla="*/ 29 h 48"/>
                <a:gd name="T6" fmla="*/ 9 w 38"/>
                <a:gd name="T7" fmla="*/ 0 h 48"/>
                <a:gd name="T8" fmla="*/ 32 w 38"/>
                <a:gd name="T9" fmla="*/ 18 h 48"/>
              </a:gdLst>
              <a:ahLst/>
              <a:cxnLst>
                <a:cxn ang="0">
                  <a:pos x="T0" y="T1"/>
                </a:cxn>
                <a:cxn ang="0">
                  <a:pos x="T2" y="T3"/>
                </a:cxn>
                <a:cxn ang="0">
                  <a:pos x="T4" y="T5"/>
                </a:cxn>
                <a:cxn ang="0">
                  <a:pos x="T6" y="T7"/>
                </a:cxn>
                <a:cxn ang="0">
                  <a:pos x="T8" y="T9"/>
                </a:cxn>
              </a:cxnLst>
              <a:rect l="0" t="0" r="r" b="b"/>
              <a:pathLst>
                <a:path w="38" h="48">
                  <a:moveTo>
                    <a:pt x="32" y="18"/>
                  </a:moveTo>
                  <a:cubicBezTo>
                    <a:pt x="38" y="32"/>
                    <a:pt x="28" y="48"/>
                    <a:pt x="28" y="48"/>
                  </a:cubicBezTo>
                  <a:cubicBezTo>
                    <a:pt x="28" y="48"/>
                    <a:pt x="11" y="43"/>
                    <a:pt x="5" y="29"/>
                  </a:cubicBezTo>
                  <a:cubicBezTo>
                    <a:pt x="0" y="16"/>
                    <a:pt x="9" y="0"/>
                    <a:pt x="9" y="0"/>
                  </a:cubicBezTo>
                  <a:cubicBezTo>
                    <a:pt x="9" y="0"/>
                    <a:pt x="27" y="5"/>
                    <a:pt x="32" y="18"/>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 name="ïS1ïḍe"/>
            <p:cNvSpPr/>
            <p:nvPr>
              <p:custDataLst>
                <p:tags r:id="rId223"/>
              </p:custDataLst>
            </p:nvPr>
          </p:nvSpPr>
          <p:spPr bwMode="auto">
            <a:xfrm>
              <a:off x="5748527" y="5464403"/>
              <a:ext cx="98623" cy="66513"/>
            </a:xfrm>
            <a:custGeom>
              <a:avLst/>
              <a:gdLst>
                <a:gd name="T0" fmla="*/ 27 w 50"/>
                <a:gd name="T1" fmla="*/ 31 h 34"/>
                <a:gd name="T2" fmla="*/ 0 w 50"/>
                <a:gd name="T3" fmla="*/ 21 h 34"/>
                <a:gd name="T4" fmla="*/ 22 w 50"/>
                <a:gd name="T5" fmla="*/ 2 h 34"/>
                <a:gd name="T6" fmla="*/ 50 w 50"/>
                <a:gd name="T7" fmla="*/ 12 h 34"/>
                <a:gd name="T8" fmla="*/ 27 w 50"/>
                <a:gd name="T9" fmla="*/ 31 h 34"/>
              </a:gdLst>
              <a:ahLst/>
              <a:cxnLst>
                <a:cxn ang="0">
                  <a:pos x="T0" y="T1"/>
                </a:cxn>
                <a:cxn ang="0">
                  <a:pos x="T2" y="T3"/>
                </a:cxn>
                <a:cxn ang="0">
                  <a:pos x="T4" y="T5"/>
                </a:cxn>
                <a:cxn ang="0">
                  <a:pos x="T6" y="T7"/>
                </a:cxn>
                <a:cxn ang="0">
                  <a:pos x="T8" y="T9"/>
                </a:cxn>
              </a:cxnLst>
              <a:rect l="0" t="0" r="r" b="b"/>
              <a:pathLst>
                <a:path w="50" h="34">
                  <a:moveTo>
                    <a:pt x="27" y="31"/>
                  </a:moveTo>
                  <a:cubicBezTo>
                    <a:pt x="14" y="34"/>
                    <a:pt x="0" y="21"/>
                    <a:pt x="0" y="21"/>
                  </a:cubicBezTo>
                  <a:cubicBezTo>
                    <a:pt x="0" y="21"/>
                    <a:pt x="8" y="5"/>
                    <a:pt x="22" y="2"/>
                  </a:cubicBezTo>
                  <a:cubicBezTo>
                    <a:pt x="36" y="0"/>
                    <a:pt x="50" y="12"/>
                    <a:pt x="50" y="12"/>
                  </a:cubicBezTo>
                  <a:cubicBezTo>
                    <a:pt x="50" y="12"/>
                    <a:pt x="41" y="29"/>
                    <a:pt x="27" y="3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 name="îṧľîďê"/>
            <p:cNvSpPr/>
            <p:nvPr>
              <p:custDataLst>
                <p:tags r:id="rId224"/>
              </p:custDataLst>
            </p:nvPr>
          </p:nvSpPr>
          <p:spPr bwMode="auto">
            <a:xfrm>
              <a:off x="5684308" y="5553852"/>
              <a:ext cx="97476" cy="65367"/>
            </a:xfrm>
            <a:custGeom>
              <a:avLst/>
              <a:gdLst>
                <a:gd name="T0" fmla="*/ 27 w 50"/>
                <a:gd name="T1" fmla="*/ 31 h 33"/>
                <a:gd name="T2" fmla="*/ 0 w 50"/>
                <a:gd name="T3" fmla="*/ 21 h 33"/>
                <a:gd name="T4" fmla="*/ 22 w 50"/>
                <a:gd name="T5" fmla="*/ 2 h 33"/>
                <a:gd name="T6" fmla="*/ 50 w 50"/>
                <a:gd name="T7" fmla="*/ 12 h 33"/>
                <a:gd name="T8" fmla="*/ 27 w 50"/>
                <a:gd name="T9" fmla="*/ 31 h 33"/>
              </a:gdLst>
              <a:ahLst/>
              <a:cxnLst>
                <a:cxn ang="0">
                  <a:pos x="T0" y="T1"/>
                </a:cxn>
                <a:cxn ang="0">
                  <a:pos x="T2" y="T3"/>
                </a:cxn>
                <a:cxn ang="0">
                  <a:pos x="T4" y="T5"/>
                </a:cxn>
                <a:cxn ang="0">
                  <a:pos x="T6" y="T7"/>
                </a:cxn>
                <a:cxn ang="0">
                  <a:pos x="T8" y="T9"/>
                </a:cxn>
              </a:cxnLst>
              <a:rect l="0" t="0" r="r" b="b"/>
              <a:pathLst>
                <a:path w="50" h="33">
                  <a:moveTo>
                    <a:pt x="27" y="31"/>
                  </a:moveTo>
                  <a:cubicBezTo>
                    <a:pt x="14" y="33"/>
                    <a:pt x="0" y="21"/>
                    <a:pt x="0" y="21"/>
                  </a:cubicBezTo>
                  <a:cubicBezTo>
                    <a:pt x="0" y="21"/>
                    <a:pt x="8" y="5"/>
                    <a:pt x="22" y="2"/>
                  </a:cubicBezTo>
                  <a:cubicBezTo>
                    <a:pt x="36" y="0"/>
                    <a:pt x="50" y="12"/>
                    <a:pt x="50" y="12"/>
                  </a:cubicBezTo>
                  <a:cubicBezTo>
                    <a:pt x="50" y="12"/>
                    <a:pt x="41" y="28"/>
                    <a:pt x="27" y="3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 name="ïşľiḓê"/>
            <p:cNvSpPr/>
            <p:nvPr>
              <p:custDataLst>
                <p:tags r:id="rId225"/>
              </p:custDataLst>
            </p:nvPr>
          </p:nvSpPr>
          <p:spPr bwMode="auto">
            <a:xfrm>
              <a:off x="5754261" y="5752244"/>
              <a:ext cx="61926" cy="99770"/>
            </a:xfrm>
            <a:custGeom>
              <a:avLst/>
              <a:gdLst>
                <a:gd name="T0" fmla="*/ 1 w 31"/>
                <a:gd name="T1" fmla="*/ 26 h 51"/>
                <a:gd name="T2" fmla="*/ 15 w 31"/>
                <a:gd name="T3" fmla="*/ 0 h 51"/>
                <a:gd name="T4" fmla="*/ 30 w 31"/>
                <a:gd name="T5" fmla="*/ 25 h 51"/>
                <a:gd name="T6" fmla="*/ 16 w 31"/>
                <a:gd name="T7" fmla="*/ 51 h 51"/>
                <a:gd name="T8" fmla="*/ 1 w 31"/>
                <a:gd name="T9" fmla="*/ 26 h 51"/>
              </a:gdLst>
              <a:ahLst/>
              <a:cxnLst>
                <a:cxn ang="0">
                  <a:pos x="T0" y="T1"/>
                </a:cxn>
                <a:cxn ang="0">
                  <a:pos x="T2" y="T3"/>
                </a:cxn>
                <a:cxn ang="0">
                  <a:pos x="T4" y="T5"/>
                </a:cxn>
                <a:cxn ang="0">
                  <a:pos x="T6" y="T7"/>
                </a:cxn>
                <a:cxn ang="0">
                  <a:pos x="T8" y="T9"/>
                </a:cxn>
              </a:cxnLst>
              <a:rect l="0" t="0" r="r" b="b"/>
              <a:pathLst>
                <a:path w="31" h="51">
                  <a:moveTo>
                    <a:pt x="1" y="26"/>
                  </a:moveTo>
                  <a:cubicBezTo>
                    <a:pt x="0" y="12"/>
                    <a:pt x="15" y="0"/>
                    <a:pt x="15" y="0"/>
                  </a:cubicBezTo>
                  <a:cubicBezTo>
                    <a:pt x="15" y="0"/>
                    <a:pt x="30" y="11"/>
                    <a:pt x="30" y="25"/>
                  </a:cubicBezTo>
                  <a:cubicBezTo>
                    <a:pt x="31" y="39"/>
                    <a:pt x="16" y="51"/>
                    <a:pt x="16" y="51"/>
                  </a:cubicBezTo>
                  <a:cubicBezTo>
                    <a:pt x="16" y="51"/>
                    <a:pt x="1" y="40"/>
                    <a:pt x="1" y="2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 name="îSļîdê"/>
            <p:cNvSpPr/>
            <p:nvPr>
              <p:custDataLst>
                <p:tags r:id="rId226"/>
              </p:custDataLst>
            </p:nvPr>
          </p:nvSpPr>
          <p:spPr bwMode="auto">
            <a:xfrm>
              <a:off x="4177445" y="4194923"/>
              <a:ext cx="97476" cy="68807"/>
            </a:xfrm>
            <a:custGeom>
              <a:avLst/>
              <a:gdLst>
                <a:gd name="T0" fmla="*/ 28 w 50"/>
                <a:gd name="T1" fmla="*/ 3 h 35"/>
                <a:gd name="T2" fmla="*/ 50 w 50"/>
                <a:gd name="T3" fmla="*/ 23 h 35"/>
                <a:gd name="T4" fmla="*/ 22 w 50"/>
                <a:gd name="T5" fmla="*/ 32 h 35"/>
                <a:gd name="T6" fmla="*/ 0 w 50"/>
                <a:gd name="T7" fmla="*/ 11 h 35"/>
                <a:gd name="T8" fmla="*/ 28 w 50"/>
                <a:gd name="T9" fmla="*/ 3 h 35"/>
              </a:gdLst>
              <a:ahLst/>
              <a:cxnLst>
                <a:cxn ang="0">
                  <a:pos x="T0" y="T1"/>
                </a:cxn>
                <a:cxn ang="0">
                  <a:pos x="T2" y="T3"/>
                </a:cxn>
                <a:cxn ang="0">
                  <a:pos x="T4" y="T5"/>
                </a:cxn>
                <a:cxn ang="0">
                  <a:pos x="T6" y="T7"/>
                </a:cxn>
                <a:cxn ang="0">
                  <a:pos x="T8" y="T9"/>
                </a:cxn>
              </a:cxnLst>
              <a:rect l="0" t="0" r="r" b="b"/>
              <a:pathLst>
                <a:path w="50" h="35">
                  <a:moveTo>
                    <a:pt x="28" y="3"/>
                  </a:moveTo>
                  <a:cubicBezTo>
                    <a:pt x="42" y="6"/>
                    <a:pt x="50" y="23"/>
                    <a:pt x="50" y="23"/>
                  </a:cubicBezTo>
                  <a:cubicBezTo>
                    <a:pt x="50" y="23"/>
                    <a:pt x="35" y="35"/>
                    <a:pt x="22" y="32"/>
                  </a:cubicBezTo>
                  <a:cubicBezTo>
                    <a:pt x="8" y="28"/>
                    <a:pt x="0" y="11"/>
                    <a:pt x="0" y="11"/>
                  </a:cubicBezTo>
                  <a:cubicBezTo>
                    <a:pt x="0" y="11"/>
                    <a:pt x="15" y="0"/>
                    <a:pt x="28" y="3"/>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 name="íŝľïḑe"/>
            <p:cNvSpPr/>
            <p:nvPr>
              <p:custDataLst>
                <p:tags r:id="rId227"/>
              </p:custDataLst>
            </p:nvPr>
          </p:nvSpPr>
          <p:spPr bwMode="auto">
            <a:xfrm>
              <a:off x="4216436" y="4498819"/>
              <a:ext cx="77981" cy="80274"/>
            </a:xfrm>
            <a:custGeom>
              <a:avLst/>
              <a:gdLst>
                <a:gd name="T0" fmla="*/ 10 w 40"/>
                <a:gd name="T1" fmla="*/ 10 h 41"/>
                <a:gd name="T2" fmla="*/ 38 w 40"/>
                <a:gd name="T3" fmla="*/ 2 h 41"/>
                <a:gd name="T4" fmla="*/ 30 w 40"/>
                <a:gd name="T5" fmla="*/ 31 h 41"/>
                <a:gd name="T6" fmla="*/ 2 w 40"/>
                <a:gd name="T7" fmla="*/ 38 h 41"/>
                <a:gd name="T8" fmla="*/ 10 w 40"/>
                <a:gd name="T9" fmla="*/ 10 h 41"/>
              </a:gdLst>
              <a:ahLst/>
              <a:cxnLst>
                <a:cxn ang="0">
                  <a:pos x="T0" y="T1"/>
                </a:cxn>
                <a:cxn ang="0">
                  <a:pos x="T2" y="T3"/>
                </a:cxn>
                <a:cxn ang="0">
                  <a:pos x="T4" y="T5"/>
                </a:cxn>
                <a:cxn ang="0">
                  <a:pos x="T6" y="T7"/>
                </a:cxn>
                <a:cxn ang="0">
                  <a:pos x="T8" y="T9"/>
                </a:cxn>
              </a:cxnLst>
              <a:rect l="0" t="0" r="r" b="b"/>
              <a:pathLst>
                <a:path w="40" h="41">
                  <a:moveTo>
                    <a:pt x="10" y="10"/>
                  </a:moveTo>
                  <a:cubicBezTo>
                    <a:pt x="20" y="0"/>
                    <a:pt x="38" y="2"/>
                    <a:pt x="38" y="2"/>
                  </a:cubicBezTo>
                  <a:cubicBezTo>
                    <a:pt x="38" y="2"/>
                    <a:pt x="40" y="21"/>
                    <a:pt x="30" y="31"/>
                  </a:cubicBezTo>
                  <a:cubicBezTo>
                    <a:pt x="20" y="41"/>
                    <a:pt x="2" y="38"/>
                    <a:pt x="2" y="38"/>
                  </a:cubicBezTo>
                  <a:cubicBezTo>
                    <a:pt x="2" y="38"/>
                    <a:pt x="0" y="20"/>
                    <a:pt x="10" y="1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 name="ïşlíḍè"/>
            <p:cNvSpPr/>
            <p:nvPr>
              <p:custDataLst>
                <p:tags r:id="rId228"/>
              </p:custDataLst>
            </p:nvPr>
          </p:nvSpPr>
          <p:spPr bwMode="auto">
            <a:xfrm>
              <a:off x="4390745" y="4292399"/>
              <a:ext cx="74541" cy="92889"/>
            </a:xfrm>
            <a:custGeom>
              <a:avLst/>
              <a:gdLst>
                <a:gd name="T0" fmla="*/ 33 w 38"/>
                <a:gd name="T1" fmla="*/ 18 h 47"/>
                <a:gd name="T2" fmla="*/ 29 w 38"/>
                <a:gd name="T3" fmla="*/ 47 h 47"/>
                <a:gd name="T4" fmla="*/ 6 w 38"/>
                <a:gd name="T5" fmla="*/ 29 h 47"/>
                <a:gd name="T6" fmla="*/ 10 w 38"/>
                <a:gd name="T7" fmla="*/ 0 h 47"/>
                <a:gd name="T8" fmla="*/ 33 w 38"/>
                <a:gd name="T9" fmla="*/ 18 h 47"/>
              </a:gdLst>
              <a:ahLst/>
              <a:cxnLst>
                <a:cxn ang="0">
                  <a:pos x="T0" y="T1"/>
                </a:cxn>
                <a:cxn ang="0">
                  <a:pos x="T2" y="T3"/>
                </a:cxn>
                <a:cxn ang="0">
                  <a:pos x="T4" y="T5"/>
                </a:cxn>
                <a:cxn ang="0">
                  <a:pos x="T6" y="T7"/>
                </a:cxn>
                <a:cxn ang="0">
                  <a:pos x="T8" y="T9"/>
                </a:cxn>
              </a:cxnLst>
              <a:rect l="0" t="0" r="r" b="b"/>
              <a:pathLst>
                <a:path w="38" h="47">
                  <a:moveTo>
                    <a:pt x="33" y="18"/>
                  </a:moveTo>
                  <a:cubicBezTo>
                    <a:pt x="38" y="31"/>
                    <a:pt x="29" y="47"/>
                    <a:pt x="29" y="47"/>
                  </a:cubicBezTo>
                  <a:cubicBezTo>
                    <a:pt x="29" y="47"/>
                    <a:pt x="11" y="42"/>
                    <a:pt x="6" y="29"/>
                  </a:cubicBezTo>
                  <a:cubicBezTo>
                    <a:pt x="0" y="16"/>
                    <a:pt x="10" y="0"/>
                    <a:pt x="10" y="0"/>
                  </a:cubicBezTo>
                  <a:cubicBezTo>
                    <a:pt x="10" y="0"/>
                    <a:pt x="27" y="5"/>
                    <a:pt x="33" y="18"/>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 name="íŝḻïḍê"/>
            <p:cNvSpPr/>
            <p:nvPr>
              <p:custDataLst>
                <p:tags r:id="rId229"/>
              </p:custDataLst>
            </p:nvPr>
          </p:nvSpPr>
          <p:spPr bwMode="auto">
            <a:xfrm>
              <a:off x="4972161" y="5274038"/>
              <a:ext cx="74541" cy="91742"/>
            </a:xfrm>
            <a:custGeom>
              <a:avLst/>
              <a:gdLst>
                <a:gd name="T0" fmla="*/ 32 w 38"/>
                <a:gd name="T1" fmla="*/ 18 h 47"/>
                <a:gd name="T2" fmla="*/ 29 w 38"/>
                <a:gd name="T3" fmla="*/ 47 h 47"/>
                <a:gd name="T4" fmla="*/ 5 w 38"/>
                <a:gd name="T5" fmla="*/ 29 h 47"/>
                <a:gd name="T6" fmla="*/ 9 w 38"/>
                <a:gd name="T7" fmla="*/ 0 h 47"/>
                <a:gd name="T8" fmla="*/ 32 w 38"/>
                <a:gd name="T9" fmla="*/ 18 h 47"/>
              </a:gdLst>
              <a:ahLst/>
              <a:cxnLst>
                <a:cxn ang="0">
                  <a:pos x="T0" y="T1"/>
                </a:cxn>
                <a:cxn ang="0">
                  <a:pos x="T2" y="T3"/>
                </a:cxn>
                <a:cxn ang="0">
                  <a:pos x="T4" y="T5"/>
                </a:cxn>
                <a:cxn ang="0">
                  <a:pos x="T6" y="T7"/>
                </a:cxn>
                <a:cxn ang="0">
                  <a:pos x="T8" y="T9"/>
                </a:cxn>
              </a:cxnLst>
              <a:rect l="0" t="0" r="r" b="b"/>
              <a:pathLst>
                <a:path w="38" h="47">
                  <a:moveTo>
                    <a:pt x="32" y="18"/>
                  </a:moveTo>
                  <a:cubicBezTo>
                    <a:pt x="38" y="31"/>
                    <a:pt x="29" y="47"/>
                    <a:pt x="29" y="47"/>
                  </a:cubicBezTo>
                  <a:cubicBezTo>
                    <a:pt x="29" y="47"/>
                    <a:pt x="11" y="42"/>
                    <a:pt x="5" y="29"/>
                  </a:cubicBezTo>
                  <a:cubicBezTo>
                    <a:pt x="0" y="16"/>
                    <a:pt x="9" y="0"/>
                    <a:pt x="9" y="0"/>
                  </a:cubicBezTo>
                  <a:cubicBezTo>
                    <a:pt x="9" y="0"/>
                    <a:pt x="27" y="5"/>
                    <a:pt x="32" y="18"/>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 name="îSḻiḑé"/>
            <p:cNvSpPr/>
            <p:nvPr>
              <p:custDataLst>
                <p:tags r:id="rId230"/>
              </p:custDataLst>
            </p:nvPr>
          </p:nvSpPr>
          <p:spPr bwMode="auto">
            <a:xfrm>
              <a:off x="4440057" y="4402489"/>
              <a:ext cx="74541" cy="91742"/>
            </a:xfrm>
            <a:custGeom>
              <a:avLst/>
              <a:gdLst>
                <a:gd name="T0" fmla="*/ 33 w 38"/>
                <a:gd name="T1" fmla="*/ 18 h 47"/>
                <a:gd name="T2" fmla="*/ 29 w 38"/>
                <a:gd name="T3" fmla="*/ 47 h 47"/>
                <a:gd name="T4" fmla="*/ 6 w 38"/>
                <a:gd name="T5" fmla="*/ 29 h 47"/>
                <a:gd name="T6" fmla="*/ 9 w 38"/>
                <a:gd name="T7" fmla="*/ 0 h 47"/>
                <a:gd name="T8" fmla="*/ 33 w 38"/>
                <a:gd name="T9" fmla="*/ 18 h 47"/>
              </a:gdLst>
              <a:ahLst/>
              <a:cxnLst>
                <a:cxn ang="0">
                  <a:pos x="T0" y="T1"/>
                </a:cxn>
                <a:cxn ang="0">
                  <a:pos x="T2" y="T3"/>
                </a:cxn>
                <a:cxn ang="0">
                  <a:pos x="T4" y="T5"/>
                </a:cxn>
                <a:cxn ang="0">
                  <a:pos x="T6" y="T7"/>
                </a:cxn>
                <a:cxn ang="0">
                  <a:pos x="T8" y="T9"/>
                </a:cxn>
              </a:cxnLst>
              <a:rect l="0" t="0" r="r" b="b"/>
              <a:pathLst>
                <a:path w="38" h="47">
                  <a:moveTo>
                    <a:pt x="33" y="18"/>
                  </a:moveTo>
                  <a:cubicBezTo>
                    <a:pt x="38" y="31"/>
                    <a:pt x="29" y="47"/>
                    <a:pt x="29" y="47"/>
                  </a:cubicBezTo>
                  <a:cubicBezTo>
                    <a:pt x="29" y="47"/>
                    <a:pt x="11" y="42"/>
                    <a:pt x="6" y="29"/>
                  </a:cubicBezTo>
                  <a:cubicBezTo>
                    <a:pt x="0" y="16"/>
                    <a:pt x="9" y="0"/>
                    <a:pt x="9" y="0"/>
                  </a:cubicBezTo>
                  <a:cubicBezTo>
                    <a:pt x="9" y="0"/>
                    <a:pt x="27" y="5"/>
                    <a:pt x="33" y="18"/>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 name="îşḷîḓé"/>
            <p:cNvSpPr/>
            <p:nvPr>
              <p:custDataLst>
                <p:tags r:id="rId231"/>
              </p:custDataLst>
            </p:nvPr>
          </p:nvSpPr>
          <p:spPr bwMode="auto">
            <a:xfrm>
              <a:off x="4347168" y="4197217"/>
              <a:ext cx="98623" cy="66513"/>
            </a:xfrm>
            <a:custGeom>
              <a:avLst/>
              <a:gdLst>
                <a:gd name="T0" fmla="*/ 28 w 50"/>
                <a:gd name="T1" fmla="*/ 32 h 34"/>
                <a:gd name="T2" fmla="*/ 0 w 50"/>
                <a:gd name="T3" fmla="*/ 22 h 34"/>
                <a:gd name="T4" fmla="*/ 23 w 50"/>
                <a:gd name="T5" fmla="*/ 3 h 34"/>
                <a:gd name="T6" fmla="*/ 50 w 50"/>
                <a:gd name="T7" fmla="*/ 13 h 34"/>
                <a:gd name="T8" fmla="*/ 28 w 50"/>
                <a:gd name="T9" fmla="*/ 32 h 34"/>
              </a:gdLst>
              <a:ahLst/>
              <a:cxnLst>
                <a:cxn ang="0">
                  <a:pos x="T0" y="T1"/>
                </a:cxn>
                <a:cxn ang="0">
                  <a:pos x="T2" y="T3"/>
                </a:cxn>
                <a:cxn ang="0">
                  <a:pos x="T4" y="T5"/>
                </a:cxn>
                <a:cxn ang="0">
                  <a:pos x="T6" y="T7"/>
                </a:cxn>
                <a:cxn ang="0">
                  <a:pos x="T8" y="T9"/>
                </a:cxn>
              </a:cxnLst>
              <a:rect l="0" t="0" r="r" b="b"/>
              <a:pathLst>
                <a:path w="50" h="34">
                  <a:moveTo>
                    <a:pt x="28" y="32"/>
                  </a:moveTo>
                  <a:cubicBezTo>
                    <a:pt x="14" y="34"/>
                    <a:pt x="0" y="22"/>
                    <a:pt x="0" y="22"/>
                  </a:cubicBezTo>
                  <a:cubicBezTo>
                    <a:pt x="0" y="22"/>
                    <a:pt x="9" y="5"/>
                    <a:pt x="23" y="3"/>
                  </a:cubicBezTo>
                  <a:cubicBezTo>
                    <a:pt x="36" y="0"/>
                    <a:pt x="50" y="13"/>
                    <a:pt x="50" y="13"/>
                  </a:cubicBezTo>
                  <a:cubicBezTo>
                    <a:pt x="50" y="13"/>
                    <a:pt x="42" y="29"/>
                    <a:pt x="28"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 name="i$ḻiḍé"/>
            <p:cNvSpPr/>
            <p:nvPr>
              <p:custDataLst>
                <p:tags r:id="rId232"/>
              </p:custDataLst>
            </p:nvPr>
          </p:nvSpPr>
          <p:spPr bwMode="auto">
            <a:xfrm>
              <a:off x="4282949" y="4286665"/>
              <a:ext cx="98623" cy="66513"/>
            </a:xfrm>
            <a:custGeom>
              <a:avLst/>
              <a:gdLst>
                <a:gd name="T0" fmla="*/ 28 w 50"/>
                <a:gd name="T1" fmla="*/ 31 h 34"/>
                <a:gd name="T2" fmla="*/ 0 w 50"/>
                <a:gd name="T3" fmla="*/ 21 h 34"/>
                <a:gd name="T4" fmla="*/ 23 w 50"/>
                <a:gd name="T5" fmla="*/ 2 h 34"/>
                <a:gd name="T6" fmla="*/ 50 w 50"/>
                <a:gd name="T7" fmla="*/ 12 h 34"/>
                <a:gd name="T8" fmla="*/ 28 w 50"/>
                <a:gd name="T9" fmla="*/ 31 h 34"/>
              </a:gdLst>
              <a:ahLst/>
              <a:cxnLst>
                <a:cxn ang="0">
                  <a:pos x="T0" y="T1"/>
                </a:cxn>
                <a:cxn ang="0">
                  <a:pos x="T2" y="T3"/>
                </a:cxn>
                <a:cxn ang="0">
                  <a:pos x="T4" y="T5"/>
                </a:cxn>
                <a:cxn ang="0">
                  <a:pos x="T6" y="T7"/>
                </a:cxn>
                <a:cxn ang="0">
                  <a:pos x="T8" y="T9"/>
                </a:cxn>
              </a:cxnLst>
              <a:rect l="0" t="0" r="r" b="b"/>
              <a:pathLst>
                <a:path w="50" h="34">
                  <a:moveTo>
                    <a:pt x="28" y="31"/>
                  </a:moveTo>
                  <a:cubicBezTo>
                    <a:pt x="14" y="34"/>
                    <a:pt x="0" y="21"/>
                    <a:pt x="0" y="21"/>
                  </a:cubicBezTo>
                  <a:cubicBezTo>
                    <a:pt x="0" y="21"/>
                    <a:pt x="9" y="5"/>
                    <a:pt x="23" y="2"/>
                  </a:cubicBezTo>
                  <a:cubicBezTo>
                    <a:pt x="36" y="0"/>
                    <a:pt x="50" y="12"/>
                    <a:pt x="50" y="12"/>
                  </a:cubicBezTo>
                  <a:cubicBezTo>
                    <a:pt x="50" y="12"/>
                    <a:pt x="42" y="29"/>
                    <a:pt x="28" y="3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2" name="îṥlíďê"/>
            <p:cNvSpPr/>
            <p:nvPr>
              <p:custDataLst>
                <p:tags r:id="rId233"/>
              </p:custDataLst>
            </p:nvPr>
          </p:nvSpPr>
          <p:spPr bwMode="auto">
            <a:xfrm>
              <a:off x="4355196" y="4402489"/>
              <a:ext cx="59632" cy="99770"/>
            </a:xfrm>
            <a:custGeom>
              <a:avLst/>
              <a:gdLst>
                <a:gd name="T0" fmla="*/ 0 w 30"/>
                <a:gd name="T1" fmla="*/ 26 h 51"/>
                <a:gd name="T2" fmla="*/ 14 w 30"/>
                <a:gd name="T3" fmla="*/ 0 h 51"/>
                <a:gd name="T4" fmla="*/ 29 w 30"/>
                <a:gd name="T5" fmla="*/ 25 h 51"/>
                <a:gd name="T6" fmla="*/ 16 w 30"/>
                <a:gd name="T7" fmla="*/ 51 h 51"/>
                <a:gd name="T8" fmla="*/ 0 w 30"/>
                <a:gd name="T9" fmla="*/ 26 h 51"/>
              </a:gdLst>
              <a:ahLst/>
              <a:cxnLst>
                <a:cxn ang="0">
                  <a:pos x="T0" y="T1"/>
                </a:cxn>
                <a:cxn ang="0">
                  <a:pos x="T2" y="T3"/>
                </a:cxn>
                <a:cxn ang="0">
                  <a:pos x="T4" y="T5"/>
                </a:cxn>
                <a:cxn ang="0">
                  <a:pos x="T6" y="T7"/>
                </a:cxn>
                <a:cxn ang="0">
                  <a:pos x="T8" y="T9"/>
                </a:cxn>
              </a:cxnLst>
              <a:rect l="0" t="0" r="r" b="b"/>
              <a:pathLst>
                <a:path w="30" h="51">
                  <a:moveTo>
                    <a:pt x="0" y="26"/>
                  </a:moveTo>
                  <a:cubicBezTo>
                    <a:pt x="0" y="12"/>
                    <a:pt x="14" y="0"/>
                    <a:pt x="14" y="0"/>
                  </a:cubicBezTo>
                  <a:cubicBezTo>
                    <a:pt x="14" y="0"/>
                    <a:pt x="29" y="11"/>
                    <a:pt x="29" y="25"/>
                  </a:cubicBezTo>
                  <a:cubicBezTo>
                    <a:pt x="30" y="39"/>
                    <a:pt x="16" y="51"/>
                    <a:pt x="16" y="51"/>
                  </a:cubicBezTo>
                  <a:cubicBezTo>
                    <a:pt x="16" y="51"/>
                    <a:pt x="1" y="40"/>
                    <a:pt x="0" y="26"/>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3" name="íṡļiďe"/>
            <p:cNvSpPr/>
            <p:nvPr>
              <p:custDataLst>
                <p:tags r:id="rId234"/>
              </p:custDataLst>
            </p:nvPr>
          </p:nvSpPr>
          <p:spPr bwMode="auto">
            <a:xfrm>
              <a:off x="4669412" y="2801592"/>
              <a:ext cx="71100" cy="98623"/>
            </a:xfrm>
            <a:custGeom>
              <a:avLst/>
              <a:gdLst>
                <a:gd name="T0" fmla="*/ 4 w 36"/>
                <a:gd name="T1" fmla="*/ 21 h 50"/>
                <a:gd name="T2" fmla="*/ 25 w 36"/>
                <a:gd name="T3" fmla="*/ 0 h 50"/>
                <a:gd name="T4" fmla="*/ 32 w 36"/>
                <a:gd name="T5" fmla="*/ 29 h 50"/>
                <a:gd name="T6" fmla="*/ 11 w 36"/>
                <a:gd name="T7" fmla="*/ 50 h 50"/>
                <a:gd name="T8" fmla="*/ 4 w 36"/>
                <a:gd name="T9" fmla="*/ 21 h 50"/>
              </a:gdLst>
              <a:ahLst/>
              <a:cxnLst>
                <a:cxn ang="0">
                  <a:pos x="T0" y="T1"/>
                </a:cxn>
                <a:cxn ang="0">
                  <a:pos x="T2" y="T3"/>
                </a:cxn>
                <a:cxn ang="0">
                  <a:pos x="T4" y="T5"/>
                </a:cxn>
                <a:cxn ang="0">
                  <a:pos x="T6" y="T7"/>
                </a:cxn>
                <a:cxn ang="0">
                  <a:pos x="T8" y="T9"/>
                </a:cxn>
              </a:cxnLst>
              <a:rect l="0" t="0" r="r" b="b"/>
              <a:pathLst>
                <a:path w="36" h="50">
                  <a:moveTo>
                    <a:pt x="4" y="21"/>
                  </a:moveTo>
                  <a:cubicBezTo>
                    <a:pt x="8" y="8"/>
                    <a:pt x="25" y="0"/>
                    <a:pt x="25" y="0"/>
                  </a:cubicBezTo>
                  <a:cubicBezTo>
                    <a:pt x="25" y="0"/>
                    <a:pt x="36" y="15"/>
                    <a:pt x="32" y="29"/>
                  </a:cubicBezTo>
                  <a:cubicBezTo>
                    <a:pt x="28" y="43"/>
                    <a:pt x="11" y="50"/>
                    <a:pt x="11" y="50"/>
                  </a:cubicBezTo>
                  <a:cubicBezTo>
                    <a:pt x="11" y="50"/>
                    <a:pt x="0" y="35"/>
                    <a:pt x="4" y="2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4" name="ïṥḷîde"/>
            <p:cNvSpPr/>
            <p:nvPr>
              <p:custDataLst>
                <p:tags r:id="rId235"/>
              </p:custDataLst>
            </p:nvPr>
          </p:nvSpPr>
          <p:spPr bwMode="auto">
            <a:xfrm>
              <a:off x="4961839" y="2422009"/>
              <a:ext cx="57339" cy="102063"/>
            </a:xfrm>
            <a:prstGeom prst="ellipse">
              <a:avLst/>
            </a:pr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5" name="iś1ïḋé"/>
            <p:cNvSpPr/>
            <p:nvPr>
              <p:custDataLst>
                <p:tags r:id="rId236"/>
              </p:custDataLst>
            </p:nvPr>
          </p:nvSpPr>
          <p:spPr bwMode="auto">
            <a:xfrm>
              <a:off x="4774915" y="2615814"/>
              <a:ext cx="95183" cy="72247"/>
            </a:xfrm>
            <a:custGeom>
              <a:avLst/>
              <a:gdLst>
                <a:gd name="T0" fmla="*/ 19 w 48"/>
                <a:gd name="T1" fmla="*/ 5 h 37"/>
                <a:gd name="T2" fmla="*/ 48 w 48"/>
                <a:gd name="T3" fmla="*/ 10 h 37"/>
                <a:gd name="T4" fmla="*/ 29 w 48"/>
                <a:gd name="T5" fmla="*/ 33 h 37"/>
                <a:gd name="T6" fmla="*/ 0 w 48"/>
                <a:gd name="T7" fmla="*/ 28 h 37"/>
                <a:gd name="T8" fmla="*/ 19 w 48"/>
                <a:gd name="T9" fmla="*/ 5 h 37"/>
              </a:gdLst>
              <a:ahLst/>
              <a:cxnLst>
                <a:cxn ang="0">
                  <a:pos x="T0" y="T1"/>
                </a:cxn>
                <a:cxn ang="0">
                  <a:pos x="T2" y="T3"/>
                </a:cxn>
                <a:cxn ang="0">
                  <a:pos x="T4" y="T5"/>
                </a:cxn>
                <a:cxn ang="0">
                  <a:pos x="T6" y="T7"/>
                </a:cxn>
                <a:cxn ang="0">
                  <a:pos x="T8" y="T9"/>
                </a:cxn>
              </a:cxnLst>
              <a:rect l="0" t="0" r="r" b="b"/>
              <a:pathLst>
                <a:path w="48" h="37">
                  <a:moveTo>
                    <a:pt x="19" y="5"/>
                  </a:moveTo>
                  <a:cubicBezTo>
                    <a:pt x="32" y="0"/>
                    <a:pt x="48" y="10"/>
                    <a:pt x="48" y="10"/>
                  </a:cubicBezTo>
                  <a:cubicBezTo>
                    <a:pt x="48" y="10"/>
                    <a:pt x="42" y="28"/>
                    <a:pt x="29" y="33"/>
                  </a:cubicBezTo>
                  <a:cubicBezTo>
                    <a:pt x="15" y="37"/>
                    <a:pt x="0" y="28"/>
                    <a:pt x="0" y="28"/>
                  </a:cubicBezTo>
                  <a:cubicBezTo>
                    <a:pt x="0" y="28"/>
                    <a:pt x="5" y="10"/>
                    <a:pt x="19" y="5"/>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6" name="íS1îḍe"/>
            <p:cNvSpPr/>
            <p:nvPr>
              <p:custDataLst>
                <p:tags r:id="rId237"/>
              </p:custDataLst>
            </p:nvPr>
          </p:nvSpPr>
          <p:spPr bwMode="auto">
            <a:xfrm>
              <a:off x="4885006" y="2571090"/>
              <a:ext cx="94036" cy="74541"/>
            </a:xfrm>
            <a:custGeom>
              <a:avLst/>
              <a:gdLst>
                <a:gd name="T0" fmla="*/ 19 w 48"/>
                <a:gd name="T1" fmla="*/ 5 h 38"/>
                <a:gd name="T2" fmla="*/ 48 w 48"/>
                <a:gd name="T3" fmla="*/ 10 h 38"/>
                <a:gd name="T4" fmla="*/ 29 w 48"/>
                <a:gd name="T5" fmla="*/ 33 h 38"/>
                <a:gd name="T6" fmla="*/ 0 w 48"/>
                <a:gd name="T7" fmla="*/ 28 h 38"/>
                <a:gd name="T8" fmla="*/ 19 w 48"/>
                <a:gd name="T9" fmla="*/ 5 h 38"/>
              </a:gdLst>
              <a:ahLst/>
              <a:cxnLst>
                <a:cxn ang="0">
                  <a:pos x="T0" y="T1"/>
                </a:cxn>
                <a:cxn ang="0">
                  <a:pos x="T2" y="T3"/>
                </a:cxn>
                <a:cxn ang="0">
                  <a:pos x="T4" y="T5"/>
                </a:cxn>
                <a:cxn ang="0">
                  <a:pos x="T6" y="T7"/>
                </a:cxn>
                <a:cxn ang="0">
                  <a:pos x="T8" y="T9"/>
                </a:cxn>
              </a:cxnLst>
              <a:rect l="0" t="0" r="r" b="b"/>
              <a:pathLst>
                <a:path w="48" h="38">
                  <a:moveTo>
                    <a:pt x="19" y="5"/>
                  </a:moveTo>
                  <a:cubicBezTo>
                    <a:pt x="32" y="0"/>
                    <a:pt x="48" y="10"/>
                    <a:pt x="48" y="10"/>
                  </a:cubicBezTo>
                  <a:cubicBezTo>
                    <a:pt x="48" y="10"/>
                    <a:pt x="43" y="28"/>
                    <a:pt x="29" y="33"/>
                  </a:cubicBezTo>
                  <a:cubicBezTo>
                    <a:pt x="16" y="38"/>
                    <a:pt x="0" y="28"/>
                    <a:pt x="0" y="28"/>
                  </a:cubicBezTo>
                  <a:cubicBezTo>
                    <a:pt x="0" y="28"/>
                    <a:pt x="6" y="10"/>
                    <a:pt x="19" y="5"/>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7" name="ísľíḋê"/>
            <p:cNvSpPr/>
            <p:nvPr>
              <p:custDataLst>
                <p:tags r:id="rId238"/>
              </p:custDataLst>
            </p:nvPr>
          </p:nvSpPr>
          <p:spPr bwMode="auto">
            <a:xfrm>
              <a:off x="4679733" y="2631869"/>
              <a:ext cx="64219" cy="97476"/>
            </a:xfrm>
            <a:custGeom>
              <a:avLst/>
              <a:gdLst>
                <a:gd name="T0" fmla="*/ 31 w 33"/>
                <a:gd name="T1" fmla="*/ 23 h 50"/>
                <a:gd name="T2" fmla="*/ 20 w 33"/>
                <a:gd name="T3" fmla="*/ 50 h 50"/>
                <a:gd name="T4" fmla="*/ 2 w 33"/>
                <a:gd name="T5" fmla="*/ 27 h 50"/>
                <a:gd name="T6" fmla="*/ 13 w 33"/>
                <a:gd name="T7" fmla="*/ 0 h 50"/>
                <a:gd name="T8" fmla="*/ 31 w 33"/>
                <a:gd name="T9" fmla="*/ 23 h 50"/>
              </a:gdLst>
              <a:ahLst/>
              <a:cxnLst>
                <a:cxn ang="0">
                  <a:pos x="T0" y="T1"/>
                </a:cxn>
                <a:cxn ang="0">
                  <a:pos x="T2" y="T3"/>
                </a:cxn>
                <a:cxn ang="0">
                  <a:pos x="T4" y="T5"/>
                </a:cxn>
                <a:cxn ang="0">
                  <a:pos x="T6" y="T7"/>
                </a:cxn>
                <a:cxn ang="0">
                  <a:pos x="T8" y="T9"/>
                </a:cxn>
              </a:cxnLst>
              <a:rect l="0" t="0" r="r" b="b"/>
              <a:pathLst>
                <a:path w="33" h="50">
                  <a:moveTo>
                    <a:pt x="31" y="23"/>
                  </a:moveTo>
                  <a:cubicBezTo>
                    <a:pt x="33" y="37"/>
                    <a:pt x="20" y="50"/>
                    <a:pt x="20" y="50"/>
                  </a:cubicBezTo>
                  <a:cubicBezTo>
                    <a:pt x="20" y="50"/>
                    <a:pt x="4" y="41"/>
                    <a:pt x="2" y="27"/>
                  </a:cubicBezTo>
                  <a:cubicBezTo>
                    <a:pt x="0" y="13"/>
                    <a:pt x="13" y="0"/>
                    <a:pt x="13" y="0"/>
                  </a:cubicBezTo>
                  <a:cubicBezTo>
                    <a:pt x="13" y="0"/>
                    <a:pt x="29" y="9"/>
                    <a:pt x="31" y="23"/>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8" name="ï$lïḑè"/>
            <p:cNvSpPr/>
            <p:nvPr>
              <p:custDataLst>
                <p:tags r:id="rId239"/>
              </p:custDataLst>
            </p:nvPr>
          </p:nvSpPr>
          <p:spPr bwMode="auto">
            <a:xfrm>
              <a:off x="4768035" y="2698382"/>
              <a:ext cx="64219" cy="99770"/>
            </a:xfrm>
            <a:custGeom>
              <a:avLst/>
              <a:gdLst>
                <a:gd name="T0" fmla="*/ 31 w 33"/>
                <a:gd name="T1" fmla="*/ 23 h 51"/>
                <a:gd name="T2" fmla="*/ 20 w 33"/>
                <a:gd name="T3" fmla="*/ 51 h 51"/>
                <a:gd name="T4" fmla="*/ 2 w 33"/>
                <a:gd name="T5" fmla="*/ 28 h 51"/>
                <a:gd name="T6" fmla="*/ 13 w 33"/>
                <a:gd name="T7" fmla="*/ 0 h 51"/>
                <a:gd name="T8" fmla="*/ 31 w 33"/>
                <a:gd name="T9" fmla="*/ 23 h 51"/>
              </a:gdLst>
              <a:ahLst/>
              <a:cxnLst>
                <a:cxn ang="0">
                  <a:pos x="T0" y="T1"/>
                </a:cxn>
                <a:cxn ang="0">
                  <a:pos x="T2" y="T3"/>
                </a:cxn>
                <a:cxn ang="0">
                  <a:pos x="T4" y="T5"/>
                </a:cxn>
                <a:cxn ang="0">
                  <a:pos x="T6" y="T7"/>
                </a:cxn>
                <a:cxn ang="0">
                  <a:pos x="T8" y="T9"/>
                </a:cxn>
              </a:cxnLst>
              <a:rect l="0" t="0" r="r" b="b"/>
              <a:pathLst>
                <a:path w="33" h="51">
                  <a:moveTo>
                    <a:pt x="31" y="23"/>
                  </a:moveTo>
                  <a:cubicBezTo>
                    <a:pt x="33" y="37"/>
                    <a:pt x="20" y="51"/>
                    <a:pt x="20" y="51"/>
                  </a:cubicBezTo>
                  <a:cubicBezTo>
                    <a:pt x="20" y="51"/>
                    <a:pt x="4" y="42"/>
                    <a:pt x="2" y="28"/>
                  </a:cubicBezTo>
                  <a:cubicBezTo>
                    <a:pt x="0" y="14"/>
                    <a:pt x="13" y="0"/>
                    <a:pt x="13" y="0"/>
                  </a:cubicBezTo>
                  <a:cubicBezTo>
                    <a:pt x="13" y="0"/>
                    <a:pt x="29" y="9"/>
                    <a:pt x="31" y="23"/>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9" name="ïṥḻîďè"/>
            <p:cNvSpPr/>
            <p:nvPr>
              <p:custDataLst>
                <p:tags r:id="rId240"/>
              </p:custDataLst>
            </p:nvPr>
          </p:nvSpPr>
          <p:spPr bwMode="auto">
            <a:xfrm>
              <a:off x="4883859" y="2673153"/>
              <a:ext cx="99770" cy="56192"/>
            </a:xfrm>
            <a:prstGeom prst="ellipse">
              <a:avLst/>
            </a:pr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0" name="iṩ1ïde"/>
            <p:cNvSpPr/>
            <p:nvPr>
              <p:custDataLst>
                <p:tags r:id="rId241"/>
              </p:custDataLst>
            </p:nvPr>
          </p:nvSpPr>
          <p:spPr bwMode="auto">
            <a:xfrm>
              <a:off x="6661360" y="5381835"/>
              <a:ext cx="99770" cy="60779"/>
            </a:xfrm>
            <a:custGeom>
              <a:avLst/>
              <a:gdLst>
                <a:gd name="T0" fmla="*/ 27 w 51"/>
                <a:gd name="T1" fmla="*/ 30 h 31"/>
                <a:gd name="T2" fmla="*/ 0 w 51"/>
                <a:gd name="T3" fmla="*/ 17 h 31"/>
                <a:gd name="T4" fmla="*/ 25 w 51"/>
                <a:gd name="T5" fmla="*/ 1 h 31"/>
                <a:gd name="T6" fmla="*/ 51 w 51"/>
                <a:gd name="T7" fmla="*/ 14 h 31"/>
                <a:gd name="T8" fmla="*/ 27 w 51"/>
                <a:gd name="T9" fmla="*/ 30 h 31"/>
              </a:gdLst>
              <a:ahLst/>
              <a:cxnLst>
                <a:cxn ang="0">
                  <a:pos x="T0" y="T1"/>
                </a:cxn>
                <a:cxn ang="0">
                  <a:pos x="T2" y="T3"/>
                </a:cxn>
                <a:cxn ang="0">
                  <a:pos x="T4" y="T5"/>
                </a:cxn>
                <a:cxn ang="0">
                  <a:pos x="T6" y="T7"/>
                </a:cxn>
                <a:cxn ang="0">
                  <a:pos x="T8" y="T9"/>
                </a:cxn>
              </a:cxnLst>
              <a:rect l="0" t="0" r="r" b="b"/>
              <a:pathLst>
                <a:path w="51" h="31">
                  <a:moveTo>
                    <a:pt x="27" y="30"/>
                  </a:moveTo>
                  <a:cubicBezTo>
                    <a:pt x="12" y="31"/>
                    <a:pt x="0" y="17"/>
                    <a:pt x="0" y="17"/>
                  </a:cubicBezTo>
                  <a:cubicBezTo>
                    <a:pt x="0" y="17"/>
                    <a:pt x="11" y="1"/>
                    <a:pt x="25" y="1"/>
                  </a:cubicBezTo>
                  <a:cubicBezTo>
                    <a:pt x="39" y="0"/>
                    <a:pt x="51" y="14"/>
                    <a:pt x="51" y="14"/>
                  </a:cubicBezTo>
                  <a:cubicBezTo>
                    <a:pt x="51" y="14"/>
                    <a:pt x="41" y="29"/>
                    <a:pt x="27" y="3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1" name="îṧlídê"/>
            <p:cNvSpPr/>
            <p:nvPr>
              <p:custDataLst>
                <p:tags r:id="rId242"/>
              </p:custDataLst>
            </p:nvPr>
          </p:nvSpPr>
          <p:spPr bwMode="auto">
            <a:xfrm>
              <a:off x="6903330" y="5407064"/>
              <a:ext cx="80274" cy="80274"/>
            </a:xfrm>
            <a:custGeom>
              <a:avLst/>
              <a:gdLst>
                <a:gd name="T0" fmla="*/ 29 w 41"/>
                <a:gd name="T1" fmla="*/ 32 h 41"/>
                <a:gd name="T2" fmla="*/ 0 w 41"/>
                <a:gd name="T3" fmla="*/ 36 h 41"/>
                <a:gd name="T4" fmla="*/ 12 w 41"/>
                <a:gd name="T5" fmla="*/ 9 h 41"/>
                <a:gd name="T6" fmla="*/ 41 w 41"/>
                <a:gd name="T7" fmla="*/ 5 h 41"/>
                <a:gd name="T8" fmla="*/ 29 w 41"/>
                <a:gd name="T9" fmla="*/ 32 h 41"/>
              </a:gdLst>
              <a:ahLst/>
              <a:cxnLst>
                <a:cxn ang="0">
                  <a:pos x="T0" y="T1"/>
                </a:cxn>
                <a:cxn ang="0">
                  <a:pos x="T2" y="T3"/>
                </a:cxn>
                <a:cxn ang="0">
                  <a:pos x="T4" y="T5"/>
                </a:cxn>
                <a:cxn ang="0">
                  <a:pos x="T6" y="T7"/>
                </a:cxn>
                <a:cxn ang="0">
                  <a:pos x="T8" y="T9"/>
                </a:cxn>
              </a:cxnLst>
              <a:rect l="0" t="0" r="r" b="b"/>
              <a:pathLst>
                <a:path w="41" h="41">
                  <a:moveTo>
                    <a:pt x="29" y="32"/>
                  </a:moveTo>
                  <a:cubicBezTo>
                    <a:pt x="18" y="41"/>
                    <a:pt x="0" y="36"/>
                    <a:pt x="0" y="36"/>
                  </a:cubicBezTo>
                  <a:cubicBezTo>
                    <a:pt x="0" y="36"/>
                    <a:pt x="0" y="17"/>
                    <a:pt x="12" y="9"/>
                  </a:cubicBezTo>
                  <a:cubicBezTo>
                    <a:pt x="23" y="0"/>
                    <a:pt x="41" y="5"/>
                    <a:pt x="41" y="5"/>
                  </a:cubicBezTo>
                  <a:cubicBezTo>
                    <a:pt x="41" y="5"/>
                    <a:pt x="41" y="24"/>
                    <a:pt x="29" y="3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2" name="ïš1íḓê"/>
            <p:cNvSpPr/>
            <p:nvPr>
              <p:custDataLst>
                <p:tags r:id="rId243"/>
              </p:custDataLst>
            </p:nvPr>
          </p:nvSpPr>
          <p:spPr bwMode="auto">
            <a:xfrm>
              <a:off x="6759983" y="5481605"/>
              <a:ext cx="68807" cy="98623"/>
            </a:xfrm>
            <a:custGeom>
              <a:avLst/>
              <a:gdLst>
                <a:gd name="T0" fmla="*/ 3 w 35"/>
                <a:gd name="T1" fmla="*/ 22 h 50"/>
                <a:gd name="T2" fmla="*/ 23 w 35"/>
                <a:gd name="T3" fmla="*/ 0 h 50"/>
                <a:gd name="T4" fmla="*/ 32 w 35"/>
                <a:gd name="T5" fmla="*/ 28 h 50"/>
                <a:gd name="T6" fmla="*/ 12 w 35"/>
                <a:gd name="T7" fmla="*/ 50 h 50"/>
                <a:gd name="T8" fmla="*/ 3 w 35"/>
                <a:gd name="T9" fmla="*/ 22 h 50"/>
              </a:gdLst>
              <a:ahLst/>
              <a:cxnLst>
                <a:cxn ang="0">
                  <a:pos x="T0" y="T1"/>
                </a:cxn>
                <a:cxn ang="0">
                  <a:pos x="T2" y="T3"/>
                </a:cxn>
                <a:cxn ang="0">
                  <a:pos x="T4" y="T5"/>
                </a:cxn>
                <a:cxn ang="0">
                  <a:pos x="T6" y="T7"/>
                </a:cxn>
                <a:cxn ang="0">
                  <a:pos x="T8" y="T9"/>
                </a:cxn>
              </a:cxnLst>
              <a:rect l="0" t="0" r="r" b="b"/>
              <a:pathLst>
                <a:path w="35" h="50">
                  <a:moveTo>
                    <a:pt x="3" y="22"/>
                  </a:moveTo>
                  <a:cubicBezTo>
                    <a:pt x="7" y="8"/>
                    <a:pt x="23" y="0"/>
                    <a:pt x="23" y="0"/>
                  </a:cubicBezTo>
                  <a:cubicBezTo>
                    <a:pt x="23" y="0"/>
                    <a:pt x="35" y="14"/>
                    <a:pt x="32" y="28"/>
                  </a:cubicBezTo>
                  <a:cubicBezTo>
                    <a:pt x="29" y="42"/>
                    <a:pt x="12" y="50"/>
                    <a:pt x="12" y="50"/>
                  </a:cubicBezTo>
                  <a:cubicBezTo>
                    <a:pt x="12" y="50"/>
                    <a:pt x="0" y="36"/>
                    <a:pt x="3" y="2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3" name="îṩlïḓê"/>
            <p:cNvSpPr/>
            <p:nvPr>
              <p:custDataLst>
                <p:tags r:id="rId244"/>
              </p:custDataLst>
            </p:nvPr>
          </p:nvSpPr>
          <p:spPr bwMode="auto">
            <a:xfrm>
              <a:off x="6661360" y="5467844"/>
              <a:ext cx="71100" cy="96329"/>
            </a:xfrm>
            <a:custGeom>
              <a:avLst/>
              <a:gdLst>
                <a:gd name="T0" fmla="*/ 4 w 36"/>
                <a:gd name="T1" fmla="*/ 28 h 49"/>
                <a:gd name="T2" fmla="*/ 12 w 36"/>
                <a:gd name="T3" fmla="*/ 0 h 49"/>
                <a:gd name="T4" fmla="*/ 32 w 36"/>
                <a:gd name="T5" fmla="*/ 21 h 49"/>
                <a:gd name="T6" fmla="*/ 25 w 36"/>
                <a:gd name="T7" fmla="*/ 49 h 49"/>
                <a:gd name="T8" fmla="*/ 4 w 36"/>
                <a:gd name="T9" fmla="*/ 28 h 49"/>
              </a:gdLst>
              <a:ahLst/>
              <a:cxnLst>
                <a:cxn ang="0">
                  <a:pos x="T0" y="T1"/>
                </a:cxn>
                <a:cxn ang="0">
                  <a:pos x="T2" y="T3"/>
                </a:cxn>
                <a:cxn ang="0">
                  <a:pos x="T4" y="T5"/>
                </a:cxn>
                <a:cxn ang="0">
                  <a:pos x="T6" y="T7"/>
                </a:cxn>
                <a:cxn ang="0">
                  <a:pos x="T8" y="T9"/>
                </a:cxn>
              </a:cxnLst>
              <a:rect l="0" t="0" r="r" b="b"/>
              <a:pathLst>
                <a:path w="36" h="49">
                  <a:moveTo>
                    <a:pt x="4" y="28"/>
                  </a:moveTo>
                  <a:cubicBezTo>
                    <a:pt x="0" y="15"/>
                    <a:pt x="12" y="0"/>
                    <a:pt x="12" y="0"/>
                  </a:cubicBezTo>
                  <a:cubicBezTo>
                    <a:pt x="12" y="0"/>
                    <a:pt x="29" y="7"/>
                    <a:pt x="32" y="21"/>
                  </a:cubicBezTo>
                  <a:cubicBezTo>
                    <a:pt x="36" y="35"/>
                    <a:pt x="25" y="49"/>
                    <a:pt x="25" y="49"/>
                  </a:cubicBezTo>
                  <a:cubicBezTo>
                    <a:pt x="25" y="49"/>
                    <a:pt x="8" y="42"/>
                    <a:pt x="4" y="2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4" name="ïsļïďé"/>
            <p:cNvSpPr/>
            <p:nvPr>
              <p:custDataLst>
                <p:tags r:id="rId245"/>
              </p:custDataLst>
            </p:nvPr>
          </p:nvSpPr>
          <p:spPr bwMode="auto">
            <a:xfrm>
              <a:off x="6812734" y="5630686"/>
              <a:ext cx="99770" cy="58486"/>
            </a:xfrm>
            <a:custGeom>
              <a:avLst/>
              <a:gdLst>
                <a:gd name="T0" fmla="*/ 25 w 51"/>
                <a:gd name="T1" fmla="*/ 0 h 30"/>
                <a:gd name="T2" fmla="*/ 51 w 51"/>
                <a:gd name="T3" fmla="*/ 14 h 30"/>
                <a:gd name="T4" fmla="*/ 26 w 51"/>
                <a:gd name="T5" fmla="*/ 30 h 30"/>
                <a:gd name="T6" fmla="*/ 0 w 51"/>
                <a:gd name="T7" fmla="*/ 16 h 30"/>
                <a:gd name="T8" fmla="*/ 25 w 51"/>
                <a:gd name="T9" fmla="*/ 0 h 30"/>
              </a:gdLst>
              <a:ahLst/>
              <a:cxnLst>
                <a:cxn ang="0">
                  <a:pos x="T0" y="T1"/>
                </a:cxn>
                <a:cxn ang="0">
                  <a:pos x="T2" y="T3"/>
                </a:cxn>
                <a:cxn ang="0">
                  <a:pos x="T4" y="T5"/>
                </a:cxn>
                <a:cxn ang="0">
                  <a:pos x="T6" y="T7"/>
                </a:cxn>
                <a:cxn ang="0">
                  <a:pos x="T8" y="T9"/>
                </a:cxn>
              </a:cxnLst>
              <a:rect l="0" t="0" r="r" b="b"/>
              <a:pathLst>
                <a:path w="51" h="30">
                  <a:moveTo>
                    <a:pt x="25" y="0"/>
                  </a:moveTo>
                  <a:cubicBezTo>
                    <a:pt x="39" y="0"/>
                    <a:pt x="51" y="14"/>
                    <a:pt x="51" y="14"/>
                  </a:cubicBezTo>
                  <a:cubicBezTo>
                    <a:pt x="51" y="14"/>
                    <a:pt x="40" y="29"/>
                    <a:pt x="26" y="30"/>
                  </a:cubicBezTo>
                  <a:cubicBezTo>
                    <a:pt x="12" y="30"/>
                    <a:pt x="0" y="16"/>
                    <a:pt x="0" y="16"/>
                  </a:cubicBezTo>
                  <a:cubicBezTo>
                    <a:pt x="0" y="16"/>
                    <a:pt x="10" y="1"/>
                    <a:pt x="25" y="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5" name="îṥlïḑê"/>
            <p:cNvSpPr/>
            <p:nvPr>
              <p:custDataLst>
                <p:tags r:id="rId246"/>
              </p:custDataLst>
            </p:nvPr>
          </p:nvSpPr>
          <p:spPr bwMode="auto">
            <a:xfrm>
              <a:off x="6837963" y="5530916"/>
              <a:ext cx="99770" cy="60779"/>
            </a:xfrm>
            <a:custGeom>
              <a:avLst/>
              <a:gdLst>
                <a:gd name="T0" fmla="*/ 24 w 51"/>
                <a:gd name="T1" fmla="*/ 1 h 31"/>
                <a:gd name="T2" fmla="*/ 51 w 51"/>
                <a:gd name="T3" fmla="*/ 14 h 31"/>
                <a:gd name="T4" fmla="*/ 26 w 51"/>
                <a:gd name="T5" fmla="*/ 30 h 31"/>
                <a:gd name="T6" fmla="*/ 0 w 51"/>
                <a:gd name="T7" fmla="*/ 17 h 31"/>
                <a:gd name="T8" fmla="*/ 24 w 51"/>
                <a:gd name="T9" fmla="*/ 1 h 31"/>
              </a:gdLst>
              <a:ahLst/>
              <a:cxnLst>
                <a:cxn ang="0">
                  <a:pos x="T0" y="T1"/>
                </a:cxn>
                <a:cxn ang="0">
                  <a:pos x="T2" y="T3"/>
                </a:cxn>
                <a:cxn ang="0">
                  <a:pos x="T4" y="T5"/>
                </a:cxn>
                <a:cxn ang="0">
                  <a:pos x="T6" y="T7"/>
                </a:cxn>
                <a:cxn ang="0">
                  <a:pos x="T8" y="T9"/>
                </a:cxn>
              </a:cxnLst>
              <a:rect l="0" t="0" r="r" b="b"/>
              <a:pathLst>
                <a:path w="51" h="31">
                  <a:moveTo>
                    <a:pt x="24" y="1"/>
                  </a:moveTo>
                  <a:cubicBezTo>
                    <a:pt x="39" y="0"/>
                    <a:pt x="51" y="14"/>
                    <a:pt x="51" y="14"/>
                  </a:cubicBezTo>
                  <a:cubicBezTo>
                    <a:pt x="51" y="14"/>
                    <a:pt x="40" y="30"/>
                    <a:pt x="26" y="30"/>
                  </a:cubicBezTo>
                  <a:cubicBezTo>
                    <a:pt x="12" y="31"/>
                    <a:pt x="0" y="17"/>
                    <a:pt x="0" y="17"/>
                  </a:cubicBezTo>
                  <a:cubicBezTo>
                    <a:pt x="0" y="17"/>
                    <a:pt x="10" y="2"/>
                    <a:pt x="24" y="1"/>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6" name="iṡ1iḓé"/>
            <p:cNvSpPr/>
            <p:nvPr>
              <p:custDataLst>
                <p:tags r:id="rId247"/>
              </p:custDataLst>
            </p:nvPr>
          </p:nvSpPr>
          <p:spPr bwMode="auto">
            <a:xfrm>
              <a:off x="6522601" y="5456376"/>
              <a:ext cx="99770" cy="60779"/>
            </a:xfrm>
            <a:custGeom>
              <a:avLst/>
              <a:gdLst>
                <a:gd name="T0" fmla="*/ 25 w 51"/>
                <a:gd name="T1" fmla="*/ 1 h 31"/>
                <a:gd name="T2" fmla="*/ 51 w 51"/>
                <a:gd name="T3" fmla="*/ 14 h 31"/>
                <a:gd name="T4" fmla="*/ 26 w 51"/>
                <a:gd name="T5" fmla="*/ 30 h 31"/>
                <a:gd name="T6" fmla="*/ 0 w 51"/>
                <a:gd name="T7" fmla="*/ 17 h 31"/>
                <a:gd name="T8" fmla="*/ 25 w 51"/>
                <a:gd name="T9" fmla="*/ 1 h 31"/>
              </a:gdLst>
              <a:ahLst/>
              <a:cxnLst>
                <a:cxn ang="0">
                  <a:pos x="T0" y="T1"/>
                </a:cxn>
                <a:cxn ang="0">
                  <a:pos x="T2" y="T3"/>
                </a:cxn>
                <a:cxn ang="0">
                  <a:pos x="T4" y="T5"/>
                </a:cxn>
                <a:cxn ang="0">
                  <a:pos x="T6" y="T7"/>
                </a:cxn>
                <a:cxn ang="0">
                  <a:pos x="T8" y="T9"/>
                </a:cxn>
              </a:cxnLst>
              <a:rect l="0" t="0" r="r" b="b"/>
              <a:pathLst>
                <a:path w="51" h="31">
                  <a:moveTo>
                    <a:pt x="25" y="1"/>
                  </a:moveTo>
                  <a:cubicBezTo>
                    <a:pt x="39" y="0"/>
                    <a:pt x="51" y="14"/>
                    <a:pt x="51" y="14"/>
                  </a:cubicBezTo>
                  <a:cubicBezTo>
                    <a:pt x="51" y="14"/>
                    <a:pt x="41" y="29"/>
                    <a:pt x="26" y="30"/>
                  </a:cubicBezTo>
                  <a:cubicBezTo>
                    <a:pt x="12" y="31"/>
                    <a:pt x="0" y="17"/>
                    <a:pt x="0" y="17"/>
                  </a:cubicBezTo>
                  <a:cubicBezTo>
                    <a:pt x="0" y="17"/>
                    <a:pt x="11" y="1"/>
                    <a:pt x="25" y="1"/>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7" name="îṡlídê"/>
            <p:cNvSpPr/>
            <p:nvPr>
              <p:custDataLst>
                <p:tags r:id="rId248"/>
              </p:custDataLst>
            </p:nvPr>
          </p:nvSpPr>
          <p:spPr bwMode="auto">
            <a:xfrm>
              <a:off x="6808147" y="5381835"/>
              <a:ext cx="63073" cy="99770"/>
            </a:xfrm>
            <a:custGeom>
              <a:avLst/>
              <a:gdLst>
                <a:gd name="T0" fmla="*/ 31 w 32"/>
                <a:gd name="T1" fmla="*/ 27 h 51"/>
                <a:gd name="T2" fmla="*/ 14 w 32"/>
                <a:gd name="T3" fmla="*/ 51 h 51"/>
                <a:gd name="T4" fmla="*/ 2 w 32"/>
                <a:gd name="T5" fmla="*/ 24 h 51"/>
                <a:gd name="T6" fmla="*/ 19 w 32"/>
                <a:gd name="T7" fmla="*/ 0 h 51"/>
                <a:gd name="T8" fmla="*/ 31 w 32"/>
                <a:gd name="T9" fmla="*/ 27 h 51"/>
              </a:gdLst>
              <a:ahLst/>
              <a:cxnLst>
                <a:cxn ang="0">
                  <a:pos x="T0" y="T1"/>
                </a:cxn>
                <a:cxn ang="0">
                  <a:pos x="T2" y="T3"/>
                </a:cxn>
                <a:cxn ang="0">
                  <a:pos x="T4" y="T5"/>
                </a:cxn>
                <a:cxn ang="0">
                  <a:pos x="T6" y="T7"/>
                </a:cxn>
                <a:cxn ang="0">
                  <a:pos x="T8" y="T9"/>
                </a:cxn>
              </a:cxnLst>
              <a:rect l="0" t="0" r="r" b="b"/>
              <a:pathLst>
                <a:path w="32" h="51">
                  <a:moveTo>
                    <a:pt x="31" y="27"/>
                  </a:moveTo>
                  <a:cubicBezTo>
                    <a:pt x="30" y="41"/>
                    <a:pt x="14" y="51"/>
                    <a:pt x="14" y="51"/>
                  </a:cubicBezTo>
                  <a:cubicBezTo>
                    <a:pt x="14" y="51"/>
                    <a:pt x="0" y="38"/>
                    <a:pt x="2" y="24"/>
                  </a:cubicBezTo>
                  <a:cubicBezTo>
                    <a:pt x="3" y="10"/>
                    <a:pt x="19" y="0"/>
                    <a:pt x="19" y="0"/>
                  </a:cubicBezTo>
                  <a:cubicBezTo>
                    <a:pt x="19" y="0"/>
                    <a:pt x="32" y="13"/>
                    <a:pt x="31" y="27"/>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8" name="íṣḷidè"/>
            <p:cNvSpPr/>
            <p:nvPr>
              <p:custDataLst>
                <p:tags r:id="rId249"/>
              </p:custDataLst>
            </p:nvPr>
          </p:nvSpPr>
          <p:spPr bwMode="auto">
            <a:xfrm>
              <a:off x="4867804" y="5315322"/>
              <a:ext cx="63073" cy="99770"/>
            </a:xfrm>
            <a:custGeom>
              <a:avLst/>
              <a:gdLst>
                <a:gd name="T0" fmla="*/ 30 w 32"/>
                <a:gd name="T1" fmla="*/ 27 h 51"/>
                <a:gd name="T2" fmla="*/ 13 w 32"/>
                <a:gd name="T3" fmla="*/ 51 h 51"/>
                <a:gd name="T4" fmla="*/ 1 w 32"/>
                <a:gd name="T5" fmla="*/ 24 h 51"/>
                <a:gd name="T6" fmla="*/ 18 w 32"/>
                <a:gd name="T7" fmla="*/ 0 h 51"/>
                <a:gd name="T8" fmla="*/ 30 w 32"/>
                <a:gd name="T9" fmla="*/ 27 h 51"/>
              </a:gdLst>
              <a:ahLst/>
              <a:cxnLst>
                <a:cxn ang="0">
                  <a:pos x="T0" y="T1"/>
                </a:cxn>
                <a:cxn ang="0">
                  <a:pos x="T2" y="T3"/>
                </a:cxn>
                <a:cxn ang="0">
                  <a:pos x="T4" y="T5"/>
                </a:cxn>
                <a:cxn ang="0">
                  <a:pos x="T6" y="T7"/>
                </a:cxn>
                <a:cxn ang="0">
                  <a:pos x="T8" y="T9"/>
                </a:cxn>
              </a:cxnLst>
              <a:rect l="0" t="0" r="r" b="b"/>
              <a:pathLst>
                <a:path w="32" h="51">
                  <a:moveTo>
                    <a:pt x="30" y="27"/>
                  </a:moveTo>
                  <a:cubicBezTo>
                    <a:pt x="29" y="41"/>
                    <a:pt x="13" y="51"/>
                    <a:pt x="13" y="51"/>
                  </a:cubicBezTo>
                  <a:cubicBezTo>
                    <a:pt x="13" y="51"/>
                    <a:pt x="0" y="38"/>
                    <a:pt x="1" y="24"/>
                  </a:cubicBezTo>
                  <a:cubicBezTo>
                    <a:pt x="2" y="10"/>
                    <a:pt x="18" y="0"/>
                    <a:pt x="18" y="0"/>
                  </a:cubicBezTo>
                  <a:cubicBezTo>
                    <a:pt x="18" y="0"/>
                    <a:pt x="32" y="13"/>
                    <a:pt x="30" y="27"/>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49" name="ïsḷídê"/>
            <p:cNvSpPr/>
            <p:nvPr>
              <p:custDataLst>
                <p:tags r:id="rId250"/>
              </p:custDataLst>
            </p:nvPr>
          </p:nvSpPr>
          <p:spPr bwMode="auto">
            <a:xfrm>
              <a:off x="6139578" y="5834812"/>
              <a:ext cx="72247" cy="94036"/>
            </a:xfrm>
            <a:custGeom>
              <a:avLst/>
              <a:gdLst>
                <a:gd name="T0" fmla="*/ 5 w 37"/>
                <a:gd name="T1" fmla="*/ 19 h 48"/>
                <a:gd name="T2" fmla="*/ 28 w 37"/>
                <a:gd name="T3" fmla="*/ 0 h 48"/>
                <a:gd name="T4" fmla="*/ 33 w 37"/>
                <a:gd name="T5" fmla="*/ 29 h 48"/>
                <a:gd name="T6" fmla="*/ 10 w 37"/>
                <a:gd name="T7" fmla="*/ 48 h 48"/>
                <a:gd name="T8" fmla="*/ 5 w 37"/>
                <a:gd name="T9" fmla="*/ 19 h 48"/>
              </a:gdLst>
              <a:ahLst/>
              <a:cxnLst>
                <a:cxn ang="0">
                  <a:pos x="T0" y="T1"/>
                </a:cxn>
                <a:cxn ang="0">
                  <a:pos x="T2" y="T3"/>
                </a:cxn>
                <a:cxn ang="0">
                  <a:pos x="T4" y="T5"/>
                </a:cxn>
                <a:cxn ang="0">
                  <a:pos x="T6" y="T7"/>
                </a:cxn>
                <a:cxn ang="0">
                  <a:pos x="T8" y="T9"/>
                </a:cxn>
              </a:cxnLst>
              <a:rect l="0" t="0" r="r" b="b"/>
              <a:pathLst>
                <a:path w="37" h="48">
                  <a:moveTo>
                    <a:pt x="5" y="19"/>
                  </a:moveTo>
                  <a:cubicBezTo>
                    <a:pt x="10" y="6"/>
                    <a:pt x="28" y="0"/>
                    <a:pt x="28" y="0"/>
                  </a:cubicBezTo>
                  <a:cubicBezTo>
                    <a:pt x="28" y="0"/>
                    <a:pt x="37" y="16"/>
                    <a:pt x="33" y="29"/>
                  </a:cubicBezTo>
                  <a:cubicBezTo>
                    <a:pt x="28" y="42"/>
                    <a:pt x="10" y="48"/>
                    <a:pt x="10" y="48"/>
                  </a:cubicBezTo>
                  <a:cubicBezTo>
                    <a:pt x="10" y="48"/>
                    <a:pt x="0" y="32"/>
                    <a:pt x="5" y="1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0" name="îṧḷîḓé"/>
            <p:cNvSpPr/>
            <p:nvPr>
              <p:custDataLst>
                <p:tags r:id="rId251"/>
              </p:custDataLst>
            </p:nvPr>
          </p:nvSpPr>
          <p:spPr bwMode="auto">
            <a:xfrm>
              <a:off x="5938892" y="5779767"/>
              <a:ext cx="80274" cy="77981"/>
            </a:xfrm>
            <a:custGeom>
              <a:avLst/>
              <a:gdLst>
                <a:gd name="T0" fmla="*/ 10 w 41"/>
                <a:gd name="T1" fmla="*/ 10 h 40"/>
                <a:gd name="T2" fmla="*/ 39 w 41"/>
                <a:gd name="T3" fmla="*/ 2 h 40"/>
                <a:gd name="T4" fmla="*/ 31 w 41"/>
                <a:gd name="T5" fmla="*/ 31 h 40"/>
                <a:gd name="T6" fmla="*/ 2 w 41"/>
                <a:gd name="T7" fmla="*/ 38 h 40"/>
                <a:gd name="T8" fmla="*/ 10 w 41"/>
                <a:gd name="T9" fmla="*/ 10 h 40"/>
              </a:gdLst>
              <a:ahLst/>
              <a:cxnLst>
                <a:cxn ang="0">
                  <a:pos x="T0" y="T1"/>
                </a:cxn>
                <a:cxn ang="0">
                  <a:pos x="T2" y="T3"/>
                </a:cxn>
                <a:cxn ang="0">
                  <a:pos x="T4" y="T5"/>
                </a:cxn>
                <a:cxn ang="0">
                  <a:pos x="T6" y="T7"/>
                </a:cxn>
                <a:cxn ang="0">
                  <a:pos x="T8" y="T9"/>
                </a:cxn>
              </a:cxnLst>
              <a:rect l="0" t="0" r="r" b="b"/>
              <a:pathLst>
                <a:path w="41" h="40">
                  <a:moveTo>
                    <a:pt x="10" y="10"/>
                  </a:moveTo>
                  <a:cubicBezTo>
                    <a:pt x="20" y="0"/>
                    <a:pt x="39" y="2"/>
                    <a:pt x="39" y="2"/>
                  </a:cubicBezTo>
                  <a:cubicBezTo>
                    <a:pt x="39" y="2"/>
                    <a:pt x="41" y="21"/>
                    <a:pt x="31" y="31"/>
                  </a:cubicBezTo>
                  <a:cubicBezTo>
                    <a:pt x="21" y="40"/>
                    <a:pt x="2" y="38"/>
                    <a:pt x="2" y="38"/>
                  </a:cubicBezTo>
                  <a:cubicBezTo>
                    <a:pt x="2" y="38"/>
                    <a:pt x="0" y="20"/>
                    <a:pt x="10" y="10"/>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1" name="îşliḋè"/>
            <p:cNvSpPr/>
            <p:nvPr>
              <p:custDataLst>
                <p:tags r:id="rId252"/>
              </p:custDataLst>
            </p:nvPr>
          </p:nvSpPr>
          <p:spPr bwMode="auto">
            <a:xfrm>
              <a:off x="6100587" y="5655915"/>
              <a:ext cx="61926" cy="99770"/>
            </a:xfrm>
            <a:custGeom>
              <a:avLst/>
              <a:gdLst>
                <a:gd name="T0" fmla="*/ 31 w 32"/>
                <a:gd name="T1" fmla="*/ 27 h 51"/>
                <a:gd name="T2" fmla="*/ 14 w 32"/>
                <a:gd name="T3" fmla="*/ 51 h 51"/>
                <a:gd name="T4" fmla="*/ 2 w 32"/>
                <a:gd name="T5" fmla="*/ 24 h 51"/>
                <a:gd name="T6" fmla="*/ 18 w 32"/>
                <a:gd name="T7" fmla="*/ 0 h 51"/>
                <a:gd name="T8" fmla="*/ 31 w 32"/>
                <a:gd name="T9" fmla="*/ 27 h 51"/>
              </a:gdLst>
              <a:ahLst/>
              <a:cxnLst>
                <a:cxn ang="0">
                  <a:pos x="T0" y="T1"/>
                </a:cxn>
                <a:cxn ang="0">
                  <a:pos x="T2" y="T3"/>
                </a:cxn>
                <a:cxn ang="0">
                  <a:pos x="T4" y="T5"/>
                </a:cxn>
                <a:cxn ang="0">
                  <a:pos x="T6" y="T7"/>
                </a:cxn>
                <a:cxn ang="0">
                  <a:pos x="T8" y="T9"/>
                </a:cxn>
              </a:cxnLst>
              <a:rect l="0" t="0" r="r" b="b"/>
              <a:pathLst>
                <a:path w="32" h="51">
                  <a:moveTo>
                    <a:pt x="31" y="27"/>
                  </a:moveTo>
                  <a:cubicBezTo>
                    <a:pt x="29" y="41"/>
                    <a:pt x="14" y="51"/>
                    <a:pt x="14" y="51"/>
                  </a:cubicBezTo>
                  <a:cubicBezTo>
                    <a:pt x="14" y="51"/>
                    <a:pt x="0" y="38"/>
                    <a:pt x="2" y="24"/>
                  </a:cubicBezTo>
                  <a:cubicBezTo>
                    <a:pt x="3" y="10"/>
                    <a:pt x="18" y="0"/>
                    <a:pt x="18" y="0"/>
                  </a:cubicBezTo>
                  <a:cubicBezTo>
                    <a:pt x="18" y="0"/>
                    <a:pt x="32" y="13"/>
                    <a:pt x="31" y="27"/>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2" name="îṥḷïḋè"/>
            <p:cNvSpPr/>
            <p:nvPr>
              <p:custDataLst>
                <p:tags r:id="rId253"/>
              </p:custDataLst>
            </p:nvPr>
          </p:nvSpPr>
          <p:spPr bwMode="auto">
            <a:xfrm>
              <a:off x="5574217" y="5560732"/>
              <a:ext cx="74541" cy="94036"/>
            </a:xfrm>
            <a:custGeom>
              <a:avLst/>
              <a:gdLst>
                <a:gd name="T0" fmla="*/ 33 w 38"/>
                <a:gd name="T1" fmla="*/ 19 h 48"/>
                <a:gd name="T2" fmla="*/ 29 w 38"/>
                <a:gd name="T3" fmla="*/ 48 h 48"/>
                <a:gd name="T4" fmla="*/ 6 w 38"/>
                <a:gd name="T5" fmla="*/ 30 h 48"/>
                <a:gd name="T6" fmla="*/ 10 w 38"/>
                <a:gd name="T7" fmla="*/ 0 h 48"/>
                <a:gd name="T8" fmla="*/ 33 w 38"/>
                <a:gd name="T9" fmla="*/ 19 h 48"/>
              </a:gdLst>
              <a:ahLst/>
              <a:cxnLst>
                <a:cxn ang="0">
                  <a:pos x="T0" y="T1"/>
                </a:cxn>
                <a:cxn ang="0">
                  <a:pos x="T2" y="T3"/>
                </a:cxn>
                <a:cxn ang="0">
                  <a:pos x="T4" y="T5"/>
                </a:cxn>
                <a:cxn ang="0">
                  <a:pos x="T6" y="T7"/>
                </a:cxn>
                <a:cxn ang="0">
                  <a:pos x="T8" y="T9"/>
                </a:cxn>
              </a:cxnLst>
              <a:rect l="0" t="0" r="r" b="b"/>
              <a:pathLst>
                <a:path w="38" h="48">
                  <a:moveTo>
                    <a:pt x="33" y="19"/>
                  </a:moveTo>
                  <a:cubicBezTo>
                    <a:pt x="38" y="32"/>
                    <a:pt x="29" y="48"/>
                    <a:pt x="29" y="48"/>
                  </a:cubicBezTo>
                  <a:cubicBezTo>
                    <a:pt x="29" y="48"/>
                    <a:pt x="11" y="43"/>
                    <a:pt x="6" y="30"/>
                  </a:cubicBezTo>
                  <a:cubicBezTo>
                    <a:pt x="0" y="17"/>
                    <a:pt x="10" y="0"/>
                    <a:pt x="10" y="0"/>
                  </a:cubicBezTo>
                  <a:cubicBezTo>
                    <a:pt x="10" y="0"/>
                    <a:pt x="28" y="5"/>
                    <a:pt x="33" y="1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3" name="îṩ1ïḍè"/>
            <p:cNvSpPr/>
            <p:nvPr>
              <p:custDataLst>
                <p:tags r:id="rId254"/>
              </p:custDataLst>
            </p:nvPr>
          </p:nvSpPr>
          <p:spPr bwMode="auto">
            <a:xfrm>
              <a:off x="6059304" y="5558439"/>
              <a:ext cx="99770" cy="66513"/>
            </a:xfrm>
            <a:custGeom>
              <a:avLst/>
              <a:gdLst>
                <a:gd name="T0" fmla="*/ 28 w 51"/>
                <a:gd name="T1" fmla="*/ 31 h 34"/>
                <a:gd name="T2" fmla="*/ 0 w 51"/>
                <a:gd name="T3" fmla="*/ 22 h 34"/>
                <a:gd name="T4" fmla="*/ 23 w 51"/>
                <a:gd name="T5" fmla="*/ 3 h 34"/>
                <a:gd name="T6" fmla="*/ 51 w 51"/>
                <a:gd name="T7" fmla="*/ 12 h 34"/>
                <a:gd name="T8" fmla="*/ 28 w 51"/>
                <a:gd name="T9" fmla="*/ 31 h 34"/>
              </a:gdLst>
              <a:ahLst/>
              <a:cxnLst>
                <a:cxn ang="0">
                  <a:pos x="T0" y="T1"/>
                </a:cxn>
                <a:cxn ang="0">
                  <a:pos x="T2" y="T3"/>
                </a:cxn>
                <a:cxn ang="0">
                  <a:pos x="T4" y="T5"/>
                </a:cxn>
                <a:cxn ang="0">
                  <a:pos x="T6" y="T7"/>
                </a:cxn>
                <a:cxn ang="0">
                  <a:pos x="T8" y="T9"/>
                </a:cxn>
              </a:cxnLst>
              <a:rect l="0" t="0" r="r" b="b"/>
              <a:pathLst>
                <a:path w="51" h="34">
                  <a:moveTo>
                    <a:pt x="28" y="31"/>
                  </a:moveTo>
                  <a:cubicBezTo>
                    <a:pt x="14" y="34"/>
                    <a:pt x="0" y="22"/>
                    <a:pt x="0" y="22"/>
                  </a:cubicBezTo>
                  <a:cubicBezTo>
                    <a:pt x="0" y="22"/>
                    <a:pt x="9" y="5"/>
                    <a:pt x="23" y="3"/>
                  </a:cubicBezTo>
                  <a:cubicBezTo>
                    <a:pt x="37" y="0"/>
                    <a:pt x="51" y="12"/>
                    <a:pt x="51" y="12"/>
                  </a:cubicBezTo>
                  <a:cubicBezTo>
                    <a:pt x="51" y="12"/>
                    <a:pt x="42" y="29"/>
                    <a:pt x="28" y="31"/>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4" name="iṥļïďè"/>
            <p:cNvSpPr/>
            <p:nvPr>
              <p:custDataLst>
                <p:tags r:id="rId255"/>
              </p:custDataLst>
            </p:nvPr>
          </p:nvSpPr>
          <p:spPr bwMode="auto">
            <a:xfrm>
              <a:off x="5971002" y="5666235"/>
              <a:ext cx="97476" cy="66513"/>
            </a:xfrm>
            <a:custGeom>
              <a:avLst/>
              <a:gdLst>
                <a:gd name="T0" fmla="*/ 28 w 50"/>
                <a:gd name="T1" fmla="*/ 31 h 34"/>
                <a:gd name="T2" fmla="*/ 0 w 50"/>
                <a:gd name="T3" fmla="*/ 21 h 34"/>
                <a:gd name="T4" fmla="*/ 22 w 50"/>
                <a:gd name="T5" fmla="*/ 2 h 34"/>
                <a:gd name="T6" fmla="*/ 50 w 50"/>
                <a:gd name="T7" fmla="*/ 12 h 34"/>
                <a:gd name="T8" fmla="*/ 28 w 50"/>
                <a:gd name="T9" fmla="*/ 31 h 34"/>
              </a:gdLst>
              <a:ahLst/>
              <a:cxnLst>
                <a:cxn ang="0">
                  <a:pos x="T0" y="T1"/>
                </a:cxn>
                <a:cxn ang="0">
                  <a:pos x="T2" y="T3"/>
                </a:cxn>
                <a:cxn ang="0">
                  <a:pos x="T4" y="T5"/>
                </a:cxn>
                <a:cxn ang="0">
                  <a:pos x="T6" y="T7"/>
                </a:cxn>
                <a:cxn ang="0">
                  <a:pos x="T8" y="T9"/>
                </a:cxn>
              </a:cxnLst>
              <a:rect l="0" t="0" r="r" b="b"/>
              <a:pathLst>
                <a:path w="50" h="34">
                  <a:moveTo>
                    <a:pt x="28" y="31"/>
                  </a:moveTo>
                  <a:cubicBezTo>
                    <a:pt x="14" y="34"/>
                    <a:pt x="0" y="21"/>
                    <a:pt x="0" y="21"/>
                  </a:cubicBezTo>
                  <a:cubicBezTo>
                    <a:pt x="0" y="21"/>
                    <a:pt x="8" y="5"/>
                    <a:pt x="22" y="2"/>
                  </a:cubicBezTo>
                  <a:cubicBezTo>
                    <a:pt x="36" y="0"/>
                    <a:pt x="50" y="12"/>
                    <a:pt x="50" y="12"/>
                  </a:cubicBezTo>
                  <a:cubicBezTo>
                    <a:pt x="50" y="12"/>
                    <a:pt x="41" y="28"/>
                    <a:pt x="28" y="31"/>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5" name="iŝľíḓe"/>
            <p:cNvSpPr/>
            <p:nvPr>
              <p:custDataLst>
                <p:tags r:id="rId256"/>
              </p:custDataLst>
            </p:nvPr>
          </p:nvSpPr>
          <p:spPr bwMode="auto">
            <a:xfrm>
              <a:off x="6208384" y="5722428"/>
              <a:ext cx="96329" cy="68807"/>
            </a:xfrm>
            <a:custGeom>
              <a:avLst/>
              <a:gdLst>
                <a:gd name="T0" fmla="*/ 21 w 49"/>
                <a:gd name="T1" fmla="*/ 32 h 35"/>
                <a:gd name="T2" fmla="*/ 0 w 49"/>
                <a:gd name="T3" fmla="*/ 11 h 35"/>
                <a:gd name="T4" fmla="*/ 28 w 49"/>
                <a:gd name="T5" fmla="*/ 3 h 35"/>
                <a:gd name="T6" fmla="*/ 49 w 49"/>
                <a:gd name="T7" fmla="*/ 24 h 35"/>
                <a:gd name="T8" fmla="*/ 21 w 49"/>
                <a:gd name="T9" fmla="*/ 32 h 35"/>
              </a:gdLst>
              <a:ahLst/>
              <a:cxnLst>
                <a:cxn ang="0">
                  <a:pos x="T0" y="T1"/>
                </a:cxn>
                <a:cxn ang="0">
                  <a:pos x="T2" y="T3"/>
                </a:cxn>
                <a:cxn ang="0">
                  <a:pos x="T4" y="T5"/>
                </a:cxn>
                <a:cxn ang="0">
                  <a:pos x="T6" y="T7"/>
                </a:cxn>
                <a:cxn ang="0">
                  <a:pos x="T8" y="T9"/>
                </a:cxn>
              </a:cxnLst>
              <a:rect l="0" t="0" r="r" b="b"/>
              <a:pathLst>
                <a:path w="49" h="35">
                  <a:moveTo>
                    <a:pt x="21" y="32"/>
                  </a:moveTo>
                  <a:cubicBezTo>
                    <a:pt x="7" y="28"/>
                    <a:pt x="0" y="11"/>
                    <a:pt x="0" y="11"/>
                  </a:cubicBezTo>
                  <a:cubicBezTo>
                    <a:pt x="0" y="11"/>
                    <a:pt x="14" y="0"/>
                    <a:pt x="28" y="3"/>
                  </a:cubicBezTo>
                  <a:cubicBezTo>
                    <a:pt x="42" y="7"/>
                    <a:pt x="49" y="24"/>
                    <a:pt x="49" y="24"/>
                  </a:cubicBezTo>
                  <a:cubicBezTo>
                    <a:pt x="49" y="24"/>
                    <a:pt x="35" y="35"/>
                    <a:pt x="21" y="3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6" name="îSļîďe"/>
            <p:cNvSpPr/>
            <p:nvPr>
              <p:custDataLst>
                <p:tags r:id="rId257"/>
              </p:custDataLst>
            </p:nvPr>
          </p:nvSpPr>
          <p:spPr bwMode="auto">
            <a:xfrm>
              <a:off x="6040955" y="5752244"/>
              <a:ext cx="59632" cy="99770"/>
            </a:xfrm>
            <a:custGeom>
              <a:avLst/>
              <a:gdLst>
                <a:gd name="T0" fmla="*/ 0 w 30"/>
                <a:gd name="T1" fmla="*/ 26 h 51"/>
                <a:gd name="T2" fmla="*/ 14 w 30"/>
                <a:gd name="T3" fmla="*/ 0 h 51"/>
                <a:gd name="T4" fmla="*/ 29 w 30"/>
                <a:gd name="T5" fmla="*/ 25 h 51"/>
                <a:gd name="T6" fmla="*/ 16 w 30"/>
                <a:gd name="T7" fmla="*/ 51 h 51"/>
                <a:gd name="T8" fmla="*/ 0 w 30"/>
                <a:gd name="T9" fmla="*/ 26 h 51"/>
              </a:gdLst>
              <a:ahLst/>
              <a:cxnLst>
                <a:cxn ang="0">
                  <a:pos x="T0" y="T1"/>
                </a:cxn>
                <a:cxn ang="0">
                  <a:pos x="T2" y="T3"/>
                </a:cxn>
                <a:cxn ang="0">
                  <a:pos x="T4" y="T5"/>
                </a:cxn>
                <a:cxn ang="0">
                  <a:pos x="T6" y="T7"/>
                </a:cxn>
                <a:cxn ang="0">
                  <a:pos x="T8" y="T9"/>
                </a:cxn>
              </a:cxnLst>
              <a:rect l="0" t="0" r="r" b="b"/>
              <a:pathLst>
                <a:path w="30" h="51">
                  <a:moveTo>
                    <a:pt x="0" y="26"/>
                  </a:moveTo>
                  <a:cubicBezTo>
                    <a:pt x="0" y="12"/>
                    <a:pt x="14" y="0"/>
                    <a:pt x="14" y="0"/>
                  </a:cubicBezTo>
                  <a:cubicBezTo>
                    <a:pt x="14" y="0"/>
                    <a:pt x="29" y="11"/>
                    <a:pt x="29" y="25"/>
                  </a:cubicBezTo>
                  <a:cubicBezTo>
                    <a:pt x="30" y="39"/>
                    <a:pt x="16" y="51"/>
                    <a:pt x="16" y="51"/>
                  </a:cubicBezTo>
                  <a:cubicBezTo>
                    <a:pt x="16" y="51"/>
                    <a:pt x="1" y="41"/>
                    <a:pt x="0" y="2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7" name="íslíḍé"/>
            <p:cNvSpPr/>
            <p:nvPr>
              <p:custDataLst>
                <p:tags r:id="rId258"/>
              </p:custDataLst>
            </p:nvPr>
          </p:nvSpPr>
          <p:spPr bwMode="auto">
            <a:xfrm>
              <a:off x="6557004" y="5607750"/>
              <a:ext cx="96329" cy="69954"/>
            </a:xfrm>
            <a:custGeom>
              <a:avLst/>
              <a:gdLst>
                <a:gd name="T0" fmla="*/ 29 w 49"/>
                <a:gd name="T1" fmla="*/ 4 h 36"/>
                <a:gd name="T2" fmla="*/ 0 w 49"/>
                <a:gd name="T3" fmla="*/ 11 h 36"/>
                <a:gd name="T4" fmla="*/ 20 w 49"/>
                <a:gd name="T5" fmla="*/ 32 h 36"/>
                <a:gd name="T6" fmla="*/ 49 w 49"/>
                <a:gd name="T7" fmla="*/ 26 h 36"/>
                <a:gd name="T8" fmla="*/ 29 w 49"/>
                <a:gd name="T9" fmla="*/ 4 h 36"/>
              </a:gdLst>
              <a:ahLst/>
              <a:cxnLst>
                <a:cxn ang="0">
                  <a:pos x="T0" y="T1"/>
                </a:cxn>
                <a:cxn ang="0">
                  <a:pos x="T2" y="T3"/>
                </a:cxn>
                <a:cxn ang="0">
                  <a:pos x="T4" y="T5"/>
                </a:cxn>
                <a:cxn ang="0">
                  <a:pos x="T6" y="T7"/>
                </a:cxn>
                <a:cxn ang="0">
                  <a:pos x="T8" y="T9"/>
                </a:cxn>
              </a:cxnLst>
              <a:rect l="0" t="0" r="r" b="b"/>
              <a:pathLst>
                <a:path w="49" h="36">
                  <a:moveTo>
                    <a:pt x="29" y="4"/>
                  </a:moveTo>
                  <a:cubicBezTo>
                    <a:pt x="15" y="0"/>
                    <a:pt x="0" y="11"/>
                    <a:pt x="0" y="11"/>
                  </a:cubicBezTo>
                  <a:cubicBezTo>
                    <a:pt x="0" y="11"/>
                    <a:pt x="7" y="28"/>
                    <a:pt x="20" y="32"/>
                  </a:cubicBezTo>
                  <a:cubicBezTo>
                    <a:pt x="34" y="36"/>
                    <a:pt x="49" y="26"/>
                    <a:pt x="49" y="26"/>
                  </a:cubicBezTo>
                  <a:cubicBezTo>
                    <a:pt x="49" y="26"/>
                    <a:pt x="42" y="8"/>
                    <a:pt x="29" y="4"/>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8" name="î$ḻiḓé"/>
            <p:cNvSpPr/>
            <p:nvPr>
              <p:custDataLst>
                <p:tags r:id="rId259"/>
              </p:custDataLst>
            </p:nvPr>
          </p:nvSpPr>
          <p:spPr bwMode="auto">
            <a:xfrm>
              <a:off x="6434299" y="5754537"/>
              <a:ext cx="69954" cy="95183"/>
            </a:xfrm>
            <a:custGeom>
              <a:avLst/>
              <a:gdLst>
                <a:gd name="T0" fmla="*/ 32 w 36"/>
                <a:gd name="T1" fmla="*/ 20 h 49"/>
                <a:gd name="T2" fmla="*/ 12 w 36"/>
                <a:gd name="T3" fmla="*/ 0 h 49"/>
                <a:gd name="T4" fmla="*/ 4 w 36"/>
                <a:gd name="T5" fmla="*/ 28 h 49"/>
                <a:gd name="T6" fmla="*/ 25 w 36"/>
                <a:gd name="T7" fmla="*/ 49 h 49"/>
                <a:gd name="T8" fmla="*/ 32 w 36"/>
                <a:gd name="T9" fmla="*/ 20 h 49"/>
              </a:gdLst>
              <a:ahLst/>
              <a:cxnLst>
                <a:cxn ang="0">
                  <a:pos x="T0" y="T1"/>
                </a:cxn>
                <a:cxn ang="0">
                  <a:pos x="T2" y="T3"/>
                </a:cxn>
                <a:cxn ang="0">
                  <a:pos x="T4" y="T5"/>
                </a:cxn>
                <a:cxn ang="0">
                  <a:pos x="T6" y="T7"/>
                </a:cxn>
                <a:cxn ang="0">
                  <a:pos x="T8" y="T9"/>
                </a:cxn>
              </a:cxnLst>
              <a:rect l="0" t="0" r="r" b="b"/>
              <a:pathLst>
                <a:path w="36" h="49">
                  <a:moveTo>
                    <a:pt x="32" y="20"/>
                  </a:moveTo>
                  <a:cubicBezTo>
                    <a:pt x="29" y="7"/>
                    <a:pt x="12" y="0"/>
                    <a:pt x="12" y="0"/>
                  </a:cubicBezTo>
                  <a:cubicBezTo>
                    <a:pt x="12" y="0"/>
                    <a:pt x="0" y="14"/>
                    <a:pt x="4" y="28"/>
                  </a:cubicBezTo>
                  <a:cubicBezTo>
                    <a:pt x="8" y="42"/>
                    <a:pt x="25" y="49"/>
                    <a:pt x="25" y="49"/>
                  </a:cubicBezTo>
                  <a:cubicBezTo>
                    <a:pt x="25" y="49"/>
                    <a:pt x="36" y="34"/>
                    <a:pt x="32" y="2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9" name="ïŝlíḑe"/>
            <p:cNvSpPr/>
            <p:nvPr>
              <p:custDataLst>
                <p:tags r:id="rId260"/>
              </p:custDataLst>
            </p:nvPr>
          </p:nvSpPr>
          <p:spPr bwMode="auto">
            <a:xfrm>
              <a:off x="6363199" y="5605457"/>
              <a:ext cx="80274" cy="80274"/>
            </a:xfrm>
            <a:custGeom>
              <a:avLst/>
              <a:gdLst>
                <a:gd name="T0" fmla="*/ 11 w 41"/>
                <a:gd name="T1" fmla="*/ 9 h 41"/>
                <a:gd name="T2" fmla="*/ 0 w 41"/>
                <a:gd name="T3" fmla="*/ 36 h 41"/>
                <a:gd name="T4" fmla="*/ 29 w 41"/>
                <a:gd name="T5" fmla="*/ 32 h 41"/>
                <a:gd name="T6" fmla="*/ 41 w 41"/>
                <a:gd name="T7" fmla="*/ 5 h 41"/>
                <a:gd name="T8" fmla="*/ 11 w 41"/>
                <a:gd name="T9" fmla="*/ 9 h 41"/>
              </a:gdLst>
              <a:ahLst/>
              <a:cxnLst>
                <a:cxn ang="0">
                  <a:pos x="T0" y="T1"/>
                </a:cxn>
                <a:cxn ang="0">
                  <a:pos x="T2" y="T3"/>
                </a:cxn>
                <a:cxn ang="0">
                  <a:pos x="T4" y="T5"/>
                </a:cxn>
                <a:cxn ang="0">
                  <a:pos x="T6" y="T7"/>
                </a:cxn>
                <a:cxn ang="0">
                  <a:pos x="T8" y="T9"/>
                </a:cxn>
              </a:cxnLst>
              <a:rect l="0" t="0" r="r" b="b"/>
              <a:pathLst>
                <a:path w="41" h="41">
                  <a:moveTo>
                    <a:pt x="11" y="9"/>
                  </a:moveTo>
                  <a:cubicBezTo>
                    <a:pt x="0" y="17"/>
                    <a:pt x="0" y="36"/>
                    <a:pt x="0" y="36"/>
                  </a:cubicBezTo>
                  <a:cubicBezTo>
                    <a:pt x="0" y="36"/>
                    <a:pt x="18" y="41"/>
                    <a:pt x="29" y="32"/>
                  </a:cubicBezTo>
                  <a:cubicBezTo>
                    <a:pt x="40" y="23"/>
                    <a:pt x="41" y="5"/>
                    <a:pt x="41" y="5"/>
                  </a:cubicBezTo>
                  <a:cubicBezTo>
                    <a:pt x="41" y="5"/>
                    <a:pt x="23" y="0"/>
                    <a:pt x="11" y="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2" name="ïṧ1ïďé"/>
            <p:cNvSpPr/>
            <p:nvPr>
              <p:custDataLst>
                <p:tags r:id="rId261"/>
              </p:custDataLst>
            </p:nvPr>
          </p:nvSpPr>
          <p:spPr bwMode="auto">
            <a:xfrm>
              <a:off x="6274897" y="5514861"/>
              <a:ext cx="80274" cy="79128"/>
            </a:xfrm>
            <a:custGeom>
              <a:avLst/>
              <a:gdLst>
                <a:gd name="T0" fmla="*/ 12 w 41"/>
                <a:gd name="T1" fmla="*/ 9 h 40"/>
                <a:gd name="T2" fmla="*/ 0 w 41"/>
                <a:gd name="T3" fmla="*/ 36 h 40"/>
                <a:gd name="T4" fmla="*/ 29 w 41"/>
                <a:gd name="T5" fmla="*/ 32 h 40"/>
                <a:gd name="T6" fmla="*/ 41 w 41"/>
                <a:gd name="T7" fmla="*/ 5 h 40"/>
                <a:gd name="T8" fmla="*/ 12 w 41"/>
                <a:gd name="T9" fmla="*/ 9 h 40"/>
              </a:gdLst>
              <a:ahLst/>
              <a:cxnLst>
                <a:cxn ang="0">
                  <a:pos x="T0" y="T1"/>
                </a:cxn>
                <a:cxn ang="0">
                  <a:pos x="T2" y="T3"/>
                </a:cxn>
                <a:cxn ang="0">
                  <a:pos x="T4" y="T5"/>
                </a:cxn>
                <a:cxn ang="0">
                  <a:pos x="T6" y="T7"/>
                </a:cxn>
                <a:cxn ang="0">
                  <a:pos x="T8" y="T9"/>
                </a:cxn>
              </a:cxnLst>
              <a:rect l="0" t="0" r="r" b="b"/>
              <a:pathLst>
                <a:path w="41" h="40">
                  <a:moveTo>
                    <a:pt x="12" y="9"/>
                  </a:moveTo>
                  <a:cubicBezTo>
                    <a:pt x="0" y="17"/>
                    <a:pt x="0" y="36"/>
                    <a:pt x="0" y="36"/>
                  </a:cubicBezTo>
                  <a:cubicBezTo>
                    <a:pt x="0" y="36"/>
                    <a:pt x="18" y="40"/>
                    <a:pt x="29" y="32"/>
                  </a:cubicBezTo>
                  <a:cubicBezTo>
                    <a:pt x="41" y="23"/>
                    <a:pt x="41" y="5"/>
                    <a:pt x="41" y="5"/>
                  </a:cubicBezTo>
                  <a:cubicBezTo>
                    <a:pt x="41" y="5"/>
                    <a:pt x="23" y="0"/>
                    <a:pt x="12" y="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3" name="iṡḷîdè"/>
            <p:cNvSpPr/>
            <p:nvPr>
              <p:custDataLst>
                <p:tags r:id="rId262"/>
              </p:custDataLst>
            </p:nvPr>
          </p:nvSpPr>
          <p:spPr bwMode="auto">
            <a:xfrm>
              <a:off x="6445766" y="5526329"/>
              <a:ext cx="77981" cy="81421"/>
            </a:xfrm>
            <a:custGeom>
              <a:avLst/>
              <a:gdLst>
                <a:gd name="T0" fmla="*/ 11 w 40"/>
                <a:gd name="T1" fmla="*/ 32 h 41"/>
                <a:gd name="T2" fmla="*/ 40 w 40"/>
                <a:gd name="T3" fmla="*/ 38 h 41"/>
                <a:gd name="T4" fmla="*/ 30 w 40"/>
                <a:gd name="T5" fmla="*/ 10 h 41"/>
                <a:gd name="T6" fmla="*/ 1 w 40"/>
                <a:gd name="T7" fmla="*/ 4 h 41"/>
                <a:gd name="T8" fmla="*/ 11 w 40"/>
                <a:gd name="T9" fmla="*/ 32 h 41"/>
              </a:gdLst>
              <a:ahLst/>
              <a:cxnLst>
                <a:cxn ang="0">
                  <a:pos x="T0" y="T1"/>
                </a:cxn>
                <a:cxn ang="0">
                  <a:pos x="T2" y="T3"/>
                </a:cxn>
                <a:cxn ang="0">
                  <a:pos x="T4" y="T5"/>
                </a:cxn>
                <a:cxn ang="0">
                  <a:pos x="T6" y="T7"/>
                </a:cxn>
                <a:cxn ang="0">
                  <a:pos x="T8" y="T9"/>
                </a:cxn>
              </a:cxnLst>
              <a:rect l="0" t="0" r="r" b="b"/>
              <a:pathLst>
                <a:path w="40" h="41">
                  <a:moveTo>
                    <a:pt x="11" y="32"/>
                  </a:moveTo>
                  <a:cubicBezTo>
                    <a:pt x="21" y="41"/>
                    <a:pt x="40" y="38"/>
                    <a:pt x="40" y="38"/>
                  </a:cubicBezTo>
                  <a:cubicBezTo>
                    <a:pt x="40" y="38"/>
                    <a:pt x="40" y="19"/>
                    <a:pt x="30" y="10"/>
                  </a:cubicBezTo>
                  <a:cubicBezTo>
                    <a:pt x="19" y="0"/>
                    <a:pt x="1" y="4"/>
                    <a:pt x="1" y="4"/>
                  </a:cubicBezTo>
                  <a:cubicBezTo>
                    <a:pt x="1" y="4"/>
                    <a:pt x="0" y="23"/>
                    <a:pt x="11"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4" name="ïşļïḍè"/>
            <p:cNvSpPr/>
            <p:nvPr>
              <p:custDataLst>
                <p:tags r:id="rId263"/>
              </p:custDataLst>
            </p:nvPr>
          </p:nvSpPr>
          <p:spPr bwMode="auto">
            <a:xfrm>
              <a:off x="6454941" y="5638713"/>
              <a:ext cx="81421" cy="77981"/>
            </a:xfrm>
            <a:custGeom>
              <a:avLst/>
              <a:gdLst>
                <a:gd name="T0" fmla="*/ 11 w 41"/>
                <a:gd name="T1" fmla="*/ 31 h 40"/>
                <a:gd name="T2" fmla="*/ 40 w 41"/>
                <a:gd name="T3" fmla="*/ 37 h 40"/>
                <a:gd name="T4" fmla="*/ 30 w 41"/>
                <a:gd name="T5" fmla="*/ 9 h 40"/>
                <a:gd name="T6" fmla="*/ 1 w 41"/>
                <a:gd name="T7" fmla="*/ 3 h 40"/>
                <a:gd name="T8" fmla="*/ 11 w 41"/>
                <a:gd name="T9" fmla="*/ 31 h 40"/>
              </a:gdLst>
              <a:ahLst/>
              <a:cxnLst>
                <a:cxn ang="0">
                  <a:pos x="T0" y="T1"/>
                </a:cxn>
                <a:cxn ang="0">
                  <a:pos x="T2" y="T3"/>
                </a:cxn>
                <a:cxn ang="0">
                  <a:pos x="T4" y="T5"/>
                </a:cxn>
                <a:cxn ang="0">
                  <a:pos x="T6" y="T7"/>
                </a:cxn>
                <a:cxn ang="0">
                  <a:pos x="T8" y="T9"/>
                </a:cxn>
              </a:cxnLst>
              <a:rect l="0" t="0" r="r" b="b"/>
              <a:pathLst>
                <a:path w="41" h="40">
                  <a:moveTo>
                    <a:pt x="11" y="31"/>
                  </a:moveTo>
                  <a:cubicBezTo>
                    <a:pt x="22" y="40"/>
                    <a:pt x="40" y="37"/>
                    <a:pt x="40" y="37"/>
                  </a:cubicBezTo>
                  <a:cubicBezTo>
                    <a:pt x="40" y="37"/>
                    <a:pt x="41" y="18"/>
                    <a:pt x="30" y="9"/>
                  </a:cubicBezTo>
                  <a:cubicBezTo>
                    <a:pt x="19" y="0"/>
                    <a:pt x="1" y="3"/>
                    <a:pt x="1" y="3"/>
                  </a:cubicBezTo>
                  <a:cubicBezTo>
                    <a:pt x="1" y="3"/>
                    <a:pt x="0" y="22"/>
                    <a:pt x="11" y="31"/>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5" name="iŝ1idé"/>
            <p:cNvSpPr/>
            <p:nvPr>
              <p:custDataLst>
                <p:tags r:id="rId264"/>
              </p:custDataLst>
            </p:nvPr>
          </p:nvSpPr>
          <p:spPr bwMode="auto">
            <a:xfrm>
              <a:off x="5915956" y="5530916"/>
              <a:ext cx="77981" cy="80274"/>
            </a:xfrm>
            <a:custGeom>
              <a:avLst/>
              <a:gdLst>
                <a:gd name="T0" fmla="*/ 11 w 40"/>
                <a:gd name="T1" fmla="*/ 32 h 41"/>
                <a:gd name="T2" fmla="*/ 40 w 40"/>
                <a:gd name="T3" fmla="*/ 37 h 41"/>
                <a:gd name="T4" fmla="*/ 30 w 40"/>
                <a:gd name="T5" fmla="*/ 10 h 41"/>
                <a:gd name="T6" fmla="*/ 1 w 40"/>
                <a:gd name="T7" fmla="*/ 4 h 41"/>
                <a:gd name="T8" fmla="*/ 11 w 40"/>
                <a:gd name="T9" fmla="*/ 32 h 41"/>
              </a:gdLst>
              <a:ahLst/>
              <a:cxnLst>
                <a:cxn ang="0">
                  <a:pos x="T0" y="T1"/>
                </a:cxn>
                <a:cxn ang="0">
                  <a:pos x="T2" y="T3"/>
                </a:cxn>
                <a:cxn ang="0">
                  <a:pos x="T4" y="T5"/>
                </a:cxn>
                <a:cxn ang="0">
                  <a:pos x="T6" y="T7"/>
                </a:cxn>
                <a:cxn ang="0">
                  <a:pos x="T8" y="T9"/>
                </a:cxn>
              </a:cxnLst>
              <a:rect l="0" t="0" r="r" b="b"/>
              <a:pathLst>
                <a:path w="40" h="41">
                  <a:moveTo>
                    <a:pt x="11" y="32"/>
                  </a:moveTo>
                  <a:cubicBezTo>
                    <a:pt x="21" y="41"/>
                    <a:pt x="40" y="37"/>
                    <a:pt x="40" y="37"/>
                  </a:cubicBezTo>
                  <a:cubicBezTo>
                    <a:pt x="40" y="37"/>
                    <a:pt x="40" y="19"/>
                    <a:pt x="30" y="10"/>
                  </a:cubicBezTo>
                  <a:cubicBezTo>
                    <a:pt x="19" y="0"/>
                    <a:pt x="1" y="4"/>
                    <a:pt x="1" y="4"/>
                  </a:cubicBezTo>
                  <a:cubicBezTo>
                    <a:pt x="1" y="4"/>
                    <a:pt x="0" y="22"/>
                    <a:pt x="11"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6" name="îş1îḍê"/>
            <p:cNvSpPr/>
            <p:nvPr>
              <p:custDataLst>
                <p:tags r:id="rId265"/>
              </p:custDataLst>
            </p:nvPr>
          </p:nvSpPr>
          <p:spPr bwMode="auto">
            <a:xfrm>
              <a:off x="6688883" y="5663942"/>
              <a:ext cx="77981" cy="80274"/>
            </a:xfrm>
            <a:custGeom>
              <a:avLst/>
              <a:gdLst>
                <a:gd name="T0" fmla="*/ 10 w 40"/>
                <a:gd name="T1" fmla="*/ 32 h 41"/>
                <a:gd name="T2" fmla="*/ 39 w 40"/>
                <a:gd name="T3" fmla="*/ 37 h 41"/>
                <a:gd name="T4" fmla="*/ 30 w 40"/>
                <a:gd name="T5" fmla="*/ 10 h 41"/>
                <a:gd name="T6" fmla="*/ 1 w 40"/>
                <a:gd name="T7" fmla="*/ 4 h 41"/>
                <a:gd name="T8" fmla="*/ 10 w 40"/>
                <a:gd name="T9" fmla="*/ 32 h 41"/>
              </a:gdLst>
              <a:ahLst/>
              <a:cxnLst>
                <a:cxn ang="0">
                  <a:pos x="T0" y="T1"/>
                </a:cxn>
                <a:cxn ang="0">
                  <a:pos x="T2" y="T3"/>
                </a:cxn>
                <a:cxn ang="0">
                  <a:pos x="T4" y="T5"/>
                </a:cxn>
                <a:cxn ang="0">
                  <a:pos x="T6" y="T7"/>
                </a:cxn>
                <a:cxn ang="0">
                  <a:pos x="T8" y="T9"/>
                </a:cxn>
              </a:cxnLst>
              <a:rect l="0" t="0" r="r" b="b"/>
              <a:pathLst>
                <a:path w="40" h="41">
                  <a:moveTo>
                    <a:pt x="10" y="32"/>
                  </a:moveTo>
                  <a:cubicBezTo>
                    <a:pt x="21" y="41"/>
                    <a:pt x="39" y="37"/>
                    <a:pt x="39" y="37"/>
                  </a:cubicBezTo>
                  <a:cubicBezTo>
                    <a:pt x="39" y="37"/>
                    <a:pt x="40" y="19"/>
                    <a:pt x="30" y="10"/>
                  </a:cubicBezTo>
                  <a:cubicBezTo>
                    <a:pt x="19" y="0"/>
                    <a:pt x="1" y="4"/>
                    <a:pt x="1" y="4"/>
                  </a:cubicBezTo>
                  <a:cubicBezTo>
                    <a:pt x="1" y="4"/>
                    <a:pt x="0" y="23"/>
                    <a:pt x="10" y="3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7" name="îśľíḓe"/>
            <p:cNvSpPr/>
            <p:nvPr>
              <p:custDataLst>
                <p:tags r:id="rId266"/>
              </p:custDataLst>
            </p:nvPr>
          </p:nvSpPr>
          <p:spPr bwMode="auto">
            <a:xfrm>
              <a:off x="6325355" y="5746510"/>
              <a:ext cx="79128" cy="83715"/>
            </a:xfrm>
            <a:custGeom>
              <a:avLst/>
              <a:gdLst>
                <a:gd name="T0" fmla="*/ 32 w 40"/>
                <a:gd name="T1" fmla="*/ 29 h 43"/>
                <a:gd name="T2" fmla="*/ 34 w 40"/>
                <a:gd name="T3" fmla="*/ 0 h 43"/>
                <a:gd name="T4" fmla="*/ 8 w 40"/>
                <a:gd name="T5" fmla="*/ 14 h 43"/>
                <a:gd name="T6" fmla="*/ 6 w 40"/>
                <a:gd name="T7" fmla="*/ 43 h 43"/>
                <a:gd name="T8" fmla="*/ 32 w 40"/>
                <a:gd name="T9" fmla="*/ 29 h 43"/>
              </a:gdLst>
              <a:ahLst/>
              <a:cxnLst>
                <a:cxn ang="0">
                  <a:pos x="T0" y="T1"/>
                </a:cxn>
                <a:cxn ang="0">
                  <a:pos x="T2" y="T3"/>
                </a:cxn>
                <a:cxn ang="0">
                  <a:pos x="T4" y="T5"/>
                </a:cxn>
                <a:cxn ang="0">
                  <a:pos x="T6" y="T7"/>
                </a:cxn>
                <a:cxn ang="0">
                  <a:pos x="T8" y="T9"/>
                </a:cxn>
              </a:cxnLst>
              <a:rect l="0" t="0" r="r" b="b"/>
              <a:pathLst>
                <a:path w="40" h="43">
                  <a:moveTo>
                    <a:pt x="32" y="29"/>
                  </a:moveTo>
                  <a:cubicBezTo>
                    <a:pt x="40" y="18"/>
                    <a:pt x="34" y="0"/>
                    <a:pt x="34" y="0"/>
                  </a:cubicBezTo>
                  <a:cubicBezTo>
                    <a:pt x="34" y="0"/>
                    <a:pt x="15" y="2"/>
                    <a:pt x="8" y="14"/>
                  </a:cubicBezTo>
                  <a:cubicBezTo>
                    <a:pt x="0" y="26"/>
                    <a:pt x="6" y="43"/>
                    <a:pt x="6" y="43"/>
                  </a:cubicBezTo>
                  <a:cubicBezTo>
                    <a:pt x="6" y="43"/>
                    <a:pt x="25" y="41"/>
                    <a:pt x="32" y="2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8" name="iṥlîḋe"/>
            <p:cNvSpPr/>
            <p:nvPr>
              <p:custDataLst>
                <p:tags r:id="rId267"/>
              </p:custDataLst>
            </p:nvPr>
          </p:nvSpPr>
          <p:spPr bwMode="auto">
            <a:xfrm>
              <a:off x="4426296" y="3530940"/>
              <a:ext cx="74541" cy="94036"/>
            </a:xfrm>
            <a:custGeom>
              <a:avLst/>
              <a:gdLst>
                <a:gd name="T0" fmla="*/ 5 w 38"/>
                <a:gd name="T1" fmla="*/ 19 h 48"/>
                <a:gd name="T2" fmla="*/ 29 w 38"/>
                <a:gd name="T3" fmla="*/ 0 h 48"/>
                <a:gd name="T4" fmla="*/ 33 w 38"/>
                <a:gd name="T5" fmla="*/ 30 h 48"/>
                <a:gd name="T6" fmla="*/ 9 w 38"/>
                <a:gd name="T7" fmla="*/ 48 h 48"/>
                <a:gd name="T8" fmla="*/ 5 w 38"/>
                <a:gd name="T9" fmla="*/ 19 h 48"/>
              </a:gdLst>
              <a:ahLst/>
              <a:cxnLst>
                <a:cxn ang="0">
                  <a:pos x="T0" y="T1"/>
                </a:cxn>
                <a:cxn ang="0">
                  <a:pos x="T2" y="T3"/>
                </a:cxn>
                <a:cxn ang="0">
                  <a:pos x="T4" y="T5"/>
                </a:cxn>
                <a:cxn ang="0">
                  <a:pos x="T6" y="T7"/>
                </a:cxn>
                <a:cxn ang="0">
                  <a:pos x="T8" y="T9"/>
                </a:cxn>
              </a:cxnLst>
              <a:rect l="0" t="0" r="r" b="b"/>
              <a:pathLst>
                <a:path w="38" h="48">
                  <a:moveTo>
                    <a:pt x="5" y="19"/>
                  </a:moveTo>
                  <a:cubicBezTo>
                    <a:pt x="11" y="6"/>
                    <a:pt x="29" y="0"/>
                    <a:pt x="29" y="0"/>
                  </a:cubicBezTo>
                  <a:cubicBezTo>
                    <a:pt x="29" y="0"/>
                    <a:pt x="38" y="17"/>
                    <a:pt x="33" y="30"/>
                  </a:cubicBezTo>
                  <a:cubicBezTo>
                    <a:pt x="27" y="43"/>
                    <a:pt x="9" y="48"/>
                    <a:pt x="9" y="48"/>
                  </a:cubicBezTo>
                  <a:cubicBezTo>
                    <a:pt x="9" y="48"/>
                    <a:pt x="0" y="32"/>
                    <a:pt x="5" y="1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0" name="îSlîḍé"/>
            <p:cNvSpPr/>
            <p:nvPr>
              <p:custDataLst>
                <p:tags r:id="rId268"/>
              </p:custDataLst>
            </p:nvPr>
          </p:nvSpPr>
          <p:spPr bwMode="auto">
            <a:xfrm>
              <a:off x="4300151" y="3724746"/>
              <a:ext cx="68807" cy="97476"/>
            </a:xfrm>
            <a:custGeom>
              <a:avLst/>
              <a:gdLst>
                <a:gd name="T0" fmla="*/ 3 w 35"/>
                <a:gd name="T1" fmla="*/ 28 h 50"/>
                <a:gd name="T2" fmla="*/ 12 w 35"/>
                <a:gd name="T3" fmla="*/ 0 h 50"/>
                <a:gd name="T4" fmla="*/ 32 w 35"/>
                <a:gd name="T5" fmla="*/ 22 h 50"/>
                <a:gd name="T6" fmla="*/ 23 w 35"/>
                <a:gd name="T7" fmla="*/ 50 h 50"/>
                <a:gd name="T8" fmla="*/ 3 w 35"/>
                <a:gd name="T9" fmla="*/ 28 h 50"/>
              </a:gdLst>
              <a:ahLst/>
              <a:cxnLst>
                <a:cxn ang="0">
                  <a:pos x="T0" y="T1"/>
                </a:cxn>
                <a:cxn ang="0">
                  <a:pos x="T2" y="T3"/>
                </a:cxn>
                <a:cxn ang="0">
                  <a:pos x="T4" y="T5"/>
                </a:cxn>
                <a:cxn ang="0">
                  <a:pos x="T6" y="T7"/>
                </a:cxn>
                <a:cxn ang="0">
                  <a:pos x="T8" y="T9"/>
                </a:cxn>
              </a:cxnLst>
              <a:rect l="0" t="0" r="r" b="b"/>
              <a:pathLst>
                <a:path w="35" h="50">
                  <a:moveTo>
                    <a:pt x="3" y="28"/>
                  </a:moveTo>
                  <a:cubicBezTo>
                    <a:pt x="0" y="14"/>
                    <a:pt x="12" y="0"/>
                    <a:pt x="12" y="0"/>
                  </a:cubicBezTo>
                  <a:cubicBezTo>
                    <a:pt x="12" y="0"/>
                    <a:pt x="29" y="8"/>
                    <a:pt x="32" y="22"/>
                  </a:cubicBezTo>
                  <a:cubicBezTo>
                    <a:pt x="35" y="35"/>
                    <a:pt x="23" y="50"/>
                    <a:pt x="23" y="50"/>
                  </a:cubicBezTo>
                  <a:cubicBezTo>
                    <a:pt x="23" y="50"/>
                    <a:pt x="6" y="42"/>
                    <a:pt x="3" y="2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1" name="iSľïḍê"/>
            <p:cNvSpPr/>
            <p:nvPr>
              <p:custDataLst>
                <p:tags r:id="rId269"/>
              </p:custDataLst>
            </p:nvPr>
          </p:nvSpPr>
          <p:spPr bwMode="auto">
            <a:xfrm>
              <a:off x="4086850" y="3489657"/>
              <a:ext cx="80274" cy="77981"/>
            </a:xfrm>
            <a:custGeom>
              <a:avLst/>
              <a:gdLst>
                <a:gd name="T0" fmla="*/ 29 w 41"/>
                <a:gd name="T1" fmla="*/ 8 h 40"/>
                <a:gd name="T2" fmla="*/ 41 w 41"/>
                <a:gd name="T3" fmla="*/ 35 h 40"/>
                <a:gd name="T4" fmla="*/ 12 w 41"/>
                <a:gd name="T5" fmla="*/ 31 h 40"/>
                <a:gd name="T6" fmla="*/ 0 w 41"/>
                <a:gd name="T7" fmla="*/ 4 h 40"/>
                <a:gd name="T8" fmla="*/ 29 w 41"/>
                <a:gd name="T9" fmla="*/ 8 h 40"/>
              </a:gdLst>
              <a:ahLst/>
              <a:cxnLst>
                <a:cxn ang="0">
                  <a:pos x="T0" y="T1"/>
                </a:cxn>
                <a:cxn ang="0">
                  <a:pos x="T2" y="T3"/>
                </a:cxn>
                <a:cxn ang="0">
                  <a:pos x="T4" y="T5"/>
                </a:cxn>
                <a:cxn ang="0">
                  <a:pos x="T6" y="T7"/>
                </a:cxn>
                <a:cxn ang="0">
                  <a:pos x="T8" y="T9"/>
                </a:cxn>
              </a:cxnLst>
              <a:rect l="0" t="0" r="r" b="b"/>
              <a:pathLst>
                <a:path w="41" h="40">
                  <a:moveTo>
                    <a:pt x="29" y="8"/>
                  </a:moveTo>
                  <a:cubicBezTo>
                    <a:pt x="41" y="17"/>
                    <a:pt x="41" y="35"/>
                    <a:pt x="41" y="35"/>
                  </a:cubicBezTo>
                  <a:cubicBezTo>
                    <a:pt x="41" y="35"/>
                    <a:pt x="23" y="40"/>
                    <a:pt x="12" y="31"/>
                  </a:cubicBezTo>
                  <a:cubicBezTo>
                    <a:pt x="0" y="23"/>
                    <a:pt x="0" y="4"/>
                    <a:pt x="0" y="4"/>
                  </a:cubicBezTo>
                  <a:cubicBezTo>
                    <a:pt x="0" y="4"/>
                    <a:pt x="18" y="0"/>
                    <a:pt x="29" y="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2" name="işļíḍe"/>
            <p:cNvSpPr/>
            <p:nvPr>
              <p:custDataLst>
                <p:tags r:id="rId270"/>
              </p:custDataLst>
            </p:nvPr>
          </p:nvSpPr>
          <p:spPr bwMode="auto">
            <a:xfrm>
              <a:off x="4324232" y="3487363"/>
              <a:ext cx="99770" cy="66513"/>
            </a:xfrm>
            <a:custGeom>
              <a:avLst/>
              <a:gdLst>
                <a:gd name="T0" fmla="*/ 28 w 51"/>
                <a:gd name="T1" fmla="*/ 3 h 34"/>
                <a:gd name="T2" fmla="*/ 51 w 51"/>
                <a:gd name="T3" fmla="*/ 21 h 34"/>
                <a:gd name="T4" fmla="*/ 23 w 51"/>
                <a:gd name="T5" fmla="*/ 32 h 34"/>
                <a:gd name="T6" fmla="*/ 0 w 51"/>
                <a:gd name="T7" fmla="*/ 13 h 34"/>
                <a:gd name="T8" fmla="*/ 28 w 51"/>
                <a:gd name="T9" fmla="*/ 3 h 34"/>
              </a:gdLst>
              <a:ahLst/>
              <a:cxnLst>
                <a:cxn ang="0">
                  <a:pos x="T0" y="T1"/>
                </a:cxn>
                <a:cxn ang="0">
                  <a:pos x="T2" y="T3"/>
                </a:cxn>
                <a:cxn ang="0">
                  <a:pos x="T4" y="T5"/>
                </a:cxn>
                <a:cxn ang="0">
                  <a:pos x="T6" y="T7"/>
                </a:cxn>
                <a:cxn ang="0">
                  <a:pos x="T8" y="T9"/>
                </a:cxn>
              </a:cxnLst>
              <a:rect l="0" t="0" r="r" b="b"/>
              <a:pathLst>
                <a:path w="51" h="34">
                  <a:moveTo>
                    <a:pt x="28" y="3"/>
                  </a:moveTo>
                  <a:cubicBezTo>
                    <a:pt x="42" y="5"/>
                    <a:pt x="51" y="21"/>
                    <a:pt x="51" y="21"/>
                  </a:cubicBezTo>
                  <a:cubicBezTo>
                    <a:pt x="51" y="21"/>
                    <a:pt x="37" y="34"/>
                    <a:pt x="23" y="32"/>
                  </a:cubicBezTo>
                  <a:cubicBezTo>
                    <a:pt x="9" y="29"/>
                    <a:pt x="0" y="13"/>
                    <a:pt x="0" y="13"/>
                  </a:cubicBezTo>
                  <a:cubicBezTo>
                    <a:pt x="0" y="13"/>
                    <a:pt x="14" y="0"/>
                    <a:pt x="28" y="3"/>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3" name="îṡḻïďé"/>
            <p:cNvSpPr/>
            <p:nvPr>
              <p:custDataLst>
                <p:tags r:id="rId271"/>
              </p:custDataLst>
            </p:nvPr>
          </p:nvSpPr>
          <p:spPr bwMode="auto">
            <a:xfrm>
              <a:off x="4167125" y="3848597"/>
              <a:ext cx="74541" cy="94036"/>
            </a:xfrm>
            <a:custGeom>
              <a:avLst/>
              <a:gdLst>
                <a:gd name="T0" fmla="*/ 33 w 38"/>
                <a:gd name="T1" fmla="*/ 29 h 48"/>
                <a:gd name="T2" fmla="*/ 10 w 38"/>
                <a:gd name="T3" fmla="*/ 48 h 48"/>
                <a:gd name="T4" fmla="*/ 6 w 38"/>
                <a:gd name="T5" fmla="*/ 19 h 48"/>
                <a:gd name="T6" fmla="*/ 29 w 38"/>
                <a:gd name="T7" fmla="*/ 0 h 48"/>
                <a:gd name="T8" fmla="*/ 33 w 38"/>
                <a:gd name="T9" fmla="*/ 29 h 48"/>
              </a:gdLst>
              <a:ahLst/>
              <a:cxnLst>
                <a:cxn ang="0">
                  <a:pos x="T0" y="T1"/>
                </a:cxn>
                <a:cxn ang="0">
                  <a:pos x="T2" y="T3"/>
                </a:cxn>
                <a:cxn ang="0">
                  <a:pos x="T4" y="T5"/>
                </a:cxn>
                <a:cxn ang="0">
                  <a:pos x="T6" y="T7"/>
                </a:cxn>
                <a:cxn ang="0">
                  <a:pos x="T8" y="T9"/>
                </a:cxn>
              </a:cxnLst>
              <a:rect l="0" t="0" r="r" b="b"/>
              <a:pathLst>
                <a:path w="38" h="48">
                  <a:moveTo>
                    <a:pt x="33" y="29"/>
                  </a:moveTo>
                  <a:cubicBezTo>
                    <a:pt x="28" y="43"/>
                    <a:pt x="10" y="48"/>
                    <a:pt x="10" y="48"/>
                  </a:cubicBezTo>
                  <a:cubicBezTo>
                    <a:pt x="10" y="48"/>
                    <a:pt x="0" y="32"/>
                    <a:pt x="6" y="19"/>
                  </a:cubicBezTo>
                  <a:cubicBezTo>
                    <a:pt x="11" y="5"/>
                    <a:pt x="29" y="0"/>
                    <a:pt x="29" y="0"/>
                  </a:cubicBezTo>
                  <a:cubicBezTo>
                    <a:pt x="29" y="0"/>
                    <a:pt x="38" y="16"/>
                    <a:pt x="33"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4" name="ïṥlîḓê"/>
            <p:cNvSpPr/>
            <p:nvPr>
              <p:custDataLst>
                <p:tags r:id="rId272"/>
              </p:custDataLst>
            </p:nvPr>
          </p:nvSpPr>
          <p:spPr bwMode="auto">
            <a:xfrm>
              <a:off x="4217583" y="3628417"/>
              <a:ext cx="73394" cy="94036"/>
            </a:xfrm>
            <a:custGeom>
              <a:avLst/>
              <a:gdLst>
                <a:gd name="T0" fmla="*/ 32 w 37"/>
                <a:gd name="T1" fmla="*/ 29 h 48"/>
                <a:gd name="T2" fmla="*/ 9 w 37"/>
                <a:gd name="T3" fmla="*/ 48 h 48"/>
                <a:gd name="T4" fmla="*/ 5 w 37"/>
                <a:gd name="T5" fmla="*/ 18 h 48"/>
                <a:gd name="T6" fmla="*/ 28 w 37"/>
                <a:gd name="T7" fmla="*/ 0 h 48"/>
                <a:gd name="T8" fmla="*/ 32 w 37"/>
                <a:gd name="T9" fmla="*/ 29 h 48"/>
              </a:gdLst>
              <a:ahLst/>
              <a:cxnLst>
                <a:cxn ang="0">
                  <a:pos x="T0" y="T1"/>
                </a:cxn>
                <a:cxn ang="0">
                  <a:pos x="T2" y="T3"/>
                </a:cxn>
                <a:cxn ang="0">
                  <a:pos x="T4" y="T5"/>
                </a:cxn>
                <a:cxn ang="0">
                  <a:pos x="T6" y="T7"/>
                </a:cxn>
                <a:cxn ang="0">
                  <a:pos x="T8" y="T9"/>
                </a:cxn>
              </a:cxnLst>
              <a:rect l="0" t="0" r="r" b="b"/>
              <a:pathLst>
                <a:path w="37" h="48">
                  <a:moveTo>
                    <a:pt x="32" y="29"/>
                  </a:moveTo>
                  <a:cubicBezTo>
                    <a:pt x="27" y="42"/>
                    <a:pt x="9" y="48"/>
                    <a:pt x="9" y="48"/>
                  </a:cubicBezTo>
                  <a:cubicBezTo>
                    <a:pt x="9" y="48"/>
                    <a:pt x="0" y="32"/>
                    <a:pt x="5" y="18"/>
                  </a:cubicBezTo>
                  <a:cubicBezTo>
                    <a:pt x="10" y="5"/>
                    <a:pt x="28" y="0"/>
                    <a:pt x="28" y="0"/>
                  </a:cubicBezTo>
                  <a:cubicBezTo>
                    <a:pt x="28" y="0"/>
                    <a:pt x="37" y="16"/>
                    <a:pt x="32"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5" name="iṡļïḋe"/>
            <p:cNvSpPr/>
            <p:nvPr>
              <p:custDataLst>
                <p:tags r:id="rId273"/>
              </p:custDataLst>
            </p:nvPr>
          </p:nvSpPr>
          <p:spPr bwMode="auto">
            <a:xfrm>
              <a:off x="4415974" y="3373833"/>
              <a:ext cx="74541" cy="94036"/>
            </a:xfrm>
            <a:custGeom>
              <a:avLst/>
              <a:gdLst>
                <a:gd name="T0" fmla="*/ 33 w 38"/>
                <a:gd name="T1" fmla="*/ 29 h 48"/>
                <a:gd name="T2" fmla="*/ 10 w 38"/>
                <a:gd name="T3" fmla="*/ 48 h 48"/>
                <a:gd name="T4" fmla="*/ 6 w 38"/>
                <a:gd name="T5" fmla="*/ 18 h 48"/>
                <a:gd name="T6" fmla="*/ 29 w 38"/>
                <a:gd name="T7" fmla="*/ 0 h 48"/>
                <a:gd name="T8" fmla="*/ 33 w 38"/>
                <a:gd name="T9" fmla="*/ 29 h 48"/>
              </a:gdLst>
              <a:ahLst/>
              <a:cxnLst>
                <a:cxn ang="0">
                  <a:pos x="T0" y="T1"/>
                </a:cxn>
                <a:cxn ang="0">
                  <a:pos x="T2" y="T3"/>
                </a:cxn>
                <a:cxn ang="0">
                  <a:pos x="T4" y="T5"/>
                </a:cxn>
                <a:cxn ang="0">
                  <a:pos x="T6" y="T7"/>
                </a:cxn>
                <a:cxn ang="0">
                  <a:pos x="T8" y="T9"/>
                </a:cxn>
              </a:cxnLst>
              <a:rect l="0" t="0" r="r" b="b"/>
              <a:pathLst>
                <a:path w="38" h="48">
                  <a:moveTo>
                    <a:pt x="33" y="29"/>
                  </a:moveTo>
                  <a:cubicBezTo>
                    <a:pt x="27" y="42"/>
                    <a:pt x="10" y="48"/>
                    <a:pt x="10" y="48"/>
                  </a:cubicBezTo>
                  <a:cubicBezTo>
                    <a:pt x="10" y="48"/>
                    <a:pt x="0" y="32"/>
                    <a:pt x="6" y="18"/>
                  </a:cubicBezTo>
                  <a:cubicBezTo>
                    <a:pt x="11" y="5"/>
                    <a:pt x="29" y="0"/>
                    <a:pt x="29" y="0"/>
                  </a:cubicBezTo>
                  <a:cubicBezTo>
                    <a:pt x="29" y="0"/>
                    <a:pt x="38" y="16"/>
                    <a:pt x="33"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6" name="íşļíḓè"/>
            <p:cNvSpPr/>
            <p:nvPr>
              <p:custDataLst>
                <p:tags r:id="rId274"/>
              </p:custDataLst>
            </p:nvPr>
          </p:nvSpPr>
          <p:spPr bwMode="auto">
            <a:xfrm>
              <a:off x="4349462" y="3647911"/>
              <a:ext cx="86008" cy="76834"/>
            </a:xfrm>
            <a:custGeom>
              <a:avLst/>
              <a:gdLst>
                <a:gd name="T0" fmla="*/ 14 w 44"/>
                <a:gd name="T1" fmla="*/ 32 h 39"/>
                <a:gd name="T2" fmla="*/ 0 w 44"/>
                <a:gd name="T3" fmla="*/ 7 h 39"/>
                <a:gd name="T4" fmla="*/ 29 w 44"/>
                <a:gd name="T5" fmla="*/ 7 h 39"/>
                <a:gd name="T6" fmla="*/ 44 w 44"/>
                <a:gd name="T7" fmla="*/ 33 h 39"/>
                <a:gd name="T8" fmla="*/ 14 w 44"/>
                <a:gd name="T9" fmla="*/ 32 h 39"/>
              </a:gdLst>
              <a:ahLst/>
              <a:cxnLst>
                <a:cxn ang="0">
                  <a:pos x="T0" y="T1"/>
                </a:cxn>
                <a:cxn ang="0">
                  <a:pos x="T2" y="T3"/>
                </a:cxn>
                <a:cxn ang="0">
                  <a:pos x="T4" y="T5"/>
                </a:cxn>
                <a:cxn ang="0">
                  <a:pos x="T6" y="T7"/>
                </a:cxn>
                <a:cxn ang="0">
                  <a:pos x="T8" y="T9"/>
                </a:cxn>
              </a:cxnLst>
              <a:rect l="0" t="0" r="r" b="b"/>
              <a:pathLst>
                <a:path w="44" h="39">
                  <a:moveTo>
                    <a:pt x="14" y="32"/>
                  </a:moveTo>
                  <a:cubicBezTo>
                    <a:pt x="2" y="25"/>
                    <a:pt x="0" y="7"/>
                    <a:pt x="0" y="7"/>
                  </a:cubicBezTo>
                  <a:cubicBezTo>
                    <a:pt x="0" y="7"/>
                    <a:pt x="17" y="0"/>
                    <a:pt x="29" y="7"/>
                  </a:cubicBezTo>
                  <a:cubicBezTo>
                    <a:pt x="41" y="14"/>
                    <a:pt x="44" y="33"/>
                    <a:pt x="44" y="33"/>
                  </a:cubicBezTo>
                  <a:cubicBezTo>
                    <a:pt x="44" y="33"/>
                    <a:pt x="27" y="39"/>
                    <a:pt x="14" y="3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7" name="îṧḻîdé"/>
            <p:cNvSpPr/>
            <p:nvPr>
              <p:custDataLst>
                <p:tags r:id="rId275"/>
              </p:custDataLst>
            </p:nvPr>
          </p:nvSpPr>
          <p:spPr bwMode="auto">
            <a:xfrm>
              <a:off x="4329967" y="3301585"/>
              <a:ext cx="77981" cy="88302"/>
            </a:xfrm>
            <a:custGeom>
              <a:avLst/>
              <a:gdLst>
                <a:gd name="T0" fmla="*/ 33 w 40"/>
                <a:gd name="T1" fmla="*/ 30 h 45"/>
                <a:gd name="T2" fmla="*/ 33 w 40"/>
                <a:gd name="T3" fmla="*/ 0 h 45"/>
                <a:gd name="T4" fmla="*/ 7 w 40"/>
                <a:gd name="T5" fmla="*/ 15 h 45"/>
                <a:gd name="T6" fmla="*/ 7 w 40"/>
                <a:gd name="T7" fmla="*/ 45 h 45"/>
                <a:gd name="T8" fmla="*/ 33 w 40"/>
                <a:gd name="T9" fmla="*/ 30 h 45"/>
              </a:gdLst>
              <a:ahLst/>
              <a:cxnLst>
                <a:cxn ang="0">
                  <a:pos x="T0" y="T1"/>
                </a:cxn>
                <a:cxn ang="0">
                  <a:pos x="T2" y="T3"/>
                </a:cxn>
                <a:cxn ang="0">
                  <a:pos x="T4" y="T5"/>
                </a:cxn>
                <a:cxn ang="0">
                  <a:pos x="T6" y="T7"/>
                </a:cxn>
                <a:cxn ang="0">
                  <a:pos x="T8" y="T9"/>
                </a:cxn>
              </a:cxnLst>
              <a:rect l="0" t="0" r="r" b="b"/>
              <a:pathLst>
                <a:path w="40" h="45">
                  <a:moveTo>
                    <a:pt x="33" y="30"/>
                  </a:moveTo>
                  <a:cubicBezTo>
                    <a:pt x="40" y="18"/>
                    <a:pt x="33" y="0"/>
                    <a:pt x="33" y="0"/>
                  </a:cubicBezTo>
                  <a:cubicBezTo>
                    <a:pt x="33" y="0"/>
                    <a:pt x="14" y="3"/>
                    <a:pt x="7" y="15"/>
                  </a:cubicBezTo>
                  <a:cubicBezTo>
                    <a:pt x="0" y="27"/>
                    <a:pt x="7" y="45"/>
                    <a:pt x="7" y="45"/>
                  </a:cubicBezTo>
                  <a:cubicBezTo>
                    <a:pt x="7" y="45"/>
                    <a:pt x="25" y="42"/>
                    <a:pt x="33" y="30"/>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8" name="íŝliḋê"/>
            <p:cNvSpPr/>
            <p:nvPr>
              <p:custDataLst>
                <p:tags r:id="rId276"/>
              </p:custDataLst>
            </p:nvPr>
          </p:nvSpPr>
          <p:spPr bwMode="auto">
            <a:xfrm>
              <a:off x="4194647" y="3149065"/>
              <a:ext cx="99770" cy="58486"/>
            </a:xfrm>
            <a:custGeom>
              <a:avLst/>
              <a:gdLst>
                <a:gd name="T0" fmla="*/ 26 w 51"/>
                <a:gd name="T1" fmla="*/ 29 h 30"/>
                <a:gd name="T2" fmla="*/ 51 w 51"/>
                <a:gd name="T3" fmla="*/ 14 h 30"/>
                <a:gd name="T4" fmla="*/ 25 w 51"/>
                <a:gd name="T5" fmla="*/ 0 h 30"/>
                <a:gd name="T6" fmla="*/ 0 w 51"/>
                <a:gd name="T7" fmla="*/ 15 h 30"/>
                <a:gd name="T8" fmla="*/ 26 w 51"/>
                <a:gd name="T9" fmla="*/ 29 h 30"/>
              </a:gdLst>
              <a:ahLst/>
              <a:cxnLst>
                <a:cxn ang="0">
                  <a:pos x="T0" y="T1"/>
                </a:cxn>
                <a:cxn ang="0">
                  <a:pos x="T2" y="T3"/>
                </a:cxn>
                <a:cxn ang="0">
                  <a:pos x="T4" y="T5"/>
                </a:cxn>
                <a:cxn ang="0">
                  <a:pos x="T6" y="T7"/>
                </a:cxn>
                <a:cxn ang="0">
                  <a:pos x="T8" y="T9"/>
                </a:cxn>
              </a:cxnLst>
              <a:rect l="0" t="0" r="r" b="b"/>
              <a:pathLst>
                <a:path w="51" h="30">
                  <a:moveTo>
                    <a:pt x="26" y="29"/>
                  </a:moveTo>
                  <a:cubicBezTo>
                    <a:pt x="40" y="29"/>
                    <a:pt x="51" y="14"/>
                    <a:pt x="51" y="14"/>
                  </a:cubicBezTo>
                  <a:cubicBezTo>
                    <a:pt x="51" y="14"/>
                    <a:pt x="39" y="0"/>
                    <a:pt x="25" y="0"/>
                  </a:cubicBezTo>
                  <a:cubicBezTo>
                    <a:pt x="11" y="0"/>
                    <a:pt x="0" y="15"/>
                    <a:pt x="0" y="15"/>
                  </a:cubicBezTo>
                  <a:cubicBezTo>
                    <a:pt x="0" y="15"/>
                    <a:pt x="12" y="30"/>
                    <a:pt x="26"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9" name="íš1íḓê"/>
            <p:cNvSpPr/>
            <p:nvPr>
              <p:custDataLst>
                <p:tags r:id="rId277"/>
              </p:custDataLst>
            </p:nvPr>
          </p:nvSpPr>
          <p:spPr bwMode="auto">
            <a:xfrm>
              <a:off x="4374691" y="3103194"/>
              <a:ext cx="74541" cy="90596"/>
            </a:xfrm>
            <a:custGeom>
              <a:avLst/>
              <a:gdLst>
                <a:gd name="T0" fmla="*/ 33 w 38"/>
                <a:gd name="T1" fmla="*/ 17 h 46"/>
                <a:gd name="T2" fmla="*/ 9 w 38"/>
                <a:gd name="T3" fmla="*/ 0 h 46"/>
                <a:gd name="T4" fmla="*/ 6 w 38"/>
                <a:gd name="T5" fmla="*/ 29 h 46"/>
                <a:gd name="T6" fmla="*/ 30 w 38"/>
                <a:gd name="T7" fmla="*/ 46 h 46"/>
                <a:gd name="T8" fmla="*/ 33 w 38"/>
                <a:gd name="T9" fmla="*/ 17 h 46"/>
              </a:gdLst>
              <a:ahLst/>
              <a:cxnLst>
                <a:cxn ang="0">
                  <a:pos x="T0" y="T1"/>
                </a:cxn>
                <a:cxn ang="0">
                  <a:pos x="T2" y="T3"/>
                </a:cxn>
                <a:cxn ang="0">
                  <a:pos x="T4" y="T5"/>
                </a:cxn>
                <a:cxn ang="0">
                  <a:pos x="T6" y="T7"/>
                </a:cxn>
                <a:cxn ang="0">
                  <a:pos x="T8" y="T9"/>
                </a:cxn>
              </a:cxnLst>
              <a:rect l="0" t="0" r="r" b="b"/>
              <a:pathLst>
                <a:path w="38" h="46">
                  <a:moveTo>
                    <a:pt x="33" y="17"/>
                  </a:moveTo>
                  <a:cubicBezTo>
                    <a:pt x="27" y="4"/>
                    <a:pt x="9" y="0"/>
                    <a:pt x="9" y="0"/>
                  </a:cubicBezTo>
                  <a:cubicBezTo>
                    <a:pt x="9" y="0"/>
                    <a:pt x="0" y="16"/>
                    <a:pt x="6" y="29"/>
                  </a:cubicBezTo>
                  <a:cubicBezTo>
                    <a:pt x="12" y="42"/>
                    <a:pt x="30" y="46"/>
                    <a:pt x="30" y="46"/>
                  </a:cubicBezTo>
                  <a:cubicBezTo>
                    <a:pt x="30" y="46"/>
                    <a:pt x="38" y="30"/>
                    <a:pt x="33" y="17"/>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0" name="íṩlîḓê"/>
            <p:cNvSpPr/>
            <p:nvPr>
              <p:custDataLst>
                <p:tags r:id="rId278"/>
              </p:custDataLst>
            </p:nvPr>
          </p:nvSpPr>
          <p:spPr bwMode="auto">
            <a:xfrm>
              <a:off x="4483635" y="3036681"/>
              <a:ext cx="75687" cy="92889"/>
            </a:xfrm>
            <a:custGeom>
              <a:avLst/>
              <a:gdLst>
                <a:gd name="T0" fmla="*/ 33 w 39"/>
                <a:gd name="T1" fmla="*/ 18 h 47"/>
                <a:gd name="T2" fmla="*/ 9 w 39"/>
                <a:gd name="T3" fmla="*/ 0 h 47"/>
                <a:gd name="T4" fmla="*/ 6 w 39"/>
                <a:gd name="T5" fmla="*/ 30 h 47"/>
                <a:gd name="T6" fmla="*/ 30 w 39"/>
                <a:gd name="T7" fmla="*/ 47 h 47"/>
                <a:gd name="T8" fmla="*/ 33 w 39"/>
                <a:gd name="T9" fmla="*/ 18 h 47"/>
              </a:gdLst>
              <a:ahLst/>
              <a:cxnLst>
                <a:cxn ang="0">
                  <a:pos x="T0" y="T1"/>
                </a:cxn>
                <a:cxn ang="0">
                  <a:pos x="T2" y="T3"/>
                </a:cxn>
                <a:cxn ang="0">
                  <a:pos x="T4" y="T5"/>
                </a:cxn>
                <a:cxn ang="0">
                  <a:pos x="T6" y="T7"/>
                </a:cxn>
                <a:cxn ang="0">
                  <a:pos x="T8" y="T9"/>
                </a:cxn>
              </a:cxnLst>
              <a:rect l="0" t="0" r="r" b="b"/>
              <a:pathLst>
                <a:path w="39" h="47">
                  <a:moveTo>
                    <a:pt x="33" y="18"/>
                  </a:moveTo>
                  <a:cubicBezTo>
                    <a:pt x="27" y="5"/>
                    <a:pt x="9" y="0"/>
                    <a:pt x="9" y="0"/>
                  </a:cubicBezTo>
                  <a:cubicBezTo>
                    <a:pt x="9" y="0"/>
                    <a:pt x="0" y="17"/>
                    <a:pt x="6" y="30"/>
                  </a:cubicBezTo>
                  <a:cubicBezTo>
                    <a:pt x="12" y="43"/>
                    <a:pt x="30" y="47"/>
                    <a:pt x="30" y="47"/>
                  </a:cubicBezTo>
                  <a:cubicBezTo>
                    <a:pt x="30" y="47"/>
                    <a:pt x="39" y="31"/>
                    <a:pt x="33" y="1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1" name="íśļîďè"/>
            <p:cNvSpPr/>
            <p:nvPr>
              <p:custDataLst>
                <p:tags r:id="rId279"/>
              </p:custDataLst>
            </p:nvPr>
          </p:nvSpPr>
          <p:spPr bwMode="auto">
            <a:xfrm>
              <a:off x="4428589" y="3207550"/>
              <a:ext cx="81421" cy="77981"/>
            </a:xfrm>
            <a:custGeom>
              <a:avLst/>
              <a:gdLst>
                <a:gd name="T0" fmla="*/ 13 w 42"/>
                <a:gd name="T1" fmla="*/ 8 h 40"/>
                <a:gd name="T2" fmla="*/ 0 w 42"/>
                <a:gd name="T3" fmla="*/ 35 h 40"/>
                <a:gd name="T4" fmla="*/ 30 w 42"/>
                <a:gd name="T5" fmla="*/ 32 h 40"/>
                <a:gd name="T6" fmla="*/ 42 w 42"/>
                <a:gd name="T7" fmla="*/ 5 h 40"/>
                <a:gd name="T8" fmla="*/ 13 w 42"/>
                <a:gd name="T9" fmla="*/ 8 h 40"/>
              </a:gdLst>
              <a:ahLst/>
              <a:cxnLst>
                <a:cxn ang="0">
                  <a:pos x="T0" y="T1"/>
                </a:cxn>
                <a:cxn ang="0">
                  <a:pos x="T2" y="T3"/>
                </a:cxn>
                <a:cxn ang="0">
                  <a:pos x="T4" y="T5"/>
                </a:cxn>
                <a:cxn ang="0">
                  <a:pos x="T6" y="T7"/>
                </a:cxn>
                <a:cxn ang="0">
                  <a:pos x="T8" y="T9"/>
                </a:cxn>
              </a:cxnLst>
              <a:rect l="0" t="0" r="r" b="b"/>
              <a:pathLst>
                <a:path w="42" h="40">
                  <a:moveTo>
                    <a:pt x="13" y="8"/>
                  </a:moveTo>
                  <a:cubicBezTo>
                    <a:pt x="1" y="16"/>
                    <a:pt x="0" y="35"/>
                    <a:pt x="0" y="35"/>
                  </a:cubicBezTo>
                  <a:cubicBezTo>
                    <a:pt x="0" y="35"/>
                    <a:pt x="18" y="40"/>
                    <a:pt x="30" y="32"/>
                  </a:cubicBezTo>
                  <a:cubicBezTo>
                    <a:pt x="41" y="23"/>
                    <a:pt x="42" y="5"/>
                    <a:pt x="42" y="5"/>
                  </a:cubicBezTo>
                  <a:cubicBezTo>
                    <a:pt x="42" y="5"/>
                    <a:pt x="24" y="0"/>
                    <a:pt x="13" y="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2" name="í$ļíḋe"/>
            <p:cNvSpPr/>
            <p:nvPr>
              <p:custDataLst>
                <p:tags r:id="rId280"/>
              </p:custDataLst>
            </p:nvPr>
          </p:nvSpPr>
          <p:spPr bwMode="auto">
            <a:xfrm>
              <a:off x="4319645" y="3191495"/>
              <a:ext cx="81421" cy="79128"/>
            </a:xfrm>
            <a:custGeom>
              <a:avLst/>
              <a:gdLst>
                <a:gd name="T0" fmla="*/ 12 w 41"/>
                <a:gd name="T1" fmla="*/ 8 h 40"/>
                <a:gd name="T2" fmla="*/ 0 w 41"/>
                <a:gd name="T3" fmla="*/ 35 h 40"/>
                <a:gd name="T4" fmla="*/ 29 w 41"/>
                <a:gd name="T5" fmla="*/ 32 h 40"/>
                <a:gd name="T6" fmla="*/ 41 w 41"/>
                <a:gd name="T7" fmla="*/ 5 h 40"/>
                <a:gd name="T8" fmla="*/ 12 w 41"/>
                <a:gd name="T9" fmla="*/ 8 h 40"/>
              </a:gdLst>
              <a:ahLst/>
              <a:cxnLst>
                <a:cxn ang="0">
                  <a:pos x="T0" y="T1"/>
                </a:cxn>
                <a:cxn ang="0">
                  <a:pos x="T2" y="T3"/>
                </a:cxn>
                <a:cxn ang="0">
                  <a:pos x="T4" y="T5"/>
                </a:cxn>
                <a:cxn ang="0">
                  <a:pos x="T6" y="T7"/>
                </a:cxn>
                <a:cxn ang="0">
                  <a:pos x="T8" y="T9"/>
                </a:cxn>
              </a:cxnLst>
              <a:rect l="0" t="0" r="r" b="b"/>
              <a:pathLst>
                <a:path w="41" h="40">
                  <a:moveTo>
                    <a:pt x="12" y="8"/>
                  </a:moveTo>
                  <a:cubicBezTo>
                    <a:pt x="0" y="17"/>
                    <a:pt x="0" y="35"/>
                    <a:pt x="0" y="35"/>
                  </a:cubicBezTo>
                  <a:cubicBezTo>
                    <a:pt x="0" y="35"/>
                    <a:pt x="17" y="40"/>
                    <a:pt x="29" y="32"/>
                  </a:cubicBezTo>
                  <a:cubicBezTo>
                    <a:pt x="40" y="24"/>
                    <a:pt x="41" y="5"/>
                    <a:pt x="41" y="5"/>
                  </a:cubicBezTo>
                  <a:cubicBezTo>
                    <a:pt x="41" y="5"/>
                    <a:pt x="23" y="0"/>
                    <a:pt x="12" y="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3" name="ï$ľîdê"/>
            <p:cNvSpPr/>
            <p:nvPr>
              <p:custDataLst>
                <p:tags r:id="rId281"/>
              </p:custDataLst>
            </p:nvPr>
          </p:nvSpPr>
          <p:spPr bwMode="auto">
            <a:xfrm>
              <a:off x="4547854" y="2690355"/>
              <a:ext cx="80274" cy="80274"/>
            </a:xfrm>
            <a:custGeom>
              <a:avLst/>
              <a:gdLst>
                <a:gd name="T0" fmla="*/ 12 w 41"/>
                <a:gd name="T1" fmla="*/ 9 h 41"/>
                <a:gd name="T2" fmla="*/ 0 w 41"/>
                <a:gd name="T3" fmla="*/ 36 h 41"/>
                <a:gd name="T4" fmla="*/ 29 w 41"/>
                <a:gd name="T5" fmla="*/ 32 h 41"/>
                <a:gd name="T6" fmla="*/ 41 w 41"/>
                <a:gd name="T7" fmla="*/ 5 h 41"/>
                <a:gd name="T8" fmla="*/ 12 w 41"/>
                <a:gd name="T9" fmla="*/ 9 h 41"/>
              </a:gdLst>
              <a:ahLst/>
              <a:cxnLst>
                <a:cxn ang="0">
                  <a:pos x="T0" y="T1"/>
                </a:cxn>
                <a:cxn ang="0">
                  <a:pos x="T2" y="T3"/>
                </a:cxn>
                <a:cxn ang="0">
                  <a:pos x="T4" y="T5"/>
                </a:cxn>
                <a:cxn ang="0">
                  <a:pos x="T6" y="T7"/>
                </a:cxn>
                <a:cxn ang="0">
                  <a:pos x="T8" y="T9"/>
                </a:cxn>
              </a:cxnLst>
              <a:rect l="0" t="0" r="r" b="b"/>
              <a:pathLst>
                <a:path w="41" h="41">
                  <a:moveTo>
                    <a:pt x="12" y="9"/>
                  </a:moveTo>
                  <a:cubicBezTo>
                    <a:pt x="0" y="17"/>
                    <a:pt x="0" y="36"/>
                    <a:pt x="0" y="36"/>
                  </a:cubicBezTo>
                  <a:cubicBezTo>
                    <a:pt x="0" y="36"/>
                    <a:pt x="17" y="41"/>
                    <a:pt x="29" y="32"/>
                  </a:cubicBezTo>
                  <a:cubicBezTo>
                    <a:pt x="40" y="24"/>
                    <a:pt x="41" y="5"/>
                    <a:pt x="41" y="5"/>
                  </a:cubicBezTo>
                  <a:cubicBezTo>
                    <a:pt x="41" y="5"/>
                    <a:pt x="23" y="0"/>
                    <a:pt x="12" y="9"/>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4" name="îSlîḑè"/>
            <p:cNvSpPr/>
            <p:nvPr>
              <p:custDataLst>
                <p:tags r:id="rId282"/>
              </p:custDataLst>
            </p:nvPr>
          </p:nvSpPr>
          <p:spPr bwMode="auto">
            <a:xfrm>
              <a:off x="4239371" y="3411676"/>
              <a:ext cx="80274" cy="77981"/>
            </a:xfrm>
            <a:custGeom>
              <a:avLst/>
              <a:gdLst>
                <a:gd name="T0" fmla="*/ 12 w 41"/>
                <a:gd name="T1" fmla="*/ 8 h 40"/>
                <a:gd name="T2" fmla="*/ 0 w 41"/>
                <a:gd name="T3" fmla="*/ 35 h 40"/>
                <a:gd name="T4" fmla="*/ 29 w 41"/>
                <a:gd name="T5" fmla="*/ 32 h 40"/>
                <a:gd name="T6" fmla="*/ 41 w 41"/>
                <a:gd name="T7" fmla="*/ 5 h 40"/>
                <a:gd name="T8" fmla="*/ 12 w 41"/>
                <a:gd name="T9" fmla="*/ 8 h 40"/>
              </a:gdLst>
              <a:ahLst/>
              <a:cxnLst>
                <a:cxn ang="0">
                  <a:pos x="T0" y="T1"/>
                </a:cxn>
                <a:cxn ang="0">
                  <a:pos x="T2" y="T3"/>
                </a:cxn>
                <a:cxn ang="0">
                  <a:pos x="T4" y="T5"/>
                </a:cxn>
                <a:cxn ang="0">
                  <a:pos x="T6" y="T7"/>
                </a:cxn>
                <a:cxn ang="0">
                  <a:pos x="T8" y="T9"/>
                </a:cxn>
              </a:cxnLst>
              <a:rect l="0" t="0" r="r" b="b"/>
              <a:pathLst>
                <a:path w="41" h="40">
                  <a:moveTo>
                    <a:pt x="12" y="8"/>
                  </a:moveTo>
                  <a:cubicBezTo>
                    <a:pt x="1" y="17"/>
                    <a:pt x="0" y="35"/>
                    <a:pt x="0" y="35"/>
                  </a:cubicBezTo>
                  <a:cubicBezTo>
                    <a:pt x="0" y="35"/>
                    <a:pt x="18" y="40"/>
                    <a:pt x="29" y="32"/>
                  </a:cubicBezTo>
                  <a:cubicBezTo>
                    <a:pt x="41" y="24"/>
                    <a:pt x="41" y="5"/>
                    <a:pt x="41" y="5"/>
                  </a:cubicBezTo>
                  <a:cubicBezTo>
                    <a:pt x="41" y="5"/>
                    <a:pt x="24" y="0"/>
                    <a:pt x="12" y="8"/>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5" name="işlîďè"/>
            <p:cNvSpPr/>
            <p:nvPr>
              <p:custDataLst>
                <p:tags r:id="rId283"/>
              </p:custDataLst>
            </p:nvPr>
          </p:nvSpPr>
          <p:spPr bwMode="auto">
            <a:xfrm>
              <a:off x="4241665" y="3038974"/>
              <a:ext cx="80274" cy="80274"/>
            </a:xfrm>
            <a:custGeom>
              <a:avLst/>
              <a:gdLst>
                <a:gd name="T0" fmla="*/ 10 w 41"/>
                <a:gd name="T1" fmla="*/ 31 h 41"/>
                <a:gd name="T2" fmla="*/ 38 w 41"/>
                <a:gd name="T3" fmla="*/ 39 h 41"/>
                <a:gd name="T4" fmla="*/ 31 w 41"/>
                <a:gd name="T5" fmla="*/ 10 h 41"/>
                <a:gd name="T6" fmla="*/ 2 w 41"/>
                <a:gd name="T7" fmla="*/ 2 h 41"/>
                <a:gd name="T8" fmla="*/ 10 w 41"/>
                <a:gd name="T9" fmla="*/ 31 h 41"/>
              </a:gdLst>
              <a:ahLst/>
              <a:cxnLst>
                <a:cxn ang="0">
                  <a:pos x="T0" y="T1"/>
                </a:cxn>
                <a:cxn ang="0">
                  <a:pos x="T2" y="T3"/>
                </a:cxn>
                <a:cxn ang="0">
                  <a:pos x="T4" y="T5"/>
                </a:cxn>
                <a:cxn ang="0">
                  <a:pos x="T6" y="T7"/>
                </a:cxn>
                <a:cxn ang="0">
                  <a:pos x="T8" y="T9"/>
                </a:cxn>
              </a:cxnLst>
              <a:rect l="0" t="0" r="r" b="b"/>
              <a:pathLst>
                <a:path w="41" h="41">
                  <a:moveTo>
                    <a:pt x="10" y="31"/>
                  </a:moveTo>
                  <a:cubicBezTo>
                    <a:pt x="20" y="41"/>
                    <a:pt x="38" y="39"/>
                    <a:pt x="38" y="39"/>
                  </a:cubicBezTo>
                  <a:cubicBezTo>
                    <a:pt x="38" y="39"/>
                    <a:pt x="41" y="20"/>
                    <a:pt x="31" y="10"/>
                  </a:cubicBezTo>
                  <a:cubicBezTo>
                    <a:pt x="21" y="0"/>
                    <a:pt x="2" y="2"/>
                    <a:pt x="2" y="2"/>
                  </a:cubicBezTo>
                  <a:cubicBezTo>
                    <a:pt x="2" y="2"/>
                    <a:pt x="0" y="20"/>
                    <a:pt x="10" y="31"/>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6" name="iS1ïḋê"/>
            <p:cNvSpPr/>
            <p:nvPr>
              <p:custDataLst>
                <p:tags r:id="rId284"/>
              </p:custDataLst>
            </p:nvPr>
          </p:nvSpPr>
          <p:spPr bwMode="auto">
            <a:xfrm>
              <a:off x="6798973" y="4866934"/>
              <a:ext cx="77981" cy="80274"/>
            </a:xfrm>
            <a:custGeom>
              <a:avLst/>
              <a:gdLst>
                <a:gd name="T0" fmla="*/ 29 w 40"/>
                <a:gd name="T1" fmla="*/ 32 h 41"/>
                <a:gd name="T2" fmla="*/ 40 w 40"/>
                <a:gd name="T3" fmla="*/ 5 h 41"/>
                <a:gd name="T4" fmla="*/ 11 w 40"/>
                <a:gd name="T5" fmla="*/ 9 h 41"/>
                <a:gd name="T6" fmla="*/ 0 w 40"/>
                <a:gd name="T7" fmla="*/ 36 h 41"/>
                <a:gd name="T8" fmla="*/ 29 w 40"/>
                <a:gd name="T9" fmla="*/ 32 h 41"/>
              </a:gdLst>
              <a:ahLst/>
              <a:cxnLst>
                <a:cxn ang="0">
                  <a:pos x="T0" y="T1"/>
                </a:cxn>
                <a:cxn ang="0">
                  <a:pos x="T2" y="T3"/>
                </a:cxn>
                <a:cxn ang="0">
                  <a:pos x="T4" y="T5"/>
                </a:cxn>
                <a:cxn ang="0">
                  <a:pos x="T6" y="T7"/>
                </a:cxn>
                <a:cxn ang="0">
                  <a:pos x="T8" y="T9"/>
                </a:cxn>
              </a:cxnLst>
              <a:rect l="0" t="0" r="r" b="b"/>
              <a:pathLst>
                <a:path w="40" h="41">
                  <a:moveTo>
                    <a:pt x="29" y="32"/>
                  </a:moveTo>
                  <a:cubicBezTo>
                    <a:pt x="40" y="24"/>
                    <a:pt x="40" y="5"/>
                    <a:pt x="40" y="5"/>
                  </a:cubicBezTo>
                  <a:cubicBezTo>
                    <a:pt x="40" y="5"/>
                    <a:pt x="22" y="0"/>
                    <a:pt x="11" y="9"/>
                  </a:cubicBezTo>
                  <a:cubicBezTo>
                    <a:pt x="0" y="17"/>
                    <a:pt x="0" y="36"/>
                    <a:pt x="0" y="36"/>
                  </a:cubicBezTo>
                  <a:cubicBezTo>
                    <a:pt x="0" y="36"/>
                    <a:pt x="18" y="41"/>
                    <a:pt x="29" y="32"/>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7" name="išḷïḓê"/>
            <p:cNvSpPr/>
            <p:nvPr>
              <p:custDataLst>
                <p:tags r:id="rId285"/>
              </p:custDataLst>
            </p:nvPr>
          </p:nvSpPr>
          <p:spPr bwMode="auto">
            <a:xfrm>
              <a:off x="6741634" y="4667395"/>
              <a:ext cx="94036" cy="74541"/>
            </a:xfrm>
            <a:custGeom>
              <a:avLst/>
              <a:gdLst>
                <a:gd name="T0" fmla="*/ 18 w 48"/>
                <a:gd name="T1" fmla="*/ 33 h 38"/>
                <a:gd name="T2" fmla="*/ 48 w 48"/>
                <a:gd name="T3" fmla="*/ 28 h 38"/>
                <a:gd name="T4" fmla="*/ 29 w 48"/>
                <a:gd name="T5" fmla="*/ 5 h 38"/>
                <a:gd name="T6" fmla="*/ 0 w 48"/>
                <a:gd name="T7" fmla="*/ 10 h 38"/>
                <a:gd name="T8" fmla="*/ 18 w 48"/>
                <a:gd name="T9" fmla="*/ 33 h 38"/>
              </a:gdLst>
              <a:ahLst/>
              <a:cxnLst>
                <a:cxn ang="0">
                  <a:pos x="T0" y="T1"/>
                </a:cxn>
                <a:cxn ang="0">
                  <a:pos x="T2" y="T3"/>
                </a:cxn>
                <a:cxn ang="0">
                  <a:pos x="T4" y="T5"/>
                </a:cxn>
                <a:cxn ang="0">
                  <a:pos x="T6" y="T7"/>
                </a:cxn>
                <a:cxn ang="0">
                  <a:pos x="T8" y="T9"/>
                </a:cxn>
              </a:cxnLst>
              <a:rect l="0" t="0" r="r" b="b"/>
              <a:pathLst>
                <a:path w="48" h="38">
                  <a:moveTo>
                    <a:pt x="18" y="33"/>
                  </a:moveTo>
                  <a:cubicBezTo>
                    <a:pt x="32" y="38"/>
                    <a:pt x="48" y="28"/>
                    <a:pt x="48" y="28"/>
                  </a:cubicBezTo>
                  <a:cubicBezTo>
                    <a:pt x="48" y="28"/>
                    <a:pt x="42" y="10"/>
                    <a:pt x="29" y="5"/>
                  </a:cubicBezTo>
                  <a:cubicBezTo>
                    <a:pt x="15" y="0"/>
                    <a:pt x="0" y="10"/>
                    <a:pt x="0" y="10"/>
                  </a:cubicBezTo>
                  <a:cubicBezTo>
                    <a:pt x="0" y="10"/>
                    <a:pt x="5" y="28"/>
                    <a:pt x="18" y="33"/>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8" name="išļïḓé"/>
            <p:cNvSpPr/>
            <p:nvPr>
              <p:custDataLst>
                <p:tags r:id="rId286"/>
              </p:custDataLst>
            </p:nvPr>
          </p:nvSpPr>
          <p:spPr bwMode="auto">
            <a:xfrm>
              <a:off x="6923972" y="4690330"/>
              <a:ext cx="59632" cy="102063"/>
            </a:xfrm>
            <a:custGeom>
              <a:avLst/>
              <a:gdLst>
                <a:gd name="T0" fmla="*/ 30 w 30"/>
                <a:gd name="T1" fmla="*/ 26 h 52"/>
                <a:gd name="T2" fmla="*/ 14 w 30"/>
                <a:gd name="T3" fmla="*/ 0 h 52"/>
                <a:gd name="T4" fmla="*/ 1 w 30"/>
                <a:gd name="T5" fmla="*/ 27 h 52"/>
                <a:gd name="T6" fmla="*/ 16 w 30"/>
                <a:gd name="T7" fmla="*/ 52 h 52"/>
                <a:gd name="T8" fmla="*/ 30 w 30"/>
                <a:gd name="T9" fmla="*/ 26 h 52"/>
              </a:gdLst>
              <a:ahLst/>
              <a:cxnLst>
                <a:cxn ang="0">
                  <a:pos x="T0" y="T1"/>
                </a:cxn>
                <a:cxn ang="0">
                  <a:pos x="T2" y="T3"/>
                </a:cxn>
                <a:cxn ang="0">
                  <a:pos x="T4" y="T5"/>
                </a:cxn>
                <a:cxn ang="0">
                  <a:pos x="T6" y="T7"/>
                </a:cxn>
                <a:cxn ang="0">
                  <a:pos x="T8" y="T9"/>
                </a:cxn>
              </a:cxnLst>
              <a:rect l="0" t="0" r="r" b="b"/>
              <a:pathLst>
                <a:path w="30" h="52">
                  <a:moveTo>
                    <a:pt x="30" y="26"/>
                  </a:moveTo>
                  <a:cubicBezTo>
                    <a:pt x="29" y="12"/>
                    <a:pt x="14" y="0"/>
                    <a:pt x="14" y="0"/>
                  </a:cubicBezTo>
                  <a:cubicBezTo>
                    <a:pt x="14" y="0"/>
                    <a:pt x="0" y="12"/>
                    <a:pt x="1" y="27"/>
                  </a:cubicBezTo>
                  <a:cubicBezTo>
                    <a:pt x="1" y="41"/>
                    <a:pt x="16" y="52"/>
                    <a:pt x="16" y="52"/>
                  </a:cubicBezTo>
                  <a:cubicBezTo>
                    <a:pt x="16" y="52"/>
                    <a:pt x="30" y="40"/>
                    <a:pt x="30" y="26"/>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9" name="íšľídé"/>
            <p:cNvSpPr/>
            <p:nvPr>
              <p:custDataLst>
                <p:tags r:id="rId287"/>
              </p:custDataLst>
            </p:nvPr>
          </p:nvSpPr>
          <p:spPr bwMode="auto">
            <a:xfrm>
              <a:off x="7050117" y="4673128"/>
              <a:ext cx="58486" cy="99770"/>
            </a:xfrm>
            <a:custGeom>
              <a:avLst/>
              <a:gdLst>
                <a:gd name="T0" fmla="*/ 30 w 30"/>
                <a:gd name="T1" fmla="*/ 25 h 51"/>
                <a:gd name="T2" fmla="*/ 14 w 30"/>
                <a:gd name="T3" fmla="*/ 0 h 51"/>
                <a:gd name="T4" fmla="*/ 0 w 30"/>
                <a:gd name="T5" fmla="*/ 26 h 51"/>
                <a:gd name="T6" fmla="*/ 16 w 30"/>
                <a:gd name="T7" fmla="*/ 51 h 51"/>
                <a:gd name="T8" fmla="*/ 30 w 30"/>
                <a:gd name="T9" fmla="*/ 25 h 51"/>
              </a:gdLst>
              <a:ahLst/>
              <a:cxnLst>
                <a:cxn ang="0">
                  <a:pos x="T0" y="T1"/>
                </a:cxn>
                <a:cxn ang="0">
                  <a:pos x="T2" y="T3"/>
                </a:cxn>
                <a:cxn ang="0">
                  <a:pos x="T4" y="T5"/>
                </a:cxn>
                <a:cxn ang="0">
                  <a:pos x="T6" y="T7"/>
                </a:cxn>
                <a:cxn ang="0">
                  <a:pos x="T8" y="T9"/>
                </a:cxn>
              </a:cxnLst>
              <a:rect l="0" t="0" r="r" b="b"/>
              <a:pathLst>
                <a:path w="30" h="51">
                  <a:moveTo>
                    <a:pt x="30" y="25"/>
                  </a:moveTo>
                  <a:cubicBezTo>
                    <a:pt x="29" y="11"/>
                    <a:pt x="14" y="0"/>
                    <a:pt x="14" y="0"/>
                  </a:cubicBezTo>
                  <a:cubicBezTo>
                    <a:pt x="14" y="0"/>
                    <a:pt x="0" y="12"/>
                    <a:pt x="0" y="26"/>
                  </a:cubicBezTo>
                  <a:cubicBezTo>
                    <a:pt x="1" y="40"/>
                    <a:pt x="16" y="51"/>
                    <a:pt x="16" y="51"/>
                  </a:cubicBezTo>
                  <a:cubicBezTo>
                    <a:pt x="16" y="51"/>
                    <a:pt x="30" y="39"/>
                    <a:pt x="30" y="25"/>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0" name="ïṣļiḑe"/>
            <p:cNvSpPr/>
            <p:nvPr>
              <p:custDataLst>
                <p:tags r:id="rId288"/>
              </p:custDataLst>
            </p:nvPr>
          </p:nvSpPr>
          <p:spPr bwMode="auto">
            <a:xfrm>
              <a:off x="6824202" y="4762577"/>
              <a:ext cx="98623" cy="68807"/>
            </a:xfrm>
            <a:custGeom>
              <a:avLst/>
              <a:gdLst>
                <a:gd name="T0" fmla="*/ 22 w 50"/>
                <a:gd name="T1" fmla="*/ 4 h 35"/>
                <a:gd name="T2" fmla="*/ 0 w 50"/>
                <a:gd name="T3" fmla="*/ 24 h 35"/>
                <a:gd name="T4" fmla="*/ 29 w 50"/>
                <a:gd name="T5" fmla="*/ 32 h 35"/>
                <a:gd name="T6" fmla="*/ 50 w 50"/>
                <a:gd name="T7" fmla="*/ 12 h 35"/>
                <a:gd name="T8" fmla="*/ 22 w 50"/>
                <a:gd name="T9" fmla="*/ 4 h 35"/>
              </a:gdLst>
              <a:ahLst/>
              <a:cxnLst>
                <a:cxn ang="0">
                  <a:pos x="T0" y="T1"/>
                </a:cxn>
                <a:cxn ang="0">
                  <a:pos x="T2" y="T3"/>
                </a:cxn>
                <a:cxn ang="0">
                  <a:pos x="T4" y="T5"/>
                </a:cxn>
                <a:cxn ang="0">
                  <a:pos x="T6" y="T7"/>
                </a:cxn>
                <a:cxn ang="0">
                  <a:pos x="T8" y="T9"/>
                </a:cxn>
              </a:cxnLst>
              <a:rect l="0" t="0" r="r" b="b"/>
              <a:pathLst>
                <a:path w="50" h="35">
                  <a:moveTo>
                    <a:pt x="22" y="4"/>
                  </a:moveTo>
                  <a:cubicBezTo>
                    <a:pt x="8" y="7"/>
                    <a:pt x="0" y="24"/>
                    <a:pt x="0" y="24"/>
                  </a:cubicBezTo>
                  <a:cubicBezTo>
                    <a:pt x="0" y="24"/>
                    <a:pt x="15" y="35"/>
                    <a:pt x="29" y="32"/>
                  </a:cubicBezTo>
                  <a:cubicBezTo>
                    <a:pt x="42" y="29"/>
                    <a:pt x="50" y="12"/>
                    <a:pt x="50" y="12"/>
                  </a:cubicBezTo>
                  <a:cubicBezTo>
                    <a:pt x="50" y="12"/>
                    <a:pt x="36" y="0"/>
                    <a:pt x="22" y="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1" name="iŝlíḋe"/>
            <p:cNvSpPr/>
            <p:nvPr>
              <p:custDataLst>
                <p:tags r:id="rId289"/>
              </p:custDataLst>
            </p:nvPr>
          </p:nvSpPr>
          <p:spPr bwMode="auto">
            <a:xfrm>
              <a:off x="7287499" y="4318775"/>
              <a:ext cx="98623" cy="67660"/>
            </a:xfrm>
            <a:custGeom>
              <a:avLst/>
              <a:gdLst>
                <a:gd name="T0" fmla="*/ 21 w 50"/>
                <a:gd name="T1" fmla="*/ 4 h 35"/>
                <a:gd name="T2" fmla="*/ 0 w 50"/>
                <a:gd name="T3" fmla="*/ 24 h 35"/>
                <a:gd name="T4" fmla="*/ 28 w 50"/>
                <a:gd name="T5" fmla="*/ 32 h 35"/>
                <a:gd name="T6" fmla="*/ 50 w 50"/>
                <a:gd name="T7" fmla="*/ 12 h 35"/>
                <a:gd name="T8" fmla="*/ 21 w 50"/>
                <a:gd name="T9" fmla="*/ 4 h 35"/>
              </a:gdLst>
              <a:ahLst/>
              <a:cxnLst>
                <a:cxn ang="0">
                  <a:pos x="T0" y="T1"/>
                </a:cxn>
                <a:cxn ang="0">
                  <a:pos x="T2" y="T3"/>
                </a:cxn>
                <a:cxn ang="0">
                  <a:pos x="T4" y="T5"/>
                </a:cxn>
                <a:cxn ang="0">
                  <a:pos x="T6" y="T7"/>
                </a:cxn>
                <a:cxn ang="0">
                  <a:pos x="T8" y="T9"/>
                </a:cxn>
              </a:cxnLst>
              <a:rect l="0" t="0" r="r" b="b"/>
              <a:pathLst>
                <a:path w="50" h="35">
                  <a:moveTo>
                    <a:pt x="21" y="4"/>
                  </a:moveTo>
                  <a:cubicBezTo>
                    <a:pt x="8" y="7"/>
                    <a:pt x="0" y="24"/>
                    <a:pt x="0" y="24"/>
                  </a:cubicBezTo>
                  <a:cubicBezTo>
                    <a:pt x="0" y="24"/>
                    <a:pt x="14" y="35"/>
                    <a:pt x="28" y="32"/>
                  </a:cubicBezTo>
                  <a:cubicBezTo>
                    <a:pt x="42" y="29"/>
                    <a:pt x="50" y="12"/>
                    <a:pt x="50" y="12"/>
                  </a:cubicBezTo>
                  <a:cubicBezTo>
                    <a:pt x="50" y="12"/>
                    <a:pt x="35" y="0"/>
                    <a:pt x="21" y="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2" name="iṧḻíḍè"/>
            <p:cNvSpPr/>
            <p:nvPr>
              <p:custDataLst>
                <p:tags r:id="rId290"/>
              </p:custDataLst>
            </p:nvPr>
          </p:nvSpPr>
          <p:spPr bwMode="auto">
            <a:xfrm>
              <a:off x="6667094" y="4935740"/>
              <a:ext cx="98623" cy="67660"/>
            </a:xfrm>
            <a:custGeom>
              <a:avLst/>
              <a:gdLst>
                <a:gd name="T0" fmla="*/ 21 w 50"/>
                <a:gd name="T1" fmla="*/ 4 h 35"/>
                <a:gd name="T2" fmla="*/ 0 w 50"/>
                <a:gd name="T3" fmla="*/ 24 h 35"/>
                <a:gd name="T4" fmla="*/ 28 w 50"/>
                <a:gd name="T5" fmla="*/ 32 h 35"/>
                <a:gd name="T6" fmla="*/ 50 w 50"/>
                <a:gd name="T7" fmla="*/ 12 h 35"/>
                <a:gd name="T8" fmla="*/ 21 w 50"/>
                <a:gd name="T9" fmla="*/ 4 h 35"/>
              </a:gdLst>
              <a:ahLst/>
              <a:cxnLst>
                <a:cxn ang="0">
                  <a:pos x="T0" y="T1"/>
                </a:cxn>
                <a:cxn ang="0">
                  <a:pos x="T2" y="T3"/>
                </a:cxn>
                <a:cxn ang="0">
                  <a:pos x="T4" y="T5"/>
                </a:cxn>
                <a:cxn ang="0">
                  <a:pos x="T6" y="T7"/>
                </a:cxn>
                <a:cxn ang="0">
                  <a:pos x="T8" y="T9"/>
                </a:cxn>
              </a:cxnLst>
              <a:rect l="0" t="0" r="r" b="b"/>
              <a:pathLst>
                <a:path w="50" h="35">
                  <a:moveTo>
                    <a:pt x="21" y="4"/>
                  </a:moveTo>
                  <a:cubicBezTo>
                    <a:pt x="8" y="7"/>
                    <a:pt x="0" y="24"/>
                    <a:pt x="0" y="24"/>
                  </a:cubicBezTo>
                  <a:cubicBezTo>
                    <a:pt x="0" y="24"/>
                    <a:pt x="14" y="35"/>
                    <a:pt x="28" y="32"/>
                  </a:cubicBezTo>
                  <a:cubicBezTo>
                    <a:pt x="42" y="29"/>
                    <a:pt x="50" y="12"/>
                    <a:pt x="50" y="12"/>
                  </a:cubicBezTo>
                  <a:cubicBezTo>
                    <a:pt x="50" y="12"/>
                    <a:pt x="35" y="0"/>
                    <a:pt x="21" y="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3" name="íṣliḍê"/>
            <p:cNvSpPr/>
            <p:nvPr>
              <p:custDataLst>
                <p:tags r:id="rId291"/>
              </p:custDataLst>
            </p:nvPr>
          </p:nvSpPr>
          <p:spPr bwMode="auto">
            <a:xfrm>
              <a:off x="6821909" y="4580240"/>
              <a:ext cx="74541" cy="92889"/>
            </a:xfrm>
            <a:custGeom>
              <a:avLst/>
              <a:gdLst>
                <a:gd name="T0" fmla="*/ 5 w 38"/>
                <a:gd name="T1" fmla="*/ 29 h 47"/>
                <a:gd name="T2" fmla="*/ 29 w 38"/>
                <a:gd name="T3" fmla="*/ 47 h 47"/>
                <a:gd name="T4" fmla="*/ 33 w 38"/>
                <a:gd name="T5" fmla="*/ 18 h 47"/>
                <a:gd name="T6" fmla="*/ 9 w 38"/>
                <a:gd name="T7" fmla="*/ 0 h 47"/>
                <a:gd name="T8" fmla="*/ 5 w 38"/>
                <a:gd name="T9" fmla="*/ 29 h 47"/>
              </a:gdLst>
              <a:ahLst/>
              <a:cxnLst>
                <a:cxn ang="0">
                  <a:pos x="T0" y="T1"/>
                </a:cxn>
                <a:cxn ang="0">
                  <a:pos x="T2" y="T3"/>
                </a:cxn>
                <a:cxn ang="0">
                  <a:pos x="T4" y="T5"/>
                </a:cxn>
                <a:cxn ang="0">
                  <a:pos x="T6" y="T7"/>
                </a:cxn>
                <a:cxn ang="0">
                  <a:pos x="T8" y="T9"/>
                </a:cxn>
              </a:cxnLst>
              <a:rect l="0" t="0" r="r" b="b"/>
              <a:pathLst>
                <a:path w="38" h="47">
                  <a:moveTo>
                    <a:pt x="5" y="29"/>
                  </a:moveTo>
                  <a:cubicBezTo>
                    <a:pt x="11" y="42"/>
                    <a:pt x="29" y="47"/>
                    <a:pt x="29" y="47"/>
                  </a:cubicBezTo>
                  <a:cubicBezTo>
                    <a:pt x="29" y="47"/>
                    <a:pt x="38" y="31"/>
                    <a:pt x="33" y="18"/>
                  </a:cubicBezTo>
                  <a:cubicBezTo>
                    <a:pt x="27" y="5"/>
                    <a:pt x="9" y="0"/>
                    <a:pt x="9" y="0"/>
                  </a:cubicBezTo>
                  <a:cubicBezTo>
                    <a:pt x="9" y="0"/>
                    <a:pt x="0" y="16"/>
                    <a:pt x="5" y="29"/>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4" name="ïslîḋe"/>
            <p:cNvSpPr/>
            <p:nvPr>
              <p:custDataLst>
                <p:tags r:id="rId292"/>
              </p:custDataLst>
            </p:nvPr>
          </p:nvSpPr>
          <p:spPr bwMode="auto">
            <a:xfrm>
              <a:off x="5813894" y="2580264"/>
              <a:ext cx="1550440" cy="1579110"/>
            </a:xfrm>
            <a:custGeom>
              <a:avLst/>
              <a:gdLst>
                <a:gd name="T0" fmla="*/ 763 w 790"/>
                <a:gd name="T1" fmla="*/ 282 h 806"/>
                <a:gd name="T2" fmla="*/ 647 w 790"/>
                <a:gd name="T3" fmla="*/ 255 h 806"/>
                <a:gd name="T4" fmla="*/ 572 w 790"/>
                <a:gd name="T5" fmla="*/ 223 h 806"/>
                <a:gd name="T6" fmla="*/ 529 w 790"/>
                <a:gd name="T7" fmla="*/ 212 h 806"/>
                <a:gd name="T8" fmla="*/ 503 w 790"/>
                <a:gd name="T9" fmla="*/ 184 h 806"/>
                <a:gd name="T10" fmla="*/ 470 w 790"/>
                <a:gd name="T11" fmla="*/ 78 h 806"/>
                <a:gd name="T12" fmla="*/ 486 w 790"/>
                <a:gd name="T13" fmla="*/ 10 h 806"/>
                <a:gd name="T14" fmla="*/ 460 w 790"/>
                <a:gd name="T15" fmla="*/ 19 h 806"/>
                <a:gd name="T16" fmla="*/ 465 w 790"/>
                <a:gd name="T17" fmla="*/ 126 h 806"/>
                <a:gd name="T18" fmla="*/ 432 w 790"/>
                <a:gd name="T19" fmla="*/ 282 h 806"/>
                <a:gd name="T20" fmla="*/ 412 w 790"/>
                <a:gd name="T21" fmla="*/ 304 h 806"/>
                <a:gd name="T22" fmla="*/ 310 w 790"/>
                <a:gd name="T23" fmla="*/ 314 h 806"/>
                <a:gd name="T24" fmla="*/ 220 w 790"/>
                <a:gd name="T25" fmla="*/ 413 h 806"/>
                <a:gd name="T26" fmla="*/ 103 w 790"/>
                <a:gd name="T27" fmla="*/ 433 h 806"/>
                <a:gd name="T28" fmla="*/ 8 w 790"/>
                <a:gd name="T29" fmla="*/ 536 h 806"/>
                <a:gd name="T30" fmla="*/ 152 w 790"/>
                <a:gd name="T31" fmla="*/ 450 h 806"/>
                <a:gd name="T32" fmla="*/ 282 w 790"/>
                <a:gd name="T33" fmla="*/ 377 h 806"/>
                <a:gd name="T34" fmla="*/ 382 w 790"/>
                <a:gd name="T35" fmla="*/ 320 h 806"/>
                <a:gd name="T36" fmla="*/ 413 w 790"/>
                <a:gd name="T37" fmla="*/ 355 h 806"/>
                <a:gd name="T38" fmla="*/ 452 w 790"/>
                <a:gd name="T39" fmla="*/ 431 h 806"/>
                <a:gd name="T40" fmla="*/ 468 w 790"/>
                <a:gd name="T41" fmla="*/ 544 h 806"/>
                <a:gd name="T42" fmla="*/ 416 w 790"/>
                <a:gd name="T43" fmla="*/ 637 h 806"/>
                <a:gd name="T44" fmla="*/ 415 w 790"/>
                <a:gd name="T45" fmla="*/ 806 h 806"/>
                <a:gd name="T46" fmla="*/ 436 w 790"/>
                <a:gd name="T47" fmla="*/ 773 h 806"/>
                <a:gd name="T48" fmla="*/ 433 w 790"/>
                <a:gd name="T49" fmla="*/ 649 h 806"/>
                <a:gd name="T50" fmla="*/ 489 w 790"/>
                <a:gd name="T51" fmla="*/ 549 h 806"/>
                <a:gd name="T52" fmla="*/ 472 w 790"/>
                <a:gd name="T53" fmla="*/ 423 h 806"/>
                <a:gd name="T54" fmla="*/ 430 w 790"/>
                <a:gd name="T55" fmla="*/ 341 h 806"/>
                <a:gd name="T56" fmla="*/ 447 w 790"/>
                <a:gd name="T57" fmla="*/ 297 h 806"/>
                <a:gd name="T58" fmla="*/ 521 w 790"/>
                <a:gd name="T59" fmla="*/ 232 h 806"/>
                <a:gd name="T60" fmla="*/ 570 w 790"/>
                <a:gd name="T61" fmla="*/ 244 h 806"/>
                <a:gd name="T62" fmla="*/ 634 w 790"/>
                <a:gd name="T63" fmla="*/ 272 h 806"/>
                <a:gd name="T64" fmla="*/ 728 w 790"/>
                <a:gd name="T65" fmla="*/ 304 h 806"/>
                <a:gd name="T66" fmla="*/ 790 w 790"/>
                <a:gd name="T67" fmla="*/ 302 h 806"/>
                <a:gd name="T68" fmla="*/ 777 w 790"/>
                <a:gd name="T69" fmla="*/ 281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0" h="806">
                  <a:moveTo>
                    <a:pt x="777" y="281"/>
                  </a:moveTo>
                  <a:cubicBezTo>
                    <a:pt x="769" y="282"/>
                    <a:pt x="773" y="282"/>
                    <a:pt x="763" y="282"/>
                  </a:cubicBezTo>
                  <a:cubicBezTo>
                    <a:pt x="737" y="283"/>
                    <a:pt x="707" y="284"/>
                    <a:pt x="686" y="279"/>
                  </a:cubicBezTo>
                  <a:cubicBezTo>
                    <a:pt x="674" y="276"/>
                    <a:pt x="660" y="265"/>
                    <a:pt x="647" y="255"/>
                  </a:cubicBezTo>
                  <a:cubicBezTo>
                    <a:pt x="641" y="250"/>
                    <a:pt x="636" y="246"/>
                    <a:pt x="630" y="242"/>
                  </a:cubicBezTo>
                  <a:cubicBezTo>
                    <a:pt x="608" y="227"/>
                    <a:pt x="592" y="225"/>
                    <a:pt x="572" y="223"/>
                  </a:cubicBezTo>
                  <a:cubicBezTo>
                    <a:pt x="567" y="222"/>
                    <a:pt x="562" y="222"/>
                    <a:pt x="557" y="221"/>
                  </a:cubicBezTo>
                  <a:cubicBezTo>
                    <a:pt x="547" y="219"/>
                    <a:pt x="538" y="216"/>
                    <a:pt x="529" y="212"/>
                  </a:cubicBezTo>
                  <a:cubicBezTo>
                    <a:pt x="520" y="209"/>
                    <a:pt x="511" y="206"/>
                    <a:pt x="501" y="204"/>
                  </a:cubicBezTo>
                  <a:cubicBezTo>
                    <a:pt x="502" y="198"/>
                    <a:pt x="503" y="191"/>
                    <a:pt x="503" y="184"/>
                  </a:cubicBezTo>
                  <a:cubicBezTo>
                    <a:pt x="503" y="158"/>
                    <a:pt x="494" y="138"/>
                    <a:pt x="485" y="117"/>
                  </a:cubicBezTo>
                  <a:cubicBezTo>
                    <a:pt x="479" y="104"/>
                    <a:pt x="473" y="92"/>
                    <a:pt x="470" y="78"/>
                  </a:cubicBezTo>
                  <a:cubicBezTo>
                    <a:pt x="466" y="57"/>
                    <a:pt x="472" y="44"/>
                    <a:pt x="479" y="27"/>
                  </a:cubicBezTo>
                  <a:cubicBezTo>
                    <a:pt x="483" y="19"/>
                    <a:pt x="483" y="21"/>
                    <a:pt x="486" y="10"/>
                  </a:cubicBezTo>
                  <a:cubicBezTo>
                    <a:pt x="467" y="0"/>
                    <a:pt x="467" y="0"/>
                    <a:pt x="467" y="0"/>
                  </a:cubicBezTo>
                  <a:cubicBezTo>
                    <a:pt x="465" y="9"/>
                    <a:pt x="463" y="10"/>
                    <a:pt x="460" y="19"/>
                  </a:cubicBezTo>
                  <a:cubicBezTo>
                    <a:pt x="452" y="37"/>
                    <a:pt x="443" y="55"/>
                    <a:pt x="449" y="82"/>
                  </a:cubicBezTo>
                  <a:cubicBezTo>
                    <a:pt x="452" y="98"/>
                    <a:pt x="459" y="112"/>
                    <a:pt x="465" y="126"/>
                  </a:cubicBezTo>
                  <a:cubicBezTo>
                    <a:pt x="474" y="145"/>
                    <a:pt x="482" y="163"/>
                    <a:pt x="481" y="183"/>
                  </a:cubicBezTo>
                  <a:cubicBezTo>
                    <a:pt x="480" y="230"/>
                    <a:pt x="459" y="253"/>
                    <a:pt x="432" y="282"/>
                  </a:cubicBezTo>
                  <a:cubicBezTo>
                    <a:pt x="426" y="288"/>
                    <a:pt x="421" y="293"/>
                    <a:pt x="416" y="299"/>
                  </a:cubicBezTo>
                  <a:cubicBezTo>
                    <a:pt x="414" y="301"/>
                    <a:pt x="413" y="303"/>
                    <a:pt x="412" y="304"/>
                  </a:cubicBezTo>
                  <a:cubicBezTo>
                    <a:pt x="403" y="303"/>
                    <a:pt x="394" y="301"/>
                    <a:pt x="386" y="300"/>
                  </a:cubicBezTo>
                  <a:cubicBezTo>
                    <a:pt x="363" y="294"/>
                    <a:pt x="338" y="289"/>
                    <a:pt x="310" y="314"/>
                  </a:cubicBezTo>
                  <a:cubicBezTo>
                    <a:pt x="293" y="329"/>
                    <a:pt x="279" y="347"/>
                    <a:pt x="265" y="364"/>
                  </a:cubicBezTo>
                  <a:cubicBezTo>
                    <a:pt x="251" y="382"/>
                    <a:pt x="237" y="399"/>
                    <a:pt x="220" y="413"/>
                  </a:cubicBezTo>
                  <a:cubicBezTo>
                    <a:pt x="200" y="429"/>
                    <a:pt x="178" y="429"/>
                    <a:pt x="152" y="429"/>
                  </a:cubicBezTo>
                  <a:cubicBezTo>
                    <a:pt x="136" y="429"/>
                    <a:pt x="120" y="429"/>
                    <a:pt x="103" y="433"/>
                  </a:cubicBezTo>
                  <a:cubicBezTo>
                    <a:pt x="77" y="439"/>
                    <a:pt x="15" y="488"/>
                    <a:pt x="0" y="511"/>
                  </a:cubicBezTo>
                  <a:cubicBezTo>
                    <a:pt x="8" y="536"/>
                    <a:pt x="8" y="536"/>
                    <a:pt x="8" y="536"/>
                  </a:cubicBezTo>
                  <a:cubicBezTo>
                    <a:pt x="21" y="518"/>
                    <a:pt x="88" y="459"/>
                    <a:pt x="108" y="454"/>
                  </a:cubicBezTo>
                  <a:cubicBezTo>
                    <a:pt x="122" y="450"/>
                    <a:pt x="137" y="450"/>
                    <a:pt x="152" y="450"/>
                  </a:cubicBezTo>
                  <a:cubicBezTo>
                    <a:pt x="179" y="450"/>
                    <a:pt x="207" y="451"/>
                    <a:pt x="233" y="429"/>
                  </a:cubicBezTo>
                  <a:cubicBezTo>
                    <a:pt x="252" y="414"/>
                    <a:pt x="267" y="395"/>
                    <a:pt x="282" y="377"/>
                  </a:cubicBezTo>
                  <a:cubicBezTo>
                    <a:pt x="295" y="361"/>
                    <a:pt x="308" y="344"/>
                    <a:pt x="324" y="330"/>
                  </a:cubicBezTo>
                  <a:cubicBezTo>
                    <a:pt x="344" y="312"/>
                    <a:pt x="359" y="316"/>
                    <a:pt x="382" y="320"/>
                  </a:cubicBezTo>
                  <a:cubicBezTo>
                    <a:pt x="388" y="322"/>
                    <a:pt x="394" y="323"/>
                    <a:pt x="401" y="324"/>
                  </a:cubicBezTo>
                  <a:cubicBezTo>
                    <a:pt x="399" y="335"/>
                    <a:pt x="405" y="344"/>
                    <a:pt x="413" y="355"/>
                  </a:cubicBezTo>
                  <a:cubicBezTo>
                    <a:pt x="415" y="358"/>
                    <a:pt x="418" y="362"/>
                    <a:pt x="421" y="366"/>
                  </a:cubicBezTo>
                  <a:cubicBezTo>
                    <a:pt x="434" y="385"/>
                    <a:pt x="443" y="408"/>
                    <a:pt x="452" y="431"/>
                  </a:cubicBezTo>
                  <a:cubicBezTo>
                    <a:pt x="455" y="440"/>
                    <a:pt x="459" y="449"/>
                    <a:pt x="463" y="458"/>
                  </a:cubicBezTo>
                  <a:cubicBezTo>
                    <a:pt x="473" y="482"/>
                    <a:pt x="475" y="511"/>
                    <a:pt x="468" y="544"/>
                  </a:cubicBezTo>
                  <a:cubicBezTo>
                    <a:pt x="461" y="578"/>
                    <a:pt x="448" y="596"/>
                    <a:pt x="430" y="618"/>
                  </a:cubicBezTo>
                  <a:cubicBezTo>
                    <a:pt x="425" y="624"/>
                    <a:pt x="421" y="630"/>
                    <a:pt x="416" y="637"/>
                  </a:cubicBezTo>
                  <a:cubicBezTo>
                    <a:pt x="395" y="664"/>
                    <a:pt x="403" y="708"/>
                    <a:pt x="410" y="746"/>
                  </a:cubicBezTo>
                  <a:cubicBezTo>
                    <a:pt x="413" y="763"/>
                    <a:pt x="415" y="793"/>
                    <a:pt x="415" y="806"/>
                  </a:cubicBezTo>
                  <a:cubicBezTo>
                    <a:pt x="415" y="806"/>
                    <a:pt x="434" y="806"/>
                    <a:pt x="436" y="806"/>
                  </a:cubicBezTo>
                  <a:cubicBezTo>
                    <a:pt x="439" y="806"/>
                    <a:pt x="436" y="773"/>
                    <a:pt x="436" y="773"/>
                  </a:cubicBezTo>
                  <a:cubicBezTo>
                    <a:pt x="436" y="758"/>
                    <a:pt x="434" y="760"/>
                    <a:pt x="431" y="742"/>
                  </a:cubicBezTo>
                  <a:cubicBezTo>
                    <a:pt x="425" y="708"/>
                    <a:pt x="418" y="670"/>
                    <a:pt x="433" y="649"/>
                  </a:cubicBezTo>
                  <a:cubicBezTo>
                    <a:pt x="438" y="643"/>
                    <a:pt x="442" y="637"/>
                    <a:pt x="447" y="631"/>
                  </a:cubicBezTo>
                  <a:cubicBezTo>
                    <a:pt x="465" y="608"/>
                    <a:pt x="481" y="587"/>
                    <a:pt x="489" y="549"/>
                  </a:cubicBezTo>
                  <a:cubicBezTo>
                    <a:pt x="497" y="511"/>
                    <a:pt x="495" y="478"/>
                    <a:pt x="482" y="449"/>
                  </a:cubicBezTo>
                  <a:cubicBezTo>
                    <a:pt x="479" y="441"/>
                    <a:pt x="475" y="432"/>
                    <a:pt x="472" y="423"/>
                  </a:cubicBezTo>
                  <a:cubicBezTo>
                    <a:pt x="463" y="400"/>
                    <a:pt x="453" y="375"/>
                    <a:pt x="439" y="354"/>
                  </a:cubicBezTo>
                  <a:cubicBezTo>
                    <a:pt x="436" y="349"/>
                    <a:pt x="432" y="345"/>
                    <a:pt x="430" y="341"/>
                  </a:cubicBezTo>
                  <a:cubicBezTo>
                    <a:pt x="419" y="328"/>
                    <a:pt x="419" y="328"/>
                    <a:pt x="432" y="314"/>
                  </a:cubicBezTo>
                  <a:cubicBezTo>
                    <a:pt x="437" y="308"/>
                    <a:pt x="442" y="302"/>
                    <a:pt x="447" y="297"/>
                  </a:cubicBezTo>
                  <a:cubicBezTo>
                    <a:pt x="468" y="275"/>
                    <a:pt x="487" y="254"/>
                    <a:pt x="496" y="225"/>
                  </a:cubicBezTo>
                  <a:cubicBezTo>
                    <a:pt x="504" y="226"/>
                    <a:pt x="513" y="229"/>
                    <a:pt x="521" y="232"/>
                  </a:cubicBezTo>
                  <a:cubicBezTo>
                    <a:pt x="531" y="236"/>
                    <a:pt x="542" y="240"/>
                    <a:pt x="554" y="242"/>
                  </a:cubicBezTo>
                  <a:cubicBezTo>
                    <a:pt x="559" y="243"/>
                    <a:pt x="565" y="243"/>
                    <a:pt x="570" y="244"/>
                  </a:cubicBezTo>
                  <a:cubicBezTo>
                    <a:pt x="589" y="246"/>
                    <a:pt x="600" y="248"/>
                    <a:pt x="618" y="260"/>
                  </a:cubicBezTo>
                  <a:cubicBezTo>
                    <a:pt x="623" y="263"/>
                    <a:pt x="628" y="267"/>
                    <a:pt x="634" y="272"/>
                  </a:cubicBezTo>
                  <a:cubicBezTo>
                    <a:pt x="648" y="283"/>
                    <a:pt x="664" y="295"/>
                    <a:pt x="681" y="300"/>
                  </a:cubicBezTo>
                  <a:cubicBezTo>
                    <a:pt x="695" y="303"/>
                    <a:pt x="711" y="304"/>
                    <a:pt x="728" y="304"/>
                  </a:cubicBezTo>
                  <a:cubicBezTo>
                    <a:pt x="740" y="304"/>
                    <a:pt x="753" y="304"/>
                    <a:pt x="764" y="303"/>
                  </a:cubicBezTo>
                  <a:cubicBezTo>
                    <a:pt x="774" y="303"/>
                    <a:pt x="782" y="302"/>
                    <a:pt x="790" y="302"/>
                  </a:cubicBezTo>
                  <a:cubicBezTo>
                    <a:pt x="790" y="302"/>
                    <a:pt x="786" y="296"/>
                    <a:pt x="785" y="293"/>
                  </a:cubicBezTo>
                  <a:cubicBezTo>
                    <a:pt x="783" y="290"/>
                    <a:pt x="777" y="281"/>
                    <a:pt x="777" y="281"/>
                  </a:cubicBezTo>
                  <a:close/>
                </a:path>
              </a:pathLst>
            </a:custGeom>
            <a:solidFill>
              <a:srgbClr val="72E4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5" name="ïṧḻídé"/>
            <p:cNvSpPr/>
            <p:nvPr>
              <p:custDataLst>
                <p:tags r:id="rId293"/>
              </p:custDataLst>
            </p:nvPr>
          </p:nvSpPr>
          <p:spPr bwMode="auto">
            <a:xfrm>
              <a:off x="5700363" y="4212125"/>
              <a:ext cx="1184619" cy="1200674"/>
            </a:xfrm>
            <a:custGeom>
              <a:avLst/>
              <a:gdLst>
                <a:gd name="T0" fmla="*/ 604 w 604"/>
                <a:gd name="T1" fmla="*/ 503 h 613"/>
                <a:gd name="T2" fmla="*/ 586 w 604"/>
                <a:gd name="T3" fmla="*/ 489 h 613"/>
                <a:gd name="T4" fmla="*/ 577 w 604"/>
                <a:gd name="T5" fmla="*/ 481 h 613"/>
                <a:gd name="T6" fmla="*/ 556 w 604"/>
                <a:gd name="T7" fmla="*/ 462 h 613"/>
                <a:gd name="T8" fmla="*/ 510 w 604"/>
                <a:gd name="T9" fmla="*/ 434 h 613"/>
                <a:gd name="T10" fmla="*/ 440 w 604"/>
                <a:gd name="T11" fmla="*/ 391 h 613"/>
                <a:gd name="T12" fmla="*/ 296 w 604"/>
                <a:gd name="T13" fmla="*/ 326 h 613"/>
                <a:gd name="T14" fmla="*/ 251 w 604"/>
                <a:gd name="T15" fmla="*/ 311 h 613"/>
                <a:gd name="T16" fmla="*/ 228 w 604"/>
                <a:gd name="T17" fmla="*/ 267 h 613"/>
                <a:gd name="T18" fmla="*/ 222 w 604"/>
                <a:gd name="T19" fmla="*/ 261 h 613"/>
                <a:gd name="T20" fmla="*/ 192 w 604"/>
                <a:gd name="T21" fmla="*/ 182 h 613"/>
                <a:gd name="T22" fmla="*/ 195 w 604"/>
                <a:gd name="T23" fmla="*/ 147 h 613"/>
                <a:gd name="T24" fmla="*/ 199 w 604"/>
                <a:gd name="T25" fmla="*/ 113 h 613"/>
                <a:gd name="T26" fmla="*/ 109 w 604"/>
                <a:gd name="T27" fmla="*/ 0 h 613"/>
                <a:gd name="T28" fmla="*/ 85 w 604"/>
                <a:gd name="T29" fmla="*/ 10 h 613"/>
                <a:gd name="T30" fmla="*/ 123 w 604"/>
                <a:gd name="T31" fmla="*/ 34 h 613"/>
                <a:gd name="T32" fmla="*/ 178 w 604"/>
                <a:gd name="T33" fmla="*/ 114 h 613"/>
                <a:gd name="T34" fmla="*/ 174 w 604"/>
                <a:gd name="T35" fmla="*/ 143 h 613"/>
                <a:gd name="T36" fmla="*/ 171 w 604"/>
                <a:gd name="T37" fmla="*/ 185 h 613"/>
                <a:gd name="T38" fmla="*/ 206 w 604"/>
                <a:gd name="T39" fmla="*/ 275 h 613"/>
                <a:gd name="T40" fmla="*/ 212 w 604"/>
                <a:gd name="T41" fmla="*/ 281 h 613"/>
                <a:gd name="T42" fmla="*/ 229 w 604"/>
                <a:gd name="T43" fmla="*/ 322 h 613"/>
                <a:gd name="T44" fmla="*/ 208 w 604"/>
                <a:gd name="T45" fmla="*/ 370 h 613"/>
                <a:gd name="T46" fmla="*/ 194 w 604"/>
                <a:gd name="T47" fmla="*/ 397 h 613"/>
                <a:gd name="T48" fmla="*/ 188 w 604"/>
                <a:gd name="T49" fmla="*/ 412 h 613"/>
                <a:gd name="T50" fmla="*/ 151 w 604"/>
                <a:gd name="T51" fmla="*/ 463 h 613"/>
                <a:gd name="T52" fmla="*/ 119 w 604"/>
                <a:gd name="T53" fmla="*/ 486 h 613"/>
                <a:gd name="T54" fmla="*/ 36 w 604"/>
                <a:gd name="T55" fmla="*/ 553 h 613"/>
                <a:gd name="T56" fmla="*/ 8 w 604"/>
                <a:gd name="T57" fmla="*/ 595 h 613"/>
                <a:gd name="T58" fmla="*/ 0 w 604"/>
                <a:gd name="T59" fmla="*/ 608 h 613"/>
                <a:gd name="T60" fmla="*/ 22 w 604"/>
                <a:gd name="T61" fmla="*/ 613 h 613"/>
                <a:gd name="T62" fmla="*/ 32 w 604"/>
                <a:gd name="T63" fmla="*/ 596 h 613"/>
                <a:gd name="T64" fmla="*/ 52 w 604"/>
                <a:gd name="T65" fmla="*/ 567 h 613"/>
                <a:gd name="T66" fmla="*/ 131 w 604"/>
                <a:gd name="T67" fmla="*/ 504 h 613"/>
                <a:gd name="T68" fmla="*/ 164 w 604"/>
                <a:gd name="T69" fmla="*/ 480 h 613"/>
                <a:gd name="T70" fmla="*/ 207 w 604"/>
                <a:gd name="T71" fmla="*/ 420 h 613"/>
                <a:gd name="T72" fmla="*/ 214 w 604"/>
                <a:gd name="T73" fmla="*/ 406 h 613"/>
                <a:gd name="T74" fmla="*/ 227 w 604"/>
                <a:gd name="T75" fmla="*/ 381 h 613"/>
                <a:gd name="T76" fmla="*/ 248 w 604"/>
                <a:gd name="T77" fmla="*/ 333 h 613"/>
                <a:gd name="T78" fmla="*/ 290 w 604"/>
                <a:gd name="T79" fmla="*/ 347 h 613"/>
                <a:gd name="T80" fmla="*/ 428 w 604"/>
                <a:gd name="T81" fmla="*/ 408 h 613"/>
                <a:gd name="T82" fmla="*/ 499 w 604"/>
                <a:gd name="T83" fmla="*/ 453 h 613"/>
                <a:gd name="T84" fmla="*/ 544 w 604"/>
                <a:gd name="T85" fmla="*/ 480 h 613"/>
                <a:gd name="T86" fmla="*/ 561 w 604"/>
                <a:gd name="T87" fmla="*/ 495 h 613"/>
                <a:gd name="T88" fmla="*/ 571 w 604"/>
                <a:gd name="T89" fmla="*/ 505 h 613"/>
                <a:gd name="T90" fmla="*/ 585 w 604"/>
                <a:gd name="T91" fmla="*/ 515 h 613"/>
                <a:gd name="T92" fmla="*/ 595 w 604"/>
                <a:gd name="T93" fmla="*/ 509 h 613"/>
                <a:gd name="T94" fmla="*/ 604 w 604"/>
                <a:gd name="T95" fmla="*/ 50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4" h="613">
                  <a:moveTo>
                    <a:pt x="604" y="503"/>
                  </a:moveTo>
                  <a:cubicBezTo>
                    <a:pt x="604" y="503"/>
                    <a:pt x="588" y="492"/>
                    <a:pt x="586" y="489"/>
                  </a:cubicBezTo>
                  <a:cubicBezTo>
                    <a:pt x="583" y="487"/>
                    <a:pt x="580" y="484"/>
                    <a:pt x="577" y="481"/>
                  </a:cubicBezTo>
                  <a:cubicBezTo>
                    <a:pt x="571" y="474"/>
                    <a:pt x="565" y="467"/>
                    <a:pt x="556" y="462"/>
                  </a:cubicBezTo>
                  <a:cubicBezTo>
                    <a:pt x="540" y="452"/>
                    <a:pt x="525" y="443"/>
                    <a:pt x="510" y="434"/>
                  </a:cubicBezTo>
                  <a:cubicBezTo>
                    <a:pt x="486" y="421"/>
                    <a:pt x="463" y="408"/>
                    <a:pt x="440" y="391"/>
                  </a:cubicBezTo>
                  <a:cubicBezTo>
                    <a:pt x="397" y="358"/>
                    <a:pt x="346" y="342"/>
                    <a:pt x="296" y="326"/>
                  </a:cubicBezTo>
                  <a:cubicBezTo>
                    <a:pt x="281" y="321"/>
                    <a:pt x="266" y="316"/>
                    <a:pt x="251" y="311"/>
                  </a:cubicBezTo>
                  <a:cubicBezTo>
                    <a:pt x="250" y="291"/>
                    <a:pt x="239" y="279"/>
                    <a:pt x="228" y="267"/>
                  </a:cubicBezTo>
                  <a:cubicBezTo>
                    <a:pt x="226" y="265"/>
                    <a:pt x="224" y="263"/>
                    <a:pt x="222" y="261"/>
                  </a:cubicBezTo>
                  <a:cubicBezTo>
                    <a:pt x="203" y="240"/>
                    <a:pt x="197" y="214"/>
                    <a:pt x="192" y="182"/>
                  </a:cubicBezTo>
                  <a:cubicBezTo>
                    <a:pt x="190" y="170"/>
                    <a:pt x="193" y="159"/>
                    <a:pt x="195" y="147"/>
                  </a:cubicBezTo>
                  <a:cubicBezTo>
                    <a:pt x="198" y="136"/>
                    <a:pt x="199" y="125"/>
                    <a:pt x="199" y="113"/>
                  </a:cubicBezTo>
                  <a:cubicBezTo>
                    <a:pt x="199" y="57"/>
                    <a:pt x="141" y="18"/>
                    <a:pt x="109" y="0"/>
                  </a:cubicBezTo>
                  <a:cubicBezTo>
                    <a:pt x="109" y="0"/>
                    <a:pt x="88" y="9"/>
                    <a:pt x="85" y="10"/>
                  </a:cubicBezTo>
                  <a:cubicBezTo>
                    <a:pt x="82" y="12"/>
                    <a:pt x="123" y="34"/>
                    <a:pt x="123" y="34"/>
                  </a:cubicBezTo>
                  <a:cubicBezTo>
                    <a:pt x="150" y="49"/>
                    <a:pt x="177" y="84"/>
                    <a:pt x="178" y="114"/>
                  </a:cubicBezTo>
                  <a:cubicBezTo>
                    <a:pt x="178" y="124"/>
                    <a:pt x="176" y="133"/>
                    <a:pt x="174" y="143"/>
                  </a:cubicBezTo>
                  <a:cubicBezTo>
                    <a:pt x="172" y="156"/>
                    <a:pt x="169" y="170"/>
                    <a:pt x="171" y="185"/>
                  </a:cubicBezTo>
                  <a:cubicBezTo>
                    <a:pt x="175" y="216"/>
                    <a:pt x="182" y="248"/>
                    <a:pt x="206" y="275"/>
                  </a:cubicBezTo>
                  <a:cubicBezTo>
                    <a:pt x="208" y="277"/>
                    <a:pt x="210" y="279"/>
                    <a:pt x="212" y="281"/>
                  </a:cubicBezTo>
                  <a:cubicBezTo>
                    <a:pt x="224" y="295"/>
                    <a:pt x="231" y="303"/>
                    <a:pt x="229" y="322"/>
                  </a:cubicBezTo>
                  <a:cubicBezTo>
                    <a:pt x="226" y="339"/>
                    <a:pt x="217" y="354"/>
                    <a:pt x="208" y="370"/>
                  </a:cubicBezTo>
                  <a:cubicBezTo>
                    <a:pt x="203" y="379"/>
                    <a:pt x="198" y="388"/>
                    <a:pt x="194" y="397"/>
                  </a:cubicBezTo>
                  <a:cubicBezTo>
                    <a:pt x="192" y="402"/>
                    <a:pt x="190" y="407"/>
                    <a:pt x="188" y="412"/>
                  </a:cubicBezTo>
                  <a:cubicBezTo>
                    <a:pt x="178" y="435"/>
                    <a:pt x="173" y="447"/>
                    <a:pt x="151" y="463"/>
                  </a:cubicBezTo>
                  <a:cubicBezTo>
                    <a:pt x="141" y="471"/>
                    <a:pt x="130" y="478"/>
                    <a:pt x="119" y="486"/>
                  </a:cubicBezTo>
                  <a:cubicBezTo>
                    <a:pt x="89" y="506"/>
                    <a:pt x="59" y="527"/>
                    <a:pt x="36" y="553"/>
                  </a:cubicBezTo>
                  <a:cubicBezTo>
                    <a:pt x="25" y="565"/>
                    <a:pt x="16" y="580"/>
                    <a:pt x="8" y="595"/>
                  </a:cubicBezTo>
                  <a:cubicBezTo>
                    <a:pt x="4" y="602"/>
                    <a:pt x="4" y="601"/>
                    <a:pt x="0" y="608"/>
                  </a:cubicBezTo>
                  <a:cubicBezTo>
                    <a:pt x="22" y="613"/>
                    <a:pt x="22" y="613"/>
                    <a:pt x="22" y="613"/>
                  </a:cubicBezTo>
                  <a:cubicBezTo>
                    <a:pt x="27" y="606"/>
                    <a:pt x="27" y="604"/>
                    <a:pt x="32" y="596"/>
                  </a:cubicBezTo>
                  <a:cubicBezTo>
                    <a:pt x="40" y="583"/>
                    <a:pt x="42" y="578"/>
                    <a:pt x="52" y="567"/>
                  </a:cubicBezTo>
                  <a:cubicBezTo>
                    <a:pt x="73" y="543"/>
                    <a:pt x="102" y="523"/>
                    <a:pt x="131" y="504"/>
                  </a:cubicBezTo>
                  <a:cubicBezTo>
                    <a:pt x="142" y="496"/>
                    <a:pt x="153" y="488"/>
                    <a:pt x="164" y="480"/>
                  </a:cubicBezTo>
                  <a:cubicBezTo>
                    <a:pt x="190" y="461"/>
                    <a:pt x="197" y="444"/>
                    <a:pt x="207" y="420"/>
                  </a:cubicBezTo>
                  <a:cubicBezTo>
                    <a:pt x="209" y="416"/>
                    <a:pt x="211" y="411"/>
                    <a:pt x="214" y="406"/>
                  </a:cubicBezTo>
                  <a:cubicBezTo>
                    <a:pt x="217" y="398"/>
                    <a:pt x="222" y="390"/>
                    <a:pt x="227" y="381"/>
                  </a:cubicBezTo>
                  <a:cubicBezTo>
                    <a:pt x="235" y="366"/>
                    <a:pt x="244" y="351"/>
                    <a:pt x="248" y="333"/>
                  </a:cubicBezTo>
                  <a:cubicBezTo>
                    <a:pt x="262" y="338"/>
                    <a:pt x="276" y="342"/>
                    <a:pt x="290" y="347"/>
                  </a:cubicBezTo>
                  <a:cubicBezTo>
                    <a:pt x="338" y="362"/>
                    <a:pt x="387" y="378"/>
                    <a:pt x="428" y="408"/>
                  </a:cubicBezTo>
                  <a:cubicBezTo>
                    <a:pt x="451" y="426"/>
                    <a:pt x="476" y="439"/>
                    <a:pt x="499" y="453"/>
                  </a:cubicBezTo>
                  <a:cubicBezTo>
                    <a:pt x="514" y="461"/>
                    <a:pt x="529" y="470"/>
                    <a:pt x="544" y="480"/>
                  </a:cubicBezTo>
                  <a:cubicBezTo>
                    <a:pt x="551" y="484"/>
                    <a:pt x="556" y="489"/>
                    <a:pt x="561" y="495"/>
                  </a:cubicBezTo>
                  <a:cubicBezTo>
                    <a:pt x="564" y="498"/>
                    <a:pt x="568" y="502"/>
                    <a:pt x="571" y="505"/>
                  </a:cubicBezTo>
                  <a:cubicBezTo>
                    <a:pt x="575" y="509"/>
                    <a:pt x="585" y="515"/>
                    <a:pt x="585" y="515"/>
                  </a:cubicBezTo>
                  <a:cubicBezTo>
                    <a:pt x="585" y="515"/>
                    <a:pt x="593" y="511"/>
                    <a:pt x="595" y="509"/>
                  </a:cubicBezTo>
                  <a:cubicBezTo>
                    <a:pt x="598" y="508"/>
                    <a:pt x="604" y="503"/>
                    <a:pt x="604" y="503"/>
                  </a:cubicBezTo>
                  <a:close/>
                </a:path>
              </a:pathLst>
            </a:custGeom>
            <a:solidFill>
              <a:srgbClr val="72E4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6" name="íšlîḓe"/>
            <p:cNvSpPr/>
            <p:nvPr>
              <p:custDataLst>
                <p:tags r:id="rId294"/>
              </p:custDataLst>
            </p:nvPr>
          </p:nvSpPr>
          <p:spPr bwMode="auto">
            <a:xfrm>
              <a:off x="4563909" y="3636444"/>
              <a:ext cx="1167417" cy="746551"/>
            </a:xfrm>
            <a:custGeom>
              <a:avLst/>
              <a:gdLst>
                <a:gd name="T0" fmla="*/ 499 w 595"/>
                <a:gd name="T1" fmla="*/ 211 h 381"/>
                <a:gd name="T2" fmla="*/ 485 w 595"/>
                <a:gd name="T3" fmla="*/ 210 h 381"/>
                <a:gd name="T4" fmla="*/ 434 w 595"/>
                <a:gd name="T5" fmla="*/ 221 h 381"/>
                <a:gd name="T6" fmla="*/ 417 w 595"/>
                <a:gd name="T7" fmla="*/ 227 h 381"/>
                <a:gd name="T8" fmla="*/ 344 w 595"/>
                <a:gd name="T9" fmla="*/ 194 h 381"/>
                <a:gd name="T10" fmla="*/ 296 w 595"/>
                <a:gd name="T11" fmla="*/ 158 h 381"/>
                <a:gd name="T12" fmla="*/ 233 w 595"/>
                <a:gd name="T13" fmla="*/ 137 h 381"/>
                <a:gd name="T14" fmla="*/ 206 w 595"/>
                <a:gd name="T15" fmla="*/ 137 h 381"/>
                <a:gd name="T16" fmla="*/ 171 w 595"/>
                <a:gd name="T17" fmla="*/ 133 h 381"/>
                <a:gd name="T18" fmla="*/ 133 w 595"/>
                <a:gd name="T19" fmla="*/ 103 h 381"/>
                <a:gd name="T20" fmla="*/ 123 w 595"/>
                <a:gd name="T21" fmla="*/ 93 h 381"/>
                <a:gd name="T22" fmla="*/ 94 w 595"/>
                <a:gd name="T23" fmla="*/ 65 h 381"/>
                <a:gd name="T24" fmla="*/ 35 w 595"/>
                <a:gd name="T25" fmla="*/ 12 h 381"/>
                <a:gd name="T26" fmla="*/ 4 w 595"/>
                <a:gd name="T27" fmla="*/ 0 h 381"/>
                <a:gd name="T28" fmla="*/ 2 w 595"/>
                <a:gd name="T29" fmla="*/ 10 h 381"/>
                <a:gd name="T30" fmla="*/ 0 w 595"/>
                <a:gd name="T31" fmla="*/ 21 h 381"/>
                <a:gd name="T32" fmla="*/ 24 w 595"/>
                <a:gd name="T33" fmla="*/ 30 h 381"/>
                <a:gd name="T34" fmla="*/ 79 w 595"/>
                <a:gd name="T35" fmla="*/ 80 h 381"/>
                <a:gd name="T36" fmla="*/ 108 w 595"/>
                <a:gd name="T37" fmla="*/ 109 h 381"/>
                <a:gd name="T38" fmla="*/ 119 w 595"/>
                <a:gd name="T39" fmla="*/ 119 h 381"/>
                <a:gd name="T40" fmla="*/ 161 w 595"/>
                <a:gd name="T41" fmla="*/ 152 h 381"/>
                <a:gd name="T42" fmla="*/ 207 w 595"/>
                <a:gd name="T43" fmla="*/ 158 h 381"/>
                <a:gd name="T44" fmla="*/ 230 w 595"/>
                <a:gd name="T45" fmla="*/ 158 h 381"/>
                <a:gd name="T46" fmla="*/ 246 w 595"/>
                <a:gd name="T47" fmla="*/ 162 h 381"/>
                <a:gd name="T48" fmla="*/ 186 w 595"/>
                <a:gd name="T49" fmla="*/ 228 h 381"/>
                <a:gd name="T50" fmla="*/ 148 w 595"/>
                <a:gd name="T51" fmla="*/ 258 h 381"/>
                <a:gd name="T52" fmla="*/ 128 w 595"/>
                <a:gd name="T53" fmla="*/ 283 h 381"/>
                <a:gd name="T54" fmla="*/ 109 w 595"/>
                <a:gd name="T55" fmla="*/ 307 h 381"/>
                <a:gd name="T56" fmla="*/ 17 w 595"/>
                <a:gd name="T57" fmla="*/ 360 h 381"/>
                <a:gd name="T58" fmla="*/ 23 w 595"/>
                <a:gd name="T59" fmla="*/ 381 h 381"/>
                <a:gd name="T60" fmla="*/ 124 w 595"/>
                <a:gd name="T61" fmla="*/ 322 h 381"/>
                <a:gd name="T62" fmla="*/ 145 w 595"/>
                <a:gd name="T63" fmla="*/ 296 h 381"/>
                <a:gd name="T64" fmla="*/ 163 w 595"/>
                <a:gd name="T65" fmla="*/ 273 h 381"/>
                <a:gd name="T66" fmla="*/ 198 w 595"/>
                <a:gd name="T67" fmla="*/ 246 h 381"/>
                <a:gd name="T68" fmla="*/ 266 w 595"/>
                <a:gd name="T69" fmla="*/ 169 h 381"/>
                <a:gd name="T70" fmla="*/ 287 w 595"/>
                <a:gd name="T71" fmla="*/ 178 h 381"/>
                <a:gd name="T72" fmla="*/ 330 w 595"/>
                <a:gd name="T73" fmla="*/ 210 h 381"/>
                <a:gd name="T74" fmla="*/ 405 w 595"/>
                <a:gd name="T75" fmla="*/ 251 h 381"/>
                <a:gd name="T76" fmla="*/ 424 w 595"/>
                <a:gd name="T77" fmla="*/ 248 h 381"/>
                <a:gd name="T78" fmla="*/ 442 w 595"/>
                <a:gd name="T79" fmla="*/ 240 h 381"/>
                <a:gd name="T80" fmla="*/ 484 w 595"/>
                <a:gd name="T81" fmla="*/ 231 h 381"/>
                <a:gd name="T82" fmla="*/ 498 w 595"/>
                <a:gd name="T83" fmla="*/ 232 h 381"/>
                <a:gd name="T84" fmla="*/ 585 w 595"/>
                <a:gd name="T85" fmla="*/ 252 h 381"/>
                <a:gd name="T86" fmla="*/ 595 w 595"/>
                <a:gd name="T87" fmla="*/ 231 h 381"/>
                <a:gd name="T88" fmla="*/ 499 w 595"/>
                <a:gd name="T89" fmla="*/ 21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381">
                  <a:moveTo>
                    <a:pt x="499" y="211"/>
                  </a:moveTo>
                  <a:cubicBezTo>
                    <a:pt x="494" y="210"/>
                    <a:pt x="490" y="210"/>
                    <a:pt x="485" y="210"/>
                  </a:cubicBezTo>
                  <a:cubicBezTo>
                    <a:pt x="463" y="208"/>
                    <a:pt x="449" y="214"/>
                    <a:pt x="434" y="221"/>
                  </a:cubicBezTo>
                  <a:cubicBezTo>
                    <a:pt x="429" y="223"/>
                    <a:pt x="423" y="225"/>
                    <a:pt x="417" y="227"/>
                  </a:cubicBezTo>
                  <a:cubicBezTo>
                    <a:pt x="392" y="236"/>
                    <a:pt x="370" y="217"/>
                    <a:pt x="344" y="194"/>
                  </a:cubicBezTo>
                  <a:cubicBezTo>
                    <a:pt x="329" y="180"/>
                    <a:pt x="313" y="166"/>
                    <a:pt x="296" y="158"/>
                  </a:cubicBezTo>
                  <a:cubicBezTo>
                    <a:pt x="277" y="149"/>
                    <a:pt x="256" y="140"/>
                    <a:pt x="233" y="137"/>
                  </a:cubicBezTo>
                  <a:cubicBezTo>
                    <a:pt x="224" y="136"/>
                    <a:pt x="215" y="136"/>
                    <a:pt x="206" y="137"/>
                  </a:cubicBezTo>
                  <a:cubicBezTo>
                    <a:pt x="193" y="137"/>
                    <a:pt x="181" y="138"/>
                    <a:pt x="171" y="133"/>
                  </a:cubicBezTo>
                  <a:cubicBezTo>
                    <a:pt x="158" y="127"/>
                    <a:pt x="146" y="115"/>
                    <a:pt x="133" y="103"/>
                  </a:cubicBezTo>
                  <a:cubicBezTo>
                    <a:pt x="130" y="100"/>
                    <a:pt x="126" y="96"/>
                    <a:pt x="123" y="93"/>
                  </a:cubicBezTo>
                  <a:cubicBezTo>
                    <a:pt x="113" y="85"/>
                    <a:pt x="104" y="75"/>
                    <a:pt x="94" y="65"/>
                  </a:cubicBezTo>
                  <a:cubicBezTo>
                    <a:pt x="76" y="45"/>
                    <a:pt x="56" y="25"/>
                    <a:pt x="35" y="12"/>
                  </a:cubicBezTo>
                  <a:cubicBezTo>
                    <a:pt x="26" y="6"/>
                    <a:pt x="13" y="2"/>
                    <a:pt x="4" y="0"/>
                  </a:cubicBezTo>
                  <a:cubicBezTo>
                    <a:pt x="2" y="10"/>
                    <a:pt x="2" y="10"/>
                    <a:pt x="2" y="10"/>
                  </a:cubicBezTo>
                  <a:cubicBezTo>
                    <a:pt x="0" y="21"/>
                    <a:pt x="0" y="21"/>
                    <a:pt x="0" y="21"/>
                  </a:cubicBezTo>
                  <a:cubicBezTo>
                    <a:pt x="8" y="23"/>
                    <a:pt x="17" y="26"/>
                    <a:pt x="24" y="30"/>
                  </a:cubicBezTo>
                  <a:cubicBezTo>
                    <a:pt x="43" y="42"/>
                    <a:pt x="61" y="61"/>
                    <a:pt x="79" y="80"/>
                  </a:cubicBezTo>
                  <a:cubicBezTo>
                    <a:pt x="88" y="90"/>
                    <a:pt x="98" y="100"/>
                    <a:pt x="108" y="109"/>
                  </a:cubicBezTo>
                  <a:cubicBezTo>
                    <a:pt x="112" y="112"/>
                    <a:pt x="115" y="115"/>
                    <a:pt x="119" y="119"/>
                  </a:cubicBezTo>
                  <a:cubicBezTo>
                    <a:pt x="131" y="131"/>
                    <a:pt x="146" y="145"/>
                    <a:pt x="161" y="152"/>
                  </a:cubicBezTo>
                  <a:cubicBezTo>
                    <a:pt x="176" y="160"/>
                    <a:pt x="192" y="159"/>
                    <a:pt x="207" y="158"/>
                  </a:cubicBezTo>
                  <a:cubicBezTo>
                    <a:pt x="215" y="158"/>
                    <a:pt x="223" y="157"/>
                    <a:pt x="230" y="158"/>
                  </a:cubicBezTo>
                  <a:cubicBezTo>
                    <a:pt x="236" y="159"/>
                    <a:pt x="241" y="160"/>
                    <a:pt x="246" y="162"/>
                  </a:cubicBezTo>
                  <a:cubicBezTo>
                    <a:pt x="239" y="191"/>
                    <a:pt x="213" y="209"/>
                    <a:pt x="186" y="228"/>
                  </a:cubicBezTo>
                  <a:cubicBezTo>
                    <a:pt x="173" y="237"/>
                    <a:pt x="159" y="247"/>
                    <a:pt x="148" y="258"/>
                  </a:cubicBezTo>
                  <a:cubicBezTo>
                    <a:pt x="140" y="266"/>
                    <a:pt x="134" y="275"/>
                    <a:pt x="128" y="283"/>
                  </a:cubicBezTo>
                  <a:cubicBezTo>
                    <a:pt x="122" y="292"/>
                    <a:pt x="116" y="300"/>
                    <a:pt x="109" y="307"/>
                  </a:cubicBezTo>
                  <a:cubicBezTo>
                    <a:pt x="72" y="343"/>
                    <a:pt x="39" y="362"/>
                    <a:pt x="17" y="360"/>
                  </a:cubicBezTo>
                  <a:cubicBezTo>
                    <a:pt x="23" y="381"/>
                    <a:pt x="23" y="381"/>
                    <a:pt x="23" y="381"/>
                  </a:cubicBezTo>
                  <a:cubicBezTo>
                    <a:pt x="58" y="379"/>
                    <a:pt x="96" y="349"/>
                    <a:pt x="124" y="322"/>
                  </a:cubicBezTo>
                  <a:cubicBezTo>
                    <a:pt x="132" y="313"/>
                    <a:pt x="139" y="304"/>
                    <a:pt x="145" y="296"/>
                  </a:cubicBezTo>
                  <a:cubicBezTo>
                    <a:pt x="151" y="287"/>
                    <a:pt x="156" y="280"/>
                    <a:pt x="163" y="273"/>
                  </a:cubicBezTo>
                  <a:cubicBezTo>
                    <a:pt x="173" y="263"/>
                    <a:pt x="185" y="255"/>
                    <a:pt x="198" y="246"/>
                  </a:cubicBezTo>
                  <a:cubicBezTo>
                    <a:pt x="226" y="226"/>
                    <a:pt x="256" y="205"/>
                    <a:pt x="266" y="169"/>
                  </a:cubicBezTo>
                  <a:cubicBezTo>
                    <a:pt x="273" y="171"/>
                    <a:pt x="280" y="175"/>
                    <a:pt x="287" y="178"/>
                  </a:cubicBezTo>
                  <a:cubicBezTo>
                    <a:pt x="302" y="184"/>
                    <a:pt x="316" y="197"/>
                    <a:pt x="330" y="210"/>
                  </a:cubicBezTo>
                  <a:cubicBezTo>
                    <a:pt x="352" y="229"/>
                    <a:pt x="376" y="251"/>
                    <a:pt x="405" y="251"/>
                  </a:cubicBezTo>
                  <a:cubicBezTo>
                    <a:pt x="411" y="251"/>
                    <a:pt x="418" y="250"/>
                    <a:pt x="424" y="248"/>
                  </a:cubicBezTo>
                  <a:cubicBezTo>
                    <a:pt x="431" y="245"/>
                    <a:pt x="437" y="243"/>
                    <a:pt x="442" y="240"/>
                  </a:cubicBezTo>
                  <a:cubicBezTo>
                    <a:pt x="456" y="235"/>
                    <a:pt x="467" y="230"/>
                    <a:pt x="484" y="231"/>
                  </a:cubicBezTo>
                  <a:cubicBezTo>
                    <a:pt x="488" y="232"/>
                    <a:pt x="493" y="232"/>
                    <a:pt x="498" y="232"/>
                  </a:cubicBezTo>
                  <a:cubicBezTo>
                    <a:pt x="521" y="233"/>
                    <a:pt x="569" y="242"/>
                    <a:pt x="585" y="252"/>
                  </a:cubicBezTo>
                  <a:cubicBezTo>
                    <a:pt x="595" y="231"/>
                    <a:pt x="595" y="231"/>
                    <a:pt x="595" y="231"/>
                  </a:cubicBezTo>
                  <a:cubicBezTo>
                    <a:pt x="573" y="219"/>
                    <a:pt x="525" y="212"/>
                    <a:pt x="499" y="211"/>
                  </a:cubicBezTo>
                  <a:close/>
                </a:path>
              </a:pathLst>
            </a:custGeom>
            <a:solidFill>
              <a:srgbClr val="72E4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7" name="îšļíďê"/>
            <p:cNvSpPr/>
            <p:nvPr>
              <p:custDataLst>
                <p:tags r:id="rId295"/>
              </p:custDataLst>
            </p:nvPr>
          </p:nvSpPr>
          <p:spPr bwMode="auto">
            <a:xfrm>
              <a:off x="4558175" y="4372673"/>
              <a:ext cx="266052" cy="228209"/>
            </a:xfrm>
            <a:custGeom>
              <a:avLst/>
              <a:gdLst>
                <a:gd name="T0" fmla="*/ 97 w 136"/>
                <a:gd name="T1" fmla="*/ 24 h 116"/>
                <a:gd name="T2" fmla="*/ 76 w 136"/>
                <a:gd name="T3" fmla="*/ 8 h 116"/>
                <a:gd name="T4" fmla="*/ 39 w 136"/>
                <a:gd name="T5" fmla="*/ 9 h 116"/>
                <a:gd name="T6" fmla="*/ 29 w 136"/>
                <a:gd name="T7" fmla="*/ 25 h 116"/>
                <a:gd name="T8" fmla="*/ 15 w 136"/>
                <a:gd name="T9" fmla="*/ 41 h 116"/>
                <a:gd name="T10" fmla="*/ 16 w 136"/>
                <a:gd name="T11" fmla="*/ 79 h 116"/>
                <a:gd name="T12" fmla="*/ 20 w 136"/>
                <a:gd name="T13" fmla="*/ 90 h 116"/>
                <a:gd name="T14" fmla="*/ 23 w 136"/>
                <a:gd name="T15" fmla="*/ 105 h 116"/>
                <a:gd name="T16" fmla="*/ 54 w 136"/>
                <a:gd name="T17" fmla="*/ 116 h 116"/>
                <a:gd name="T18" fmla="*/ 78 w 136"/>
                <a:gd name="T19" fmla="*/ 111 h 116"/>
                <a:gd name="T20" fmla="*/ 95 w 136"/>
                <a:gd name="T21" fmla="*/ 108 h 116"/>
                <a:gd name="T22" fmla="*/ 124 w 136"/>
                <a:gd name="T23" fmla="*/ 72 h 116"/>
                <a:gd name="T24" fmla="*/ 97 w 136"/>
                <a:gd name="T25"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16">
                  <a:moveTo>
                    <a:pt x="97" y="24"/>
                  </a:moveTo>
                  <a:cubicBezTo>
                    <a:pt x="86" y="15"/>
                    <a:pt x="87" y="9"/>
                    <a:pt x="76" y="8"/>
                  </a:cubicBezTo>
                  <a:cubicBezTo>
                    <a:pt x="63" y="7"/>
                    <a:pt x="53" y="0"/>
                    <a:pt x="39" y="9"/>
                  </a:cubicBezTo>
                  <a:cubicBezTo>
                    <a:pt x="30" y="15"/>
                    <a:pt x="33" y="17"/>
                    <a:pt x="29" y="25"/>
                  </a:cubicBezTo>
                  <a:cubicBezTo>
                    <a:pt x="26" y="31"/>
                    <a:pt x="21" y="35"/>
                    <a:pt x="15" y="41"/>
                  </a:cubicBezTo>
                  <a:cubicBezTo>
                    <a:pt x="0" y="57"/>
                    <a:pt x="5" y="63"/>
                    <a:pt x="16" y="79"/>
                  </a:cubicBezTo>
                  <a:cubicBezTo>
                    <a:pt x="21" y="85"/>
                    <a:pt x="20" y="81"/>
                    <a:pt x="20" y="90"/>
                  </a:cubicBezTo>
                  <a:cubicBezTo>
                    <a:pt x="20" y="97"/>
                    <a:pt x="18" y="99"/>
                    <a:pt x="23" y="105"/>
                  </a:cubicBezTo>
                  <a:cubicBezTo>
                    <a:pt x="29" y="112"/>
                    <a:pt x="45" y="116"/>
                    <a:pt x="54" y="116"/>
                  </a:cubicBezTo>
                  <a:cubicBezTo>
                    <a:pt x="62" y="115"/>
                    <a:pt x="70" y="111"/>
                    <a:pt x="78" y="111"/>
                  </a:cubicBezTo>
                  <a:cubicBezTo>
                    <a:pt x="85" y="111"/>
                    <a:pt x="88" y="112"/>
                    <a:pt x="95" y="108"/>
                  </a:cubicBezTo>
                  <a:cubicBezTo>
                    <a:pt x="108" y="100"/>
                    <a:pt x="119" y="85"/>
                    <a:pt x="124" y="72"/>
                  </a:cubicBezTo>
                  <a:cubicBezTo>
                    <a:pt x="136" y="41"/>
                    <a:pt x="97" y="24"/>
                    <a:pt x="97" y="2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8" name="îSľidè"/>
            <p:cNvSpPr/>
            <p:nvPr>
              <p:custDataLst>
                <p:tags r:id="rId296"/>
              </p:custDataLst>
            </p:nvPr>
          </p:nvSpPr>
          <p:spPr bwMode="auto">
            <a:xfrm>
              <a:off x="4936610" y="3949514"/>
              <a:ext cx="325684" cy="322244"/>
            </a:xfrm>
            <a:custGeom>
              <a:avLst/>
              <a:gdLst>
                <a:gd name="T0" fmla="*/ 156 w 166"/>
                <a:gd name="T1" fmla="*/ 72 h 164"/>
                <a:gd name="T2" fmla="*/ 159 w 166"/>
                <a:gd name="T3" fmla="*/ 108 h 164"/>
                <a:gd name="T4" fmla="*/ 131 w 166"/>
                <a:gd name="T5" fmla="*/ 152 h 164"/>
                <a:gd name="T6" fmla="*/ 105 w 166"/>
                <a:gd name="T7" fmla="*/ 153 h 164"/>
                <a:gd name="T8" fmla="*/ 76 w 166"/>
                <a:gd name="T9" fmla="*/ 158 h 164"/>
                <a:gd name="T10" fmla="*/ 31 w 166"/>
                <a:gd name="T11" fmla="*/ 129 h 164"/>
                <a:gd name="T12" fmla="*/ 20 w 166"/>
                <a:gd name="T13" fmla="*/ 116 h 164"/>
                <a:gd name="T14" fmla="*/ 4 w 166"/>
                <a:gd name="T15" fmla="*/ 101 h 164"/>
                <a:gd name="T16" fmla="*/ 14 w 166"/>
                <a:gd name="T17" fmla="*/ 56 h 164"/>
                <a:gd name="T18" fmla="*/ 37 w 166"/>
                <a:gd name="T19" fmla="*/ 31 h 164"/>
                <a:gd name="T20" fmla="*/ 53 w 166"/>
                <a:gd name="T21" fmla="*/ 12 h 164"/>
                <a:gd name="T22" fmla="*/ 118 w 166"/>
                <a:gd name="T23" fmla="*/ 4 h 164"/>
                <a:gd name="T24" fmla="*/ 156 w 166"/>
                <a:gd name="T25"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64">
                  <a:moveTo>
                    <a:pt x="156" y="72"/>
                  </a:moveTo>
                  <a:cubicBezTo>
                    <a:pt x="159" y="91"/>
                    <a:pt x="166" y="95"/>
                    <a:pt x="159" y="108"/>
                  </a:cubicBezTo>
                  <a:cubicBezTo>
                    <a:pt x="150" y="125"/>
                    <a:pt x="152" y="142"/>
                    <a:pt x="131" y="152"/>
                  </a:cubicBezTo>
                  <a:cubicBezTo>
                    <a:pt x="118" y="159"/>
                    <a:pt x="117" y="154"/>
                    <a:pt x="105" y="153"/>
                  </a:cubicBezTo>
                  <a:cubicBezTo>
                    <a:pt x="95" y="151"/>
                    <a:pt x="87" y="156"/>
                    <a:pt x="76" y="158"/>
                  </a:cubicBezTo>
                  <a:cubicBezTo>
                    <a:pt x="45" y="164"/>
                    <a:pt x="41" y="154"/>
                    <a:pt x="31" y="129"/>
                  </a:cubicBezTo>
                  <a:cubicBezTo>
                    <a:pt x="26" y="119"/>
                    <a:pt x="30" y="123"/>
                    <a:pt x="20" y="116"/>
                  </a:cubicBezTo>
                  <a:cubicBezTo>
                    <a:pt x="12" y="110"/>
                    <a:pt x="7" y="111"/>
                    <a:pt x="4" y="101"/>
                  </a:cubicBezTo>
                  <a:cubicBezTo>
                    <a:pt x="0" y="88"/>
                    <a:pt x="7" y="66"/>
                    <a:pt x="14" y="56"/>
                  </a:cubicBezTo>
                  <a:cubicBezTo>
                    <a:pt x="21" y="47"/>
                    <a:pt x="31" y="39"/>
                    <a:pt x="37" y="31"/>
                  </a:cubicBezTo>
                  <a:cubicBezTo>
                    <a:pt x="42" y="22"/>
                    <a:pt x="43" y="17"/>
                    <a:pt x="53" y="12"/>
                  </a:cubicBezTo>
                  <a:cubicBezTo>
                    <a:pt x="72" y="3"/>
                    <a:pt x="98" y="0"/>
                    <a:pt x="118" y="4"/>
                  </a:cubicBezTo>
                  <a:cubicBezTo>
                    <a:pt x="164" y="12"/>
                    <a:pt x="156" y="72"/>
                    <a:pt x="156" y="72"/>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9" name="íṣlïḋè"/>
            <p:cNvSpPr/>
            <p:nvPr>
              <p:custDataLst>
                <p:tags r:id="rId297"/>
              </p:custDataLst>
            </p:nvPr>
          </p:nvSpPr>
          <p:spPr bwMode="auto">
            <a:xfrm>
              <a:off x="4686613" y="3827955"/>
              <a:ext cx="379583" cy="319951"/>
            </a:xfrm>
            <a:custGeom>
              <a:avLst/>
              <a:gdLst>
                <a:gd name="T0" fmla="*/ 139 w 193"/>
                <a:gd name="T1" fmla="*/ 38 h 163"/>
                <a:gd name="T2" fmla="*/ 112 w 193"/>
                <a:gd name="T3" fmla="*/ 14 h 163"/>
                <a:gd name="T4" fmla="*/ 59 w 193"/>
                <a:gd name="T5" fmla="*/ 11 h 163"/>
                <a:gd name="T6" fmla="*/ 44 w 193"/>
                <a:gd name="T7" fmla="*/ 32 h 163"/>
                <a:gd name="T8" fmla="*/ 23 w 193"/>
                <a:gd name="T9" fmla="*/ 53 h 163"/>
                <a:gd name="T10" fmla="*/ 20 w 193"/>
                <a:gd name="T11" fmla="*/ 106 h 163"/>
                <a:gd name="T12" fmla="*/ 24 w 193"/>
                <a:gd name="T13" fmla="*/ 122 h 163"/>
                <a:gd name="T14" fmla="*/ 26 w 193"/>
                <a:gd name="T15" fmla="*/ 144 h 163"/>
                <a:gd name="T16" fmla="*/ 70 w 193"/>
                <a:gd name="T17" fmla="*/ 162 h 163"/>
                <a:gd name="T18" fmla="*/ 103 w 193"/>
                <a:gd name="T19" fmla="*/ 159 h 163"/>
                <a:gd name="T20" fmla="*/ 127 w 193"/>
                <a:gd name="T21" fmla="*/ 157 h 163"/>
                <a:gd name="T22" fmla="*/ 172 w 193"/>
                <a:gd name="T23" fmla="*/ 109 h 163"/>
                <a:gd name="T24" fmla="*/ 139 w 193"/>
                <a:gd name="T25"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63">
                  <a:moveTo>
                    <a:pt x="139" y="38"/>
                  </a:moveTo>
                  <a:cubicBezTo>
                    <a:pt x="125" y="24"/>
                    <a:pt x="127" y="16"/>
                    <a:pt x="112" y="14"/>
                  </a:cubicBezTo>
                  <a:cubicBezTo>
                    <a:pt x="93" y="11"/>
                    <a:pt x="80" y="0"/>
                    <a:pt x="59" y="11"/>
                  </a:cubicBezTo>
                  <a:cubicBezTo>
                    <a:pt x="46" y="18"/>
                    <a:pt x="50" y="22"/>
                    <a:pt x="44" y="32"/>
                  </a:cubicBezTo>
                  <a:cubicBezTo>
                    <a:pt x="39" y="41"/>
                    <a:pt x="31" y="45"/>
                    <a:pt x="23" y="53"/>
                  </a:cubicBezTo>
                  <a:cubicBezTo>
                    <a:pt x="0" y="75"/>
                    <a:pt x="6" y="83"/>
                    <a:pt x="20" y="106"/>
                  </a:cubicBezTo>
                  <a:cubicBezTo>
                    <a:pt x="25" y="116"/>
                    <a:pt x="24" y="111"/>
                    <a:pt x="24" y="122"/>
                  </a:cubicBezTo>
                  <a:cubicBezTo>
                    <a:pt x="24" y="133"/>
                    <a:pt x="20" y="136"/>
                    <a:pt x="26" y="144"/>
                  </a:cubicBezTo>
                  <a:cubicBezTo>
                    <a:pt x="34" y="155"/>
                    <a:pt x="57" y="163"/>
                    <a:pt x="70" y="162"/>
                  </a:cubicBezTo>
                  <a:cubicBezTo>
                    <a:pt x="81" y="162"/>
                    <a:pt x="93" y="158"/>
                    <a:pt x="103" y="159"/>
                  </a:cubicBezTo>
                  <a:cubicBezTo>
                    <a:pt x="113" y="159"/>
                    <a:pt x="118" y="162"/>
                    <a:pt x="127" y="157"/>
                  </a:cubicBezTo>
                  <a:cubicBezTo>
                    <a:pt x="146" y="146"/>
                    <a:pt x="163" y="127"/>
                    <a:pt x="172" y="109"/>
                  </a:cubicBezTo>
                  <a:cubicBezTo>
                    <a:pt x="193" y="67"/>
                    <a:pt x="139" y="38"/>
                    <a:pt x="139" y="38"/>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0" name="îṡľiḍè"/>
            <p:cNvSpPr/>
            <p:nvPr>
              <p:custDataLst>
                <p:tags r:id="rId298"/>
              </p:custDataLst>
            </p:nvPr>
          </p:nvSpPr>
          <p:spPr bwMode="auto">
            <a:xfrm>
              <a:off x="5155645" y="3483923"/>
              <a:ext cx="100916" cy="60779"/>
            </a:xfrm>
            <a:custGeom>
              <a:avLst/>
              <a:gdLst>
                <a:gd name="T0" fmla="*/ 24 w 51"/>
                <a:gd name="T1" fmla="*/ 30 h 31"/>
                <a:gd name="T2" fmla="*/ 0 w 51"/>
                <a:gd name="T3" fmla="*/ 14 h 31"/>
                <a:gd name="T4" fmla="*/ 26 w 51"/>
                <a:gd name="T5" fmla="*/ 1 h 31"/>
                <a:gd name="T6" fmla="*/ 51 w 51"/>
                <a:gd name="T7" fmla="*/ 17 h 31"/>
                <a:gd name="T8" fmla="*/ 24 w 51"/>
                <a:gd name="T9" fmla="*/ 30 h 31"/>
              </a:gdLst>
              <a:ahLst/>
              <a:cxnLst>
                <a:cxn ang="0">
                  <a:pos x="T0" y="T1"/>
                </a:cxn>
                <a:cxn ang="0">
                  <a:pos x="T2" y="T3"/>
                </a:cxn>
                <a:cxn ang="0">
                  <a:pos x="T4" y="T5"/>
                </a:cxn>
                <a:cxn ang="0">
                  <a:pos x="T6" y="T7"/>
                </a:cxn>
                <a:cxn ang="0">
                  <a:pos x="T8" y="T9"/>
                </a:cxn>
              </a:cxnLst>
              <a:rect l="0" t="0" r="r" b="b"/>
              <a:pathLst>
                <a:path w="51" h="31">
                  <a:moveTo>
                    <a:pt x="24" y="30"/>
                  </a:moveTo>
                  <a:cubicBezTo>
                    <a:pt x="10" y="29"/>
                    <a:pt x="0" y="14"/>
                    <a:pt x="0" y="14"/>
                  </a:cubicBezTo>
                  <a:cubicBezTo>
                    <a:pt x="0" y="14"/>
                    <a:pt x="12" y="0"/>
                    <a:pt x="26" y="1"/>
                  </a:cubicBezTo>
                  <a:cubicBezTo>
                    <a:pt x="40" y="2"/>
                    <a:pt x="51" y="17"/>
                    <a:pt x="51" y="17"/>
                  </a:cubicBezTo>
                  <a:cubicBezTo>
                    <a:pt x="51" y="17"/>
                    <a:pt x="38" y="31"/>
                    <a:pt x="24" y="30"/>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1" name="íŝḷiḋé"/>
            <p:cNvSpPr/>
            <p:nvPr>
              <p:custDataLst>
                <p:tags r:id="rId299"/>
              </p:custDataLst>
            </p:nvPr>
          </p:nvSpPr>
          <p:spPr bwMode="auto">
            <a:xfrm>
              <a:off x="5155645" y="3681168"/>
              <a:ext cx="89448" cy="76834"/>
            </a:xfrm>
            <a:custGeom>
              <a:avLst/>
              <a:gdLst>
                <a:gd name="T0" fmla="*/ 15 w 45"/>
                <a:gd name="T1" fmla="*/ 33 h 39"/>
                <a:gd name="T2" fmla="*/ 0 w 45"/>
                <a:gd name="T3" fmla="*/ 7 h 39"/>
                <a:gd name="T4" fmla="*/ 30 w 45"/>
                <a:gd name="T5" fmla="*/ 7 h 39"/>
                <a:gd name="T6" fmla="*/ 45 w 45"/>
                <a:gd name="T7" fmla="*/ 32 h 39"/>
                <a:gd name="T8" fmla="*/ 15 w 45"/>
                <a:gd name="T9" fmla="*/ 33 h 39"/>
              </a:gdLst>
              <a:ahLst/>
              <a:cxnLst>
                <a:cxn ang="0">
                  <a:pos x="T0" y="T1"/>
                </a:cxn>
                <a:cxn ang="0">
                  <a:pos x="T2" y="T3"/>
                </a:cxn>
                <a:cxn ang="0">
                  <a:pos x="T4" y="T5"/>
                </a:cxn>
                <a:cxn ang="0">
                  <a:pos x="T6" y="T7"/>
                </a:cxn>
                <a:cxn ang="0">
                  <a:pos x="T8" y="T9"/>
                </a:cxn>
              </a:cxnLst>
              <a:rect l="0" t="0" r="r" b="b"/>
              <a:pathLst>
                <a:path w="45" h="39">
                  <a:moveTo>
                    <a:pt x="15" y="33"/>
                  </a:moveTo>
                  <a:cubicBezTo>
                    <a:pt x="3" y="26"/>
                    <a:pt x="0" y="7"/>
                    <a:pt x="0" y="7"/>
                  </a:cubicBezTo>
                  <a:cubicBezTo>
                    <a:pt x="0" y="7"/>
                    <a:pt x="17" y="0"/>
                    <a:pt x="30" y="7"/>
                  </a:cubicBezTo>
                  <a:cubicBezTo>
                    <a:pt x="42" y="14"/>
                    <a:pt x="45" y="32"/>
                    <a:pt x="45" y="32"/>
                  </a:cubicBezTo>
                  <a:cubicBezTo>
                    <a:pt x="45" y="32"/>
                    <a:pt x="28" y="39"/>
                    <a:pt x="15" y="3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2" name="ïṣḻíḍé"/>
            <p:cNvSpPr/>
            <p:nvPr>
              <p:custDataLst>
                <p:tags r:id="rId300"/>
              </p:custDataLst>
            </p:nvPr>
          </p:nvSpPr>
          <p:spPr bwMode="auto">
            <a:xfrm>
              <a:off x="4999683" y="3572224"/>
              <a:ext cx="99770" cy="66513"/>
            </a:xfrm>
            <a:custGeom>
              <a:avLst/>
              <a:gdLst>
                <a:gd name="T0" fmla="*/ 23 w 51"/>
                <a:gd name="T1" fmla="*/ 3 h 34"/>
                <a:gd name="T2" fmla="*/ 51 w 51"/>
                <a:gd name="T3" fmla="*/ 12 h 34"/>
                <a:gd name="T4" fmla="*/ 28 w 51"/>
                <a:gd name="T5" fmla="*/ 32 h 34"/>
                <a:gd name="T6" fmla="*/ 0 w 51"/>
                <a:gd name="T7" fmla="*/ 22 h 34"/>
                <a:gd name="T8" fmla="*/ 23 w 51"/>
                <a:gd name="T9" fmla="*/ 3 h 34"/>
              </a:gdLst>
              <a:ahLst/>
              <a:cxnLst>
                <a:cxn ang="0">
                  <a:pos x="T0" y="T1"/>
                </a:cxn>
                <a:cxn ang="0">
                  <a:pos x="T2" y="T3"/>
                </a:cxn>
                <a:cxn ang="0">
                  <a:pos x="T4" y="T5"/>
                </a:cxn>
                <a:cxn ang="0">
                  <a:pos x="T6" y="T7"/>
                </a:cxn>
                <a:cxn ang="0">
                  <a:pos x="T8" y="T9"/>
                </a:cxn>
              </a:cxnLst>
              <a:rect l="0" t="0" r="r" b="b"/>
              <a:pathLst>
                <a:path w="51" h="34">
                  <a:moveTo>
                    <a:pt x="23" y="3"/>
                  </a:moveTo>
                  <a:cubicBezTo>
                    <a:pt x="37" y="0"/>
                    <a:pt x="51" y="12"/>
                    <a:pt x="51" y="12"/>
                  </a:cubicBezTo>
                  <a:cubicBezTo>
                    <a:pt x="51" y="12"/>
                    <a:pt x="42" y="29"/>
                    <a:pt x="28" y="32"/>
                  </a:cubicBezTo>
                  <a:cubicBezTo>
                    <a:pt x="14" y="34"/>
                    <a:pt x="0" y="22"/>
                    <a:pt x="0" y="22"/>
                  </a:cubicBezTo>
                  <a:cubicBezTo>
                    <a:pt x="0" y="22"/>
                    <a:pt x="9" y="6"/>
                    <a:pt x="23" y="3"/>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3" name="iṥlíde"/>
            <p:cNvSpPr/>
            <p:nvPr>
              <p:custDataLst>
                <p:tags r:id="rId301"/>
              </p:custDataLst>
            </p:nvPr>
          </p:nvSpPr>
          <p:spPr bwMode="auto">
            <a:xfrm>
              <a:off x="5058169" y="4090567"/>
              <a:ext cx="80274" cy="80274"/>
            </a:xfrm>
            <a:custGeom>
              <a:avLst/>
              <a:gdLst>
                <a:gd name="T0" fmla="*/ 12 w 41"/>
                <a:gd name="T1" fmla="*/ 9 h 41"/>
                <a:gd name="T2" fmla="*/ 41 w 41"/>
                <a:gd name="T3" fmla="*/ 4 h 41"/>
                <a:gd name="T4" fmla="*/ 30 w 41"/>
                <a:gd name="T5" fmla="*/ 32 h 41"/>
                <a:gd name="T6" fmla="*/ 1 w 41"/>
                <a:gd name="T7" fmla="*/ 36 h 41"/>
                <a:gd name="T8" fmla="*/ 12 w 41"/>
                <a:gd name="T9" fmla="*/ 9 h 41"/>
              </a:gdLst>
              <a:ahLst/>
              <a:cxnLst>
                <a:cxn ang="0">
                  <a:pos x="T0" y="T1"/>
                </a:cxn>
                <a:cxn ang="0">
                  <a:pos x="T2" y="T3"/>
                </a:cxn>
                <a:cxn ang="0">
                  <a:pos x="T4" y="T5"/>
                </a:cxn>
                <a:cxn ang="0">
                  <a:pos x="T6" y="T7"/>
                </a:cxn>
                <a:cxn ang="0">
                  <a:pos x="T8" y="T9"/>
                </a:cxn>
              </a:cxnLst>
              <a:rect l="0" t="0" r="r" b="b"/>
              <a:pathLst>
                <a:path w="41" h="41">
                  <a:moveTo>
                    <a:pt x="12" y="9"/>
                  </a:moveTo>
                  <a:cubicBezTo>
                    <a:pt x="23" y="0"/>
                    <a:pt x="41" y="4"/>
                    <a:pt x="41" y="4"/>
                  </a:cubicBezTo>
                  <a:cubicBezTo>
                    <a:pt x="41" y="4"/>
                    <a:pt x="41" y="23"/>
                    <a:pt x="30" y="32"/>
                  </a:cubicBezTo>
                  <a:cubicBezTo>
                    <a:pt x="19" y="41"/>
                    <a:pt x="1" y="36"/>
                    <a:pt x="1" y="36"/>
                  </a:cubicBezTo>
                  <a:cubicBezTo>
                    <a:pt x="1" y="36"/>
                    <a:pt x="0" y="18"/>
                    <a:pt x="12" y="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4" name="îṧḷîďé"/>
            <p:cNvSpPr/>
            <p:nvPr>
              <p:custDataLst>
                <p:tags r:id="rId302"/>
              </p:custDataLst>
            </p:nvPr>
          </p:nvSpPr>
          <p:spPr bwMode="auto">
            <a:xfrm>
              <a:off x="4906794" y="3614655"/>
              <a:ext cx="76834" cy="88302"/>
            </a:xfrm>
            <a:custGeom>
              <a:avLst/>
              <a:gdLst>
                <a:gd name="T0" fmla="*/ 33 w 39"/>
                <a:gd name="T1" fmla="*/ 16 h 45"/>
                <a:gd name="T2" fmla="*/ 31 w 39"/>
                <a:gd name="T3" fmla="*/ 45 h 45"/>
                <a:gd name="T4" fmla="*/ 6 w 39"/>
                <a:gd name="T5" fmla="*/ 29 h 45"/>
                <a:gd name="T6" fmla="*/ 8 w 39"/>
                <a:gd name="T7" fmla="*/ 0 h 45"/>
                <a:gd name="T8" fmla="*/ 33 w 39"/>
                <a:gd name="T9" fmla="*/ 16 h 45"/>
              </a:gdLst>
              <a:ahLst/>
              <a:cxnLst>
                <a:cxn ang="0">
                  <a:pos x="T0" y="T1"/>
                </a:cxn>
                <a:cxn ang="0">
                  <a:pos x="T2" y="T3"/>
                </a:cxn>
                <a:cxn ang="0">
                  <a:pos x="T4" y="T5"/>
                </a:cxn>
                <a:cxn ang="0">
                  <a:pos x="T6" y="T7"/>
                </a:cxn>
                <a:cxn ang="0">
                  <a:pos x="T8" y="T9"/>
                </a:cxn>
              </a:cxnLst>
              <a:rect l="0" t="0" r="r" b="b"/>
              <a:pathLst>
                <a:path w="39" h="45">
                  <a:moveTo>
                    <a:pt x="33" y="16"/>
                  </a:moveTo>
                  <a:cubicBezTo>
                    <a:pt x="39" y="29"/>
                    <a:pt x="31" y="45"/>
                    <a:pt x="31" y="45"/>
                  </a:cubicBezTo>
                  <a:cubicBezTo>
                    <a:pt x="31" y="45"/>
                    <a:pt x="13" y="42"/>
                    <a:pt x="6" y="29"/>
                  </a:cubicBezTo>
                  <a:cubicBezTo>
                    <a:pt x="0" y="16"/>
                    <a:pt x="8" y="0"/>
                    <a:pt x="8" y="0"/>
                  </a:cubicBezTo>
                  <a:cubicBezTo>
                    <a:pt x="8" y="0"/>
                    <a:pt x="26" y="3"/>
                    <a:pt x="33" y="1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5" name="îṩļïďè"/>
            <p:cNvSpPr/>
            <p:nvPr>
              <p:custDataLst>
                <p:tags r:id="rId303"/>
              </p:custDataLst>
            </p:nvPr>
          </p:nvSpPr>
          <p:spPr bwMode="auto">
            <a:xfrm>
              <a:off x="5034087" y="3669701"/>
              <a:ext cx="76834" cy="90596"/>
            </a:xfrm>
            <a:custGeom>
              <a:avLst/>
              <a:gdLst>
                <a:gd name="T0" fmla="*/ 33 w 39"/>
                <a:gd name="T1" fmla="*/ 17 h 46"/>
                <a:gd name="T2" fmla="*/ 31 w 39"/>
                <a:gd name="T3" fmla="*/ 46 h 46"/>
                <a:gd name="T4" fmla="*/ 7 w 39"/>
                <a:gd name="T5" fmla="*/ 30 h 46"/>
                <a:gd name="T6" fmla="*/ 8 w 39"/>
                <a:gd name="T7" fmla="*/ 0 h 46"/>
                <a:gd name="T8" fmla="*/ 33 w 39"/>
                <a:gd name="T9" fmla="*/ 17 h 46"/>
              </a:gdLst>
              <a:ahLst/>
              <a:cxnLst>
                <a:cxn ang="0">
                  <a:pos x="T0" y="T1"/>
                </a:cxn>
                <a:cxn ang="0">
                  <a:pos x="T2" y="T3"/>
                </a:cxn>
                <a:cxn ang="0">
                  <a:pos x="T4" y="T5"/>
                </a:cxn>
                <a:cxn ang="0">
                  <a:pos x="T6" y="T7"/>
                </a:cxn>
                <a:cxn ang="0">
                  <a:pos x="T8" y="T9"/>
                </a:cxn>
              </a:cxnLst>
              <a:rect l="0" t="0" r="r" b="b"/>
              <a:pathLst>
                <a:path w="39" h="46">
                  <a:moveTo>
                    <a:pt x="33" y="17"/>
                  </a:moveTo>
                  <a:cubicBezTo>
                    <a:pt x="39" y="29"/>
                    <a:pt x="31" y="46"/>
                    <a:pt x="31" y="46"/>
                  </a:cubicBezTo>
                  <a:cubicBezTo>
                    <a:pt x="31" y="46"/>
                    <a:pt x="13" y="43"/>
                    <a:pt x="7" y="30"/>
                  </a:cubicBezTo>
                  <a:cubicBezTo>
                    <a:pt x="0" y="17"/>
                    <a:pt x="8" y="0"/>
                    <a:pt x="8" y="0"/>
                  </a:cubicBezTo>
                  <a:cubicBezTo>
                    <a:pt x="8" y="0"/>
                    <a:pt x="26" y="4"/>
                    <a:pt x="33" y="17"/>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6" name="îṣľide"/>
            <p:cNvSpPr/>
            <p:nvPr>
              <p:custDataLst>
                <p:tags r:id="rId304"/>
              </p:custDataLst>
            </p:nvPr>
          </p:nvSpPr>
          <p:spPr bwMode="auto">
            <a:xfrm>
              <a:off x="5034087" y="3420850"/>
              <a:ext cx="59632" cy="102063"/>
            </a:xfrm>
            <a:custGeom>
              <a:avLst/>
              <a:gdLst>
                <a:gd name="T0" fmla="*/ 30 w 30"/>
                <a:gd name="T1" fmla="*/ 26 h 52"/>
                <a:gd name="T2" fmla="*/ 16 w 30"/>
                <a:gd name="T3" fmla="*/ 52 h 52"/>
                <a:gd name="T4" fmla="*/ 0 w 30"/>
                <a:gd name="T5" fmla="*/ 27 h 52"/>
                <a:gd name="T6" fmla="*/ 14 w 30"/>
                <a:gd name="T7" fmla="*/ 0 h 52"/>
                <a:gd name="T8" fmla="*/ 30 w 30"/>
                <a:gd name="T9" fmla="*/ 26 h 52"/>
              </a:gdLst>
              <a:ahLst/>
              <a:cxnLst>
                <a:cxn ang="0">
                  <a:pos x="T0" y="T1"/>
                </a:cxn>
                <a:cxn ang="0">
                  <a:pos x="T2" y="T3"/>
                </a:cxn>
                <a:cxn ang="0">
                  <a:pos x="T4" y="T5"/>
                </a:cxn>
                <a:cxn ang="0">
                  <a:pos x="T6" y="T7"/>
                </a:cxn>
                <a:cxn ang="0">
                  <a:pos x="T8" y="T9"/>
                </a:cxn>
              </a:cxnLst>
              <a:rect l="0" t="0" r="r" b="b"/>
              <a:pathLst>
                <a:path w="30" h="52">
                  <a:moveTo>
                    <a:pt x="30" y="26"/>
                  </a:moveTo>
                  <a:cubicBezTo>
                    <a:pt x="30" y="40"/>
                    <a:pt x="16" y="52"/>
                    <a:pt x="16" y="52"/>
                  </a:cubicBezTo>
                  <a:cubicBezTo>
                    <a:pt x="16" y="52"/>
                    <a:pt x="1" y="41"/>
                    <a:pt x="0" y="27"/>
                  </a:cubicBezTo>
                  <a:cubicBezTo>
                    <a:pt x="0" y="12"/>
                    <a:pt x="14" y="0"/>
                    <a:pt x="14" y="0"/>
                  </a:cubicBezTo>
                  <a:cubicBezTo>
                    <a:pt x="14" y="0"/>
                    <a:pt x="29" y="11"/>
                    <a:pt x="30" y="26"/>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7" name="iṡḷïdè"/>
            <p:cNvSpPr/>
            <p:nvPr>
              <p:custDataLst>
                <p:tags r:id="rId305"/>
              </p:custDataLst>
            </p:nvPr>
          </p:nvSpPr>
          <p:spPr bwMode="auto">
            <a:xfrm>
              <a:off x="5110920" y="3600894"/>
              <a:ext cx="96329" cy="73394"/>
            </a:xfrm>
            <a:custGeom>
              <a:avLst/>
              <a:gdLst>
                <a:gd name="T0" fmla="*/ 29 w 49"/>
                <a:gd name="T1" fmla="*/ 32 h 37"/>
                <a:gd name="T2" fmla="*/ 0 w 49"/>
                <a:gd name="T3" fmla="*/ 27 h 37"/>
                <a:gd name="T4" fmla="*/ 20 w 49"/>
                <a:gd name="T5" fmla="*/ 5 h 37"/>
                <a:gd name="T6" fmla="*/ 49 w 49"/>
                <a:gd name="T7" fmla="*/ 11 h 37"/>
                <a:gd name="T8" fmla="*/ 29 w 49"/>
                <a:gd name="T9" fmla="*/ 32 h 37"/>
              </a:gdLst>
              <a:ahLst/>
              <a:cxnLst>
                <a:cxn ang="0">
                  <a:pos x="T0" y="T1"/>
                </a:cxn>
                <a:cxn ang="0">
                  <a:pos x="T2" y="T3"/>
                </a:cxn>
                <a:cxn ang="0">
                  <a:pos x="T4" y="T5"/>
                </a:cxn>
                <a:cxn ang="0">
                  <a:pos x="T6" y="T7"/>
                </a:cxn>
                <a:cxn ang="0">
                  <a:pos x="T8" y="T9"/>
                </a:cxn>
              </a:cxnLst>
              <a:rect l="0" t="0" r="r" b="b"/>
              <a:pathLst>
                <a:path w="49" h="37">
                  <a:moveTo>
                    <a:pt x="29" y="32"/>
                  </a:moveTo>
                  <a:cubicBezTo>
                    <a:pt x="16" y="37"/>
                    <a:pt x="0" y="27"/>
                    <a:pt x="0" y="27"/>
                  </a:cubicBezTo>
                  <a:cubicBezTo>
                    <a:pt x="0" y="27"/>
                    <a:pt x="7" y="9"/>
                    <a:pt x="20" y="5"/>
                  </a:cubicBezTo>
                  <a:cubicBezTo>
                    <a:pt x="34" y="0"/>
                    <a:pt x="49" y="11"/>
                    <a:pt x="49" y="11"/>
                  </a:cubicBezTo>
                  <a:cubicBezTo>
                    <a:pt x="49" y="11"/>
                    <a:pt x="43" y="28"/>
                    <a:pt x="29" y="3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8" name="îs1îḑé"/>
            <p:cNvSpPr/>
            <p:nvPr>
              <p:custDataLst>
                <p:tags r:id="rId306"/>
              </p:custDataLst>
            </p:nvPr>
          </p:nvSpPr>
          <p:spPr bwMode="auto">
            <a:xfrm>
              <a:off x="7038649" y="4845145"/>
              <a:ext cx="176603" cy="243116"/>
            </a:xfrm>
            <a:custGeom>
              <a:avLst/>
              <a:gdLst>
                <a:gd name="T0" fmla="*/ 57 w 90"/>
                <a:gd name="T1" fmla="*/ 100 h 124"/>
                <a:gd name="T2" fmla="*/ 76 w 90"/>
                <a:gd name="T3" fmla="*/ 90 h 124"/>
                <a:gd name="T4" fmla="*/ 89 w 90"/>
                <a:gd name="T5" fmla="*/ 59 h 124"/>
                <a:gd name="T6" fmla="*/ 82 w 90"/>
                <a:gd name="T7" fmla="*/ 44 h 124"/>
                <a:gd name="T8" fmla="*/ 76 w 90"/>
                <a:gd name="T9" fmla="*/ 26 h 124"/>
                <a:gd name="T10" fmla="*/ 50 w 90"/>
                <a:gd name="T11" fmla="*/ 8 h 124"/>
                <a:gd name="T12" fmla="*/ 41 w 90"/>
                <a:gd name="T13" fmla="*/ 6 h 124"/>
                <a:gd name="T14" fmla="*/ 29 w 90"/>
                <a:gd name="T15" fmla="*/ 2 h 124"/>
                <a:gd name="T16" fmla="*/ 11 w 90"/>
                <a:gd name="T17" fmla="*/ 22 h 124"/>
                <a:gd name="T18" fmla="*/ 5 w 90"/>
                <a:gd name="T19" fmla="*/ 43 h 124"/>
                <a:gd name="T20" fmla="*/ 0 w 90"/>
                <a:gd name="T21" fmla="*/ 59 h 124"/>
                <a:gd name="T22" fmla="*/ 14 w 90"/>
                <a:gd name="T23" fmla="*/ 99 h 124"/>
                <a:gd name="T24" fmla="*/ 57 w 90"/>
                <a:gd name="T25" fmla="*/ 10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24">
                  <a:moveTo>
                    <a:pt x="57" y="100"/>
                  </a:moveTo>
                  <a:cubicBezTo>
                    <a:pt x="68" y="95"/>
                    <a:pt x="71" y="99"/>
                    <a:pt x="76" y="90"/>
                  </a:cubicBezTo>
                  <a:cubicBezTo>
                    <a:pt x="82" y="79"/>
                    <a:pt x="90" y="75"/>
                    <a:pt x="89" y="59"/>
                  </a:cubicBezTo>
                  <a:cubicBezTo>
                    <a:pt x="89" y="49"/>
                    <a:pt x="86" y="51"/>
                    <a:pt x="82" y="44"/>
                  </a:cubicBezTo>
                  <a:cubicBezTo>
                    <a:pt x="79" y="39"/>
                    <a:pt x="78" y="33"/>
                    <a:pt x="76" y="26"/>
                  </a:cubicBezTo>
                  <a:cubicBezTo>
                    <a:pt x="71" y="6"/>
                    <a:pt x="65" y="7"/>
                    <a:pt x="50" y="8"/>
                  </a:cubicBezTo>
                  <a:cubicBezTo>
                    <a:pt x="44" y="9"/>
                    <a:pt x="47" y="10"/>
                    <a:pt x="41" y="6"/>
                  </a:cubicBezTo>
                  <a:cubicBezTo>
                    <a:pt x="36" y="3"/>
                    <a:pt x="35" y="0"/>
                    <a:pt x="29" y="2"/>
                  </a:cubicBezTo>
                  <a:cubicBezTo>
                    <a:pt x="22" y="3"/>
                    <a:pt x="13" y="15"/>
                    <a:pt x="11" y="22"/>
                  </a:cubicBezTo>
                  <a:cubicBezTo>
                    <a:pt x="8" y="29"/>
                    <a:pt x="7" y="37"/>
                    <a:pt x="5" y="43"/>
                  </a:cubicBezTo>
                  <a:cubicBezTo>
                    <a:pt x="2" y="49"/>
                    <a:pt x="0" y="51"/>
                    <a:pt x="0" y="59"/>
                  </a:cubicBezTo>
                  <a:cubicBezTo>
                    <a:pt x="1" y="73"/>
                    <a:pt x="7" y="89"/>
                    <a:pt x="14" y="99"/>
                  </a:cubicBezTo>
                  <a:cubicBezTo>
                    <a:pt x="31" y="124"/>
                    <a:pt x="57" y="100"/>
                    <a:pt x="57" y="100"/>
                  </a:cubicBezTo>
                  <a:close/>
                </a:path>
              </a:pathLst>
            </a:custGeom>
            <a:solidFill>
              <a:srgbClr val="0D3E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09" name="iślíḍé"/>
            <p:cNvSpPr/>
            <p:nvPr>
              <p:custDataLst>
                <p:tags r:id="rId307"/>
              </p:custDataLst>
            </p:nvPr>
          </p:nvSpPr>
          <p:spPr bwMode="auto">
            <a:xfrm>
              <a:off x="6355172" y="5085967"/>
              <a:ext cx="377289" cy="321097"/>
            </a:xfrm>
            <a:custGeom>
              <a:avLst/>
              <a:gdLst>
                <a:gd name="T0" fmla="*/ 137 w 192"/>
                <a:gd name="T1" fmla="*/ 34 h 164"/>
                <a:gd name="T2" fmla="*/ 107 w 192"/>
                <a:gd name="T3" fmla="*/ 12 h 164"/>
                <a:gd name="T4" fmla="*/ 55 w 192"/>
                <a:gd name="T5" fmla="*/ 13 h 164"/>
                <a:gd name="T6" fmla="*/ 41 w 192"/>
                <a:gd name="T7" fmla="*/ 35 h 164"/>
                <a:gd name="T8" fmla="*/ 21 w 192"/>
                <a:gd name="T9" fmla="*/ 57 h 164"/>
                <a:gd name="T10" fmla="*/ 22 w 192"/>
                <a:gd name="T11" fmla="*/ 110 h 164"/>
                <a:gd name="T12" fmla="*/ 28 w 192"/>
                <a:gd name="T13" fmla="*/ 126 h 164"/>
                <a:gd name="T14" fmla="*/ 32 w 192"/>
                <a:gd name="T15" fmla="*/ 148 h 164"/>
                <a:gd name="T16" fmla="*/ 76 w 192"/>
                <a:gd name="T17" fmla="*/ 163 h 164"/>
                <a:gd name="T18" fmla="*/ 109 w 192"/>
                <a:gd name="T19" fmla="*/ 157 h 164"/>
                <a:gd name="T20" fmla="*/ 133 w 192"/>
                <a:gd name="T21" fmla="*/ 153 h 164"/>
                <a:gd name="T22" fmla="*/ 174 w 192"/>
                <a:gd name="T23" fmla="*/ 102 h 164"/>
                <a:gd name="T24" fmla="*/ 137 w 192"/>
                <a:gd name="T25"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64">
                  <a:moveTo>
                    <a:pt x="137" y="34"/>
                  </a:moveTo>
                  <a:cubicBezTo>
                    <a:pt x="122" y="21"/>
                    <a:pt x="123" y="13"/>
                    <a:pt x="107" y="12"/>
                  </a:cubicBezTo>
                  <a:cubicBezTo>
                    <a:pt x="88" y="10"/>
                    <a:pt x="75" y="0"/>
                    <a:pt x="55" y="13"/>
                  </a:cubicBezTo>
                  <a:cubicBezTo>
                    <a:pt x="42" y="21"/>
                    <a:pt x="46" y="24"/>
                    <a:pt x="41" y="35"/>
                  </a:cubicBezTo>
                  <a:cubicBezTo>
                    <a:pt x="37" y="44"/>
                    <a:pt x="29" y="48"/>
                    <a:pt x="21" y="57"/>
                  </a:cubicBezTo>
                  <a:cubicBezTo>
                    <a:pt x="0" y="80"/>
                    <a:pt x="7" y="88"/>
                    <a:pt x="22" y="110"/>
                  </a:cubicBezTo>
                  <a:cubicBezTo>
                    <a:pt x="28" y="119"/>
                    <a:pt x="27" y="114"/>
                    <a:pt x="28" y="126"/>
                  </a:cubicBezTo>
                  <a:cubicBezTo>
                    <a:pt x="28" y="136"/>
                    <a:pt x="25" y="140"/>
                    <a:pt x="32" y="148"/>
                  </a:cubicBezTo>
                  <a:cubicBezTo>
                    <a:pt x="40" y="158"/>
                    <a:pt x="63" y="164"/>
                    <a:pt x="76" y="163"/>
                  </a:cubicBezTo>
                  <a:cubicBezTo>
                    <a:pt x="87" y="162"/>
                    <a:pt x="98" y="157"/>
                    <a:pt x="109" y="157"/>
                  </a:cubicBezTo>
                  <a:cubicBezTo>
                    <a:pt x="119" y="157"/>
                    <a:pt x="124" y="159"/>
                    <a:pt x="133" y="153"/>
                  </a:cubicBezTo>
                  <a:cubicBezTo>
                    <a:pt x="151" y="142"/>
                    <a:pt x="167" y="121"/>
                    <a:pt x="174" y="102"/>
                  </a:cubicBezTo>
                  <a:cubicBezTo>
                    <a:pt x="192" y="59"/>
                    <a:pt x="137" y="34"/>
                    <a:pt x="137" y="34"/>
                  </a:cubicBezTo>
                  <a:close/>
                </a:path>
              </a:pathLst>
            </a:custGeom>
            <a:solidFill>
              <a:srgbClr val="116B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0" name="îŝḷiḓê"/>
            <p:cNvSpPr/>
            <p:nvPr>
              <p:custDataLst>
                <p:tags r:id="rId308"/>
              </p:custDataLst>
            </p:nvPr>
          </p:nvSpPr>
          <p:spPr bwMode="auto">
            <a:xfrm>
              <a:off x="6407923" y="5235048"/>
              <a:ext cx="79128" cy="88302"/>
            </a:xfrm>
            <a:custGeom>
              <a:avLst/>
              <a:gdLst>
                <a:gd name="T0" fmla="*/ 7 w 40"/>
                <a:gd name="T1" fmla="*/ 15 h 45"/>
                <a:gd name="T2" fmla="*/ 32 w 40"/>
                <a:gd name="T3" fmla="*/ 0 h 45"/>
                <a:gd name="T4" fmla="*/ 33 w 40"/>
                <a:gd name="T5" fmla="*/ 29 h 45"/>
                <a:gd name="T6" fmla="*/ 8 w 40"/>
                <a:gd name="T7" fmla="*/ 45 h 45"/>
                <a:gd name="T8" fmla="*/ 7 w 40"/>
                <a:gd name="T9" fmla="*/ 15 h 45"/>
              </a:gdLst>
              <a:ahLst/>
              <a:cxnLst>
                <a:cxn ang="0">
                  <a:pos x="T0" y="T1"/>
                </a:cxn>
                <a:cxn ang="0">
                  <a:pos x="T2" y="T3"/>
                </a:cxn>
                <a:cxn ang="0">
                  <a:pos x="T4" y="T5"/>
                </a:cxn>
                <a:cxn ang="0">
                  <a:pos x="T6" y="T7"/>
                </a:cxn>
                <a:cxn ang="0">
                  <a:pos x="T8" y="T9"/>
                </a:cxn>
              </a:cxnLst>
              <a:rect l="0" t="0" r="r" b="b"/>
              <a:pathLst>
                <a:path w="40" h="45">
                  <a:moveTo>
                    <a:pt x="7" y="15"/>
                  </a:moveTo>
                  <a:cubicBezTo>
                    <a:pt x="14" y="3"/>
                    <a:pt x="32" y="0"/>
                    <a:pt x="32" y="0"/>
                  </a:cubicBezTo>
                  <a:cubicBezTo>
                    <a:pt x="32" y="0"/>
                    <a:pt x="40" y="17"/>
                    <a:pt x="33" y="29"/>
                  </a:cubicBezTo>
                  <a:cubicBezTo>
                    <a:pt x="26" y="42"/>
                    <a:pt x="8" y="45"/>
                    <a:pt x="8" y="45"/>
                  </a:cubicBezTo>
                  <a:cubicBezTo>
                    <a:pt x="8" y="45"/>
                    <a:pt x="0" y="28"/>
                    <a:pt x="7" y="15"/>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1" name="ïSḷíḓê"/>
            <p:cNvSpPr/>
            <p:nvPr>
              <p:custDataLst>
                <p:tags r:id="rId309"/>
              </p:custDataLst>
            </p:nvPr>
          </p:nvSpPr>
          <p:spPr bwMode="auto">
            <a:xfrm>
              <a:off x="6222146" y="5149040"/>
              <a:ext cx="80274" cy="77981"/>
            </a:xfrm>
            <a:custGeom>
              <a:avLst/>
              <a:gdLst>
                <a:gd name="T0" fmla="*/ 12 w 41"/>
                <a:gd name="T1" fmla="*/ 8 h 40"/>
                <a:gd name="T2" fmla="*/ 41 w 41"/>
                <a:gd name="T3" fmla="*/ 5 h 40"/>
                <a:gd name="T4" fmla="*/ 29 w 41"/>
                <a:gd name="T5" fmla="*/ 32 h 40"/>
                <a:gd name="T6" fmla="*/ 0 w 41"/>
                <a:gd name="T7" fmla="*/ 35 h 40"/>
                <a:gd name="T8" fmla="*/ 12 w 41"/>
                <a:gd name="T9" fmla="*/ 8 h 40"/>
              </a:gdLst>
              <a:ahLst/>
              <a:cxnLst>
                <a:cxn ang="0">
                  <a:pos x="T0" y="T1"/>
                </a:cxn>
                <a:cxn ang="0">
                  <a:pos x="T2" y="T3"/>
                </a:cxn>
                <a:cxn ang="0">
                  <a:pos x="T4" y="T5"/>
                </a:cxn>
                <a:cxn ang="0">
                  <a:pos x="T6" y="T7"/>
                </a:cxn>
                <a:cxn ang="0">
                  <a:pos x="T8" y="T9"/>
                </a:cxn>
              </a:cxnLst>
              <a:rect l="0" t="0" r="r" b="b"/>
              <a:pathLst>
                <a:path w="41" h="40">
                  <a:moveTo>
                    <a:pt x="12" y="8"/>
                  </a:moveTo>
                  <a:cubicBezTo>
                    <a:pt x="23" y="0"/>
                    <a:pt x="41" y="5"/>
                    <a:pt x="41" y="5"/>
                  </a:cubicBezTo>
                  <a:cubicBezTo>
                    <a:pt x="41" y="5"/>
                    <a:pt x="41" y="23"/>
                    <a:pt x="29" y="32"/>
                  </a:cubicBezTo>
                  <a:cubicBezTo>
                    <a:pt x="18" y="40"/>
                    <a:pt x="0" y="35"/>
                    <a:pt x="0" y="35"/>
                  </a:cubicBezTo>
                  <a:cubicBezTo>
                    <a:pt x="0" y="35"/>
                    <a:pt x="1" y="16"/>
                    <a:pt x="12" y="8"/>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2" name="işļiḋé"/>
            <p:cNvSpPr/>
            <p:nvPr>
              <p:custDataLst>
                <p:tags r:id="rId310"/>
              </p:custDataLst>
            </p:nvPr>
          </p:nvSpPr>
          <p:spPr bwMode="auto">
            <a:xfrm>
              <a:off x="6394162" y="5049271"/>
              <a:ext cx="71100" cy="97476"/>
            </a:xfrm>
            <a:custGeom>
              <a:avLst/>
              <a:gdLst>
                <a:gd name="T0" fmla="*/ 32 w 36"/>
                <a:gd name="T1" fmla="*/ 29 h 50"/>
                <a:gd name="T2" fmla="*/ 12 w 36"/>
                <a:gd name="T3" fmla="*/ 50 h 50"/>
                <a:gd name="T4" fmla="*/ 4 w 36"/>
                <a:gd name="T5" fmla="*/ 22 h 50"/>
                <a:gd name="T6" fmla="*/ 24 w 36"/>
                <a:gd name="T7" fmla="*/ 0 h 50"/>
                <a:gd name="T8" fmla="*/ 32 w 36"/>
                <a:gd name="T9" fmla="*/ 29 h 50"/>
              </a:gdLst>
              <a:ahLst/>
              <a:cxnLst>
                <a:cxn ang="0">
                  <a:pos x="T0" y="T1"/>
                </a:cxn>
                <a:cxn ang="0">
                  <a:pos x="T2" y="T3"/>
                </a:cxn>
                <a:cxn ang="0">
                  <a:pos x="T4" y="T5"/>
                </a:cxn>
                <a:cxn ang="0">
                  <a:pos x="T6" y="T7"/>
                </a:cxn>
                <a:cxn ang="0">
                  <a:pos x="T8" y="T9"/>
                </a:cxn>
              </a:cxnLst>
              <a:rect l="0" t="0" r="r" b="b"/>
              <a:pathLst>
                <a:path w="36" h="50">
                  <a:moveTo>
                    <a:pt x="32" y="29"/>
                  </a:moveTo>
                  <a:cubicBezTo>
                    <a:pt x="29" y="42"/>
                    <a:pt x="12" y="50"/>
                    <a:pt x="12" y="50"/>
                  </a:cubicBezTo>
                  <a:cubicBezTo>
                    <a:pt x="12" y="50"/>
                    <a:pt x="0" y="35"/>
                    <a:pt x="4" y="22"/>
                  </a:cubicBezTo>
                  <a:cubicBezTo>
                    <a:pt x="7" y="8"/>
                    <a:pt x="24" y="0"/>
                    <a:pt x="24" y="0"/>
                  </a:cubicBezTo>
                  <a:cubicBezTo>
                    <a:pt x="24" y="0"/>
                    <a:pt x="36" y="15"/>
                    <a:pt x="32" y="2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3" name="íşļídê"/>
            <p:cNvSpPr/>
            <p:nvPr>
              <p:custDataLst>
                <p:tags r:id="rId311"/>
              </p:custDataLst>
            </p:nvPr>
          </p:nvSpPr>
          <p:spPr bwMode="auto">
            <a:xfrm>
              <a:off x="5896461" y="4874961"/>
              <a:ext cx="68807" cy="97476"/>
            </a:xfrm>
            <a:custGeom>
              <a:avLst/>
              <a:gdLst>
                <a:gd name="T0" fmla="*/ 32 w 35"/>
                <a:gd name="T1" fmla="*/ 22 h 50"/>
                <a:gd name="T2" fmla="*/ 24 w 35"/>
                <a:gd name="T3" fmla="*/ 50 h 50"/>
                <a:gd name="T4" fmla="*/ 3 w 35"/>
                <a:gd name="T5" fmla="*/ 29 h 50"/>
                <a:gd name="T6" fmla="*/ 11 w 35"/>
                <a:gd name="T7" fmla="*/ 0 h 50"/>
                <a:gd name="T8" fmla="*/ 32 w 35"/>
                <a:gd name="T9" fmla="*/ 22 h 50"/>
              </a:gdLst>
              <a:ahLst/>
              <a:cxnLst>
                <a:cxn ang="0">
                  <a:pos x="T0" y="T1"/>
                </a:cxn>
                <a:cxn ang="0">
                  <a:pos x="T2" y="T3"/>
                </a:cxn>
                <a:cxn ang="0">
                  <a:pos x="T4" y="T5"/>
                </a:cxn>
                <a:cxn ang="0">
                  <a:pos x="T6" y="T7"/>
                </a:cxn>
                <a:cxn ang="0">
                  <a:pos x="T8" y="T9"/>
                </a:cxn>
              </a:cxnLst>
              <a:rect l="0" t="0" r="r" b="b"/>
              <a:pathLst>
                <a:path w="35" h="50">
                  <a:moveTo>
                    <a:pt x="32" y="22"/>
                  </a:moveTo>
                  <a:cubicBezTo>
                    <a:pt x="35" y="35"/>
                    <a:pt x="24" y="50"/>
                    <a:pt x="24" y="50"/>
                  </a:cubicBezTo>
                  <a:cubicBezTo>
                    <a:pt x="24" y="50"/>
                    <a:pt x="7" y="42"/>
                    <a:pt x="3" y="29"/>
                  </a:cubicBezTo>
                  <a:cubicBezTo>
                    <a:pt x="0" y="15"/>
                    <a:pt x="11" y="0"/>
                    <a:pt x="11" y="0"/>
                  </a:cubicBezTo>
                  <a:cubicBezTo>
                    <a:pt x="11" y="0"/>
                    <a:pt x="28" y="8"/>
                    <a:pt x="32" y="2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4" name="íšḷïḓé"/>
            <p:cNvSpPr/>
            <p:nvPr>
              <p:custDataLst>
                <p:tags r:id="rId312"/>
              </p:custDataLst>
            </p:nvPr>
          </p:nvSpPr>
          <p:spPr bwMode="auto">
            <a:xfrm>
              <a:off x="6373520" y="4950648"/>
              <a:ext cx="102063" cy="60779"/>
            </a:xfrm>
            <a:custGeom>
              <a:avLst/>
              <a:gdLst>
                <a:gd name="T0" fmla="*/ 27 w 52"/>
                <a:gd name="T1" fmla="*/ 30 h 31"/>
                <a:gd name="T2" fmla="*/ 0 w 52"/>
                <a:gd name="T3" fmla="*/ 17 h 31"/>
                <a:gd name="T4" fmla="*/ 26 w 52"/>
                <a:gd name="T5" fmla="*/ 1 h 31"/>
                <a:gd name="T6" fmla="*/ 52 w 52"/>
                <a:gd name="T7" fmla="*/ 15 h 31"/>
                <a:gd name="T8" fmla="*/ 27 w 52"/>
                <a:gd name="T9" fmla="*/ 30 h 31"/>
              </a:gdLst>
              <a:ahLst/>
              <a:cxnLst>
                <a:cxn ang="0">
                  <a:pos x="T0" y="T1"/>
                </a:cxn>
                <a:cxn ang="0">
                  <a:pos x="T2" y="T3"/>
                </a:cxn>
                <a:cxn ang="0">
                  <a:pos x="T4" y="T5"/>
                </a:cxn>
                <a:cxn ang="0">
                  <a:pos x="T6" y="T7"/>
                </a:cxn>
                <a:cxn ang="0">
                  <a:pos x="T8" y="T9"/>
                </a:cxn>
              </a:cxnLst>
              <a:rect l="0" t="0" r="r" b="b"/>
              <a:pathLst>
                <a:path w="52" h="31">
                  <a:moveTo>
                    <a:pt x="27" y="30"/>
                  </a:moveTo>
                  <a:cubicBezTo>
                    <a:pt x="12" y="31"/>
                    <a:pt x="0" y="17"/>
                    <a:pt x="0" y="17"/>
                  </a:cubicBezTo>
                  <a:cubicBezTo>
                    <a:pt x="0" y="17"/>
                    <a:pt x="11" y="1"/>
                    <a:pt x="26" y="1"/>
                  </a:cubicBezTo>
                  <a:cubicBezTo>
                    <a:pt x="40" y="0"/>
                    <a:pt x="52" y="15"/>
                    <a:pt x="52" y="15"/>
                  </a:cubicBezTo>
                  <a:cubicBezTo>
                    <a:pt x="52" y="15"/>
                    <a:pt x="41" y="30"/>
                    <a:pt x="27" y="30"/>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5" name="iś1îḑè"/>
            <p:cNvSpPr/>
            <p:nvPr>
              <p:custDataLst>
                <p:tags r:id="rId313"/>
              </p:custDataLst>
            </p:nvPr>
          </p:nvSpPr>
          <p:spPr bwMode="auto">
            <a:xfrm>
              <a:off x="6269163" y="5044683"/>
              <a:ext cx="99770" cy="59632"/>
            </a:xfrm>
            <a:custGeom>
              <a:avLst/>
              <a:gdLst>
                <a:gd name="T0" fmla="*/ 26 w 51"/>
                <a:gd name="T1" fmla="*/ 29 h 30"/>
                <a:gd name="T2" fmla="*/ 0 w 51"/>
                <a:gd name="T3" fmla="*/ 16 h 30"/>
                <a:gd name="T4" fmla="*/ 25 w 51"/>
                <a:gd name="T5" fmla="*/ 0 h 30"/>
                <a:gd name="T6" fmla="*/ 51 w 51"/>
                <a:gd name="T7" fmla="*/ 14 h 30"/>
                <a:gd name="T8" fmla="*/ 26 w 51"/>
                <a:gd name="T9" fmla="*/ 29 h 30"/>
              </a:gdLst>
              <a:ahLst/>
              <a:cxnLst>
                <a:cxn ang="0">
                  <a:pos x="T0" y="T1"/>
                </a:cxn>
                <a:cxn ang="0">
                  <a:pos x="T2" y="T3"/>
                </a:cxn>
                <a:cxn ang="0">
                  <a:pos x="T4" y="T5"/>
                </a:cxn>
                <a:cxn ang="0">
                  <a:pos x="T6" y="T7"/>
                </a:cxn>
                <a:cxn ang="0">
                  <a:pos x="T8" y="T9"/>
                </a:cxn>
              </a:cxnLst>
              <a:rect l="0" t="0" r="r" b="b"/>
              <a:pathLst>
                <a:path w="51" h="30">
                  <a:moveTo>
                    <a:pt x="26" y="29"/>
                  </a:moveTo>
                  <a:cubicBezTo>
                    <a:pt x="12" y="30"/>
                    <a:pt x="0" y="16"/>
                    <a:pt x="0" y="16"/>
                  </a:cubicBezTo>
                  <a:cubicBezTo>
                    <a:pt x="0" y="16"/>
                    <a:pt x="11" y="1"/>
                    <a:pt x="25" y="0"/>
                  </a:cubicBezTo>
                  <a:cubicBezTo>
                    <a:pt x="39" y="0"/>
                    <a:pt x="51" y="14"/>
                    <a:pt x="51" y="14"/>
                  </a:cubicBezTo>
                  <a:cubicBezTo>
                    <a:pt x="51" y="14"/>
                    <a:pt x="41" y="29"/>
                    <a:pt x="26" y="29"/>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6" name="ísḷïḓe"/>
            <p:cNvSpPr/>
            <p:nvPr>
              <p:custDataLst>
                <p:tags r:id="rId314"/>
              </p:custDataLst>
            </p:nvPr>
          </p:nvSpPr>
          <p:spPr bwMode="auto">
            <a:xfrm>
              <a:off x="6498518" y="5130692"/>
              <a:ext cx="91742" cy="73394"/>
            </a:xfrm>
            <a:custGeom>
              <a:avLst/>
              <a:gdLst>
                <a:gd name="T0" fmla="*/ 18 w 47"/>
                <a:gd name="T1" fmla="*/ 32 h 37"/>
                <a:gd name="T2" fmla="*/ 0 w 47"/>
                <a:gd name="T3" fmla="*/ 9 h 37"/>
                <a:gd name="T4" fmla="*/ 29 w 47"/>
                <a:gd name="T5" fmla="*/ 5 h 37"/>
                <a:gd name="T6" fmla="*/ 47 w 47"/>
                <a:gd name="T7" fmla="*/ 28 h 37"/>
                <a:gd name="T8" fmla="*/ 18 w 47"/>
                <a:gd name="T9" fmla="*/ 32 h 37"/>
              </a:gdLst>
              <a:ahLst/>
              <a:cxnLst>
                <a:cxn ang="0">
                  <a:pos x="T0" y="T1"/>
                </a:cxn>
                <a:cxn ang="0">
                  <a:pos x="T2" y="T3"/>
                </a:cxn>
                <a:cxn ang="0">
                  <a:pos x="T4" y="T5"/>
                </a:cxn>
                <a:cxn ang="0">
                  <a:pos x="T6" y="T7"/>
                </a:cxn>
                <a:cxn ang="0">
                  <a:pos x="T8" y="T9"/>
                </a:cxn>
              </a:cxnLst>
              <a:rect l="0" t="0" r="r" b="b"/>
              <a:pathLst>
                <a:path w="47" h="37">
                  <a:moveTo>
                    <a:pt x="18" y="32"/>
                  </a:moveTo>
                  <a:cubicBezTo>
                    <a:pt x="5" y="26"/>
                    <a:pt x="0" y="9"/>
                    <a:pt x="0" y="9"/>
                  </a:cubicBezTo>
                  <a:cubicBezTo>
                    <a:pt x="0" y="9"/>
                    <a:pt x="16" y="0"/>
                    <a:pt x="29" y="5"/>
                  </a:cubicBezTo>
                  <a:cubicBezTo>
                    <a:pt x="42" y="10"/>
                    <a:pt x="47" y="28"/>
                    <a:pt x="47" y="28"/>
                  </a:cubicBezTo>
                  <a:cubicBezTo>
                    <a:pt x="47" y="28"/>
                    <a:pt x="31" y="37"/>
                    <a:pt x="18" y="32"/>
                  </a:cubicBezTo>
                  <a:close/>
                </a:path>
              </a:pathLst>
            </a:custGeom>
            <a:solidFill>
              <a:srgbClr val="40A8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grpSp>
    </p:spTree>
    <p:custDataLst>
      <p:tags r:id="rId31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2" name="矩形 1"/>
          <p:cNvSpPr/>
          <p:nvPr>
            <p:custDataLst>
              <p:tags r:id="rId6"/>
            </p:custDataLst>
          </p:nvPr>
        </p:nvSpPr>
        <p:spPr>
          <a:xfrm>
            <a:off x="8197850" y="2089150"/>
            <a:ext cx="3857625" cy="401828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8" name="矩形 7"/>
          <p:cNvSpPr/>
          <p:nvPr>
            <p:custDataLst>
              <p:tags r:id="rId7"/>
            </p:custDataLst>
          </p:nvPr>
        </p:nvSpPr>
        <p:spPr>
          <a:xfrm>
            <a:off x="8291195" y="2170430"/>
            <a:ext cx="3857625" cy="401828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8"/>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0" name="图片 9"/>
          <p:cNvPicPr>
            <a:picLocks noChangeAspect="1"/>
          </p:cNvPicPr>
          <p:nvPr>
            <p:custDataLst>
              <p:tags r:id="rId9"/>
            </p:custDataLst>
          </p:nvPr>
        </p:nvPicPr>
        <p:blipFill rotWithShape="1">
          <a:blip r:embed="rId10"/>
          <a:srcRect l="196" r="196"/>
          <a:stretch>
            <a:fillRect/>
          </a:stretch>
        </p:blipFill>
        <p:spPr>
          <a:xfrm>
            <a:off x="0" y="1928723"/>
            <a:ext cx="7715302" cy="4339616"/>
          </a:xfrm>
          <a:custGeom>
            <a:avLst/>
            <a:gdLst/>
            <a:ahLst/>
            <a:cxnLst>
              <a:cxn ang="3">
                <a:pos x="hc" y="t"/>
              </a:cxn>
              <a:cxn ang="cd2">
                <a:pos x="l" y="vc"/>
              </a:cxn>
              <a:cxn ang="cd4">
                <a:pos x="hc" y="b"/>
              </a:cxn>
              <a:cxn ang="0">
                <a:pos x="r" y="vc"/>
              </a:cxn>
            </a:cxnLst>
            <a:rect l="l" t="t" r="r" b="b"/>
            <a:pathLst>
              <a:path w="11520" h="6480">
                <a:moveTo>
                  <a:pt x="0" y="0"/>
                </a:moveTo>
                <a:lnTo>
                  <a:pt x="11520" y="0"/>
                </a:lnTo>
                <a:lnTo>
                  <a:pt x="11520" y="6480"/>
                </a:lnTo>
                <a:lnTo>
                  <a:pt x="0" y="6480"/>
                </a:lnTo>
                <a:lnTo>
                  <a:pt x="0" y="0"/>
                </a:lnTo>
                <a:close/>
              </a:path>
            </a:pathLst>
          </a:custGeom>
        </p:spPr>
      </p:pic>
      <p:sp>
        <p:nvSpPr>
          <p:cNvPr id="11" name="Title 6"/>
          <p:cNvSpPr txBox="1"/>
          <p:nvPr>
            <p:custDataLst>
              <p:tags r:id="rId11"/>
            </p:custDataLst>
          </p:nvPr>
        </p:nvSpPr>
        <p:spPr>
          <a:xfrm>
            <a:off x="8840536" y="3375264"/>
            <a:ext cx="2732348" cy="176799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水质污染 –净化污染物质所需的水量</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7"/>
            </p:custDataLst>
          </p:nvPr>
        </p:nvSpPr>
        <p:spPr>
          <a:xfrm>
            <a:off x="667385" y="1380490"/>
            <a:ext cx="478790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什么是废弃物?</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8"/>
            </p:custDataLst>
          </p:nvPr>
        </p:nvSpPr>
        <p:spPr>
          <a:xfrm>
            <a:off x="5784215" y="2454275"/>
            <a:ext cx="6315075" cy="3784600"/>
          </a:xfrm>
          <a:prstGeom prst="rect">
            <a:avLst/>
          </a:prstGeom>
          <a:noFill/>
        </p:spPr>
        <p:txBody>
          <a:bodyPr wrap="square" rtlCol="0" anchor="t">
            <a:spAutoFit/>
          </a:bodyPr>
          <a:lstStyle/>
          <a:p>
            <a:pPr algn="l">
              <a:lnSpc>
                <a:spcPct val="150000"/>
              </a:lnSpc>
            </a:pP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什么是废弃物?</a:t>
            </a:r>
            <a:endPar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垃圾在生活和工业活动中是没有用途的物质, 因此在广义上称废弃物</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受害现象</a:t>
            </a:r>
            <a:endPar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埋入的垃圾含有很多水分, 因此在地下水流入时容易腐败,它所流出的渗水会污染水质</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特别是雨水流入垃圾埋入场与腐败的物质形成有毒废水</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一旦流入附近河流会污染水质</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16" name="5f92b871-0398-4a36-8180-13f545770c2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9"/>
            </p:custDataLst>
          </p:nvPr>
        </p:nvGrpSpPr>
        <p:grpSpPr>
          <a:xfrm>
            <a:off x="1771015" y="2812415"/>
            <a:ext cx="3813810" cy="3493770"/>
            <a:chOff x="3341688" y="895351"/>
            <a:chExt cx="5505450" cy="5043488"/>
          </a:xfrm>
        </p:grpSpPr>
        <p:sp>
          <p:nvSpPr>
            <p:cNvPr id="117" name="iŝļïḑe"/>
            <p:cNvSpPr/>
            <p:nvPr>
              <p:custDataLst>
                <p:tags r:id="rId10"/>
              </p:custDataLst>
            </p:nvPr>
          </p:nvSpPr>
          <p:spPr bwMode="auto">
            <a:xfrm>
              <a:off x="3341688" y="5641976"/>
              <a:ext cx="5505450" cy="296863"/>
            </a:xfrm>
            <a:prstGeom prst="ellipse">
              <a:avLst/>
            </a:prstGeom>
            <a:solidFill>
              <a:schemeClr val="lt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8" name="ï$1idê"/>
            <p:cNvSpPr/>
            <p:nvPr>
              <p:custDataLst>
                <p:tags r:id="rId11"/>
              </p:custDataLst>
            </p:nvPr>
          </p:nvSpPr>
          <p:spPr bwMode="auto">
            <a:xfrm>
              <a:off x="8078788" y="2209801"/>
              <a:ext cx="158750" cy="195263"/>
            </a:xfrm>
            <a:custGeom>
              <a:avLst/>
              <a:gdLst>
                <a:gd name="T0" fmla="*/ 19 w 52"/>
                <a:gd name="T1" fmla="*/ 0 h 64"/>
                <a:gd name="T2" fmla="*/ 43 w 52"/>
                <a:gd name="T3" fmla="*/ 23 h 64"/>
                <a:gd name="T4" fmla="*/ 31 w 52"/>
                <a:gd name="T5" fmla="*/ 19 h 64"/>
                <a:gd name="T6" fmla="*/ 50 w 52"/>
                <a:gd name="T7" fmla="*/ 46 h 64"/>
                <a:gd name="T8" fmla="*/ 26 w 52"/>
                <a:gd name="T9" fmla="*/ 33 h 64"/>
                <a:gd name="T10" fmla="*/ 48 w 52"/>
                <a:gd name="T11" fmla="*/ 58 h 64"/>
                <a:gd name="T12" fmla="*/ 21 w 52"/>
                <a:gd name="T13" fmla="*/ 38 h 64"/>
                <a:gd name="T14" fmla="*/ 35 w 52"/>
                <a:gd name="T15" fmla="*/ 62 h 64"/>
                <a:gd name="T16" fmla="*/ 16 w 52"/>
                <a:gd name="T17" fmla="*/ 40 h 64"/>
                <a:gd name="T18" fmla="*/ 20 w 52"/>
                <a:gd name="T19" fmla="*/ 57 h 64"/>
                <a:gd name="T20" fmla="*/ 0 w 52"/>
                <a:gd name="T21" fmla="*/ 18 h 64"/>
                <a:gd name="T22" fmla="*/ 19 w 52"/>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4">
                  <a:moveTo>
                    <a:pt x="19" y="0"/>
                  </a:moveTo>
                  <a:cubicBezTo>
                    <a:pt x="19" y="0"/>
                    <a:pt x="47" y="17"/>
                    <a:pt x="43" y="23"/>
                  </a:cubicBezTo>
                  <a:cubicBezTo>
                    <a:pt x="41" y="26"/>
                    <a:pt x="31" y="19"/>
                    <a:pt x="31" y="19"/>
                  </a:cubicBezTo>
                  <a:cubicBezTo>
                    <a:pt x="31" y="19"/>
                    <a:pt x="52" y="42"/>
                    <a:pt x="50" y="46"/>
                  </a:cubicBezTo>
                  <a:cubicBezTo>
                    <a:pt x="47" y="51"/>
                    <a:pt x="26" y="33"/>
                    <a:pt x="26" y="33"/>
                  </a:cubicBezTo>
                  <a:cubicBezTo>
                    <a:pt x="26" y="33"/>
                    <a:pt x="51" y="54"/>
                    <a:pt x="48" y="58"/>
                  </a:cubicBezTo>
                  <a:cubicBezTo>
                    <a:pt x="45" y="61"/>
                    <a:pt x="21" y="38"/>
                    <a:pt x="21" y="38"/>
                  </a:cubicBezTo>
                  <a:cubicBezTo>
                    <a:pt x="21" y="38"/>
                    <a:pt x="40" y="59"/>
                    <a:pt x="35" y="62"/>
                  </a:cubicBezTo>
                  <a:cubicBezTo>
                    <a:pt x="32" y="64"/>
                    <a:pt x="16" y="40"/>
                    <a:pt x="16" y="40"/>
                  </a:cubicBezTo>
                  <a:cubicBezTo>
                    <a:pt x="16" y="40"/>
                    <a:pt x="25" y="55"/>
                    <a:pt x="20" y="57"/>
                  </a:cubicBezTo>
                  <a:cubicBezTo>
                    <a:pt x="17" y="59"/>
                    <a:pt x="0" y="18"/>
                    <a:pt x="0" y="18"/>
                  </a:cubicBezTo>
                  <a:lnTo>
                    <a:pt x="19" y="0"/>
                  </a:lnTo>
                  <a:close/>
                </a:path>
              </a:pathLst>
            </a:custGeom>
            <a:solidFill>
              <a:srgbClr val="FFDD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9" name="íšliḋe"/>
            <p:cNvSpPr/>
            <p:nvPr>
              <p:custDataLst>
                <p:tags r:id="rId12"/>
              </p:custDataLst>
            </p:nvPr>
          </p:nvSpPr>
          <p:spPr bwMode="auto">
            <a:xfrm>
              <a:off x="7761288" y="2579688"/>
              <a:ext cx="357188" cy="1173163"/>
            </a:xfrm>
            <a:custGeom>
              <a:avLst/>
              <a:gdLst>
                <a:gd name="T0" fmla="*/ 88 w 118"/>
                <a:gd name="T1" fmla="*/ 0 h 387"/>
                <a:gd name="T2" fmla="*/ 76 w 118"/>
                <a:gd name="T3" fmla="*/ 358 h 387"/>
                <a:gd name="T4" fmla="*/ 118 w 118"/>
                <a:gd name="T5" fmla="*/ 387 h 387"/>
                <a:gd name="T6" fmla="*/ 42 w 118"/>
                <a:gd name="T7" fmla="*/ 387 h 387"/>
                <a:gd name="T8" fmla="*/ 45 w 118"/>
                <a:gd name="T9" fmla="*/ 360 h 387"/>
                <a:gd name="T10" fmla="*/ 32 w 118"/>
                <a:gd name="T11" fmla="*/ 184 h 387"/>
                <a:gd name="T12" fmla="*/ 0 w 118"/>
                <a:gd name="T13" fmla="*/ 0 h 387"/>
                <a:gd name="T14" fmla="*/ 88 w 118"/>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387">
                  <a:moveTo>
                    <a:pt x="88" y="0"/>
                  </a:moveTo>
                  <a:cubicBezTo>
                    <a:pt x="76" y="358"/>
                    <a:pt x="76" y="358"/>
                    <a:pt x="76" y="358"/>
                  </a:cubicBezTo>
                  <a:cubicBezTo>
                    <a:pt x="118" y="387"/>
                    <a:pt x="118" y="387"/>
                    <a:pt x="118" y="387"/>
                  </a:cubicBezTo>
                  <a:cubicBezTo>
                    <a:pt x="42" y="387"/>
                    <a:pt x="42" y="387"/>
                    <a:pt x="42" y="387"/>
                  </a:cubicBezTo>
                  <a:cubicBezTo>
                    <a:pt x="45" y="360"/>
                    <a:pt x="45" y="360"/>
                    <a:pt x="45" y="360"/>
                  </a:cubicBezTo>
                  <a:cubicBezTo>
                    <a:pt x="45" y="360"/>
                    <a:pt x="36" y="231"/>
                    <a:pt x="32" y="184"/>
                  </a:cubicBezTo>
                  <a:cubicBezTo>
                    <a:pt x="29" y="137"/>
                    <a:pt x="0" y="0"/>
                    <a:pt x="0" y="0"/>
                  </a:cubicBezTo>
                  <a:lnTo>
                    <a:pt x="88" y="0"/>
                  </a:lnTo>
                  <a:close/>
                </a:path>
              </a:pathLst>
            </a:custGeom>
            <a:solidFill>
              <a:srgbClr val="FFDE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0" name="iṣḷïḋe"/>
            <p:cNvSpPr/>
            <p:nvPr>
              <p:custDataLst>
                <p:tags r:id="rId13"/>
              </p:custDataLst>
            </p:nvPr>
          </p:nvSpPr>
          <p:spPr bwMode="auto">
            <a:xfrm>
              <a:off x="7888288" y="3671888"/>
              <a:ext cx="230188" cy="80963"/>
            </a:xfrm>
            <a:custGeom>
              <a:avLst/>
              <a:gdLst>
                <a:gd name="T0" fmla="*/ 118 w 145"/>
                <a:gd name="T1" fmla="*/ 34 h 51"/>
                <a:gd name="T2" fmla="*/ 6 w 145"/>
                <a:gd name="T3" fmla="*/ 0 h 51"/>
                <a:gd name="T4" fmla="*/ 0 w 145"/>
                <a:gd name="T5" fmla="*/ 51 h 51"/>
                <a:gd name="T6" fmla="*/ 145 w 145"/>
                <a:gd name="T7" fmla="*/ 51 h 51"/>
                <a:gd name="T8" fmla="*/ 118 w 145"/>
                <a:gd name="T9" fmla="*/ 34 h 51"/>
              </a:gdLst>
              <a:ahLst/>
              <a:cxnLst>
                <a:cxn ang="0">
                  <a:pos x="T0" y="T1"/>
                </a:cxn>
                <a:cxn ang="0">
                  <a:pos x="T2" y="T3"/>
                </a:cxn>
                <a:cxn ang="0">
                  <a:pos x="T4" y="T5"/>
                </a:cxn>
                <a:cxn ang="0">
                  <a:pos x="T6" y="T7"/>
                </a:cxn>
                <a:cxn ang="0">
                  <a:pos x="T8" y="T9"/>
                </a:cxn>
              </a:cxnLst>
              <a:rect l="0" t="0" r="r" b="b"/>
              <a:pathLst>
                <a:path w="145" h="51">
                  <a:moveTo>
                    <a:pt x="118" y="34"/>
                  </a:moveTo>
                  <a:lnTo>
                    <a:pt x="6" y="0"/>
                  </a:lnTo>
                  <a:lnTo>
                    <a:pt x="0" y="51"/>
                  </a:lnTo>
                  <a:lnTo>
                    <a:pt x="145" y="51"/>
                  </a:lnTo>
                  <a:lnTo>
                    <a:pt x="118" y="34"/>
                  </a:lnTo>
                  <a:close/>
                </a:path>
              </a:pathLst>
            </a:custGeom>
            <a:solidFill>
              <a:srgbClr val="0E2E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1" name="îślídé"/>
            <p:cNvSpPr/>
            <p:nvPr>
              <p:custDataLst>
                <p:tags r:id="rId14"/>
              </p:custDataLst>
            </p:nvPr>
          </p:nvSpPr>
          <p:spPr bwMode="auto">
            <a:xfrm>
              <a:off x="7724776" y="2579688"/>
              <a:ext cx="354013" cy="1173163"/>
            </a:xfrm>
            <a:custGeom>
              <a:avLst/>
              <a:gdLst>
                <a:gd name="T0" fmla="*/ 87 w 117"/>
                <a:gd name="T1" fmla="*/ 0 h 387"/>
                <a:gd name="T2" fmla="*/ 75 w 117"/>
                <a:gd name="T3" fmla="*/ 358 h 387"/>
                <a:gd name="T4" fmla="*/ 117 w 117"/>
                <a:gd name="T5" fmla="*/ 387 h 387"/>
                <a:gd name="T6" fmla="*/ 41 w 117"/>
                <a:gd name="T7" fmla="*/ 387 h 387"/>
                <a:gd name="T8" fmla="*/ 45 w 117"/>
                <a:gd name="T9" fmla="*/ 360 h 387"/>
                <a:gd name="T10" fmla="*/ 32 w 117"/>
                <a:gd name="T11" fmla="*/ 184 h 387"/>
                <a:gd name="T12" fmla="*/ 0 w 117"/>
                <a:gd name="T13" fmla="*/ 0 h 387"/>
                <a:gd name="T14" fmla="*/ 87 w 117"/>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87">
                  <a:moveTo>
                    <a:pt x="87" y="0"/>
                  </a:moveTo>
                  <a:cubicBezTo>
                    <a:pt x="75" y="358"/>
                    <a:pt x="75" y="358"/>
                    <a:pt x="75" y="358"/>
                  </a:cubicBezTo>
                  <a:cubicBezTo>
                    <a:pt x="117" y="387"/>
                    <a:pt x="117" y="387"/>
                    <a:pt x="117" y="387"/>
                  </a:cubicBezTo>
                  <a:cubicBezTo>
                    <a:pt x="41" y="387"/>
                    <a:pt x="41" y="387"/>
                    <a:pt x="41" y="387"/>
                  </a:cubicBezTo>
                  <a:cubicBezTo>
                    <a:pt x="45" y="360"/>
                    <a:pt x="45" y="360"/>
                    <a:pt x="45" y="360"/>
                  </a:cubicBezTo>
                  <a:cubicBezTo>
                    <a:pt x="45" y="360"/>
                    <a:pt x="35" y="231"/>
                    <a:pt x="32" y="184"/>
                  </a:cubicBezTo>
                  <a:cubicBezTo>
                    <a:pt x="28" y="137"/>
                    <a:pt x="0" y="0"/>
                    <a:pt x="0" y="0"/>
                  </a:cubicBezTo>
                  <a:lnTo>
                    <a:pt x="87" y="0"/>
                  </a:ln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2" name="ï$1íďe"/>
            <p:cNvSpPr/>
            <p:nvPr>
              <p:custDataLst>
                <p:tags r:id="rId15"/>
              </p:custDataLst>
            </p:nvPr>
          </p:nvSpPr>
          <p:spPr bwMode="auto">
            <a:xfrm>
              <a:off x="7921626" y="2028826"/>
              <a:ext cx="223838" cy="246063"/>
            </a:xfrm>
            <a:custGeom>
              <a:avLst/>
              <a:gdLst>
                <a:gd name="T0" fmla="*/ 52 w 141"/>
                <a:gd name="T1" fmla="*/ 0 h 155"/>
                <a:gd name="T2" fmla="*/ 141 w 141"/>
                <a:gd name="T3" fmla="*/ 116 h 155"/>
                <a:gd name="T4" fmla="*/ 99 w 141"/>
                <a:gd name="T5" fmla="*/ 155 h 155"/>
                <a:gd name="T6" fmla="*/ 0 w 141"/>
                <a:gd name="T7" fmla="*/ 69 h 155"/>
                <a:gd name="T8" fmla="*/ 52 w 141"/>
                <a:gd name="T9" fmla="*/ 0 h 155"/>
              </a:gdLst>
              <a:ahLst/>
              <a:cxnLst>
                <a:cxn ang="0">
                  <a:pos x="T0" y="T1"/>
                </a:cxn>
                <a:cxn ang="0">
                  <a:pos x="T2" y="T3"/>
                </a:cxn>
                <a:cxn ang="0">
                  <a:pos x="T4" y="T5"/>
                </a:cxn>
                <a:cxn ang="0">
                  <a:pos x="T6" y="T7"/>
                </a:cxn>
                <a:cxn ang="0">
                  <a:pos x="T8" y="T9"/>
                </a:cxn>
              </a:cxnLst>
              <a:rect l="0" t="0" r="r" b="b"/>
              <a:pathLst>
                <a:path w="141" h="155">
                  <a:moveTo>
                    <a:pt x="52" y="0"/>
                  </a:moveTo>
                  <a:lnTo>
                    <a:pt x="141" y="116"/>
                  </a:lnTo>
                  <a:lnTo>
                    <a:pt x="99" y="155"/>
                  </a:lnTo>
                  <a:lnTo>
                    <a:pt x="0" y="69"/>
                  </a:lnTo>
                  <a:lnTo>
                    <a:pt x="52" y="0"/>
                  </a:ln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3" name="îšḻiḑe"/>
            <p:cNvSpPr/>
            <p:nvPr>
              <p:custDataLst>
                <p:tags r:id="rId16"/>
              </p:custDataLst>
            </p:nvPr>
          </p:nvSpPr>
          <p:spPr bwMode="auto">
            <a:xfrm>
              <a:off x="7632701" y="1452563"/>
              <a:ext cx="419100" cy="1212850"/>
            </a:xfrm>
            <a:custGeom>
              <a:avLst/>
              <a:gdLst>
                <a:gd name="T0" fmla="*/ 29 w 138"/>
                <a:gd name="T1" fmla="*/ 7 h 400"/>
                <a:gd name="T2" fmla="*/ 120 w 138"/>
                <a:gd name="T3" fmla="*/ 0 h 400"/>
                <a:gd name="T4" fmla="*/ 137 w 138"/>
                <a:gd name="T5" fmla="*/ 62 h 400"/>
                <a:gd name="T6" fmla="*/ 131 w 138"/>
                <a:gd name="T7" fmla="*/ 157 h 400"/>
                <a:gd name="T8" fmla="*/ 138 w 138"/>
                <a:gd name="T9" fmla="*/ 397 h 400"/>
                <a:gd name="T10" fmla="*/ 25 w 138"/>
                <a:gd name="T11" fmla="*/ 400 h 400"/>
                <a:gd name="T12" fmla="*/ 6 w 138"/>
                <a:gd name="T13" fmla="*/ 256 h 400"/>
                <a:gd name="T14" fmla="*/ 41 w 138"/>
                <a:gd name="T15" fmla="*/ 160 h 400"/>
                <a:gd name="T16" fmla="*/ 14 w 138"/>
                <a:gd name="T17" fmla="*/ 28 h 400"/>
                <a:gd name="T18" fmla="*/ 29 w 138"/>
                <a:gd name="T19" fmla="*/ 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400">
                  <a:moveTo>
                    <a:pt x="29" y="7"/>
                  </a:moveTo>
                  <a:cubicBezTo>
                    <a:pt x="120" y="0"/>
                    <a:pt x="120" y="0"/>
                    <a:pt x="120" y="0"/>
                  </a:cubicBezTo>
                  <a:cubicBezTo>
                    <a:pt x="120" y="0"/>
                    <a:pt x="138" y="22"/>
                    <a:pt x="137" y="62"/>
                  </a:cubicBezTo>
                  <a:cubicBezTo>
                    <a:pt x="136" y="103"/>
                    <a:pt x="131" y="157"/>
                    <a:pt x="131" y="157"/>
                  </a:cubicBezTo>
                  <a:cubicBezTo>
                    <a:pt x="138" y="397"/>
                    <a:pt x="138" y="397"/>
                    <a:pt x="138" y="397"/>
                  </a:cubicBezTo>
                  <a:cubicBezTo>
                    <a:pt x="25" y="400"/>
                    <a:pt x="25" y="400"/>
                    <a:pt x="25" y="400"/>
                  </a:cubicBezTo>
                  <a:cubicBezTo>
                    <a:pt x="25" y="400"/>
                    <a:pt x="0" y="322"/>
                    <a:pt x="6" y="256"/>
                  </a:cubicBezTo>
                  <a:cubicBezTo>
                    <a:pt x="11" y="189"/>
                    <a:pt x="41" y="160"/>
                    <a:pt x="41" y="160"/>
                  </a:cubicBezTo>
                  <a:cubicBezTo>
                    <a:pt x="14" y="28"/>
                    <a:pt x="14" y="28"/>
                    <a:pt x="14" y="28"/>
                  </a:cubicBezTo>
                  <a:lnTo>
                    <a:pt x="29" y="7"/>
                  </a:lnTo>
                  <a:close/>
                </a:path>
              </a:pathLst>
            </a:custGeom>
            <a:solidFill>
              <a:srgbClr val="0E2E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4" name="íš1ïde"/>
            <p:cNvSpPr/>
            <p:nvPr>
              <p:custDataLst>
                <p:tags r:id="rId17"/>
              </p:custDataLst>
            </p:nvPr>
          </p:nvSpPr>
          <p:spPr bwMode="auto">
            <a:xfrm>
              <a:off x="7661276" y="1504951"/>
              <a:ext cx="473075" cy="584200"/>
            </a:xfrm>
            <a:custGeom>
              <a:avLst/>
              <a:gdLst>
                <a:gd name="T0" fmla="*/ 17 w 156"/>
                <a:gd name="T1" fmla="*/ 181 h 193"/>
                <a:gd name="T2" fmla="*/ 124 w 156"/>
                <a:gd name="T3" fmla="*/ 181 h 193"/>
                <a:gd name="T4" fmla="*/ 122 w 156"/>
                <a:gd name="T5" fmla="*/ 5 h 193"/>
                <a:gd name="T6" fmla="*/ 0 w 156"/>
                <a:gd name="T7" fmla="*/ 0 h 193"/>
                <a:gd name="T8" fmla="*/ 11 w 156"/>
                <a:gd name="T9" fmla="*/ 177 h 193"/>
              </a:gdLst>
              <a:ahLst/>
              <a:cxnLst>
                <a:cxn ang="0">
                  <a:pos x="T0" y="T1"/>
                </a:cxn>
                <a:cxn ang="0">
                  <a:pos x="T2" y="T3"/>
                </a:cxn>
                <a:cxn ang="0">
                  <a:pos x="T4" y="T5"/>
                </a:cxn>
                <a:cxn ang="0">
                  <a:pos x="T6" y="T7"/>
                </a:cxn>
                <a:cxn ang="0">
                  <a:pos x="T8" y="T9"/>
                </a:cxn>
              </a:cxnLst>
              <a:rect l="0" t="0" r="r" b="b"/>
              <a:pathLst>
                <a:path w="156" h="193">
                  <a:moveTo>
                    <a:pt x="17" y="181"/>
                  </a:moveTo>
                  <a:cubicBezTo>
                    <a:pt x="17" y="181"/>
                    <a:pt x="67" y="193"/>
                    <a:pt x="124" y="181"/>
                  </a:cubicBezTo>
                  <a:cubicBezTo>
                    <a:pt x="124" y="181"/>
                    <a:pt x="156" y="42"/>
                    <a:pt x="122" y="5"/>
                  </a:cubicBezTo>
                  <a:cubicBezTo>
                    <a:pt x="0" y="0"/>
                    <a:pt x="0" y="0"/>
                    <a:pt x="0" y="0"/>
                  </a:cubicBezTo>
                  <a:cubicBezTo>
                    <a:pt x="0" y="0"/>
                    <a:pt x="32" y="128"/>
                    <a:pt x="11" y="177"/>
                  </a:cubicBezTo>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5" name="ïṧļíḋe"/>
            <p:cNvSpPr/>
            <p:nvPr>
              <p:custDataLst>
                <p:tags r:id="rId18"/>
              </p:custDataLst>
            </p:nvPr>
          </p:nvSpPr>
          <p:spPr bwMode="auto">
            <a:xfrm>
              <a:off x="7585076" y="979488"/>
              <a:ext cx="369888" cy="466725"/>
            </a:xfrm>
            <a:custGeom>
              <a:avLst/>
              <a:gdLst>
                <a:gd name="T0" fmla="*/ 91 w 122"/>
                <a:gd name="T1" fmla="*/ 17 h 154"/>
                <a:gd name="T2" fmla="*/ 118 w 122"/>
                <a:gd name="T3" fmla="*/ 89 h 154"/>
                <a:gd name="T4" fmla="*/ 86 w 122"/>
                <a:gd name="T5" fmla="*/ 128 h 154"/>
                <a:gd name="T6" fmla="*/ 92 w 122"/>
                <a:gd name="T7" fmla="*/ 154 h 154"/>
                <a:gd name="T8" fmla="*/ 33 w 122"/>
                <a:gd name="T9" fmla="*/ 154 h 154"/>
                <a:gd name="T10" fmla="*/ 43 w 122"/>
                <a:gd name="T11" fmla="*/ 115 h 154"/>
                <a:gd name="T12" fmla="*/ 9 w 122"/>
                <a:gd name="T13" fmla="*/ 67 h 154"/>
                <a:gd name="T14" fmla="*/ 91 w 122"/>
                <a:gd name="T15" fmla="*/ 17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54">
                  <a:moveTo>
                    <a:pt x="91" y="17"/>
                  </a:moveTo>
                  <a:cubicBezTo>
                    <a:pt x="91" y="17"/>
                    <a:pt x="114" y="68"/>
                    <a:pt x="118" y="89"/>
                  </a:cubicBezTo>
                  <a:cubicBezTo>
                    <a:pt x="122" y="110"/>
                    <a:pt x="116" y="117"/>
                    <a:pt x="86" y="128"/>
                  </a:cubicBezTo>
                  <a:cubicBezTo>
                    <a:pt x="92" y="154"/>
                    <a:pt x="92" y="154"/>
                    <a:pt x="92" y="154"/>
                  </a:cubicBezTo>
                  <a:cubicBezTo>
                    <a:pt x="33" y="154"/>
                    <a:pt x="33" y="154"/>
                    <a:pt x="33" y="154"/>
                  </a:cubicBezTo>
                  <a:cubicBezTo>
                    <a:pt x="33" y="154"/>
                    <a:pt x="52" y="129"/>
                    <a:pt x="43" y="115"/>
                  </a:cubicBezTo>
                  <a:cubicBezTo>
                    <a:pt x="34" y="102"/>
                    <a:pt x="0" y="105"/>
                    <a:pt x="9" y="67"/>
                  </a:cubicBezTo>
                  <a:cubicBezTo>
                    <a:pt x="18" y="30"/>
                    <a:pt x="50" y="0"/>
                    <a:pt x="91" y="17"/>
                  </a:cubicBez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6" name="íṡļíḍè"/>
            <p:cNvSpPr/>
            <p:nvPr>
              <p:custDataLst>
                <p:tags r:id="rId19"/>
              </p:custDataLst>
            </p:nvPr>
          </p:nvSpPr>
          <p:spPr bwMode="auto">
            <a:xfrm>
              <a:off x="7442201" y="895351"/>
              <a:ext cx="479425" cy="612775"/>
            </a:xfrm>
            <a:custGeom>
              <a:avLst/>
              <a:gdLst>
                <a:gd name="T0" fmla="*/ 158 w 158"/>
                <a:gd name="T1" fmla="*/ 38 h 202"/>
                <a:gd name="T2" fmla="*/ 127 w 158"/>
                <a:gd name="T3" fmla="*/ 66 h 202"/>
                <a:gd name="T4" fmla="*/ 92 w 158"/>
                <a:gd name="T5" fmla="*/ 64 h 202"/>
                <a:gd name="T6" fmla="*/ 92 w 158"/>
                <a:gd name="T7" fmla="*/ 97 h 202"/>
                <a:gd name="T8" fmla="*/ 71 w 158"/>
                <a:gd name="T9" fmla="*/ 93 h 202"/>
                <a:gd name="T10" fmla="*/ 91 w 158"/>
                <a:gd name="T11" fmla="*/ 121 h 202"/>
                <a:gd name="T12" fmla="*/ 110 w 158"/>
                <a:gd name="T13" fmla="*/ 153 h 202"/>
                <a:gd name="T14" fmla="*/ 46 w 158"/>
                <a:gd name="T15" fmla="*/ 194 h 202"/>
                <a:gd name="T16" fmla="*/ 20 w 158"/>
                <a:gd name="T17" fmla="*/ 119 h 202"/>
                <a:gd name="T18" fmla="*/ 37 w 158"/>
                <a:gd name="T19" fmla="*/ 48 h 202"/>
                <a:gd name="T20" fmla="*/ 125 w 158"/>
                <a:gd name="T21" fmla="*/ 9 h 202"/>
                <a:gd name="T22" fmla="*/ 158 w 158"/>
                <a:gd name="T23" fmla="*/ 3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202">
                  <a:moveTo>
                    <a:pt x="158" y="38"/>
                  </a:moveTo>
                  <a:cubicBezTo>
                    <a:pt x="158" y="59"/>
                    <a:pt x="144" y="65"/>
                    <a:pt x="127" y="66"/>
                  </a:cubicBezTo>
                  <a:cubicBezTo>
                    <a:pt x="111" y="68"/>
                    <a:pt x="100" y="59"/>
                    <a:pt x="92" y="64"/>
                  </a:cubicBezTo>
                  <a:cubicBezTo>
                    <a:pt x="84" y="68"/>
                    <a:pt x="97" y="90"/>
                    <a:pt x="92" y="97"/>
                  </a:cubicBezTo>
                  <a:cubicBezTo>
                    <a:pt x="87" y="104"/>
                    <a:pt x="79" y="88"/>
                    <a:pt x="71" y="93"/>
                  </a:cubicBezTo>
                  <a:cubicBezTo>
                    <a:pt x="63" y="98"/>
                    <a:pt x="70" y="127"/>
                    <a:pt x="91" y="121"/>
                  </a:cubicBezTo>
                  <a:cubicBezTo>
                    <a:pt x="91" y="121"/>
                    <a:pt x="107" y="134"/>
                    <a:pt x="110" y="153"/>
                  </a:cubicBezTo>
                  <a:cubicBezTo>
                    <a:pt x="113" y="173"/>
                    <a:pt x="92" y="202"/>
                    <a:pt x="46" y="194"/>
                  </a:cubicBezTo>
                  <a:cubicBezTo>
                    <a:pt x="0" y="186"/>
                    <a:pt x="2" y="146"/>
                    <a:pt x="20" y="119"/>
                  </a:cubicBezTo>
                  <a:cubicBezTo>
                    <a:pt x="37" y="92"/>
                    <a:pt x="28" y="76"/>
                    <a:pt x="37" y="48"/>
                  </a:cubicBezTo>
                  <a:cubicBezTo>
                    <a:pt x="46" y="21"/>
                    <a:pt x="72" y="0"/>
                    <a:pt x="125" y="9"/>
                  </a:cubicBezTo>
                  <a:cubicBezTo>
                    <a:pt x="143" y="12"/>
                    <a:pt x="158" y="24"/>
                    <a:pt x="158" y="38"/>
                  </a:cubicBezTo>
                  <a:close/>
                </a:path>
              </a:pathLst>
            </a:custGeom>
            <a:solidFill>
              <a:srgbClr val="0C22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7" name="ïṩ1îḍê"/>
            <p:cNvSpPr/>
            <p:nvPr>
              <p:custDataLst>
                <p:tags r:id="rId20"/>
              </p:custDataLst>
            </p:nvPr>
          </p:nvSpPr>
          <p:spPr bwMode="auto">
            <a:xfrm>
              <a:off x="7442201" y="895351"/>
              <a:ext cx="419100" cy="590550"/>
            </a:xfrm>
            <a:custGeom>
              <a:avLst/>
              <a:gdLst>
                <a:gd name="T0" fmla="*/ 40 w 138"/>
                <a:gd name="T1" fmla="*/ 124 h 195"/>
                <a:gd name="T2" fmla="*/ 57 w 138"/>
                <a:gd name="T3" fmla="*/ 54 h 195"/>
                <a:gd name="T4" fmla="*/ 138 w 138"/>
                <a:gd name="T5" fmla="*/ 13 h 195"/>
                <a:gd name="T6" fmla="*/ 125 w 138"/>
                <a:gd name="T7" fmla="*/ 9 h 195"/>
                <a:gd name="T8" fmla="*/ 37 w 138"/>
                <a:gd name="T9" fmla="*/ 48 h 195"/>
                <a:gd name="T10" fmla="*/ 20 w 138"/>
                <a:gd name="T11" fmla="*/ 119 h 195"/>
                <a:gd name="T12" fmla="*/ 46 w 138"/>
                <a:gd name="T13" fmla="*/ 194 h 195"/>
                <a:gd name="T14" fmla="*/ 51 w 138"/>
                <a:gd name="T15" fmla="*/ 195 h 195"/>
                <a:gd name="T16" fmla="*/ 40 w 138"/>
                <a:gd name="T17" fmla="*/ 12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95">
                  <a:moveTo>
                    <a:pt x="40" y="124"/>
                  </a:moveTo>
                  <a:cubicBezTo>
                    <a:pt x="58" y="97"/>
                    <a:pt x="49" y="81"/>
                    <a:pt x="57" y="54"/>
                  </a:cubicBezTo>
                  <a:cubicBezTo>
                    <a:pt x="66" y="28"/>
                    <a:pt x="90" y="7"/>
                    <a:pt x="138" y="13"/>
                  </a:cubicBezTo>
                  <a:cubicBezTo>
                    <a:pt x="134" y="11"/>
                    <a:pt x="130" y="10"/>
                    <a:pt x="125" y="9"/>
                  </a:cubicBezTo>
                  <a:cubicBezTo>
                    <a:pt x="72" y="0"/>
                    <a:pt x="46" y="21"/>
                    <a:pt x="37" y="48"/>
                  </a:cubicBezTo>
                  <a:cubicBezTo>
                    <a:pt x="28" y="76"/>
                    <a:pt x="37" y="92"/>
                    <a:pt x="20" y="119"/>
                  </a:cubicBezTo>
                  <a:cubicBezTo>
                    <a:pt x="2" y="146"/>
                    <a:pt x="0" y="186"/>
                    <a:pt x="46" y="194"/>
                  </a:cubicBezTo>
                  <a:cubicBezTo>
                    <a:pt x="48" y="194"/>
                    <a:pt x="49" y="195"/>
                    <a:pt x="51" y="195"/>
                  </a:cubicBezTo>
                  <a:cubicBezTo>
                    <a:pt x="21" y="181"/>
                    <a:pt x="24" y="148"/>
                    <a:pt x="40" y="124"/>
                  </a:cubicBezTo>
                  <a:close/>
                </a:path>
              </a:pathLst>
            </a:custGeom>
            <a:solidFill>
              <a:srgbClr val="081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8" name="îsḻiḑè"/>
            <p:cNvSpPr/>
            <p:nvPr>
              <p:custDataLst>
                <p:tags r:id="rId21"/>
              </p:custDataLst>
            </p:nvPr>
          </p:nvSpPr>
          <p:spPr bwMode="auto">
            <a:xfrm>
              <a:off x="7708901" y="1508126"/>
              <a:ext cx="358775" cy="120650"/>
            </a:xfrm>
            <a:custGeom>
              <a:avLst/>
              <a:gdLst>
                <a:gd name="T0" fmla="*/ 109 w 118"/>
                <a:gd name="T1" fmla="*/ 9 h 40"/>
                <a:gd name="T2" fmla="*/ 6 w 118"/>
                <a:gd name="T3" fmla="*/ 0 h 40"/>
                <a:gd name="T4" fmla="*/ 4 w 118"/>
                <a:gd name="T5" fmla="*/ 3 h 40"/>
                <a:gd name="T6" fmla="*/ 43 w 118"/>
                <a:gd name="T7" fmla="*/ 39 h 40"/>
                <a:gd name="T8" fmla="*/ 118 w 118"/>
                <a:gd name="T9" fmla="*/ 33 h 40"/>
                <a:gd name="T10" fmla="*/ 109 w 118"/>
                <a:gd name="T11" fmla="*/ 9 h 40"/>
              </a:gdLst>
              <a:ahLst/>
              <a:cxnLst>
                <a:cxn ang="0">
                  <a:pos x="T0" y="T1"/>
                </a:cxn>
                <a:cxn ang="0">
                  <a:pos x="T2" y="T3"/>
                </a:cxn>
                <a:cxn ang="0">
                  <a:pos x="T4" y="T5"/>
                </a:cxn>
                <a:cxn ang="0">
                  <a:pos x="T6" y="T7"/>
                </a:cxn>
                <a:cxn ang="0">
                  <a:pos x="T8" y="T9"/>
                </a:cxn>
                <a:cxn ang="0">
                  <a:pos x="T10" y="T11"/>
                </a:cxn>
              </a:cxnLst>
              <a:rect l="0" t="0" r="r" b="b"/>
              <a:pathLst>
                <a:path w="118" h="40">
                  <a:moveTo>
                    <a:pt x="109" y="9"/>
                  </a:moveTo>
                  <a:cubicBezTo>
                    <a:pt x="6" y="0"/>
                    <a:pt x="6" y="0"/>
                    <a:pt x="6" y="0"/>
                  </a:cubicBezTo>
                  <a:cubicBezTo>
                    <a:pt x="5" y="1"/>
                    <a:pt x="4" y="2"/>
                    <a:pt x="4" y="3"/>
                  </a:cubicBezTo>
                  <a:cubicBezTo>
                    <a:pt x="0" y="16"/>
                    <a:pt x="9" y="36"/>
                    <a:pt x="43" y="39"/>
                  </a:cubicBezTo>
                  <a:cubicBezTo>
                    <a:pt x="65" y="40"/>
                    <a:pt x="94" y="38"/>
                    <a:pt x="118" y="33"/>
                  </a:cubicBezTo>
                  <a:cubicBezTo>
                    <a:pt x="116" y="23"/>
                    <a:pt x="113" y="15"/>
                    <a:pt x="109" y="9"/>
                  </a:cubicBezTo>
                  <a:close/>
                </a:path>
              </a:pathLst>
            </a:custGeom>
            <a:solidFill>
              <a:srgbClr val="0E2E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29" name="íş1ïḍè"/>
            <p:cNvSpPr/>
            <p:nvPr>
              <p:custDataLst>
                <p:tags r:id="rId22"/>
              </p:custDataLst>
            </p:nvPr>
          </p:nvSpPr>
          <p:spPr bwMode="auto">
            <a:xfrm>
              <a:off x="7988301" y="939801"/>
              <a:ext cx="203200" cy="158750"/>
            </a:xfrm>
            <a:custGeom>
              <a:avLst/>
              <a:gdLst>
                <a:gd name="T0" fmla="*/ 67 w 67"/>
                <a:gd name="T1" fmla="*/ 44 h 52"/>
                <a:gd name="T2" fmla="*/ 59 w 67"/>
                <a:gd name="T3" fmla="*/ 28 h 52"/>
                <a:gd name="T4" fmla="*/ 7 w 67"/>
                <a:gd name="T5" fmla="*/ 8 h 52"/>
                <a:gd name="T6" fmla="*/ 50 w 67"/>
                <a:gd name="T7" fmla="*/ 52 h 52"/>
                <a:gd name="T8" fmla="*/ 67 w 67"/>
                <a:gd name="T9" fmla="*/ 44 h 52"/>
              </a:gdLst>
              <a:ahLst/>
              <a:cxnLst>
                <a:cxn ang="0">
                  <a:pos x="T0" y="T1"/>
                </a:cxn>
                <a:cxn ang="0">
                  <a:pos x="T2" y="T3"/>
                </a:cxn>
                <a:cxn ang="0">
                  <a:pos x="T4" y="T5"/>
                </a:cxn>
                <a:cxn ang="0">
                  <a:pos x="T6" y="T7"/>
                </a:cxn>
                <a:cxn ang="0">
                  <a:pos x="T8" y="T9"/>
                </a:cxn>
              </a:cxnLst>
              <a:rect l="0" t="0" r="r" b="b"/>
              <a:pathLst>
                <a:path w="67" h="52">
                  <a:moveTo>
                    <a:pt x="67" y="44"/>
                  </a:moveTo>
                  <a:cubicBezTo>
                    <a:pt x="67" y="44"/>
                    <a:pt x="66" y="32"/>
                    <a:pt x="59" y="28"/>
                  </a:cubicBezTo>
                  <a:cubicBezTo>
                    <a:pt x="52" y="23"/>
                    <a:pt x="14" y="0"/>
                    <a:pt x="7" y="8"/>
                  </a:cubicBezTo>
                  <a:cubicBezTo>
                    <a:pt x="0" y="15"/>
                    <a:pt x="50" y="52"/>
                    <a:pt x="50" y="52"/>
                  </a:cubicBezTo>
                  <a:lnTo>
                    <a:pt x="67" y="44"/>
                  </a:lnTo>
                  <a:close/>
                </a:path>
              </a:pathLst>
            </a:custGeom>
            <a:solidFill>
              <a:srgbClr val="FFDD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0" name="iŝ1iḑè"/>
            <p:cNvSpPr/>
            <p:nvPr>
              <p:custDataLst>
                <p:tags r:id="rId23"/>
              </p:custDataLst>
            </p:nvPr>
          </p:nvSpPr>
          <p:spPr bwMode="auto">
            <a:xfrm>
              <a:off x="7699376" y="1068388"/>
              <a:ext cx="625475" cy="539750"/>
            </a:xfrm>
            <a:custGeom>
              <a:avLst/>
              <a:gdLst>
                <a:gd name="T0" fmla="*/ 3 w 206"/>
                <a:gd name="T1" fmla="*/ 140 h 178"/>
                <a:gd name="T2" fmla="*/ 160 w 206"/>
                <a:gd name="T3" fmla="*/ 108 h 178"/>
                <a:gd name="T4" fmla="*/ 140 w 206"/>
                <a:gd name="T5" fmla="*/ 6 h 178"/>
                <a:gd name="T6" fmla="*/ 164 w 206"/>
                <a:gd name="T7" fmla="*/ 0 h 178"/>
                <a:gd name="T8" fmla="*/ 205 w 206"/>
                <a:gd name="T9" fmla="*/ 119 h 178"/>
                <a:gd name="T10" fmla="*/ 43 w 206"/>
                <a:gd name="T11" fmla="*/ 177 h 178"/>
                <a:gd name="T12" fmla="*/ 3 w 206"/>
                <a:gd name="T13" fmla="*/ 140 h 178"/>
              </a:gdLst>
              <a:ahLst/>
              <a:cxnLst>
                <a:cxn ang="0">
                  <a:pos x="T0" y="T1"/>
                </a:cxn>
                <a:cxn ang="0">
                  <a:pos x="T2" y="T3"/>
                </a:cxn>
                <a:cxn ang="0">
                  <a:pos x="T4" y="T5"/>
                </a:cxn>
                <a:cxn ang="0">
                  <a:pos x="T6" y="T7"/>
                </a:cxn>
                <a:cxn ang="0">
                  <a:pos x="T8" y="T9"/>
                </a:cxn>
                <a:cxn ang="0">
                  <a:pos x="T10" y="T11"/>
                </a:cxn>
                <a:cxn ang="0">
                  <a:pos x="T12" y="T13"/>
                </a:cxn>
              </a:cxnLst>
              <a:rect l="0" t="0" r="r" b="b"/>
              <a:pathLst>
                <a:path w="206" h="178">
                  <a:moveTo>
                    <a:pt x="3" y="140"/>
                  </a:moveTo>
                  <a:cubicBezTo>
                    <a:pt x="6" y="129"/>
                    <a:pt x="160" y="108"/>
                    <a:pt x="160" y="108"/>
                  </a:cubicBezTo>
                  <a:cubicBezTo>
                    <a:pt x="140" y="6"/>
                    <a:pt x="140" y="6"/>
                    <a:pt x="140" y="6"/>
                  </a:cubicBezTo>
                  <a:cubicBezTo>
                    <a:pt x="164" y="0"/>
                    <a:pt x="164" y="0"/>
                    <a:pt x="164" y="0"/>
                  </a:cubicBezTo>
                  <a:cubicBezTo>
                    <a:pt x="164" y="0"/>
                    <a:pt x="203" y="90"/>
                    <a:pt x="205" y="119"/>
                  </a:cubicBezTo>
                  <a:cubicBezTo>
                    <a:pt x="206" y="148"/>
                    <a:pt x="110" y="178"/>
                    <a:pt x="43" y="177"/>
                  </a:cubicBezTo>
                  <a:cubicBezTo>
                    <a:pt x="8" y="174"/>
                    <a:pt x="0" y="154"/>
                    <a:pt x="3" y="140"/>
                  </a:cubicBez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1" name="ïṥḻïďé"/>
            <p:cNvSpPr/>
            <p:nvPr>
              <p:custDataLst>
                <p:tags r:id="rId24"/>
              </p:custDataLst>
            </p:nvPr>
          </p:nvSpPr>
          <p:spPr bwMode="auto">
            <a:xfrm>
              <a:off x="6327776" y="1346201"/>
              <a:ext cx="1673225" cy="1349375"/>
            </a:xfrm>
            <a:custGeom>
              <a:avLst/>
              <a:gdLst>
                <a:gd name="T0" fmla="*/ 501 w 551"/>
                <a:gd name="T1" fmla="*/ 22 h 445"/>
                <a:gd name="T2" fmla="*/ 539 w 551"/>
                <a:gd name="T3" fmla="*/ 3 h 445"/>
                <a:gd name="T4" fmla="*/ 516 w 551"/>
                <a:gd name="T5" fmla="*/ 28 h 445"/>
                <a:gd name="T6" fmla="*/ 545 w 551"/>
                <a:gd name="T7" fmla="*/ 42 h 445"/>
                <a:gd name="T8" fmla="*/ 511 w 551"/>
                <a:gd name="T9" fmla="*/ 38 h 445"/>
                <a:gd name="T10" fmla="*/ 460 w 551"/>
                <a:gd name="T11" fmla="*/ 117 h 445"/>
                <a:gd name="T12" fmla="*/ 347 w 551"/>
                <a:gd name="T13" fmla="*/ 326 h 445"/>
                <a:gd name="T14" fmla="*/ 184 w 551"/>
                <a:gd name="T15" fmla="*/ 445 h 445"/>
                <a:gd name="T16" fmla="*/ 134 w 551"/>
                <a:gd name="T17" fmla="*/ 346 h 445"/>
                <a:gd name="T18" fmla="*/ 0 w 551"/>
                <a:gd name="T19" fmla="*/ 234 h 445"/>
                <a:gd name="T20" fmla="*/ 171 w 551"/>
                <a:gd name="T21" fmla="*/ 119 h 445"/>
                <a:gd name="T22" fmla="*/ 501 w 551"/>
                <a:gd name="T23" fmla="*/ 2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1" h="445">
                  <a:moveTo>
                    <a:pt x="501" y="22"/>
                  </a:moveTo>
                  <a:cubicBezTo>
                    <a:pt x="501" y="22"/>
                    <a:pt x="528" y="0"/>
                    <a:pt x="539" y="3"/>
                  </a:cubicBezTo>
                  <a:cubicBezTo>
                    <a:pt x="551" y="6"/>
                    <a:pt x="526" y="28"/>
                    <a:pt x="516" y="28"/>
                  </a:cubicBezTo>
                  <a:cubicBezTo>
                    <a:pt x="516" y="28"/>
                    <a:pt x="548" y="33"/>
                    <a:pt x="545" y="42"/>
                  </a:cubicBezTo>
                  <a:cubicBezTo>
                    <a:pt x="543" y="50"/>
                    <a:pt x="511" y="38"/>
                    <a:pt x="511" y="38"/>
                  </a:cubicBezTo>
                  <a:cubicBezTo>
                    <a:pt x="511" y="38"/>
                    <a:pt x="472" y="66"/>
                    <a:pt x="460" y="117"/>
                  </a:cubicBezTo>
                  <a:cubicBezTo>
                    <a:pt x="448" y="167"/>
                    <a:pt x="406" y="256"/>
                    <a:pt x="347" y="326"/>
                  </a:cubicBezTo>
                  <a:cubicBezTo>
                    <a:pt x="289" y="396"/>
                    <a:pt x="184" y="445"/>
                    <a:pt x="184" y="445"/>
                  </a:cubicBezTo>
                  <a:cubicBezTo>
                    <a:pt x="184" y="445"/>
                    <a:pt x="146" y="399"/>
                    <a:pt x="134" y="346"/>
                  </a:cubicBezTo>
                  <a:cubicBezTo>
                    <a:pt x="121" y="292"/>
                    <a:pt x="96" y="249"/>
                    <a:pt x="0" y="234"/>
                  </a:cubicBezTo>
                  <a:cubicBezTo>
                    <a:pt x="0" y="234"/>
                    <a:pt x="30" y="170"/>
                    <a:pt x="171" y="119"/>
                  </a:cubicBezTo>
                  <a:cubicBezTo>
                    <a:pt x="312" y="68"/>
                    <a:pt x="450" y="21"/>
                    <a:pt x="501" y="22"/>
                  </a:cubicBezTo>
                  <a:close/>
                </a:path>
              </a:pathLst>
            </a:custGeom>
            <a:solidFill>
              <a:srgbClr val="FFBD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2" name="îsľîḋe"/>
            <p:cNvSpPr/>
            <p:nvPr>
              <p:custDataLst>
                <p:tags r:id="rId25"/>
              </p:custDataLst>
            </p:nvPr>
          </p:nvSpPr>
          <p:spPr bwMode="auto">
            <a:xfrm>
              <a:off x="7878763" y="1458913"/>
              <a:ext cx="15875" cy="9525"/>
            </a:xfrm>
            <a:custGeom>
              <a:avLst/>
              <a:gdLst>
                <a:gd name="T0" fmla="*/ 0 w 5"/>
                <a:gd name="T1" fmla="*/ 1 h 3"/>
                <a:gd name="T2" fmla="*/ 5 w 5"/>
                <a:gd name="T3" fmla="*/ 3 h 3"/>
                <a:gd name="T4" fmla="*/ 0 w 5"/>
                <a:gd name="T5" fmla="*/ 1 h 3"/>
              </a:gdLst>
              <a:ahLst/>
              <a:cxnLst>
                <a:cxn ang="0">
                  <a:pos x="T0" y="T1"/>
                </a:cxn>
                <a:cxn ang="0">
                  <a:pos x="T2" y="T3"/>
                </a:cxn>
                <a:cxn ang="0">
                  <a:pos x="T4" y="T5"/>
                </a:cxn>
              </a:cxnLst>
              <a:rect l="0" t="0" r="r" b="b"/>
              <a:pathLst>
                <a:path w="5" h="3">
                  <a:moveTo>
                    <a:pt x="0" y="1"/>
                  </a:moveTo>
                  <a:cubicBezTo>
                    <a:pt x="0" y="1"/>
                    <a:pt x="2" y="2"/>
                    <a:pt x="5" y="3"/>
                  </a:cubicBezTo>
                  <a:cubicBezTo>
                    <a:pt x="4" y="1"/>
                    <a:pt x="2" y="0"/>
                    <a:pt x="0" y="1"/>
                  </a:cubicBezTo>
                  <a:close/>
                </a:path>
              </a:pathLst>
            </a:custGeom>
            <a:solidFill>
              <a:srgbClr val="C62A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3" name="ïşļide"/>
            <p:cNvSpPr/>
            <p:nvPr>
              <p:custDataLst>
                <p:tags r:id="rId26"/>
              </p:custDataLst>
            </p:nvPr>
          </p:nvSpPr>
          <p:spPr bwMode="auto">
            <a:xfrm>
              <a:off x="6327776" y="1462088"/>
              <a:ext cx="1550988" cy="1233488"/>
            </a:xfrm>
            <a:custGeom>
              <a:avLst/>
              <a:gdLst>
                <a:gd name="T0" fmla="*/ 134 w 511"/>
                <a:gd name="T1" fmla="*/ 308 h 407"/>
                <a:gd name="T2" fmla="*/ 184 w 511"/>
                <a:gd name="T3" fmla="*/ 407 h 407"/>
                <a:gd name="T4" fmla="*/ 347 w 511"/>
                <a:gd name="T5" fmla="*/ 288 h 407"/>
                <a:gd name="T6" fmla="*/ 460 w 511"/>
                <a:gd name="T7" fmla="*/ 79 h 407"/>
                <a:gd name="T8" fmla="*/ 511 w 511"/>
                <a:gd name="T9" fmla="*/ 0 h 407"/>
                <a:gd name="T10" fmla="*/ 427 w 511"/>
                <a:gd name="T11" fmla="*/ 113 h 407"/>
                <a:gd name="T12" fmla="*/ 309 w 511"/>
                <a:gd name="T13" fmla="*/ 262 h 407"/>
                <a:gd name="T14" fmla="*/ 144 w 511"/>
                <a:gd name="T15" fmla="*/ 233 h 407"/>
                <a:gd name="T16" fmla="*/ 0 w 511"/>
                <a:gd name="T17" fmla="*/ 196 h 407"/>
                <a:gd name="T18" fmla="*/ 134 w 511"/>
                <a:gd name="T19" fmla="*/ 30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407">
                  <a:moveTo>
                    <a:pt x="134" y="308"/>
                  </a:moveTo>
                  <a:cubicBezTo>
                    <a:pt x="146" y="361"/>
                    <a:pt x="184" y="407"/>
                    <a:pt x="184" y="407"/>
                  </a:cubicBezTo>
                  <a:cubicBezTo>
                    <a:pt x="184" y="407"/>
                    <a:pt x="289" y="358"/>
                    <a:pt x="347" y="288"/>
                  </a:cubicBezTo>
                  <a:cubicBezTo>
                    <a:pt x="406" y="218"/>
                    <a:pt x="448" y="129"/>
                    <a:pt x="460" y="79"/>
                  </a:cubicBezTo>
                  <a:cubicBezTo>
                    <a:pt x="472" y="28"/>
                    <a:pt x="511" y="0"/>
                    <a:pt x="511" y="0"/>
                  </a:cubicBezTo>
                  <a:cubicBezTo>
                    <a:pt x="475" y="19"/>
                    <a:pt x="447" y="52"/>
                    <a:pt x="427" y="113"/>
                  </a:cubicBezTo>
                  <a:cubicBezTo>
                    <a:pt x="407" y="174"/>
                    <a:pt x="353" y="233"/>
                    <a:pt x="309" y="262"/>
                  </a:cubicBezTo>
                  <a:cubicBezTo>
                    <a:pt x="265" y="291"/>
                    <a:pt x="207" y="285"/>
                    <a:pt x="144" y="233"/>
                  </a:cubicBezTo>
                  <a:cubicBezTo>
                    <a:pt x="80" y="181"/>
                    <a:pt x="0" y="196"/>
                    <a:pt x="0" y="196"/>
                  </a:cubicBezTo>
                  <a:cubicBezTo>
                    <a:pt x="96" y="211"/>
                    <a:pt x="121" y="254"/>
                    <a:pt x="134" y="308"/>
                  </a:cubicBezTo>
                  <a:close/>
                </a:path>
              </a:pathLst>
            </a:custGeom>
            <a:solidFill>
              <a:srgbClr val="E841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4" name="iṧlidè"/>
            <p:cNvSpPr/>
            <p:nvPr>
              <p:custDataLst>
                <p:tags r:id="rId27"/>
              </p:custDataLst>
            </p:nvPr>
          </p:nvSpPr>
          <p:spPr bwMode="auto">
            <a:xfrm>
              <a:off x="5095876" y="3752851"/>
              <a:ext cx="3371850" cy="2009775"/>
            </a:xfrm>
            <a:custGeom>
              <a:avLst/>
              <a:gdLst>
                <a:gd name="T0" fmla="*/ 1111 w 1111"/>
                <a:gd name="T1" fmla="*/ 411 h 663"/>
                <a:gd name="T2" fmla="*/ 1111 w 1111"/>
                <a:gd name="T3" fmla="*/ 0 h 663"/>
                <a:gd name="T4" fmla="*/ 719 w 1111"/>
                <a:gd name="T5" fmla="*/ 0 h 663"/>
                <a:gd name="T6" fmla="*/ 719 w 1111"/>
                <a:gd name="T7" fmla="*/ 206 h 663"/>
                <a:gd name="T8" fmla="*/ 351 w 1111"/>
                <a:gd name="T9" fmla="*/ 206 h 663"/>
                <a:gd name="T10" fmla="*/ 351 w 1111"/>
                <a:gd name="T11" fmla="*/ 411 h 663"/>
                <a:gd name="T12" fmla="*/ 0 w 1111"/>
                <a:gd name="T13" fmla="*/ 411 h 663"/>
                <a:gd name="T14" fmla="*/ 0 w 1111"/>
                <a:gd name="T15" fmla="*/ 660 h 663"/>
                <a:gd name="T16" fmla="*/ 3 w 1111"/>
                <a:gd name="T17" fmla="*/ 663 h 663"/>
                <a:gd name="T18" fmla="*/ 1108 w 1111"/>
                <a:gd name="T19" fmla="*/ 663 h 663"/>
                <a:gd name="T20" fmla="*/ 1111 w 1111"/>
                <a:gd name="T21" fmla="*/ 660 h 663"/>
                <a:gd name="T22" fmla="*/ 1111 w 1111"/>
                <a:gd name="T23" fmla="*/ 4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1" h="663">
                  <a:moveTo>
                    <a:pt x="1111" y="411"/>
                  </a:moveTo>
                  <a:cubicBezTo>
                    <a:pt x="1111" y="0"/>
                    <a:pt x="1111" y="0"/>
                    <a:pt x="1111" y="0"/>
                  </a:cubicBezTo>
                  <a:cubicBezTo>
                    <a:pt x="719" y="0"/>
                    <a:pt x="719" y="0"/>
                    <a:pt x="719" y="0"/>
                  </a:cubicBezTo>
                  <a:cubicBezTo>
                    <a:pt x="719" y="206"/>
                    <a:pt x="719" y="206"/>
                    <a:pt x="719" y="206"/>
                  </a:cubicBezTo>
                  <a:cubicBezTo>
                    <a:pt x="351" y="206"/>
                    <a:pt x="351" y="206"/>
                    <a:pt x="351" y="206"/>
                  </a:cubicBezTo>
                  <a:cubicBezTo>
                    <a:pt x="351" y="411"/>
                    <a:pt x="351" y="411"/>
                    <a:pt x="351" y="411"/>
                  </a:cubicBezTo>
                  <a:cubicBezTo>
                    <a:pt x="0" y="411"/>
                    <a:pt x="0" y="411"/>
                    <a:pt x="0" y="411"/>
                  </a:cubicBezTo>
                  <a:cubicBezTo>
                    <a:pt x="0" y="660"/>
                    <a:pt x="0" y="660"/>
                    <a:pt x="0" y="660"/>
                  </a:cubicBezTo>
                  <a:cubicBezTo>
                    <a:pt x="0" y="662"/>
                    <a:pt x="2" y="663"/>
                    <a:pt x="3" y="663"/>
                  </a:cubicBezTo>
                  <a:cubicBezTo>
                    <a:pt x="1108" y="663"/>
                    <a:pt x="1108" y="663"/>
                    <a:pt x="1108" y="663"/>
                  </a:cubicBezTo>
                  <a:cubicBezTo>
                    <a:pt x="1110" y="663"/>
                    <a:pt x="1111" y="662"/>
                    <a:pt x="1111" y="660"/>
                  </a:cubicBezTo>
                  <a:lnTo>
                    <a:pt x="1111" y="411"/>
                  </a:lnTo>
                  <a:close/>
                </a:path>
              </a:pathLst>
            </a:custGeom>
            <a:solidFill>
              <a:schemeClr val="lt1">
                <a:lumMod val="95000"/>
              </a:schemeClr>
            </a:solidFill>
            <a:ln>
              <a:noFill/>
            </a:ln>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5" name="iṣḻiḍê"/>
            <p:cNvSpPr/>
            <p:nvPr>
              <p:custDataLst>
                <p:tags r:id="rId28"/>
              </p:custDataLst>
            </p:nvPr>
          </p:nvSpPr>
          <p:spPr bwMode="auto">
            <a:xfrm>
              <a:off x="5095876" y="3752851"/>
              <a:ext cx="3371850" cy="2009775"/>
            </a:xfrm>
            <a:custGeom>
              <a:avLst/>
              <a:gdLst>
                <a:gd name="T0" fmla="*/ 1111 w 1111"/>
                <a:gd name="T1" fmla="*/ 411 h 663"/>
                <a:gd name="T2" fmla="*/ 1111 w 1111"/>
                <a:gd name="T3" fmla="*/ 0 h 663"/>
                <a:gd name="T4" fmla="*/ 974 w 1111"/>
                <a:gd name="T5" fmla="*/ 0 h 663"/>
                <a:gd name="T6" fmla="*/ 1020 w 1111"/>
                <a:gd name="T7" fmla="*/ 0 h 663"/>
                <a:gd name="T8" fmla="*/ 497 w 1111"/>
                <a:gd name="T9" fmla="*/ 610 h 663"/>
                <a:gd name="T10" fmla="*/ 0 w 1111"/>
                <a:gd name="T11" fmla="*/ 663 h 663"/>
                <a:gd name="T12" fmla="*/ 1108 w 1111"/>
                <a:gd name="T13" fmla="*/ 663 h 663"/>
                <a:gd name="T14" fmla="*/ 1111 w 1111"/>
                <a:gd name="T15" fmla="*/ 660 h 663"/>
                <a:gd name="T16" fmla="*/ 1111 w 1111"/>
                <a:gd name="T17" fmla="*/ 4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1" h="663">
                  <a:moveTo>
                    <a:pt x="1111" y="411"/>
                  </a:moveTo>
                  <a:cubicBezTo>
                    <a:pt x="1111" y="0"/>
                    <a:pt x="1111" y="0"/>
                    <a:pt x="1111" y="0"/>
                  </a:cubicBezTo>
                  <a:cubicBezTo>
                    <a:pt x="974" y="0"/>
                    <a:pt x="974" y="0"/>
                    <a:pt x="974" y="0"/>
                  </a:cubicBezTo>
                  <a:cubicBezTo>
                    <a:pt x="1020" y="0"/>
                    <a:pt x="1020" y="0"/>
                    <a:pt x="1020" y="0"/>
                  </a:cubicBezTo>
                  <a:cubicBezTo>
                    <a:pt x="1020" y="302"/>
                    <a:pt x="1049" y="541"/>
                    <a:pt x="497" y="610"/>
                  </a:cubicBezTo>
                  <a:cubicBezTo>
                    <a:pt x="317" y="632"/>
                    <a:pt x="0" y="663"/>
                    <a:pt x="0" y="663"/>
                  </a:cubicBezTo>
                  <a:cubicBezTo>
                    <a:pt x="1108" y="663"/>
                    <a:pt x="1108" y="663"/>
                    <a:pt x="1108" y="663"/>
                  </a:cubicBezTo>
                  <a:cubicBezTo>
                    <a:pt x="1110" y="663"/>
                    <a:pt x="1111" y="662"/>
                    <a:pt x="1111" y="660"/>
                  </a:cubicBezTo>
                  <a:lnTo>
                    <a:pt x="1111" y="411"/>
                  </a:lnTo>
                  <a:close/>
                </a:path>
              </a:pathLst>
            </a:custGeom>
            <a:solidFill>
              <a:schemeClr val="lt1">
                <a:lumMod val="85000"/>
              </a:schemeClr>
            </a:solidFill>
            <a:ln>
              <a:noFill/>
            </a:ln>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6" name="iŝḻîḑê"/>
            <p:cNvSpPr/>
            <p:nvPr>
              <p:custDataLst>
                <p:tags r:id="rId29"/>
              </p:custDataLst>
            </p:nvPr>
          </p:nvSpPr>
          <p:spPr bwMode="auto">
            <a:xfrm>
              <a:off x="5545138" y="3792538"/>
              <a:ext cx="492125" cy="1133475"/>
            </a:xfrm>
            <a:custGeom>
              <a:avLst/>
              <a:gdLst>
                <a:gd name="T0" fmla="*/ 71 w 162"/>
                <a:gd name="T1" fmla="*/ 0 h 374"/>
                <a:gd name="T2" fmla="*/ 61 w 162"/>
                <a:gd name="T3" fmla="*/ 131 h 374"/>
                <a:gd name="T4" fmla="*/ 0 w 162"/>
                <a:gd name="T5" fmla="*/ 374 h 374"/>
                <a:gd name="T6" fmla="*/ 39 w 162"/>
                <a:gd name="T7" fmla="*/ 374 h 374"/>
                <a:gd name="T8" fmla="*/ 162 w 162"/>
                <a:gd name="T9" fmla="*/ 0 h 374"/>
                <a:gd name="T10" fmla="*/ 71 w 162"/>
                <a:gd name="T11" fmla="*/ 0 h 374"/>
              </a:gdLst>
              <a:ahLst/>
              <a:cxnLst>
                <a:cxn ang="0">
                  <a:pos x="T0" y="T1"/>
                </a:cxn>
                <a:cxn ang="0">
                  <a:pos x="T2" y="T3"/>
                </a:cxn>
                <a:cxn ang="0">
                  <a:pos x="T4" y="T5"/>
                </a:cxn>
                <a:cxn ang="0">
                  <a:pos x="T6" y="T7"/>
                </a:cxn>
                <a:cxn ang="0">
                  <a:pos x="T8" y="T9"/>
                </a:cxn>
                <a:cxn ang="0">
                  <a:pos x="T10" y="T11"/>
                </a:cxn>
              </a:cxnLst>
              <a:rect l="0" t="0" r="r" b="b"/>
              <a:pathLst>
                <a:path w="162" h="374">
                  <a:moveTo>
                    <a:pt x="71" y="0"/>
                  </a:moveTo>
                  <a:cubicBezTo>
                    <a:pt x="71" y="0"/>
                    <a:pt x="73" y="67"/>
                    <a:pt x="61" y="131"/>
                  </a:cubicBezTo>
                  <a:cubicBezTo>
                    <a:pt x="44" y="217"/>
                    <a:pt x="0" y="374"/>
                    <a:pt x="0" y="374"/>
                  </a:cubicBezTo>
                  <a:cubicBezTo>
                    <a:pt x="39" y="374"/>
                    <a:pt x="39" y="374"/>
                    <a:pt x="39" y="374"/>
                  </a:cubicBezTo>
                  <a:cubicBezTo>
                    <a:pt x="39" y="374"/>
                    <a:pt x="162" y="194"/>
                    <a:pt x="162" y="0"/>
                  </a:cubicBezTo>
                  <a:lnTo>
                    <a:pt x="71" y="0"/>
                  </a:lnTo>
                  <a:close/>
                </a:path>
              </a:pathLst>
            </a:custGeom>
            <a:solidFill>
              <a:srgbClr val="173D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7" name="ïş1íḍè"/>
            <p:cNvSpPr/>
            <p:nvPr>
              <p:custDataLst>
                <p:tags r:id="rId30"/>
              </p:custDataLst>
            </p:nvPr>
          </p:nvSpPr>
          <p:spPr bwMode="auto">
            <a:xfrm>
              <a:off x="5608638" y="3792538"/>
              <a:ext cx="428625" cy="1133475"/>
            </a:xfrm>
            <a:custGeom>
              <a:avLst/>
              <a:gdLst>
                <a:gd name="T0" fmla="*/ 18 w 141"/>
                <a:gd name="T1" fmla="*/ 374 h 374"/>
                <a:gd name="T2" fmla="*/ 141 w 141"/>
                <a:gd name="T3" fmla="*/ 0 h 374"/>
                <a:gd name="T4" fmla="*/ 95 w 141"/>
                <a:gd name="T5" fmla="*/ 0 h 374"/>
                <a:gd name="T6" fmla="*/ 0 w 141"/>
                <a:gd name="T7" fmla="*/ 374 h 374"/>
                <a:gd name="T8" fmla="*/ 18 w 141"/>
                <a:gd name="T9" fmla="*/ 374 h 374"/>
              </a:gdLst>
              <a:ahLst/>
              <a:cxnLst>
                <a:cxn ang="0">
                  <a:pos x="T0" y="T1"/>
                </a:cxn>
                <a:cxn ang="0">
                  <a:pos x="T2" y="T3"/>
                </a:cxn>
                <a:cxn ang="0">
                  <a:pos x="T4" y="T5"/>
                </a:cxn>
                <a:cxn ang="0">
                  <a:pos x="T6" y="T7"/>
                </a:cxn>
                <a:cxn ang="0">
                  <a:pos x="T8" y="T9"/>
                </a:cxn>
              </a:cxnLst>
              <a:rect l="0" t="0" r="r" b="b"/>
              <a:pathLst>
                <a:path w="141" h="374">
                  <a:moveTo>
                    <a:pt x="18" y="374"/>
                  </a:moveTo>
                  <a:cubicBezTo>
                    <a:pt x="18" y="374"/>
                    <a:pt x="141" y="194"/>
                    <a:pt x="141" y="0"/>
                  </a:cubicBezTo>
                  <a:cubicBezTo>
                    <a:pt x="95" y="0"/>
                    <a:pt x="95" y="0"/>
                    <a:pt x="95" y="0"/>
                  </a:cubicBezTo>
                  <a:cubicBezTo>
                    <a:pt x="97" y="42"/>
                    <a:pt x="95" y="173"/>
                    <a:pt x="0" y="374"/>
                  </a:cubicBezTo>
                  <a:lnTo>
                    <a:pt x="18" y="374"/>
                  </a:ln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8" name="ïŝļïḓè"/>
            <p:cNvSpPr/>
            <p:nvPr>
              <p:custDataLst>
                <p:tags r:id="rId31"/>
              </p:custDataLst>
            </p:nvPr>
          </p:nvSpPr>
          <p:spPr bwMode="auto">
            <a:xfrm>
              <a:off x="5938838" y="2352676"/>
              <a:ext cx="422275" cy="406400"/>
            </a:xfrm>
            <a:custGeom>
              <a:avLst/>
              <a:gdLst>
                <a:gd name="T0" fmla="*/ 2 w 139"/>
                <a:gd name="T1" fmla="*/ 112 h 134"/>
                <a:gd name="T2" fmla="*/ 19 w 139"/>
                <a:gd name="T3" fmla="*/ 64 h 134"/>
                <a:gd name="T4" fmla="*/ 17 w 139"/>
                <a:gd name="T5" fmla="*/ 25 h 134"/>
                <a:gd name="T6" fmla="*/ 45 w 139"/>
                <a:gd name="T7" fmla="*/ 28 h 134"/>
                <a:gd name="T8" fmla="*/ 71 w 139"/>
                <a:gd name="T9" fmla="*/ 1 h 134"/>
                <a:gd name="T10" fmla="*/ 139 w 139"/>
                <a:gd name="T11" fmla="*/ 29 h 134"/>
                <a:gd name="T12" fmla="*/ 95 w 139"/>
                <a:gd name="T13" fmla="*/ 122 h 134"/>
                <a:gd name="T14" fmla="*/ 54 w 139"/>
                <a:gd name="T15" fmla="*/ 117 h 134"/>
                <a:gd name="T16" fmla="*/ 50 w 139"/>
                <a:gd name="T17" fmla="*/ 130 h 134"/>
                <a:gd name="T18" fmla="*/ 2 w 139"/>
                <a:gd name="T19" fmla="*/ 11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4">
                  <a:moveTo>
                    <a:pt x="2" y="112"/>
                  </a:moveTo>
                  <a:cubicBezTo>
                    <a:pt x="19" y="64"/>
                    <a:pt x="19" y="64"/>
                    <a:pt x="19" y="64"/>
                  </a:cubicBezTo>
                  <a:cubicBezTo>
                    <a:pt x="19" y="64"/>
                    <a:pt x="0" y="36"/>
                    <a:pt x="17" y="25"/>
                  </a:cubicBezTo>
                  <a:cubicBezTo>
                    <a:pt x="35" y="14"/>
                    <a:pt x="45" y="28"/>
                    <a:pt x="45" y="28"/>
                  </a:cubicBezTo>
                  <a:cubicBezTo>
                    <a:pt x="45" y="28"/>
                    <a:pt x="49" y="0"/>
                    <a:pt x="71" y="1"/>
                  </a:cubicBezTo>
                  <a:cubicBezTo>
                    <a:pt x="93" y="2"/>
                    <a:pt x="139" y="29"/>
                    <a:pt x="139" y="29"/>
                  </a:cubicBezTo>
                  <a:cubicBezTo>
                    <a:pt x="139" y="29"/>
                    <a:pt x="104" y="110"/>
                    <a:pt x="95" y="122"/>
                  </a:cubicBezTo>
                  <a:cubicBezTo>
                    <a:pt x="86" y="134"/>
                    <a:pt x="54" y="117"/>
                    <a:pt x="54" y="117"/>
                  </a:cubicBezTo>
                  <a:cubicBezTo>
                    <a:pt x="50" y="130"/>
                    <a:pt x="50" y="130"/>
                    <a:pt x="50" y="130"/>
                  </a:cubicBezTo>
                  <a:lnTo>
                    <a:pt x="2" y="112"/>
                  </a:ln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9" name="ïşļiďê"/>
            <p:cNvSpPr/>
            <p:nvPr>
              <p:custDataLst>
                <p:tags r:id="rId32"/>
              </p:custDataLst>
            </p:nvPr>
          </p:nvSpPr>
          <p:spPr bwMode="auto">
            <a:xfrm>
              <a:off x="5232401" y="3516313"/>
              <a:ext cx="212725" cy="222250"/>
            </a:xfrm>
            <a:custGeom>
              <a:avLst/>
              <a:gdLst>
                <a:gd name="T0" fmla="*/ 47 w 70"/>
                <a:gd name="T1" fmla="*/ 0 h 73"/>
                <a:gd name="T2" fmla="*/ 2 w 70"/>
                <a:gd name="T3" fmla="*/ 58 h 73"/>
                <a:gd name="T4" fmla="*/ 15 w 70"/>
                <a:gd name="T5" fmla="*/ 72 h 73"/>
                <a:gd name="T6" fmla="*/ 40 w 70"/>
                <a:gd name="T7" fmla="*/ 52 h 73"/>
                <a:gd name="T8" fmla="*/ 35 w 70"/>
                <a:gd name="T9" fmla="*/ 70 h 73"/>
                <a:gd name="T10" fmla="*/ 70 w 70"/>
                <a:gd name="T11" fmla="*/ 24 h 73"/>
                <a:gd name="T12" fmla="*/ 47 w 70"/>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0" h="73">
                  <a:moveTo>
                    <a:pt x="47" y="0"/>
                  </a:moveTo>
                  <a:cubicBezTo>
                    <a:pt x="47" y="0"/>
                    <a:pt x="10" y="36"/>
                    <a:pt x="2" y="58"/>
                  </a:cubicBezTo>
                  <a:cubicBezTo>
                    <a:pt x="0" y="64"/>
                    <a:pt x="12" y="73"/>
                    <a:pt x="15" y="72"/>
                  </a:cubicBezTo>
                  <a:cubicBezTo>
                    <a:pt x="18" y="71"/>
                    <a:pt x="40" y="52"/>
                    <a:pt x="40" y="52"/>
                  </a:cubicBezTo>
                  <a:cubicBezTo>
                    <a:pt x="40" y="52"/>
                    <a:pt x="33" y="67"/>
                    <a:pt x="35" y="70"/>
                  </a:cubicBezTo>
                  <a:cubicBezTo>
                    <a:pt x="38" y="73"/>
                    <a:pt x="70" y="24"/>
                    <a:pt x="70" y="24"/>
                  </a:cubicBezTo>
                  <a:lnTo>
                    <a:pt x="47" y="0"/>
                  </a:ln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0" name="iṧľîḑè"/>
            <p:cNvSpPr/>
            <p:nvPr>
              <p:custDataLst>
                <p:tags r:id="rId33"/>
              </p:custDataLst>
            </p:nvPr>
          </p:nvSpPr>
          <p:spPr bwMode="auto">
            <a:xfrm>
              <a:off x="5351463" y="2982913"/>
              <a:ext cx="409575" cy="633413"/>
            </a:xfrm>
            <a:custGeom>
              <a:avLst/>
              <a:gdLst>
                <a:gd name="T0" fmla="*/ 135 w 135"/>
                <a:gd name="T1" fmla="*/ 0 h 209"/>
                <a:gd name="T2" fmla="*/ 1 w 135"/>
                <a:gd name="T3" fmla="*/ 176 h 209"/>
                <a:gd name="T4" fmla="*/ 32 w 135"/>
                <a:gd name="T5" fmla="*/ 207 h 209"/>
                <a:gd name="T6" fmla="*/ 115 w 135"/>
                <a:gd name="T7" fmla="*/ 116 h 209"/>
                <a:gd name="T8" fmla="*/ 135 w 135"/>
                <a:gd name="T9" fmla="*/ 0 h 209"/>
              </a:gdLst>
              <a:ahLst/>
              <a:cxnLst>
                <a:cxn ang="0">
                  <a:pos x="T0" y="T1"/>
                </a:cxn>
                <a:cxn ang="0">
                  <a:pos x="T2" y="T3"/>
                </a:cxn>
                <a:cxn ang="0">
                  <a:pos x="T4" y="T5"/>
                </a:cxn>
                <a:cxn ang="0">
                  <a:pos x="T6" y="T7"/>
                </a:cxn>
                <a:cxn ang="0">
                  <a:pos x="T8" y="T9"/>
                </a:cxn>
              </a:cxnLst>
              <a:rect l="0" t="0" r="r" b="b"/>
              <a:pathLst>
                <a:path w="135" h="209">
                  <a:moveTo>
                    <a:pt x="135" y="0"/>
                  </a:moveTo>
                  <a:cubicBezTo>
                    <a:pt x="135" y="0"/>
                    <a:pt x="1" y="171"/>
                    <a:pt x="1" y="176"/>
                  </a:cubicBezTo>
                  <a:cubicBezTo>
                    <a:pt x="0" y="181"/>
                    <a:pt x="27" y="205"/>
                    <a:pt x="32" y="207"/>
                  </a:cubicBezTo>
                  <a:cubicBezTo>
                    <a:pt x="37" y="209"/>
                    <a:pt x="115" y="116"/>
                    <a:pt x="115" y="116"/>
                  </a:cubicBezTo>
                  <a:lnTo>
                    <a:pt x="135" y="0"/>
                  </a:lnTo>
                  <a:close/>
                </a:path>
              </a:pathLst>
            </a:custGeom>
            <a:solidFill>
              <a:srgbClr val="022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1" name="îṡḷîḍé"/>
            <p:cNvSpPr/>
            <p:nvPr>
              <p:custDataLst>
                <p:tags r:id="rId34"/>
              </p:custDataLst>
            </p:nvPr>
          </p:nvSpPr>
          <p:spPr bwMode="auto">
            <a:xfrm>
              <a:off x="6343651" y="3079751"/>
              <a:ext cx="220663" cy="155575"/>
            </a:xfrm>
            <a:custGeom>
              <a:avLst/>
              <a:gdLst>
                <a:gd name="T0" fmla="*/ 0 w 73"/>
                <a:gd name="T1" fmla="*/ 25 h 51"/>
                <a:gd name="T2" fmla="*/ 40 w 73"/>
                <a:gd name="T3" fmla="*/ 2 h 51"/>
                <a:gd name="T4" fmla="*/ 31 w 73"/>
                <a:gd name="T5" fmla="*/ 14 h 51"/>
                <a:gd name="T6" fmla="*/ 66 w 73"/>
                <a:gd name="T7" fmla="*/ 2 h 51"/>
                <a:gd name="T8" fmla="*/ 73 w 73"/>
                <a:gd name="T9" fmla="*/ 14 h 51"/>
                <a:gd name="T10" fmla="*/ 14 w 73"/>
                <a:gd name="T11" fmla="*/ 51 h 51"/>
                <a:gd name="T12" fmla="*/ 0 w 73"/>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73" h="51">
                  <a:moveTo>
                    <a:pt x="0" y="25"/>
                  </a:moveTo>
                  <a:cubicBezTo>
                    <a:pt x="0" y="25"/>
                    <a:pt x="35" y="0"/>
                    <a:pt x="40" y="2"/>
                  </a:cubicBezTo>
                  <a:cubicBezTo>
                    <a:pt x="45" y="3"/>
                    <a:pt x="31" y="14"/>
                    <a:pt x="31" y="14"/>
                  </a:cubicBezTo>
                  <a:cubicBezTo>
                    <a:pt x="31" y="14"/>
                    <a:pt x="63" y="0"/>
                    <a:pt x="66" y="2"/>
                  </a:cubicBezTo>
                  <a:cubicBezTo>
                    <a:pt x="69" y="3"/>
                    <a:pt x="72" y="10"/>
                    <a:pt x="73" y="14"/>
                  </a:cubicBezTo>
                  <a:cubicBezTo>
                    <a:pt x="73" y="18"/>
                    <a:pt x="61" y="43"/>
                    <a:pt x="14" y="51"/>
                  </a:cubicBezTo>
                  <a:lnTo>
                    <a:pt x="0" y="25"/>
                  </a:ln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2" name="iśľîḋe"/>
            <p:cNvSpPr/>
            <p:nvPr>
              <p:custDataLst>
                <p:tags r:id="rId35"/>
              </p:custDataLst>
            </p:nvPr>
          </p:nvSpPr>
          <p:spPr bwMode="auto">
            <a:xfrm>
              <a:off x="5648326" y="2692401"/>
              <a:ext cx="549275" cy="873125"/>
            </a:xfrm>
            <a:custGeom>
              <a:avLst/>
              <a:gdLst>
                <a:gd name="T0" fmla="*/ 98 w 181"/>
                <a:gd name="T1" fmla="*/ 0 h 288"/>
                <a:gd name="T2" fmla="*/ 30 w 181"/>
                <a:gd name="T3" fmla="*/ 100 h 288"/>
                <a:gd name="T4" fmla="*/ 6 w 181"/>
                <a:gd name="T5" fmla="*/ 288 h 288"/>
                <a:gd name="T6" fmla="*/ 153 w 181"/>
                <a:gd name="T7" fmla="*/ 265 h 288"/>
                <a:gd name="T8" fmla="*/ 146 w 181"/>
                <a:gd name="T9" fmla="*/ 18 h 288"/>
                <a:gd name="T10" fmla="*/ 98 w 181"/>
                <a:gd name="T11" fmla="*/ 0 h 288"/>
              </a:gdLst>
              <a:ahLst/>
              <a:cxnLst>
                <a:cxn ang="0">
                  <a:pos x="T0" y="T1"/>
                </a:cxn>
                <a:cxn ang="0">
                  <a:pos x="T2" y="T3"/>
                </a:cxn>
                <a:cxn ang="0">
                  <a:pos x="T4" y="T5"/>
                </a:cxn>
                <a:cxn ang="0">
                  <a:pos x="T6" y="T7"/>
                </a:cxn>
                <a:cxn ang="0">
                  <a:pos x="T8" y="T9"/>
                </a:cxn>
                <a:cxn ang="0">
                  <a:pos x="T10" y="T11"/>
                </a:cxn>
              </a:cxnLst>
              <a:rect l="0" t="0" r="r" b="b"/>
              <a:pathLst>
                <a:path w="181" h="288">
                  <a:moveTo>
                    <a:pt x="98" y="0"/>
                  </a:moveTo>
                  <a:cubicBezTo>
                    <a:pt x="98" y="0"/>
                    <a:pt x="61" y="28"/>
                    <a:pt x="30" y="100"/>
                  </a:cubicBezTo>
                  <a:cubicBezTo>
                    <a:pt x="0" y="172"/>
                    <a:pt x="6" y="288"/>
                    <a:pt x="6" y="288"/>
                  </a:cubicBezTo>
                  <a:cubicBezTo>
                    <a:pt x="153" y="265"/>
                    <a:pt x="153" y="265"/>
                    <a:pt x="153" y="265"/>
                  </a:cubicBezTo>
                  <a:cubicBezTo>
                    <a:pt x="153" y="265"/>
                    <a:pt x="181" y="144"/>
                    <a:pt x="146" y="18"/>
                  </a:cubicBezTo>
                  <a:lnTo>
                    <a:pt x="98" y="0"/>
                  </a:lnTo>
                  <a:close/>
                </a:path>
              </a:pathLst>
            </a:custGeom>
            <a:solidFill>
              <a:srgbClr val="053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3" name="ïŝľîḋè"/>
            <p:cNvSpPr/>
            <p:nvPr>
              <p:custDataLst>
                <p:tags r:id="rId36"/>
              </p:custDataLst>
            </p:nvPr>
          </p:nvSpPr>
          <p:spPr bwMode="auto">
            <a:xfrm>
              <a:off x="5778501" y="2735263"/>
              <a:ext cx="365125" cy="636588"/>
            </a:xfrm>
            <a:custGeom>
              <a:avLst/>
              <a:gdLst>
                <a:gd name="T0" fmla="*/ 120 w 120"/>
                <a:gd name="T1" fmla="*/ 156 h 210"/>
                <a:gd name="T2" fmla="*/ 87 w 120"/>
                <a:gd name="T3" fmla="*/ 164 h 210"/>
                <a:gd name="T4" fmla="*/ 104 w 120"/>
                <a:gd name="T5" fmla="*/ 101 h 210"/>
                <a:gd name="T6" fmla="*/ 106 w 120"/>
                <a:gd name="T7" fmla="*/ 53 h 210"/>
                <a:gd name="T8" fmla="*/ 103 w 120"/>
                <a:gd name="T9" fmla="*/ 26 h 210"/>
                <a:gd name="T10" fmla="*/ 91 w 120"/>
                <a:gd name="T11" fmla="*/ 6 h 210"/>
                <a:gd name="T12" fmla="*/ 49 w 120"/>
                <a:gd name="T13" fmla="*/ 46 h 210"/>
                <a:gd name="T14" fmla="*/ 45 w 120"/>
                <a:gd name="T15" fmla="*/ 210 h 210"/>
                <a:gd name="T16" fmla="*/ 116 w 120"/>
                <a:gd name="T17" fmla="*/ 195 h 210"/>
                <a:gd name="T18" fmla="*/ 120 w 120"/>
                <a:gd name="T19" fmla="*/ 15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10">
                  <a:moveTo>
                    <a:pt x="120" y="156"/>
                  </a:moveTo>
                  <a:cubicBezTo>
                    <a:pt x="102" y="161"/>
                    <a:pt x="87" y="164"/>
                    <a:pt x="87" y="164"/>
                  </a:cubicBezTo>
                  <a:cubicBezTo>
                    <a:pt x="87" y="164"/>
                    <a:pt x="96" y="142"/>
                    <a:pt x="104" y="101"/>
                  </a:cubicBezTo>
                  <a:cubicBezTo>
                    <a:pt x="107" y="85"/>
                    <a:pt x="107" y="69"/>
                    <a:pt x="106" y="53"/>
                  </a:cubicBezTo>
                  <a:cubicBezTo>
                    <a:pt x="106" y="44"/>
                    <a:pt x="105" y="35"/>
                    <a:pt x="103" y="26"/>
                  </a:cubicBezTo>
                  <a:cubicBezTo>
                    <a:pt x="101" y="19"/>
                    <a:pt x="99" y="9"/>
                    <a:pt x="91" y="6"/>
                  </a:cubicBezTo>
                  <a:cubicBezTo>
                    <a:pt x="74" y="0"/>
                    <a:pt x="60" y="14"/>
                    <a:pt x="49" y="46"/>
                  </a:cubicBezTo>
                  <a:cubicBezTo>
                    <a:pt x="37" y="77"/>
                    <a:pt x="0" y="210"/>
                    <a:pt x="45" y="210"/>
                  </a:cubicBezTo>
                  <a:cubicBezTo>
                    <a:pt x="61" y="210"/>
                    <a:pt x="88" y="204"/>
                    <a:pt x="116" y="195"/>
                  </a:cubicBezTo>
                  <a:cubicBezTo>
                    <a:pt x="118" y="180"/>
                    <a:pt x="120" y="180"/>
                    <a:pt x="120" y="156"/>
                  </a:cubicBezTo>
                  <a:close/>
                </a:path>
              </a:pathLst>
            </a:custGeom>
            <a:solidFill>
              <a:srgbClr val="022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4" name="îśḷîḍè"/>
            <p:cNvSpPr/>
            <p:nvPr>
              <p:custDataLst>
                <p:tags r:id="rId37"/>
              </p:custDataLst>
            </p:nvPr>
          </p:nvSpPr>
          <p:spPr bwMode="auto">
            <a:xfrm>
              <a:off x="5605463" y="3408363"/>
              <a:ext cx="989013" cy="896938"/>
            </a:xfrm>
            <a:custGeom>
              <a:avLst/>
              <a:gdLst>
                <a:gd name="T0" fmla="*/ 20 w 326"/>
                <a:gd name="T1" fmla="*/ 52 h 296"/>
                <a:gd name="T2" fmla="*/ 284 w 326"/>
                <a:gd name="T3" fmla="*/ 13 h 296"/>
                <a:gd name="T4" fmla="*/ 284 w 326"/>
                <a:gd name="T5" fmla="*/ 296 h 296"/>
                <a:gd name="T6" fmla="*/ 249 w 326"/>
                <a:gd name="T7" fmla="*/ 296 h 296"/>
                <a:gd name="T8" fmla="*/ 238 w 326"/>
                <a:gd name="T9" fmla="*/ 108 h 296"/>
                <a:gd name="T10" fmla="*/ 106 w 326"/>
                <a:gd name="T11" fmla="*/ 155 h 296"/>
                <a:gd name="T12" fmla="*/ 20 w 326"/>
                <a:gd name="T13" fmla="*/ 52 h 296"/>
              </a:gdLst>
              <a:ahLst/>
              <a:cxnLst>
                <a:cxn ang="0">
                  <a:pos x="T0" y="T1"/>
                </a:cxn>
                <a:cxn ang="0">
                  <a:pos x="T2" y="T3"/>
                </a:cxn>
                <a:cxn ang="0">
                  <a:pos x="T4" y="T5"/>
                </a:cxn>
                <a:cxn ang="0">
                  <a:pos x="T6" y="T7"/>
                </a:cxn>
                <a:cxn ang="0">
                  <a:pos x="T8" y="T9"/>
                </a:cxn>
                <a:cxn ang="0">
                  <a:pos x="T10" y="T11"/>
                </a:cxn>
                <a:cxn ang="0">
                  <a:pos x="T12" y="T13"/>
                </a:cxn>
              </a:cxnLst>
              <a:rect l="0" t="0" r="r" b="b"/>
              <a:pathLst>
                <a:path w="326" h="296">
                  <a:moveTo>
                    <a:pt x="20" y="52"/>
                  </a:moveTo>
                  <a:cubicBezTo>
                    <a:pt x="20" y="52"/>
                    <a:pt x="242" y="0"/>
                    <a:pt x="284" y="13"/>
                  </a:cubicBezTo>
                  <a:cubicBezTo>
                    <a:pt x="326" y="26"/>
                    <a:pt x="324" y="178"/>
                    <a:pt x="284" y="296"/>
                  </a:cubicBezTo>
                  <a:cubicBezTo>
                    <a:pt x="249" y="296"/>
                    <a:pt x="249" y="296"/>
                    <a:pt x="249" y="296"/>
                  </a:cubicBezTo>
                  <a:cubicBezTo>
                    <a:pt x="249" y="296"/>
                    <a:pt x="243" y="122"/>
                    <a:pt x="238" y="108"/>
                  </a:cubicBezTo>
                  <a:cubicBezTo>
                    <a:pt x="233" y="95"/>
                    <a:pt x="179" y="142"/>
                    <a:pt x="106" y="155"/>
                  </a:cubicBezTo>
                  <a:cubicBezTo>
                    <a:pt x="34" y="167"/>
                    <a:pt x="0" y="134"/>
                    <a:pt x="20" y="52"/>
                  </a:cubicBez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5" name="iSḷiḑê"/>
            <p:cNvSpPr/>
            <p:nvPr>
              <p:custDataLst>
                <p:tags r:id="rId38"/>
              </p:custDataLst>
            </p:nvPr>
          </p:nvSpPr>
          <p:spPr bwMode="auto">
            <a:xfrm>
              <a:off x="5927726" y="2208213"/>
              <a:ext cx="530225" cy="454025"/>
            </a:xfrm>
            <a:custGeom>
              <a:avLst/>
              <a:gdLst>
                <a:gd name="T0" fmla="*/ 10 w 175"/>
                <a:gd name="T1" fmla="*/ 150 h 150"/>
                <a:gd name="T2" fmla="*/ 0 w 175"/>
                <a:gd name="T3" fmla="*/ 111 h 150"/>
                <a:gd name="T4" fmla="*/ 31 w 175"/>
                <a:gd name="T5" fmla="*/ 27 h 150"/>
                <a:gd name="T6" fmla="*/ 96 w 175"/>
                <a:gd name="T7" fmla="*/ 17 h 150"/>
                <a:gd name="T8" fmla="*/ 125 w 175"/>
                <a:gd name="T9" fmla="*/ 34 h 150"/>
                <a:gd name="T10" fmla="*/ 163 w 175"/>
                <a:gd name="T11" fmla="*/ 44 h 150"/>
                <a:gd name="T12" fmla="*/ 126 w 175"/>
                <a:gd name="T13" fmla="*/ 82 h 150"/>
                <a:gd name="T14" fmla="*/ 65 w 175"/>
                <a:gd name="T15" fmla="*/ 63 h 150"/>
                <a:gd name="T16" fmla="*/ 47 w 175"/>
                <a:gd name="T17" fmla="*/ 96 h 150"/>
                <a:gd name="T18" fmla="*/ 31 w 175"/>
                <a:gd name="T19" fmla="*/ 80 h 150"/>
                <a:gd name="T20" fmla="*/ 36 w 175"/>
                <a:gd name="T21" fmla="*/ 111 h 150"/>
                <a:gd name="T22" fmla="*/ 10 w 175"/>
                <a:gd name="T2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50">
                  <a:moveTo>
                    <a:pt x="10" y="150"/>
                  </a:moveTo>
                  <a:cubicBezTo>
                    <a:pt x="10" y="150"/>
                    <a:pt x="0" y="124"/>
                    <a:pt x="0" y="111"/>
                  </a:cubicBezTo>
                  <a:cubicBezTo>
                    <a:pt x="0" y="98"/>
                    <a:pt x="13" y="55"/>
                    <a:pt x="31" y="27"/>
                  </a:cubicBezTo>
                  <a:cubicBezTo>
                    <a:pt x="49" y="0"/>
                    <a:pt x="77" y="7"/>
                    <a:pt x="96" y="17"/>
                  </a:cubicBezTo>
                  <a:cubicBezTo>
                    <a:pt x="115" y="27"/>
                    <a:pt x="120" y="33"/>
                    <a:pt x="125" y="34"/>
                  </a:cubicBezTo>
                  <a:cubicBezTo>
                    <a:pt x="130" y="34"/>
                    <a:pt x="152" y="32"/>
                    <a:pt x="163" y="44"/>
                  </a:cubicBezTo>
                  <a:cubicBezTo>
                    <a:pt x="175" y="57"/>
                    <a:pt x="159" y="90"/>
                    <a:pt x="126" y="82"/>
                  </a:cubicBezTo>
                  <a:cubicBezTo>
                    <a:pt x="93" y="74"/>
                    <a:pt x="76" y="60"/>
                    <a:pt x="65" y="63"/>
                  </a:cubicBezTo>
                  <a:cubicBezTo>
                    <a:pt x="54" y="67"/>
                    <a:pt x="50" y="96"/>
                    <a:pt x="47" y="96"/>
                  </a:cubicBezTo>
                  <a:cubicBezTo>
                    <a:pt x="44" y="97"/>
                    <a:pt x="44" y="80"/>
                    <a:pt x="31" y="80"/>
                  </a:cubicBezTo>
                  <a:cubicBezTo>
                    <a:pt x="18" y="80"/>
                    <a:pt x="23" y="102"/>
                    <a:pt x="36" y="111"/>
                  </a:cubicBezTo>
                  <a:lnTo>
                    <a:pt x="10" y="150"/>
                  </a:lnTo>
                  <a:close/>
                </a:path>
              </a:pathLst>
            </a:custGeom>
            <a:solidFill>
              <a:srgbClr val="1F4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6" name="íślïḓe"/>
            <p:cNvSpPr/>
            <p:nvPr>
              <p:custDataLst>
                <p:tags r:id="rId39"/>
              </p:custDataLst>
            </p:nvPr>
          </p:nvSpPr>
          <p:spPr bwMode="auto">
            <a:xfrm>
              <a:off x="5748338" y="2725738"/>
              <a:ext cx="665163" cy="688975"/>
            </a:xfrm>
            <a:custGeom>
              <a:avLst/>
              <a:gdLst>
                <a:gd name="T0" fmla="*/ 93 w 219"/>
                <a:gd name="T1" fmla="*/ 6 h 227"/>
                <a:gd name="T2" fmla="*/ 104 w 219"/>
                <a:gd name="T3" fmla="*/ 96 h 227"/>
                <a:gd name="T4" fmla="*/ 87 w 219"/>
                <a:gd name="T5" fmla="*/ 160 h 227"/>
                <a:gd name="T6" fmla="*/ 205 w 219"/>
                <a:gd name="T7" fmla="*/ 132 h 227"/>
                <a:gd name="T8" fmla="*/ 217 w 219"/>
                <a:gd name="T9" fmla="*/ 173 h 227"/>
                <a:gd name="T10" fmla="*/ 45 w 219"/>
                <a:gd name="T11" fmla="*/ 226 h 227"/>
                <a:gd name="T12" fmla="*/ 48 w 219"/>
                <a:gd name="T13" fmla="*/ 41 h 227"/>
                <a:gd name="T14" fmla="*/ 93 w 219"/>
                <a:gd name="T15" fmla="*/ 6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27">
                  <a:moveTo>
                    <a:pt x="93" y="6"/>
                  </a:moveTo>
                  <a:cubicBezTo>
                    <a:pt x="113" y="12"/>
                    <a:pt x="112" y="56"/>
                    <a:pt x="104" y="96"/>
                  </a:cubicBezTo>
                  <a:cubicBezTo>
                    <a:pt x="96" y="137"/>
                    <a:pt x="87" y="160"/>
                    <a:pt x="87" y="160"/>
                  </a:cubicBezTo>
                  <a:cubicBezTo>
                    <a:pt x="87" y="160"/>
                    <a:pt x="202" y="130"/>
                    <a:pt x="205" y="132"/>
                  </a:cubicBezTo>
                  <a:cubicBezTo>
                    <a:pt x="207" y="134"/>
                    <a:pt x="219" y="170"/>
                    <a:pt x="217" y="173"/>
                  </a:cubicBezTo>
                  <a:cubicBezTo>
                    <a:pt x="216" y="176"/>
                    <a:pt x="89" y="227"/>
                    <a:pt x="45" y="226"/>
                  </a:cubicBezTo>
                  <a:cubicBezTo>
                    <a:pt x="0" y="226"/>
                    <a:pt x="37" y="72"/>
                    <a:pt x="48" y="41"/>
                  </a:cubicBezTo>
                  <a:cubicBezTo>
                    <a:pt x="60" y="9"/>
                    <a:pt x="76" y="0"/>
                    <a:pt x="93" y="6"/>
                  </a:cubicBezTo>
                  <a:close/>
                </a:path>
              </a:pathLst>
            </a:custGeom>
            <a:solidFill>
              <a:srgbClr val="053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7" name="îśľiḑè"/>
            <p:cNvSpPr/>
            <p:nvPr>
              <p:custDataLst>
                <p:tags r:id="rId40"/>
              </p:custDataLst>
            </p:nvPr>
          </p:nvSpPr>
          <p:spPr bwMode="auto">
            <a:xfrm>
              <a:off x="5748338" y="2746376"/>
              <a:ext cx="661988" cy="668338"/>
            </a:xfrm>
            <a:custGeom>
              <a:avLst/>
              <a:gdLst>
                <a:gd name="T0" fmla="*/ 58 w 218"/>
                <a:gd name="T1" fmla="*/ 202 h 220"/>
                <a:gd name="T2" fmla="*/ 61 w 218"/>
                <a:gd name="T3" fmla="*/ 17 h 220"/>
                <a:gd name="T4" fmla="*/ 69 w 218"/>
                <a:gd name="T5" fmla="*/ 0 h 220"/>
                <a:gd name="T6" fmla="*/ 48 w 218"/>
                <a:gd name="T7" fmla="*/ 34 h 220"/>
                <a:gd name="T8" fmla="*/ 45 w 218"/>
                <a:gd name="T9" fmla="*/ 219 h 220"/>
                <a:gd name="T10" fmla="*/ 217 w 218"/>
                <a:gd name="T11" fmla="*/ 166 h 220"/>
                <a:gd name="T12" fmla="*/ 216 w 218"/>
                <a:gd name="T13" fmla="*/ 156 h 220"/>
                <a:gd name="T14" fmla="*/ 58 w 218"/>
                <a:gd name="T15" fmla="*/ 202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20">
                  <a:moveTo>
                    <a:pt x="58" y="202"/>
                  </a:moveTo>
                  <a:cubicBezTo>
                    <a:pt x="13" y="202"/>
                    <a:pt x="50" y="48"/>
                    <a:pt x="61" y="17"/>
                  </a:cubicBezTo>
                  <a:cubicBezTo>
                    <a:pt x="64" y="10"/>
                    <a:pt x="66" y="5"/>
                    <a:pt x="69" y="0"/>
                  </a:cubicBezTo>
                  <a:cubicBezTo>
                    <a:pt x="61" y="7"/>
                    <a:pt x="54" y="19"/>
                    <a:pt x="48" y="34"/>
                  </a:cubicBezTo>
                  <a:cubicBezTo>
                    <a:pt x="37" y="65"/>
                    <a:pt x="0" y="219"/>
                    <a:pt x="45" y="219"/>
                  </a:cubicBezTo>
                  <a:cubicBezTo>
                    <a:pt x="89" y="220"/>
                    <a:pt x="216" y="169"/>
                    <a:pt x="217" y="166"/>
                  </a:cubicBezTo>
                  <a:cubicBezTo>
                    <a:pt x="218" y="165"/>
                    <a:pt x="217" y="161"/>
                    <a:pt x="216" y="156"/>
                  </a:cubicBezTo>
                  <a:cubicBezTo>
                    <a:pt x="181" y="170"/>
                    <a:pt x="93" y="202"/>
                    <a:pt x="58" y="202"/>
                  </a:cubicBezTo>
                  <a:close/>
                </a:path>
              </a:pathLst>
            </a:custGeom>
            <a:solidFill>
              <a:srgbClr val="022E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8" name="isḷíḋe"/>
            <p:cNvSpPr/>
            <p:nvPr>
              <p:custDataLst>
                <p:tags r:id="rId41"/>
              </p:custDataLst>
            </p:nvPr>
          </p:nvSpPr>
          <p:spPr bwMode="auto">
            <a:xfrm>
              <a:off x="5624513" y="3541713"/>
              <a:ext cx="849313" cy="763588"/>
            </a:xfrm>
            <a:custGeom>
              <a:avLst/>
              <a:gdLst>
                <a:gd name="T0" fmla="*/ 267 w 280"/>
                <a:gd name="T1" fmla="*/ 12 h 252"/>
                <a:gd name="T2" fmla="*/ 77 w 280"/>
                <a:gd name="T3" fmla="*/ 52 h 252"/>
                <a:gd name="T4" fmla="*/ 10 w 280"/>
                <a:gd name="T5" fmla="*/ 30 h 252"/>
                <a:gd name="T6" fmla="*/ 100 w 280"/>
                <a:gd name="T7" fmla="*/ 111 h 252"/>
                <a:gd name="T8" fmla="*/ 232 w 280"/>
                <a:gd name="T9" fmla="*/ 64 h 252"/>
                <a:gd name="T10" fmla="*/ 243 w 280"/>
                <a:gd name="T11" fmla="*/ 252 h 252"/>
                <a:gd name="T12" fmla="*/ 258 w 280"/>
                <a:gd name="T13" fmla="*/ 252 h 252"/>
                <a:gd name="T14" fmla="*/ 267 w 280"/>
                <a:gd name="T15" fmla="*/ 12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252">
                  <a:moveTo>
                    <a:pt x="267" y="12"/>
                  </a:moveTo>
                  <a:cubicBezTo>
                    <a:pt x="254" y="0"/>
                    <a:pt x="146" y="37"/>
                    <a:pt x="77" y="52"/>
                  </a:cubicBezTo>
                  <a:cubicBezTo>
                    <a:pt x="37" y="61"/>
                    <a:pt x="18" y="45"/>
                    <a:pt x="10" y="30"/>
                  </a:cubicBezTo>
                  <a:cubicBezTo>
                    <a:pt x="0" y="96"/>
                    <a:pt x="35" y="122"/>
                    <a:pt x="100" y="111"/>
                  </a:cubicBezTo>
                  <a:cubicBezTo>
                    <a:pt x="173" y="98"/>
                    <a:pt x="227" y="51"/>
                    <a:pt x="232" y="64"/>
                  </a:cubicBezTo>
                  <a:cubicBezTo>
                    <a:pt x="237" y="78"/>
                    <a:pt x="243" y="252"/>
                    <a:pt x="243" y="252"/>
                  </a:cubicBezTo>
                  <a:cubicBezTo>
                    <a:pt x="258" y="252"/>
                    <a:pt x="258" y="252"/>
                    <a:pt x="258" y="252"/>
                  </a:cubicBezTo>
                  <a:cubicBezTo>
                    <a:pt x="267" y="145"/>
                    <a:pt x="280" y="24"/>
                    <a:pt x="267" y="12"/>
                  </a:cubicBezTo>
                  <a:close/>
                </a:path>
              </a:pathLst>
            </a:custGeom>
            <a:solidFill>
              <a:srgbClr val="173D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9" name="íṩļidè"/>
            <p:cNvSpPr/>
            <p:nvPr>
              <p:custDataLst>
                <p:tags r:id="rId42"/>
              </p:custDataLst>
            </p:nvPr>
          </p:nvSpPr>
          <p:spPr bwMode="auto">
            <a:xfrm>
              <a:off x="5538788" y="4926013"/>
              <a:ext cx="246063" cy="73025"/>
            </a:xfrm>
            <a:custGeom>
              <a:avLst/>
              <a:gdLst>
                <a:gd name="T0" fmla="*/ 4 w 155"/>
                <a:gd name="T1" fmla="*/ 0 h 46"/>
                <a:gd name="T2" fmla="*/ 0 w 155"/>
                <a:gd name="T3" fmla="*/ 46 h 46"/>
                <a:gd name="T4" fmla="*/ 155 w 155"/>
                <a:gd name="T5" fmla="*/ 46 h 46"/>
                <a:gd name="T6" fmla="*/ 79 w 155"/>
                <a:gd name="T7" fmla="*/ 0 h 46"/>
                <a:gd name="T8" fmla="*/ 4 w 155"/>
                <a:gd name="T9" fmla="*/ 0 h 46"/>
              </a:gdLst>
              <a:ahLst/>
              <a:cxnLst>
                <a:cxn ang="0">
                  <a:pos x="T0" y="T1"/>
                </a:cxn>
                <a:cxn ang="0">
                  <a:pos x="T2" y="T3"/>
                </a:cxn>
                <a:cxn ang="0">
                  <a:pos x="T4" y="T5"/>
                </a:cxn>
                <a:cxn ang="0">
                  <a:pos x="T6" y="T7"/>
                </a:cxn>
                <a:cxn ang="0">
                  <a:pos x="T8" y="T9"/>
                </a:cxn>
              </a:cxnLst>
              <a:rect l="0" t="0" r="r" b="b"/>
              <a:pathLst>
                <a:path w="155" h="46">
                  <a:moveTo>
                    <a:pt x="4" y="0"/>
                  </a:moveTo>
                  <a:lnTo>
                    <a:pt x="0" y="46"/>
                  </a:lnTo>
                  <a:lnTo>
                    <a:pt x="155" y="46"/>
                  </a:lnTo>
                  <a:lnTo>
                    <a:pt x="79" y="0"/>
                  </a:lnTo>
                  <a:lnTo>
                    <a:pt x="4" y="0"/>
                  </a:lnTo>
                  <a:close/>
                </a:path>
              </a:pathLst>
            </a:custGeom>
            <a:solidFill>
              <a:srgbClr val="081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0" name="îSḻíḑè"/>
            <p:cNvSpPr/>
            <p:nvPr>
              <p:custDataLst>
                <p:tags r:id="rId43"/>
              </p:custDataLst>
            </p:nvPr>
          </p:nvSpPr>
          <p:spPr bwMode="auto">
            <a:xfrm>
              <a:off x="6361113" y="4305301"/>
              <a:ext cx="242888" cy="73025"/>
            </a:xfrm>
            <a:custGeom>
              <a:avLst/>
              <a:gdLst>
                <a:gd name="T0" fmla="*/ 0 w 153"/>
                <a:gd name="T1" fmla="*/ 0 h 46"/>
                <a:gd name="T2" fmla="*/ 0 w 153"/>
                <a:gd name="T3" fmla="*/ 46 h 46"/>
                <a:gd name="T4" fmla="*/ 153 w 153"/>
                <a:gd name="T5" fmla="*/ 46 h 46"/>
                <a:gd name="T6" fmla="*/ 71 w 153"/>
                <a:gd name="T7" fmla="*/ 0 h 46"/>
                <a:gd name="T8" fmla="*/ 0 w 153"/>
                <a:gd name="T9" fmla="*/ 0 h 46"/>
              </a:gdLst>
              <a:ahLst/>
              <a:cxnLst>
                <a:cxn ang="0">
                  <a:pos x="T0" y="T1"/>
                </a:cxn>
                <a:cxn ang="0">
                  <a:pos x="T2" y="T3"/>
                </a:cxn>
                <a:cxn ang="0">
                  <a:pos x="T4" y="T5"/>
                </a:cxn>
                <a:cxn ang="0">
                  <a:pos x="T6" y="T7"/>
                </a:cxn>
                <a:cxn ang="0">
                  <a:pos x="T8" y="T9"/>
                </a:cxn>
              </a:cxnLst>
              <a:rect l="0" t="0" r="r" b="b"/>
              <a:pathLst>
                <a:path w="153" h="46">
                  <a:moveTo>
                    <a:pt x="0" y="0"/>
                  </a:moveTo>
                  <a:lnTo>
                    <a:pt x="0" y="46"/>
                  </a:lnTo>
                  <a:lnTo>
                    <a:pt x="153" y="46"/>
                  </a:lnTo>
                  <a:lnTo>
                    <a:pt x="71" y="0"/>
                  </a:lnTo>
                  <a:lnTo>
                    <a:pt x="0" y="0"/>
                  </a:lnTo>
                  <a:close/>
                </a:path>
              </a:pathLst>
            </a:custGeom>
            <a:solidFill>
              <a:srgbClr val="081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1" name="ïSḷíḋê"/>
            <p:cNvSpPr/>
            <p:nvPr>
              <p:custDataLst>
                <p:tags r:id="rId44"/>
              </p:custDataLst>
            </p:nvPr>
          </p:nvSpPr>
          <p:spPr bwMode="auto">
            <a:xfrm>
              <a:off x="3748088" y="4605338"/>
              <a:ext cx="512763" cy="1069975"/>
            </a:xfrm>
            <a:custGeom>
              <a:avLst/>
              <a:gdLst>
                <a:gd name="T0" fmla="*/ 169 w 169"/>
                <a:gd name="T1" fmla="*/ 115 h 353"/>
                <a:gd name="T2" fmla="*/ 41 w 169"/>
                <a:gd name="T3" fmla="*/ 353 h 353"/>
                <a:gd name="T4" fmla="*/ 0 w 169"/>
                <a:gd name="T5" fmla="*/ 353 h 353"/>
                <a:gd name="T6" fmla="*/ 79 w 169"/>
                <a:gd name="T7" fmla="*/ 131 h 353"/>
                <a:gd name="T8" fmla="*/ 124 w 169"/>
                <a:gd name="T9" fmla="*/ 0 h 353"/>
                <a:gd name="T10" fmla="*/ 169 w 169"/>
                <a:gd name="T11" fmla="*/ 115 h 353"/>
              </a:gdLst>
              <a:ahLst/>
              <a:cxnLst>
                <a:cxn ang="0">
                  <a:pos x="T0" y="T1"/>
                </a:cxn>
                <a:cxn ang="0">
                  <a:pos x="T2" y="T3"/>
                </a:cxn>
                <a:cxn ang="0">
                  <a:pos x="T4" y="T5"/>
                </a:cxn>
                <a:cxn ang="0">
                  <a:pos x="T6" y="T7"/>
                </a:cxn>
                <a:cxn ang="0">
                  <a:pos x="T8" y="T9"/>
                </a:cxn>
                <a:cxn ang="0">
                  <a:pos x="T10" y="T11"/>
                </a:cxn>
              </a:cxnLst>
              <a:rect l="0" t="0" r="r" b="b"/>
              <a:pathLst>
                <a:path w="169" h="353">
                  <a:moveTo>
                    <a:pt x="169" y="115"/>
                  </a:moveTo>
                  <a:cubicBezTo>
                    <a:pt x="41" y="353"/>
                    <a:pt x="41" y="353"/>
                    <a:pt x="41" y="353"/>
                  </a:cubicBezTo>
                  <a:cubicBezTo>
                    <a:pt x="0" y="353"/>
                    <a:pt x="0" y="353"/>
                    <a:pt x="0" y="353"/>
                  </a:cubicBezTo>
                  <a:cubicBezTo>
                    <a:pt x="0" y="353"/>
                    <a:pt x="65" y="171"/>
                    <a:pt x="79" y="131"/>
                  </a:cubicBezTo>
                  <a:cubicBezTo>
                    <a:pt x="93" y="91"/>
                    <a:pt x="124" y="0"/>
                    <a:pt x="124" y="0"/>
                  </a:cubicBezTo>
                  <a:lnTo>
                    <a:pt x="169" y="115"/>
                  </a:lnTo>
                  <a:close/>
                </a:path>
              </a:pathLst>
            </a:custGeom>
            <a:solidFill>
              <a:srgbClr val="0A3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2" name="ïsḻídê"/>
            <p:cNvSpPr/>
            <p:nvPr>
              <p:custDataLst>
                <p:tags r:id="rId45"/>
              </p:custDataLst>
            </p:nvPr>
          </p:nvSpPr>
          <p:spPr bwMode="auto">
            <a:xfrm>
              <a:off x="3748088" y="4605338"/>
              <a:ext cx="431800" cy="1069975"/>
            </a:xfrm>
            <a:custGeom>
              <a:avLst/>
              <a:gdLst>
                <a:gd name="T0" fmla="*/ 142 w 142"/>
                <a:gd name="T1" fmla="*/ 42 h 353"/>
                <a:gd name="T2" fmla="*/ 127 w 142"/>
                <a:gd name="T3" fmla="*/ 0 h 353"/>
                <a:gd name="T4" fmla="*/ 81 w 142"/>
                <a:gd name="T5" fmla="*/ 131 h 353"/>
                <a:gd name="T6" fmla="*/ 0 w 142"/>
                <a:gd name="T7" fmla="*/ 353 h 353"/>
                <a:gd name="T8" fmla="*/ 12 w 142"/>
                <a:gd name="T9" fmla="*/ 353 h 353"/>
                <a:gd name="T10" fmla="*/ 142 w 142"/>
                <a:gd name="T11" fmla="*/ 42 h 353"/>
              </a:gdLst>
              <a:ahLst/>
              <a:cxnLst>
                <a:cxn ang="0">
                  <a:pos x="T0" y="T1"/>
                </a:cxn>
                <a:cxn ang="0">
                  <a:pos x="T2" y="T3"/>
                </a:cxn>
                <a:cxn ang="0">
                  <a:pos x="T4" y="T5"/>
                </a:cxn>
                <a:cxn ang="0">
                  <a:pos x="T6" y="T7"/>
                </a:cxn>
                <a:cxn ang="0">
                  <a:pos x="T8" y="T9"/>
                </a:cxn>
                <a:cxn ang="0">
                  <a:pos x="T10" y="T11"/>
                </a:cxn>
              </a:cxnLst>
              <a:rect l="0" t="0" r="r" b="b"/>
              <a:pathLst>
                <a:path w="142" h="353">
                  <a:moveTo>
                    <a:pt x="142" y="42"/>
                  </a:moveTo>
                  <a:cubicBezTo>
                    <a:pt x="127" y="0"/>
                    <a:pt x="127" y="0"/>
                    <a:pt x="127" y="0"/>
                  </a:cubicBezTo>
                  <a:cubicBezTo>
                    <a:pt x="127" y="0"/>
                    <a:pt x="95" y="91"/>
                    <a:pt x="81" y="131"/>
                  </a:cubicBezTo>
                  <a:cubicBezTo>
                    <a:pt x="67" y="171"/>
                    <a:pt x="0" y="353"/>
                    <a:pt x="0" y="353"/>
                  </a:cubicBezTo>
                  <a:cubicBezTo>
                    <a:pt x="12" y="353"/>
                    <a:pt x="12" y="353"/>
                    <a:pt x="12" y="353"/>
                  </a:cubicBezTo>
                  <a:lnTo>
                    <a:pt x="142" y="42"/>
                  </a:lnTo>
                  <a:close/>
                </a:path>
              </a:pathLst>
            </a:custGeom>
            <a:solidFill>
              <a:srgbClr val="0F3A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3" name="ïṣļíḍè"/>
            <p:cNvSpPr/>
            <p:nvPr>
              <p:custDataLst>
                <p:tags r:id="rId46"/>
              </p:custDataLst>
            </p:nvPr>
          </p:nvSpPr>
          <p:spPr bwMode="auto">
            <a:xfrm>
              <a:off x="3744913" y="4314826"/>
              <a:ext cx="149225" cy="190500"/>
            </a:xfrm>
            <a:custGeom>
              <a:avLst/>
              <a:gdLst>
                <a:gd name="T0" fmla="*/ 31 w 49"/>
                <a:gd name="T1" fmla="*/ 0 h 63"/>
                <a:gd name="T2" fmla="*/ 3 w 49"/>
                <a:gd name="T3" fmla="*/ 30 h 63"/>
                <a:gd name="T4" fmla="*/ 17 w 49"/>
                <a:gd name="T5" fmla="*/ 23 h 63"/>
                <a:gd name="T6" fmla="*/ 1 w 49"/>
                <a:gd name="T7" fmla="*/ 54 h 63"/>
                <a:gd name="T8" fmla="*/ 13 w 49"/>
                <a:gd name="T9" fmla="*/ 61 h 63"/>
                <a:gd name="T10" fmla="*/ 49 w 49"/>
                <a:gd name="T11" fmla="*/ 11 h 63"/>
                <a:gd name="T12" fmla="*/ 31 w 49"/>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49" h="63">
                  <a:moveTo>
                    <a:pt x="31" y="0"/>
                  </a:moveTo>
                  <a:cubicBezTo>
                    <a:pt x="31" y="0"/>
                    <a:pt x="9" y="17"/>
                    <a:pt x="3" y="30"/>
                  </a:cubicBezTo>
                  <a:cubicBezTo>
                    <a:pt x="0" y="37"/>
                    <a:pt x="17" y="23"/>
                    <a:pt x="17" y="23"/>
                  </a:cubicBezTo>
                  <a:cubicBezTo>
                    <a:pt x="17" y="23"/>
                    <a:pt x="0" y="51"/>
                    <a:pt x="1" y="54"/>
                  </a:cubicBezTo>
                  <a:cubicBezTo>
                    <a:pt x="2" y="56"/>
                    <a:pt x="11" y="63"/>
                    <a:pt x="13" y="61"/>
                  </a:cubicBezTo>
                  <a:cubicBezTo>
                    <a:pt x="16" y="60"/>
                    <a:pt x="41" y="42"/>
                    <a:pt x="49" y="11"/>
                  </a:cubicBezTo>
                  <a:lnTo>
                    <a:pt x="31" y="0"/>
                  </a:ln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4" name="îŝḷíḓe"/>
            <p:cNvSpPr/>
            <p:nvPr>
              <p:custDataLst>
                <p:tags r:id="rId47"/>
              </p:custDataLst>
            </p:nvPr>
          </p:nvSpPr>
          <p:spPr bwMode="auto">
            <a:xfrm>
              <a:off x="4014788" y="4114801"/>
              <a:ext cx="422275" cy="1560513"/>
            </a:xfrm>
            <a:custGeom>
              <a:avLst/>
              <a:gdLst>
                <a:gd name="T0" fmla="*/ 128 w 139"/>
                <a:gd name="T1" fmla="*/ 0 h 515"/>
                <a:gd name="T2" fmla="*/ 139 w 139"/>
                <a:gd name="T3" fmla="*/ 515 h 515"/>
                <a:gd name="T4" fmla="*/ 93 w 139"/>
                <a:gd name="T5" fmla="*/ 515 h 515"/>
                <a:gd name="T6" fmla="*/ 62 w 139"/>
                <a:gd name="T7" fmla="*/ 281 h 515"/>
                <a:gd name="T8" fmla="*/ 8 w 139"/>
                <a:gd name="T9" fmla="*/ 30 h 515"/>
                <a:gd name="T10" fmla="*/ 128 w 139"/>
                <a:gd name="T11" fmla="*/ 0 h 515"/>
              </a:gdLst>
              <a:ahLst/>
              <a:cxnLst>
                <a:cxn ang="0">
                  <a:pos x="T0" y="T1"/>
                </a:cxn>
                <a:cxn ang="0">
                  <a:pos x="T2" y="T3"/>
                </a:cxn>
                <a:cxn ang="0">
                  <a:pos x="T4" y="T5"/>
                </a:cxn>
                <a:cxn ang="0">
                  <a:pos x="T6" y="T7"/>
                </a:cxn>
                <a:cxn ang="0">
                  <a:pos x="T8" y="T9"/>
                </a:cxn>
                <a:cxn ang="0">
                  <a:pos x="T10" y="T11"/>
                </a:cxn>
              </a:cxnLst>
              <a:rect l="0" t="0" r="r" b="b"/>
              <a:pathLst>
                <a:path w="139" h="515">
                  <a:moveTo>
                    <a:pt x="128" y="0"/>
                  </a:moveTo>
                  <a:cubicBezTo>
                    <a:pt x="139" y="515"/>
                    <a:pt x="139" y="515"/>
                    <a:pt x="139" y="515"/>
                  </a:cubicBezTo>
                  <a:cubicBezTo>
                    <a:pt x="93" y="515"/>
                    <a:pt x="93" y="515"/>
                    <a:pt x="93" y="515"/>
                  </a:cubicBezTo>
                  <a:cubicBezTo>
                    <a:pt x="93" y="515"/>
                    <a:pt x="67" y="355"/>
                    <a:pt x="62" y="281"/>
                  </a:cubicBezTo>
                  <a:cubicBezTo>
                    <a:pt x="57" y="207"/>
                    <a:pt x="0" y="118"/>
                    <a:pt x="8" y="30"/>
                  </a:cubicBezTo>
                  <a:lnTo>
                    <a:pt x="128" y="0"/>
                  </a:lnTo>
                  <a:close/>
                </a:path>
              </a:pathLst>
            </a:custGeom>
            <a:solidFill>
              <a:srgbClr val="0A3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5" name="íśliḋê"/>
            <p:cNvSpPr/>
            <p:nvPr>
              <p:custDataLst>
                <p:tags r:id="rId48"/>
              </p:custDataLst>
            </p:nvPr>
          </p:nvSpPr>
          <p:spPr bwMode="auto">
            <a:xfrm>
              <a:off x="4297363" y="5675313"/>
              <a:ext cx="273050" cy="87313"/>
            </a:xfrm>
            <a:custGeom>
              <a:avLst/>
              <a:gdLst>
                <a:gd name="T0" fmla="*/ 0 w 172"/>
                <a:gd name="T1" fmla="*/ 55 h 55"/>
                <a:gd name="T2" fmla="*/ 0 w 172"/>
                <a:gd name="T3" fmla="*/ 0 h 55"/>
                <a:gd name="T4" fmla="*/ 88 w 172"/>
                <a:gd name="T5" fmla="*/ 0 h 55"/>
                <a:gd name="T6" fmla="*/ 172 w 172"/>
                <a:gd name="T7" fmla="*/ 55 h 55"/>
                <a:gd name="T8" fmla="*/ 0 w 172"/>
                <a:gd name="T9" fmla="*/ 55 h 55"/>
              </a:gdLst>
              <a:ahLst/>
              <a:cxnLst>
                <a:cxn ang="0">
                  <a:pos x="T0" y="T1"/>
                </a:cxn>
                <a:cxn ang="0">
                  <a:pos x="T2" y="T3"/>
                </a:cxn>
                <a:cxn ang="0">
                  <a:pos x="T4" y="T5"/>
                </a:cxn>
                <a:cxn ang="0">
                  <a:pos x="T6" y="T7"/>
                </a:cxn>
                <a:cxn ang="0">
                  <a:pos x="T8" y="T9"/>
                </a:cxn>
              </a:cxnLst>
              <a:rect l="0" t="0" r="r" b="b"/>
              <a:pathLst>
                <a:path w="172" h="55">
                  <a:moveTo>
                    <a:pt x="0" y="55"/>
                  </a:moveTo>
                  <a:lnTo>
                    <a:pt x="0" y="0"/>
                  </a:lnTo>
                  <a:lnTo>
                    <a:pt x="88" y="0"/>
                  </a:lnTo>
                  <a:lnTo>
                    <a:pt x="172" y="55"/>
                  </a:lnTo>
                  <a:lnTo>
                    <a:pt x="0" y="55"/>
                  </a:lnTo>
                  <a:close/>
                </a:path>
              </a:pathLst>
            </a:custGeom>
            <a:solidFill>
              <a:srgbClr val="081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6" name="iśḷidé"/>
            <p:cNvSpPr/>
            <p:nvPr>
              <p:custDataLst>
                <p:tags r:id="rId49"/>
              </p:custDataLst>
            </p:nvPr>
          </p:nvSpPr>
          <p:spPr bwMode="auto">
            <a:xfrm>
              <a:off x="3721101" y="5675313"/>
              <a:ext cx="266700" cy="87313"/>
            </a:xfrm>
            <a:custGeom>
              <a:avLst/>
              <a:gdLst>
                <a:gd name="T0" fmla="*/ 168 w 168"/>
                <a:gd name="T1" fmla="*/ 55 h 55"/>
                <a:gd name="T2" fmla="*/ 96 w 168"/>
                <a:gd name="T3" fmla="*/ 0 h 55"/>
                <a:gd name="T4" fmla="*/ 17 w 168"/>
                <a:gd name="T5" fmla="*/ 0 h 55"/>
                <a:gd name="T6" fmla="*/ 0 w 168"/>
                <a:gd name="T7" fmla="*/ 55 h 55"/>
                <a:gd name="T8" fmla="*/ 168 w 168"/>
                <a:gd name="T9" fmla="*/ 55 h 55"/>
              </a:gdLst>
              <a:ahLst/>
              <a:cxnLst>
                <a:cxn ang="0">
                  <a:pos x="T0" y="T1"/>
                </a:cxn>
                <a:cxn ang="0">
                  <a:pos x="T2" y="T3"/>
                </a:cxn>
                <a:cxn ang="0">
                  <a:pos x="T4" y="T5"/>
                </a:cxn>
                <a:cxn ang="0">
                  <a:pos x="T6" y="T7"/>
                </a:cxn>
                <a:cxn ang="0">
                  <a:pos x="T8" y="T9"/>
                </a:cxn>
              </a:cxnLst>
              <a:rect l="0" t="0" r="r" b="b"/>
              <a:pathLst>
                <a:path w="168" h="55">
                  <a:moveTo>
                    <a:pt x="168" y="55"/>
                  </a:moveTo>
                  <a:lnTo>
                    <a:pt x="96" y="0"/>
                  </a:lnTo>
                  <a:lnTo>
                    <a:pt x="17" y="0"/>
                  </a:lnTo>
                  <a:lnTo>
                    <a:pt x="0" y="55"/>
                  </a:lnTo>
                  <a:lnTo>
                    <a:pt x="168" y="55"/>
                  </a:lnTo>
                  <a:close/>
                </a:path>
              </a:pathLst>
            </a:custGeom>
            <a:solidFill>
              <a:srgbClr val="081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7" name="îṣḻïḑe"/>
            <p:cNvSpPr/>
            <p:nvPr>
              <p:custDataLst>
                <p:tags r:id="rId50"/>
              </p:custDataLst>
            </p:nvPr>
          </p:nvSpPr>
          <p:spPr bwMode="auto">
            <a:xfrm>
              <a:off x="4014788" y="4159251"/>
              <a:ext cx="342900" cy="1516063"/>
            </a:xfrm>
            <a:custGeom>
              <a:avLst/>
              <a:gdLst>
                <a:gd name="T0" fmla="*/ 89 w 113"/>
                <a:gd name="T1" fmla="*/ 268 h 500"/>
                <a:gd name="T2" fmla="*/ 69 w 113"/>
                <a:gd name="T3" fmla="*/ 0 h 500"/>
                <a:gd name="T4" fmla="*/ 8 w 113"/>
                <a:gd name="T5" fmla="*/ 15 h 500"/>
                <a:gd name="T6" fmla="*/ 62 w 113"/>
                <a:gd name="T7" fmla="*/ 266 h 500"/>
                <a:gd name="T8" fmla="*/ 93 w 113"/>
                <a:gd name="T9" fmla="*/ 500 h 500"/>
                <a:gd name="T10" fmla="*/ 113 w 113"/>
                <a:gd name="T11" fmla="*/ 500 h 500"/>
                <a:gd name="T12" fmla="*/ 89 w 113"/>
                <a:gd name="T13" fmla="*/ 268 h 500"/>
              </a:gdLst>
              <a:ahLst/>
              <a:cxnLst>
                <a:cxn ang="0">
                  <a:pos x="T0" y="T1"/>
                </a:cxn>
                <a:cxn ang="0">
                  <a:pos x="T2" y="T3"/>
                </a:cxn>
                <a:cxn ang="0">
                  <a:pos x="T4" y="T5"/>
                </a:cxn>
                <a:cxn ang="0">
                  <a:pos x="T6" y="T7"/>
                </a:cxn>
                <a:cxn ang="0">
                  <a:pos x="T8" y="T9"/>
                </a:cxn>
                <a:cxn ang="0">
                  <a:pos x="T10" y="T11"/>
                </a:cxn>
                <a:cxn ang="0">
                  <a:pos x="T12" y="T13"/>
                </a:cxn>
              </a:cxnLst>
              <a:rect l="0" t="0" r="r" b="b"/>
              <a:pathLst>
                <a:path w="113" h="500">
                  <a:moveTo>
                    <a:pt x="89" y="268"/>
                  </a:moveTo>
                  <a:cubicBezTo>
                    <a:pt x="79" y="182"/>
                    <a:pt x="72" y="51"/>
                    <a:pt x="69" y="0"/>
                  </a:cubicBezTo>
                  <a:cubicBezTo>
                    <a:pt x="8" y="15"/>
                    <a:pt x="8" y="15"/>
                    <a:pt x="8" y="15"/>
                  </a:cubicBezTo>
                  <a:cubicBezTo>
                    <a:pt x="0" y="103"/>
                    <a:pt x="57" y="192"/>
                    <a:pt x="62" y="266"/>
                  </a:cubicBezTo>
                  <a:cubicBezTo>
                    <a:pt x="67" y="340"/>
                    <a:pt x="93" y="500"/>
                    <a:pt x="93" y="500"/>
                  </a:cubicBezTo>
                  <a:cubicBezTo>
                    <a:pt x="113" y="500"/>
                    <a:pt x="113" y="500"/>
                    <a:pt x="113" y="500"/>
                  </a:cubicBezTo>
                  <a:cubicBezTo>
                    <a:pt x="109" y="462"/>
                    <a:pt x="99" y="355"/>
                    <a:pt x="89" y="268"/>
                  </a:cubicBezTo>
                  <a:close/>
                </a:path>
              </a:pathLst>
            </a:custGeom>
            <a:solidFill>
              <a:srgbClr val="0F3A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8" name="ísľîdè"/>
            <p:cNvSpPr/>
            <p:nvPr>
              <p:custDataLst>
                <p:tags r:id="rId51"/>
              </p:custDataLst>
            </p:nvPr>
          </p:nvSpPr>
          <p:spPr bwMode="auto">
            <a:xfrm>
              <a:off x="3814763" y="3886201"/>
              <a:ext cx="315913" cy="485775"/>
            </a:xfrm>
            <a:custGeom>
              <a:avLst/>
              <a:gdLst>
                <a:gd name="T0" fmla="*/ 77 w 104"/>
                <a:gd name="T1" fmla="*/ 0 h 160"/>
                <a:gd name="T2" fmla="*/ 22 w 104"/>
                <a:gd name="T3" fmla="*/ 106 h 160"/>
                <a:gd name="T4" fmla="*/ 3 w 104"/>
                <a:gd name="T5" fmla="*/ 141 h 160"/>
                <a:gd name="T6" fmla="*/ 30 w 104"/>
                <a:gd name="T7" fmla="*/ 160 h 160"/>
                <a:gd name="T8" fmla="*/ 83 w 104"/>
                <a:gd name="T9" fmla="*/ 87 h 160"/>
                <a:gd name="T10" fmla="*/ 102 w 104"/>
                <a:gd name="T11" fmla="*/ 33 h 160"/>
                <a:gd name="T12" fmla="*/ 77 w 104"/>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04" h="160">
                  <a:moveTo>
                    <a:pt x="77" y="0"/>
                  </a:moveTo>
                  <a:cubicBezTo>
                    <a:pt x="77" y="0"/>
                    <a:pt x="45" y="73"/>
                    <a:pt x="22" y="106"/>
                  </a:cubicBezTo>
                  <a:cubicBezTo>
                    <a:pt x="0" y="139"/>
                    <a:pt x="1" y="139"/>
                    <a:pt x="3" y="141"/>
                  </a:cubicBezTo>
                  <a:cubicBezTo>
                    <a:pt x="5" y="144"/>
                    <a:pt x="27" y="160"/>
                    <a:pt x="30" y="160"/>
                  </a:cubicBezTo>
                  <a:cubicBezTo>
                    <a:pt x="32" y="159"/>
                    <a:pt x="65" y="117"/>
                    <a:pt x="83" y="87"/>
                  </a:cubicBezTo>
                  <a:cubicBezTo>
                    <a:pt x="101" y="58"/>
                    <a:pt x="104" y="42"/>
                    <a:pt x="102" y="33"/>
                  </a:cubicBezTo>
                  <a:cubicBezTo>
                    <a:pt x="100" y="23"/>
                    <a:pt x="77" y="0"/>
                    <a:pt x="77" y="0"/>
                  </a:cubicBezTo>
                  <a:close/>
                </a:path>
              </a:pathLst>
            </a:custGeom>
            <a:solidFill>
              <a:srgbClr val="053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9" name="î$ļîḓê"/>
            <p:cNvSpPr/>
            <p:nvPr>
              <p:custDataLst>
                <p:tags r:id="rId52"/>
              </p:custDataLst>
            </p:nvPr>
          </p:nvSpPr>
          <p:spPr bwMode="auto">
            <a:xfrm>
              <a:off x="3973513" y="3432176"/>
              <a:ext cx="479425" cy="819150"/>
            </a:xfrm>
            <a:custGeom>
              <a:avLst/>
              <a:gdLst>
                <a:gd name="T0" fmla="*/ 0 w 158"/>
                <a:gd name="T1" fmla="*/ 16 h 270"/>
                <a:gd name="T2" fmla="*/ 19 w 158"/>
                <a:gd name="T3" fmla="*/ 153 h 270"/>
                <a:gd name="T4" fmla="*/ 27 w 158"/>
                <a:gd name="T5" fmla="*/ 208 h 270"/>
                <a:gd name="T6" fmla="*/ 10 w 158"/>
                <a:gd name="T7" fmla="*/ 259 h 270"/>
                <a:gd name="T8" fmla="*/ 158 w 158"/>
                <a:gd name="T9" fmla="*/ 247 h 270"/>
                <a:gd name="T10" fmla="*/ 137 w 158"/>
                <a:gd name="T11" fmla="*/ 111 h 270"/>
                <a:gd name="T12" fmla="*/ 103 w 158"/>
                <a:gd name="T13" fmla="*/ 0 h 270"/>
                <a:gd name="T14" fmla="*/ 44 w 158"/>
                <a:gd name="T15" fmla="*/ 0 h 270"/>
                <a:gd name="T16" fmla="*/ 0 w 158"/>
                <a:gd name="T17" fmla="*/ 1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70">
                  <a:moveTo>
                    <a:pt x="0" y="16"/>
                  </a:moveTo>
                  <a:cubicBezTo>
                    <a:pt x="0" y="16"/>
                    <a:pt x="4" y="117"/>
                    <a:pt x="19" y="153"/>
                  </a:cubicBezTo>
                  <a:cubicBezTo>
                    <a:pt x="34" y="189"/>
                    <a:pt x="36" y="185"/>
                    <a:pt x="27" y="208"/>
                  </a:cubicBezTo>
                  <a:cubicBezTo>
                    <a:pt x="17" y="231"/>
                    <a:pt x="10" y="259"/>
                    <a:pt x="10" y="259"/>
                  </a:cubicBezTo>
                  <a:cubicBezTo>
                    <a:pt x="10" y="259"/>
                    <a:pt x="101" y="270"/>
                    <a:pt x="158" y="247"/>
                  </a:cubicBezTo>
                  <a:cubicBezTo>
                    <a:pt x="158" y="247"/>
                    <a:pt x="138" y="149"/>
                    <a:pt x="137" y="111"/>
                  </a:cubicBezTo>
                  <a:cubicBezTo>
                    <a:pt x="103" y="0"/>
                    <a:pt x="103" y="0"/>
                    <a:pt x="103" y="0"/>
                  </a:cubicBezTo>
                  <a:cubicBezTo>
                    <a:pt x="44" y="0"/>
                    <a:pt x="44" y="0"/>
                    <a:pt x="44" y="0"/>
                  </a:cubicBezTo>
                  <a:lnTo>
                    <a:pt x="0" y="16"/>
                  </a:ln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0" name="íṩľîḋê"/>
            <p:cNvSpPr/>
            <p:nvPr>
              <p:custDataLst>
                <p:tags r:id="rId53"/>
              </p:custDataLst>
            </p:nvPr>
          </p:nvSpPr>
          <p:spPr bwMode="auto">
            <a:xfrm>
              <a:off x="4064001" y="2901951"/>
              <a:ext cx="330200" cy="530225"/>
            </a:xfrm>
            <a:custGeom>
              <a:avLst/>
              <a:gdLst>
                <a:gd name="T0" fmla="*/ 82 w 109"/>
                <a:gd name="T1" fmla="*/ 11 h 175"/>
                <a:gd name="T2" fmla="*/ 107 w 109"/>
                <a:gd name="T3" fmla="*/ 116 h 175"/>
                <a:gd name="T4" fmla="*/ 99 w 109"/>
                <a:gd name="T5" fmla="*/ 126 h 175"/>
                <a:gd name="T6" fmla="*/ 76 w 109"/>
                <a:gd name="T7" fmla="*/ 132 h 175"/>
                <a:gd name="T8" fmla="*/ 72 w 109"/>
                <a:gd name="T9" fmla="*/ 136 h 175"/>
                <a:gd name="T10" fmla="*/ 73 w 109"/>
                <a:gd name="T11" fmla="*/ 170 h 175"/>
                <a:gd name="T12" fmla="*/ 68 w 109"/>
                <a:gd name="T13" fmla="*/ 175 h 175"/>
                <a:gd name="T14" fmla="*/ 20 w 109"/>
                <a:gd name="T15" fmla="*/ 175 h 175"/>
                <a:gd name="T16" fmla="*/ 16 w 109"/>
                <a:gd name="T17" fmla="*/ 168 h 175"/>
                <a:gd name="T18" fmla="*/ 14 w 109"/>
                <a:gd name="T19" fmla="*/ 103 h 175"/>
                <a:gd name="T20" fmla="*/ 18 w 109"/>
                <a:gd name="T21" fmla="*/ 47 h 175"/>
                <a:gd name="T22" fmla="*/ 79 w 109"/>
                <a:gd name="T23" fmla="*/ 9 h 175"/>
                <a:gd name="T24" fmla="*/ 82 w 109"/>
                <a:gd name="T25" fmla="*/ 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75">
                  <a:moveTo>
                    <a:pt x="82" y="11"/>
                  </a:moveTo>
                  <a:cubicBezTo>
                    <a:pt x="86" y="22"/>
                    <a:pt x="109" y="77"/>
                    <a:pt x="107" y="116"/>
                  </a:cubicBezTo>
                  <a:cubicBezTo>
                    <a:pt x="107" y="121"/>
                    <a:pt x="104" y="125"/>
                    <a:pt x="99" y="126"/>
                  </a:cubicBezTo>
                  <a:cubicBezTo>
                    <a:pt x="90" y="129"/>
                    <a:pt x="81" y="131"/>
                    <a:pt x="76" y="132"/>
                  </a:cubicBezTo>
                  <a:cubicBezTo>
                    <a:pt x="74" y="132"/>
                    <a:pt x="72" y="134"/>
                    <a:pt x="72" y="136"/>
                  </a:cubicBezTo>
                  <a:cubicBezTo>
                    <a:pt x="73" y="170"/>
                    <a:pt x="73" y="170"/>
                    <a:pt x="73" y="170"/>
                  </a:cubicBezTo>
                  <a:cubicBezTo>
                    <a:pt x="73" y="172"/>
                    <a:pt x="71" y="175"/>
                    <a:pt x="68" y="175"/>
                  </a:cubicBezTo>
                  <a:cubicBezTo>
                    <a:pt x="20" y="175"/>
                    <a:pt x="20" y="175"/>
                    <a:pt x="20" y="175"/>
                  </a:cubicBezTo>
                  <a:cubicBezTo>
                    <a:pt x="17" y="175"/>
                    <a:pt x="15" y="172"/>
                    <a:pt x="16" y="168"/>
                  </a:cubicBezTo>
                  <a:cubicBezTo>
                    <a:pt x="19" y="158"/>
                    <a:pt x="23" y="134"/>
                    <a:pt x="14" y="103"/>
                  </a:cubicBezTo>
                  <a:cubicBezTo>
                    <a:pt x="0" y="59"/>
                    <a:pt x="4" y="54"/>
                    <a:pt x="18" y="47"/>
                  </a:cubicBezTo>
                  <a:cubicBezTo>
                    <a:pt x="31" y="39"/>
                    <a:pt x="55" y="0"/>
                    <a:pt x="79" y="9"/>
                  </a:cubicBezTo>
                  <a:cubicBezTo>
                    <a:pt x="80" y="9"/>
                    <a:pt x="81" y="10"/>
                    <a:pt x="82" y="11"/>
                  </a:cubicBez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1" name="îṧḻidê"/>
            <p:cNvSpPr/>
            <p:nvPr>
              <p:custDataLst>
                <p:tags r:id="rId54"/>
              </p:custDataLst>
            </p:nvPr>
          </p:nvSpPr>
          <p:spPr bwMode="auto">
            <a:xfrm>
              <a:off x="4230688" y="3432176"/>
              <a:ext cx="158750" cy="336550"/>
            </a:xfrm>
            <a:custGeom>
              <a:avLst/>
              <a:gdLst>
                <a:gd name="T0" fmla="*/ 18 w 52"/>
                <a:gd name="T1" fmla="*/ 0 h 111"/>
                <a:gd name="T2" fmla="*/ 0 w 52"/>
                <a:gd name="T3" fmla="*/ 24 h 111"/>
                <a:gd name="T4" fmla="*/ 22 w 52"/>
                <a:gd name="T5" fmla="*/ 31 h 111"/>
                <a:gd name="T6" fmla="*/ 22 w 52"/>
                <a:gd name="T7" fmla="*/ 59 h 111"/>
                <a:gd name="T8" fmla="*/ 52 w 52"/>
                <a:gd name="T9" fmla="*/ 111 h 111"/>
                <a:gd name="T10" fmla="*/ 18 w 52"/>
                <a:gd name="T11" fmla="*/ 0 h 111"/>
              </a:gdLst>
              <a:ahLst/>
              <a:cxnLst>
                <a:cxn ang="0">
                  <a:pos x="T0" y="T1"/>
                </a:cxn>
                <a:cxn ang="0">
                  <a:pos x="T2" y="T3"/>
                </a:cxn>
                <a:cxn ang="0">
                  <a:pos x="T4" y="T5"/>
                </a:cxn>
                <a:cxn ang="0">
                  <a:pos x="T6" y="T7"/>
                </a:cxn>
                <a:cxn ang="0">
                  <a:pos x="T8" y="T9"/>
                </a:cxn>
                <a:cxn ang="0">
                  <a:pos x="T10" y="T11"/>
                </a:cxn>
              </a:cxnLst>
              <a:rect l="0" t="0" r="r" b="b"/>
              <a:pathLst>
                <a:path w="52" h="111">
                  <a:moveTo>
                    <a:pt x="18" y="0"/>
                  </a:moveTo>
                  <a:cubicBezTo>
                    <a:pt x="0" y="24"/>
                    <a:pt x="0" y="24"/>
                    <a:pt x="0" y="24"/>
                  </a:cubicBezTo>
                  <a:cubicBezTo>
                    <a:pt x="22" y="31"/>
                    <a:pt x="22" y="31"/>
                    <a:pt x="22" y="31"/>
                  </a:cubicBezTo>
                  <a:cubicBezTo>
                    <a:pt x="22" y="31"/>
                    <a:pt x="21" y="55"/>
                    <a:pt x="22" y="59"/>
                  </a:cubicBezTo>
                  <a:cubicBezTo>
                    <a:pt x="23" y="62"/>
                    <a:pt x="52" y="111"/>
                    <a:pt x="52" y="111"/>
                  </a:cubicBezTo>
                  <a:cubicBezTo>
                    <a:pt x="52" y="111"/>
                    <a:pt x="42" y="43"/>
                    <a:pt x="18" y="0"/>
                  </a:cubicBezTo>
                  <a:close/>
                </a:path>
              </a:pathLst>
            </a:custGeom>
            <a:solidFill>
              <a:srgbClr val="053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2" name="išľiḓê"/>
            <p:cNvSpPr/>
            <p:nvPr>
              <p:custDataLst>
                <p:tags r:id="rId55"/>
              </p:custDataLst>
            </p:nvPr>
          </p:nvSpPr>
          <p:spPr bwMode="auto">
            <a:xfrm>
              <a:off x="3814763" y="4248151"/>
              <a:ext cx="136525" cy="123825"/>
            </a:xfrm>
            <a:custGeom>
              <a:avLst/>
              <a:gdLst>
                <a:gd name="T0" fmla="*/ 14 w 45"/>
                <a:gd name="T1" fmla="*/ 0 h 41"/>
                <a:gd name="T2" fmla="*/ 3 w 45"/>
                <a:gd name="T3" fmla="*/ 22 h 41"/>
                <a:gd name="T4" fmla="*/ 30 w 45"/>
                <a:gd name="T5" fmla="*/ 41 h 41"/>
                <a:gd name="T6" fmla="*/ 45 w 45"/>
                <a:gd name="T7" fmla="*/ 22 h 41"/>
                <a:gd name="T8" fmla="*/ 14 w 45"/>
                <a:gd name="T9" fmla="*/ 0 h 41"/>
              </a:gdLst>
              <a:ahLst/>
              <a:cxnLst>
                <a:cxn ang="0">
                  <a:pos x="T0" y="T1"/>
                </a:cxn>
                <a:cxn ang="0">
                  <a:pos x="T2" y="T3"/>
                </a:cxn>
                <a:cxn ang="0">
                  <a:pos x="T4" y="T5"/>
                </a:cxn>
                <a:cxn ang="0">
                  <a:pos x="T6" y="T7"/>
                </a:cxn>
                <a:cxn ang="0">
                  <a:pos x="T8" y="T9"/>
                </a:cxn>
              </a:cxnLst>
              <a:rect l="0" t="0" r="r" b="b"/>
              <a:pathLst>
                <a:path w="45" h="41">
                  <a:moveTo>
                    <a:pt x="14" y="0"/>
                  </a:moveTo>
                  <a:cubicBezTo>
                    <a:pt x="0" y="20"/>
                    <a:pt x="1" y="20"/>
                    <a:pt x="3" y="22"/>
                  </a:cubicBezTo>
                  <a:cubicBezTo>
                    <a:pt x="5" y="25"/>
                    <a:pt x="27" y="41"/>
                    <a:pt x="30" y="41"/>
                  </a:cubicBezTo>
                  <a:cubicBezTo>
                    <a:pt x="31" y="41"/>
                    <a:pt x="37" y="33"/>
                    <a:pt x="45" y="22"/>
                  </a:cubicBezTo>
                  <a:lnTo>
                    <a:pt x="14" y="0"/>
                  </a:lnTo>
                  <a:close/>
                </a:path>
              </a:pathLst>
            </a:custGeom>
            <a:solidFill>
              <a:srgbClr val="0024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3" name="íŝ1îḋé"/>
            <p:cNvSpPr/>
            <p:nvPr>
              <p:custDataLst>
                <p:tags r:id="rId56"/>
              </p:custDataLst>
            </p:nvPr>
          </p:nvSpPr>
          <p:spPr bwMode="auto">
            <a:xfrm>
              <a:off x="3881438" y="4311651"/>
              <a:ext cx="25400" cy="238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4" name="îṣlîḍe"/>
            <p:cNvSpPr/>
            <p:nvPr>
              <p:custDataLst>
                <p:tags r:id="rId57"/>
              </p:custDataLst>
            </p:nvPr>
          </p:nvSpPr>
          <p:spPr bwMode="auto">
            <a:xfrm>
              <a:off x="4003676" y="3429001"/>
              <a:ext cx="415925" cy="593725"/>
            </a:xfrm>
            <a:custGeom>
              <a:avLst/>
              <a:gdLst>
                <a:gd name="T0" fmla="*/ 130 w 137"/>
                <a:gd name="T1" fmla="*/ 138 h 196"/>
                <a:gd name="T2" fmla="*/ 128 w 137"/>
                <a:gd name="T3" fmla="*/ 138 h 196"/>
                <a:gd name="T4" fmla="*/ 77 w 137"/>
                <a:gd name="T5" fmla="*/ 52 h 196"/>
                <a:gd name="T6" fmla="*/ 20 w 137"/>
                <a:gd name="T7" fmla="*/ 11 h 196"/>
                <a:gd name="T8" fmla="*/ 6 w 137"/>
                <a:gd name="T9" fmla="*/ 62 h 196"/>
                <a:gd name="T10" fmla="*/ 90 w 137"/>
                <a:gd name="T11" fmla="*/ 193 h 196"/>
                <a:gd name="T12" fmla="*/ 137 w 137"/>
                <a:gd name="T13" fmla="*/ 188 h 196"/>
                <a:gd name="T14" fmla="*/ 130 w 137"/>
                <a:gd name="T15" fmla="*/ 138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96">
                  <a:moveTo>
                    <a:pt x="130" y="138"/>
                  </a:moveTo>
                  <a:cubicBezTo>
                    <a:pt x="129" y="138"/>
                    <a:pt x="128" y="138"/>
                    <a:pt x="128" y="138"/>
                  </a:cubicBezTo>
                  <a:cubicBezTo>
                    <a:pt x="128" y="138"/>
                    <a:pt x="91" y="76"/>
                    <a:pt x="77" y="52"/>
                  </a:cubicBezTo>
                  <a:cubicBezTo>
                    <a:pt x="63" y="29"/>
                    <a:pt x="37" y="0"/>
                    <a:pt x="20" y="11"/>
                  </a:cubicBezTo>
                  <a:cubicBezTo>
                    <a:pt x="6" y="20"/>
                    <a:pt x="0" y="32"/>
                    <a:pt x="6" y="62"/>
                  </a:cubicBezTo>
                  <a:cubicBezTo>
                    <a:pt x="12" y="92"/>
                    <a:pt x="74" y="185"/>
                    <a:pt x="90" y="193"/>
                  </a:cubicBezTo>
                  <a:cubicBezTo>
                    <a:pt x="95" y="196"/>
                    <a:pt x="114" y="193"/>
                    <a:pt x="137" y="188"/>
                  </a:cubicBezTo>
                  <a:cubicBezTo>
                    <a:pt x="134" y="171"/>
                    <a:pt x="131" y="153"/>
                    <a:pt x="130" y="138"/>
                  </a:cubicBezTo>
                  <a:close/>
                </a:path>
              </a:pathLst>
            </a:custGeom>
            <a:solidFill>
              <a:srgbClr val="0F3A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5" name="iṥļïḑé"/>
            <p:cNvSpPr/>
            <p:nvPr>
              <p:custDataLst>
                <p:tags r:id="rId58"/>
              </p:custDataLst>
            </p:nvPr>
          </p:nvSpPr>
          <p:spPr bwMode="auto">
            <a:xfrm>
              <a:off x="3981451" y="3441701"/>
              <a:ext cx="771525" cy="609600"/>
            </a:xfrm>
            <a:custGeom>
              <a:avLst/>
              <a:gdLst>
                <a:gd name="T0" fmla="*/ 20 w 254"/>
                <a:gd name="T1" fmla="*/ 11 h 201"/>
                <a:gd name="T2" fmla="*/ 78 w 254"/>
                <a:gd name="T3" fmla="*/ 52 h 201"/>
                <a:gd name="T4" fmla="*/ 128 w 254"/>
                <a:gd name="T5" fmla="*/ 138 h 201"/>
                <a:gd name="T6" fmla="*/ 240 w 254"/>
                <a:gd name="T7" fmla="*/ 114 h 201"/>
                <a:gd name="T8" fmla="*/ 251 w 254"/>
                <a:gd name="T9" fmla="*/ 154 h 201"/>
                <a:gd name="T10" fmla="*/ 90 w 254"/>
                <a:gd name="T11" fmla="*/ 193 h 201"/>
                <a:gd name="T12" fmla="*/ 6 w 254"/>
                <a:gd name="T13" fmla="*/ 62 h 201"/>
                <a:gd name="T14" fmla="*/ 20 w 254"/>
                <a:gd name="T15" fmla="*/ 1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1">
                  <a:moveTo>
                    <a:pt x="20" y="11"/>
                  </a:moveTo>
                  <a:cubicBezTo>
                    <a:pt x="37" y="0"/>
                    <a:pt x="64" y="28"/>
                    <a:pt x="78" y="52"/>
                  </a:cubicBezTo>
                  <a:cubicBezTo>
                    <a:pt x="92" y="75"/>
                    <a:pt x="128" y="138"/>
                    <a:pt x="128" y="138"/>
                  </a:cubicBezTo>
                  <a:cubicBezTo>
                    <a:pt x="128" y="138"/>
                    <a:pt x="237" y="111"/>
                    <a:pt x="240" y="114"/>
                  </a:cubicBezTo>
                  <a:cubicBezTo>
                    <a:pt x="243" y="116"/>
                    <a:pt x="254" y="151"/>
                    <a:pt x="251" y="154"/>
                  </a:cubicBezTo>
                  <a:cubicBezTo>
                    <a:pt x="249" y="157"/>
                    <a:pt x="105" y="201"/>
                    <a:pt x="90" y="193"/>
                  </a:cubicBezTo>
                  <a:cubicBezTo>
                    <a:pt x="75" y="184"/>
                    <a:pt x="12" y="91"/>
                    <a:pt x="6" y="62"/>
                  </a:cubicBezTo>
                  <a:cubicBezTo>
                    <a:pt x="0" y="32"/>
                    <a:pt x="6" y="20"/>
                    <a:pt x="20" y="11"/>
                  </a:cubicBez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6" name="işľïḋê"/>
            <p:cNvSpPr/>
            <p:nvPr>
              <p:custDataLst>
                <p:tags r:id="rId59"/>
              </p:custDataLst>
            </p:nvPr>
          </p:nvSpPr>
          <p:spPr bwMode="auto">
            <a:xfrm>
              <a:off x="3981451" y="3441701"/>
              <a:ext cx="771525" cy="609600"/>
            </a:xfrm>
            <a:custGeom>
              <a:avLst/>
              <a:gdLst>
                <a:gd name="T0" fmla="*/ 20 w 254"/>
                <a:gd name="T1" fmla="*/ 11 h 201"/>
                <a:gd name="T2" fmla="*/ 78 w 254"/>
                <a:gd name="T3" fmla="*/ 52 h 201"/>
                <a:gd name="T4" fmla="*/ 128 w 254"/>
                <a:gd name="T5" fmla="*/ 138 h 201"/>
                <a:gd name="T6" fmla="*/ 240 w 254"/>
                <a:gd name="T7" fmla="*/ 114 h 201"/>
                <a:gd name="T8" fmla="*/ 251 w 254"/>
                <a:gd name="T9" fmla="*/ 154 h 201"/>
                <a:gd name="T10" fmla="*/ 90 w 254"/>
                <a:gd name="T11" fmla="*/ 193 h 201"/>
                <a:gd name="T12" fmla="*/ 6 w 254"/>
                <a:gd name="T13" fmla="*/ 62 h 201"/>
                <a:gd name="T14" fmla="*/ 20 w 254"/>
                <a:gd name="T15" fmla="*/ 1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1">
                  <a:moveTo>
                    <a:pt x="20" y="11"/>
                  </a:moveTo>
                  <a:cubicBezTo>
                    <a:pt x="37" y="0"/>
                    <a:pt x="64" y="28"/>
                    <a:pt x="78" y="52"/>
                  </a:cubicBezTo>
                  <a:cubicBezTo>
                    <a:pt x="92" y="75"/>
                    <a:pt x="128" y="138"/>
                    <a:pt x="128" y="138"/>
                  </a:cubicBezTo>
                  <a:cubicBezTo>
                    <a:pt x="128" y="138"/>
                    <a:pt x="237" y="111"/>
                    <a:pt x="240" y="114"/>
                  </a:cubicBezTo>
                  <a:cubicBezTo>
                    <a:pt x="243" y="116"/>
                    <a:pt x="254" y="151"/>
                    <a:pt x="251" y="154"/>
                  </a:cubicBezTo>
                  <a:cubicBezTo>
                    <a:pt x="249" y="157"/>
                    <a:pt x="105" y="201"/>
                    <a:pt x="90" y="193"/>
                  </a:cubicBezTo>
                  <a:cubicBezTo>
                    <a:pt x="75" y="184"/>
                    <a:pt x="12" y="91"/>
                    <a:pt x="6" y="62"/>
                  </a:cubicBezTo>
                  <a:cubicBezTo>
                    <a:pt x="0" y="32"/>
                    <a:pt x="6" y="20"/>
                    <a:pt x="20" y="11"/>
                  </a:cubicBez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7" name="ís1îḑe"/>
            <p:cNvSpPr/>
            <p:nvPr>
              <p:custDataLst>
                <p:tags r:id="rId60"/>
              </p:custDataLst>
            </p:nvPr>
          </p:nvSpPr>
          <p:spPr bwMode="auto">
            <a:xfrm>
              <a:off x="4700588" y="3729038"/>
              <a:ext cx="209550" cy="153988"/>
            </a:xfrm>
            <a:custGeom>
              <a:avLst/>
              <a:gdLst>
                <a:gd name="T0" fmla="*/ 0 w 69"/>
                <a:gd name="T1" fmla="*/ 28 h 51"/>
                <a:gd name="T2" fmla="*/ 29 w 69"/>
                <a:gd name="T3" fmla="*/ 3 h 51"/>
                <a:gd name="T4" fmla="*/ 21 w 69"/>
                <a:gd name="T5" fmla="*/ 20 h 51"/>
                <a:gd name="T6" fmla="*/ 62 w 69"/>
                <a:gd name="T7" fmla="*/ 3 h 51"/>
                <a:gd name="T8" fmla="*/ 68 w 69"/>
                <a:gd name="T9" fmla="*/ 15 h 51"/>
                <a:gd name="T10" fmla="*/ 5 w 69"/>
                <a:gd name="T11" fmla="*/ 51 h 51"/>
                <a:gd name="T12" fmla="*/ 0 w 69"/>
                <a:gd name="T13" fmla="*/ 28 h 51"/>
              </a:gdLst>
              <a:ahLst/>
              <a:cxnLst>
                <a:cxn ang="0">
                  <a:pos x="T0" y="T1"/>
                </a:cxn>
                <a:cxn ang="0">
                  <a:pos x="T2" y="T3"/>
                </a:cxn>
                <a:cxn ang="0">
                  <a:pos x="T4" y="T5"/>
                </a:cxn>
                <a:cxn ang="0">
                  <a:pos x="T6" y="T7"/>
                </a:cxn>
                <a:cxn ang="0">
                  <a:pos x="T8" y="T9"/>
                </a:cxn>
                <a:cxn ang="0">
                  <a:pos x="T10" y="T11"/>
                </a:cxn>
                <a:cxn ang="0">
                  <a:pos x="T12" y="T13"/>
                </a:cxn>
              </a:cxnLst>
              <a:rect l="0" t="0" r="r" b="b"/>
              <a:pathLst>
                <a:path w="69" h="51">
                  <a:moveTo>
                    <a:pt x="0" y="28"/>
                  </a:moveTo>
                  <a:cubicBezTo>
                    <a:pt x="0" y="28"/>
                    <a:pt x="24" y="1"/>
                    <a:pt x="29" y="3"/>
                  </a:cubicBezTo>
                  <a:cubicBezTo>
                    <a:pt x="34" y="5"/>
                    <a:pt x="21" y="20"/>
                    <a:pt x="21" y="20"/>
                  </a:cubicBezTo>
                  <a:cubicBezTo>
                    <a:pt x="21" y="20"/>
                    <a:pt x="58" y="0"/>
                    <a:pt x="62" y="3"/>
                  </a:cubicBezTo>
                  <a:cubicBezTo>
                    <a:pt x="65" y="6"/>
                    <a:pt x="68" y="12"/>
                    <a:pt x="68" y="15"/>
                  </a:cubicBezTo>
                  <a:cubicBezTo>
                    <a:pt x="69" y="19"/>
                    <a:pt x="58" y="44"/>
                    <a:pt x="5" y="51"/>
                  </a:cubicBezTo>
                  <a:lnTo>
                    <a:pt x="0" y="28"/>
                  </a:lnTo>
                  <a:close/>
                </a:path>
              </a:pathLst>
            </a:custGeom>
            <a:solidFill>
              <a:srgbClr val="FFE6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8" name="iṣļîḋe"/>
            <p:cNvSpPr/>
            <p:nvPr>
              <p:custDataLst>
                <p:tags r:id="rId61"/>
              </p:custDataLst>
            </p:nvPr>
          </p:nvSpPr>
          <p:spPr bwMode="auto">
            <a:xfrm>
              <a:off x="3981451" y="3475038"/>
              <a:ext cx="765175" cy="576263"/>
            </a:xfrm>
            <a:custGeom>
              <a:avLst/>
              <a:gdLst>
                <a:gd name="T0" fmla="*/ 90 w 252"/>
                <a:gd name="T1" fmla="*/ 182 h 190"/>
                <a:gd name="T2" fmla="*/ 251 w 252"/>
                <a:gd name="T3" fmla="*/ 143 h 190"/>
                <a:gd name="T4" fmla="*/ 250 w 252"/>
                <a:gd name="T5" fmla="*/ 131 h 190"/>
                <a:gd name="T6" fmla="*/ 105 w 252"/>
                <a:gd name="T7" fmla="*/ 161 h 190"/>
                <a:gd name="T8" fmla="*/ 19 w 252"/>
                <a:gd name="T9" fmla="*/ 0 h 190"/>
                <a:gd name="T10" fmla="*/ 6 w 252"/>
                <a:gd name="T11" fmla="*/ 51 h 190"/>
                <a:gd name="T12" fmla="*/ 90 w 252"/>
                <a:gd name="T13" fmla="*/ 182 h 190"/>
              </a:gdLst>
              <a:ahLst/>
              <a:cxnLst>
                <a:cxn ang="0">
                  <a:pos x="T0" y="T1"/>
                </a:cxn>
                <a:cxn ang="0">
                  <a:pos x="T2" y="T3"/>
                </a:cxn>
                <a:cxn ang="0">
                  <a:pos x="T4" y="T5"/>
                </a:cxn>
                <a:cxn ang="0">
                  <a:pos x="T6" y="T7"/>
                </a:cxn>
                <a:cxn ang="0">
                  <a:pos x="T8" y="T9"/>
                </a:cxn>
                <a:cxn ang="0">
                  <a:pos x="T10" y="T11"/>
                </a:cxn>
                <a:cxn ang="0">
                  <a:pos x="T12" y="T13"/>
                </a:cxn>
              </a:cxnLst>
              <a:rect l="0" t="0" r="r" b="b"/>
              <a:pathLst>
                <a:path w="252" h="190">
                  <a:moveTo>
                    <a:pt x="90" y="182"/>
                  </a:moveTo>
                  <a:cubicBezTo>
                    <a:pt x="105" y="190"/>
                    <a:pt x="249" y="146"/>
                    <a:pt x="251" y="143"/>
                  </a:cubicBezTo>
                  <a:cubicBezTo>
                    <a:pt x="252" y="142"/>
                    <a:pt x="251" y="137"/>
                    <a:pt x="250" y="131"/>
                  </a:cubicBezTo>
                  <a:cubicBezTo>
                    <a:pt x="212" y="141"/>
                    <a:pt x="112" y="168"/>
                    <a:pt x="105" y="161"/>
                  </a:cubicBezTo>
                  <a:cubicBezTo>
                    <a:pt x="44" y="111"/>
                    <a:pt x="25" y="32"/>
                    <a:pt x="19" y="0"/>
                  </a:cubicBezTo>
                  <a:cubicBezTo>
                    <a:pt x="6" y="9"/>
                    <a:pt x="0" y="21"/>
                    <a:pt x="6" y="51"/>
                  </a:cubicBezTo>
                  <a:cubicBezTo>
                    <a:pt x="12" y="80"/>
                    <a:pt x="75" y="173"/>
                    <a:pt x="90" y="182"/>
                  </a:cubicBezTo>
                  <a:close/>
                </a:path>
              </a:pathLst>
            </a:custGeom>
            <a:solidFill>
              <a:srgbClr val="0F3A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9" name="ïṧlïdé"/>
            <p:cNvSpPr/>
            <p:nvPr>
              <p:custDataLst>
                <p:tags r:id="rId62"/>
              </p:custDataLst>
            </p:nvPr>
          </p:nvSpPr>
          <p:spPr bwMode="auto">
            <a:xfrm>
              <a:off x="4633913" y="3783013"/>
              <a:ext cx="119063" cy="149225"/>
            </a:xfrm>
            <a:custGeom>
              <a:avLst/>
              <a:gdLst>
                <a:gd name="T0" fmla="*/ 13 w 39"/>
                <a:gd name="T1" fmla="*/ 49 h 49"/>
                <a:gd name="T2" fmla="*/ 36 w 39"/>
                <a:gd name="T3" fmla="*/ 41 h 49"/>
                <a:gd name="T4" fmla="*/ 25 w 39"/>
                <a:gd name="T5" fmla="*/ 1 h 49"/>
                <a:gd name="T6" fmla="*/ 0 w 39"/>
                <a:gd name="T7" fmla="*/ 5 h 49"/>
                <a:gd name="T8" fmla="*/ 13 w 39"/>
                <a:gd name="T9" fmla="*/ 49 h 49"/>
              </a:gdLst>
              <a:ahLst/>
              <a:cxnLst>
                <a:cxn ang="0">
                  <a:pos x="T0" y="T1"/>
                </a:cxn>
                <a:cxn ang="0">
                  <a:pos x="T2" y="T3"/>
                </a:cxn>
                <a:cxn ang="0">
                  <a:pos x="T4" y="T5"/>
                </a:cxn>
                <a:cxn ang="0">
                  <a:pos x="T6" y="T7"/>
                </a:cxn>
                <a:cxn ang="0">
                  <a:pos x="T8" y="T9"/>
                </a:cxn>
              </a:cxnLst>
              <a:rect l="0" t="0" r="r" b="b"/>
              <a:pathLst>
                <a:path w="39" h="49">
                  <a:moveTo>
                    <a:pt x="13" y="49"/>
                  </a:moveTo>
                  <a:cubicBezTo>
                    <a:pt x="26" y="45"/>
                    <a:pt x="36" y="42"/>
                    <a:pt x="36" y="41"/>
                  </a:cubicBezTo>
                  <a:cubicBezTo>
                    <a:pt x="39" y="38"/>
                    <a:pt x="28" y="3"/>
                    <a:pt x="25" y="1"/>
                  </a:cubicBezTo>
                  <a:cubicBezTo>
                    <a:pt x="25" y="0"/>
                    <a:pt x="14" y="2"/>
                    <a:pt x="0" y="5"/>
                  </a:cubicBezTo>
                  <a:cubicBezTo>
                    <a:pt x="3" y="16"/>
                    <a:pt x="9" y="36"/>
                    <a:pt x="13" y="49"/>
                  </a:cubicBezTo>
                  <a:close/>
                </a:path>
              </a:pathLst>
            </a:custGeom>
            <a:solidFill>
              <a:srgbClr val="053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0" name="ïşľïdé"/>
            <p:cNvSpPr/>
            <p:nvPr>
              <p:custDataLst>
                <p:tags r:id="rId63"/>
              </p:custDataLst>
            </p:nvPr>
          </p:nvSpPr>
          <p:spPr bwMode="auto">
            <a:xfrm>
              <a:off x="4667251" y="3822701"/>
              <a:ext cx="22225"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1" name="íslîḓé"/>
            <p:cNvSpPr/>
            <p:nvPr>
              <p:custDataLst>
                <p:tags r:id="rId64"/>
              </p:custDataLst>
            </p:nvPr>
          </p:nvSpPr>
          <p:spPr bwMode="auto">
            <a:xfrm>
              <a:off x="3744913" y="2749551"/>
              <a:ext cx="682625" cy="1158875"/>
            </a:xfrm>
            <a:custGeom>
              <a:avLst/>
              <a:gdLst>
                <a:gd name="T0" fmla="*/ 212 w 225"/>
                <a:gd name="T1" fmla="*/ 29 h 382"/>
                <a:gd name="T2" fmla="*/ 188 w 225"/>
                <a:gd name="T3" fmla="*/ 80 h 382"/>
                <a:gd name="T4" fmla="*/ 151 w 225"/>
                <a:gd name="T5" fmla="*/ 98 h 382"/>
                <a:gd name="T6" fmla="*/ 149 w 225"/>
                <a:gd name="T7" fmla="*/ 134 h 382"/>
                <a:gd name="T8" fmla="*/ 128 w 225"/>
                <a:gd name="T9" fmla="*/ 114 h 382"/>
                <a:gd name="T10" fmla="*/ 130 w 225"/>
                <a:gd name="T11" fmla="*/ 146 h 382"/>
                <a:gd name="T12" fmla="*/ 152 w 225"/>
                <a:gd name="T13" fmla="*/ 306 h 382"/>
                <a:gd name="T14" fmla="*/ 34 w 225"/>
                <a:gd name="T15" fmla="*/ 330 h 382"/>
                <a:gd name="T16" fmla="*/ 66 w 225"/>
                <a:gd name="T17" fmla="*/ 161 h 382"/>
                <a:gd name="T18" fmla="*/ 48 w 225"/>
                <a:gd name="T19" fmla="*/ 78 h 382"/>
                <a:gd name="T20" fmla="*/ 127 w 225"/>
                <a:gd name="T21" fmla="*/ 38 h 382"/>
                <a:gd name="T22" fmla="*/ 212 w 225"/>
                <a:gd name="T23" fmla="*/ 2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82">
                  <a:moveTo>
                    <a:pt x="212" y="29"/>
                  </a:moveTo>
                  <a:cubicBezTo>
                    <a:pt x="225" y="47"/>
                    <a:pt x="217" y="73"/>
                    <a:pt x="188" y="80"/>
                  </a:cubicBezTo>
                  <a:cubicBezTo>
                    <a:pt x="159" y="87"/>
                    <a:pt x="152" y="86"/>
                    <a:pt x="151" y="98"/>
                  </a:cubicBezTo>
                  <a:cubicBezTo>
                    <a:pt x="150" y="110"/>
                    <a:pt x="153" y="133"/>
                    <a:pt x="149" y="134"/>
                  </a:cubicBezTo>
                  <a:cubicBezTo>
                    <a:pt x="144" y="135"/>
                    <a:pt x="143" y="115"/>
                    <a:pt x="128" y="114"/>
                  </a:cubicBezTo>
                  <a:cubicBezTo>
                    <a:pt x="113" y="113"/>
                    <a:pt x="118" y="136"/>
                    <a:pt x="130" y="146"/>
                  </a:cubicBezTo>
                  <a:cubicBezTo>
                    <a:pt x="143" y="155"/>
                    <a:pt x="165" y="243"/>
                    <a:pt x="152" y="306"/>
                  </a:cubicBezTo>
                  <a:cubicBezTo>
                    <a:pt x="139" y="368"/>
                    <a:pt x="68" y="382"/>
                    <a:pt x="34" y="330"/>
                  </a:cubicBezTo>
                  <a:cubicBezTo>
                    <a:pt x="0" y="277"/>
                    <a:pt x="78" y="201"/>
                    <a:pt x="66" y="161"/>
                  </a:cubicBezTo>
                  <a:cubicBezTo>
                    <a:pt x="55" y="122"/>
                    <a:pt x="37" y="111"/>
                    <a:pt x="48" y="78"/>
                  </a:cubicBezTo>
                  <a:cubicBezTo>
                    <a:pt x="59" y="44"/>
                    <a:pt x="111" y="54"/>
                    <a:pt x="127" y="38"/>
                  </a:cubicBezTo>
                  <a:cubicBezTo>
                    <a:pt x="143" y="23"/>
                    <a:pt x="191" y="0"/>
                    <a:pt x="212" y="29"/>
                  </a:cubicBezTo>
                  <a:close/>
                </a:path>
              </a:pathLst>
            </a:custGeom>
            <a:solidFill>
              <a:srgbClr val="FF82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2" name="íṣļiḋe"/>
            <p:cNvSpPr/>
            <p:nvPr>
              <p:custDataLst>
                <p:tags r:id="rId65"/>
              </p:custDataLst>
            </p:nvPr>
          </p:nvSpPr>
          <p:spPr bwMode="auto">
            <a:xfrm>
              <a:off x="7848601" y="3671888"/>
              <a:ext cx="230188" cy="80963"/>
            </a:xfrm>
            <a:custGeom>
              <a:avLst/>
              <a:gdLst>
                <a:gd name="T0" fmla="*/ 119 w 145"/>
                <a:gd name="T1" fmla="*/ 34 h 51"/>
                <a:gd name="T2" fmla="*/ 8 w 145"/>
                <a:gd name="T3" fmla="*/ 0 h 51"/>
                <a:gd name="T4" fmla="*/ 0 w 145"/>
                <a:gd name="T5" fmla="*/ 51 h 51"/>
                <a:gd name="T6" fmla="*/ 145 w 145"/>
                <a:gd name="T7" fmla="*/ 51 h 51"/>
                <a:gd name="T8" fmla="*/ 119 w 145"/>
                <a:gd name="T9" fmla="*/ 34 h 51"/>
              </a:gdLst>
              <a:ahLst/>
              <a:cxnLst>
                <a:cxn ang="0">
                  <a:pos x="T0" y="T1"/>
                </a:cxn>
                <a:cxn ang="0">
                  <a:pos x="T2" y="T3"/>
                </a:cxn>
                <a:cxn ang="0">
                  <a:pos x="T4" y="T5"/>
                </a:cxn>
                <a:cxn ang="0">
                  <a:pos x="T6" y="T7"/>
                </a:cxn>
                <a:cxn ang="0">
                  <a:pos x="T8" y="T9"/>
                </a:cxn>
              </a:cxnLst>
              <a:rect l="0" t="0" r="r" b="b"/>
              <a:pathLst>
                <a:path w="145" h="51">
                  <a:moveTo>
                    <a:pt x="119" y="34"/>
                  </a:moveTo>
                  <a:lnTo>
                    <a:pt x="8" y="0"/>
                  </a:lnTo>
                  <a:lnTo>
                    <a:pt x="0" y="51"/>
                  </a:lnTo>
                  <a:lnTo>
                    <a:pt x="145" y="51"/>
                  </a:lnTo>
                  <a:lnTo>
                    <a:pt x="119" y="34"/>
                  </a:lnTo>
                  <a:close/>
                </a:path>
              </a:pathLst>
            </a:custGeom>
            <a:solidFill>
              <a:srgbClr val="1C40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grpSp>
    </p:spTree>
    <p:custDataLst>
      <p:tags r:id="rId6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8"/>
          <p:cNvSpPr txBox="1"/>
          <p:nvPr>
            <p:custDataLst>
              <p:tags r:id="rId1"/>
            </p:custDataLst>
          </p:nvPr>
        </p:nvSpPr>
        <p:spPr>
          <a:xfrm>
            <a:off x="1232719" y="2609766"/>
            <a:ext cx="2476020" cy="1206099"/>
          </a:xfrm>
          <a:prstGeom prst="rect">
            <a:avLst/>
          </a:prstGeom>
          <a:noFill/>
        </p:spPr>
        <p:txBody>
          <a:bodyPr vert="horz" wrap="square" rtlCol="0">
            <a:spAutoFit/>
          </a:bodyPr>
          <a:p>
            <a:pPr>
              <a:lnSpc>
                <a:spcPct val="120000"/>
              </a:lnSpc>
            </a:pPr>
            <a:r>
              <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148"/>
          <p:cNvSpPr txBox="1"/>
          <p:nvPr>
            <p:custDataLst>
              <p:tags r:id="rId2"/>
            </p:custDataLst>
          </p:nvPr>
        </p:nvSpPr>
        <p:spPr>
          <a:xfrm>
            <a:off x="1232719" y="3677927"/>
            <a:ext cx="3346876" cy="830164"/>
          </a:xfrm>
          <a:prstGeom prst="rect">
            <a:avLst/>
          </a:prstGeom>
          <a:noFill/>
        </p:spPr>
        <p:txBody>
          <a:bodyPr vert="horz" wrap="square" rtlCol="0">
            <a:spAutoFit/>
          </a:bodyPr>
          <a:p>
            <a:pPr>
              <a:lnSpc>
                <a:spcPct val="120000"/>
              </a:lnSpc>
            </a:pPr>
            <a:r>
              <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5736649" y="2745740"/>
            <a:ext cx="4521200" cy="534035"/>
          </a:xfrm>
          <a:prstGeom prst="rect">
            <a:avLst/>
          </a:prstGeom>
          <a:effectLst/>
        </p:spPr>
        <p:txBody>
          <a:bodyPr wrap="square">
            <a:spAutoFit/>
          </a:bodyPr>
          <a:p>
            <a:pPr lvl="0" algn="l">
              <a:lnSpc>
                <a:spcPct val="120000"/>
              </a:lnSpc>
              <a:spcBef>
                <a:spcPts val="100"/>
              </a:spcBef>
              <a:buClrTx/>
              <a:buSzTx/>
              <a:buFont typeface="Wingdings" panose="05000000000000000000" charset="0"/>
            </a:pPr>
            <a:r>
              <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03  /   </a:t>
            </a:r>
            <a:r>
              <a:rPr lang="zh-CN" altLang="en-US" sz="2400" b="1">
                <a:solidFill>
                  <a:schemeClr val="dk1"/>
                </a:solidFill>
                <a:latin typeface="微软雅黑" panose="020B0503020204020204" pitchFamily="34" charset="-122"/>
                <a:ea typeface="微软雅黑" panose="020B0503020204020204" pitchFamily="34" charset="-122"/>
                <a:sym typeface="+mn-ea"/>
              </a:rPr>
              <a:t>大气管理</a:t>
            </a:r>
            <a:endParaRPr lang="zh-CN" altLang="en-US" sz="2400" b="1" dirty="0">
              <a:solidFill>
                <a:schemeClr val="dk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5736590" y="3358515"/>
            <a:ext cx="6621145" cy="1002665"/>
          </a:xfrm>
          <a:prstGeom prst="rect">
            <a:avLst/>
          </a:prstGeom>
          <a:effectLst/>
        </p:spPr>
        <p:txBody>
          <a:bodyPr wrap="square">
            <a:spAutoFit/>
          </a:bodyPr>
          <a:p>
            <a:pPr marL="0" algn="l">
              <a:lnSpc>
                <a:spcPct val="120000"/>
              </a:lnSpc>
              <a:spcBef>
                <a:spcPts val="100"/>
              </a:spcBef>
              <a:spcAft>
                <a:spcPts val="100"/>
              </a:spcAft>
              <a:buClrTx/>
              <a:buSzTx/>
              <a:buFont typeface="Wingdings" panose="05000000000000000000" charset="0"/>
              <a:buNone/>
            </a:pPr>
            <a:r>
              <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04  /  </a:t>
            </a:r>
            <a:r>
              <a:rPr lang="zh-CN" altLang="en-US"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 </a:t>
            </a:r>
            <a:r>
              <a:rPr lang="zh-CN" altLang="en-US" sz="2400" b="1">
                <a:solidFill>
                  <a:schemeClr val="dk1"/>
                </a:solidFill>
                <a:latin typeface="微软雅黑" panose="020B0503020204020204" pitchFamily="34" charset="-122"/>
                <a:ea typeface="微软雅黑" panose="020B0503020204020204" pitchFamily="34" charset="-122"/>
                <a:sym typeface="+mn-ea"/>
              </a:rPr>
              <a:t>水质管理</a:t>
            </a:r>
            <a:endParaRPr lang="zh-CN" altLang="en-US" sz="2400" b="1">
              <a:solidFill>
                <a:schemeClr val="dk1"/>
              </a:solidFill>
              <a:latin typeface="微软雅黑" panose="020B0503020204020204" pitchFamily="34" charset="-122"/>
              <a:ea typeface="微软雅黑" panose="020B0503020204020204" pitchFamily="34" charset="-122"/>
            </a:endParaRPr>
          </a:p>
          <a:p>
            <a:pPr marL="0" algn="l">
              <a:lnSpc>
                <a:spcPct val="120000"/>
              </a:lnSpc>
              <a:spcBef>
                <a:spcPts val="100"/>
              </a:spcBef>
              <a:spcAft>
                <a:spcPts val="100"/>
              </a:spcAft>
              <a:buClrTx/>
              <a:buSzTx/>
              <a:buFont typeface="Wingdings" panose="05000000000000000000" charset="0"/>
              <a:buNone/>
            </a:pP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nvSpPr>
        <p:spPr>
          <a:xfrm>
            <a:off x="5736590" y="3932555"/>
            <a:ext cx="5638800" cy="1002665"/>
          </a:xfrm>
          <a:prstGeom prst="rect">
            <a:avLst/>
          </a:prstGeom>
          <a:effectLst/>
        </p:spPr>
        <p:txBody>
          <a:bodyPr wrap="square">
            <a:spAutoFit/>
          </a:bodyPr>
          <a:p>
            <a:pPr marL="0" algn="l">
              <a:lnSpc>
                <a:spcPct val="120000"/>
              </a:lnSpc>
              <a:spcBef>
                <a:spcPts val="100"/>
              </a:spcBef>
              <a:spcAft>
                <a:spcPts val="100"/>
              </a:spcAft>
              <a:buClrTx/>
              <a:buSzTx/>
              <a:buFont typeface="Wingdings" panose="05000000000000000000" charset="0"/>
              <a:buNone/>
            </a:pPr>
            <a:r>
              <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05  /   </a:t>
            </a:r>
            <a:r>
              <a:rPr lang="zh-CN" altLang="en-US" sz="2400" b="1">
                <a:solidFill>
                  <a:schemeClr val="dk1"/>
                </a:solidFill>
                <a:latin typeface="微软雅黑" panose="020B0503020204020204" pitchFamily="34" charset="-122"/>
                <a:ea typeface="微软雅黑" panose="020B0503020204020204" pitchFamily="34" charset="-122"/>
                <a:sym typeface="+mn-ea"/>
              </a:rPr>
              <a:t>废弃物管理</a:t>
            </a:r>
            <a:endParaRPr lang="zh-CN" altLang="en-US" sz="2400" b="1">
              <a:solidFill>
                <a:schemeClr val="dk1"/>
              </a:solidFill>
              <a:latin typeface="微软雅黑" panose="020B0503020204020204" pitchFamily="34" charset="-122"/>
              <a:ea typeface="微软雅黑" panose="020B0503020204020204" pitchFamily="34" charset="-122"/>
            </a:endParaRPr>
          </a:p>
          <a:p>
            <a:pPr marL="0" algn="l">
              <a:lnSpc>
                <a:spcPct val="120000"/>
              </a:lnSpc>
              <a:spcBef>
                <a:spcPts val="100"/>
              </a:spcBef>
              <a:spcAft>
                <a:spcPts val="100"/>
              </a:spcAft>
              <a:buClrTx/>
              <a:buSzTx/>
              <a:buFont typeface="Wingdings" panose="05000000000000000000" charset="0"/>
              <a:buNone/>
            </a:pP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5736649" y="4538593"/>
            <a:ext cx="3467100" cy="1002665"/>
          </a:xfrm>
          <a:prstGeom prst="rect">
            <a:avLst/>
          </a:prstGeom>
          <a:effectLst/>
        </p:spPr>
        <p:txBody>
          <a:bodyPr wrap="none">
            <a:spAutoFit/>
          </a:bodyPr>
          <a:p>
            <a:pPr marL="0" algn="l">
              <a:lnSpc>
                <a:spcPct val="120000"/>
              </a:lnSpc>
              <a:spcBef>
                <a:spcPts val="100"/>
              </a:spcBef>
              <a:spcAft>
                <a:spcPts val="100"/>
              </a:spcAft>
              <a:buClrTx/>
              <a:buSzTx/>
              <a:buFont typeface="Wingdings" panose="05000000000000000000" charset="0"/>
              <a:buNone/>
            </a:pPr>
            <a:r>
              <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06  /   </a:t>
            </a:r>
            <a:r>
              <a:rPr lang="zh-CN" altLang="en-US" sz="2400" b="1">
                <a:solidFill>
                  <a:schemeClr val="dk1"/>
                </a:solidFill>
                <a:latin typeface="微软雅黑" panose="020B0503020204020204" pitchFamily="34" charset="-122"/>
                <a:ea typeface="微软雅黑" panose="020B0503020204020204" pitchFamily="34" charset="-122"/>
                <a:sym typeface="+mn-ea"/>
              </a:rPr>
              <a:t>有害化学物质管理</a:t>
            </a:r>
            <a:endParaRPr lang="zh-CN" altLang="en-US" sz="2400" b="1">
              <a:solidFill>
                <a:schemeClr val="dk1"/>
              </a:solidFill>
              <a:latin typeface="微软雅黑" panose="020B0503020204020204" pitchFamily="34" charset="-122"/>
              <a:ea typeface="微软雅黑" panose="020B0503020204020204" pitchFamily="34" charset="-122"/>
            </a:endParaRPr>
          </a:p>
          <a:p>
            <a:pPr marL="0" algn="l">
              <a:lnSpc>
                <a:spcPct val="120000"/>
              </a:lnSpc>
              <a:spcBef>
                <a:spcPts val="100"/>
              </a:spcBef>
              <a:spcAft>
                <a:spcPts val="100"/>
              </a:spcAft>
              <a:buClrTx/>
              <a:buSzTx/>
              <a:buFont typeface="Wingdings" panose="05000000000000000000" charset="0"/>
              <a:buNone/>
            </a:pP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nvSpPr>
        <p:spPr>
          <a:xfrm>
            <a:off x="5736649" y="1567428"/>
            <a:ext cx="2552700" cy="534035"/>
          </a:xfrm>
          <a:prstGeom prst="rect">
            <a:avLst/>
          </a:prstGeom>
          <a:effectLst/>
        </p:spPr>
        <p:txBody>
          <a:bodyPr wrap="none">
            <a:spAutoFit/>
          </a:bodyPr>
          <a:p>
            <a:pPr marL="0" algn="l">
              <a:lnSpc>
                <a:spcPct val="120000"/>
              </a:lnSpc>
              <a:spcBef>
                <a:spcPts val="100"/>
              </a:spcBef>
              <a:buClrTx/>
              <a:buSzTx/>
              <a:buFont typeface="Wingdings" panose="05000000000000000000" charset="0"/>
              <a:buNone/>
            </a:pPr>
            <a:r>
              <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0</a:t>
            </a:r>
            <a:r>
              <a:rPr lang="zh-CN" altLang="en-US"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1  /   </a:t>
            </a:r>
            <a:r>
              <a:rPr lang="zh-CN" altLang="en-US" sz="2400" b="1">
                <a:solidFill>
                  <a:schemeClr val="dk1"/>
                </a:solidFill>
                <a:latin typeface="微软雅黑" panose="020B0503020204020204" pitchFamily="34" charset="-122"/>
                <a:ea typeface="微软雅黑" panose="020B0503020204020204" pitchFamily="34" charset="-122"/>
                <a:sym typeface="+mn-ea"/>
              </a:rPr>
              <a:t>环境的理解</a:t>
            </a:r>
            <a:endParaRPr lang="zh-CN" altLang="en-US" sz="2400" b="1" dirty="0">
              <a:solidFill>
                <a:schemeClr val="dk1"/>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5720139" y="5167878"/>
            <a:ext cx="2857500" cy="534035"/>
          </a:xfrm>
          <a:prstGeom prst="rect">
            <a:avLst/>
          </a:prstGeom>
          <a:effectLst/>
        </p:spPr>
        <p:txBody>
          <a:bodyPr wrap="none">
            <a:spAutoFit/>
          </a:bodyPr>
          <a:p>
            <a:pPr marL="0" algn="l">
              <a:lnSpc>
                <a:spcPct val="120000"/>
              </a:lnSpc>
              <a:spcBef>
                <a:spcPts val="100"/>
              </a:spcBef>
              <a:spcAft>
                <a:spcPts val="100"/>
              </a:spcAft>
              <a:buClrTx/>
              <a:buSzTx/>
              <a:buFont typeface="Wingdings" panose="05000000000000000000" charset="0"/>
              <a:buNone/>
            </a:pPr>
            <a:r>
              <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07  /   </a:t>
            </a:r>
            <a:r>
              <a:rPr lang="zh-CN" altLang="en-US" sz="2400" b="1">
                <a:solidFill>
                  <a:schemeClr val="dk1"/>
                </a:solidFill>
                <a:latin typeface="微软雅黑" panose="020B0503020204020204" pitchFamily="34" charset="-122"/>
                <a:ea typeface="微软雅黑" panose="020B0503020204020204" pitchFamily="34" charset="-122"/>
                <a:sym typeface="+mn-ea"/>
              </a:rPr>
              <a:t>食品卫生管理</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1"/>
          <p:cNvSpPr/>
          <p:nvPr/>
        </p:nvSpPr>
        <p:spPr>
          <a:xfrm>
            <a:off x="5720080" y="2161540"/>
            <a:ext cx="5548630" cy="534035"/>
          </a:xfrm>
          <a:prstGeom prst="rect">
            <a:avLst/>
          </a:prstGeom>
          <a:effectLst/>
        </p:spPr>
        <p:txBody>
          <a:bodyPr wrap="square">
            <a:spAutoFit/>
          </a:bodyPr>
          <a:p>
            <a:pPr marL="0" algn="l">
              <a:lnSpc>
                <a:spcPct val="120000"/>
              </a:lnSpc>
              <a:spcBef>
                <a:spcPts val="100"/>
              </a:spcBef>
              <a:buClrTx/>
              <a:buSzTx/>
              <a:buFont typeface="Wingdings" panose="05000000000000000000" charset="0"/>
              <a:buNone/>
            </a:pPr>
            <a:r>
              <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rPr>
              <a:t>02 /环境管理系统(ISO14001)</a:t>
            </a:r>
            <a:endParaRPr lang="en-US" altLang="zh-CN" sz="2400" b="1" dirty="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advTm="0">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文本框 5"/>
          <p:cNvSpPr txBox="1"/>
          <p:nvPr>
            <p:custDataLst>
              <p:tags r:id="rId5"/>
            </p:custDataLst>
          </p:nvPr>
        </p:nvSpPr>
        <p:spPr>
          <a:xfrm>
            <a:off x="739140" y="1452245"/>
            <a:ext cx="471297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6"/>
            </p:custDataLst>
          </p:nvPr>
        </p:nvSpPr>
        <p:spPr>
          <a:xfrm>
            <a:off x="5021580" y="2563495"/>
            <a:ext cx="2500630" cy="460375"/>
          </a:xfrm>
          <a:prstGeom prst="rect">
            <a:avLst/>
          </a:prstGeom>
          <a:noFill/>
          <a:extLst>
            <a:ext uri="{909E8E84-426E-40DD-AFC4-6F175D3DCCD1}">
              <a14:hiddenFill xmlns:a14="http://schemas.microsoft.com/office/drawing/2010/main">
                <a:solidFill>
                  <a:srgbClr val="FFBD47"/>
                </a:solidFill>
              </a14:hiddenFill>
            </a:ext>
          </a:extLst>
        </p:spPr>
        <p:txBody>
          <a:bodyPr wrap="square" rtlCol="0" anchor="t">
            <a:spAutoFit/>
          </a:bodyPr>
          <a:lstStyle/>
          <a:p>
            <a:pPr algn="l">
              <a:lnSpc>
                <a:spcPct val="100000"/>
              </a:lnSpc>
            </a:pPr>
            <a:r>
              <a:rPr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7"/>
            </p:custDataLst>
          </p:nvPr>
        </p:nvSpPr>
        <p:spPr>
          <a:xfrm>
            <a:off x="7169785" y="2959100"/>
            <a:ext cx="3921760" cy="3784600"/>
          </a:xfrm>
          <a:prstGeom prst="rect">
            <a:avLst/>
          </a:prstGeom>
          <a:noFill/>
        </p:spPr>
        <p:txBody>
          <a:bodyPr wrap="square" rtlCol="0" anchor="t">
            <a:spAutoFit/>
          </a:bodyPr>
          <a:lstStyle/>
          <a:p>
            <a:pPr algn="l">
              <a:lnSpc>
                <a:spcPct val="200000"/>
              </a:lnSpc>
            </a:pP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土壤在农药, 工厂废水, 有毒工业垃圾和家庭中废弃的垃圾埋入, 随意丢弃不易腐烂的垃圾等而被污染</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此类垃圾中甚至有的埋在地下500年污染着环境</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大家看一下垃圾腐烂所需要的期限</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53" name="f498a064-bf80-477c-8855-ed4ef40f886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8"/>
            </p:custDataLst>
          </p:nvPr>
        </p:nvGrpSpPr>
        <p:grpSpPr>
          <a:xfrm>
            <a:off x="975360" y="2308225"/>
            <a:ext cx="4777105" cy="4028440"/>
            <a:chOff x="3182744" y="1123950"/>
            <a:chExt cx="5826513" cy="4913313"/>
          </a:xfrm>
        </p:grpSpPr>
        <p:sp>
          <p:nvSpPr>
            <p:cNvPr id="154" name="îšḷîḓé"/>
            <p:cNvSpPr/>
            <p:nvPr>
              <p:custDataLst>
                <p:tags r:id="rId9"/>
              </p:custDataLst>
            </p:nvPr>
          </p:nvSpPr>
          <p:spPr bwMode="auto">
            <a:xfrm>
              <a:off x="4244152" y="1785645"/>
              <a:ext cx="3789030" cy="3292010"/>
            </a:xfrm>
            <a:custGeom>
              <a:avLst/>
              <a:gdLst>
                <a:gd name="T0" fmla="*/ 1049 w 1218"/>
                <a:gd name="T1" fmla="*/ 1031 h 1059"/>
                <a:gd name="T2" fmla="*/ 1106 w 1218"/>
                <a:gd name="T3" fmla="*/ 920 h 1059"/>
                <a:gd name="T4" fmla="*/ 1126 w 1218"/>
                <a:gd name="T5" fmla="*/ 932 h 1059"/>
                <a:gd name="T6" fmla="*/ 1126 w 1218"/>
                <a:gd name="T7" fmla="*/ 885 h 1059"/>
                <a:gd name="T8" fmla="*/ 1144 w 1218"/>
                <a:gd name="T9" fmla="*/ 849 h 1059"/>
                <a:gd name="T10" fmla="*/ 1181 w 1218"/>
                <a:gd name="T11" fmla="*/ 820 h 1059"/>
                <a:gd name="T12" fmla="*/ 1189 w 1218"/>
                <a:gd name="T13" fmla="*/ 695 h 1059"/>
                <a:gd name="T14" fmla="*/ 1212 w 1218"/>
                <a:gd name="T15" fmla="*/ 698 h 1059"/>
                <a:gd name="T16" fmla="*/ 1193 w 1218"/>
                <a:gd name="T17" fmla="*/ 655 h 1059"/>
                <a:gd name="T18" fmla="*/ 1195 w 1218"/>
                <a:gd name="T19" fmla="*/ 615 h 1059"/>
                <a:gd name="T20" fmla="*/ 1217 w 1218"/>
                <a:gd name="T21" fmla="*/ 573 h 1059"/>
                <a:gd name="T22" fmla="*/ 1175 w 1218"/>
                <a:gd name="T23" fmla="*/ 456 h 1059"/>
                <a:gd name="T24" fmla="*/ 1197 w 1218"/>
                <a:gd name="T25" fmla="*/ 449 h 1059"/>
                <a:gd name="T26" fmla="*/ 1163 w 1218"/>
                <a:gd name="T27" fmla="*/ 417 h 1059"/>
                <a:gd name="T28" fmla="*/ 1148 w 1218"/>
                <a:gd name="T29" fmla="*/ 380 h 1059"/>
                <a:gd name="T30" fmla="*/ 1152 w 1218"/>
                <a:gd name="T31" fmla="*/ 333 h 1059"/>
                <a:gd name="T32" fmla="*/ 1066 w 1218"/>
                <a:gd name="T33" fmla="*/ 242 h 1059"/>
                <a:gd name="T34" fmla="*/ 1084 w 1218"/>
                <a:gd name="T35" fmla="*/ 228 h 1059"/>
                <a:gd name="T36" fmla="*/ 1040 w 1218"/>
                <a:gd name="T37" fmla="*/ 212 h 1059"/>
                <a:gd name="T38" fmla="*/ 1011 w 1218"/>
                <a:gd name="T39" fmla="*/ 183 h 1059"/>
                <a:gd name="T40" fmla="*/ 996 w 1218"/>
                <a:gd name="T41" fmla="*/ 139 h 1059"/>
                <a:gd name="T42" fmla="*/ 881 w 1218"/>
                <a:gd name="T43" fmla="*/ 90 h 1059"/>
                <a:gd name="T44" fmla="*/ 892 w 1218"/>
                <a:gd name="T45" fmla="*/ 69 h 1059"/>
                <a:gd name="T46" fmla="*/ 844 w 1218"/>
                <a:gd name="T47" fmla="*/ 73 h 1059"/>
                <a:gd name="T48" fmla="*/ 807 w 1218"/>
                <a:gd name="T49" fmla="*/ 58 h 1059"/>
                <a:gd name="T50" fmla="*/ 775 w 1218"/>
                <a:gd name="T51" fmla="*/ 23 h 1059"/>
                <a:gd name="T52" fmla="*/ 650 w 1218"/>
                <a:gd name="T53" fmla="*/ 25 h 1059"/>
                <a:gd name="T54" fmla="*/ 693 w 1218"/>
                <a:gd name="T55" fmla="*/ 6 h 1059"/>
                <a:gd name="T56" fmla="*/ 570 w 1218"/>
                <a:gd name="T57" fmla="*/ 25 h 1059"/>
                <a:gd name="T58" fmla="*/ 610 w 1218"/>
                <a:gd name="T59" fmla="*/ 0 h 1059"/>
                <a:gd name="T60" fmla="*/ 568 w 1218"/>
                <a:gd name="T61" fmla="*/ 1 h 1059"/>
                <a:gd name="T62" fmla="*/ 530 w 1218"/>
                <a:gd name="T63" fmla="*/ 29 h 1059"/>
                <a:gd name="T64" fmla="*/ 485 w 1218"/>
                <a:gd name="T65" fmla="*/ 13 h 1059"/>
                <a:gd name="T66" fmla="*/ 451 w 1218"/>
                <a:gd name="T67" fmla="*/ 45 h 1059"/>
                <a:gd name="T68" fmla="*/ 413 w 1218"/>
                <a:gd name="T69" fmla="*/ 57 h 1059"/>
                <a:gd name="T70" fmla="*/ 366 w 1218"/>
                <a:gd name="T71" fmla="*/ 50 h 1059"/>
                <a:gd name="T72" fmla="*/ 271 w 1218"/>
                <a:gd name="T73" fmla="*/ 131 h 1059"/>
                <a:gd name="T74" fmla="*/ 257 w 1218"/>
                <a:gd name="T75" fmla="*/ 112 h 1059"/>
                <a:gd name="T76" fmla="*/ 239 w 1218"/>
                <a:gd name="T77" fmla="*/ 155 h 1059"/>
                <a:gd name="T78" fmla="*/ 209 w 1218"/>
                <a:gd name="T79" fmla="*/ 182 h 1059"/>
                <a:gd name="T80" fmla="*/ 163 w 1218"/>
                <a:gd name="T81" fmla="*/ 194 h 1059"/>
                <a:gd name="T82" fmla="*/ 108 w 1218"/>
                <a:gd name="T83" fmla="*/ 307 h 1059"/>
                <a:gd name="T84" fmla="*/ 88 w 1218"/>
                <a:gd name="T85" fmla="*/ 294 h 1059"/>
                <a:gd name="T86" fmla="*/ 88 w 1218"/>
                <a:gd name="T87" fmla="*/ 342 h 1059"/>
                <a:gd name="T88" fmla="*/ 71 w 1218"/>
                <a:gd name="T89" fmla="*/ 378 h 1059"/>
                <a:gd name="T90" fmla="*/ 34 w 1218"/>
                <a:gd name="T91" fmla="*/ 408 h 1059"/>
                <a:gd name="T92" fmla="*/ 28 w 1218"/>
                <a:gd name="T93" fmla="*/ 533 h 1059"/>
                <a:gd name="T94" fmla="*/ 5 w 1218"/>
                <a:gd name="T95" fmla="*/ 530 h 1059"/>
                <a:gd name="T96" fmla="*/ 23 w 1218"/>
                <a:gd name="T97" fmla="*/ 609 h 1059"/>
                <a:gd name="T98" fmla="*/ 0 w 1218"/>
                <a:gd name="T99" fmla="*/ 609 h 1059"/>
                <a:gd name="T100" fmla="*/ 29 w 1218"/>
                <a:gd name="T101" fmla="*/ 693 h 1059"/>
                <a:gd name="T102" fmla="*/ 6 w 1218"/>
                <a:gd name="T103" fmla="*/ 696 h 1059"/>
                <a:gd name="T104" fmla="*/ 36 w 1218"/>
                <a:gd name="T105" fmla="*/ 733 h 1059"/>
                <a:gd name="T106" fmla="*/ 46 w 1218"/>
                <a:gd name="T107" fmla="*/ 772 h 1059"/>
                <a:gd name="T108" fmla="*/ 37 w 1218"/>
                <a:gd name="T109" fmla="*/ 818 h 1059"/>
                <a:gd name="T110" fmla="*/ 111 w 1218"/>
                <a:gd name="T111" fmla="*/ 918 h 1059"/>
                <a:gd name="T112" fmla="*/ 91 w 1218"/>
                <a:gd name="T113" fmla="*/ 930 h 1059"/>
                <a:gd name="T114" fmla="*/ 134 w 1218"/>
                <a:gd name="T115" fmla="*/ 951 h 1059"/>
                <a:gd name="T116" fmla="*/ 158 w 1218"/>
                <a:gd name="T117" fmla="*/ 983 h 1059"/>
                <a:gd name="T118" fmla="*/ 168 w 1218"/>
                <a:gd name="T119" fmla="*/ 102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8" h="1059">
                  <a:moveTo>
                    <a:pt x="1059" y="985"/>
                  </a:moveTo>
                  <a:cubicBezTo>
                    <a:pt x="1050" y="995"/>
                    <a:pt x="1041" y="1005"/>
                    <a:pt x="1032" y="1015"/>
                  </a:cubicBezTo>
                  <a:cubicBezTo>
                    <a:pt x="1049" y="1031"/>
                    <a:pt x="1049" y="1031"/>
                    <a:pt x="1049" y="1031"/>
                  </a:cubicBezTo>
                  <a:cubicBezTo>
                    <a:pt x="1059" y="1021"/>
                    <a:pt x="1068" y="1010"/>
                    <a:pt x="1077" y="1000"/>
                  </a:cubicBezTo>
                  <a:lnTo>
                    <a:pt x="1059" y="985"/>
                  </a:lnTo>
                  <a:close/>
                  <a:moveTo>
                    <a:pt x="1106" y="920"/>
                  </a:moveTo>
                  <a:cubicBezTo>
                    <a:pt x="1099" y="931"/>
                    <a:pt x="1092" y="942"/>
                    <a:pt x="1084" y="953"/>
                  </a:cubicBezTo>
                  <a:cubicBezTo>
                    <a:pt x="1103" y="967"/>
                    <a:pt x="1103" y="967"/>
                    <a:pt x="1103" y="967"/>
                  </a:cubicBezTo>
                  <a:cubicBezTo>
                    <a:pt x="1111" y="955"/>
                    <a:pt x="1119" y="944"/>
                    <a:pt x="1126" y="932"/>
                  </a:cubicBezTo>
                  <a:lnTo>
                    <a:pt x="1106" y="920"/>
                  </a:lnTo>
                  <a:close/>
                  <a:moveTo>
                    <a:pt x="1144" y="849"/>
                  </a:moveTo>
                  <a:cubicBezTo>
                    <a:pt x="1138" y="861"/>
                    <a:pt x="1133" y="873"/>
                    <a:pt x="1126" y="885"/>
                  </a:cubicBezTo>
                  <a:cubicBezTo>
                    <a:pt x="1147" y="896"/>
                    <a:pt x="1147" y="896"/>
                    <a:pt x="1147" y="896"/>
                  </a:cubicBezTo>
                  <a:cubicBezTo>
                    <a:pt x="1154" y="884"/>
                    <a:pt x="1160" y="871"/>
                    <a:pt x="1165" y="858"/>
                  </a:cubicBezTo>
                  <a:cubicBezTo>
                    <a:pt x="1144" y="849"/>
                    <a:pt x="1144" y="849"/>
                    <a:pt x="1144" y="849"/>
                  </a:cubicBezTo>
                  <a:close/>
                  <a:moveTo>
                    <a:pt x="1172" y="773"/>
                  </a:moveTo>
                  <a:cubicBezTo>
                    <a:pt x="1168" y="786"/>
                    <a:pt x="1164" y="799"/>
                    <a:pt x="1159" y="811"/>
                  </a:cubicBezTo>
                  <a:cubicBezTo>
                    <a:pt x="1181" y="820"/>
                    <a:pt x="1181" y="820"/>
                    <a:pt x="1181" y="820"/>
                  </a:cubicBezTo>
                  <a:cubicBezTo>
                    <a:pt x="1186" y="807"/>
                    <a:pt x="1190" y="793"/>
                    <a:pt x="1194" y="780"/>
                  </a:cubicBezTo>
                  <a:cubicBezTo>
                    <a:pt x="1172" y="773"/>
                    <a:pt x="1172" y="773"/>
                    <a:pt x="1172" y="773"/>
                  </a:cubicBezTo>
                  <a:close/>
                  <a:moveTo>
                    <a:pt x="1189" y="695"/>
                  </a:moveTo>
                  <a:cubicBezTo>
                    <a:pt x="1187" y="708"/>
                    <a:pt x="1184" y="721"/>
                    <a:pt x="1182" y="734"/>
                  </a:cubicBezTo>
                  <a:cubicBezTo>
                    <a:pt x="1205" y="739"/>
                    <a:pt x="1205" y="739"/>
                    <a:pt x="1205" y="739"/>
                  </a:cubicBezTo>
                  <a:cubicBezTo>
                    <a:pt x="1207" y="726"/>
                    <a:pt x="1210" y="712"/>
                    <a:pt x="1212" y="698"/>
                  </a:cubicBezTo>
                  <a:cubicBezTo>
                    <a:pt x="1189" y="695"/>
                    <a:pt x="1189" y="695"/>
                    <a:pt x="1189" y="695"/>
                  </a:cubicBezTo>
                  <a:close/>
                  <a:moveTo>
                    <a:pt x="1195" y="615"/>
                  </a:moveTo>
                  <a:cubicBezTo>
                    <a:pt x="1195" y="628"/>
                    <a:pt x="1194" y="641"/>
                    <a:pt x="1193" y="655"/>
                  </a:cubicBezTo>
                  <a:cubicBezTo>
                    <a:pt x="1217" y="657"/>
                    <a:pt x="1217" y="657"/>
                    <a:pt x="1217" y="657"/>
                  </a:cubicBezTo>
                  <a:cubicBezTo>
                    <a:pt x="1218" y="643"/>
                    <a:pt x="1218" y="629"/>
                    <a:pt x="1218" y="615"/>
                  </a:cubicBezTo>
                  <a:cubicBezTo>
                    <a:pt x="1195" y="615"/>
                    <a:pt x="1195" y="615"/>
                    <a:pt x="1195" y="615"/>
                  </a:cubicBezTo>
                  <a:close/>
                  <a:moveTo>
                    <a:pt x="1190" y="534"/>
                  </a:moveTo>
                  <a:cubicBezTo>
                    <a:pt x="1192" y="548"/>
                    <a:pt x="1193" y="561"/>
                    <a:pt x="1194" y="574"/>
                  </a:cubicBezTo>
                  <a:cubicBezTo>
                    <a:pt x="1217" y="573"/>
                    <a:pt x="1217" y="573"/>
                    <a:pt x="1217" y="573"/>
                  </a:cubicBezTo>
                  <a:cubicBezTo>
                    <a:pt x="1217" y="559"/>
                    <a:pt x="1215" y="545"/>
                    <a:pt x="1213" y="531"/>
                  </a:cubicBezTo>
                  <a:cubicBezTo>
                    <a:pt x="1190" y="534"/>
                    <a:pt x="1190" y="534"/>
                    <a:pt x="1190" y="534"/>
                  </a:cubicBezTo>
                  <a:close/>
                  <a:moveTo>
                    <a:pt x="1175" y="456"/>
                  </a:moveTo>
                  <a:cubicBezTo>
                    <a:pt x="1178" y="468"/>
                    <a:pt x="1181" y="481"/>
                    <a:pt x="1184" y="495"/>
                  </a:cubicBezTo>
                  <a:cubicBezTo>
                    <a:pt x="1207" y="490"/>
                    <a:pt x="1207" y="490"/>
                    <a:pt x="1207" y="490"/>
                  </a:cubicBezTo>
                  <a:cubicBezTo>
                    <a:pt x="1204" y="476"/>
                    <a:pt x="1201" y="463"/>
                    <a:pt x="1197" y="449"/>
                  </a:cubicBezTo>
                  <a:cubicBezTo>
                    <a:pt x="1175" y="456"/>
                    <a:pt x="1175" y="456"/>
                    <a:pt x="1175" y="456"/>
                  </a:cubicBezTo>
                  <a:close/>
                  <a:moveTo>
                    <a:pt x="1148" y="380"/>
                  </a:moveTo>
                  <a:cubicBezTo>
                    <a:pt x="1153" y="392"/>
                    <a:pt x="1158" y="404"/>
                    <a:pt x="1163" y="417"/>
                  </a:cubicBezTo>
                  <a:cubicBezTo>
                    <a:pt x="1185" y="409"/>
                    <a:pt x="1185" y="409"/>
                    <a:pt x="1185" y="409"/>
                  </a:cubicBezTo>
                  <a:cubicBezTo>
                    <a:pt x="1180" y="396"/>
                    <a:pt x="1175" y="383"/>
                    <a:pt x="1170" y="370"/>
                  </a:cubicBezTo>
                  <a:cubicBezTo>
                    <a:pt x="1148" y="380"/>
                    <a:pt x="1148" y="380"/>
                    <a:pt x="1148" y="380"/>
                  </a:cubicBezTo>
                  <a:close/>
                  <a:moveTo>
                    <a:pt x="1112" y="308"/>
                  </a:moveTo>
                  <a:cubicBezTo>
                    <a:pt x="1119" y="320"/>
                    <a:pt x="1125" y="331"/>
                    <a:pt x="1131" y="343"/>
                  </a:cubicBezTo>
                  <a:cubicBezTo>
                    <a:pt x="1152" y="333"/>
                    <a:pt x="1152" y="333"/>
                    <a:pt x="1152" y="333"/>
                  </a:cubicBezTo>
                  <a:cubicBezTo>
                    <a:pt x="1146" y="320"/>
                    <a:pt x="1139" y="308"/>
                    <a:pt x="1132" y="296"/>
                  </a:cubicBezTo>
                  <a:cubicBezTo>
                    <a:pt x="1112" y="308"/>
                    <a:pt x="1112" y="308"/>
                    <a:pt x="1112" y="308"/>
                  </a:cubicBezTo>
                  <a:close/>
                  <a:moveTo>
                    <a:pt x="1066" y="242"/>
                  </a:moveTo>
                  <a:cubicBezTo>
                    <a:pt x="1074" y="253"/>
                    <a:pt x="1082" y="263"/>
                    <a:pt x="1090" y="274"/>
                  </a:cubicBezTo>
                  <a:cubicBezTo>
                    <a:pt x="1109" y="261"/>
                    <a:pt x="1109" y="261"/>
                    <a:pt x="1109" y="261"/>
                  </a:cubicBezTo>
                  <a:cubicBezTo>
                    <a:pt x="1101" y="250"/>
                    <a:pt x="1093" y="238"/>
                    <a:pt x="1084" y="228"/>
                  </a:cubicBezTo>
                  <a:cubicBezTo>
                    <a:pt x="1066" y="242"/>
                    <a:pt x="1066" y="242"/>
                    <a:pt x="1066" y="242"/>
                  </a:cubicBezTo>
                  <a:close/>
                  <a:moveTo>
                    <a:pt x="1011" y="183"/>
                  </a:moveTo>
                  <a:cubicBezTo>
                    <a:pt x="1021" y="193"/>
                    <a:pt x="1030" y="202"/>
                    <a:pt x="1040" y="212"/>
                  </a:cubicBezTo>
                  <a:cubicBezTo>
                    <a:pt x="1057" y="196"/>
                    <a:pt x="1057" y="196"/>
                    <a:pt x="1057" y="196"/>
                  </a:cubicBezTo>
                  <a:cubicBezTo>
                    <a:pt x="1047" y="186"/>
                    <a:pt x="1037" y="176"/>
                    <a:pt x="1027" y="166"/>
                  </a:cubicBezTo>
                  <a:cubicBezTo>
                    <a:pt x="1011" y="183"/>
                    <a:pt x="1011" y="183"/>
                    <a:pt x="1011" y="183"/>
                  </a:cubicBezTo>
                  <a:close/>
                  <a:moveTo>
                    <a:pt x="949" y="132"/>
                  </a:moveTo>
                  <a:cubicBezTo>
                    <a:pt x="960" y="140"/>
                    <a:pt x="971" y="148"/>
                    <a:pt x="981" y="157"/>
                  </a:cubicBezTo>
                  <a:cubicBezTo>
                    <a:pt x="996" y="139"/>
                    <a:pt x="996" y="139"/>
                    <a:pt x="996" y="139"/>
                  </a:cubicBezTo>
                  <a:cubicBezTo>
                    <a:pt x="985" y="130"/>
                    <a:pt x="974" y="121"/>
                    <a:pt x="963" y="113"/>
                  </a:cubicBezTo>
                  <a:cubicBezTo>
                    <a:pt x="949" y="132"/>
                    <a:pt x="949" y="132"/>
                    <a:pt x="949" y="132"/>
                  </a:cubicBezTo>
                  <a:close/>
                  <a:moveTo>
                    <a:pt x="881" y="90"/>
                  </a:moveTo>
                  <a:cubicBezTo>
                    <a:pt x="893" y="96"/>
                    <a:pt x="904" y="103"/>
                    <a:pt x="916" y="110"/>
                  </a:cubicBezTo>
                  <a:cubicBezTo>
                    <a:pt x="928" y="90"/>
                    <a:pt x="928" y="90"/>
                    <a:pt x="928" y="90"/>
                  </a:cubicBezTo>
                  <a:cubicBezTo>
                    <a:pt x="916" y="83"/>
                    <a:pt x="904" y="76"/>
                    <a:pt x="892" y="69"/>
                  </a:cubicBezTo>
                  <a:cubicBezTo>
                    <a:pt x="881" y="90"/>
                    <a:pt x="881" y="90"/>
                    <a:pt x="881" y="90"/>
                  </a:cubicBezTo>
                  <a:close/>
                  <a:moveTo>
                    <a:pt x="807" y="58"/>
                  </a:moveTo>
                  <a:cubicBezTo>
                    <a:pt x="820" y="62"/>
                    <a:pt x="832" y="67"/>
                    <a:pt x="844" y="73"/>
                  </a:cubicBezTo>
                  <a:cubicBezTo>
                    <a:pt x="854" y="51"/>
                    <a:pt x="854" y="51"/>
                    <a:pt x="854" y="51"/>
                  </a:cubicBezTo>
                  <a:cubicBezTo>
                    <a:pt x="841" y="46"/>
                    <a:pt x="828" y="40"/>
                    <a:pt x="815" y="36"/>
                  </a:cubicBezTo>
                  <a:lnTo>
                    <a:pt x="807" y="58"/>
                  </a:lnTo>
                  <a:close/>
                  <a:moveTo>
                    <a:pt x="730" y="36"/>
                  </a:moveTo>
                  <a:cubicBezTo>
                    <a:pt x="743" y="39"/>
                    <a:pt x="756" y="42"/>
                    <a:pt x="769" y="46"/>
                  </a:cubicBezTo>
                  <a:cubicBezTo>
                    <a:pt x="775" y="23"/>
                    <a:pt x="775" y="23"/>
                    <a:pt x="775" y="23"/>
                  </a:cubicBezTo>
                  <a:cubicBezTo>
                    <a:pt x="762" y="19"/>
                    <a:pt x="748" y="16"/>
                    <a:pt x="735" y="13"/>
                  </a:cubicBezTo>
                  <a:cubicBezTo>
                    <a:pt x="730" y="36"/>
                    <a:pt x="730" y="36"/>
                    <a:pt x="730" y="36"/>
                  </a:cubicBezTo>
                  <a:close/>
                  <a:moveTo>
                    <a:pt x="650" y="25"/>
                  </a:moveTo>
                  <a:cubicBezTo>
                    <a:pt x="664" y="26"/>
                    <a:pt x="677" y="27"/>
                    <a:pt x="690" y="29"/>
                  </a:cubicBezTo>
                  <a:cubicBezTo>
                    <a:pt x="693" y="6"/>
                    <a:pt x="693" y="6"/>
                    <a:pt x="693" y="6"/>
                  </a:cubicBezTo>
                  <a:cubicBezTo>
                    <a:pt x="693" y="6"/>
                    <a:pt x="693" y="6"/>
                    <a:pt x="693" y="6"/>
                  </a:cubicBezTo>
                  <a:cubicBezTo>
                    <a:pt x="680" y="4"/>
                    <a:pt x="666" y="3"/>
                    <a:pt x="652" y="2"/>
                  </a:cubicBezTo>
                  <a:cubicBezTo>
                    <a:pt x="650" y="25"/>
                    <a:pt x="650" y="25"/>
                    <a:pt x="650" y="25"/>
                  </a:cubicBezTo>
                  <a:close/>
                  <a:moveTo>
                    <a:pt x="570" y="25"/>
                  </a:moveTo>
                  <a:cubicBezTo>
                    <a:pt x="583" y="24"/>
                    <a:pt x="596" y="24"/>
                    <a:pt x="609" y="24"/>
                  </a:cubicBezTo>
                  <a:cubicBezTo>
                    <a:pt x="610" y="24"/>
                    <a:pt x="610" y="24"/>
                    <a:pt x="610" y="24"/>
                  </a:cubicBezTo>
                  <a:cubicBezTo>
                    <a:pt x="610" y="0"/>
                    <a:pt x="610" y="0"/>
                    <a:pt x="610" y="0"/>
                  </a:cubicBezTo>
                  <a:cubicBezTo>
                    <a:pt x="610" y="0"/>
                    <a:pt x="610" y="0"/>
                    <a:pt x="610" y="0"/>
                  </a:cubicBezTo>
                  <a:cubicBezTo>
                    <a:pt x="609" y="0"/>
                    <a:pt x="609" y="0"/>
                    <a:pt x="609" y="0"/>
                  </a:cubicBezTo>
                  <a:cubicBezTo>
                    <a:pt x="595" y="0"/>
                    <a:pt x="582" y="1"/>
                    <a:pt x="568" y="1"/>
                  </a:cubicBezTo>
                  <a:cubicBezTo>
                    <a:pt x="570" y="25"/>
                    <a:pt x="570" y="25"/>
                    <a:pt x="570" y="25"/>
                  </a:cubicBezTo>
                  <a:close/>
                  <a:moveTo>
                    <a:pt x="490" y="36"/>
                  </a:moveTo>
                  <a:cubicBezTo>
                    <a:pt x="503" y="33"/>
                    <a:pt x="516" y="31"/>
                    <a:pt x="530" y="29"/>
                  </a:cubicBezTo>
                  <a:cubicBezTo>
                    <a:pt x="527" y="6"/>
                    <a:pt x="527" y="6"/>
                    <a:pt x="527" y="6"/>
                  </a:cubicBezTo>
                  <a:cubicBezTo>
                    <a:pt x="527" y="6"/>
                    <a:pt x="527" y="6"/>
                    <a:pt x="527" y="6"/>
                  </a:cubicBezTo>
                  <a:cubicBezTo>
                    <a:pt x="513" y="8"/>
                    <a:pt x="499" y="10"/>
                    <a:pt x="485" y="13"/>
                  </a:cubicBezTo>
                  <a:cubicBezTo>
                    <a:pt x="490" y="36"/>
                    <a:pt x="490" y="36"/>
                    <a:pt x="490" y="36"/>
                  </a:cubicBezTo>
                  <a:close/>
                  <a:moveTo>
                    <a:pt x="413" y="57"/>
                  </a:moveTo>
                  <a:cubicBezTo>
                    <a:pt x="425" y="53"/>
                    <a:pt x="438" y="49"/>
                    <a:pt x="451" y="45"/>
                  </a:cubicBezTo>
                  <a:cubicBezTo>
                    <a:pt x="445" y="23"/>
                    <a:pt x="445" y="23"/>
                    <a:pt x="445" y="23"/>
                  </a:cubicBezTo>
                  <a:cubicBezTo>
                    <a:pt x="431" y="26"/>
                    <a:pt x="418" y="31"/>
                    <a:pt x="405" y="35"/>
                  </a:cubicBezTo>
                  <a:cubicBezTo>
                    <a:pt x="413" y="57"/>
                    <a:pt x="413" y="57"/>
                    <a:pt x="413" y="57"/>
                  </a:cubicBezTo>
                  <a:close/>
                  <a:moveTo>
                    <a:pt x="339" y="89"/>
                  </a:moveTo>
                  <a:cubicBezTo>
                    <a:pt x="351" y="83"/>
                    <a:pt x="363" y="77"/>
                    <a:pt x="376" y="72"/>
                  </a:cubicBezTo>
                  <a:cubicBezTo>
                    <a:pt x="366" y="50"/>
                    <a:pt x="366" y="50"/>
                    <a:pt x="366" y="50"/>
                  </a:cubicBezTo>
                  <a:cubicBezTo>
                    <a:pt x="353" y="56"/>
                    <a:pt x="341" y="62"/>
                    <a:pt x="328" y="68"/>
                  </a:cubicBezTo>
                  <a:cubicBezTo>
                    <a:pt x="339" y="89"/>
                    <a:pt x="339" y="89"/>
                    <a:pt x="339" y="89"/>
                  </a:cubicBezTo>
                  <a:close/>
                  <a:moveTo>
                    <a:pt x="271" y="131"/>
                  </a:moveTo>
                  <a:cubicBezTo>
                    <a:pt x="282" y="123"/>
                    <a:pt x="293" y="116"/>
                    <a:pt x="304" y="109"/>
                  </a:cubicBezTo>
                  <a:cubicBezTo>
                    <a:pt x="292" y="89"/>
                    <a:pt x="292" y="89"/>
                    <a:pt x="292" y="89"/>
                  </a:cubicBezTo>
                  <a:cubicBezTo>
                    <a:pt x="280" y="96"/>
                    <a:pt x="269" y="104"/>
                    <a:pt x="257" y="112"/>
                  </a:cubicBezTo>
                  <a:cubicBezTo>
                    <a:pt x="271" y="131"/>
                    <a:pt x="271" y="131"/>
                    <a:pt x="271" y="131"/>
                  </a:cubicBezTo>
                  <a:close/>
                  <a:moveTo>
                    <a:pt x="209" y="182"/>
                  </a:moveTo>
                  <a:cubicBezTo>
                    <a:pt x="218" y="173"/>
                    <a:pt x="228" y="164"/>
                    <a:pt x="239" y="155"/>
                  </a:cubicBezTo>
                  <a:cubicBezTo>
                    <a:pt x="224" y="137"/>
                    <a:pt x="224" y="137"/>
                    <a:pt x="224" y="137"/>
                  </a:cubicBezTo>
                  <a:cubicBezTo>
                    <a:pt x="213" y="146"/>
                    <a:pt x="203" y="155"/>
                    <a:pt x="193" y="165"/>
                  </a:cubicBezTo>
                  <a:cubicBezTo>
                    <a:pt x="209" y="182"/>
                    <a:pt x="209" y="182"/>
                    <a:pt x="209" y="182"/>
                  </a:cubicBezTo>
                  <a:close/>
                  <a:moveTo>
                    <a:pt x="154" y="241"/>
                  </a:moveTo>
                  <a:cubicBezTo>
                    <a:pt x="162" y="230"/>
                    <a:pt x="171" y="220"/>
                    <a:pt x="180" y="210"/>
                  </a:cubicBezTo>
                  <a:cubicBezTo>
                    <a:pt x="163" y="194"/>
                    <a:pt x="163" y="194"/>
                    <a:pt x="163" y="194"/>
                  </a:cubicBezTo>
                  <a:cubicBezTo>
                    <a:pt x="154" y="205"/>
                    <a:pt x="144" y="215"/>
                    <a:pt x="136" y="226"/>
                  </a:cubicBezTo>
                  <a:cubicBezTo>
                    <a:pt x="154" y="241"/>
                    <a:pt x="154" y="241"/>
                    <a:pt x="154" y="241"/>
                  </a:cubicBezTo>
                  <a:close/>
                  <a:moveTo>
                    <a:pt x="108" y="307"/>
                  </a:moveTo>
                  <a:cubicBezTo>
                    <a:pt x="115" y="295"/>
                    <a:pt x="122" y="284"/>
                    <a:pt x="130" y="273"/>
                  </a:cubicBezTo>
                  <a:cubicBezTo>
                    <a:pt x="110" y="259"/>
                    <a:pt x="110" y="259"/>
                    <a:pt x="110" y="259"/>
                  </a:cubicBezTo>
                  <a:cubicBezTo>
                    <a:pt x="102" y="271"/>
                    <a:pt x="95" y="282"/>
                    <a:pt x="88" y="294"/>
                  </a:cubicBezTo>
                  <a:lnTo>
                    <a:pt x="108" y="307"/>
                  </a:lnTo>
                  <a:close/>
                  <a:moveTo>
                    <a:pt x="71" y="378"/>
                  </a:moveTo>
                  <a:cubicBezTo>
                    <a:pt x="76" y="366"/>
                    <a:pt x="82" y="354"/>
                    <a:pt x="88" y="342"/>
                  </a:cubicBezTo>
                  <a:cubicBezTo>
                    <a:pt x="67" y="331"/>
                    <a:pt x="67" y="331"/>
                    <a:pt x="67" y="331"/>
                  </a:cubicBezTo>
                  <a:cubicBezTo>
                    <a:pt x="61" y="343"/>
                    <a:pt x="55" y="356"/>
                    <a:pt x="49" y="369"/>
                  </a:cubicBezTo>
                  <a:cubicBezTo>
                    <a:pt x="71" y="378"/>
                    <a:pt x="71" y="378"/>
                    <a:pt x="71" y="378"/>
                  </a:cubicBezTo>
                  <a:close/>
                  <a:moveTo>
                    <a:pt x="44" y="454"/>
                  </a:moveTo>
                  <a:cubicBezTo>
                    <a:pt x="48" y="441"/>
                    <a:pt x="52" y="428"/>
                    <a:pt x="56" y="416"/>
                  </a:cubicBezTo>
                  <a:cubicBezTo>
                    <a:pt x="34" y="408"/>
                    <a:pt x="34" y="408"/>
                    <a:pt x="34" y="408"/>
                  </a:cubicBezTo>
                  <a:cubicBezTo>
                    <a:pt x="29" y="421"/>
                    <a:pt x="25" y="434"/>
                    <a:pt x="22" y="448"/>
                  </a:cubicBezTo>
                  <a:cubicBezTo>
                    <a:pt x="44" y="454"/>
                    <a:pt x="44" y="454"/>
                    <a:pt x="44" y="454"/>
                  </a:cubicBezTo>
                  <a:close/>
                  <a:moveTo>
                    <a:pt x="28" y="533"/>
                  </a:moveTo>
                  <a:cubicBezTo>
                    <a:pt x="30" y="519"/>
                    <a:pt x="32" y="506"/>
                    <a:pt x="35" y="493"/>
                  </a:cubicBezTo>
                  <a:cubicBezTo>
                    <a:pt x="12" y="488"/>
                    <a:pt x="12" y="488"/>
                    <a:pt x="12" y="488"/>
                  </a:cubicBezTo>
                  <a:cubicBezTo>
                    <a:pt x="9" y="502"/>
                    <a:pt x="7" y="516"/>
                    <a:pt x="5" y="530"/>
                  </a:cubicBezTo>
                  <a:cubicBezTo>
                    <a:pt x="28" y="533"/>
                    <a:pt x="28" y="533"/>
                    <a:pt x="28" y="533"/>
                  </a:cubicBezTo>
                  <a:close/>
                  <a:moveTo>
                    <a:pt x="23" y="613"/>
                  </a:moveTo>
                  <a:cubicBezTo>
                    <a:pt x="23" y="612"/>
                    <a:pt x="23" y="611"/>
                    <a:pt x="23" y="609"/>
                  </a:cubicBezTo>
                  <a:cubicBezTo>
                    <a:pt x="23" y="597"/>
                    <a:pt x="24" y="585"/>
                    <a:pt x="25" y="573"/>
                  </a:cubicBezTo>
                  <a:cubicBezTo>
                    <a:pt x="1" y="571"/>
                    <a:pt x="1" y="571"/>
                    <a:pt x="1" y="571"/>
                  </a:cubicBezTo>
                  <a:cubicBezTo>
                    <a:pt x="0" y="584"/>
                    <a:pt x="0" y="597"/>
                    <a:pt x="0" y="609"/>
                  </a:cubicBezTo>
                  <a:cubicBezTo>
                    <a:pt x="0" y="611"/>
                    <a:pt x="0" y="612"/>
                    <a:pt x="0" y="613"/>
                  </a:cubicBezTo>
                  <a:cubicBezTo>
                    <a:pt x="23" y="613"/>
                    <a:pt x="23" y="613"/>
                    <a:pt x="23" y="613"/>
                  </a:cubicBezTo>
                  <a:close/>
                  <a:moveTo>
                    <a:pt x="29" y="693"/>
                  </a:moveTo>
                  <a:cubicBezTo>
                    <a:pt x="27" y="680"/>
                    <a:pt x="26" y="666"/>
                    <a:pt x="25" y="653"/>
                  </a:cubicBezTo>
                  <a:cubicBezTo>
                    <a:pt x="2" y="655"/>
                    <a:pt x="2" y="655"/>
                    <a:pt x="2" y="655"/>
                  </a:cubicBezTo>
                  <a:cubicBezTo>
                    <a:pt x="3" y="669"/>
                    <a:pt x="4" y="683"/>
                    <a:pt x="6" y="696"/>
                  </a:cubicBezTo>
                  <a:cubicBezTo>
                    <a:pt x="29" y="693"/>
                    <a:pt x="29" y="693"/>
                    <a:pt x="29" y="693"/>
                  </a:cubicBezTo>
                  <a:close/>
                  <a:moveTo>
                    <a:pt x="46" y="772"/>
                  </a:moveTo>
                  <a:cubicBezTo>
                    <a:pt x="42" y="759"/>
                    <a:pt x="39" y="746"/>
                    <a:pt x="36" y="733"/>
                  </a:cubicBezTo>
                  <a:cubicBezTo>
                    <a:pt x="13" y="737"/>
                    <a:pt x="13" y="737"/>
                    <a:pt x="13" y="737"/>
                  </a:cubicBezTo>
                  <a:cubicBezTo>
                    <a:pt x="16" y="751"/>
                    <a:pt x="20" y="765"/>
                    <a:pt x="24" y="778"/>
                  </a:cubicBezTo>
                  <a:lnTo>
                    <a:pt x="46" y="772"/>
                  </a:lnTo>
                  <a:close/>
                  <a:moveTo>
                    <a:pt x="74" y="847"/>
                  </a:moveTo>
                  <a:cubicBezTo>
                    <a:pt x="68" y="835"/>
                    <a:pt x="63" y="822"/>
                    <a:pt x="59" y="810"/>
                  </a:cubicBezTo>
                  <a:cubicBezTo>
                    <a:pt x="37" y="818"/>
                    <a:pt x="37" y="818"/>
                    <a:pt x="37" y="818"/>
                  </a:cubicBezTo>
                  <a:cubicBezTo>
                    <a:pt x="41" y="831"/>
                    <a:pt x="47" y="844"/>
                    <a:pt x="52" y="857"/>
                  </a:cubicBezTo>
                  <a:cubicBezTo>
                    <a:pt x="74" y="847"/>
                    <a:pt x="74" y="847"/>
                    <a:pt x="74" y="847"/>
                  </a:cubicBezTo>
                  <a:close/>
                  <a:moveTo>
                    <a:pt x="111" y="918"/>
                  </a:moveTo>
                  <a:cubicBezTo>
                    <a:pt x="104" y="907"/>
                    <a:pt x="97" y="895"/>
                    <a:pt x="91" y="883"/>
                  </a:cubicBezTo>
                  <a:cubicBezTo>
                    <a:pt x="70" y="894"/>
                    <a:pt x="70" y="894"/>
                    <a:pt x="70" y="894"/>
                  </a:cubicBezTo>
                  <a:cubicBezTo>
                    <a:pt x="77" y="906"/>
                    <a:pt x="84" y="919"/>
                    <a:pt x="91" y="930"/>
                  </a:cubicBezTo>
                  <a:cubicBezTo>
                    <a:pt x="111" y="918"/>
                    <a:pt x="111" y="918"/>
                    <a:pt x="111" y="918"/>
                  </a:cubicBezTo>
                  <a:close/>
                  <a:moveTo>
                    <a:pt x="158" y="983"/>
                  </a:moveTo>
                  <a:cubicBezTo>
                    <a:pt x="150" y="973"/>
                    <a:pt x="141" y="962"/>
                    <a:pt x="134" y="951"/>
                  </a:cubicBezTo>
                  <a:cubicBezTo>
                    <a:pt x="115" y="965"/>
                    <a:pt x="115" y="965"/>
                    <a:pt x="115" y="965"/>
                  </a:cubicBezTo>
                  <a:cubicBezTo>
                    <a:pt x="123" y="976"/>
                    <a:pt x="131" y="987"/>
                    <a:pt x="140" y="998"/>
                  </a:cubicBezTo>
                  <a:cubicBezTo>
                    <a:pt x="158" y="983"/>
                    <a:pt x="158" y="983"/>
                    <a:pt x="158" y="983"/>
                  </a:cubicBezTo>
                  <a:close/>
                  <a:moveTo>
                    <a:pt x="214" y="1041"/>
                  </a:moveTo>
                  <a:cubicBezTo>
                    <a:pt x="204" y="1032"/>
                    <a:pt x="194" y="1023"/>
                    <a:pt x="185" y="1013"/>
                  </a:cubicBezTo>
                  <a:cubicBezTo>
                    <a:pt x="168" y="1029"/>
                    <a:pt x="168" y="1029"/>
                    <a:pt x="168" y="1029"/>
                  </a:cubicBezTo>
                  <a:cubicBezTo>
                    <a:pt x="178" y="1039"/>
                    <a:pt x="187" y="1049"/>
                    <a:pt x="198" y="1059"/>
                  </a:cubicBezTo>
                  <a:cubicBezTo>
                    <a:pt x="214" y="1041"/>
                    <a:pt x="214" y="1041"/>
                    <a:pt x="214" y="10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5" name="îS1iḍe"/>
            <p:cNvSpPr/>
            <p:nvPr>
              <p:custDataLst>
                <p:tags r:id="rId10"/>
              </p:custDataLst>
            </p:nvPr>
          </p:nvSpPr>
          <p:spPr bwMode="auto">
            <a:xfrm>
              <a:off x="3760605" y="1348507"/>
              <a:ext cx="4792052" cy="4374376"/>
            </a:xfrm>
            <a:custGeom>
              <a:avLst/>
              <a:gdLst>
                <a:gd name="T0" fmla="*/ 1273 w 1540"/>
                <a:gd name="T1" fmla="*/ 1352 h 1408"/>
                <a:gd name="T2" fmla="*/ 1304 w 1540"/>
                <a:gd name="T3" fmla="*/ 1324 h 1408"/>
                <a:gd name="T4" fmla="*/ 1343 w 1540"/>
                <a:gd name="T5" fmla="*/ 1248 h 1408"/>
                <a:gd name="T6" fmla="*/ 1413 w 1540"/>
                <a:gd name="T7" fmla="*/ 1149 h 1408"/>
                <a:gd name="T8" fmla="*/ 1413 w 1540"/>
                <a:gd name="T9" fmla="*/ 1149 h 1408"/>
                <a:gd name="T10" fmla="*/ 1471 w 1540"/>
                <a:gd name="T11" fmla="*/ 1087 h 1408"/>
                <a:gd name="T12" fmla="*/ 1488 w 1540"/>
                <a:gd name="T13" fmla="*/ 1049 h 1408"/>
                <a:gd name="T14" fmla="*/ 1491 w 1540"/>
                <a:gd name="T15" fmla="*/ 964 h 1408"/>
                <a:gd name="T16" fmla="*/ 1513 w 1540"/>
                <a:gd name="T17" fmla="*/ 845 h 1408"/>
                <a:gd name="T18" fmla="*/ 1513 w 1540"/>
                <a:gd name="T19" fmla="*/ 845 h 1408"/>
                <a:gd name="T20" fmla="*/ 1539 w 1540"/>
                <a:gd name="T21" fmla="*/ 806 h 1408"/>
                <a:gd name="T22" fmla="*/ 1511 w 1540"/>
                <a:gd name="T23" fmla="*/ 684 h 1408"/>
                <a:gd name="T24" fmla="*/ 1511 w 1540"/>
                <a:gd name="T25" fmla="*/ 684 h 1408"/>
                <a:gd name="T26" fmla="*/ 1521 w 1540"/>
                <a:gd name="T27" fmla="*/ 599 h 1408"/>
                <a:gd name="T28" fmla="*/ 1510 w 1540"/>
                <a:gd name="T29" fmla="*/ 558 h 1408"/>
                <a:gd name="T30" fmla="*/ 1462 w 1540"/>
                <a:gd name="T31" fmla="*/ 489 h 1408"/>
                <a:gd name="T32" fmla="*/ 1407 w 1540"/>
                <a:gd name="T33" fmla="*/ 381 h 1408"/>
                <a:gd name="T34" fmla="*/ 1407 w 1540"/>
                <a:gd name="T35" fmla="*/ 381 h 1408"/>
                <a:gd name="T36" fmla="*/ 1380 w 1540"/>
                <a:gd name="T37" fmla="*/ 300 h 1408"/>
                <a:gd name="T38" fmla="*/ 1354 w 1540"/>
                <a:gd name="T39" fmla="*/ 268 h 1408"/>
                <a:gd name="T40" fmla="*/ 1280 w 1540"/>
                <a:gd name="T41" fmla="*/ 225 h 1408"/>
                <a:gd name="T42" fmla="*/ 1185 w 1540"/>
                <a:gd name="T43" fmla="*/ 150 h 1408"/>
                <a:gd name="T44" fmla="*/ 1185 w 1540"/>
                <a:gd name="T45" fmla="*/ 150 h 1408"/>
                <a:gd name="T46" fmla="*/ 1127 w 1540"/>
                <a:gd name="T47" fmla="*/ 87 h 1408"/>
                <a:gd name="T48" fmla="*/ 1089 w 1540"/>
                <a:gd name="T49" fmla="*/ 69 h 1408"/>
                <a:gd name="T50" fmla="*/ 1004 w 1540"/>
                <a:gd name="T51" fmla="*/ 61 h 1408"/>
                <a:gd name="T52" fmla="*/ 887 w 1540"/>
                <a:gd name="T53" fmla="*/ 33 h 1408"/>
                <a:gd name="T54" fmla="*/ 887 w 1540"/>
                <a:gd name="T55" fmla="*/ 33 h 1408"/>
                <a:gd name="T56" fmla="*/ 807 w 1540"/>
                <a:gd name="T57" fmla="*/ 1 h 1408"/>
                <a:gd name="T58" fmla="*/ 766 w 1540"/>
                <a:gd name="T59" fmla="*/ 0 h 1408"/>
                <a:gd name="T60" fmla="*/ 685 w 1540"/>
                <a:gd name="T61" fmla="*/ 28 h 1408"/>
                <a:gd name="T62" fmla="*/ 567 w 1540"/>
                <a:gd name="T63" fmla="*/ 52 h 1408"/>
                <a:gd name="T64" fmla="*/ 567 w 1540"/>
                <a:gd name="T65" fmla="*/ 52 h 1408"/>
                <a:gd name="T66" fmla="*/ 482 w 1540"/>
                <a:gd name="T67" fmla="*/ 56 h 1408"/>
                <a:gd name="T68" fmla="*/ 443 w 1540"/>
                <a:gd name="T69" fmla="*/ 73 h 1408"/>
                <a:gd name="T70" fmla="*/ 382 w 1540"/>
                <a:gd name="T71" fmla="*/ 132 h 1408"/>
                <a:gd name="T72" fmla="*/ 285 w 1540"/>
                <a:gd name="T73" fmla="*/ 203 h 1408"/>
                <a:gd name="T74" fmla="*/ 285 w 1540"/>
                <a:gd name="T75" fmla="*/ 203 h 1408"/>
                <a:gd name="T76" fmla="*/ 209 w 1540"/>
                <a:gd name="T77" fmla="*/ 243 h 1408"/>
                <a:gd name="T78" fmla="*/ 181 w 1540"/>
                <a:gd name="T79" fmla="*/ 274 h 1408"/>
                <a:gd name="T80" fmla="*/ 151 w 1540"/>
                <a:gd name="T81" fmla="*/ 354 h 1408"/>
                <a:gd name="T82" fmla="*/ 91 w 1540"/>
                <a:gd name="T83" fmla="*/ 459 h 1408"/>
                <a:gd name="T84" fmla="*/ 91 w 1540"/>
                <a:gd name="T85" fmla="*/ 459 h 1408"/>
                <a:gd name="T86" fmla="*/ 40 w 1540"/>
                <a:gd name="T87" fmla="*/ 527 h 1408"/>
                <a:gd name="T88" fmla="*/ 28 w 1540"/>
                <a:gd name="T89" fmla="*/ 567 h 1408"/>
                <a:gd name="T90" fmla="*/ 33 w 1540"/>
                <a:gd name="T91" fmla="*/ 652 h 1408"/>
                <a:gd name="T92" fmla="*/ 24 w 1540"/>
                <a:gd name="T93" fmla="*/ 773 h 1408"/>
                <a:gd name="T94" fmla="*/ 0 w 1540"/>
                <a:gd name="T95" fmla="*/ 770 h 1408"/>
                <a:gd name="T96" fmla="*/ 25 w 1540"/>
                <a:gd name="T97" fmla="*/ 813 h 1408"/>
                <a:gd name="T98" fmla="*/ 42 w 1540"/>
                <a:gd name="T99" fmla="*/ 933 h 1408"/>
                <a:gd name="T100" fmla="*/ 42 w 1540"/>
                <a:gd name="T101" fmla="*/ 933 h 1408"/>
                <a:gd name="T102" fmla="*/ 41 w 1540"/>
                <a:gd name="T103" fmla="*/ 1018 h 1408"/>
                <a:gd name="T104" fmla="*/ 56 w 1540"/>
                <a:gd name="T105" fmla="*/ 1057 h 1408"/>
                <a:gd name="T106" fmla="*/ 112 w 1540"/>
                <a:gd name="T107" fmla="*/ 1121 h 1408"/>
                <a:gd name="T108" fmla="*/ 177 w 1540"/>
                <a:gd name="T109" fmla="*/ 1223 h 1408"/>
                <a:gd name="T110" fmla="*/ 177 w 1540"/>
                <a:gd name="T111" fmla="*/ 1223 h 1408"/>
                <a:gd name="T112" fmla="*/ 213 w 1540"/>
                <a:gd name="T113" fmla="*/ 1301 h 1408"/>
                <a:gd name="T114" fmla="*/ 242 w 1540"/>
                <a:gd name="T115" fmla="*/ 1330 h 1408"/>
                <a:gd name="T116" fmla="*/ 320 w 1540"/>
                <a:gd name="T117" fmla="*/ 1365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0" h="1408">
                  <a:moveTo>
                    <a:pt x="1258" y="1334"/>
                  </a:moveTo>
                  <a:cubicBezTo>
                    <a:pt x="1248" y="1343"/>
                    <a:pt x="1237" y="1352"/>
                    <a:pt x="1227" y="1360"/>
                  </a:cubicBezTo>
                  <a:cubicBezTo>
                    <a:pt x="1241" y="1379"/>
                    <a:pt x="1241" y="1379"/>
                    <a:pt x="1241" y="1379"/>
                  </a:cubicBezTo>
                  <a:cubicBezTo>
                    <a:pt x="1252" y="1370"/>
                    <a:pt x="1263" y="1361"/>
                    <a:pt x="1273" y="1352"/>
                  </a:cubicBezTo>
                  <a:cubicBezTo>
                    <a:pt x="1258" y="1334"/>
                    <a:pt x="1258" y="1334"/>
                    <a:pt x="1258" y="1334"/>
                  </a:cubicBezTo>
                  <a:close/>
                  <a:moveTo>
                    <a:pt x="1316" y="1278"/>
                  </a:moveTo>
                  <a:cubicBezTo>
                    <a:pt x="1307" y="1288"/>
                    <a:pt x="1297" y="1298"/>
                    <a:pt x="1288" y="1307"/>
                  </a:cubicBezTo>
                  <a:cubicBezTo>
                    <a:pt x="1304" y="1324"/>
                    <a:pt x="1304" y="1324"/>
                    <a:pt x="1304" y="1324"/>
                  </a:cubicBezTo>
                  <a:cubicBezTo>
                    <a:pt x="1314" y="1314"/>
                    <a:pt x="1324" y="1305"/>
                    <a:pt x="1333" y="1294"/>
                  </a:cubicBezTo>
                  <a:cubicBezTo>
                    <a:pt x="1316" y="1278"/>
                    <a:pt x="1316" y="1278"/>
                    <a:pt x="1316" y="1278"/>
                  </a:cubicBezTo>
                  <a:close/>
                  <a:moveTo>
                    <a:pt x="1368" y="1217"/>
                  </a:moveTo>
                  <a:cubicBezTo>
                    <a:pt x="1360" y="1227"/>
                    <a:pt x="1351" y="1238"/>
                    <a:pt x="1343" y="1248"/>
                  </a:cubicBezTo>
                  <a:cubicBezTo>
                    <a:pt x="1361" y="1263"/>
                    <a:pt x="1361" y="1263"/>
                    <a:pt x="1361" y="1263"/>
                  </a:cubicBezTo>
                  <a:cubicBezTo>
                    <a:pt x="1370" y="1253"/>
                    <a:pt x="1378" y="1242"/>
                    <a:pt x="1387" y="1231"/>
                  </a:cubicBezTo>
                  <a:cubicBezTo>
                    <a:pt x="1368" y="1217"/>
                    <a:pt x="1368" y="1217"/>
                    <a:pt x="1368" y="1217"/>
                  </a:cubicBezTo>
                  <a:close/>
                  <a:moveTo>
                    <a:pt x="1413" y="1149"/>
                  </a:moveTo>
                  <a:cubicBezTo>
                    <a:pt x="1406" y="1161"/>
                    <a:pt x="1399" y="1172"/>
                    <a:pt x="1391" y="1184"/>
                  </a:cubicBezTo>
                  <a:cubicBezTo>
                    <a:pt x="1411" y="1197"/>
                    <a:pt x="1411" y="1197"/>
                    <a:pt x="1411" y="1197"/>
                  </a:cubicBezTo>
                  <a:cubicBezTo>
                    <a:pt x="1418" y="1185"/>
                    <a:pt x="1426" y="1173"/>
                    <a:pt x="1433" y="1161"/>
                  </a:cubicBezTo>
                  <a:cubicBezTo>
                    <a:pt x="1413" y="1149"/>
                    <a:pt x="1413" y="1149"/>
                    <a:pt x="1413" y="1149"/>
                  </a:cubicBezTo>
                  <a:close/>
                  <a:moveTo>
                    <a:pt x="1450" y="1078"/>
                  </a:moveTo>
                  <a:cubicBezTo>
                    <a:pt x="1444" y="1090"/>
                    <a:pt x="1439" y="1102"/>
                    <a:pt x="1432" y="1114"/>
                  </a:cubicBezTo>
                  <a:cubicBezTo>
                    <a:pt x="1453" y="1125"/>
                    <a:pt x="1453" y="1125"/>
                    <a:pt x="1453" y="1125"/>
                  </a:cubicBezTo>
                  <a:cubicBezTo>
                    <a:pt x="1460" y="1113"/>
                    <a:pt x="1466" y="1100"/>
                    <a:pt x="1471" y="1087"/>
                  </a:cubicBezTo>
                  <a:cubicBezTo>
                    <a:pt x="1450" y="1078"/>
                    <a:pt x="1450" y="1078"/>
                    <a:pt x="1450" y="1078"/>
                  </a:cubicBezTo>
                  <a:close/>
                  <a:moveTo>
                    <a:pt x="1479" y="1003"/>
                  </a:moveTo>
                  <a:cubicBezTo>
                    <a:pt x="1475" y="1015"/>
                    <a:pt x="1471" y="1028"/>
                    <a:pt x="1466" y="1041"/>
                  </a:cubicBezTo>
                  <a:cubicBezTo>
                    <a:pt x="1488" y="1049"/>
                    <a:pt x="1488" y="1049"/>
                    <a:pt x="1488" y="1049"/>
                  </a:cubicBezTo>
                  <a:cubicBezTo>
                    <a:pt x="1493" y="1036"/>
                    <a:pt x="1497" y="1023"/>
                    <a:pt x="1502" y="1010"/>
                  </a:cubicBezTo>
                  <a:cubicBezTo>
                    <a:pt x="1479" y="1003"/>
                    <a:pt x="1479" y="1003"/>
                    <a:pt x="1479" y="1003"/>
                  </a:cubicBezTo>
                  <a:close/>
                  <a:moveTo>
                    <a:pt x="1500" y="925"/>
                  </a:moveTo>
                  <a:cubicBezTo>
                    <a:pt x="1497" y="938"/>
                    <a:pt x="1494" y="951"/>
                    <a:pt x="1491" y="964"/>
                  </a:cubicBezTo>
                  <a:cubicBezTo>
                    <a:pt x="1514" y="970"/>
                    <a:pt x="1514" y="970"/>
                    <a:pt x="1514" y="970"/>
                  </a:cubicBezTo>
                  <a:cubicBezTo>
                    <a:pt x="1517" y="957"/>
                    <a:pt x="1520" y="943"/>
                    <a:pt x="1523" y="929"/>
                  </a:cubicBezTo>
                  <a:cubicBezTo>
                    <a:pt x="1500" y="925"/>
                    <a:pt x="1500" y="925"/>
                    <a:pt x="1500" y="925"/>
                  </a:cubicBezTo>
                  <a:close/>
                  <a:moveTo>
                    <a:pt x="1513" y="845"/>
                  </a:moveTo>
                  <a:cubicBezTo>
                    <a:pt x="1511" y="858"/>
                    <a:pt x="1510" y="872"/>
                    <a:pt x="1508" y="885"/>
                  </a:cubicBezTo>
                  <a:cubicBezTo>
                    <a:pt x="1531" y="888"/>
                    <a:pt x="1531" y="888"/>
                    <a:pt x="1531" y="888"/>
                  </a:cubicBezTo>
                  <a:cubicBezTo>
                    <a:pt x="1533" y="875"/>
                    <a:pt x="1535" y="861"/>
                    <a:pt x="1536" y="847"/>
                  </a:cubicBezTo>
                  <a:cubicBezTo>
                    <a:pt x="1513" y="845"/>
                    <a:pt x="1513" y="845"/>
                    <a:pt x="1513" y="845"/>
                  </a:cubicBezTo>
                  <a:close/>
                  <a:moveTo>
                    <a:pt x="1516" y="764"/>
                  </a:moveTo>
                  <a:cubicBezTo>
                    <a:pt x="1516" y="766"/>
                    <a:pt x="1516" y="768"/>
                    <a:pt x="1516" y="770"/>
                  </a:cubicBezTo>
                  <a:cubicBezTo>
                    <a:pt x="1516" y="781"/>
                    <a:pt x="1516" y="793"/>
                    <a:pt x="1516" y="805"/>
                  </a:cubicBezTo>
                  <a:cubicBezTo>
                    <a:pt x="1539" y="806"/>
                    <a:pt x="1539" y="806"/>
                    <a:pt x="1539" y="806"/>
                  </a:cubicBezTo>
                  <a:cubicBezTo>
                    <a:pt x="1540" y="794"/>
                    <a:pt x="1540" y="782"/>
                    <a:pt x="1540" y="770"/>
                  </a:cubicBezTo>
                  <a:cubicBezTo>
                    <a:pt x="1540" y="768"/>
                    <a:pt x="1540" y="766"/>
                    <a:pt x="1540" y="764"/>
                  </a:cubicBezTo>
                  <a:cubicBezTo>
                    <a:pt x="1516" y="764"/>
                    <a:pt x="1516" y="764"/>
                    <a:pt x="1516" y="764"/>
                  </a:cubicBezTo>
                  <a:close/>
                  <a:moveTo>
                    <a:pt x="1511" y="684"/>
                  </a:moveTo>
                  <a:cubicBezTo>
                    <a:pt x="1513" y="697"/>
                    <a:pt x="1514" y="710"/>
                    <a:pt x="1515" y="724"/>
                  </a:cubicBezTo>
                  <a:cubicBezTo>
                    <a:pt x="1538" y="722"/>
                    <a:pt x="1538" y="722"/>
                    <a:pt x="1538" y="722"/>
                  </a:cubicBezTo>
                  <a:cubicBezTo>
                    <a:pt x="1538" y="708"/>
                    <a:pt x="1536" y="695"/>
                    <a:pt x="1535" y="681"/>
                  </a:cubicBezTo>
                  <a:cubicBezTo>
                    <a:pt x="1511" y="684"/>
                    <a:pt x="1511" y="684"/>
                    <a:pt x="1511" y="684"/>
                  </a:cubicBezTo>
                  <a:close/>
                  <a:moveTo>
                    <a:pt x="1498" y="604"/>
                  </a:moveTo>
                  <a:cubicBezTo>
                    <a:pt x="1501" y="617"/>
                    <a:pt x="1503" y="630"/>
                    <a:pt x="1506" y="644"/>
                  </a:cubicBezTo>
                  <a:cubicBezTo>
                    <a:pt x="1529" y="640"/>
                    <a:pt x="1529" y="640"/>
                    <a:pt x="1529" y="640"/>
                  </a:cubicBezTo>
                  <a:cubicBezTo>
                    <a:pt x="1527" y="626"/>
                    <a:pt x="1524" y="612"/>
                    <a:pt x="1521" y="599"/>
                  </a:cubicBezTo>
                  <a:cubicBezTo>
                    <a:pt x="1498" y="604"/>
                    <a:pt x="1498" y="604"/>
                    <a:pt x="1498" y="604"/>
                  </a:cubicBezTo>
                  <a:close/>
                  <a:moveTo>
                    <a:pt x="1476" y="526"/>
                  </a:moveTo>
                  <a:cubicBezTo>
                    <a:pt x="1480" y="539"/>
                    <a:pt x="1484" y="552"/>
                    <a:pt x="1488" y="565"/>
                  </a:cubicBezTo>
                  <a:cubicBezTo>
                    <a:pt x="1510" y="558"/>
                    <a:pt x="1510" y="558"/>
                    <a:pt x="1510" y="558"/>
                  </a:cubicBezTo>
                  <a:cubicBezTo>
                    <a:pt x="1507" y="545"/>
                    <a:pt x="1502" y="532"/>
                    <a:pt x="1498" y="519"/>
                  </a:cubicBezTo>
                  <a:cubicBezTo>
                    <a:pt x="1476" y="526"/>
                    <a:pt x="1476" y="526"/>
                    <a:pt x="1476" y="526"/>
                  </a:cubicBezTo>
                  <a:close/>
                  <a:moveTo>
                    <a:pt x="1445" y="452"/>
                  </a:moveTo>
                  <a:cubicBezTo>
                    <a:pt x="1451" y="464"/>
                    <a:pt x="1457" y="476"/>
                    <a:pt x="1462" y="489"/>
                  </a:cubicBezTo>
                  <a:cubicBezTo>
                    <a:pt x="1483" y="480"/>
                    <a:pt x="1483" y="480"/>
                    <a:pt x="1483" y="480"/>
                  </a:cubicBezTo>
                  <a:cubicBezTo>
                    <a:pt x="1478" y="467"/>
                    <a:pt x="1472" y="454"/>
                    <a:pt x="1467" y="442"/>
                  </a:cubicBezTo>
                  <a:cubicBezTo>
                    <a:pt x="1445" y="452"/>
                    <a:pt x="1445" y="452"/>
                    <a:pt x="1445" y="452"/>
                  </a:cubicBezTo>
                  <a:close/>
                  <a:moveTo>
                    <a:pt x="1407" y="381"/>
                  </a:moveTo>
                  <a:cubicBezTo>
                    <a:pt x="1414" y="392"/>
                    <a:pt x="1421" y="404"/>
                    <a:pt x="1427" y="416"/>
                  </a:cubicBezTo>
                  <a:cubicBezTo>
                    <a:pt x="1448" y="405"/>
                    <a:pt x="1448" y="405"/>
                    <a:pt x="1448" y="405"/>
                  </a:cubicBezTo>
                  <a:cubicBezTo>
                    <a:pt x="1441" y="392"/>
                    <a:pt x="1434" y="380"/>
                    <a:pt x="1427" y="369"/>
                  </a:cubicBezTo>
                  <a:cubicBezTo>
                    <a:pt x="1407" y="381"/>
                    <a:pt x="1407" y="381"/>
                    <a:pt x="1407" y="381"/>
                  </a:cubicBezTo>
                  <a:close/>
                  <a:moveTo>
                    <a:pt x="1361" y="314"/>
                  </a:moveTo>
                  <a:cubicBezTo>
                    <a:pt x="1370" y="325"/>
                    <a:pt x="1377" y="336"/>
                    <a:pt x="1385" y="347"/>
                  </a:cubicBezTo>
                  <a:cubicBezTo>
                    <a:pt x="1404" y="334"/>
                    <a:pt x="1404" y="334"/>
                    <a:pt x="1404" y="334"/>
                  </a:cubicBezTo>
                  <a:cubicBezTo>
                    <a:pt x="1397" y="322"/>
                    <a:pt x="1388" y="311"/>
                    <a:pt x="1380" y="300"/>
                  </a:cubicBezTo>
                  <a:cubicBezTo>
                    <a:pt x="1361" y="314"/>
                    <a:pt x="1361" y="314"/>
                    <a:pt x="1361" y="314"/>
                  </a:cubicBezTo>
                  <a:close/>
                  <a:moveTo>
                    <a:pt x="1309" y="253"/>
                  </a:moveTo>
                  <a:cubicBezTo>
                    <a:pt x="1318" y="263"/>
                    <a:pt x="1327" y="273"/>
                    <a:pt x="1336" y="283"/>
                  </a:cubicBezTo>
                  <a:cubicBezTo>
                    <a:pt x="1354" y="268"/>
                    <a:pt x="1354" y="268"/>
                    <a:pt x="1354" y="268"/>
                  </a:cubicBezTo>
                  <a:cubicBezTo>
                    <a:pt x="1345" y="257"/>
                    <a:pt x="1335" y="247"/>
                    <a:pt x="1326" y="237"/>
                  </a:cubicBezTo>
                  <a:cubicBezTo>
                    <a:pt x="1309" y="253"/>
                    <a:pt x="1309" y="253"/>
                    <a:pt x="1309" y="253"/>
                  </a:cubicBezTo>
                  <a:close/>
                  <a:moveTo>
                    <a:pt x="1250" y="198"/>
                  </a:moveTo>
                  <a:cubicBezTo>
                    <a:pt x="1260" y="207"/>
                    <a:pt x="1270" y="216"/>
                    <a:pt x="1280" y="225"/>
                  </a:cubicBezTo>
                  <a:cubicBezTo>
                    <a:pt x="1296" y="208"/>
                    <a:pt x="1296" y="208"/>
                    <a:pt x="1296" y="208"/>
                  </a:cubicBezTo>
                  <a:cubicBezTo>
                    <a:pt x="1286" y="198"/>
                    <a:pt x="1275" y="189"/>
                    <a:pt x="1265" y="180"/>
                  </a:cubicBezTo>
                  <a:cubicBezTo>
                    <a:pt x="1250" y="198"/>
                    <a:pt x="1250" y="198"/>
                    <a:pt x="1250" y="198"/>
                  </a:cubicBezTo>
                  <a:close/>
                  <a:moveTo>
                    <a:pt x="1185" y="150"/>
                  </a:moveTo>
                  <a:cubicBezTo>
                    <a:pt x="1196" y="157"/>
                    <a:pt x="1207" y="165"/>
                    <a:pt x="1218" y="173"/>
                  </a:cubicBezTo>
                  <a:cubicBezTo>
                    <a:pt x="1232" y="154"/>
                    <a:pt x="1232" y="154"/>
                    <a:pt x="1232" y="154"/>
                  </a:cubicBezTo>
                  <a:cubicBezTo>
                    <a:pt x="1221" y="146"/>
                    <a:pt x="1210" y="138"/>
                    <a:pt x="1198" y="130"/>
                  </a:cubicBezTo>
                  <a:cubicBezTo>
                    <a:pt x="1185" y="150"/>
                    <a:pt x="1185" y="150"/>
                    <a:pt x="1185" y="150"/>
                  </a:cubicBezTo>
                  <a:close/>
                  <a:moveTo>
                    <a:pt x="1116" y="108"/>
                  </a:moveTo>
                  <a:cubicBezTo>
                    <a:pt x="1128" y="114"/>
                    <a:pt x="1139" y="121"/>
                    <a:pt x="1151" y="128"/>
                  </a:cubicBezTo>
                  <a:cubicBezTo>
                    <a:pt x="1163" y="108"/>
                    <a:pt x="1163" y="108"/>
                    <a:pt x="1163" y="108"/>
                  </a:cubicBezTo>
                  <a:cubicBezTo>
                    <a:pt x="1151" y="101"/>
                    <a:pt x="1139" y="94"/>
                    <a:pt x="1127" y="87"/>
                  </a:cubicBezTo>
                  <a:cubicBezTo>
                    <a:pt x="1116" y="108"/>
                    <a:pt x="1116" y="108"/>
                    <a:pt x="1116" y="108"/>
                  </a:cubicBezTo>
                  <a:close/>
                  <a:moveTo>
                    <a:pt x="1042" y="75"/>
                  </a:moveTo>
                  <a:cubicBezTo>
                    <a:pt x="1055" y="80"/>
                    <a:pt x="1067" y="85"/>
                    <a:pt x="1079" y="90"/>
                  </a:cubicBezTo>
                  <a:cubicBezTo>
                    <a:pt x="1089" y="69"/>
                    <a:pt x="1089" y="69"/>
                    <a:pt x="1089" y="69"/>
                  </a:cubicBezTo>
                  <a:cubicBezTo>
                    <a:pt x="1077" y="63"/>
                    <a:pt x="1064" y="58"/>
                    <a:pt x="1051" y="53"/>
                  </a:cubicBezTo>
                  <a:cubicBezTo>
                    <a:pt x="1042" y="75"/>
                    <a:pt x="1042" y="75"/>
                    <a:pt x="1042" y="75"/>
                  </a:cubicBezTo>
                  <a:close/>
                  <a:moveTo>
                    <a:pt x="966" y="49"/>
                  </a:moveTo>
                  <a:cubicBezTo>
                    <a:pt x="979" y="53"/>
                    <a:pt x="991" y="57"/>
                    <a:pt x="1004" y="61"/>
                  </a:cubicBezTo>
                  <a:cubicBezTo>
                    <a:pt x="1012" y="39"/>
                    <a:pt x="1012" y="39"/>
                    <a:pt x="1012" y="39"/>
                  </a:cubicBezTo>
                  <a:cubicBezTo>
                    <a:pt x="998" y="34"/>
                    <a:pt x="985" y="30"/>
                    <a:pt x="972" y="27"/>
                  </a:cubicBezTo>
                  <a:cubicBezTo>
                    <a:pt x="966" y="49"/>
                    <a:pt x="966" y="49"/>
                    <a:pt x="966" y="49"/>
                  </a:cubicBezTo>
                  <a:close/>
                  <a:moveTo>
                    <a:pt x="887" y="33"/>
                  </a:moveTo>
                  <a:cubicBezTo>
                    <a:pt x="900" y="35"/>
                    <a:pt x="913" y="37"/>
                    <a:pt x="926" y="40"/>
                  </a:cubicBezTo>
                  <a:cubicBezTo>
                    <a:pt x="931" y="17"/>
                    <a:pt x="931" y="17"/>
                    <a:pt x="931" y="17"/>
                  </a:cubicBezTo>
                  <a:cubicBezTo>
                    <a:pt x="918" y="14"/>
                    <a:pt x="904" y="12"/>
                    <a:pt x="890" y="9"/>
                  </a:cubicBezTo>
                  <a:cubicBezTo>
                    <a:pt x="887" y="33"/>
                    <a:pt x="887" y="33"/>
                    <a:pt x="887" y="33"/>
                  </a:cubicBezTo>
                  <a:close/>
                  <a:moveTo>
                    <a:pt x="806" y="24"/>
                  </a:moveTo>
                  <a:cubicBezTo>
                    <a:pt x="820" y="25"/>
                    <a:pt x="833" y="26"/>
                    <a:pt x="847" y="27"/>
                  </a:cubicBezTo>
                  <a:cubicBezTo>
                    <a:pt x="849" y="4"/>
                    <a:pt x="849" y="4"/>
                    <a:pt x="849" y="4"/>
                  </a:cubicBezTo>
                  <a:cubicBezTo>
                    <a:pt x="835" y="3"/>
                    <a:pt x="821" y="2"/>
                    <a:pt x="807" y="1"/>
                  </a:cubicBezTo>
                  <a:cubicBezTo>
                    <a:pt x="806" y="24"/>
                    <a:pt x="806" y="24"/>
                    <a:pt x="806" y="24"/>
                  </a:cubicBezTo>
                  <a:close/>
                  <a:moveTo>
                    <a:pt x="726" y="25"/>
                  </a:moveTo>
                  <a:cubicBezTo>
                    <a:pt x="739" y="24"/>
                    <a:pt x="752" y="24"/>
                    <a:pt x="766" y="24"/>
                  </a:cubicBezTo>
                  <a:cubicBezTo>
                    <a:pt x="766" y="0"/>
                    <a:pt x="766" y="0"/>
                    <a:pt x="766" y="0"/>
                  </a:cubicBezTo>
                  <a:cubicBezTo>
                    <a:pt x="752" y="0"/>
                    <a:pt x="738" y="1"/>
                    <a:pt x="724" y="1"/>
                  </a:cubicBezTo>
                  <a:cubicBezTo>
                    <a:pt x="726" y="25"/>
                    <a:pt x="726" y="25"/>
                    <a:pt x="726" y="25"/>
                  </a:cubicBezTo>
                  <a:close/>
                  <a:moveTo>
                    <a:pt x="645" y="34"/>
                  </a:moveTo>
                  <a:cubicBezTo>
                    <a:pt x="659" y="32"/>
                    <a:pt x="672" y="30"/>
                    <a:pt x="685" y="28"/>
                  </a:cubicBezTo>
                  <a:cubicBezTo>
                    <a:pt x="683" y="5"/>
                    <a:pt x="683" y="5"/>
                    <a:pt x="683" y="5"/>
                  </a:cubicBezTo>
                  <a:cubicBezTo>
                    <a:pt x="669" y="7"/>
                    <a:pt x="655" y="9"/>
                    <a:pt x="641" y="11"/>
                  </a:cubicBezTo>
                  <a:cubicBezTo>
                    <a:pt x="645" y="34"/>
                    <a:pt x="645" y="34"/>
                    <a:pt x="645" y="34"/>
                  </a:cubicBezTo>
                  <a:close/>
                  <a:moveTo>
                    <a:pt x="567" y="52"/>
                  </a:moveTo>
                  <a:cubicBezTo>
                    <a:pt x="580" y="48"/>
                    <a:pt x="593" y="45"/>
                    <a:pt x="606" y="42"/>
                  </a:cubicBezTo>
                  <a:cubicBezTo>
                    <a:pt x="601" y="19"/>
                    <a:pt x="601" y="19"/>
                    <a:pt x="601" y="19"/>
                  </a:cubicBezTo>
                  <a:cubicBezTo>
                    <a:pt x="587" y="22"/>
                    <a:pt x="574" y="25"/>
                    <a:pt x="560" y="29"/>
                  </a:cubicBezTo>
                  <a:cubicBezTo>
                    <a:pt x="567" y="52"/>
                    <a:pt x="567" y="52"/>
                    <a:pt x="567" y="52"/>
                  </a:cubicBezTo>
                  <a:close/>
                  <a:moveTo>
                    <a:pt x="490" y="78"/>
                  </a:moveTo>
                  <a:cubicBezTo>
                    <a:pt x="503" y="73"/>
                    <a:pt x="515" y="68"/>
                    <a:pt x="528" y="64"/>
                  </a:cubicBezTo>
                  <a:cubicBezTo>
                    <a:pt x="521" y="41"/>
                    <a:pt x="521" y="41"/>
                    <a:pt x="521" y="41"/>
                  </a:cubicBezTo>
                  <a:cubicBezTo>
                    <a:pt x="507" y="46"/>
                    <a:pt x="494" y="51"/>
                    <a:pt x="482" y="56"/>
                  </a:cubicBezTo>
                  <a:cubicBezTo>
                    <a:pt x="490" y="78"/>
                    <a:pt x="490" y="78"/>
                    <a:pt x="490" y="78"/>
                  </a:cubicBezTo>
                  <a:close/>
                  <a:moveTo>
                    <a:pt x="417" y="112"/>
                  </a:moveTo>
                  <a:cubicBezTo>
                    <a:pt x="429" y="106"/>
                    <a:pt x="441" y="100"/>
                    <a:pt x="453" y="94"/>
                  </a:cubicBezTo>
                  <a:cubicBezTo>
                    <a:pt x="443" y="73"/>
                    <a:pt x="443" y="73"/>
                    <a:pt x="443" y="73"/>
                  </a:cubicBezTo>
                  <a:cubicBezTo>
                    <a:pt x="431" y="79"/>
                    <a:pt x="418" y="85"/>
                    <a:pt x="406" y="91"/>
                  </a:cubicBezTo>
                  <a:cubicBezTo>
                    <a:pt x="417" y="112"/>
                    <a:pt x="417" y="112"/>
                    <a:pt x="417" y="112"/>
                  </a:cubicBezTo>
                  <a:close/>
                  <a:moveTo>
                    <a:pt x="349" y="154"/>
                  </a:moveTo>
                  <a:cubicBezTo>
                    <a:pt x="360" y="146"/>
                    <a:pt x="371" y="139"/>
                    <a:pt x="382" y="132"/>
                  </a:cubicBezTo>
                  <a:cubicBezTo>
                    <a:pt x="370" y="112"/>
                    <a:pt x="370" y="112"/>
                    <a:pt x="370" y="112"/>
                  </a:cubicBezTo>
                  <a:cubicBezTo>
                    <a:pt x="358" y="119"/>
                    <a:pt x="347" y="127"/>
                    <a:pt x="335" y="135"/>
                  </a:cubicBezTo>
                  <a:cubicBezTo>
                    <a:pt x="349" y="154"/>
                    <a:pt x="349" y="154"/>
                    <a:pt x="349" y="154"/>
                  </a:cubicBezTo>
                  <a:close/>
                  <a:moveTo>
                    <a:pt x="285" y="203"/>
                  </a:moveTo>
                  <a:cubicBezTo>
                    <a:pt x="295" y="194"/>
                    <a:pt x="305" y="186"/>
                    <a:pt x="316" y="178"/>
                  </a:cubicBezTo>
                  <a:cubicBezTo>
                    <a:pt x="302" y="159"/>
                    <a:pt x="302" y="159"/>
                    <a:pt x="302" y="159"/>
                  </a:cubicBezTo>
                  <a:cubicBezTo>
                    <a:pt x="291" y="168"/>
                    <a:pt x="280" y="176"/>
                    <a:pt x="269" y="185"/>
                  </a:cubicBezTo>
                  <a:cubicBezTo>
                    <a:pt x="285" y="203"/>
                    <a:pt x="285" y="203"/>
                    <a:pt x="285" y="203"/>
                  </a:cubicBezTo>
                  <a:close/>
                  <a:moveTo>
                    <a:pt x="226" y="259"/>
                  </a:moveTo>
                  <a:cubicBezTo>
                    <a:pt x="235" y="249"/>
                    <a:pt x="245" y="240"/>
                    <a:pt x="255" y="230"/>
                  </a:cubicBezTo>
                  <a:cubicBezTo>
                    <a:pt x="238" y="213"/>
                    <a:pt x="238" y="213"/>
                    <a:pt x="238" y="213"/>
                  </a:cubicBezTo>
                  <a:cubicBezTo>
                    <a:pt x="228" y="223"/>
                    <a:pt x="219" y="233"/>
                    <a:pt x="209" y="243"/>
                  </a:cubicBezTo>
                  <a:cubicBezTo>
                    <a:pt x="226" y="259"/>
                    <a:pt x="226" y="259"/>
                    <a:pt x="226" y="259"/>
                  </a:cubicBezTo>
                  <a:close/>
                  <a:moveTo>
                    <a:pt x="174" y="321"/>
                  </a:moveTo>
                  <a:cubicBezTo>
                    <a:pt x="182" y="310"/>
                    <a:pt x="191" y="299"/>
                    <a:pt x="199" y="289"/>
                  </a:cubicBezTo>
                  <a:cubicBezTo>
                    <a:pt x="181" y="274"/>
                    <a:pt x="181" y="274"/>
                    <a:pt x="181" y="274"/>
                  </a:cubicBezTo>
                  <a:cubicBezTo>
                    <a:pt x="172" y="285"/>
                    <a:pt x="164" y="295"/>
                    <a:pt x="155" y="307"/>
                  </a:cubicBezTo>
                  <a:cubicBezTo>
                    <a:pt x="174" y="321"/>
                    <a:pt x="174" y="321"/>
                    <a:pt x="174" y="321"/>
                  </a:cubicBezTo>
                  <a:close/>
                  <a:moveTo>
                    <a:pt x="129" y="388"/>
                  </a:moveTo>
                  <a:cubicBezTo>
                    <a:pt x="136" y="376"/>
                    <a:pt x="143" y="365"/>
                    <a:pt x="151" y="354"/>
                  </a:cubicBezTo>
                  <a:cubicBezTo>
                    <a:pt x="131" y="340"/>
                    <a:pt x="131" y="340"/>
                    <a:pt x="131" y="340"/>
                  </a:cubicBezTo>
                  <a:cubicBezTo>
                    <a:pt x="124" y="352"/>
                    <a:pt x="116" y="364"/>
                    <a:pt x="109" y="376"/>
                  </a:cubicBezTo>
                  <a:cubicBezTo>
                    <a:pt x="129" y="388"/>
                    <a:pt x="129" y="388"/>
                    <a:pt x="129" y="388"/>
                  </a:cubicBezTo>
                  <a:close/>
                  <a:moveTo>
                    <a:pt x="91" y="459"/>
                  </a:moveTo>
                  <a:cubicBezTo>
                    <a:pt x="97" y="447"/>
                    <a:pt x="103" y="435"/>
                    <a:pt x="109" y="423"/>
                  </a:cubicBezTo>
                  <a:cubicBezTo>
                    <a:pt x="89" y="412"/>
                    <a:pt x="89" y="412"/>
                    <a:pt x="89" y="412"/>
                  </a:cubicBezTo>
                  <a:cubicBezTo>
                    <a:pt x="82" y="424"/>
                    <a:pt x="76" y="437"/>
                    <a:pt x="70" y="449"/>
                  </a:cubicBezTo>
                  <a:lnTo>
                    <a:pt x="91" y="459"/>
                  </a:lnTo>
                  <a:close/>
                  <a:moveTo>
                    <a:pt x="62" y="534"/>
                  </a:moveTo>
                  <a:cubicBezTo>
                    <a:pt x="66" y="522"/>
                    <a:pt x="71" y="509"/>
                    <a:pt x="76" y="496"/>
                  </a:cubicBezTo>
                  <a:cubicBezTo>
                    <a:pt x="54" y="488"/>
                    <a:pt x="54" y="488"/>
                    <a:pt x="54" y="488"/>
                  </a:cubicBezTo>
                  <a:cubicBezTo>
                    <a:pt x="49" y="501"/>
                    <a:pt x="44" y="514"/>
                    <a:pt x="40" y="527"/>
                  </a:cubicBezTo>
                  <a:cubicBezTo>
                    <a:pt x="62" y="534"/>
                    <a:pt x="62" y="534"/>
                    <a:pt x="62" y="534"/>
                  </a:cubicBezTo>
                  <a:close/>
                  <a:moveTo>
                    <a:pt x="41" y="612"/>
                  </a:moveTo>
                  <a:cubicBezTo>
                    <a:pt x="43" y="599"/>
                    <a:pt x="47" y="586"/>
                    <a:pt x="50" y="573"/>
                  </a:cubicBezTo>
                  <a:cubicBezTo>
                    <a:pt x="28" y="567"/>
                    <a:pt x="28" y="567"/>
                    <a:pt x="28" y="567"/>
                  </a:cubicBezTo>
                  <a:cubicBezTo>
                    <a:pt x="24" y="580"/>
                    <a:pt x="21" y="594"/>
                    <a:pt x="18" y="607"/>
                  </a:cubicBezTo>
                  <a:cubicBezTo>
                    <a:pt x="41" y="612"/>
                    <a:pt x="41" y="612"/>
                    <a:pt x="41" y="612"/>
                  </a:cubicBezTo>
                  <a:close/>
                  <a:moveTo>
                    <a:pt x="28" y="692"/>
                  </a:moveTo>
                  <a:cubicBezTo>
                    <a:pt x="29" y="678"/>
                    <a:pt x="31" y="665"/>
                    <a:pt x="33" y="652"/>
                  </a:cubicBezTo>
                  <a:cubicBezTo>
                    <a:pt x="10" y="648"/>
                    <a:pt x="10" y="648"/>
                    <a:pt x="10" y="648"/>
                  </a:cubicBezTo>
                  <a:cubicBezTo>
                    <a:pt x="8" y="662"/>
                    <a:pt x="6" y="676"/>
                    <a:pt x="5" y="690"/>
                  </a:cubicBezTo>
                  <a:cubicBezTo>
                    <a:pt x="28" y="692"/>
                    <a:pt x="28" y="692"/>
                    <a:pt x="28" y="692"/>
                  </a:cubicBezTo>
                  <a:close/>
                  <a:moveTo>
                    <a:pt x="24" y="773"/>
                  </a:moveTo>
                  <a:cubicBezTo>
                    <a:pt x="24" y="772"/>
                    <a:pt x="24" y="771"/>
                    <a:pt x="24" y="770"/>
                  </a:cubicBezTo>
                  <a:cubicBezTo>
                    <a:pt x="24" y="757"/>
                    <a:pt x="24" y="745"/>
                    <a:pt x="25" y="732"/>
                  </a:cubicBezTo>
                  <a:cubicBezTo>
                    <a:pt x="1" y="731"/>
                    <a:pt x="1" y="731"/>
                    <a:pt x="1" y="731"/>
                  </a:cubicBezTo>
                  <a:cubicBezTo>
                    <a:pt x="1" y="744"/>
                    <a:pt x="0" y="757"/>
                    <a:pt x="0" y="770"/>
                  </a:cubicBezTo>
                  <a:cubicBezTo>
                    <a:pt x="0" y="771"/>
                    <a:pt x="0" y="772"/>
                    <a:pt x="1" y="773"/>
                  </a:cubicBezTo>
                  <a:cubicBezTo>
                    <a:pt x="24" y="773"/>
                    <a:pt x="24" y="773"/>
                    <a:pt x="24" y="773"/>
                  </a:cubicBezTo>
                  <a:close/>
                  <a:moveTo>
                    <a:pt x="29" y="853"/>
                  </a:moveTo>
                  <a:cubicBezTo>
                    <a:pt x="27" y="840"/>
                    <a:pt x="26" y="826"/>
                    <a:pt x="25" y="813"/>
                  </a:cubicBezTo>
                  <a:cubicBezTo>
                    <a:pt x="2" y="814"/>
                    <a:pt x="2" y="814"/>
                    <a:pt x="2" y="814"/>
                  </a:cubicBezTo>
                  <a:cubicBezTo>
                    <a:pt x="3" y="828"/>
                    <a:pt x="4" y="842"/>
                    <a:pt x="5" y="856"/>
                  </a:cubicBezTo>
                  <a:cubicBezTo>
                    <a:pt x="29" y="853"/>
                    <a:pt x="29" y="853"/>
                    <a:pt x="29" y="853"/>
                  </a:cubicBezTo>
                  <a:close/>
                  <a:moveTo>
                    <a:pt x="42" y="933"/>
                  </a:moveTo>
                  <a:cubicBezTo>
                    <a:pt x="39" y="920"/>
                    <a:pt x="36" y="906"/>
                    <a:pt x="34" y="893"/>
                  </a:cubicBezTo>
                  <a:cubicBezTo>
                    <a:pt x="11" y="897"/>
                    <a:pt x="11" y="897"/>
                    <a:pt x="11" y="897"/>
                  </a:cubicBezTo>
                  <a:cubicBezTo>
                    <a:pt x="13" y="911"/>
                    <a:pt x="16" y="924"/>
                    <a:pt x="19" y="938"/>
                  </a:cubicBezTo>
                  <a:cubicBezTo>
                    <a:pt x="42" y="933"/>
                    <a:pt x="42" y="933"/>
                    <a:pt x="42" y="933"/>
                  </a:cubicBezTo>
                  <a:close/>
                  <a:moveTo>
                    <a:pt x="64" y="1010"/>
                  </a:moveTo>
                  <a:cubicBezTo>
                    <a:pt x="59" y="998"/>
                    <a:pt x="55" y="985"/>
                    <a:pt x="52" y="972"/>
                  </a:cubicBezTo>
                  <a:cubicBezTo>
                    <a:pt x="29" y="978"/>
                    <a:pt x="29" y="978"/>
                    <a:pt x="29" y="978"/>
                  </a:cubicBezTo>
                  <a:cubicBezTo>
                    <a:pt x="33" y="992"/>
                    <a:pt x="37" y="1005"/>
                    <a:pt x="41" y="1018"/>
                  </a:cubicBezTo>
                  <a:cubicBezTo>
                    <a:pt x="64" y="1010"/>
                    <a:pt x="64" y="1010"/>
                    <a:pt x="64" y="1010"/>
                  </a:cubicBezTo>
                  <a:close/>
                  <a:moveTo>
                    <a:pt x="94" y="1085"/>
                  </a:moveTo>
                  <a:cubicBezTo>
                    <a:pt x="88" y="1073"/>
                    <a:pt x="83" y="1061"/>
                    <a:pt x="78" y="1048"/>
                  </a:cubicBezTo>
                  <a:cubicBezTo>
                    <a:pt x="56" y="1057"/>
                    <a:pt x="56" y="1057"/>
                    <a:pt x="56" y="1057"/>
                  </a:cubicBezTo>
                  <a:cubicBezTo>
                    <a:pt x="61" y="1070"/>
                    <a:pt x="67" y="1083"/>
                    <a:pt x="72" y="1095"/>
                  </a:cubicBezTo>
                  <a:cubicBezTo>
                    <a:pt x="94" y="1085"/>
                    <a:pt x="94" y="1085"/>
                    <a:pt x="94" y="1085"/>
                  </a:cubicBezTo>
                  <a:close/>
                  <a:moveTo>
                    <a:pt x="132" y="1156"/>
                  </a:moveTo>
                  <a:cubicBezTo>
                    <a:pt x="125" y="1145"/>
                    <a:pt x="118" y="1133"/>
                    <a:pt x="112" y="1121"/>
                  </a:cubicBezTo>
                  <a:cubicBezTo>
                    <a:pt x="91" y="1132"/>
                    <a:pt x="91" y="1132"/>
                    <a:pt x="91" y="1132"/>
                  </a:cubicBezTo>
                  <a:cubicBezTo>
                    <a:pt x="98" y="1145"/>
                    <a:pt x="105" y="1157"/>
                    <a:pt x="112" y="1169"/>
                  </a:cubicBezTo>
                  <a:cubicBezTo>
                    <a:pt x="132" y="1156"/>
                    <a:pt x="132" y="1156"/>
                    <a:pt x="132" y="1156"/>
                  </a:cubicBezTo>
                  <a:close/>
                  <a:moveTo>
                    <a:pt x="177" y="1223"/>
                  </a:moveTo>
                  <a:cubicBezTo>
                    <a:pt x="169" y="1212"/>
                    <a:pt x="161" y="1201"/>
                    <a:pt x="154" y="1190"/>
                  </a:cubicBezTo>
                  <a:cubicBezTo>
                    <a:pt x="134" y="1204"/>
                    <a:pt x="134" y="1204"/>
                    <a:pt x="134" y="1204"/>
                  </a:cubicBezTo>
                  <a:cubicBezTo>
                    <a:pt x="142" y="1215"/>
                    <a:pt x="150" y="1226"/>
                    <a:pt x="159" y="1237"/>
                  </a:cubicBezTo>
                  <a:cubicBezTo>
                    <a:pt x="177" y="1223"/>
                    <a:pt x="177" y="1223"/>
                    <a:pt x="177" y="1223"/>
                  </a:cubicBezTo>
                  <a:close/>
                  <a:moveTo>
                    <a:pt x="230" y="1284"/>
                  </a:moveTo>
                  <a:cubicBezTo>
                    <a:pt x="221" y="1275"/>
                    <a:pt x="212" y="1265"/>
                    <a:pt x="203" y="1254"/>
                  </a:cubicBezTo>
                  <a:cubicBezTo>
                    <a:pt x="185" y="1270"/>
                    <a:pt x="185" y="1270"/>
                    <a:pt x="185" y="1270"/>
                  </a:cubicBezTo>
                  <a:cubicBezTo>
                    <a:pt x="194" y="1280"/>
                    <a:pt x="203" y="1291"/>
                    <a:pt x="213" y="1301"/>
                  </a:cubicBezTo>
                  <a:cubicBezTo>
                    <a:pt x="230" y="1284"/>
                    <a:pt x="230" y="1284"/>
                    <a:pt x="230" y="1284"/>
                  </a:cubicBezTo>
                  <a:close/>
                  <a:moveTo>
                    <a:pt x="289" y="1340"/>
                  </a:moveTo>
                  <a:cubicBezTo>
                    <a:pt x="278" y="1331"/>
                    <a:pt x="268" y="1322"/>
                    <a:pt x="258" y="1313"/>
                  </a:cubicBezTo>
                  <a:cubicBezTo>
                    <a:pt x="242" y="1330"/>
                    <a:pt x="242" y="1330"/>
                    <a:pt x="242" y="1330"/>
                  </a:cubicBezTo>
                  <a:cubicBezTo>
                    <a:pt x="252" y="1339"/>
                    <a:pt x="263" y="1349"/>
                    <a:pt x="273" y="1358"/>
                  </a:cubicBezTo>
                  <a:cubicBezTo>
                    <a:pt x="289" y="1340"/>
                    <a:pt x="289" y="1340"/>
                    <a:pt x="289" y="1340"/>
                  </a:cubicBezTo>
                  <a:close/>
                  <a:moveTo>
                    <a:pt x="353" y="1389"/>
                  </a:moveTo>
                  <a:cubicBezTo>
                    <a:pt x="342" y="1381"/>
                    <a:pt x="331" y="1373"/>
                    <a:pt x="320" y="1365"/>
                  </a:cubicBezTo>
                  <a:cubicBezTo>
                    <a:pt x="306" y="1384"/>
                    <a:pt x="306" y="1384"/>
                    <a:pt x="306" y="1384"/>
                  </a:cubicBezTo>
                  <a:cubicBezTo>
                    <a:pt x="317" y="1392"/>
                    <a:pt x="328" y="1400"/>
                    <a:pt x="340" y="1408"/>
                  </a:cubicBezTo>
                  <a:cubicBezTo>
                    <a:pt x="353" y="1389"/>
                    <a:pt x="353" y="1389"/>
                    <a:pt x="353" y="138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6" name="is1íďè"/>
            <p:cNvSpPr/>
            <p:nvPr>
              <p:custDataLst>
                <p:tags r:id="rId11"/>
              </p:custDataLst>
            </p:nvPr>
          </p:nvSpPr>
          <p:spPr bwMode="auto">
            <a:xfrm>
              <a:off x="4989682" y="2481773"/>
              <a:ext cx="2302460" cy="658701"/>
            </a:xfrm>
            <a:custGeom>
              <a:avLst/>
              <a:gdLst>
                <a:gd name="T0" fmla="*/ 740 w 740"/>
                <a:gd name="T1" fmla="*/ 55 h 212"/>
                <a:gd name="T2" fmla="*/ 683 w 740"/>
                <a:gd name="T3" fmla="*/ 0 h 212"/>
                <a:gd name="T4" fmla="*/ 56 w 740"/>
                <a:gd name="T5" fmla="*/ 0 h 212"/>
                <a:gd name="T6" fmla="*/ 0 w 740"/>
                <a:gd name="T7" fmla="*/ 55 h 212"/>
                <a:gd name="T8" fmla="*/ 0 w 740"/>
                <a:gd name="T9" fmla="*/ 212 h 212"/>
                <a:gd name="T10" fmla="*/ 740 w 740"/>
                <a:gd name="T11" fmla="*/ 212 h 212"/>
                <a:gd name="T12" fmla="*/ 740 w 740"/>
                <a:gd name="T13" fmla="*/ 55 h 212"/>
              </a:gdLst>
              <a:ahLst/>
              <a:cxnLst>
                <a:cxn ang="0">
                  <a:pos x="T0" y="T1"/>
                </a:cxn>
                <a:cxn ang="0">
                  <a:pos x="T2" y="T3"/>
                </a:cxn>
                <a:cxn ang="0">
                  <a:pos x="T4" y="T5"/>
                </a:cxn>
                <a:cxn ang="0">
                  <a:pos x="T6" y="T7"/>
                </a:cxn>
                <a:cxn ang="0">
                  <a:pos x="T8" y="T9"/>
                </a:cxn>
                <a:cxn ang="0">
                  <a:pos x="T10" y="T11"/>
                </a:cxn>
                <a:cxn ang="0">
                  <a:pos x="T12" y="T13"/>
                </a:cxn>
              </a:cxnLst>
              <a:rect l="0" t="0" r="r" b="b"/>
              <a:pathLst>
                <a:path w="740" h="212">
                  <a:moveTo>
                    <a:pt x="740" y="55"/>
                  </a:moveTo>
                  <a:cubicBezTo>
                    <a:pt x="740" y="25"/>
                    <a:pt x="713" y="0"/>
                    <a:pt x="683" y="0"/>
                  </a:cubicBezTo>
                  <a:cubicBezTo>
                    <a:pt x="56" y="0"/>
                    <a:pt x="56" y="0"/>
                    <a:pt x="56" y="0"/>
                  </a:cubicBezTo>
                  <a:cubicBezTo>
                    <a:pt x="26" y="0"/>
                    <a:pt x="0" y="25"/>
                    <a:pt x="0" y="55"/>
                  </a:cubicBezTo>
                  <a:cubicBezTo>
                    <a:pt x="0" y="212"/>
                    <a:pt x="0" y="212"/>
                    <a:pt x="0" y="212"/>
                  </a:cubicBezTo>
                  <a:cubicBezTo>
                    <a:pt x="740" y="212"/>
                    <a:pt x="740" y="212"/>
                    <a:pt x="740" y="212"/>
                  </a:cubicBezTo>
                  <a:lnTo>
                    <a:pt x="740" y="5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7" name="ïslïḋè"/>
            <p:cNvSpPr/>
            <p:nvPr>
              <p:custDataLst>
                <p:tags r:id="rId12"/>
              </p:custDataLst>
            </p:nvPr>
          </p:nvSpPr>
          <p:spPr bwMode="auto">
            <a:xfrm>
              <a:off x="4952255" y="2444347"/>
              <a:ext cx="2377313" cy="733554"/>
            </a:xfrm>
            <a:custGeom>
              <a:avLst/>
              <a:gdLst>
                <a:gd name="T0" fmla="*/ 752 w 764"/>
                <a:gd name="T1" fmla="*/ 67 h 236"/>
                <a:gd name="T2" fmla="*/ 764 w 764"/>
                <a:gd name="T3" fmla="*/ 67 h 236"/>
                <a:gd name="T4" fmla="*/ 758 w 764"/>
                <a:gd name="T5" fmla="*/ 41 h 236"/>
                <a:gd name="T6" fmla="*/ 733 w 764"/>
                <a:gd name="T7" fmla="*/ 11 h 236"/>
                <a:gd name="T8" fmla="*/ 695 w 764"/>
                <a:gd name="T9" fmla="*/ 0 h 236"/>
                <a:gd name="T10" fmla="*/ 68 w 764"/>
                <a:gd name="T11" fmla="*/ 0 h 236"/>
                <a:gd name="T12" fmla="*/ 20 w 764"/>
                <a:gd name="T13" fmla="*/ 20 h 236"/>
                <a:gd name="T14" fmla="*/ 6 w 764"/>
                <a:gd name="T15" fmla="*/ 41 h 236"/>
                <a:gd name="T16" fmla="*/ 0 w 764"/>
                <a:gd name="T17" fmla="*/ 67 h 236"/>
                <a:gd name="T18" fmla="*/ 0 w 764"/>
                <a:gd name="T19" fmla="*/ 224 h 236"/>
                <a:gd name="T20" fmla="*/ 4 w 764"/>
                <a:gd name="T21" fmla="*/ 232 h 236"/>
                <a:gd name="T22" fmla="*/ 12 w 764"/>
                <a:gd name="T23" fmla="*/ 236 h 236"/>
                <a:gd name="T24" fmla="*/ 752 w 764"/>
                <a:gd name="T25" fmla="*/ 236 h 236"/>
                <a:gd name="T26" fmla="*/ 760 w 764"/>
                <a:gd name="T27" fmla="*/ 232 h 236"/>
                <a:gd name="T28" fmla="*/ 764 w 764"/>
                <a:gd name="T29" fmla="*/ 224 h 236"/>
                <a:gd name="T30" fmla="*/ 764 w 764"/>
                <a:gd name="T31" fmla="*/ 67 h 236"/>
                <a:gd name="T32" fmla="*/ 752 w 764"/>
                <a:gd name="T33" fmla="*/ 67 h 236"/>
                <a:gd name="T34" fmla="*/ 740 w 764"/>
                <a:gd name="T35" fmla="*/ 67 h 236"/>
                <a:gd name="T36" fmla="*/ 740 w 764"/>
                <a:gd name="T37" fmla="*/ 212 h 236"/>
                <a:gd name="T38" fmla="*/ 24 w 764"/>
                <a:gd name="T39" fmla="*/ 212 h 236"/>
                <a:gd name="T40" fmla="*/ 24 w 764"/>
                <a:gd name="T41" fmla="*/ 67 h 236"/>
                <a:gd name="T42" fmla="*/ 28 w 764"/>
                <a:gd name="T43" fmla="*/ 51 h 236"/>
                <a:gd name="T44" fmla="*/ 44 w 764"/>
                <a:gd name="T45" fmla="*/ 31 h 236"/>
                <a:gd name="T46" fmla="*/ 68 w 764"/>
                <a:gd name="T47" fmla="*/ 24 h 236"/>
                <a:gd name="T48" fmla="*/ 695 w 764"/>
                <a:gd name="T49" fmla="*/ 24 h 236"/>
                <a:gd name="T50" fmla="*/ 726 w 764"/>
                <a:gd name="T51" fmla="*/ 37 h 236"/>
                <a:gd name="T52" fmla="*/ 736 w 764"/>
                <a:gd name="T53" fmla="*/ 51 h 236"/>
                <a:gd name="T54" fmla="*/ 740 w 764"/>
                <a:gd name="T55" fmla="*/ 67 h 236"/>
                <a:gd name="T56" fmla="*/ 752 w 764"/>
                <a:gd name="T57" fmla="*/ 6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4" h="236">
                  <a:moveTo>
                    <a:pt x="752" y="67"/>
                  </a:moveTo>
                  <a:cubicBezTo>
                    <a:pt x="764" y="67"/>
                    <a:pt x="764" y="67"/>
                    <a:pt x="764" y="67"/>
                  </a:cubicBezTo>
                  <a:cubicBezTo>
                    <a:pt x="764" y="57"/>
                    <a:pt x="762" y="49"/>
                    <a:pt x="758" y="41"/>
                  </a:cubicBezTo>
                  <a:cubicBezTo>
                    <a:pt x="753" y="29"/>
                    <a:pt x="744" y="19"/>
                    <a:pt x="733" y="11"/>
                  </a:cubicBezTo>
                  <a:cubicBezTo>
                    <a:pt x="722" y="4"/>
                    <a:pt x="709" y="0"/>
                    <a:pt x="695" y="0"/>
                  </a:cubicBezTo>
                  <a:cubicBezTo>
                    <a:pt x="68" y="0"/>
                    <a:pt x="68" y="0"/>
                    <a:pt x="68" y="0"/>
                  </a:cubicBezTo>
                  <a:cubicBezTo>
                    <a:pt x="50" y="0"/>
                    <a:pt x="33" y="8"/>
                    <a:pt x="20" y="20"/>
                  </a:cubicBezTo>
                  <a:cubicBezTo>
                    <a:pt x="14" y="26"/>
                    <a:pt x="9" y="33"/>
                    <a:pt x="6" y="41"/>
                  </a:cubicBezTo>
                  <a:cubicBezTo>
                    <a:pt x="2" y="49"/>
                    <a:pt x="0" y="58"/>
                    <a:pt x="0" y="67"/>
                  </a:cubicBezTo>
                  <a:cubicBezTo>
                    <a:pt x="0" y="224"/>
                    <a:pt x="0" y="224"/>
                    <a:pt x="0" y="224"/>
                  </a:cubicBezTo>
                  <a:cubicBezTo>
                    <a:pt x="0" y="227"/>
                    <a:pt x="1" y="230"/>
                    <a:pt x="4" y="232"/>
                  </a:cubicBezTo>
                  <a:cubicBezTo>
                    <a:pt x="6" y="235"/>
                    <a:pt x="9" y="236"/>
                    <a:pt x="12" y="236"/>
                  </a:cubicBezTo>
                  <a:cubicBezTo>
                    <a:pt x="752" y="236"/>
                    <a:pt x="752" y="236"/>
                    <a:pt x="752" y="236"/>
                  </a:cubicBezTo>
                  <a:cubicBezTo>
                    <a:pt x="755" y="236"/>
                    <a:pt x="758" y="235"/>
                    <a:pt x="760" y="232"/>
                  </a:cubicBezTo>
                  <a:cubicBezTo>
                    <a:pt x="763" y="230"/>
                    <a:pt x="764" y="227"/>
                    <a:pt x="764" y="224"/>
                  </a:cubicBezTo>
                  <a:cubicBezTo>
                    <a:pt x="764" y="67"/>
                    <a:pt x="764" y="67"/>
                    <a:pt x="764" y="67"/>
                  </a:cubicBezTo>
                  <a:cubicBezTo>
                    <a:pt x="752" y="67"/>
                    <a:pt x="752" y="67"/>
                    <a:pt x="752" y="67"/>
                  </a:cubicBezTo>
                  <a:cubicBezTo>
                    <a:pt x="740" y="67"/>
                    <a:pt x="740" y="67"/>
                    <a:pt x="740" y="67"/>
                  </a:cubicBezTo>
                  <a:cubicBezTo>
                    <a:pt x="740" y="212"/>
                    <a:pt x="740" y="212"/>
                    <a:pt x="740" y="212"/>
                  </a:cubicBezTo>
                  <a:cubicBezTo>
                    <a:pt x="24" y="212"/>
                    <a:pt x="24" y="212"/>
                    <a:pt x="24" y="212"/>
                  </a:cubicBezTo>
                  <a:cubicBezTo>
                    <a:pt x="24" y="67"/>
                    <a:pt x="24" y="67"/>
                    <a:pt x="24" y="67"/>
                  </a:cubicBezTo>
                  <a:cubicBezTo>
                    <a:pt x="24" y="61"/>
                    <a:pt x="25" y="56"/>
                    <a:pt x="28" y="51"/>
                  </a:cubicBezTo>
                  <a:cubicBezTo>
                    <a:pt x="31" y="43"/>
                    <a:pt x="37" y="36"/>
                    <a:pt x="44" y="31"/>
                  </a:cubicBezTo>
                  <a:cubicBezTo>
                    <a:pt x="51" y="27"/>
                    <a:pt x="59" y="24"/>
                    <a:pt x="68" y="24"/>
                  </a:cubicBezTo>
                  <a:cubicBezTo>
                    <a:pt x="695" y="24"/>
                    <a:pt x="695" y="24"/>
                    <a:pt x="695" y="24"/>
                  </a:cubicBezTo>
                  <a:cubicBezTo>
                    <a:pt x="707" y="24"/>
                    <a:pt x="718" y="29"/>
                    <a:pt x="726" y="37"/>
                  </a:cubicBezTo>
                  <a:cubicBezTo>
                    <a:pt x="731" y="41"/>
                    <a:pt x="734" y="46"/>
                    <a:pt x="736" y="51"/>
                  </a:cubicBezTo>
                  <a:cubicBezTo>
                    <a:pt x="739" y="56"/>
                    <a:pt x="740" y="61"/>
                    <a:pt x="740" y="67"/>
                  </a:cubicBezTo>
                  <a:lnTo>
                    <a:pt x="752" y="67"/>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8" name="î$ļîḍè"/>
            <p:cNvSpPr/>
            <p:nvPr>
              <p:custDataLst>
                <p:tags r:id="rId13"/>
              </p:custDataLst>
            </p:nvPr>
          </p:nvSpPr>
          <p:spPr bwMode="auto">
            <a:xfrm>
              <a:off x="4989682" y="3140475"/>
              <a:ext cx="2302460" cy="285936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59" name="íśḷîḍê"/>
            <p:cNvSpPr/>
            <p:nvPr>
              <p:custDataLst>
                <p:tags r:id="rId14"/>
              </p:custDataLst>
            </p:nvPr>
          </p:nvSpPr>
          <p:spPr bwMode="auto">
            <a:xfrm>
              <a:off x="4989682" y="3140475"/>
              <a:ext cx="2302460" cy="28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0" name="íŝlïḓé"/>
            <p:cNvSpPr/>
            <p:nvPr>
              <p:custDataLst>
                <p:tags r:id="rId15"/>
              </p:custDataLst>
            </p:nvPr>
          </p:nvSpPr>
          <p:spPr bwMode="auto">
            <a:xfrm>
              <a:off x="4952255" y="3104546"/>
              <a:ext cx="2377313" cy="2895292"/>
            </a:xfrm>
            <a:custGeom>
              <a:avLst/>
              <a:gdLst>
                <a:gd name="T0" fmla="*/ 764 w 764"/>
                <a:gd name="T1" fmla="*/ 932 h 932"/>
                <a:gd name="T2" fmla="*/ 764 w 764"/>
                <a:gd name="T3" fmla="*/ 12 h 932"/>
                <a:gd name="T4" fmla="*/ 760 w 764"/>
                <a:gd name="T5" fmla="*/ 4 h 932"/>
                <a:gd name="T6" fmla="*/ 752 w 764"/>
                <a:gd name="T7" fmla="*/ 0 h 932"/>
                <a:gd name="T8" fmla="*/ 12 w 764"/>
                <a:gd name="T9" fmla="*/ 0 h 932"/>
                <a:gd name="T10" fmla="*/ 4 w 764"/>
                <a:gd name="T11" fmla="*/ 4 h 932"/>
                <a:gd name="T12" fmla="*/ 0 w 764"/>
                <a:gd name="T13" fmla="*/ 12 h 932"/>
                <a:gd name="T14" fmla="*/ 0 w 764"/>
                <a:gd name="T15" fmla="*/ 932 h 932"/>
                <a:gd name="T16" fmla="*/ 24 w 764"/>
                <a:gd name="T17" fmla="*/ 932 h 932"/>
                <a:gd name="T18" fmla="*/ 24 w 764"/>
                <a:gd name="T19" fmla="*/ 24 h 932"/>
                <a:gd name="T20" fmla="*/ 740 w 764"/>
                <a:gd name="T21" fmla="*/ 24 h 932"/>
                <a:gd name="T22" fmla="*/ 740 w 764"/>
                <a:gd name="T23" fmla="*/ 932 h 932"/>
                <a:gd name="T24" fmla="*/ 764 w 764"/>
                <a:gd name="T25"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932">
                  <a:moveTo>
                    <a:pt x="764" y="932"/>
                  </a:moveTo>
                  <a:cubicBezTo>
                    <a:pt x="764" y="12"/>
                    <a:pt x="764" y="12"/>
                    <a:pt x="764" y="12"/>
                  </a:cubicBezTo>
                  <a:cubicBezTo>
                    <a:pt x="764" y="9"/>
                    <a:pt x="763" y="6"/>
                    <a:pt x="760" y="4"/>
                  </a:cubicBezTo>
                  <a:cubicBezTo>
                    <a:pt x="758" y="1"/>
                    <a:pt x="755" y="0"/>
                    <a:pt x="752" y="0"/>
                  </a:cubicBezTo>
                  <a:cubicBezTo>
                    <a:pt x="12" y="0"/>
                    <a:pt x="12" y="0"/>
                    <a:pt x="12" y="0"/>
                  </a:cubicBezTo>
                  <a:cubicBezTo>
                    <a:pt x="9" y="0"/>
                    <a:pt x="6" y="1"/>
                    <a:pt x="4" y="4"/>
                  </a:cubicBezTo>
                  <a:cubicBezTo>
                    <a:pt x="1" y="6"/>
                    <a:pt x="0" y="9"/>
                    <a:pt x="0" y="12"/>
                  </a:cubicBezTo>
                  <a:cubicBezTo>
                    <a:pt x="0" y="932"/>
                    <a:pt x="0" y="932"/>
                    <a:pt x="0" y="932"/>
                  </a:cubicBezTo>
                  <a:cubicBezTo>
                    <a:pt x="24" y="932"/>
                    <a:pt x="24" y="932"/>
                    <a:pt x="24" y="932"/>
                  </a:cubicBezTo>
                  <a:cubicBezTo>
                    <a:pt x="24" y="24"/>
                    <a:pt x="24" y="24"/>
                    <a:pt x="24" y="24"/>
                  </a:cubicBezTo>
                  <a:cubicBezTo>
                    <a:pt x="740" y="24"/>
                    <a:pt x="740" y="24"/>
                    <a:pt x="740" y="24"/>
                  </a:cubicBezTo>
                  <a:cubicBezTo>
                    <a:pt x="740" y="932"/>
                    <a:pt x="740" y="932"/>
                    <a:pt x="740" y="932"/>
                  </a:cubicBezTo>
                  <a:cubicBezTo>
                    <a:pt x="764" y="932"/>
                    <a:pt x="764" y="932"/>
                    <a:pt x="764" y="93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1" name="íṣľîḑé"/>
            <p:cNvSpPr/>
            <p:nvPr>
              <p:custDataLst>
                <p:tags r:id="rId16"/>
              </p:custDataLst>
            </p:nvPr>
          </p:nvSpPr>
          <p:spPr bwMode="auto">
            <a:xfrm>
              <a:off x="5164836" y="3302156"/>
              <a:ext cx="1991074" cy="2474622"/>
            </a:xfrm>
            <a:custGeom>
              <a:avLst/>
              <a:gdLst>
                <a:gd name="T0" fmla="*/ 640 w 640"/>
                <a:gd name="T1" fmla="*/ 13 h 796"/>
                <a:gd name="T2" fmla="*/ 627 w 640"/>
                <a:gd name="T3" fmla="*/ 0 h 796"/>
                <a:gd name="T4" fmla="*/ 13 w 640"/>
                <a:gd name="T5" fmla="*/ 0 h 796"/>
                <a:gd name="T6" fmla="*/ 0 w 640"/>
                <a:gd name="T7" fmla="*/ 13 h 796"/>
                <a:gd name="T8" fmla="*/ 0 w 640"/>
                <a:gd name="T9" fmla="*/ 783 h 796"/>
                <a:gd name="T10" fmla="*/ 13 w 640"/>
                <a:gd name="T11" fmla="*/ 796 h 796"/>
                <a:gd name="T12" fmla="*/ 627 w 640"/>
                <a:gd name="T13" fmla="*/ 796 h 796"/>
                <a:gd name="T14" fmla="*/ 640 w 640"/>
                <a:gd name="T15" fmla="*/ 783 h 796"/>
                <a:gd name="T16" fmla="*/ 640 w 640"/>
                <a:gd name="T17" fmla="*/ 1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796">
                  <a:moveTo>
                    <a:pt x="640" y="13"/>
                  </a:moveTo>
                  <a:cubicBezTo>
                    <a:pt x="640" y="6"/>
                    <a:pt x="634" y="0"/>
                    <a:pt x="627" y="0"/>
                  </a:cubicBezTo>
                  <a:cubicBezTo>
                    <a:pt x="13" y="0"/>
                    <a:pt x="13" y="0"/>
                    <a:pt x="13" y="0"/>
                  </a:cubicBezTo>
                  <a:cubicBezTo>
                    <a:pt x="6" y="0"/>
                    <a:pt x="0" y="6"/>
                    <a:pt x="0" y="13"/>
                  </a:cubicBezTo>
                  <a:cubicBezTo>
                    <a:pt x="0" y="783"/>
                    <a:pt x="0" y="783"/>
                    <a:pt x="0" y="783"/>
                  </a:cubicBezTo>
                  <a:cubicBezTo>
                    <a:pt x="0" y="790"/>
                    <a:pt x="6" y="796"/>
                    <a:pt x="13" y="796"/>
                  </a:cubicBezTo>
                  <a:cubicBezTo>
                    <a:pt x="627" y="796"/>
                    <a:pt x="627" y="796"/>
                    <a:pt x="627" y="796"/>
                  </a:cubicBezTo>
                  <a:cubicBezTo>
                    <a:pt x="634" y="796"/>
                    <a:pt x="640" y="790"/>
                    <a:pt x="640" y="783"/>
                  </a:cubicBezTo>
                  <a:cubicBezTo>
                    <a:pt x="640" y="13"/>
                    <a:pt x="640" y="13"/>
                    <a:pt x="640" y="13"/>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2" name="îṩḻîďè"/>
            <p:cNvSpPr/>
            <p:nvPr>
              <p:custDataLst>
                <p:tags r:id="rId17"/>
              </p:custDataLst>
            </p:nvPr>
          </p:nvSpPr>
          <p:spPr bwMode="auto">
            <a:xfrm>
              <a:off x="5301068" y="4558179"/>
              <a:ext cx="187132" cy="485044"/>
            </a:xfrm>
            <a:prstGeom prst="rect">
              <a:avLst/>
            </a:prstGeom>
            <a:solidFill>
              <a:srgbClr val="DE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3" name="íṥḷíďé"/>
            <p:cNvSpPr/>
            <p:nvPr>
              <p:custDataLst>
                <p:tags r:id="rId18"/>
              </p:custDataLst>
            </p:nvPr>
          </p:nvSpPr>
          <p:spPr bwMode="auto">
            <a:xfrm>
              <a:off x="5301068" y="4558179"/>
              <a:ext cx="187132" cy="4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4" name="işļîḓe"/>
            <p:cNvSpPr/>
            <p:nvPr>
              <p:custDataLst>
                <p:tags r:id="rId19"/>
              </p:custDataLst>
            </p:nvPr>
          </p:nvSpPr>
          <p:spPr bwMode="auto">
            <a:xfrm>
              <a:off x="5575027" y="4558179"/>
              <a:ext cx="1393752" cy="485044"/>
            </a:xfrm>
            <a:prstGeom prst="rect">
              <a:avLst/>
            </a:prstGeom>
            <a:solidFill>
              <a:srgbClr val="DE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5" name="îṩḷíďe"/>
            <p:cNvSpPr/>
            <p:nvPr>
              <p:custDataLst>
                <p:tags r:id="rId20"/>
              </p:custDataLst>
            </p:nvPr>
          </p:nvSpPr>
          <p:spPr bwMode="auto">
            <a:xfrm>
              <a:off x="5575027" y="4558179"/>
              <a:ext cx="1393752" cy="4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6" name="iSlîḑé"/>
            <p:cNvSpPr/>
            <p:nvPr>
              <p:custDataLst>
                <p:tags r:id="rId21"/>
              </p:custDataLst>
            </p:nvPr>
          </p:nvSpPr>
          <p:spPr bwMode="auto">
            <a:xfrm>
              <a:off x="6582541" y="3899478"/>
              <a:ext cx="386238" cy="497020"/>
            </a:xfrm>
            <a:prstGeom prst="rect">
              <a:avLst/>
            </a:prstGeom>
            <a:solidFill>
              <a:srgbClr val="DE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7" name="iSļïďê"/>
            <p:cNvSpPr/>
            <p:nvPr>
              <p:custDataLst>
                <p:tags r:id="rId22"/>
              </p:custDataLst>
            </p:nvPr>
          </p:nvSpPr>
          <p:spPr bwMode="auto">
            <a:xfrm>
              <a:off x="6582541" y="3899478"/>
              <a:ext cx="386238" cy="49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8" name="îŝľiḋê"/>
            <p:cNvSpPr/>
            <p:nvPr>
              <p:custDataLst>
                <p:tags r:id="rId23"/>
              </p:custDataLst>
            </p:nvPr>
          </p:nvSpPr>
          <p:spPr bwMode="auto">
            <a:xfrm>
              <a:off x="5338494" y="3899478"/>
              <a:ext cx="1119792" cy="497020"/>
            </a:xfrm>
            <a:prstGeom prst="rect">
              <a:avLst/>
            </a:prstGeom>
            <a:solidFill>
              <a:srgbClr val="DE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9" name="iSḷîḓê"/>
            <p:cNvSpPr/>
            <p:nvPr>
              <p:custDataLst>
                <p:tags r:id="rId24"/>
              </p:custDataLst>
            </p:nvPr>
          </p:nvSpPr>
          <p:spPr bwMode="auto">
            <a:xfrm>
              <a:off x="5338494" y="3899478"/>
              <a:ext cx="1119792" cy="49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0" name="iŝḻiďe"/>
            <p:cNvSpPr/>
            <p:nvPr>
              <p:custDataLst>
                <p:tags r:id="rId25"/>
              </p:custDataLst>
            </p:nvPr>
          </p:nvSpPr>
          <p:spPr bwMode="auto">
            <a:xfrm>
              <a:off x="5338494" y="3477310"/>
              <a:ext cx="1630286" cy="260486"/>
            </a:xfrm>
            <a:prstGeom prst="rect">
              <a:avLst/>
            </a:prstGeom>
            <a:solidFill>
              <a:srgbClr val="DE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1" name="iśľïḑê"/>
            <p:cNvSpPr/>
            <p:nvPr>
              <p:custDataLst>
                <p:tags r:id="rId26"/>
              </p:custDataLst>
            </p:nvPr>
          </p:nvSpPr>
          <p:spPr bwMode="auto">
            <a:xfrm>
              <a:off x="5338494" y="3477310"/>
              <a:ext cx="1630286" cy="26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2" name="iŝḻiḋê"/>
            <p:cNvSpPr/>
            <p:nvPr>
              <p:custDataLst>
                <p:tags r:id="rId27"/>
              </p:custDataLst>
            </p:nvPr>
          </p:nvSpPr>
          <p:spPr bwMode="auto">
            <a:xfrm>
              <a:off x="5301068" y="5155502"/>
              <a:ext cx="1679688" cy="422168"/>
            </a:xfrm>
            <a:prstGeom prst="rect">
              <a:avLst/>
            </a:prstGeom>
            <a:solidFill>
              <a:srgbClr val="DE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3" name="iśḻîdê"/>
            <p:cNvSpPr/>
            <p:nvPr>
              <p:custDataLst>
                <p:tags r:id="rId28"/>
              </p:custDataLst>
            </p:nvPr>
          </p:nvSpPr>
          <p:spPr bwMode="auto">
            <a:xfrm>
              <a:off x="5301068" y="5155502"/>
              <a:ext cx="1679688" cy="42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4" name="ïślïḋê"/>
            <p:cNvSpPr/>
            <p:nvPr>
              <p:custDataLst>
                <p:tags r:id="rId29"/>
              </p:custDataLst>
            </p:nvPr>
          </p:nvSpPr>
          <p:spPr bwMode="auto">
            <a:xfrm>
              <a:off x="4642367" y="5962411"/>
              <a:ext cx="3010565" cy="7485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5" name="íṡlíḍê"/>
            <p:cNvSpPr/>
            <p:nvPr>
              <p:custDataLst>
                <p:tags r:id="rId30"/>
              </p:custDataLst>
            </p:nvPr>
          </p:nvSpPr>
          <p:spPr bwMode="auto">
            <a:xfrm>
              <a:off x="4642367" y="5962411"/>
              <a:ext cx="3010565" cy="74852"/>
            </a:xfrm>
            <a:custGeom>
              <a:avLst/>
              <a:gdLst>
                <a:gd name="T0" fmla="*/ 0 w 2011"/>
                <a:gd name="T1" fmla="*/ 50 h 50"/>
                <a:gd name="T2" fmla="*/ 2011 w 2011"/>
                <a:gd name="T3" fmla="*/ 50 h 50"/>
                <a:gd name="T4" fmla="*/ 2011 w 2011"/>
                <a:gd name="T5" fmla="*/ 0 h 50"/>
                <a:gd name="T6" fmla="*/ 0 w 2011"/>
                <a:gd name="T7" fmla="*/ 0 h 50"/>
              </a:gdLst>
              <a:ahLst/>
              <a:cxnLst>
                <a:cxn ang="0">
                  <a:pos x="T0" y="T1"/>
                </a:cxn>
                <a:cxn ang="0">
                  <a:pos x="T2" y="T3"/>
                </a:cxn>
                <a:cxn ang="0">
                  <a:pos x="T4" y="T5"/>
                </a:cxn>
                <a:cxn ang="0">
                  <a:pos x="T6" y="T7"/>
                </a:cxn>
              </a:cxnLst>
              <a:rect l="0" t="0" r="r" b="b"/>
              <a:pathLst>
                <a:path w="2011" h="50">
                  <a:moveTo>
                    <a:pt x="0" y="50"/>
                  </a:moveTo>
                  <a:lnTo>
                    <a:pt x="2011" y="50"/>
                  </a:lnTo>
                  <a:lnTo>
                    <a:pt x="201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6" name="îṧ1íḓé"/>
            <p:cNvSpPr/>
            <p:nvPr>
              <p:custDataLst>
                <p:tags r:id="rId31"/>
              </p:custDataLst>
            </p:nvPr>
          </p:nvSpPr>
          <p:spPr bwMode="auto">
            <a:xfrm>
              <a:off x="5609460" y="2755733"/>
              <a:ext cx="724571" cy="86829"/>
            </a:xfrm>
            <a:custGeom>
              <a:avLst/>
              <a:gdLst>
                <a:gd name="T0" fmla="*/ 0 w 233"/>
                <a:gd name="T1" fmla="*/ 14 h 28"/>
                <a:gd name="T2" fmla="*/ 16 w 233"/>
                <a:gd name="T3" fmla="*/ 28 h 28"/>
                <a:gd name="T4" fmla="*/ 218 w 233"/>
                <a:gd name="T5" fmla="*/ 28 h 28"/>
                <a:gd name="T6" fmla="*/ 233 w 233"/>
                <a:gd name="T7" fmla="*/ 14 h 28"/>
                <a:gd name="T8" fmla="*/ 218 w 233"/>
                <a:gd name="T9" fmla="*/ 0 h 28"/>
                <a:gd name="T10" fmla="*/ 16 w 233"/>
                <a:gd name="T11" fmla="*/ 0 h 28"/>
                <a:gd name="T12" fmla="*/ 0 w 233"/>
                <a:gd name="T13" fmla="*/ 14 h 28"/>
                <a:gd name="T14" fmla="*/ 0 w 233"/>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28">
                  <a:moveTo>
                    <a:pt x="0" y="14"/>
                  </a:moveTo>
                  <a:cubicBezTo>
                    <a:pt x="0" y="23"/>
                    <a:pt x="7" y="28"/>
                    <a:pt x="16" y="28"/>
                  </a:cubicBezTo>
                  <a:cubicBezTo>
                    <a:pt x="218" y="28"/>
                    <a:pt x="218" y="28"/>
                    <a:pt x="218" y="28"/>
                  </a:cubicBezTo>
                  <a:cubicBezTo>
                    <a:pt x="226" y="28"/>
                    <a:pt x="233" y="23"/>
                    <a:pt x="233" y="14"/>
                  </a:cubicBezTo>
                  <a:cubicBezTo>
                    <a:pt x="233" y="5"/>
                    <a:pt x="226" y="0"/>
                    <a:pt x="218" y="0"/>
                  </a:cubicBezTo>
                  <a:cubicBezTo>
                    <a:pt x="16" y="0"/>
                    <a:pt x="16" y="0"/>
                    <a:pt x="16" y="0"/>
                  </a:cubicBezTo>
                  <a:cubicBezTo>
                    <a:pt x="7" y="0"/>
                    <a:pt x="0" y="5"/>
                    <a:pt x="0" y="14"/>
                  </a:cubicBezTo>
                  <a:cubicBezTo>
                    <a:pt x="0" y="14"/>
                    <a:pt x="0" y="5"/>
                    <a:pt x="0" y="1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7" name="íṧlídé"/>
            <p:cNvSpPr/>
            <p:nvPr>
              <p:custDataLst>
                <p:tags r:id="rId32"/>
              </p:custDataLst>
            </p:nvPr>
          </p:nvSpPr>
          <p:spPr bwMode="auto">
            <a:xfrm>
              <a:off x="6480742" y="2755733"/>
              <a:ext cx="196114" cy="86829"/>
            </a:xfrm>
            <a:custGeom>
              <a:avLst/>
              <a:gdLst>
                <a:gd name="T0" fmla="*/ 0 w 63"/>
                <a:gd name="T1" fmla="*/ 14 h 28"/>
                <a:gd name="T2" fmla="*/ 16 w 63"/>
                <a:gd name="T3" fmla="*/ 28 h 28"/>
                <a:gd name="T4" fmla="*/ 47 w 63"/>
                <a:gd name="T5" fmla="*/ 28 h 28"/>
                <a:gd name="T6" fmla="*/ 63 w 63"/>
                <a:gd name="T7" fmla="*/ 14 h 28"/>
                <a:gd name="T8" fmla="*/ 47 w 63"/>
                <a:gd name="T9" fmla="*/ 0 h 28"/>
                <a:gd name="T10" fmla="*/ 16 w 63"/>
                <a:gd name="T11" fmla="*/ 0 h 28"/>
                <a:gd name="T12" fmla="*/ 0 w 63"/>
                <a:gd name="T13" fmla="*/ 14 h 28"/>
                <a:gd name="T14" fmla="*/ 0 w 63"/>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8">
                  <a:moveTo>
                    <a:pt x="0" y="14"/>
                  </a:moveTo>
                  <a:cubicBezTo>
                    <a:pt x="0" y="23"/>
                    <a:pt x="7" y="28"/>
                    <a:pt x="16" y="28"/>
                  </a:cubicBezTo>
                  <a:cubicBezTo>
                    <a:pt x="47" y="28"/>
                    <a:pt x="47" y="28"/>
                    <a:pt x="47" y="28"/>
                  </a:cubicBezTo>
                  <a:cubicBezTo>
                    <a:pt x="56" y="28"/>
                    <a:pt x="63" y="23"/>
                    <a:pt x="63" y="14"/>
                  </a:cubicBezTo>
                  <a:cubicBezTo>
                    <a:pt x="63" y="5"/>
                    <a:pt x="56" y="0"/>
                    <a:pt x="47" y="0"/>
                  </a:cubicBezTo>
                  <a:cubicBezTo>
                    <a:pt x="16" y="0"/>
                    <a:pt x="16" y="0"/>
                    <a:pt x="16" y="0"/>
                  </a:cubicBezTo>
                  <a:cubicBezTo>
                    <a:pt x="7" y="0"/>
                    <a:pt x="0" y="5"/>
                    <a:pt x="0" y="14"/>
                  </a:cubicBezTo>
                  <a:cubicBezTo>
                    <a:pt x="0" y="14"/>
                    <a:pt x="0" y="5"/>
                    <a:pt x="0" y="1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8" name="ïşḷïḑé"/>
            <p:cNvSpPr/>
            <p:nvPr>
              <p:custDataLst>
                <p:tags r:id="rId33"/>
              </p:custDataLst>
            </p:nvPr>
          </p:nvSpPr>
          <p:spPr bwMode="auto">
            <a:xfrm>
              <a:off x="6676855" y="2576087"/>
              <a:ext cx="2205153" cy="925176"/>
            </a:xfrm>
            <a:custGeom>
              <a:avLst/>
              <a:gdLst>
                <a:gd name="T0" fmla="*/ 572 w 709"/>
                <a:gd name="T1" fmla="*/ 163 h 298"/>
                <a:gd name="T2" fmla="*/ 495 w 709"/>
                <a:gd name="T3" fmla="*/ 189 h 298"/>
                <a:gd name="T4" fmla="*/ 436 w 709"/>
                <a:gd name="T5" fmla="*/ 156 h 298"/>
                <a:gd name="T6" fmla="*/ 437 w 709"/>
                <a:gd name="T7" fmla="*/ 137 h 298"/>
                <a:gd name="T8" fmla="*/ 301 w 709"/>
                <a:gd name="T9" fmla="*/ 0 h 298"/>
                <a:gd name="T10" fmla="*/ 164 w 709"/>
                <a:gd name="T11" fmla="*/ 137 h 298"/>
                <a:gd name="T12" fmla="*/ 168 w 709"/>
                <a:gd name="T13" fmla="*/ 169 h 298"/>
                <a:gd name="T14" fmla="*/ 136 w 709"/>
                <a:gd name="T15" fmla="*/ 163 h 298"/>
                <a:gd name="T16" fmla="*/ 0 w 709"/>
                <a:gd name="T17" fmla="*/ 298 h 298"/>
                <a:gd name="T18" fmla="*/ 709 w 709"/>
                <a:gd name="T19" fmla="*/ 298 h 298"/>
                <a:gd name="T20" fmla="*/ 572 w 709"/>
                <a:gd name="T21" fmla="*/ 16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9" h="298">
                  <a:moveTo>
                    <a:pt x="572" y="163"/>
                  </a:moveTo>
                  <a:cubicBezTo>
                    <a:pt x="543" y="163"/>
                    <a:pt x="517" y="173"/>
                    <a:pt x="495" y="189"/>
                  </a:cubicBezTo>
                  <a:cubicBezTo>
                    <a:pt x="480" y="172"/>
                    <a:pt x="459" y="160"/>
                    <a:pt x="436" y="156"/>
                  </a:cubicBezTo>
                  <a:cubicBezTo>
                    <a:pt x="437" y="150"/>
                    <a:pt x="437" y="144"/>
                    <a:pt x="437" y="137"/>
                  </a:cubicBezTo>
                  <a:cubicBezTo>
                    <a:pt x="437" y="61"/>
                    <a:pt x="376" y="0"/>
                    <a:pt x="301" y="0"/>
                  </a:cubicBezTo>
                  <a:cubicBezTo>
                    <a:pt x="225" y="0"/>
                    <a:pt x="164" y="61"/>
                    <a:pt x="164" y="137"/>
                  </a:cubicBezTo>
                  <a:cubicBezTo>
                    <a:pt x="164" y="148"/>
                    <a:pt x="165" y="159"/>
                    <a:pt x="168" y="169"/>
                  </a:cubicBezTo>
                  <a:cubicBezTo>
                    <a:pt x="158" y="167"/>
                    <a:pt x="147" y="163"/>
                    <a:pt x="136" y="163"/>
                  </a:cubicBezTo>
                  <a:cubicBezTo>
                    <a:pt x="61" y="163"/>
                    <a:pt x="0" y="222"/>
                    <a:pt x="0" y="298"/>
                  </a:cubicBezTo>
                  <a:cubicBezTo>
                    <a:pt x="709" y="298"/>
                    <a:pt x="709" y="298"/>
                    <a:pt x="709" y="298"/>
                  </a:cubicBezTo>
                  <a:cubicBezTo>
                    <a:pt x="709" y="222"/>
                    <a:pt x="648" y="163"/>
                    <a:pt x="572" y="163"/>
                  </a:cubicBezTo>
                  <a:close/>
                </a:path>
              </a:pathLst>
            </a:custGeom>
            <a:solidFill>
              <a:srgbClr val="DEDFE0"/>
            </a:solidFill>
            <a:ln>
              <a:noFill/>
            </a:ln>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9" name="ïṡļïḍé"/>
            <p:cNvSpPr/>
            <p:nvPr>
              <p:custDataLst>
                <p:tags r:id="rId34"/>
              </p:custDataLst>
            </p:nvPr>
          </p:nvSpPr>
          <p:spPr bwMode="auto">
            <a:xfrm>
              <a:off x="7199325" y="3100054"/>
              <a:ext cx="67368" cy="53894"/>
            </a:xfrm>
            <a:custGeom>
              <a:avLst/>
              <a:gdLst>
                <a:gd name="T0" fmla="*/ 0 w 22"/>
                <a:gd name="T1" fmla="*/ 0 h 17"/>
                <a:gd name="T2" fmla="*/ 22 w 22"/>
                <a:gd name="T3" fmla="*/ 17 h 17"/>
              </a:gdLst>
              <a:ahLst/>
              <a:cxnLst>
                <a:cxn ang="0">
                  <a:pos x="T0" y="T1"/>
                </a:cxn>
                <a:cxn ang="0">
                  <a:pos x="T2" y="T3"/>
                </a:cxn>
              </a:cxnLst>
              <a:rect l="0" t="0" r="r" b="b"/>
              <a:pathLst>
                <a:path w="22" h="17">
                  <a:moveTo>
                    <a:pt x="0" y="0"/>
                  </a:moveTo>
                  <a:cubicBezTo>
                    <a:pt x="0" y="0"/>
                    <a:pt x="17" y="14"/>
                    <a:pt x="22" y="17"/>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0" name="i$ḻíḍe"/>
            <p:cNvSpPr/>
            <p:nvPr>
              <p:custDataLst>
                <p:tags r:id="rId35"/>
              </p:custDataLst>
            </p:nvPr>
          </p:nvSpPr>
          <p:spPr bwMode="auto">
            <a:xfrm>
              <a:off x="7176869" y="3073107"/>
              <a:ext cx="109285" cy="112279"/>
            </a:xfrm>
            <a:custGeom>
              <a:avLst/>
              <a:gdLst>
                <a:gd name="T0" fmla="*/ 0 w 35"/>
                <a:gd name="T1" fmla="*/ 18 h 36"/>
                <a:gd name="T2" fmla="*/ 9 w 35"/>
                <a:gd name="T3" fmla="*/ 26 h 36"/>
                <a:gd name="T4" fmla="*/ 17 w 35"/>
                <a:gd name="T5" fmla="*/ 31 h 36"/>
                <a:gd name="T6" fmla="*/ 20 w 35"/>
                <a:gd name="T7" fmla="*/ 34 h 36"/>
                <a:gd name="T8" fmla="*/ 24 w 35"/>
                <a:gd name="T9" fmla="*/ 36 h 36"/>
                <a:gd name="T10" fmla="*/ 35 w 35"/>
                <a:gd name="T11" fmla="*/ 15 h 36"/>
                <a:gd name="T12" fmla="*/ 33 w 35"/>
                <a:gd name="T13" fmla="*/ 14 h 36"/>
                <a:gd name="T14" fmla="*/ 28 w 35"/>
                <a:gd name="T15" fmla="*/ 10 h 36"/>
                <a:gd name="T16" fmla="*/ 19 w 35"/>
                <a:gd name="T17" fmla="*/ 4 h 36"/>
                <a:gd name="T18" fmla="*/ 15 w 35"/>
                <a:gd name="T19" fmla="*/ 1 h 36"/>
                <a:gd name="T20" fmla="*/ 15 w 35"/>
                <a:gd name="T21" fmla="*/ 0 h 36"/>
                <a:gd name="T22" fmla="*/ 14 w 35"/>
                <a:gd name="T23" fmla="*/ 0 h 36"/>
                <a:gd name="T24" fmla="*/ 0 w 35"/>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6">
                  <a:moveTo>
                    <a:pt x="0" y="18"/>
                  </a:moveTo>
                  <a:cubicBezTo>
                    <a:pt x="0" y="18"/>
                    <a:pt x="4" y="22"/>
                    <a:pt x="9" y="26"/>
                  </a:cubicBezTo>
                  <a:cubicBezTo>
                    <a:pt x="11" y="28"/>
                    <a:pt x="14" y="30"/>
                    <a:pt x="17" y="31"/>
                  </a:cubicBezTo>
                  <a:cubicBezTo>
                    <a:pt x="18" y="32"/>
                    <a:pt x="19" y="33"/>
                    <a:pt x="20" y="34"/>
                  </a:cubicBezTo>
                  <a:cubicBezTo>
                    <a:pt x="21" y="35"/>
                    <a:pt x="22" y="35"/>
                    <a:pt x="24" y="36"/>
                  </a:cubicBezTo>
                  <a:cubicBezTo>
                    <a:pt x="35" y="15"/>
                    <a:pt x="35" y="15"/>
                    <a:pt x="35" y="15"/>
                  </a:cubicBezTo>
                  <a:cubicBezTo>
                    <a:pt x="34" y="15"/>
                    <a:pt x="34" y="15"/>
                    <a:pt x="33" y="14"/>
                  </a:cubicBezTo>
                  <a:cubicBezTo>
                    <a:pt x="32" y="13"/>
                    <a:pt x="30" y="12"/>
                    <a:pt x="28" y="10"/>
                  </a:cubicBezTo>
                  <a:cubicBezTo>
                    <a:pt x="24" y="8"/>
                    <a:pt x="21" y="6"/>
                    <a:pt x="19" y="4"/>
                  </a:cubicBezTo>
                  <a:cubicBezTo>
                    <a:pt x="17" y="3"/>
                    <a:pt x="16" y="2"/>
                    <a:pt x="15" y="1"/>
                  </a:cubicBezTo>
                  <a:cubicBezTo>
                    <a:pt x="15" y="1"/>
                    <a:pt x="15" y="1"/>
                    <a:pt x="15" y="0"/>
                  </a:cubicBezTo>
                  <a:cubicBezTo>
                    <a:pt x="14" y="0"/>
                    <a:pt x="14" y="0"/>
                    <a:pt x="14" y="0"/>
                  </a:cubicBezTo>
                  <a:cubicBezTo>
                    <a:pt x="0" y="18"/>
                    <a:pt x="0" y="18"/>
                    <a:pt x="0" y="1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1" name="îšliḑè"/>
            <p:cNvSpPr/>
            <p:nvPr>
              <p:custDataLst>
                <p:tags r:id="rId36"/>
              </p:custDataLst>
            </p:nvPr>
          </p:nvSpPr>
          <p:spPr bwMode="auto">
            <a:xfrm>
              <a:off x="8190371" y="3165924"/>
              <a:ext cx="25450" cy="71858"/>
            </a:xfrm>
            <a:custGeom>
              <a:avLst/>
              <a:gdLst>
                <a:gd name="T0" fmla="*/ 8 w 8"/>
                <a:gd name="T1" fmla="*/ 0 h 23"/>
                <a:gd name="T2" fmla="*/ 0 w 8"/>
                <a:gd name="T3" fmla="*/ 23 h 23"/>
              </a:gdLst>
              <a:ahLst/>
              <a:cxnLst>
                <a:cxn ang="0">
                  <a:pos x="T0" y="T1"/>
                </a:cxn>
                <a:cxn ang="0">
                  <a:pos x="T2" y="T3"/>
                </a:cxn>
              </a:cxnLst>
              <a:rect l="0" t="0" r="r" b="b"/>
              <a:pathLst>
                <a:path w="8" h="23">
                  <a:moveTo>
                    <a:pt x="8" y="0"/>
                  </a:moveTo>
                  <a:cubicBezTo>
                    <a:pt x="8" y="0"/>
                    <a:pt x="0" y="13"/>
                    <a:pt x="0" y="23"/>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2" name="ïṧļíḋè"/>
            <p:cNvSpPr/>
            <p:nvPr>
              <p:custDataLst>
                <p:tags r:id="rId37"/>
              </p:custDataLst>
            </p:nvPr>
          </p:nvSpPr>
          <p:spPr bwMode="auto">
            <a:xfrm>
              <a:off x="8154442" y="3147959"/>
              <a:ext cx="92817" cy="89823"/>
            </a:xfrm>
            <a:custGeom>
              <a:avLst/>
              <a:gdLst>
                <a:gd name="T0" fmla="*/ 10 w 30"/>
                <a:gd name="T1" fmla="*/ 0 h 29"/>
                <a:gd name="T2" fmla="*/ 5 w 30"/>
                <a:gd name="T3" fmla="*/ 9 h 29"/>
                <a:gd name="T4" fmla="*/ 2 w 30"/>
                <a:gd name="T5" fmla="*/ 18 h 29"/>
                <a:gd name="T6" fmla="*/ 0 w 30"/>
                <a:gd name="T7" fmla="*/ 28 h 29"/>
                <a:gd name="T8" fmla="*/ 24 w 30"/>
                <a:gd name="T9" fmla="*/ 29 h 29"/>
                <a:gd name="T10" fmla="*/ 24 w 30"/>
                <a:gd name="T11" fmla="*/ 24 h 29"/>
                <a:gd name="T12" fmla="*/ 28 w 30"/>
                <a:gd name="T13" fmla="*/ 15 h 29"/>
                <a:gd name="T14" fmla="*/ 29 w 30"/>
                <a:gd name="T15" fmla="*/ 13 h 29"/>
                <a:gd name="T16" fmla="*/ 30 w 30"/>
                <a:gd name="T17" fmla="*/ 12 h 29"/>
                <a:gd name="T18" fmla="*/ 30 w 30"/>
                <a:gd name="T19" fmla="*/ 12 h 29"/>
                <a:gd name="T20" fmla="*/ 30 w 30"/>
                <a:gd name="T21" fmla="*/ 12 h 29"/>
                <a:gd name="T22" fmla="*/ 10 w 30"/>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9">
                  <a:moveTo>
                    <a:pt x="10" y="0"/>
                  </a:moveTo>
                  <a:cubicBezTo>
                    <a:pt x="9" y="0"/>
                    <a:pt x="7" y="4"/>
                    <a:pt x="5" y="9"/>
                  </a:cubicBezTo>
                  <a:cubicBezTo>
                    <a:pt x="4" y="11"/>
                    <a:pt x="3" y="14"/>
                    <a:pt x="2" y="18"/>
                  </a:cubicBezTo>
                  <a:cubicBezTo>
                    <a:pt x="1" y="21"/>
                    <a:pt x="0" y="24"/>
                    <a:pt x="0" y="28"/>
                  </a:cubicBezTo>
                  <a:cubicBezTo>
                    <a:pt x="24" y="29"/>
                    <a:pt x="24" y="29"/>
                    <a:pt x="24" y="29"/>
                  </a:cubicBezTo>
                  <a:cubicBezTo>
                    <a:pt x="24" y="28"/>
                    <a:pt x="24" y="26"/>
                    <a:pt x="24" y="24"/>
                  </a:cubicBezTo>
                  <a:cubicBezTo>
                    <a:pt x="25" y="21"/>
                    <a:pt x="27" y="18"/>
                    <a:pt x="28" y="15"/>
                  </a:cubicBezTo>
                  <a:cubicBezTo>
                    <a:pt x="28" y="14"/>
                    <a:pt x="29" y="13"/>
                    <a:pt x="29" y="13"/>
                  </a:cubicBezTo>
                  <a:cubicBezTo>
                    <a:pt x="30" y="12"/>
                    <a:pt x="30" y="12"/>
                    <a:pt x="30" y="12"/>
                  </a:cubicBezTo>
                  <a:cubicBezTo>
                    <a:pt x="30" y="12"/>
                    <a:pt x="30" y="12"/>
                    <a:pt x="30" y="12"/>
                  </a:cubicBezTo>
                  <a:cubicBezTo>
                    <a:pt x="30" y="12"/>
                    <a:pt x="30" y="12"/>
                    <a:pt x="30" y="12"/>
                  </a:cubicBezTo>
                  <a:cubicBezTo>
                    <a:pt x="10" y="0"/>
                    <a:pt x="10"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3" name="ïślîďè"/>
            <p:cNvSpPr/>
            <p:nvPr>
              <p:custDataLst>
                <p:tags r:id="rId38"/>
              </p:custDataLst>
            </p:nvPr>
          </p:nvSpPr>
          <p:spPr bwMode="auto">
            <a:xfrm>
              <a:off x="3223165" y="1820078"/>
              <a:ext cx="2265035" cy="973081"/>
            </a:xfrm>
            <a:custGeom>
              <a:avLst/>
              <a:gdLst>
                <a:gd name="T0" fmla="*/ 140 w 728"/>
                <a:gd name="T1" fmla="*/ 171 h 313"/>
                <a:gd name="T2" fmla="*/ 220 w 728"/>
                <a:gd name="T3" fmla="*/ 195 h 313"/>
                <a:gd name="T4" fmla="*/ 280 w 728"/>
                <a:gd name="T5" fmla="*/ 161 h 313"/>
                <a:gd name="T6" fmla="*/ 279 w 728"/>
                <a:gd name="T7" fmla="*/ 140 h 313"/>
                <a:gd name="T8" fmla="*/ 419 w 728"/>
                <a:gd name="T9" fmla="*/ 0 h 313"/>
                <a:gd name="T10" fmla="*/ 559 w 728"/>
                <a:gd name="T11" fmla="*/ 140 h 313"/>
                <a:gd name="T12" fmla="*/ 555 w 728"/>
                <a:gd name="T13" fmla="*/ 173 h 313"/>
                <a:gd name="T14" fmla="*/ 588 w 728"/>
                <a:gd name="T15" fmla="*/ 171 h 313"/>
                <a:gd name="T16" fmla="*/ 728 w 728"/>
                <a:gd name="T17" fmla="*/ 313 h 313"/>
                <a:gd name="T18" fmla="*/ 0 w 728"/>
                <a:gd name="T19" fmla="*/ 313 h 313"/>
                <a:gd name="T20" fmla="*/ 140 w 728"/>
                <a:gd name="T21" fmla="*/ 17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8" h="313">
                  <a:moveTo>
                    <a:pt x="140" y="171"/>
                  </a:moveTo>
                  <a:cubicBezTo>
                    <a:pt x="170" y="171"/>
                    <a:pt x="197" y="179"/>
                    <a:pt x="220" y="195"/>
                  </a:cubicBezTo>
                  <a:cubicBezTo>
                    <a:pt x="235" y="177"/>
                    <a:pt x="256" y="165"/>
                    <a:pt x="280" y="161"/>
                  </a:cubicBezTo>
                  <a:cubicBezTo>
                    <a:pt x="279" y="154"/>
                    <a:pt x="279" y="147"/>
                    <a:pt x="279" y="140"/>
                  </a:cubicBezTo>
                  <a:cubicBezTo>
                    <a:pt x="279" y="63"/>
                    <a:pt x="342" y="0"/>
                    <a:pt x="419" y="0"/>
                  </a:cubicBezTo>
                  <a:cubicBezTo>
                    <a:pt x="497" y="0"/>
                    <a:pt x="559" y="63"/>
                    <a:pt x="559" y="140"/>
                  </a:cubicBezTo>
                  <a:cubicBezTo>
                    <a:pt x="559" y="151"/>
                    <a:pt x="558" y="162"/>
                    <a:pt x="555" y="173"/>
                  </a:cubicBezTo>
                  <a:cubicBezTo>
                    <a:pt x="566" y="171"/>
                    <a:pt x="577" y="171"/>
                    <a:pt x="588" y="171"/>
                  </a:cubicBezTo>
                  <a:cubicBezTo>
                    <a:pt x="665" y="171"/>
                    <a:pt x="728" y="229"/>
                    <a:pt x="728" y="313"/>
                  </a:cubicBezTo>
                  <a:cubicBezTo>
                    <a:pt x="0" y="313"/>
                    <a:pt x="0" y="313"/>
                    <a:pt x="0" y="313"/>
                  </a:cubicBezTo>
                  <a:cubicBezTo>
                    <a:pt x="0" y="229"/>
                    <a:pt x="63" y="171"/>
                    <a:pt x="140" y="171"/>
                  </a:cubicBezTo>
                  <a:close/>
                </a:path>
              </a:pathLst>
            </a:custGeom>
            <a:solidFill>
              <a:srgbClr val="DEDFE0"/>
            </a:solidFill>
            <a:ln>
              <a:noFill/>
            </a:ln>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4" name="iṥḷîḍe"/>
            <p:cNvSpPr/>
            <p:nvPr>
              <p:custDataLst>
                <p:tags r:id="rId39"/>
              </p:custDataLst>
            </p:nvPr>
          </p:nvSpPr>
          <p:spPr bwMode="auto">
            <a:xfrm>
              <a:off x="4881894" y="2357518"/>
              <a:ext cx="67368" cy="53894"/>
            </a:xfrm>
            <a:custGeom>
              <a:avLst/>
              <a:gdLst>
                <a:gd name="T0" fmla="*/ 22 w 22"/>
                <a:gd name="T1" fmla="*/ 0 h 17"/>
                <a:gd name="T2" fmla="*/ 0 w 22"/>
                <a:gd name="T3" fmla="*/ 17 h 17"/>
              </a:gdLst>
              <a:ahLst/>
              <a:cxnLst>
                <a:cxn ang="0">
                  <a:pos x="T0" y="T1"/>
                </a:cxn>
                <a:cxn ang="0">
                  <a:pos x="T2" y="T3"/>
                </a:cxn>
              </a:cxnLst>
              <a:rect l="0" t="0" r="r" b="b"/>
              <a:pathLst>
                <a:path w="22" h="17">
                  <a:moveTo>
                    <a:pt x="22" y="0"/>
                  </a:moveTo>
                  <a:cubicBezTo>
                    <a:pt x="22" y="0"/>
                    <a:pt x="5" y="14"/>
                    <a:pt x="0" y="17"/>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5" name="iṣlíḋé"/>
            <p:cNvSpPr/>
            <p:nvPr>
              <p:custDataLst>
                <p:tags r:id="rId40"/>
              </p:custDataLst>
            </p:nvPr>
          </p:nvSpPr>
          <p:spPr bwMode="auto">
            <a:xfrm>
              <a:off x="4862432" y="2330571"/>
              <a:ext cx="112279" cy="110782"/>
            </a:xfrm>
            <a:custGeom>
              <a:avLst/>
              <a:gdLst>
                <a:gd name="T0" fmla="*/ 21 w 36"/>
                <a:gd name="T1" fmla="*/ 0 h 36"/>
                <a:gd name="T2" fmla="*/ 20 w 36"/>
                <a:gd name="T3" fmla="*/ 0 h 36"/>
                <a:gd name="T4" fmla="*/ 10 w 36"/>
                <a:gd name="T5" fmla="*/ 8 h 36"/>
                <a:gd name="T6" fmla="*/ 4 w 36"/>
                <a:gd name="T7" fmla="*/ 13 h 36"/>
                <a:gd name="T8" fmla="*/ 2 w 36"/>
                <a:gd name="T9" fmla="*/ 15 h 36"/>
                <a:gd name="T10" fmla="*/ 0 w 36"/>
                <a:gd name="T11" fmla="*/ 15 h 36"/>
                <a:gd name="T12" fmla="*/ 11 w 36"/>
                <a:gd name="T13" fmla="*/ 36 h 36"/>
                <a:gd name="T14" fmla="*/ 15 w 36"/>
                <a:gd name="T15" fmla="*/ 34 h 36"/>
                <a:gd name="T16" fmla="*/ 21 w 36"/>
                <a:gd name="T17" fmla="*/ 29 h 36"/>
                <a:gd name="T18" fmla="*/ 36 w 36"/>
                <a:gd name="T19" fmla="*/ 18 h 36"/>
                <a:gd name="T20" fmla="*/ 21 w 36"/>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21" y="0"/>
                  </a:moveTo>
                  <a:cubicBezTo>
                    <a:pt x="21" y="0"/>
                    <a:pt x="21" y="0"/>
                    <a:pt x="20" y="0"/>
                  </a:cubicBezTo>
                  <a:cubicBezTo>
                    <a:pt x="19" y="2"/>
                    <a:pt x="15" y="5"/>
                    <a:pt x="10" y="8"/>
                  </a:cubicBezTo>
                  <a:cubicBezTo>
                    <a:pt x="8" y="10"/>
                    <a:pt x="6" y="12"/>
                    <a:pt x="4" y="13"/>
                  </a:cubicBezTo>
                  <a:cubicBezTo>
                    <a:pt x="3" y="14"/>
                    <a:pt x="2" y="14"/>
                    <a:pt x="2" y="15"/>
                  </a:cubicBezTo>
                  <a:cubicBezTo>
                    <a:pt x="1" y="15"/>
                    <a:pt x="0" y="15"/>
                    <a:pt x="0" y="15"/>
                  </a:cubicBezTo>
                  <a:cubicBezTo>
                    <a:pt x="11" y="36"/>
                    <a:pt x="11" y="36"/>
                    <a:pt x="11" y="36"/>
                  </a:cubicBezTo>
                  <a:cubicBezTo>
                    <a:pt x="12" y="35"/>
                    <a:pt x="13" y="35"/>
                    <a:pt x="15" y="34"/>
                  </a:cubicBezTo>
                  <a:cubicBezTo>
                    <a:pt x="17" y="33"/>
                    <a:pt x="19" y="31"/>
                    <a:pt x="21" y="29"/>
                  </a:cubicBezTo>
                  <a:cubicBezTo>
                    <a:pt x="28" y="24"/>
                    <a:pt x="36" y="18"/>
                    <a:pt x="36" y="18"/>
                  </a:cubicBezTo>
                  <a:cubicBezTo>
                    <a:pt x="21" y="0"/>
                    <a:pt x="21" y="0"/>
                    <a:pt x="2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6" name="îşľiďe"/>
            <p:cNvSpPr/>
            <p:nvPr>
              <p:custDataLst>
                <p:tags r:id="rId41"/>
              </p:custDataLst>
            </p:nvPr>
          </p:nvSpPr>
          <p:spPr bwMode="auto">
            <a:xfrm>
              <a:off x="3907315" y="2423388"/>
              <a:ext cx="25450" cy="71858"/>
            </a:xfrm>
            <a:custGeom>
              <a:avLst/>
              <a:gdLst>
                <a:gd name="T0" fmla="*/ 0 w 8"/>
                <a:gd name="T1" fmla="*/ 0 h 23"/>
                <a:gd name="T2" fmla="*/ 8 w 8"/>
                <a:gd name="T3" fmla="*/ 23 h 23"/>
              </a:gdLst>
              <a:ahLst/>
              <a:cxnLst>
                <a:cxn ang="0">
                  <a:pos x="T0" y="T1"/>
                </a:cxn>
                <a:cxn ang="0">
                  <a:pos x="T2" y="T3"/>
                </a:cxn>
              </a:cxnLst>
              <a:rect l="0" t="0" r="r" b="b"/>
              <a:pathLst>
                <a:path w="8" h="23">
                  <a:moveTo>
                    <a:pt x="0" y="0"/>
                  </a:moveTo>
                  <a:cubicBezTo>
                    <a:pt x="0" y="0"/>
                    <a:pt x="8" y="13"/>
                    <a:pt x="8" y="23"/>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7" name="íṧľídê"/>
            <p:cNvSpPr/>
            <p:nvPr>
              <p:custDataLst>
                <p:tags r:id="rId42"/>
              </p:custDataLst>
            </p:nvPr>
          </p:nvSpPr>
          <p:spPr bwMode="auto">
            <a:xfrm>
              <a:off x="3875878" y="2403927"/>
              <a:ext cx="94315" cy="94315"/>
            </a:xfrm>
            <a:custGeom>
              <a:avLst/>
              <a:gdLst>
                <a:gd name="T0" fmla="*/ 0 w 30"/>
                <a:gd name="T1" fmla="*/ 12 h 30"/>
                <a:gd name="T2" fmla="*/ 2 w 30"/>
                <a:gd name="T3" fmla="*/ 10 h 30"/>
                <a:gd name="T4" fmla="*/ 0 w 30"/>
                <a:gd name="T5" fmla="*/ 12 h 30"/>
                <a:gd name="T6" fmla="*/ 0 w 30"/>
                <a:gd name="T7" fmla="*/ 12 h 30"/>
                <a:gd name="T8" fmla="*/ 2 w 30"/>
                <a:gd name="T9" fmla="*/ 10 h 30"/>
                <a:gd name="T10" fmla="*/ 0 w 30"/>
                <a:gd name="T11" fmla="*/ 12 h 30"/>
                <a:gd name="T12" fmla="*/ 3 w 30"/>
                <a:gd name="T13" fmla="*/ 19 h 30"/>
                <a:gd name="T14" fmla="*/ 6 w 30"/>
                <a:gd name="T15" fmla="*/ 25 h 30"/>
                <a:gd name="T16" fmla="*/ 6 w 30"/>
                <a:gd name="T17" fmla="*/ 30 h 30"/>
                <a:gd name="T18" fmla="*/ 30 w 30"/>
                <a:gd name="T19" fmla="*/ 29 h 30"/>
                <a:gd name="T20" fmla="*/ 28 w 30"/>
                <a:gd name="T21" fmla="*/ 18 h 30"/>
                <a:gd name="T22" fmla="*/ 23 w 30"/>
                <a:gd name="T23" fmla="*/ 6 h 30"/>
                <a:gd name="T24" fmla="*/ 20 w 30"/>
                <a:gd name="T25" fmla="*/ 0 h 30"/>
                <a:gd name="T26" fmla="*/ 0 w 30"/>
                <a:gd name="T2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0" y="12"/>
                  </a:moveTo>
                  <a:cubicBezTo>
                    <a:pt x="2" y="10"/>
                    <a:pt x="2" y="10"/>
                    <a:pt x="2" y="10"/>
                  </a:cubicBezTo>
                  <a:cubicBezTo>
                    <a:pt x="0" y="12"/>
                    <a:pt x="0" y="12"/>
                    <a:pt x="0" y="12"/>
                  </a:cubicBezTo>
                  <a:cubicBezTo>
                    <a:pt x="0" y="12"/>
                    <a:pt x="0" y="12"/>
                    <a:pt x="0" y="12"/>
                  </a:cubicBezTo>
                  <a:cubicBezTo>
                    <a:pt x="2" y="10"/>
                    <a:pt x="2" y="10"/>
                    <a:pt x="2" y="10"/>
                  </a:cubicBezTo>
                  <a:cubicBezTo>
                    <a:pt x="0" y="12"/>
                    <a:pt x="0" y="12"/>
                    <a:pt x="0" y="12"/>
                  </a:cubicBezTo>
                  <a:cubicBezTo>
                    <a:pt x="0" y="12"/>
                    <a:pt x="2" y="15"/>
                    <a:pt x="3" y="19"/>
                  </a:cubicBezTo>
                  <a:cubicBezTo>
                    <a:pt x="4" y="21"/>
                    <a:pt x="5" y="23"/>
                    <a:pt x="6" y="25"/>
                  </a:cubicBezTo>
                  <a:cubicBezTo>
                    <a:pt x="6" y="27"/>
                    <a:pt x="6" y="29"/>
                    <a:pt x="6" y="30"/>
                  </a:cubicBezTo>
                  <a:cubicBezTo>
                    <a:pt x="30" y="29"/>
                    <a:pt x="30" y="29"/>
                    <a:pt x="30" y="29"/>
                  </a:cubicBezTo>
                  <a:cubicBezTo>
                    <a:pt x="30" y="25"/>
                    <a:pt x="29" y="22"/>
                    <a:pt x="28" y="18"/>
                  </a:cubicBezTo>
                  <a:cubicBezTo>
                    <a:pt x="27" y="13"/>
                    <a:pt x="25" y="9"/>
                    <a:pt x="23" y="6"/>
                  </a:cubicBezTo>
                  <a:cubicBezTo>
                    <a:pt x="22" y="2"/>
                    <a:pt x="20" y="0"/>
                    <a:pt x="20" y="0"/>
                  </a:cubicBezTo>
                  <a:cubicBezTo>
                    <a:pt x="0" y="12"/>
                    <a:pt x="0" y="12"/>
                    <a:pt x="0" y="1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8" name="ïṣ1íḋe"/>
            <p:cNvSpPr/>
            <p:nvPr>
              <p:custDataLst>
                <p:tags r:id="rId43"/>
              </p:custDataLst>
            </p:nvPr>
          </p:nvSpPr>
          <p:spPr bwMode="auto">
            <a:xfrm>
              <a:off x="6247202" y="3622524"/>
              <a:ext cx="1405729" cy="932662"/>
            </a:xfrm>
            <a:custGeom>
              <a:avLst/>
              <a:gdLst>
                <a:gd name="T0" fmla="*/ 523 w 939"/>
                <a:gd name="T1" fmla="*/ 623 h 623"/>
                <a:gd name="T2" fmla="*/ 939 w 939"/>
                <a:gd name="T3" fmla="*/ 312 h 623"/>
                <a:gd name="T4" fmla="*/ 523 w 939"/>
                <a:gd name="T5" fmla="*/ 0 h 623"/>
                <a:gd name="T6" fmla="*/ 523 w 939"/>
                <a:gd name="T7" fmla="*/ 160 h 623"/>
                <a:gd name="T8" fmla="*/ 0 w 939"/>
                <a:gd name="T9" fmla="*/ 160 h 623"/>
                <a:gd name="T10" fmla="*/ 0 w 939"/>
                <a:gd name="T11" fmla="*/ 442 h 623"/>
                <a:gd name="T12" fmla="*/ 523 w 939"/>
                <a:gd name="T13" fmla="*/ 442 h 623"/>
                <a:gd name="T14" fmla="*/ 523 w 939"/>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623">
                  <a:moveTo>
                    <a:pt x="523" y="623"/>
                  </a:moveTo>
                  <a:lnTo>
                    <a:pt x="939" y="312"/>
                  </a:lnTo>
                  <a:lnTo>
                    <a:pt x="523" y="0"/>
                  </a:lnTo>
                  <a:lnTo>
                    <a:pt x="523" y="160"/>
                  </a:lnTo>
                  <a:lnTo>
                    <a:pt x="0" y="160"/>
                  </a:lnTo>
                  <a:lnTo>
                    <a:pt x="0" y="442"/>
                  </a:lnTo>
                  <a:lnTo>
                    <a:pt x="523" y="442"/>
                  </a:lnTo>
                  <a:lnTo>
                    <a:pt x="523" y="623"/>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9" name="íṡlîḋê"/>
            <p:cNvSpPr/>
            <p:nvPr>
              <p:custDataLst>
                <p:tags r:id="rId44"/>
              </p:custDataLst>
            </p:nvPr>
          </p:nvSpPr>
          <p:spPr bwMode="auto">
            <a:xfrm>
              <a:off x="6209776" y="3582104"/>
              <a:ext cx="1480581" cy="1013502"/>
            </a:xfrm>
            <a:custGeom>
              <a:avLst/>
              <a:gdLst>
                <a:gd name="T0" fmla="*/ 264 w 476"/>
                <a:gd name="T1" fmla="*/ 313 h 326"/>
                <a:gd name="T2" fmla="*/ 271 w 476"/>
                <a:gd name="T3" fmla="*/ 323 h 326"/>
                <a:gd name="T4" fmla="*/ 471 w 476"/>
                <a:gd name="T5" fmla="*/ 173 h 326"/>
                <a:gd name="T6" fmla="*/ 476 w 476"/>
                <a:gd name="T7" fmla="*/ 163 h 326"/>
                <a:gd name="T8" fmla="*/ 471 w 476"/>
                <a:gd name="T9" fmla="*/ 154 h 326"/>
                <a:gd name="T10" fmla="*/ 271 w 476"/>
                <a:gd name="T11" fmla="*/ 4 h 326"/>
                <a:gd name="T12" fmla="*/ 259 w 476"/>
                <a:gd name="T13" fmla="*/ 3 h 326"/>
                <a:gd name="T14" fmla="*/ 252 w 476"/>
                <a:gd name="T15" fmla="*/ 13 h 326"/>
                <a:gd name="T16" fmla="*/ 252 w 476"/>
                <a:gd name="T17" fmla="*/ 78 h 326"/>
                <a:gd name="T18" fmla="*/ 12 w 476"/>
                <a:gd name="T19" fmla="*/ 78 h 326"/>
                <a:gd name="T20" fmla="*/ 4 w 476"/>
                <a:gd name="T21" fmla="*/ 82 h 326"/>
                <a:gd name="T22" fmla="*/ 0 w 476"/>
                <a:gd name="T23" fmla="*/ 90 h 326"/>
                <a:gd name="T24" fmla="*/ 0 w 476"/>
                <a:gd name="T25" fmla="*/ 226 h 326"/>
                <a:gd name="T26" fmla="*/ 4 w 476"/>
                <a:gd name="T27" fmla="*/ 234 h 326"/>
                <a:gd name="T28" fmla="*/ 12 w 476"/>
                <a:gd name="T29" fmla="*/ 238 h 326"/>
                <a:gd name="T30" fmla="*/ 252 w 476"/>
                <a:gd name="T31" fmla="*/ 238 h 326"/>
                <a:gd name="T32" fmla="*/ 252 w 476"/>
                <a:gd name="T33" fmla="*/ 313 h 326"/>
                <a:gd name="T34" fmla="*/ 259 w 476"/>
                <a:gd name="T35" fmla="*/ 324 h 326"/>
                <a:gd name="T36" fmla="*/ 271 w 476"/>
                <a:gd name="T37" fmla="*/ 323 h 326"/>
                <a:gd name="T38" fmla="*/ 264 w 476"/>
                <a:gd name="T39" fmla="*/ 313 h 326"/>
                <a:gd name="T40" fmla="*/ 276 w 476"/>
                <a:gd name="T41" fmla="*/ 313 h 326"/>
                <a:gd name="T42" fmla="*/ 276 w 476"/>
                <a:gd name="T43" fmla="*/ 226 h 326"/>
                <a:gd name="T44" fmla="*/ 272 w 476"/>
                <a:gd name="T45" fmla="*/ 218 h 326"/>
                <a:gd name="T46" fmla="*/ 264 w 476"/>
                <a:gd name="T47" fmla="*/ 214 h 326"/>
                <a:gd name="T48" fmla="*/ 24 w 476"/>
                <a:gd name="T49" fmla="*/ 214 h 326"/>
                <a:gd name="T50" fmla="*/ 24 w 476"/>
                <a:gd name="T51" fmla="*/ 102 h 326"/>
                <a:gd name="T52" fmla="*/ 264 w 476"/>
                <a:gd name="T53" fmla="*/ 102 h 326"/>
                <a:gd name="T54" fmla="*/ 272 w 476"/>
                <a:gd name="T55" fmla="*/ 98 h 326"/>
                <a:gd name="T56" fmla="*/ 276 w 476"/>
                <a:gd name="T57" fmla="*/ 90 h 326"/>
                <a:gd name="T58" fmla="*/ 276 w 476"/>
                <a:gd name="T59" fmla="*/ 37 h 326"/>
                <a:gd name="T60" fmla="*/ 444 w 476"/>
                <a:gd name="T61" fmla="*/ 163 h 326"/>
                <a:gd name="T62" fmla="*/ 257 w 476"/>
                <a:gd name="T63" fmla="*/ 304 h 326"/>
                <a:gd name="T64" fmla="*/ 264 w 476"/>
                <a:gd name="T65" fmla="*/ 313 h 326"/>
                <a:gd name="T66" fmla="*/ 276 w 476"/>
                <a:gd name="T67" fmla="*/ 313 h 326"/>
                <a:gd name="T68" fmla="*/ 264 w 476"/>
                <a:gd name="T69" fmla="*/ 31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6" h="326">
                  <a:moveTo>
                    <a:pt x="264" y="313"/>
                  </a:moveTo>
                  <a:cubicBezTo>
                    <a:pt x="271" y="323"/>
                    <a:pt x="271" y="323"/>
                    <a:pt x="271" y="323"/>
                  </a:cubicBezTo>
                  <a:cubicBezTo>
                    <a:pt x="471" y="173"/>
                    <a:pt x="471" y="173"/>
                    <a:pt x="471" y="173"/>
                  </a:cubicBezTo>
                  <a:cubicBezTo>
                    <a:pt x="474" y="171"/>
                    <a:pt x="476" y="167"/>
                    <a:pt x="476" y="163"/>
                  </a:cubicBezTo>
                  <a:cubicBezTo>
                    <a:pt x="476" y="160"/>
                    <a:pt x="474" y="156"/>
                    <a:pt x="471" y="154"/>
                  </a:cubicBezTo>
                  <a:cubicBezTo>
                    <a:pt x="271" y="4"/>
                    <a:pt x="271" y="4"/>
                    <a:pt x="271" y="4"/>
                  </a:cubicBezTo>
                  <a:cubicBezTo>
                    <a:pt x="268" y="1"/>
                    <a:pt x="263" y="0"/>
                    <a:pt x="259" y="3"/>
                  </a:cubicBezTo>
                  <a:cubicBezTo>
                    <a:pt x="255" y="5"/>
                    <a:pt x="252" y="9"/>
                    <a:pt x="252" y="13"/>
                  </a:cubicBezTo>
                  <a:cubicBezTo>
                    <a:pt x="252" y="78"/>
                    <a:pt x="252" y="78"/>
                    <a:pt x="252" y="78"/>
                  </a:cubicBezTo>
                  <a:cubicBezTo>
                    <a:pt x="12" y="78"/>
                    <a:pt x="12" y="78"/>
                    <a:pt x="12" y="78"/>
                  </a:cubicBezTo>
                  <a:cubicBezTo>
                    <a:pt x="9" y="78"/>
                    <a:pt x="6" y="79"/>
                    <a:pt x="4" y="82"/>
                  </a:cubicBezTo>
                  <a:cubicBezTo>
                    <a:pt x="1" y="84"/>
                    <a:pt x="0" y="87"/>
                    <a:pt x="0" y="90"/>
                  </a:cubicBezTo>
                  <a:cubicBezTo>
                    <a:pt x="0" y="226"/>
                    <a:pt x="0" y="226"/>
                    <a:pt x="0" y="226"/>
                  </a:cubicBezTo>
                  <a:cubicBezTo>
                    <a:pt x="0" y="229"/>
                    <a:pt x="1" y="232"/>
                    <a:pt x="4" y="234"/>
                  </a:cubicBezTo>
                  <a:cubicBezTo>
                    <a:pt x="6" y="237"/>
                    <a:pt x="9" y="238"/>
                    <a:pt x="12" y="238"/>
                  </a:cubicBezTo>
                  <a:cubicBezTo>
                    <a:pt x="252" y="238"/>
                    <a:pt x="252" y="238"/>
                    <a:pt x="252" y="238"/>
                  </a:cubicBezTo>
                  <a:cubicBezTo>
                    <a:pt x="252" y="313"/>
                    <a:pt x="252" y="313"/>
                    <a:pt x="252" y="313"/>
                  </a:cubicBezTo>
                  <a:cubicBezTo>
                    <a:pt x="252" y="318"/>
                    <a:pt x="255" y="322"/>
                    <a:pt x="259" y="324"/>
                  </a:cubicBezTo>
                  <a:cubicBezTo>
                    <a:pt x="263" y="326"/>
                    <a:pt x="268" y="326"/>
                    <a:pt x="271" y="323"/>
                  </a:cubicBezTo>
                  <a:cubicBezTo>
                    <a:pt x="264" y="313"/>
                    <a:pt x="264" y="313"/>
                    <a:pt x="264" y="313"/>
                  </a:cubicBezTo>
                  <a:cubicBezTo>
                    <a:pt x="276" y="313"/>
                    <a:pt x="276" y="313"/>
                    <a:pt x="276" y="313"/>
                  </a:cubicBezTo>
                  <a:cubicBezTo>
                    <a:pt x="276" y="226"/>
                    <a:pt x="276" y="226"/>
                    <a:pt x="276" y="226"/>
                  </a:cubicBezTo>
                  <a:cubicBezTo>
                    <a:pt x="276" y="223"/>
                    <a:pt x="275" y="220"/>
                    <a:pt x="272" y="218"/>
                  </a:cubicBezTo>
                  <a:cubicBezTo>
                    <a:pt x="270" y="215"/>
                    <a:pt x="267" y="214"/>
                    <a:pt x="264" y="214"/>
                  </a:cubicBezTo>
                  <a:cubicBezTo>
                    <a:pt x="24" y="214"/>
                    <a:pt x="24" y="214"/>
                    <a:pt x="24" y="214"/>
                  </a:cubicBezTo>
                  <a:cubicBezTo>
                    <a:pt x="24" y="102"/>
                    <a:pt x="24" y="102"/>
                    <a:pt x="24" y="102"/>
                  </a:cubicBezTo>
                  <a:cubicBezTo>
                    <a:pt x="264" y="102"/>
                    <a:pt x="264" y="102"/>
                    <a:pt x="264" y="102"/>
                  </a:cubicBezTo>
                  <a:cubicBezTo>
                    <a:pt x="267" y="102"/>
                    <a:pt x="270" y="101"/>
                    <a:pt x="272" y="98"/>
                  </a:cubicBezTo>
                  <a:cubicBezTo>
                    <a:pt x="275" y="96"/>
                    <a:pt x="276" y="93"/>
                    <a:pt x="276" y="90"/>
                  </a:cubicBezTo>
                  <a:cubicBezTo>
                    <a:pt x="276" y="37"/>
                    <a:pt x="276" y="37"/>
                    <a:pt x="276" y="37"/>
                  </a:cubicBezTo>
                  <a:cubicBezTo>
                    <a:pt x="444" y="163"/>
                    <a:pt x="444" y="163"/>
                    <a:pt x="444" y="163"/>
                  </a:cubicBezTo>
                  <a:cubicBezTo>
                    <a:pt x="257" y="304"/>
                    <a:pt x="257" y="304"/>
                    <a:pt x="257" y="304"/>
                  </a:cubicBezTo>
                  <a:cubicBezTo>
                    <a:pt x="264" y="313"/>
                    <a:pt x="264" y="313"/>
                    <a:pt x="264" y="313"/>
                  </a:cubicBezTo>
                  <a:cubicBezTo>
                    <a:pt x="276" y="313"/>
                    <a:pt x="276" y="313"/>
                    <a:pt x="276" y="313"/>
                  </a:cubicBezTo>
                  <a:lnTo>
                    <a:pt x="264" y="31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0" name="íšľiďê"/>
            <p:cNvSpPr/>
            <p:nvPr>
              <p:custDataLst>
                <p:tags r:id="rId45"/>
              </p:custDataLst>
            </p:nvPr>
          </p:nvSpPr>
          <p:spPr bwMode="auto">
            <a:xfrm>
              <a:off x="4504638" y="4390510"/>
              <a:ext cx="1405729" cy="932662"/>
            </a:xfrm>
            <a:custGeom>
              <a:avLst/>
              <a:gdLst>
                <a:gd name="T0" fmla="*/ 416 w 939"/>
                <a:gd name="T1" fmla="*/ 0 h 623"/>
                <a:gd name="T2" fmla="*/ 0 w 939"/>
                <a:gd name="T3" fmla="*/ 311 h 623"/>
                <a:gd name="T4" fmla="*/ 416 w 939"/>
                <a:gd name="T5" fmla="*/ 623 h 623"/>
                <a:gd name="T6" fmla="*/ 416 w 939"/>
                <a:gd name="T7" fmla="*/ 461 h 623"/>
                <a:gd name="T8" fmla="*/ 939 w 939"/>
                <a:gd name="T9" fmla="*/ 461 h 623"/>
                <a:gd name="T10" fmla="*/ 939 w 939"/>
                <a:gd name="T11" fmla="*/ 187 h 623"/>
                <a:gd name="T12" fmla="*/ 416 w 939"/>
                <a:gd name="T13" fmla="*/ 187 h 623"/>
                <a:gd name="T14" fmla="*/ 416 w 939"/>
                <a:gd name="T15" fmla="*/ 0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623">
                  <a:moveTo>
                    <a:pt x="416" y="0"/>
                  </a:moveTo>
                  <a:lnTo>
                    <a:pt x="0" y="311"/>
                  </a:lnTo>
                  <a:lnTo>
                    <a:pt x="416" y="623"/>
                  </a:lnTo>
                  <a:lnTo>
                    <a:pt x="416" y="461"/>
                  </a:lnTo>
                  <a:lnTo>
                    <a:pt x="939" y="461"/>
                  </a:lnTo>
                  <a:lnTo>
                    <a:pt x="939" y="187"/>
                  </a:lnTo>
                  <a:lnTo>
                    <a:pt x="416" y="187"/>
                  </a:lnTo>
                  <a:lnTo>
                    <a:pt x="416" y="0"/>
                  </a:lnTo>
                  <a:close/>
                </a:path>
              </a:pathLst>
            </a:custGeom>
            <a:solidFill>
              <a:srgbClr val="FFCB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1" name="iśľiḑe"/>
            <p:cNvSpPr/>
            <p:nvPr>
              <p:custDataLst>
                <p:tags r:id="rId46"/>
              </p:custDataLst>
            </p:nvPr>
          </p:nvSpPr>
          <p:spPr bwMode="auto">
            <a:xfrm>
              <a:off x="4467211" y="4350090"/>
              <a:ext cx="1480581" cy="1013502"/>
            </a:xfrm>
            <a:custGeom>
              <a:avLst/>
              <a:gdLst>
                <a:gd name="T0" fmla="*/ 212 w 476"/>
                <a:gd name="T1" fmla="*/ 13 h 326"/>
                <a:gd name="T2" fmla="*/ 205 w 476"/>
                <a:gd name="T3" fmla="*/ 3 h 326"/>
                <a:gd name="T4" fmla="*/ 5 w 476"/>
                <a:gd name="T5" fmla="*/ 153 h 326"/>
                <a:gd name="T6" fmla="*/ 0 w 476"/>
                <a:gd name="T7" fmla="*/ 163 h 326"/>
                <a:gd name="T8" fmla="*/ 5 w 476"/>
                <a:gd name="T9" fmla="*/ 172 h 326"/>
                <a:gd name="T10" fmla="*/ 205 w 476"/>
                <a:gd name="T11" fmla="*/ 322 h 326"/>
                <a:gd name="T12" fmla="*/ 217 w 476"/>
                <a:gd name="T13" fmla="*/ 323 h 326"/>
                <a:gd name="T14" fmla="*/ 224 w 476"/>
                <a:gd name="T15" fmla="*/ 313 h 326"/>
                <a:gd name="T16" fmla="*/ 224 w 476"/>
                <a:gd name="T17" fmla="*/ 247 h 326"/>
                <a:gd name="T18" fmla="*/ 464 w 476"/>
                <a:gd name="T19" fmla="*/ 247 h 326"/>
                <a:gd name="T20" fmla="*/ 472 w 476"/>
                <a:gd name="T21" fmla="*/ 243 h 326"/>
                <a:gd name="T22" fmla="*/ 476 w 476"/>
                <a:gd name="T23" fmla="*/ 235 h 326"/>
                <a:gd name="T24" fmla="*/ 476 w 476"/>
                <a:gd name="T25" fmla="*/ 103 h 326"/>
                <a:gd name="T26" fmla="*/ 472 w 476"/>
                <a:gd name="T27" fmla="*/ 95 h 326"/>
                <a:gd name="T28" fmla="*/ 464 w 476"/>
                <a:gd name="T29" fmla="*/ 91 h 326"/>
                <a:gd name="T30" fmla="*/ 224 w 476"/>
                <a:gd name="T31" fmla="*/ 91 h 326"/>
                <a:gd name="T32" fmla="*/ 224 w 476"/>
                <a:gd name="T33" fmla="*/ 13 h 326"/>
                <a:gd name="T34" fmla="*/ 217 w 476"/>
                <a:gd name="T35" fmla="*/ 2 h 326"/>
                <a:gd name="T36" fmla="*/ 205 w 476"/>
                <a:gd name="T37" fmla="*/ 3 h 326"/>
                <a:gd name="T38" fmla="*/ 212 w 476"/>
                <a:gd name="T39" fmla="*/ 13 h 326"/>
                <a:gd name="T40" fmla="*/ 200 w 476"/>
                <a:gd name="T41" fmla="*/ 13 h 326"/>
                <a:gd name="T42" fmla="*/ 200 w 476"/>
                <a:gd name="T43" fmla="*/ 103 h 326"/>
                <a:gd name="T44" fmla="*/ 204 w 476"/>
                <a:gd name="T45" fmla="*/ 111 h 326"/>
                <a:gd name="T46" fmla="*/ 212 w 476"/>
                <a:gd name="T47" fmla="*/ 115 h 326"/>
                <a:gd name="T48" fmla="*/ 452 w 476"/>
                <a:gd name="T49" fmla="*/ 115 h 326"/>
                <a:gd name="T50" fmla="*/ 452 w 476"/>
                <a:gd name="T51" fmla="*/ 223 h 326"/>
                <a:gd name="T52" fmla="*/ 212 w 476"/>
                <a:gd name="T53" fmla="*/ 223 h 326"/>
                <a:gd name="T54" fmla="*/ 204 w 476"/>
                <a:gd name="T55" fmla="*/ 227 h 326"/>
                <a:gd name="T56" fmla="*/ 200 w 476"/>
                <a:gd name="T57" fmla="*/ 235 h 326"/>
                <a:gd name="T58" fmla="*/ 200 w 476"/>
                <a:gd name="T59" fmla="*/ 289 h 326"/>
                <a:gd name="T60" fmla="*/ 32 w 476"/>
                <a:gd name="T61" fmla="*/ 163 h 326"/>
                <a:gd name="T62" fmla="*/ 219 w 476"/>
                <a:gd name="T63" fmla="*/ 22 h 326"/>
                <a:gd name="T64" fmla="*/ 212 w 476"/>
                <a:gd name="T65" fmla="*/ 13 h 326"/>
                <a:gd name="T66" fmla="*/ 200 w 476"/>
                <a:gd name="T67" fmla="*/ 13 h 326"/>
                <a:gd name="T68" fmla="*/ 212 w 476"/>
                <a:gd name="T69" fmla="*/ 1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6" h="326">
                  <a:moveTo>
                    <a:pt x="212" y="13"/>
                  </a:moveTo>
                  <a:cubicBezTo>
                    <a:pt x="205" y="3"/>
                    <a:pt x="205" y="3"/>
                    <a:pt x="205" y="3"/>
                  </a:cubicBezTo>
                  <a:cubicBezTo>
                    <a:pt x="5" y="153"/>
                    <a:pt x="5" y="153"/>
                    <a:pt x="5" y="153"/>
                  </a:cubicBezTo>
                  <a:cubicBezTo>
                    <a:pt x="2" y="155"/>
                    <a:pt x="0" y="159"/>
                    <a:pt x="0" y="163"/>
                  </a:cubicBezTo>
                  <a:cubicBezTo>
                    <a:pt x="0" y="166"/>
                    <a:pt x="2" y="170"/>
                    <a:pt x="5" y="172"/>
                  </a:cubicBezTo>
                  <a:cubicBezTo>
                    <a:pt x="205" y="322"/>
                    <a:pt x="205" y="322"/>
                    <a:pt x="205" y="322"/>
                  </a:cubicBezTo>
                  <a:cubicBezTo>
                    <a:pt x="208" y="325"/>
                    <a:pt x="213" y="326"/>
                    <a:pt x="217" y="323"/>
                  </a:cubicBezTo>
                  <a:cubicBezTo>
                    <a:pt x="221" y="321"/>
                    <a:pt x="224" y="317"/>
                    <a:pt x="224" y="313"/>
                  </a:cubicBezTo>
                  <a:cubicBezTo>
                    <a:pt x="224" y="247"/>
                    <a:pt x="224" y="247"/>
                    <a:pt x="224" y="247"/>
                  </a:cubicBezTo>
                  <a:cubicBezTo>
                    <a:pt x="464" y="247"/>
                    <a:pt x="464" y="247"/>
                    <a:pt x="464" y="247"/>
                  </a:cubicBezTo>
                  <a:cubicBezTo>
                    <a:pt x="467" y="247"/>
                    <a:pt x="470" y="246"/>
                    <a:pt x="472" y="243"/>
                  </a:cubicBezTo>
                  <a:cubicBezTo>
                    <a:pt x="475" y="241"/>
                    <a:pt x="476" y="238"/>
                    <a:pt x="476" y="235"/>
                  </a:cubicBezTo>
                  <a:cubicBezTo>
                    <a:pt x="476" y="103"/>
                    <a:pt x="476" y="103"/>
                    <a:pt x="476" y="103"/>
                  </a:cubicBezTo>
                  <a:cubicBezTo>
                    <a:pt x="476" y="100"/>
                    <a:pt x="475" y="97"/>
                    <a:pt x="472" y="95"/>
                  </a:cubicBezTo>
                  <a:cubicBezTo>
                    <a:pt x="470" y="92"/>
                    <a:pt x="467" y="91"/>
                    <a:pt x="464" y="91"/>
                  </a:cubicBezTo>
                  <a:cubicBezTo>
                    <a:pt x="224" y="91"/>
                    <a:pt x="224" y="91"/>
                    <a:pt x="224" y="91"/>
                  </a:cubicBezTo>
                  <a:cubicBezTo>
                    <a:pt x="224" y="13"/>
                    <a:pt x="224" y="13"/>
                    <a:pt x="224" y="13"/>
                  </a:cubicBezTo>
                  <a:cubicBezTo>
                    <a:pt x="224" y="8"/>
                    <a:pt x="221" y="4"/>
                    <a:pt x="217" y="2"/>
                  </a:cubicBezTo>
                  <a:cubicBezTo>
                    <a:pt x="213" y="0"/>
                    <a:pt x="208" y="0"/>
                    <a:pt x="205" y="3"/>
                  </a:cubicBezTo>
                  <a:cubicBezTo>
                    <a:pt x="212" y="13"/>
                    <a:pt x="212" y="13"/>
                    <a:pt x="212" y="13"/>
                  </a:cubicBezTo>
                  <a:cubicBezTo>
                    <a:pt x="200" y="13"/>
                    <a:pt x="200" y="13"/>
                    <a:pt x="200" y="13"/>
                  </a:cubicBezTo>
                  <a:cubicBezTo>
                    <a:pt x="200" y="103"/>
                    <a:pt x="200" y="103"/>
                    <a:pt x="200" y="103"/>
                  </a:cubicBezTo>
                  <a:cubicBezTo>
                    <a:pt x="200" y="106"/>
                    <a:pt x="201" y="109"/>
                    <a:pt x="204" y="111"/>
                  </a:cubicBezTo>
                  <a:cubicBezTo>
                    <a:pt x="206" y="114"/>
                    <a:pt x="209" y="115"/>
                    <a:pt x="212" y="115"/>
                  </a:cubicBezTo>
                  <a:cubicBezTo>
                    <a:pt x="452" y="115"/>
                    <a:pt x="452" y="115"/>
                    <a:pt x="452" y="115"/>
                  </a:cubicBezTo>
                  <a:cubicBezTo>
                    <a:pt x="452" y="223"/>
                    <a:pt x="452" y="223"/>
                    <a:pt x="452" y="223"/>
                  </a:cubicBezTo>
                  <a:cubicBezTo>
                    <a:pt x="212" y="223"/>
                    <a:pt x="212" y="223"/>
                    <a:pt x="212" y="223"/>
                  </a:cubicBezTo>
                  <a:cubicBezTo>
                    <a:pt x="209" y="223"/>
                    <a:pt x="206" y="224"/>
                    <a:pt x="204" y="227"/>
                  </a:cubicBezTo>
                  <a:cubicBezTo>
                    <a:pt x="201" y="229"/>
                    <a:pt x="200" y="232"/>
                    <a:pt x="200" y="235"/>
                  </a:cubicBezTo>
                  <a:cubicBezTo>
                    <a:pt x="200" y="289"/>
                    <a:pt x="200" y="289"/>
                    <a:pt x="200" y="289"/>
                  </a:cubicBezTo>
                  <a:cubicBezTo>
                    <a:pt x="32" y="163"/>
                    <a:pt x="32" y="163"/>
                    <a:pt x="32" y="163"/>
                  </a:cubicBezTo>
                  <a:cubicBezTo>
                    <a:pt x="219" y="22"/>
                    <a:pt x="219" y="22"/>
                    <a:pt x="219" y="22"/>
                  </a:cubicBezTo>
                  <a:cubicBezTo>
                    <a:pt x="212" y="13"/>
                    <a:pt x="212" y="13"/>
                    <a:pt x="212" y="13"/>
                  </a:cubicBezTo>
                  <a:cubicBezTo>
                    <a:pt x="200" y="13"/>
                    <a:pt x="200" y="13"/>
                    <a:pt x="200" y="13"/>
                  </a:cubicBezTo>
                  <a:lnTo>
                    <a:pt x="212" y="1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2" name="ïŝľiḍe"/>
            <p:cNvSpPr/>
            <p:nvPr>
              <p:custDataLst>
                <p:tags r:id="rId47"/>
              </p:custDataLst>
            </p:nvPr>
          </p:nvSpPr>
          <p:spPr bwMode="auto">
            <a:xfrm>
              <a:off x="5872940" y="4496801"/>
              <a:ext cx="74852" cy="76948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3" name="ïšľïḓê"/>
            <p:cNvSpPr/>
            <p:nvPr>
              <p:custDataLst>
                <p:tags r:id="rId48"/>
              </p:custDataLst>
            </p:nvPr>
          </p:nvSpPr>
          <p:spPr bwMode="auto">
            <a:xfrm>
              <a:off x="5872940" y="4496801"/>
              <a:ext cx="74852" cy="769483"/>
            </a:xfrm>
            <a:custGeom>
              <a:avLst/>
              <a:gdLst>
                <a:gd name="T0" fmla="*/ 0 w 50"/>
                <a:gd name="T1" fmla="*/ 0 h 514"/>
                <a:gd name="T2" fmla="*/ 0 w 50"/>
                <a:gd name="T3" fmla="*/ 514 h 514"/>
                <a:gd name="T4" fmla="*/ 50 w 50"/>
                <a:gd name="T5" fmla="*/ 514 h 514"/>
                <a:gd name="T6" fmla="*/ 50 w 50"/>
                <a:gd name="T7" fmla="*/ 0 h 514"/>
              </a:gdLst>
              <a:ahLst/>
              <a:cxnLst>
                <a:cxn ang="0">
                  <a:pos x="T0" y="T1"/>
                </a:cxn>
                <a:cxn ang="0">
                  <a:pos x="T2" y="T3"/>
                </a:cxn>
                <a:cxn ang="0">
                  <a:pos x="T4" y="T5"/>
                </a:cxn>
                <a:cxn ang="0">
                  <a:pos x="T6" y="T7"/>
                </a:cxn>
              </a:cxnLst>
              <a:rect l="0" t="0" r="r" b="b"/>
              <a:pathLst>
                <a:path w="50" h="514">
                  <a:moveTo>
                    <a:pt x="0" y="0"/>
                  </a:moveTo>
                  <a:lnTo>
                    <a:pt x="0" y="514"/>
                  </a:lnTo>
                  <a:lnTo>
                    <a:pt x="50" y="514"/>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4" name="ïšľidê"/>
            <p:cNvSpPr/>
            <p:nvPr>
              <p:custDataLst>
                <p:tags r:id="rId49"/>
              </p:custDataLst>
            </p:nvPr>
          </p:nvSpPr>
          <p:spPr bwMode="auto">
            <a:xfrm>
              <a:off x="6209776" y="3712347"/>
              <a:ext cx="74852" cy="75900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5" name="íSḷîḓê"/>
            <p:cNvSpPr/>
            <p:nvPr>
              <p:custDataLst>
                <p:tags r:id="rId50"/>
              </p:custDataLst>
            </p:nvPr>
          </p:nvSpPr>
          <p:spPr bwMode="auto">
            <a:xfrm>
              <a:off x="6209776" y="3712347"/>
              <a:ext cx="74852" cy="759004"/>
            </a:xfrm>
            <a:custGeom>
              <a:avLst/>
              <a:gdLst>
                <a:gd name="T0" fmla="*/ 0 w 50"/>
                <a:gd name="T1" fmla="*/ 0 h 507"/>
                <a:gd name="T2" fmla="*/ 0 w 50"/>
                <a:gd name="T3" fmla="*/ 507 h 507"/>
                <a:gd name="T4" fmla="*/ 50 w 50"/>
                <a:gd name="T5" fmla="*/ 507 h 507"/>
                <a:gd name="T6" fmla="*/ 50 w 50"/>
                <a:gd name="T7" fmla="*/ 0 h 507"/>
              </a:gdLst>
              <a:ahLst/>
              <a:cxnLst>
                <a:cxn ang="0">
                  <a:pos x="T0" y="T1"/>
                </a:cxn>
                <a:cxn ang="0">
                  <a:pos x="T2" y="T3"/>
                </a:cxn>
                <a:cxn ang="0">
                  <a:pos x="T4" y="T5"/>
                </a:cxn>
                <a:cxn ang="0">
                  <a:pos x="T6" y="T7"/>
                </a:cxn>
              </a:cxnLst>
              <a:rect l="0" t="0" r="r" b="b"/>
              <a:pathLst>
                <a:path w="50" h="507">
                  <a:moveTo>
                    <a:pt x="0" y="0"/>
                  </a:moveTo>
                  <a:lnTo>
                    <a:pt x="0" y="507"/>
                  </a:lnTo>
                  <a:lnTo>
                    <a:pt x="50" y="50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6" name="ïSḻídê"/>
            <p:cNvSpPr/>
            <p:nvPr>
              <p:custDataLst>
                <p:tags r:id="rId51"/>
              </p:custDataLst>
            </p:nvPr>
          </p:nvSpPr>
          <p:spPr bwMode="auto">
            <a:xfrm>
              <a:off x="4591467" y="3426411"/>
              <a:ext cx="1294947" cy="649719"/>
            </a:xfrm>
            <a:custGeom>
              <a:avLst/>
              <a:gdLst>
                <a:gd name="T0" fmla="*/ 345 w 865"/>
                <a:gd name="T1" fmla="*/ 291 h 434"/>
                <a:gd name="T2" fmla="*/ 424 w 865"/>
                <a:gd name="T3" fmla="*/ 434 h 434"/>
                <a:gd name="T4" fmla="*/ 501 w 865"/>
                <a:gd name="T5" fmla="*/ 291 h 434"/>
                <a:gd name="T6" fmla="*/ 865 w 865"/>
                <a:gd name="T7" fmla="*/ 291 h 434"/>
                <a:gd name="T8" fmla="*/ 865 w 865"/>
                <a:gd name="T9" fmla="*/ 0 h 434"/>
                <a:gd name="T10" fmla="*/ 0 w 865"/>
                <a:gd name="T11" fmla="*/ 0 h 434"/>
                <a:gd name="T12" fmla="*/ 0 w 865"/>
                <a:gd name="T13" fmla="*/ 291 h 434"/>
                <a:gd name="T14" fmla="*/ 345 w 865"/>
                <a:gd name="T15" fmla="*/ 291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434">
                  <a:moveTo>
                    <a:pt x="345" y="291"/>
                  </a:moveTo>
                  <a:lnTo>
                    <a:pt x="424" y="434"/>
                  </a:lnTo>
                  <a:lnTo>
                    <a:pt x="501" y="291"/>
                  </a:lnTo>
                  <a:lnTo>
                    <a:pt x="865" y="291"/>
                  </a:lnTo>
                  <a:lnTo>
                    <a:pt x="865" y="0"/>
                  </a:lnTo>
                  <a:lnTo>
                    <a:pt x="0" y="0"/>
                  </a:lnTo>
                  <a:lnTo>
                    <a:pt x="0" y="291"/>
                  </a:lnTo>
                  <a:lnTo>
                    <a:pt x="345" y="291"/>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7" name="íşḻïḑé"/>
            <p:cNvSpPr/>
            <p:nvPr>
              <p:custDataLst>
                <p:tags r:id="rId52"/>
              </p:custDataLst>
            </p:nvPr>
          </p:nvSpPr>
          <p:spPr bwMode="auto">
            <a:xfrm>
              <a:off x="4715721" y="3514737"/>
              <a:ext cx="261984" cy="7335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8" name="ïś1ïḑè"/>
            <p:cNvSpPr/>
            <p:nvPr>
              <p:custDataLst>
                <p:tags r:id="rId53"/>
              </p:custDataLst>
            </p:nvPr>
          </p:nvSpPr>
          <p:spPr bwMode="auto">
            <a:xfrm>
              <a:off x="4715721" y="3514737"/>
              <a:ext cx="261984" cy="73356"/>
            </a:xfrm>
            <a:custGeom>
              <a:avLst/>
              <a:gdLst>
                <a:gd name="T0" fmla="*/ 0 w 175"/>
                <a:gd name="T1" fmla="*/ 49 h 49"/>
                <a:gd name="T2" fmla="*/ 175 w 175"/>
                <a:gd name="T3" fmla="*/ 49 h 49"/>
                <a:gd name="T4" fmla="*/ 175 w 175"/>
                <a:gd name="T5" fmla="*/ 0 h 49"/>
                <a:gd name="T6" fmla="*/ 0 w 175"/>
                <a:gd name="T7" fmla="*/ 0 h 49"/>
              </a:gdLst>
              <a:ahLst/>
              <a:cxnLst>
                <a:cxn ang="0">
                  <a:pos x="T0" y="T1"/>
                </a:cxn>
                <a:cxn ang="0">
                  <a:pos x="T2" y="T3"/>
                </a:cxn>
                <a:cxn ang="0">
                  <a:pos x="T4" y="T5"/>
                </a:cxn>
                <a:cxn ang="0">
                  <a:pos x="T6" y="T7"/>
                </a:cxn>
              </a:cxnLst>
              <a:rect l="0" t="0" r="r" b="b"/>
              <a:pathLst>
                <a:path w="175" h="49">
                  <a:moveTo>
                    <a:pt x="0" y="49"/>
                  </a:moveTo>
                  <a:lnTo>
                    <a:pt x="175" y="49"/>
                  </a:lnTo>
                  <a:lnTo>
                    <a:pt x="17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9" name="íślîḋê"/>
            <p:cNvSpPr/>
            <p:nvPr>
              <p:custDataLst>
                <p:tags r:id="rId54"/>
              </p:custDataLst>
            </p:nvPr>
          </p:nvSpPr>
          <p:spPr bwMode="auto">
            <a:xfrm>
              <a:off x="4715721" y="3700371"/>
              <a:ext cx="958111" cy="7485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0" name="îslîḑé"/>
            <p:cNvSpPr/>
            <p:nvPr>
              <p:custDataLst>
                <p:tags r:id="rId55"/>
              </p:custDataLst>
            </p:nvPr>
          </p:nvSpPr>
          <p:spPr bwMode="auto">
            <a:xfrm>
              <a:off x="4715721" y="3700371"/>
              <a:ext cx="958111" cy="74852"/>
            </a:xfrm>
            <a:custGeom>
              <a:avLst/>
              <a:gdLst>
                <a:gd name="T0" fmla="*/ 0 w 640"/>
                <a:gd name="T1" fmla="*/ 50 h 50"/>
                <a:gd name="T2" fmla="*/ 640 w 640"/>
                <a:gd name="T3" fmla="*/ 50 h 50"/>
                <a:gd name="T4" fmla="*/ 640 w 640"/>
                <a:gd name="T5" fmla="*/ 0 h 50"/>
                <a:gd name="T6" fmla="*/ 0 w 640"/>
                <a:gd name="T7" fmla="*/ 0 h 50"/>
              </a:gdLst>
              <a:ahLst/>
              <a:cxnLst>
                <a:cxn ang="0">
                  <a:pos x="T0" y="T1"/>
                </a:cxn>
                <a:cxn ang="0">
                  <a:pos x="T2" y="T3"/>
                </a:cxn>
                <a:cxn ang="0">
                  <a:pos x="T4" y="T5"/>
                </a:cxn>
                <a:cxn ang="0">
                  <a:pos x="T6" y="T7"/>
                </a:cxn>
              </a:cxnLst>
              <a:rect l="0" t="0" r="r" b="b"/>
              <a:pathLst>
                <a:path w="640" h="50">
                  <a:moveTo>
                    <a:pt x="0" y="50"/>
                  </a:moveTo>
                  <a:lnTo>
                    <a:pt x="640" y="50"/>
                  </a:lnTo>
                  <a:lnTo>
                    <a:pt x="64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1" name="î$ḻíḋè"/>
            <p:cNvSpPr/>
            <p:nvPr>
              <p:custDataLst>
                <p:tags r:id="rId56"/>
              </p:custDataLst>
            </p:nvPr>
          </p:nvSpPr>
          <p:spPr bwMode="auto">
            <a:xfrm>
              <a:off x="5127410" y="3514737"/>
              <a:ext cx="285937" cy="7335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2" name="íṣḷîḑê"/>
            <p:cNvSpPr/>
            <p:nvPr>
              <p:custDataLst>
                <p:tags r:id="rId57"/>
              </p:custDataLst>
            </p:nvPr>
          </p:nvSpPr>
          <p:spPr bwMode="auto">
            <a:xfrm>
              <a:off x="5127410" y="3514737"/>
              <a:ext cx="285937" cy="73356"/>
            </a:xfrm>
            <a:custGeom>
              <a:avLst/>
              <a:gdLst>
                <a:gd name="T0" fmla="*/ 0 w 191"/>
                <a:gd name="T1" fmla="*/ 49 h 49"/>
                <a:gd name="T2" fmla="*/ 191 w 191"/>
                <a:gd name="T3" fmla="*/ 49 h 49"/>
                <a:gd name="T4" fmla="*/ 191 w 191"/>
                <a:gd name="T5" fmla="*/ 0 h 49"/>
                <a:gd name="T6" fmla="*/ 0 w 191"/>
                <a:gd name="T7" fmla="*/ 0 h 49"/>
              </a:gdLst>
              <a:ahLst/>
              <a:cxnLst>
                <a:cxn ang="0">
                  <a:pos x="T0" y="T1"/>
                </a:cxn>
                <a:cxn ang="0">
                  <a:pos x="T2" y="T3"/>
                </a:cxn>
                <a:cxn ang="0">
                  <a:pos x="T4" y="T5"/>
                </a:cxn>
                <a:cxn ang="0">
                  <a:pos x="T6" y="T7"/>
                </a:cxn>
              </a:cxnLst>
              <a:rect l="0" t="0" r="r" b="b"/>
              <a:pathLst>
                <a:path w="191" h="49">
                  <a:moveTo>
                    <a:pt x="0" y="49"/>
                  </a:moveTo>
                  <a:lnTo>
                    <a:pt x="191" y="49"/>
                  </a:lnTo>
                  <a:lnTo>
                    <a:pt x="19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3" name="ïSlïḋê"/>
            <p:cNvSpPr/>
            <p:nvPr>
              <p:custDataLst>
                <p:tags r:id="rId58"/>
              </p:custDataLst>
            </p:nvPr>
          </p:nvSpPr>
          <p:spPr bwMode="auto">
            <a:xfrm>
              <a:off x="6383433" y="4803695"/>
              <a:ext cx="1294947" cy="649719"/>
            </a:xfrm>
            <a:custGeom>
              <a:avLst/>
              <a:gdLst>
                <a:gd name="T0" fmla="*/ 518 w 865"/>
                <a:gd name="T1" fmla="*/ 143 h 434"/>
                <a:gd name="T2" fmla="*/ 439 w 865"/>
                <a:gd name="T3" fmla="*/ 0 h 434"/>
                <a:gd name="T4" fmla="*/ 362 w 865"/>
                <a:gd name="T5" fmla="*/ 143 h 434"/>
                <a:gd name="T6" fmla="*/ 0 w 865"/>
                <a:gd name="T7" fmla="*/ 143 h 434"/>
                <a:gd name="T8" fmla="*/ 0 w 865"/>
                <a:gd name="T9" fmla="*/ 434 h 434"/>
                <a:gd name="T10" fmla="*/ 865 w 865"/>
                <a:gd name="T11" fmla="*/ 434 h 434"/>
                <a:gd name="T12" fmla="*/ 865 w 865"/>
                <a:gd name="T13" fmla="*/ 143 h 434"/>
                <a:gd name="T14" fmla="*/ 518 w 865"/>
                <a:gd name="T15" fmla="*/ 143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434">
                  <a:moveTo>
                    <a:pt x="518" y="143"/>
                  </a:moveTo>
                  <a:lnTo>
                    <a:pt x="439" y="0"/>
                  </a:lnTo>
                  <a:lnTo>
                    <a:pt x="362" y="143"/>
                  </a:lnTo>
                  <a:lnTo>
                    <a:pt x="0" y="143"/>
                  </a:lnTo>
                  <a:lnTo>
                    <a:pt x="0" y="434"/>
                  </a:lnTo>
                  <a:lnTo>
                    <a:pt x="865" y="434"/>
                  </a:lnTo>
                  <a:lnTo>
                    <a:pt x="865" y="143"/>
                  </a:lnTo>
                  <a:lnTo>
                    <a:pt x="518" y="143"/>
                  </a:lnTo>
                  <a:close/>
                </a:path>
              </a:pathLst>
            </a:custGeom>
            <a:solidFill>
              <a:srgbClr val="FFCB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4" name="ïṡľíḋé"/>
            <p:cNvSpPr/>
            <p:nvPr>
              <p:custDataLst>
                <p:tags r:id="rId59"/>
              </p:custDataLst>
            </p:nvPr>
          </p:nvSpPr>
          <p:spPr bwMode="auto">
            <a:xfrm>
              <a:off x="7292142" y="5279756"/>
              <a:ext cx="248510" cy="7335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5" name="ï$ḷïḓe"/>
            <p:cNvSpPr/>
            <p:nvPr>
              <p:custDataLst>
                <p:tags r:id="rId60"/>
              </p:custDataLst>
            </p:nvPr>
          </p:nvSpPr>
          <p:spPr bwMode="auto">
            <a:xfrm>
              <a:off x="7292142" y="5279756"/>
              <a:ext cx="248510" cy="73356"/>
            </a:xfrm>
            <a:custGeom>
              <a:avLst/>
              <a:gdLst>
                <a:gd name="T0" fmla="*/ 166 w 166"/>
                <a:gd name="T1" fmla="*/ 0 h 49"/>
                <a:gd name="T2" fmla="*/ 0 w 166"/>
                <a:gd name="T3" fmla="*/ 0 h 49"/>
                <a:gd name="T4" fmla="*/ 0 w 166"/>
                <a:gd name="T5" fmla="*/ 49 h 49"/>
                <a:gd name="T6" fmla="*/ 166 w 166"/>
                <a:gd name="T7" fmla="*/ 49 h 49"/>
              </a:gdLst>
              <a:ahLst/>
              <a:cxnLst>
                <a:cxn ang="0">
                  <a:pos x="T0" y="T1"/>
                </a:cxn>
                <a:cxn ang="0">
                  <a:pos x="T2" y="T3"/>
                </a:cxn>
                <a:cxn ang="0">
                  <a:pos x="T4" y="T5"/>
                </a:cxn>
                <a:cxn ang="0">
                  <a:pos x="T6" y="T7"/>
                </a:cxn>
              </a:cxnLst>
              <a:rect l="0" t="0" r="r" b="b"/>
              <a:pathLst>
                <a:path w="166" h="49">
                  <a:moveTo>
                    <a:pt x="166" y="0"/>
                  </a:moveTo>
                  <a:lnTo>
                    <a:pt x="0" y="0"/>
                  </a:lnTo>
                  <a:lnTo>
                    <a:pt x="0" y="49"/>
                  </a:lnTo>
                  <a:lnTo>
                    <a:pt x="166"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6" name="îṧlíḋè"/>
            <p:cNvSpPr/>
            <p:nvPr>
              <p:custDataLst>
                <p:tags r:id="rId61"/>
              </p:custDataLst>
            </p:nvPr>
          </p:nvSpPr>
          <p:spPr bwMode="auto">
            <a:xfrm>
              <a:off x="6594518" y="5104602"/>
              <a:ext cx="946135" cy="7485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7" name="îṡ1îḑe"/>
            <p:cNvSpPr/>
            <p:nvPr>
              <p:custDataLst>
                <p:tags r:id="rId62"/>
              </p:custDataLst>
            </p:nvPr>
          </p:nvSpPr>
          <p:spPr bwMode="auto">
            <a:xfrm>
              <a:off x="6594518" y="5104602"/>
              <a:ext cx="946135" cy="74852"/>
            </a:xfrm>
            <a:custGeom>
              <a:avLst/>
              <a:gdLst>
                <a:gd name="T0" fmla="*/ 632 w 632"/>
                <a:gd name="T1" fmla="*/ 0 h 50"/>
                <a:gd name="T2" fmla="*/ 0 w 632"/>
                <a:gd name="T3" fmla="*/ 0 h 50"/>
                <a:gd name="T4" fmla="*/ 0 w 632"/>
                <a:gd name="T5" fmla="*/ 50 h 50"/>
                <a:gd name="T6" fmla="*/ 632 w 632"/>
                <a:gd name="T7" fmla="*/ 50 h 50"/>
              </a:gdLst>
              <a:ahLst/>
              <a:cxnLst>
                <a:cxn ang="0">
                  <a:pos x="T0" y="T1"/>
                </a:cxn>
                <a:cxn ang="0">
                  <a:pos x="T2" y="T3"/>
                </a:cxn>
                <a:cxn ang="0">
                  <a:pos x="T4" y="T5"/>
                </a:cxn>
                <a:cxn ang="0">
                  <a:pos x="T6" y="T7"/>
                </a:cxn>
              </a:cxnLst>
              <a:rect l="0" t="0" r="r" b="b"/>
              <a:pathLst>
                <a:path w="632" h="50">
                  <a:moveTo>
                    <a:pt x="632" y="0"/>
                  </a:moveTo>
                  <a:lnTo>
                    <a:pt x="0" y="0"/>
                  </a:lnTo>
                  <a:lnTo>
                    <a:pt x="0" y="50"/>
                  </a:lnTo>
                  <a:lnTo>
                    <a:pt x="63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8" name="îṣļíḓe"/>
            <p:cNvSpPr/>
            <p:nvPr>
              <p:custDataLst>
                <p:tags r:id="rId63"/>
              </p:custDataLst>
            </p:nvPr>
          </p:nvSpPr>
          <p:spPr bwMode="auto">
            <a:xfrm>
              <a:off x="6856501" y="5279756"/>
              <a:ext cx="285937" cy="7335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9" name="îŝḻíḓè"/>
            <p:cNvSpPr/>
            <p:nvPr>
              <p:custDataLst>
                <p:tags r:id="rId64"/>
              </p:custDataLst>
            </p:nvPr>
          </p:nvSpPr>
          <p:spPr bwMode="auto">
            <a:xfrm>
              <a:off x="6856501" y="5279756"/>
              <a:ext cx="285937" cy="73356"/>
            </a:xfrm>
            <a:custGeom>
              <a:avLst/>
              <a:gdLst>
                <a:gd name="T0" fmla="*/ 191 w 191"/>
                <a:gd name="T1" fmla="*/ 0 h 49"/>
                <a:gd name="T2" fmla="*/ 0 w 191"/>
                <a:gd name="T3" fmla="*/ 0 h 49"/>
                <a:gd name="T4" fmla="*/ 0 w 191"/>
                <a:gd name="T5" fmla="*/ 49 h 49"/>
                <a:gd name="T6" fmla="*/ 191 w 191"/>
                <a:gd name="T7" fmla="*/ 49 h 49"/>
              </a:gdLst>
              <a:ahLst/>
              <a:cxnLst>
                <a:cxn ang="0">
                  <a:pos x="T0" y="T1"/>
                </a:cxn>
                <a:cxn ang="0">
                  <a:pos x="T2" y="T3"/>
                </a:cxn>
                <a:cxn ang="0">
                  <a:pos x="T4" y="T5"/>
                </a:cxn>
                <a:cxn ang="0">
                  <a:pos x="T6" y="T7"/>
                </a:cxn>
              </a:cxnLst>
              <a:rect l="0" t="0" r="r" b="b"/>
              <a:pathLst>
                <a:path w="191" h="49">
                  <a:moveTo>
                    <a:pt x="191" y="0"/>
                  </a:moveTo>
                  <a:lnTo>
                    <a:pt x="0" y="0"/>
                  </a:lnTo>
                  <a:lnTo>
                    <a:pt x="0" y="49"/>
                  </a:lnTo>
                  <a:lnTo>
                    <a:pt x="191"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0" name="íśḻíḑe"/>
            <p:cNvSpPr/>
            <p:nvPr>
              <p:custDataLst>
                <p:tags r:id="rId65"/>
              </p:custDataLst>
            </p:nvPr>
          </p:nvSpPr>
          <p:spPr bwMode="auto">
            <a:xfrm>
              <a:off x="5774135" y="1311082"/>
              <a:ext cx="615287" cy="776969"/>
            </a:xfrm>
            <a:custGeom>
              <a:avLst/>
              <a:gdLst>
                <a:gd name="T0" fmla="*/ 125 w 198"/>
                <a:gd name="T1" fmla="*/ 156 h 250"/>
                <a:gd name="T2" fmla="*/ 125 w 198"/>
                <a:gd name="T3" fmla="*/ 156 h 250"/>
                <a:gd name="T4" fmla="*/ 124 w 198"/>
                <a:gd name="T5" fmla="*/ 156 h 250"/>
                <a:gd name="T6" fmla="*/ 148 w 198"/>
                <a:gd name="T7" fmla="*/ 115 h 250"/>
                <a:gd name="T8" fmla="*/ 148 w 198"/>
                <a:gd name="T9" fmla="*/ 52 h 250"/>
                <a:gd name="T10" fmla="*/ 98 w 198"/>
                <a:gd name="T11" fmla="*/ 0 h 250"/>
                <a:gd name="T12" fmla="*/ 48 w 198"/>
                <a:gd name="T13" fmla="*/ 52 h 250"/>
                <a:gd name="T14" fmla="*/ 48 w 198"/>
                <a:gd name="T15" fmla="*/ 115 h 250"/>
                <a:gd name="T16" fmla="*/ 75 w 198"/>
                <a:gd name="T17" fmla="*/ 156 h 250"/>
                <a:gd name="T18" fmla="*/ 75 w 198"/>
                <a:gd name="T19" fmla="*/ 156 h 250"/>
                <a:gd name="T20" fmla="*/ 76 w 198"/>
                <a:gd name="T21" fmla="*/ 156 h 250"/>
                <a:gd name="T22" fmla="*/ 58 w 198"/>
                <a:gd name="T23" fmla="*/ 178 h 250"/>
                <a:gd name="T24" fmla="*/ 0 w 198"/>
                <a:gd name="T25" fmla="*/ 214 h 250"/>
                <a:gd name="T26" fmla="*/ 98 w 198"/>
                <a:gd name="T27" fmla="*/ 250 h 250"/>
                <a:gd name="T28" fmla="*/ 198 w 198"/>
                <a:gd name="T29" fmla="*/ 211 h 250"/>
                <a:gd name="T30" fmla="*/ 142 w 198"/>
                <a:gd name="T31" fmla="*/ 178 h 250"/>
                <a:gd name="T32" fmla="*/ 125 w 198"/>
                <a:gd name="T33"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250">
                  <a:moveTo>
                    <a:pt x="125" y="156"/>
                  </a:moveTo>
                  <a:cubicBezTo>
                    <a:pt x="125" y="156"/>
                    <a:pt x="125" y="156"/>
                    <a:pt x="125" y="156"/>
                  </a:cubicBezTo>
                  <a:cubicBezTo>
                    <a:pt x="124" y="156"/>
                    <a:pt x="124" y="156"/>
                    <a:pt x="124" y="156"/>
                  </a:cubicBezTo>
                  <a:cubicBezTo>
                    <a:pt x="138" y="145"/>
                    <a:pt x="148" y="128"/>
                    <a:pt x="148" y="115"/>
                  </a:cubicBezTo>
                  <a:cubicBezTo>
                    <a:pt x="148" y="52"/>
                    <a:pt x="148" y="52"/>
                    <a:pt x="148" y="52"/>
                  </a:cubicBezTo>
                  <a:cubicBezTo>
                    <a:pt x="148" y="52"/>
                    <a:pt x="150" y="0"/>
                    <a:pt x="98" y="0"/>
                  </a:cubicBezTo>
                  <a:cubicBezTo>
                    <a:pt x="46" y="0"/>
                    <a:pt x="48" y="52"/>
                    <a:pt x="48" y="52"/>
                  </a:cubicBezTo>
                  <a:cubicBezTo>
                    <a:pt x="48" y="115"/>
                    <a:pt x="48" y="115"/>
                    <a:pt x="48" y="115"/>
                  </a:cubicBezTo>
                  <a:cubicBezTo>
                    <a:pt x="48" y="128"/>
                    <a:pt x="60" y="145"/>
                    <a:pt x="75" y="156"/>
                  </a:cubicBezTo>
                  <a:cubicBezTo>
                    <a:pt x="75" y="156"/>
                    <a:pt x="75" y="156"/>
                    <a:pt x="75" y="156"/>
                  </a:cubicBezTo>
                  <a:cubicBezTo>
                    <a:pt x="76" y="156"/>
                    <a:pt x="76" y="156"/>
                    <a:pt x="76" y="156"/>
                  </a:cubicBezTo>
                  <a:cubicBezTo>
                    <a:pt x="74" y="162"/>
                    <a:pt x="71" y="172"/>
                    <a:pt x="58" y="178"/>
                  </a:cubicBezTo>
                  <a:cubicBezTo>
                    <a:pt x="45" y="184"/>
                    <a:pt x="17" y="197"/>
                    <a:pt x="0" y="214"/>
                  </a:cubicBezTo>
                  <a:cubicBezTo>
                    <a:pt x="26" y="237"/>
                    <a:pt x="60" y="250"/>
                    <a:pt x="98" y="250"/>
                  </a:cubicBezTo>
                  <a:cubicBezTo>
                    <a:pt x="136" y="250"/>
                    <a:pt x="172" y="236"/>
                    <a:pt x="198" y="211"/>
                  </a:cubicBezTo>
                  <a:cubicBezTo>
                    <a:pt x="181" y="195"/>
                    <a:pt x="155" y="183"/>
                    <a:pt x="142" y="178"/>
                  </a:cubicBezTo>
                  <a:cubicBezTo>
                    <a:pt x="130" y="172"/>
                    <a:pt x="126" y="162"/>
                    <a:pt x="125"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1" name="îṡḻîdê"/>
            <p:cNvSpPr/>
            <p:nvPr>
              <p:custDataLst>
                <p:tags r:id="rId66"/>
              </p:custDataLst>
            </p:nvPr>
          </p:nvSpPr>
          <p:spPr bwMode="auto">
            <a:xfrm>
              <a:off x="5736708" y="1270661"/>
              <a:ext cx="690140" cy="854815"/>
            </a:xfrm>
            <a:custGeom>
              <a:avLst/>
              <a:gdLst>
                <a:gd name="T0" fmla="*/ 148 w 222"/>
                <a:gd name="T1" fmla="*/ 166 h 275"/>
                <a:gd name="T2" fmla="*/ 136 w 222"/>
                <a:gd name="T3" fmla="*/ 157 h 275"/>
                <a:gd name="T4" fmla="*/ 136 w 222"/>
                <a:gd name="T5" fmla="*/ 169 h 275"/>
                <a:gd name="T6" fmla="*/ 164 w 222"/>
                <a:gd name="T7" fmla="*/ 155 h 275"/>
                <a:gd name="T8" fmla="*/ 172 w 222"/>
                <a:gd name="T9" fmla="*/ 65 h 275"/>
                <a:gd name="T10" fmla="*/ 172 w 222"/>
                <a:gd name="T11" fmla="*/ 65 h 275"/>
                <a:gd name="T12" fmla="*/ 171 w 222"/>
                <a:gd name="T13" fmla="*/ 51 h 275"/>
                <a:gd name="T14" fmla="*/ 148 w 222"/>
                <a:gd name="T15" fmla="*/ 11 h 275"/>
                <a:gd name="T16" fmla="*/ 110 w 222"/>
                <a:gd name="T17" fmla="*/ 1 h 275"/>
                <a:gd name="T18" fmla="*/ 60 w 222"/>
                <a:gd name="T19" fmla="*/ 24 h 275"/>
                <a:gd name="T20" fmla="*/ 48 w 222"/>
                <a:gd name="T21" fmla="*/ 64 h 275"/>
                <a:gd name="T22" fmla="*/ 60 w 222"/>
                <a:gd name="T23" fmla="*/ 65 h 275"/>
                <a:gd name="T24" fmla="*/ 48 w 222"/>
                <a:gd name="T25" fmla="*/ 128 h 275"/>
                <a:gd name="T26" fmla="*/ 62 w 222"/>
                <a:gd name="T27" fmla="*/ 162 h 275"/>
                <a:gd name="T28" fmla="*/ 88 w 222"/>
                <a:gd name="T29" fmla="*/ 181 h 275"/>
                <a:gd name="T30" fmla="*/ 87 w 222"/>
                <a:gd name="T31" fmla="*/ 169 h 275"/>
                <a:gd name="T32" fmla="*/ 85 w 222"/>
                <a:gd name="T33" fmla="*/ 180 h 275"/>
                <a:gd name="T34" fmla="*/ 76 w 222"/>
                <a:gd name="T35" fmla="*/ 167 h 275"/>
                <a:gd name="T36" fmla="*/ 65 w 222"/>
                <a:gd name="T37" fmla="*/ 180 h 275"/>
                <a:gd name="T38" fmla="*/ 37 w 222"/>
                <a:gd name="T39" fmla="*/ 194 h 275"/>
                <a:gd name="T40" fmla="*/ 0 w 222"/>
                <a:gd name="T41" fmla="*/ 227 h 275"/>
                <a:gd name="T42" fmla="*/ 110 w 222"/>
                <a:gd name="T43" fmla="*/ 275 h 275"/>
                <a:gd name="T44" fmla="*/ 222 w 222"/>
                <a:gd name="T45" fmla="*/ 224 h 275"/>
                <a:gd name="T46" fmla="*/ 186 w 222"/>
                <a:gd name="T47" fmla="*/ 193 h 275"/>
                <a:gd name="T48" fmla="*/ 159 w 222"/>
                <a:gd name="T49" fmla="*/ 180 h 275"/>
                <a:gd name="T50" fmla="*/ 148 w 222"/>
                <a:gd name="T51" fmla="*/ 167 h 275"/>
                <a:gd name="T52" fmla="*/ 137 w 222"/>
                <a:gd name="T53" fmla="*/ 169 h 275"/>
                <a:gd name="T54" fmla="*/ 131 w 222"/>
                <a:gd name="T55" fmla="*/ 187 h 275"/>
                <a:gd name="T56" fmla="*/ 149 w 222"/>
                <a:gd name="T57" fmla="*/ 202 h 275"/>
                <a:gd name="T58" fmla="*/ 202 w 222"/>
                <a:gd name="T59" fmla="*/ 233 h 275"/>
                <a:gd name="T60" fmla="*/ 202 w 222"/>
                <a:gd name="T61" fmla="*/ 216 h 275"/>
                <a:gd name="T62" fmla="*/ 20 w 222"/>
                <a:gd name="T63" fmla="*/ 218 h 275"/>
                <a:gd name="T64" fmla="*/ 20 w 222"/>
                <a:gd name="T65" fmla="*/ 235 h 275"/>
                <a:gd name="T66" fmla="*/ 75 w 222"/>
                <a:gd name="T67" fmla="*/ 202 h 275"/>
                <a:gd name="T68" fmla="*/ 93 w 222"/>
                <a:gd name="T69" fmla="*/ 187 h 275"/>
                <a:gd name="T70" fmla="*/ 90 w 222"/>
                <a:gd name="T71" fmla="*/ 157 h 275"/>
                <a:gd name="T72" fmla="*/ 86 w 222"/>
                <a:gd name="T73" fmla="*/ 157 h 275"/>
                <a:gd name="T74" fmla="*/ 87 w 222"/>
                <a:gd name="T75" fmla="*/ 169 h 275"/>
                <a:gd name="T76" fmla="*/ 78 w 222"/>
                <a:gd name="T77" fmla="*/ 143 h 275"/>
                <a:gd name="T78" fmla="*/ 72 w 222"/>
                <a:gd name="T79" fmla="*/ 128 h 275"/>
                <a:gd name="T80" fmla="*/ 72 w 222"/>
                <a:gd name="T81" fmla="*/ 64 h 275"/>
                <a:gd name="T82" fmla="*/ 72 w 222"/>
                <a:gd name="T83" fmla="*/ 64 h 275"/>
                <a:gd name="T84" fmla="*/ 72 w 222"/>
                <a:gd name="T85" fmla="*/ 64 h 275"/>
                <a:gd name="T86" fmla="*/ 72 w 222"/>
                <a:gd name="T87" fmla="*/ 64 h 275"/>
                <a:gd name="T88" fmla="*/ 76 w 222"/>
                <a:gd name="T89" fmla="*/ 45 h 275"/>
                <a:gd name="T90" fmla="*/ 96 w 222"/>
                <a:gd name="T91" fmla="*/ 26 h 275"/>
                <a:gd name="T92" fmla="*/ 132 w 222"/>
                <a:gd name="T93" fmla="*/ 30 h 275"/>
                <a:gd name="T94" fmla="*/ 147 w 222"/>
                <a:gd name="T95" fmla="*/ 53 h 275"/>
                <a:gd name="T96" fmla="*/ 148 w 222"/>
                <a:gd name="T97" fmla="*/ 64 h 275"/>
                <a:gd name="T98" fmla="*/ 148 w 222"/>
                <a:gd name="T99" fmla="*/ 64 h 275"/>
                <a:gd name="T100" fmla="*/ 148 w 222"/>
                <a:gd name="T101" fmla="*/ 64 h 275"/>
                <a:gd name="T102" fmla="*/ 148 w 222"/>
                <a:gd name="T103" fmla="*/ 65 h 275"/>
                <a:gd name="T104" fmla="*/ 143 w 222"/>
                <a:gd name="T105" fmla="*/ 143 h 275"/>
                <a:gd name="T106" fmla="*/ 124 w 222"/>
                <a:gd name="T107" fmla="*/ 173 h 275"/>
                <a:gd name="T108" fmla="*/ 137 w 222"/>
                <a:gd name="T109" fmla="*/ 181 h 275"/>
                <a:gd name="T110" fmla="*/ 125 w 222"/>
                <a:gd name="T111" fmla="*/ 172 h 275"/>
                <a:gd name="T112" fmla="*/ 137 w 222"/>
                <a:gd name="T113" fmla="*/ 169 h 275"/>
                <a:gd name="T114" fmla="*/ 137 w 222"/>
                <a:gd name="T115"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2" h="275">
                  <a:moveTo>
                    <a:pt x="137" y="169"/>
                  </a:moveTo>
                  <a:cubicBezTo>
                    <a:pt x="148" y="166"/>
                    <a:pt x="148" y="166"/>
                    <a:pt x="148" y="166"/>
                  </a:cubicBezTo>
                  <a:cubicBezTo>
                    <a:pt x="148" y="166"/>
                    <a:pt x="148" y="166"/>
                    <a:pt x="148" y="166"/>
                  </a:cubicBezTo>
                  <a:cubicBezTo>
                    <a:pt x="147" y="160"/>
                    <a:pt x="142" y="156"/>
                    <a:pt x="136" y="157"/>
                  </a:cubicBezTo>
                  <a:cubicBezTo>
                    <a:pt x="135" y="157"/>
                    <a:pt x="135" y="157"/>
                    <a:pt x="135" y="157"/>
                  </a:cubicBezTo>
                  <a:cubicBezTo>
                    <a:pt x="136" y="169"/>
                    <a:pt x="136" y="169"/>
                    <a:pt x="136" y="169"/>
                  </a:cubicBezTo>
                  <a:cubicBezTo>
                    <a:pt x="143" y="178"/>
                    <a:pt x="143" y="178"/>
                    <a:pt x="143" y="178"/>
                  </a:cubicBezTo>
                  <a:cubicBezTo>
                    <a:pt x="152" y="172"/>
                    <a:pt x="159" y="164"/>
                    <a:pt x="164" y="155"/>
                  </a:cubicBezTo>
                  <a:cubicBezTo>
                    <a:pt x="169" y="146"/>
                    <a:pt x="172" y="137"/>
                    <a:pt x="172" y="128"/>
                  </a:cubicBezTo>
                  <a:cubicBezTo>
                    <a:pt x="172" y="65"/>
                    <a:pt x="172" y="65"/>
                    <a:pt x="172" y="65"/>
                  </a:cubicBezTo>
                  <a:cubicBezTo>
                    <a:pt x="160" y="65"/>
                    <a:pt x="160" y="65"/>
                    <a:pt x="160" y="65"/>
                  </a:cubicBezTo>
                  <a:cubicBezTo>
                    <a:pt x="172" y="65"/>
                    <a:pt x="172" y="65"/>
                    <a:pt x="172" y="65"/>
                  </a:cubicBezTo>
                  <a:cubicBezTo>
                    <a:pt x="172" y="65"/>
                    <a:pt x="172" y="65"/>
                    <a:pt x="172" y="64"/>
                  </a:cubicBezTo>
                  <a:cubicBezTo>
                    <a:pt x="172" y="62"/>
                    <a:pt x="172" y="57"/>
                    <a:pt x="171" y="51"/>
                  </a:cubicBezTo>
                  <a:cubicBezTo>
                    <a:pt x="170" y="46"/>
                    <a:pt x="169" y="41"/>
                    <a:pt x="166" y="35"/>
                  </a:cubicBezTo>
                  <a:cubicBezTo>
                    <a:pt x="163" y="27"/>
                    <a:pt x="157" y="18"/>
                    <a:pt x="148" y="11"/>
                  </a:cubicBezTo>
                  <a:cubicBezTo>
                    <a:pt x="143" y="8"/>
                    <a:pt x="137" y="5"/>
                    <a:pt x="131" y="3"/>
                  </a:cubicBezTo>
                  <a:cubicBezTo>
                    <a:pt x="125" y="2"/>
                    <a:pt x="118" y="1"/>
                    <a:pt x="110" y="1"/>
                  </a:cubicBezTo>
                  <a:cubicBezTo>
                    <a:pt x="96" y="0"/>
                    <a:pt x="85" y="4"/>
                    <a:pt x="76" y="9"/>
                  </a:cubicBezTo>
                  <a:cubicBezTo>
                    <a:pt x="69" y="13"/>
                    <a:pt x="64" y="19"/>
                    <a:pt x="60" y="24"/>
                  </a:cubicBezTo>
                  <a:cubicBezTo>
                    <a:pt x="54" y="33"/>
                    <a:pt x="51" y="41"/>
                    <a:pt x="50" y="48"/>
                  </a:cubicBezTo>
                  <a:cubicBezTo>
                    <a:pt x="48" y="56"/>
                    <a:pt x="48" y="61"/>
                    <a:pt x="48" y="64"/>
                  </a:cubicBezTo>
                  <a:cubicBezTo>
                    <a:pt x="48" y="65"/>
                    <a:pt x="48" y="65"/>
                    <a:pt x="48" y="65"/>
                  </a:cubicBezTo>
                  <a:cubicBezTo>
                    <a:pt x="60" y="65"/>
                    <a:pt x="60" y="65"/>
                    <a:pt x="60" y="65"/>
                  </a:cubicBezTo>
                  <a:cubicBezTo>
                    <a:pt x="48" y="65"/>
                    <a:pt x="48" y="65"/>
                    <a:pt x="48" y="65"/>
                  </a:cubicBezTo>
                  <a:cubicBezTo>
                    <a:pt x="48" y="128"/>
                    <a:pt x="48" y="128"/>
                    <a:pt x="48" y="128"/>
                  </a:cubicBezTo>
                  <a:cubicBezTo>
                    <a:pt x="48" y="133"/>
                    <a:pt x="49" y="138"/>
                    <a:pt x="51" y="142"/>
                  </a:cubicBezTo>
                  <a:cubicBezTo>
                    <a:pt x="53" y="149"/>
                    <a:pt x="57" y="156"/>
                    <a:pt x="62" y="162"/>
                  </a:cubicBezTo>
                  <a:cubicBezTo>
                    <a:pt x="67" y="168"/>
                    <a:pt x="73" y="174"/>
                    <a:pt x="80" y="178"/>
                  </a:cubicBezTo>
                  <a:cubicBezTo>
                    <a:pt x="82" y="180"/>
                    <a:pt x="85" y="181"/>
                    <a:pt x="88" y="181"/>
                  </a:cubicBezTo>
                  <a:cubicBezTo>
                    <a:pt x="88" y="181"/>
                    <a:pt x="88" y="181"/>
                    <a:pt x="88" y="181"/>
                  </a:cubicBezTo>
                  <a:cubicBezTo>
                    <a:pt x="87" y="169"/>
                    <a:pt x="87" y="169"/>
                    <a:pt x="87" y="169"/>
                  </a:cubicBezTo>
                  <a:cubicBezTo>
                    <a:pt x="85" y="180"/>
                    <a:pt x="85" y="180"/>
                    <a:pt x="85" y="180"/>
                  </a:cubicBezTo>
                  <a:cubicBezTo>
                    <a:pt x="85" y="180"/>
                    <a:pt x="85" y="180"/>
                    <a:pt x="85" y="180"/>
                  </a:cubicBezTo>
                  <a:cubicBezTo>
                    <a:pt x="88" y="169"/>
                    <a:pt x="88" y="169"/>
                    <a:pt x="88" y="169"/>
                  </a:cubicBezTo>
                  <a:cubicBezTo>
                    <a:pt x="76" y="167"/>
                    <a:pt x="76" y="167"/>
                    <a:pt x="76" y="167"/>
                  </a:cubicBezTo>
                  <a:cubicBezTo>
                    <a:pt x="75" y="169"/>
                    <a:pt x="75" y="171"/>
                    <a:pt x="73" y="173"/>
                  </a:cubicBezTo>
                  <a:cubicBezTo>
                    <a:pt x="72" y="176"/>
                    <a:pt x="70" y="178"/>
                    <a:pt x="65" y="180"/>
                  </a:cubicBezTo>
                  <a:cubicBezTo>
                    <a:pt x="65" y="180"/>
                    <a:pt x="65" y="180"/>
                    <a:pt x="65" y="180"/>
                  </a:cubicBezTo>
                  <a:cubicBezTo>
                    <a:pt x="59" y="183"/>
                    <a:pt x="48" y="188"/>
                    <a:pt x="37" y="194"/>
                  </a:cubicBezTo>
                  <a:cubicBezTo>
                    <a:pt x="25" y="201"/>
                    <a:pt x="13" y="209"/>
                    <a:pt x="3" y="218"/>
                  </a:cubicBezTo>
                  <a:cubicBezTo>
                    <a:pt x="1" y="221"/>
                    <a:pt x="0" y="224"/>
                    <a:pt x="0" y="227"/>
                  </a:cubicBezTo>
                  <a:cubicBezTo>
                    <a:pt x="0" y="231"/>
                    <a:pt x="1" y="234"/>
                    <a:pt x="4" y="236"/>
                  </a:cubicBezTo>
                  <a:cubicBezTo>
                    <a:pt x="32" y="260"/>
                    <a:pt x="69" y="275"/>
                    <a:pt x="110" y="275"/>
                  </a:cubicBezTo>
                  <a:cubicBezTo>
                    <a:pt x="151" y="275"/>
                    <a:pt x="190" y="259"/>
                    <a:pt x="218" y="233"/>
                  </a:cubicBezTo>
                  <a:cubicBezTo>
                    <a:pt x="221" y="231"/>
                    <a:pt x="222" y="228"/>
                    <a:pt x="222" y="224"/>
                  </a:cubicBezTo>
                  <a:cubicBezTo>
                    <a:pt x="222" y="221"/>
                    <a:pt x="221" y="218"/>
                    <a:pt x="218" y="216"/>
                  </a:cubicBezTo>
                  <a:cubicBezTo>
                    <a:pt x="208" y="207"/>
                    <a:pt x="197" y="199"/>
                    <a:pt x="186" y="193"/>
                  </a:cubicBezTo>
                  <a:cubicBezTo>
                    <a:pt x="175" y="187"/>
                    <a:pt x="165" y="183"/>
                    <a:pt x="159" y="180"/>
                  </a:cubicBezTo>
                  <a:cubicBezTo>
                    <a:pt x="159" y="180"/>
                    <a:pt x="159" y="180"/>
                    <a:pt x="159" y="180"/>
                  </a:cubicBezTo>
                  <a:cubicBezTo>
                    <a:pt x="155" y="178"/>
                    <a:pt x="153" y="176"/>
                    <a:pt x="151" y="173"/>
                  </a:cubicBezTo>
                  <a:cubicBezTo>
                    <a:pt x="150" y="171"/>
                    <a:pt x="149" y="169"/>
                    <a:pt x="148" y="167"/>
                  </a:cubicBezTo>
                  <a:cubicBezTo>
                    <a:pt x="148" y="166"/>
                    <a:pt x="148" y="166"/>
                    <a:pt x="148" y="166"/>
                  </a:cubicBezTo>
                  <a:cubicBezTo>
                    <a:pt x="137" y="169"/>
                    <a:pt x="137" y="169"/>
                    <a:pt x="137" y="169"/>
                  </a:cubicBezTo>
                  <a:cubicBezTo>
                    <a:pt x="125" y="171"/>
                    <a:pt x="125" y="171"/>
                    <a:pt x="125" y="171"/>
                  </a:cubicBezTo>
                  <a:cubicBezTo>
                    <a:pt x="126" y="175"/>
                    <a:pt x="127" y="181"/>
                    <a:pt x="131" y="187"/>
                  </a:cubicBezTo>
                  <a:cubicBezTo>
                    <a:pt x="135" y="192"/>
                    <a:pt x="141" y="198"/>
                    <a:pt x="149" y="202"/>
                  </a:cubicBezTo>
                  <a:cubicBezTo>
                    <a:pt x="149" y="202"/>
                    <a:pt x="149" y="202"/>
                    <a:pt x="149" y="202"/>
                  </a:cubicBezTo>
                  <a:cubicBezTo>
                    <a:pt x="155" y="204"/>
                    <a:pt x="165" y="209"/>
                    <a:pt x="174" y="214"/>
                  </a:cubicBezTo>
                  <a:cubicBezTo>
                    <a:pt x="184" y="220"/>
                    <a:pt x="194" y="226"/>
                    <a:pt x="202" y="233"/>
                  </a:cubicBezTo>
                  <a:cubicBezTo>
                    <a:pt x="210" y="224"/>
                    <a:pt x="210" y="224"/>
                    <a:pt x="210" y="224"/>
                  </a:cubicBezTo>
                  <a:cubicBezTo>
                    <a:pt x="202" y="216"/>
                    <a:pt x="202" y="216"/>
                    <a:pt x="202" y="216"/>
                  </a:cubicBezTo>
                  <a:cubicBezTo>
                    <a:pt x="178" y="238"/>
                    <a:pt x="145" y="251"/>
                    <a:pt x="110" y="251"/>
                  </a:cubicBezTo>
                  <a:cubicBezTo>
                    <a:pt x="75" y="251"/>
                    <a:pt x="44" y="239"/>
                    <a:pt x="20" y="218"/>
                  </a:cubicBezTo>
                  <a:cubicBezTo>
                    <a:pt x="12" y="227"/>
                    <a:pt x="12" y="227"/>
                    <a:pt x="12" y="227"/>
                  </a:cubicBezTo>
                  <a:cubicBezTo>
                    <a:pt x="20" y="235"/>
                    <a:pt x="20" y="235"/>
                    <a:pt x="20" y="235"/>
                  </a:cubicBezTo>
                  <a:cubicBezTo>
                    <a:pt x="28" y="228"/>
                    <a:pt x="38" y="221"/>
                    <a:pt x="48" y="215"/>
                  </a:cubicBezTo>
                  <a:cubicBezTo>
                    <a:pt x="59" y="209"/>
                    <a:pt x="69" y="204"/>
                    <a:pt x="75" y="202"/>
                  </a:cubicBezTo>
                  <a:cubicBezTo>
                    <a:pt x="75" y="202"/>
                    <a:pt x="75" y="202"/>
                    <a:pt x="75" y="202"/>
                  </a:cubicBezTo>
                  <a:cubicBezTo>
                    <a:pt x="83" y="198"/>
                    <a:pt x="89" y="192"/>
                    <a:pt x="93" y="187"/>
                  </a:cubicBezTo>
                  <a:cubicBezTo>
                    <a:pt x="97" y="181"/>
                    <a:pt x="99" y="175"/>
                    <a:pt x="99" y="171"/>
                  </a:cubicBezTo>
                  <a:cubicBezTo>
                    <a:pt x="100" y="164"/>
                    <a:pt x="96" y="158"/>
                    <a:pt x="90" y="157"/>
                  </a:cubicBezTo>
                  <a:cubicBezTo>
                    <a:pt x="89" y="157"/>
                    <a:pt x="89" y="157"/>
                    <a:pt x="89" y="157"/>
                  </a:cubicBezTo>
                  <a:cubicBezTo>
                    <a:pt x="88" y="157"/>
                    <a:pt x="87" y="157"/>
                    <a:pt x="86" y="157"/>
                  </a:cubicBezTo>
                  <a:cubicBezTo>
                    <a:pt x="85" y="157"/>
                    <a:pt x="85" y="157"/>
                    <a:pt x="85" y="157"/>
                  </a:cubicBezTo>
                  <a:cubicBezTo>
                    <a:pt x="87" y="169"/>
                    <a:pt x="87" y="169"/>
                    <a:pt x="87" y="169"/>
                  </a:cubicBezTo>
                  <a:cubicBezTo>
                    <a:pt x="93" y="159"/>
                    <a:pt x="93" y="159"/>
                    <a:pt x="93" y="159"/>
                  </a:cubicBezTo>
                  <a:cubicBezTo>
                    <a:pt x="87" y="155"/>
                    <a:pt x="82" y="149"/>
                    <a:pt x="78" y="143"/>
                  </a:cubicBezTo>
                  <a:cubicBezTo>
                    <a:pt x="76" y="140"/>
                    <a:pt x="74" y="137"/>
                    <a:pt x="73" y="134"/>
                  </a:cubicBezTo>
                  <a:cubicBezTo>
                    <a:pt x="72" y="131"/>
                    <a:pt x="72" y="129"/>
                    <a:pt x="72" y="128"/>
                  </a:cubicBezTo>
                  <a:cubicBezTo>
                    <a:pt x="72" y="65"/>
                    <a:pt x="72" y="65"/>
                    <a:pt x="72" y="65"/>
                  </a:cubicBezTo>
                  <a:cubicBezTo>
                    <a:pt x="72" y="64"/>
                    <a:pt x="72" y="64"/>
                    <a:pt x="72" y="64"/>
                  </a:cubicBezTo>
                  <a:cubicBezTo>
                    <a:pt x="72" y="64"/>
                    <a:pt x="72" y="64"/>
                    <a:pt x="72" y="64"/>
                  </a:cubicBezTo>
                  <a:cubicBezTo>
                    <a:pt x="72" y="64"/>
                    <a:pt x="72" y="64"/>
                    <a:pt x="72" y="64"/>
                  </a:cubicBezTo>
                  <a:cubicBezTo>
                    <a:pt x="72" y="64"/>
                    <a:pt x="72" y="64"/>
                    <a:pt x="72" y="64"/>
                  </a:cubicBezTo>
                  <a:cubicBezTo>
                    <a:pt x="72" y="64"/>
                    <a:pt x="72" y="64"/>
                    <a:pt x="72" y="64"/>
                  </a:cubicBezTo>
                  <a:cubicBezTo>
                    <a:pt x="72" y="64"/>
                    <a:pt x="72" y="64"/>
                    <a:pt x="72" y="64"/>
                  </a:cubicBezTo>
                  <a:cubicBezTo>
                    <a:pt x="72" y="64"/>
                    <a:pt x="72" y="64"/>
                    <a:pt x="72" y="64"/>
                  </a:cubicBezTo>
                  <a:cubicBezTo>
                    <a:pt x="72" y="63"/>
                    <a:pt x="72" y="59"/>
                    <a:pt x="73" y="55"/>
                  </a:cubicBezTo>
                  <a:cubicBezTo>
                    <a:pt x="73" y="52"/>
                    <a:pt x="74" y="48"/>
                    <a:pt x="76" y="45"/>
                  </a:cubicBezTo>
                  <a:cubicBezTo>
                    <a:pt x="78" y="39"/>
                    <a:pt x="81" y="35"/>
                    <a:pt x="86" y="31"/>
                  </a:cubicBezTo>
                  <a:cubicBezTo>
                    <a:pt x="89" y="29"/>
                    <a:pt x="92" y="28"/>
                    <a:pt x="96" y="26"/>
                  </a:cubicBezTo>
                  <a:cubicBezTo>
                    <a:pt x="100" y="25"/>
                    <a:pt x="104" y="25"/>
                    <a:pt x="110" y="25"/>
                  </a:cubicBezTo>
                  <a:cubicBezTo>
                    <a:pt x="120" y="25"/>
                    <a:pt x="127" y="27"/>
                    <a:pt x="132" y="30"/>
                  </a:cubicBezTo>
                  <a:cubicBezTo>
                    <a:pt x="136" y="32"/>
                    <a:pt x="138" y="35"/>
                    <a:pt x="140" y="38"/>
                  </a:cubicBezTo>
                  <a:cubicBezTo>
                    <a:pt x="144" y="43"/>
                    <a:pt x="146" y="48"/>
                    <a:pt x="147" y="53"/>
                  </a:cubicBezTo>
                  <a:cubicBezTo>
                    <a:pt x="148" y="58"/>
                    <a:pt x="148" y="62"/>
                    <a:pt x="148" y="64"/>
                  </a:cubicBezTo>
                  <a:cubicBezTo>
                    <a:pt x="148" y="64"/>
                    <a:pt x="148" y="64"/>
                    <a:pt x="148" y="64"/>
                  </a:cubicBezTo>
                  <a:cubicBezTo>
                    <a:pt x="148" y="64"/>
                    <a:pt x="148" y="64"/>
                    <a:pt x="148" y="64"/>
                  </a:cubicBezTo>
                  <a:cubicBezTo>
                    <a:pt x="148" y="64"/>
                    <a:pt x="148" y="64"/>
                    <a:pt x="148" y="64"/>
                  </a:cubicBezTo>
                  <a:cubicBezTo>
                    <a:pt x="148" y="64"/>
                    <a:pt x="148" y="64"/>
                    <a:pt x="148" y="64"/>
                  </a:cubicBezTo>
                  <a:cubicBezTo>
                    <a:pt x="148" y="64"/>
                    <a:pt x="148" y="64"/>
                    <a:pt x="148" y="64"/>
                  </a:cubicBezTo>
                  <a:cubicBezTo>
                    <a:pt x="148" y="64"/>
                    <a:pt x="148" y="64"/>
                    <a:pt x="148" y="64"/>
                  </a:cubicBezTo>
                  <a:cubicBezTo>
                    <a:pt x="148" y="65"/>
                    <a:pt x="148" y="65"/>
                    <a:pt x="148" y="65"/>
                  </a:cubicBezTo>
                  <a:cubicBezTo>
                    <a:pt x="148" y="128"/>
                    <a:pt x="148" y="128"/>
                    <a:pt x="148" y="128"/>
                  </a:cubicBezTo>
                  <a:cubicBezTo>
                    <a:pt x="148" y="131"/>
                    <a:pt x="146" y="137"/>
                    <a:pt x="143" y="143"/>
                  </a:cubicBezTo>
                  <a:cubicBezTo>
                    <a:pt x="140" y="149"/>
                    <a:pt x="135" y="155"/>
                    <a:pt x="129" y="159"/>
                  </a:cubicBezTo>
                  <a:cubicBezTo>
                    <a:pt x="124" y="162"/>
                    <a:pt x="123" y="168"/>
                    <a:pt x="124" y="173"/>
                  </a:cubicBezTo>
                  <a:cubicBezTo>
                    <a:pt x="126" y="178"/>
                    <a:pt x="131" y="181"/>
                    <a:pt x="136" y="181"/>
                  </a:cubicBezTo>
                  <a:cubicBezTo>
                    <a:pt x="137" y="181"/>
                    <a:pt x="137" y="181"/>
                    <a:pt x="137" y="181"/>
                  </a:cubicBezTo>
                  <a:cubicBezTo>
                    <a:pt x="137" y="169"/>
                    <a:pt x="137" y="169"/>
                    <a:pt x="137" y="169"/>
                  </a:cubicBezTo>
                  <a:cubicBezTo>
                    <a:pt x="125" y="172"/>
                    <a:pt x="125" y="172"/>
                    <a:pt x="125" y="172"/>
                  </a:cubicBezTo>
                  <a:cubicBezTo>
                    <a:pt x="125" y="172"/>
                    <a:pt x="125" y="172"/>
                    <a:pt x="125" y="172"/>
                  </a:cubicBezTo>
                  <a:cubicBezTo>
                    <a:pt x="137" y="169"/>
                    <a:pt x="137" y="169"/>
                    <a:pt x="137" y="169"/>
                  </a:cubicBezTo>
                  <a:cubicBezTo>
                    <a:pt x="125" y="171"/>
                    <a:pt x="125" y="171"/>
                    <a:pt x="125" y="171"/>
                  </a:cubicBezTo>
                  <a:lnTo>
                    <a:pt x="137" y="169"/>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2" name="íṥḷïḋê"/>
            <p:cNvSpPr/>
            <p:nvPr>
              <p:custDataLst>
                <p:tags r:id="rId67"/>
              </p:custDataLst>
            </p:nvPr>
          </p:nvSpPr>
          <p:spPr bwMode="auto">
            <a:xfrm>
              <a:off x="5615448" y="1161377"/>
              <a:ext cx="923679" cy="814394"/>
            </a:xfrm>
            <a:custGeom>
              <a:avLst/>
              <a:gdLst>
                <a:gd name="T0" fmla="*/ 149 w 297"/>
                <a:gd name="T1" fmla="*/ 0 h 262"/>
                <a:gd name="T2" fmla="*/ 0 w 297"/>
                <a:gd name="T3" fmla="*/ 149 h 262"/>
                <a:gd name="T4" fmla="*/ 51 w 297"/>
                <a:gd name="T5" fmla="*/ 262 h 262"/>
                <a:gd name="T6" fmla="*/ 109 w 297"/>
                <a:gd name="T7" fmla="*/ 226 h 262"/>
                <a:gd name="T8" fmla="*/ 126 w 297"/>
                <a:gd name="T9" fmla="*/ 204 h 262"/>
                <a:gd name="T10" fmla="*/ 99 w 297"/>
                <a:gd name="T11" fmla="*/ 163 h 262"/>
                <a:gd name="T12" fmla="*/ 99 w 297"/>
                <a:gd name="T13" fmla="*/ 100 h 262"/>
                <a:gd name="T14" fmla="*/ 149 w 297"/>
                <a:gd name="T15" fmla="*/ 48 h 262"/>
                <a:gd name="T16" fmla="*/ 199 w 297"/>
                <a:gd name="T17" fmla="*/ 100 h 262"/>
                <a:gd name="T18" fmla="*/ 199 w 297"/>
                <a:gd name="T19" fmla="*/ 163 h 262"/>
                <a:gd name="T20" fmla="*/ 175 w 297"/>
                <a:gd name="T21" fmla="*/ 204 h 262"/>
                <a:gd name="T22" fmla="*/ 193 w 297"/>
                <a:gd name="T23" fmla="*/ 226 h 262"/>
                <a:gd name="T24" fmla="*/ 249 w 297"/>
                <a:gd name="T25" fmla="*/ 259 h 262"/>
                <a:gd name="T26" fmla="*/ 297 w 297"/>
                <a:gd name="T27" fmla="*/ 149 h 262"/>
                <a:gd name="T28" fmla="*/ 149 w 297"/>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7" h="262">
                  <a:moveTo>
                    <a:pt x="149" y="0"/>
                  </a:moveTo>
                  <a:cubicBezTo>
                    <a:pt x="66" y="0"/>
                    <a:pt x="0" y="67"/>
                    <a:pt x="0" y="149"/>
                  </a:cubicBezTo>
                  <a:cubicBezTo>
                    <a:pt x="0" y="194"/>
                    <a:pt x="19" y="235"/>
                    <a:pt x="51" y="262"/>
                  </a:cubicBezTo>
                  <a:cubicBezTo>
                    <a:pt x="68" y="245"/>
                    <a:pt x="96" y="232"/>
                    <a:pt x="109" y="226"/>
                  </a:cubicBezTo>
                  <a:cubicBezTo>
                    <a:pt x="122" y="220"/>
                    <a:pt x="124" y="210"/>
                    <a:pt x="126" y="204"/>
                  </a:cubicBezTo>
                  <a:cubicBezTo>
                    <a:pt x="111" y="193"/>
                    <a:pt x="99" y="176"/>
                    <a:pt x="99" y="163"/>
                  </a:cubicBezTo>
                  <a:cubicBezTo>
                    <a:pt x="99" y="100"/>
                    <a:pt x="99" y="100"/>
                    <a:pt x="99" y="100"/>
                  </a:cubicBezTo>
                  <a:cubicBezTo>
                    <a:pt x="99" y="100"/>
                    <a:pt x="97" y="48"/>
                    <a:pt x="149" y="48"/>
                  </a:cubicBezTo>
                  <a:cubicBezTo>
                    <a:pt x="201" y="48"/>
                    <a:pt x="199" y="100"/>
                    <a:pt x="199" y="100"/>
                  </a:cubicBezTo>
                  <a:cubicBezTo>
                    <a:pt x="199" y="163"/>
                    <a:pt x="199" y="163"/>
                    <a:pt x="199" y="163"/>
                  </a:cubicBezTo>
                  <a:cubicBezTo>
                    <a:pt x="199" y="176"/>
                    <a:pt x="189" y="193"/>
                    <a:pt x="175" y="204"/>
                  </a:cubicBezTo>
                  <a:cubicBezTo>
                    <a:pt x="176" y="210"/>
                    <a:pt x="180" y="220"/>
                    <a:pt x="193" y="226"/>
                  </a:cubicBezTo>
                  <a:cubicBezTo>
                    <a:pt x="205" y="231"/>
                    <a:pt x="231" y="243"/>
                    <a:pt x="249" y="259"/>
                  </a:cubicBezTo>
                  <a:cubicBezTo>
                    <a:pt x="279" y="232"/>
                    <a:pt x="297" y="193"/>
                    <a:pt x="297" y="149"/>
                  </a:cubicBezTo>
                  <a:cubicBezTo>
                    <a:pt x="297" y="67"/>
                    <a:pt x="231" y="0"/>
                    <a:pt x="149" y="0"/>
                  </a:cubicBezTo>
                  <a:close/>
                </a:path>
              </a:pathLst>
            </a:custGeom>
            <a:solidFill>
              <a:srgbClr val="FFCB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3" name="ïsḷíḑé"/>
            <p:cNvSpPr/>
            <p:nvPr>
              <p:custDataLst>
                <p:tags r:id="rId68"/>
              </p:custDataLst>
            </p:nvPr>
          </p:nvSpPr>
          <p:spPr bwMode="auto">
            <a:xfrm>
              <a:off x="5578021" y="1123950"/>
              <a:ext cx="998532" cy="892241"/>
            </a:xfrm>
            <a:custGeom>
              <a:avLst/>
              <a:gdLst>
                <a:gd name="T0" fmla="*/ 161 w 321"/>
                <a:gd name="T1" fmla="*/ 0 h 287"/>
                <a:gd name="T2" fmla="*/ 0 w 321"/>
                <a:gd name="T3" fmla="*/ 161 h 287"/>
                <a:gd name="T4" fmla="*/ 71 w 321"/>
                <a:gd name="T5" fmla="*/ 282 h 287"/>
                <a:gd name="T6" fmla="*/ 126 w 321"/>
                <a:gd name="T7" fmla="*/ 249 h 287"/>
                <a:gd name="T8" fmla="*/ 137 w 321"/>
                <a:gd name="T9" fmla="*/ 242 h 287"/>
                <a:gd name="T10" fmla="*/ 149 w 321"/>
                <a:gd name="T11" fmla="*/ 218 h 287"/>
                <a:gd name="T12" fmla="*/ 129 w 321"/>
                <a:gd name="T13" fmla="*/ 190 h 287"/>
                <a:gd name="T14" fmla="*/ 123 w 321"/>
                <a:gd name="T15" fmla="*/ 175 h 287"/>
                <a:gd name="T16" fmla="*/ 123 w 321"/>
                <a:gd name="T17" fmla="*/ 111 h 287"/>
                <a:gd name="T18" fmla="*/ 123 w 321"/>
                <a:gd name="T19" fmla="*/ 111 h 287"/>
                <a:gd name="T20" fmla="*/ 123 w 321"/>
                <a:gd name="T21" fmla="*/ 111 h 287"/>
                <a:gd name="T22" fmla="*/ 123 w 321"/>
                <a:gd name="T23" fmla="*/ 111 h 287"/>
                <a:gd name="T24" fmla="*/ 127 w 321"/>
                <a:gd name="T25" fmla="*/ 92 h 287"/>
                <a:gd name="T26" fmla="*/ 147 w 321"/>
                <a:gd name="T27" fmla="*/ 73 h 287"/>
                <a:gd name="T28" fmla="*/ 183 w 321"/>
                <a:gd name="T29" fmla="*/ 77 h 287"/>
                <a:gd name="T30" fmla="*/ 198 w 321"/>
                <a:gd name="T31" fmla="*/ 100 h 287"/>
                <a:gd name="T32" fmla="*/ 199 w 321"/>
                <a:gd name="T33" fmla="*/ 111 h 287"/>
                <a:gd name="T34" fmla="*/ 199 w 321"/>
                <a:gd name="T35" fmla="*/ 111 h 287"/>
                <a:gd name="T36" fmla="*/ 199 w 321"/>
                <a:gd name="T37" fmla="*/ 111 h 287"/>
                <a:gd name="T38" fmla="*/ 199 w 321"/>
                <a:gd name="T39" fmla="*/ 112 h 287"/>
                <a:gd name="T40" fmla="*/ 194 w 321"/>
                <a:gd name="T41" fmla="*/ 190 h 287"/>
                <a:gd name="T42" fmla="*/ 175 w 321"/>
                <a:gd name="T43" fmla="*/ 218 h 287"/>
                <a:gd name="T44" fmla="*/ 200 w 321"/>
                <a:gd name="T45" fmla="*/ 249 h 287"/>
                <a:gd name="T46" fmla="*/ 225 w 321"/>
                <a:gd name="T47" fmla="*/ 261 h 287"/>
                <a:gd name="T48" fmla="*/ 269 w 321"/>
                <a:gd name="T49" fmla="*/ 280 h 287"/>
                <a:gd name="T50" fmla="*/ 274 w 321"/>
                <a:gd name="T51" fmla="*/ 48 h 287"/>
                <a:gd name="T52" fmla="*/ 161 w 321"/>
                <a:gd name="T53" fmla="*/ 12 h 287"/>
                <a:gd name="T54" fmla="*/ 257 w 321"/>
                <a:gd name="T55" fmla="*/ 65 h 287"/>
                <a:gd name="T56" fmla="*/ 253 w 321"/>
                <a:gd name="T57" fmla="*/ 263 h 287"/>
                <a:gd name="T58" fmla="*/ 269 w 321"/>
                <a:gd name="T59" fmla="*/ 263 h 287"/>
                <a:gd name="T60" fmla="*/ 209 w 321"/>
                <a:gd name="T61" fmla="*/ 227 h 287"/>
                <a:gd name="T62" fmla="*/ 201 w 321"/>
                <a:gd name="T63" fmla="*/ 220 h 287"/>
                <a:gd name="T64" fmla="*/ 187 w 321"/>
                <a:gd name="T65" fmla="*/ 216 h 287"/>
                <a:gd name="T66" fmla="*/ 215 w 321"/>
                <a:gd name="T67" fmla="*/ 202 h 287"/>
                <a:gd name="T68" fmla="*/ 223 w 321"/>
                <a:gd name="T69" fmla="*/ 112 h 287"/>
                <a:gd name="T70" fmla="*/ 223 w 321"/>
                <a:gd name="T71" fmla="*/ 112 h 287"/>
                <a:gd name="T72" fmla="*/ 222 w 321"/>
                <a:gd name="T73" fmla="*/ 98 h 287"/>
                <a:gd name="T74" fmla="*/ 199 w 321"/>
                <a:gd name="T75" fmla="*/ 58 h 287"/>
                <a:gd name="T76" fmla="*/ 161 w 321"/>
                <a:gd name="T77" fmla="*/ 48 h 287"/>
                <a:gd name="T78" fmla="*/ 111 w 321"/>
                <a:gd name="T79" fmla="*/ 71 h 287"/>
                <a:gd name="T80" fmla="*/ 99 w 321"/>
                <a:gd name="T81" fmla="*/ 111 h 287"/>
                <a:gd name="T82" fmla="*/ 111 w 321"/>
                <a:gd name="T83" fmla="*/ 112 h 287"/>
                <a:gd name="T84" fmla="*/ 99 w 321"/>
                <a:gd name="T85" fmla="*/ 175 h 287"/>
                <a:gd name="T86" fmla="*/ 113 w 321"/>
                <a:gd name="T87" fmla="*/ 209 h 287"/>
                <a:gd name="T88" fmla="*/ 138 w 321"/>
                <a:gd name="T89" fmla="*/ 216 h 287"/>
                <a:gd name="T90" fmla="*/ 123 w 321"/>
                <a:gd name="T91" fmla="*/ 221 h 287"/>
                <a:gd name="T92" fmla="*/ 117 w 321"/>
                <a:gd name="T93" fmla="*/ 227 h 287"/>
                <a:gd name="T94" fmla="*/ 88 w 321"/>
                <a:gd name="T95" fmla="*/ 241 h 287"/>
                <a:gd name="T96" fmla="*/ 63 w 321"/>
                <a:gd name="T97" fmla="*/ 274 h 287"/>
                <a:gd name="T98" fmla="*/ 24 w 321"/>
                <a:gd name="T99" fmla="*/ 161 h 287"/>
                <a:gd name="T100" fmla="*/ 161 w 321"/>
                <a:gd name="T101"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 h="287">
                  <a:moveTo>
                    <a:pt x="161" y="12"/>
                  </a:moveTo>
                  <a:cubicBezTo>
                    <a:pt x="161" y="0"/>
                    <a:pt x="161" y="0"/>
                    <a:pt x="161" y="0"/>
                  </a:cubicBezTo>
                  <a:cubicBezTo>
                    <a:pt x="116" y="0"/>
                    <a:pt x="76" y="19"/>
                    <a:pt x="47" y="48"/>
                  </a:cubicBezTo>
                  <a:cubicBezTo>
                    <a:pt x="18" y="77"/>
                    <a:pt x="0" y="117"/>
                    <a:pt x="0" y="161"/>
                  </a:cubicBezTo>
                  <a:cubicBezTo>
                    <a:pt x="0" y="210"/>
                    <a:pt x="21" y="253"/>
                    <a:pt x="55" y="283"/>
                  </a:cubicBezTo>
                  <a:cubicBezTo>
                    <a:pt x="60" y="287"/>
                    <a:pt x="67" y="287"/>
                    <a:pt x="71" y="282"/>
                  </a:cubicBezTo>
                  <a:cubicBezTo>
                    <a:pt x="79" y="275"/>
                    <a:pt x="89" y="268"/>
                    <a:pt x="100" y="262"/>
                  </a:cubicBezTo>
                  <a:cubicBezTo>
                    <a:pt x="110" y="256"/>
                    <a:pt x="120" y="251"/>
                    <a:pt x="126" y="249"/>
                  </a:cubicBezTo>
                  <a:cubicBezTo>
                    <a:pt x="126" y="249"/>
                    <a:pt x="126" y="249"/>
                    <a:pt x="126" y="249"/>
                  </a:cubicBezTo>
                  <a:cubicBezTo>
                    <a:pt x="130" y="247"/>
                    <a:pt x="134" y="244"/>
                    <a:pt x="137" y="242"/>
                  </a:cubicBezTo>
                  <a:cubicBezTo>
                    <a:pt x="142" y="238"/>
                    <a:pt x="144" y="233"/>
                    <a:pt x="146" y="229"/>
                  </a:cubicBezTo>
                  <a:cubicBezTo>
                    <a:pt x="148" y="224"/>
                    <a:pt x="149" y="221"/>
                    <a:pt x="149" y="218"/>
                  </a:cubicBezTo>
                  <a:cubicBezTo>
                    <a:pt x="150" y="213"/>
                    <a:pt x="148" y="209"/>
                    <a:pt x="144" y="206"/>
                  </a:cubicBezTo>
                  <a:cubicBezTo>
                    <a:pt x="138" y="202"/>
                    <a:pt x="133" y="196"/>
                    <a:pt x="129" y="190"/>
                  </a:cubicBezTo>
                  <a:cubicBezTo>
                    <a:pt x="127" y="187"/>
                    <a:pt x="125" y="184"/>
                    <a:pt x="124" y="181"/>
                  </a:cubicBezTo>
                  <a:cubicBezTo>
                    <a:pt x="123" y="178"/>
                    <a:pt x="123" y="176"/>
                    <a:pt x="123" y="175"/>
                  </a:cubicBezTo>
                  <a:cubicBezTo>
                    <a:pt x="123" y="112"/>
                    <a:pt x="123" y="112"/>
                    <a:pt x="123" y="112"/>
                  </a:cubicBezTo>
                  <a:cubicBezTo>
                    <a:pt x="123" y="111"/>
                    <a:pt x="123" y="111"/>
                    <a:pt x="123" y="111"/>
                  </a:cubicBezTo>
                  <a:cubicBezTo>
                    <a:pt x="123" y="111"/>
                    <a:pt x="123" y="111"/>
                    <a:pt x="123" y="111"/>
                  </a:cubicBezTo>
                  <a:cubicBezTo>
                    <a:pt x="123" y="111"/>
                    <a:pt x="123" y="111"/>
                    <a:pt x="123" y="111"/>
                  </a:cubicBezTo>
                  <a:cubicBezTo>
                    <a:pt x="123" y="111"/>
                    <a:pt x="123" y="111"/>
                    <a:pt x="123" y="111"/>
                  </a:cubicBezTo>
                  <a:cubicBezTo>
                    <a:pt x="123" y="111"/>
                    <a:pt x="123" y="111"/>
                    <a:pt x="123" y="111"/>
                  </a:cubicBezTo>
                  <a:cubicBezTo>
                    <a:pt x="123" y="111"/>
                    <a:pt x="123" y="111"/>
                    <a:pt x="123" y="111"/>
                  </a:cubicBezTo>
                  <a:cubicBezTo>
                    <a:pt x="123" y="111"/>
                    <a:pt x="123" y="111"/>
                    <a:pt x="123" y="111"/>
                  </a:cubicBezTo>
                  <a:cubicBezTo>
                    <a:pt x="123" y="110"/>
                    <a:pt x="123" y="106"/>
                    <a:pt x="124" y="102"/>
                  </a:cubicBezTo>
                  <a:cubicBezTo>
                    <a:pt x="124" y="99"/>
                    <a:pt x="125" y="95"/>
                    <a:pt x="127" y="92"/>
                  </a:cubicBezTo>
                  <a:cubicBezTo>
                    <a:pt x="129" y="86"/>
                    <a:pt x="132" y="82"/>
                    <a:pt x="137" y="78"/>
                  </a:cubicBezTo>
                  <a:cubicBezTo>
                    <a:pt x="140" y="76"/>
                    <a:pt x="143" y="75"/>
                    <a:pt x="147" y="73"/>
                  </a:cubicBezTo>
                  <a:cubicBezTo>
                    <a:pt x="151" y="72"/>
                    <a:pt x="155" y="72"/>
                    <a:pt x="161" y="72"/>
                  </a:cubicBezTo>
                  <a:cubicBezTo>
                    <a:pt x="171" y="72"/>
                    <a:pt x="178" y="74"/>
                    <a:pt x="183" y="77"/>
                  </a:cubicBezTo>
                  <a:cubicBezTo>
                    <a:pt x="187" y="79"/>
                    <a:pt x="189" y="82"/>
                    <a:pt x="191" y="85"/>
                  </a:cubicBezTo>
                  <a:cubicBezTo>
                    <a:pt x="195" y="90"/>
                    <a:pt x="197" y="95"/>
                    <a:pt x="198" y="100"/>
                  </a:cubicBezTo>
                  <a:cubicBezTo>
                    <a:pt x="199" y="105"/>
                    <a:pt x="199" y="109"/>
                    <a:pt x="199" y="111"/>
                  </a:cubicBezTo>
                  <a:cubicBezTo>
                    <a:pt x="199" y="111"/>
                    <a:pt x="199" y="111"/>
                    <a:pt x="199" y="111"/>
                  </a:cubicBezTo>
                  <a:cubicBezTo>
                    <a:pt x="199" y="111"/>
                    <a:pt x="199" y="111"/>
                    <a:pt x="199" y="111"/>
                  </a:cubicBezTo>
                  <a:cubicBezTo>
                    <a:pt x="199" y="111"/>
                    <a:pt x="199" y="111"/>
                    <a:pt x="199" y="111"/>
                  </a:cubicBezTo>
                  <a:cubicBezTo>
                    <a:pt x="199" y="111"/>
                    <a:pt x="199" y="111"/>
                    <a:pt x="199" y="111"/>
                  </a:cubicBezTo>
                  <a:cubicBezTo>
                    <a:pt x="199" y="111"/>
                    <a:pt x="199" y="111"/>
                    <a:pt x="199" y="111"/>
                  </a:cubicBezTo>
                  <a:cubicBezTo>
                    <a:pt x="199" y="111"/>
                    <a:pt x="199" y="111"/>
                    <a:pt x="199" y="111"/>
                  </a:cubicBezTo>
                  <a:cubicBezTo>
                    <a:pt x="199" y="112"/>
                    <a:pt x="199" y="112"/>
                    <a:pt x="199" y="112"/>
                  </a:cubicBezTo>
                  <a:cubicBezTo>
                    <a:pt x="199" y="175"/>
                    <a:pt x="199" y="175"/>
                    <a:pt x="199" y="175"/>
                  </a:cubicBezTo>
                  <a:cubicBezTo>
                    <a:pt x="199" y="178"/>
                    <a:pt x="197" y="184"/>
                    <a:pt x="194" y="190"/>
                  </a:cubicBezTo>
                  <a:cubicBezTo>
                    <a:pt x="191" y="196"/>
                    <a:pt x="186" y="202"/>
                    <a:pt x="180" y="206"/>
                  </a:cubicBezTo>
                  <a:cubicBezTo>
                    <a:pt x="176" y="209"/>
                    <a:pt x="174" y="213"/>
                    <a:pt x="175" y="218"/>
                  </a:cubicBezTo>
                  <a:cubicBezTo>
                    <a:pt x="176" y="222"/>
                    <a:pt x="178" y="228"/>
                    <a:pt x="181" y="234"/>
                  </a:cubicBezTo>
                  <a:cubicBezTo>
                    <a:pt x="185" y="240"/>
                    <a:pt x="191" y="245"/>
                    <a:pt x="200" y="249"/>
                  </a:cubicBezTo>
                  <a:cubicBezTo>
                    <a:pt x="200" y="249"/>
                    <a:pt x="200" y="249"/>
                    <a:pt x="200" y="249"/>
                  </a:cubicBezTo>
                  <a:cubicBezTo>
                    <a:pt x="206" y="251"/>
                    <a:pt x="215" y="256"/>
                    <a:pt x="225" y="261"/>
                  </a:cubicBezTo>
                  <a:cubicBezTo>
                    <a:pt x="235" y="267"/>
                    <a:pt x="245" y="273"/>
                    <a:pt x="253" y="280"/>
                  </a:cubicBezTo>
                  <a:cubicBezTo>
                    <a:pt x="257" y="284"/>
                    <a:pt x="264" y="284"/>
                    <a:pt x="269" y="280"/>
                  </a:cubicBezTo>
                  <a:cubicBezTo>
                    <a:pt x="301" y="251"/>
                    <a:pt x="321" y="209"/>
                    <a:pt x="321" y="161"/>
                  </a:cubicBezTo>
                  <a:cubicBezTo>
                    <a:pt x="321" y="117"/>
                    <a:pt x="303" y="77"/>
                    <a:pt x="274" y="48"/>
                  </a:cubicBezTo>
                  <a:cubicBezTo>
                    <a:pt x="245" y="19"/>
                    <a:pt x="205" y="0"/>
                    <a:pt x="161" y="0"/>
                  </a:cubicBezTo>
                  <a:cubicBezTo>
                    <a:pt x="161" y="12"/>
                    <a:pt x="161" y="12"/>
                    <a:pt x="161" y="12"/>
                  </a:cubicBezTo>
                  <a:cubicBezTo>
                    <a:pt x="161" y="24"/>
                    <a:pt x="161" y="24"/>
                    <a:pt x="161" y="24"/>
                  </a:cubicBezTo>
                  <a:cubicBezTo>
                    <a:pt x="198" y="24"/>
                    <a:pt x="233" y="40"/>
                    <a:pt x="257" y="65"/>
                  </a:cubicBezTo>
                  <a:cubicBezTo>
                    <a:pt x="282" y="89"/>
                    <a:pt x="297" y="124"/>
                    <a:pt x="297" y="161"/>
                  </a:cubicBezTo>
                  <a:cubicBezTo>
                    <a:pt x="297" y="202"/>
                    <a:pt x="280" y="237"/>
                    <a:pt x="253" y="263"/>
                  </a:cubicBezTo>
                  <a:cubicBezTo>
                    <a:pt x="261" y="271"/>
                    <a:pt x="261" y="271"/>
                    <a:pt x="261" y="271"/>
                  </a:cubicBezTo>
                  <a:cubicBezTo>
                    <a:pt x="269" y="263"/>
                    <a:pt x="269" y="263"/>
                    <a:pt x="269" y="263"/>
                  </a:cubicBezTo>
                  <a:cubicBezTo>
                    <a:pt x="259" y="254"/>
                    <a:pt x="248" y="246"/>
                    <a:pt x="237" y="240"/>
                  </a:cubicBezTo>
                  <a:cubicBezTo>
                    <a:pt x="226" y="234"/>
                    <a:pt x="216" y="230"/>
                    <a:pt x="209" y="227"/>
                  </a:cubicBezTo>
                  <a:cubicBezTo>
                    <a:pt x="209" y="227"/>
                    <a:pt x="209" y="227"/>
                    <a:pt x="209" y="227"/>
                  </a:cubicBezTo>
                  <a:cubicBezTo>
                    <a:pt x="205" y="225"/>
                    <a:pt x="203" y="222"/>
                    <a:pt x="201" y="220"/>
                  </a:cubicBezTo>
                  <a:cubicBezTo>
                    <a:pt x="200" y="218"/>
                    <a:pt x="199" y="215"/>
                    <a:pt x="198" y="214"/>
                  </a:cubicBezTo>
                  <a:cubicBezTo>
                    <a:pt x="187" y="216"/>
                    <a:pt x="187" y="216"/>
                    <a:pt x="187" y="216"/>
                  </a:cubicBezTo>
                  <a:cubicBezTo>
                    <a:pt x="194" y="225"/>
                    <a:pt x="194" y="225"/>
                    <a:pt x="194" y="225"/>
                  </a:cubicBezTo>
                  <a:cubicBezTo>
                    <a:pt x="203" y="219"/>
                    <a:pt x="210" y="211"/>
                    <a:pt x="215" y="202"/>
                  </a:cubicBezTo>
                  <a:cubicBezTo>
                    <a:pt x="220" y="193"/>
                    <a:pt x="223" y="184"/>
                    <a:pt x="223" y="175"/>
                  </a:cubicBezTo>
                  <a:cubicBezTo>
                    <a:pt x="223" y="112"/>
                    <a:pt x="223" y="112"/>
                    <a:pt x="223" y="112"/>
                  </a:cubicBezTo>
                  <a:cubicBezTo>
                    <a:pt x="211" y="112"/>
                    <a:pt x="211" y="112"/>
                    <a:pt x="211" y="112"/>
                  </a:cubicBezTo>
                  <a:cubicBezTo>
                    <a:pt x="223" y="112"/>
                    <a:pt x="223" y="112"/>
                    <a:pt x="223" y="112"/>
                  </a:cubicBezTo>
                  <a:cubicBezTo>
                    <a:pt x="223" y="112"/>
                    <a:pt x="223" y="112"/>
                    <a:pt x="223" y="111"/>
                  </a:cubicBezTo>
                  <a:cubicBezTo>
                    <a:pt x="223" y="109"/>
                    <a:pt x="223" y="104"/>
                    <a:pt x="222" y="98"/>
                  </a:cubicBezTo>
                  <a:cubicBezTo>
                    <a:pt x="221" y="93"/>
                    <a:pt x="220" y="88"/>
                    <a:pt x="217" y="82"/>
                  </a:cubicBezTo>
                  <a:cubicBezTo>
                    <a:pt x="214" y="74"/>
                    <a:pt x="208" y="65"/>
                    <a:pt x="199" y="58"/>
                  </a:cubicBezTo>
                  <a:cubicBezTo>
                    <a:pt x="194" y="55"/>
                    <a:pt x="188" y="52"/>
                    <a:pt x="182" y="50"/>
                  </a:cubicBezTo>
                  <a:cubicBezTo>
                    <a:pt x="176" y="49"/>
                    <a:pt x="169" y="48"/>
                    <a:pt x="161" y="48"/>
                  </a:cubicBezTo>
                  <a:cubicBezTo>
                    <a:pt x="147" y="47"/>
                    <a:pt x="136" y="51"/>
                    <a:pt x="127" y="56"/>
                  </a:cubicBezTo>
                  <a:cubicBezTo>
                    <a:pt x="120" y="60"/>
                    <a:pt x="115" y="66"/>
                    <a:pt x="111" y="71"/>
                  </a:cubicBezTo>
                  <a:cubicBezTo>
                    <a:pt x="105" y="80"/>
                    <a:pt x="102" y="88"/>
                    <a:pt x="101" y="95"/>
                  </a:cubicBezTo>
                  <a:cubicBezTo>
                    <a:pt x="99" y="103"/>
                    <a:pt x="99" y="108"/>
                    <a:pt x="99" y="111"/>
                  </a:cubicBezTo>
                  <a:cubicBezTo>
                    <a:pt x="99" y="112"/>
                    <a:pt x="99" y="112"/>
                    <a:pt x="99" y="112"/>
                  </a:cubicBezTo>
                  <a:cubicBezTo>
                    <a:pt x="111" y="112"/>
                    <a:pt x="111" y="112"/>
                    <a:pt x="111" y="112"/>
                  </a:cubicBezTo>
                  <a:cubicBezTo>
                    <a:pt x="99" y="112"/>
                    <a:pt x="99" y="112"/>
                    <a:pt x="99" y="112"/>
                  </a:cubicBezTo>
                  <a:cubicBezTo>
                    <a:pt x="99" y="175"/>
                    <a:pt x="99" y="175"/>
                    <a:pt x="99" y="175"/>
                  </a:cubicBezTo>
                  <a:cubicBezTo>
                    <a:pt x="99" y="180"/>
                    <a:pt x="100" y="185"/>
                    <a:pt x="102" y="189"/>
                  </a:cubicBezTo>
                  <a:cubicBezTo>
                    <a:pt x="104" y="196"/>
                    <a:pt x="108" y="203"/>
                    <a:pt x="113" y="209"/>
                  </a:cubicBezTo>
                  <a:cubicBezTo>
                    <a:pt x="118" y="215"/>
                    <a:pt x="124" y="221"/>
                    <a:pt x="131" y="225"/>
                  </a:cubicBezTo>
                  <a:cubicBezTo>
                    <a:pt x="138" y="216"/>
                    <a:pt x="138" y="216"/>
                    <a:pt x="138" y="216"/>
                  </a:cubicBezTo>
                  <a:cubicBezTo>
                    <a:pt x="126" y="214"/>
                    <a:pt x="126" y="214"/>
                    <a:pt x="126" y="214"/>
                  </a:cubicBezTo>
                  <a:cubicBezTo>
                    <a:pt x="125" y="216"/>
                    <a:pt x="125" y="219"/>
                    <a:pt x="123" y="221"/>
                  </a:cubicBezTo>
                  <a:cubicBezTo>
                    <a:pt x="123" y="222"/>
                    <a:pt x="122" y="223"/>
                    <a:pt x="121" y="224"/>
                  </a:cubicBezTo>
                  <a:cubicBezTo>
                    <a:pt x="120" y="225"/>
                    <a:pt x="119" y="226"/>
                    <a:pt x="117" y="227"/>
                  </a:cubicBezTo>
                  <a:cubicBezTo>
                    <a:pt x="117" y="227"/>
                    <a:pt x="117" y="227"/>
                    <a:pt x="117" y="227"/>
                  </a:cubicBezTo>
                  <a:cubicBezTo>
                    <a:pt x="110" y="230"/>
                    <a:pt x="99" y="235"/>
                    <a:pt x="88" y="241"/>
                  </a:cubicBezTo>
                  <a:cubicBezTo>
                    <a:pt x="76" y="248"/>
                    <a:pt x="64" y="256"/>
                    <a:pt x="54" y="265"/>
                  </a:cubicBezTo>
                  <a:cubicBezTo>
                    <a:pt x="63" y="274"/>
                    <a:pt x="63" y="274"/>
                    <a:pt x="63" y="274"/>
                  </a:cubicBezTo>
                  <a:cubicBezTo>
                    <a:pt x="71" y="265"/>
                    <a:pt x="71" y="265"/>
                    <a:pt x="71" y="265"/>
                  </a:cubicBezTo>
                  <a:cubicBezTo>
                    <a:pt x="42" y="240"/>
                    <a:pt x="24" y="203"/>
                    <a:pt x="24" y="161"/>
                  </a:cubicBezTo>
                  <a:cubicBezTo>
                    <a:pt x="24" y="124"/>
                    <a:pt x="39" y="89"/>
                    <a:pt x="64" y="65"/>
                  </a:cubicBezTo>
                  <a:cubicBezTo>
                    <a:pt x="89" y="40"/>
                    <a:pt x="123" y="24"/>
                    <a:pt x="161" y="24"/>
                  </a:cubicBezTo>
                  <a:lnTo>
                    <a:pt x="161" y="1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4" name="ïṡľîḋe"/>
            <p:cNvSpPr/>
            <p:nvPr>
              <p:custDataLst>
                <p:tags r:id="rId69"/>
              </p:custDataLst>
            </p:nvPr>
          </p:nvSpPr>
          <p:spPr bwMode="auto">
            <a:xfrm>
              <a:off x="3381852" y="3439884"/>
              <a:ext cx="615287" cy="776969"/>
            </a:xfrm>
            <a:custGeom>
              <a:avLst/>
              <a:gdLst>
                <a:gd name="T0" fmla="*/ 124 w 198"/>
                <a:gd name="T1" fmla="*/ 156 h 250"/>
                <a:gd name="T2" fmla="*/ 124 w 198"/>
                <a:gd name="T3" fmla="*/ 156 h 250"/>
                <a:gd name="T4" fmla="*/ 124 w 198"/>
                <a:gd name="T5" fmla="*/ 156 h 250"/>
                <a:gd name="T6" fmla="*/ 149 w 198"/>
                <a:gd name="T7" fmla="*/ 115 h 250"/>
                <a:gd name="T8" fmla="*/ 149 w 198"/>
                <a:gd name="T9" fmla="*/ 52 h 250"/>
                <a:gd name="T10" fmla="*/ 97 w 198"/>
                <a:gd name="T11" fmla="*/ 0 h 250"/>
                <a:gd name="T12" fmla="*/ 45 w 198"/>
                <a:gd name="T13" fmla="*/ 52 h 250"/>
                <a:gd name="T14" fmla="*/ 45 w 198"/>
                <a:gd name="T15" fmla="*/ 115 h 250"/>
                <a:gd name="T16" fmla="*/ 73 w 198"/>
                <a:gd name="T17" fmla="*/ 156 h 250"/>
                <a:gd name="T18" fmla="*/ 74 w 198"/>
                <a:gd name="T19" fmla="*/ 156 h 250"/>
                <a:gd name="T20" fmla="*/ 75 w 198"/>
                <a:gd name="T21" fmla="*/ 156 h 250"/>
                <a:gd name="T22" fmla="*/ 58 w 198"/>
                <a:gd name="T23" fmla="*/ 178 h 250"/>
                <a:gd name="T24" fmla="*/ 0 w 198"/>
                <a:gd name="T25" fmla="*/ 214 h 250"/>
                <a:gd name="T26" fmla="*/ 97 w 198"/>
                <a:gd name="T27" fmla="*/ 250 h 250"/>
                <a:gd name="T28" fmla="*/ 198 w 198"/>
                <a:gd name="T29" fmla="*/ 211 h 250"/>
                <a:gd name="T30" fmla="*/ 142 w 198"/>
                <a:gd name="T31" fmla="*/ 178 h 250"/>
                <a:gd name="T32" fmla="*/ 124 w 198"/>
                <a:gd name="T33"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250">
                  <a:moveTo>
                    <a:pt x="124" y="156"/>
                  </a:moveTo>
                  <a:cubicBezTo>
                    <a:pt x="124" y="156"/>
                    <a:pt x="124" y="156"/>
                    <a:pt x="124" y="156"/>
                  </a:cubicBezTo>
                  <a:cubicBezTo>
                    <a:pt x="124" y="156"/>
                    <a:pt x="124" y="156"/>
                    <a:pt x="124" y="156"/>
                  </a:cubicBezTo>
                  <a:cubicBezTo>
                    <a:pt x="139" y="145"/>
                    <a:pt x="149" y="128"/>
                    <a:pt x="149" y="115"/>
                  </a:cubicBezTo>
                  <a:cubicBezTo>
                    <a:pt x="149" y="52"/>
                    <a:pt x="149" y="52"/>
                    <a:pt x="149" y="52"/>
                  </a:cubicBezTo>
                  <a:cubicBezTo>
                    <a:pt x="149" y="52"/>
                    <a:pt x="149" y="0"/>
                    <a:pt x="97" y="0"/>
                  </a:cubicBezTo>
                  <a:cubicBezTo>
                    <a:pt x="45" y="0"/>
                    <a:pt x="45" y="52"/>
                    <a:pt x="45" y="52"/>
                  </a:cubicBezTo>
                  <a:cubicBezTo>
                    <a:pt x="45" y="115"/>
                    <a:pt x="45" y="115"/>
                    <a:pt x="45" y="115"/>
                  </a:cubicBezTo>
                  <a:cubicBezTo>
                    <a:pt x="45" y="128"/>
                    <a:pt x="58" y="145"/>
                    <a:pt x="73" y="156"/>
                  </a:cubicBezTo>
                  <a:cubicBezTo>
                    <a:pt x="74" y="156"/>
                    <a:pt x="74" y="156"/>
                    <a:pt x="74" y="156"/>
                  </a:cubicBezTo>
                  <a:cubicBezTo>
                    <a:pt x="75" y="156"/>
                    <a:pt x="75" y="156"/>
                    <a:pt x="75" y="156"/>
                  </a:cubicBezTo>
                  <a:cubicBezTo>
                    <a:pt x="74" y="162"/>
                    <a:pt x="70" y="172"/>
                    <a:pt x="58" y="178"/>
                  </a:cubicBezTo>
                  <a:cubicBezTo>
                    <a:pt x="45" y="184"/>
                    <a:pt x="17" y="197"/>
                    <a:pt x="0" y="214"/>
                  </a:cubicBezTo>
                  <a:cubicBezTo>
                    <a:pt x="26" y="237"/>
                    <a:pt x="60" y="250"/>
                    <a:pt x="97" y="250"/>
                  </a:cubicBezTo>
                  <a:cubicBezTo>
                    <a:pt x="136" y="250"/>
                    <a:pt x="171" y="236"/>
                    <a:pt x="198" y="211"/>
                  </a:cubicBezTo>
                  <a:cubicBezTo>
                    <a:pt x="181" y="195"/>
                    <a:pt x="154" y="183"/>
                    <a:pt x="142" y="178"/>
                  </a:cubicBezTo>
                  <a:cubicBezTo>
                    <a:pt x="129" y="172"/>
                    <a:pt x="126" y="162"/>
                    <a:pt x="124" y="15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5" name="i$1ide"/>
            <p:cNvSpPr/>
            <p:nvPr>
              <p:custDataLst>
                <p:tags r:id="rId70"/>
              </p:custDataLst>
            </p:nvPr>
          </p:nvSpPr>
          <p:spPr bwMode="auto">
            <a:xfrm>
              <a:off x="3341431" y="3399464"/>
              <a:ext cx="693134" cy="854815"/>
            </a:xfrm>
            <a:custGeom>
              <a:avLst/>
              <a:gdLst>
                <a:gd name="T0" fmla="*/ 149 w 223"/>
                <a:gd name="T1" fmla="*/ 166 h 275"/>
                <a:gd name="T2" fmla="*/ 135 w 223"/>
                <a:gd name="T3" fmla="*/ 157 h 275"/>
                <a:gd name="T4" fmla="*/ 137 w 223"/>
                <a:gd name="T5" fmla="*/ 169 h 275"/>
                <a:gd name="T6" fmla="*/ 165 w 223"/>
                <a:gd name="T7" fmla="*/ 155 h 275"/>
                <a:gd name="T8" fmla="*/ 174 w 223"/>
                <a:gd name="T9" fmla="*/ 65 h 275"/>
                <a:gd name="T10" fmla="*/ 162 w 223"/>
                <a:gd name="T11" fmla="*/ 65 h 275"/>
                <a:gd name="T12" fmla="*/ 174 w 223"/>
                <a:gd name="T13" fmla="*/ 64 h 275"/>
                <a:gd name="T14" fmla="*/ 174 w 223"/>
                <a:gd name="T15" fmla="*/ 65 h 275"/>
                <a:gd name="T16" fmla="*/ 169 w 223"/>
                <a:gd name="T17" fmla="*/ 39 h 275"/>
                <a:gd name="T18" fmla="*/ 133 w 223"/>
                <a:gd name="T19" fmla="*/ 4 h 275"/>
                <a:gd name="T20" fmla="*/ 73 w 223"/>
                <a:gd name="T21" fmla="*/ 11 h 275"/>
                <a:gd name="T22" fmla="*/ 47 w 223"/>
                <a:gd name="T23" fmla="*/ 52 h 275"/>
                <a:gd name="T24" fmla="*/ 46 w 223"/>
                <a:gd name="T25" fmla="*/ 65 h 275"/>
                <a:gd name="T26" fmla="*/ 46 w 223"/>
                <a:gd name="T27" fmla="*/ 65 h 275"/>
                <a:gd name="T28" fmla="*/ 49 w 223"/>
                <a:gd name="T29" fmla="*/ 143 h 275"/>
                <a:gd name="T30" fmla="*/ 79 w 223"/>
                <a:gd name="T31" fmla="*/ 178 h 275"/>
                <a:gd name="T32" fmla="*/ 88 w 223"/>
                <a:gd name="T33" fmla="*/ 181 h 275"/>
                <a:gd name="T34" fmla="*/ 86 w 223"/>
                <a:gd name="T35" fmla="*/ 181 h 275"/>
                <a:gd name="T36" fmla="*/ 88 w 223"/>
                <a:gd name="T37" fmla="*/ 169 h 275"/>
                <a:gd name="T38" fmla="*/ 74 w 223"/>
                <a:gd name="T39" fmla="*/ 174 h 275"/>
                <a:gd name="T40" fmla="*/ 37 w 223"/>
                <a:gd name="T41" fmla="*/ 194 h 275"/>
                <a:gd name="T42" fmla="*/ 1 w 223"/>
                <a:gd name="T43" fmla="*/ 227 h 275"/>
                <a:gd name="T44" fmla="*/ 110 w 223"/>
                <a:gd name="T45" fmla="*/ 275 h 275"/>
                <a:gd name="T46" fmla="*/ 223 w 223"/>
                <a:gd name="T47" fmla="*/ 224 h 275"/>
                <a:gd name="T48" fmla="*/ 187 w 223"/>
                <a:gd name="T49" fmla="*/ 193 h 275"/>
                <a:gd name="T50" fmla="*/ 152 w 223"/>
                <a:gd name="T51" fmla="*/ 173 h 275"/>
                <a:gd name="T52" fmla="*/ 149 w 223"/>
                <a:gd name="T53" fmla="*/ 166 h 275"/>
                <a:gd name="T54" fmla="*/ 126 w 223"/>
                <a:gd name="T55" fmla="*/ 171 h 275"/>
                <a:gd name="T56" fmla="*/ 150 w 223"/>
                <a:gd name="T57" fmla="*/ 202 h 275"/>
                <a:gd name="T58" fmla="*/ 203 w 223"/>
                <a:gd name="T59" fmla="*/ 233 h 275"/>
                <a:gd name="T60" fmla="*/ 203 w 223"/>
                <a:gd name="T61" fmla="*/ 216 h 275"/>
                <a:gd name="T62" fmla="*/ 20 w 223"/>
                <a:gd name="T63" fmla="*/ 218 h 275"/>
                <a:gd name="T64" fmla="*/ 21 w 223"/>
                <a:gd name="T65" fmla="*/ 235 h 275"/>
                <a:gd name="T66" fmla="*/ 76 w 223"/>
                <a:gd name="T67" fmla="*/ 202 h 275"/>
                <a:gd name="T68" fmla="*/ 100 w 223"/>
                <a:gd name="T69" fmla="*/ 171 h 275"/>
                <a:gd name="T70" fmla="*/ 89 w 223"/>
                <a:gd name="T71" fmla="*/ 157 h 275"/>
                <a:gd name="T72" fmla="*/ 87 w 223"/>
                <a:gd name="T73" fmla="*/ 157 h 275"/>
                <a:gd name="T74" fmla="*/ 86 w 223"/>
                <a:gd name="T75" fmla="*/ 169 h 275"/>
                <a:gd name="T76" fmla="*/ 76 w 223"/>
                <a:gd name="T77" fmla="*/ 142 h 275"/>
                <a:gd name="T78" fmla="*/ 70 w 223"/>
                <a:gd name="T79" fmla="*/ 128 h 275"/>
                <a:gd name="T80" fmla="*/ 70 w 223"/>
                <a:gd name="T81" fmla="*/ 64 h 275"/>
                <a:gd name="T82" fmla="*/ 70 w 223"/>
                <a:gd name="T83" fmla="*/ 65 h 275"/>
                <a:gd name="T84" fmla="*/ 58 w 223"/>
                <a:gd name="T85" fmla="*/ 65 h 275"/>
                <a:gd name="T86" fmla="*/ 69 w 223"/>
                <a:gd name="T87" fmla="*/ 65 h 275"/>
                <a:gd name="T88" fmla="*/ 70 w 223"/>
                <a:gd name="T89" fmla="*/ 65 h 275"/>
                <a:gd name="T90" fmla="*/ 70 w 223"/>
                <a:gd name="T91" fmla="*/ 65 h 275"/>
                <a:gd name="T92" fmla="*/ 74 w 223"/>
                <a:gd name="T93" fmla="*/ 47 h 275"/>
                <a:gd name="T94" fmla="*/ 95 w 223"/>
                <a:gd name="T95" fmla="*/ 27 h 275"/>
                <a:gd name="T96" fmla="*/ 133 w 223"/>
                <a:gd name="T97" fmla="*/ 31 h 275"/>
                <a:gd name="T98" fmla="*/ 149 w 223"/>
                <a:gd name="T99" fmla="*/ 57 h 275"/>
                <a:gd name="T100" fmla="*/ 150 w 223"/>
                <a:gd name="T101" fmla="*/ 64 h 275"/>
                <a:gd name="T102" fmla="*/ 150 w 223"/>
                <a:gd name="T103" fmla="*/ 65 h 275"/>
                <a:gd name="T104" fmla="*/ 150 w 223"/>
                <a:gd name="T105" fmla="*/ 65 h 275"/>
                <a:gd name="T106" fmla="*/ 151 w 223"/>
                <a:gd name="T107" fmla="*/ 65 h 275"/>
                <a:gd name="T108" fmla="*/ 150 w 223"/>
                <a:gd name="T109" fmla="*/ 65 h 275"/>
                <a:gd name="T110" fmla="*/ 150 w 223"/>
                <a:gd name="T111" fmla="*/ 65 h 275"/>
                <a:gd name="T112" fmla="*/ 145 w 223"/>
                <a:gd name="T113" fmla="*/ 143 h 275"/>
                <a:gd name="T114" fmla="*/ 126 w 223"/>
                <a:gd name="T115" fmla="*/ 173 h 275"/>
                <a:gd name="T116" fmla="*/ 140 w 223"/>
                <a:gd name="T117" fmla="*/ 180 h 275"/>
                <a:gd name="T118" fmla="*/ 126 w 223"/>
                <a:gd name="T119" fmla="*/ 172 h 275"/>
                <a:gd name="T120" fmla="*/ 137 w 223"/>
                <a:gd name="T121" fmla="*/ 169 h 275"/>
                <a:gd name="T122" fmla="*/ 137 w 223"/>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 h="275">
                  <a:moveTo>
                    <a:pt x="137" y="169"/>
                  </a:moveTo>
                  <a:cubicBezTo>
                    <a:pt x="149" y="166"/>
                    <a:pt x="149" y="166"/>
                    <a:pt x="149" y="166"/>
                  </a:cubicBezTo>
                  <a:cubicBezTo>
                    <a:pt x="149" y="166"/>
                    <a:pt x="149" y="166"/>
                    <a:pt x="149" y="166"/>
                  </a:cubicBezTo>
                  <a:cubicBezTo>
                    <a:pt x="148" y="160"/>
                    <a:pt x="142" y="156"/>
                    <a:pt x="135" y="157"/>
                  </a:cubicBezTo>
                  <a:cubicBezTo>
                    <a:pt x="135" y="157"/>
                    <a:pt x="135" y="157"/>
                    <a:pt x="135" y="157"/>
                  </a:cubicBezTo>
                  <a:cubicBezTo>
                    <a:pt x="137" y="169"/>
                    <a:pt x="137" y="169"/>
                    <a:pt x="137" y="169"/>
                  </a:cubicBezTo>
                  <a:cubicBezTo>
                    <a:pt x="144" y="178"/>
                    <a:pt x="144" y="178"/>
                    <a:pt x="144" y="178"/>
                  </a:cubicBezTo>
                  <a:cubicBezTo>
                    <a:pt x="153" y="172"/>
                    <a:pt x="160" y="164"/>
                    <a:pt x="165" y="155"/>
                  </a:cubicBezTo>
                  <a:cubicBezTo>
                    <a:pt x="171" y="147"/>
                    <a:pt x="174" y="137"/>
                    <a:pt x="174" y="128"/>
                  </a:cubicBezTo>
                  <a:cubicBezTo>
                    <a:pt x="174" y="65"/>
                    <a:pt x="174" y="65"/>
                    <a:pt x="174" y="65"/>
                  </a:cubicBezTo>
                  <a:cubicBezTo>
                    <a:pt x="174" y="64"/>
                    <a:pt x="174" y="64"/>
                    <a:pt x="174" y="64"/>
                  </a:cubicBezTo>
                  <a:cubicBezTo>
                    <a:pt x="162" y="65"/>
                    <a:pt x="162" y="65"/>
                    <a:pt x="162" y="65"/>
                  </a:cubicBezTo>
                  <a:cubicBezTo>
                    <a:pt x="174" y="65"/>
                    <a:pt x="174" y="65"/>
                    <a:pt x="174" y="65"/>
                  </a:cubicBezTo>
                  <a:cubicBezTo>
                    <a:pt x="174" y="64"/>
                    <a:pt x="174" y="64"/>
                    <a:pt x="174" y="64"/>
                  </a:cubicBezTo>
                  <a:cubicBezTo>
                    <a:pt x="162" y="65"/>
                    <a:pt x="162" y="65"/>
                    <a:pt x="162" y="65"/>
                  </a:cubicBezTo>
                  <a:cubicBezTo>
                    <a:pt x="174" y="65"/>
                    <a:pt x="174" y="65"/>
                    <a:pt x="174" y="65"/>
                  </a:cubicBezTo>
                  <a:cubicBezTo>
                    <a:pt x="174" y="64"/>
                    <a:pt x="174" y="60"/>
                    <a:pt x="173" y="54"/>
                  </a:cubicBezTo>
                  <a:cubicBezTo>
                    <a:pt x="172" y="50"/>
                    <a:pt x="171" y="44"/>
                    <a:pt x="169" y="39"/>
                  </a:cubicBezTo>
                  <a:cubicBezTo>
                    <a:pt x="165" y="30"/>
                    <a:pt x="160" y="20"/>
                    <a:pt x="150" y="13"/>
                  </a:cubicBezTo>
                  <a:cubicBezTo>
                    <a:pt x="145" y="9"/>
                    <a:pt x="139" y="6"/>
                    <a:pt x="133" y="4"/>
                  </a:cubicBezTo>
                  <a:cubicBezTo>
                    <a:pt x="126" y="2"/>
                    <a:pt x="118" y="1"/>
                    <a:pt x="110" y="1"/>
                  </a:cubicBezTo>
                  <a:cubicBezTo>
                    <a:pt x="95" y="0"/>
                    <a:pt x="83" y="4"/>
                    <a:pt x="73" y="11"/>
                  </a:cubicBezTo>
                  <a:cubicBezTo>
                    <a:pt x="66" y="15"/>
                    <a:pt x="61" y="21"/>
                    <a:pt x="57" y="27"/>
                  </a:cubicBezTo>
                  <a:cubicBezTo>
                    <a:pt x="52" y="36"/>
                    <a:pt x="49" y="45"/>
                    <a:pt x="47" y="52"/>
                  </a:cubicBezTo>
                  <a:cubicBezTo>
                    <a:pt x="46" y="59"/>
                    <a:pt x="46" y="64"/>
                    <a:pt x="46" y="65"/>
                  </a:cubicBezTo>
                  <a:cubicBezTo>
                    <a:pt x="46" y="65"/>
                    <a:pt x="46" y="65"/>
                    <a:pt x="46" y="65"/>
                  </a:cubicBezTo>
                  <a:cubicBezTo>
                    <a:pt x="58" y="65"/>
                    <a:pt x="58" y="65"/>
                    <a:pt x="58" y="65"/>
                  </a:cubicBezTo>
                  <a:cubicBezTo>
                    <a:pt x="46" y="65"/>
                    <a:pt x="46" y="65"/>
                    <a:pt x="46" y="65"/>
                  </a:cubicBezTo>
                  <a:cubicBezTo>
                    <a:pt x="46" y="128"/>
                    <a:pt x="46" y="128"/>
                    <a:pt x="46" y="128"/>
                  </a:cubicBezTo>
                  <a:cubicBezTo>
                    <a:pt x="46" y="133"/>
                    <a:pt x="47" y="138"/>
                    <a:pt x="49" y="143"/>
                  </a:cubicBezTo>
                  <a:cubicBezTo>
                    <a:pt x="52" y="150"/>
                    <a:pt x="56" y="156"/>
                    <a:pt x="61" y="162"/>
                  </a:cubicBezTo>
                  <a:cubicBezTo>
                    <a:pt x="67" y="168"/>
                    <a:pt x="73" y="174"/>
                    <a:pt x="79" y="178"/>
                  </a:cubicBezTo>
                  <a:cubicBezTo>
                    <a:pt x="81" y="180"/>
                    <a:pt x="84" y="181"/>
                    <a:pt x="87" y="181"/>
                  </a:cubicBezTo>
                  <a:cubicBezTo>
                    <a:pt x="88" y="181"/>
                    <a:pt x="88" y="181"/>
                    <a:pt x="88" y="181"/>
                  </a:cubicBezTo>
                  <a:cubicBezTo>
                    <a:pt x="87" y="169"/>
                    <a:pt x="87" y="169"/>
                    <a:pt x="87" y="169"/>
                  </a:cubicBezTo>
                  <a:cubicBezTo>
                    <a:pt x="86" y="181"/>
                    <a:pt x="86" y="181"/>
                    <a:pt x="86" y="181"/>
                  </a:cubicBezTo>
                  <a:cubicBezTo>
                    <a:pt x="87" y="181"/>
                    <a:pt x="87" y="181"/>
                    <a:pt x="87" y="181"/>
                  </a:cubicBezTo>
                  <a:cubicBezTo>
                    <a:pt x="88" y="169"/>
                    <a:pt x="88" y="169"/>
                    <a:pt x="88" y="169"/>
                  </a:cubicBezTo>
                  <a:cubicBezTo>
                    <a:pt x="76" y="167"/>
                    <a:pt x="76" y="167"/>
                    <a:pt x="76" y="167"/>
                  </a:cubicBezTo>
                  <a:cubicBezTo>
                    <a:pt x="76" y="169"/>
                    <a:pt x="75" y="171"/>
                    <a:pt x="74" y="174"/>
                  </a:cubicBezTo>
                  <a:cubicBezTo>
                    <a:pt x="72" y="176"/>
                    <a:pt x="70" y="178"/>
                    <a:pt x="66" y="180"/>
                  </a:cubicBezTo>
                  <a:cubicBezTo>
                    <a:pt x="59" y="183"/>
                    <a:pt x="49" y="188"/>
                    <a:pt x="37" y="194"/>
                  </a:cubicBezTo>
                  <a:cubicBezTo>
                    <a:pt x="26" y="201"/>
                    <a:pt x="14" y="209"/>
                    <a:pt x="4" y="218"/>
                  </a:cubicBezTo>
                  <a:cubicBezTo>
                    <a:pt x="2" y="221"/>
                    <a:pt x="0" y="224"/>
                    <a:pt x="1" y="227"/>
                  </a:cubicBezTo>
                  <a:cubicBezTo>
                    <a:pt x="1" y="231"/>
                    <a:pt x="2" y="234"/>
                    <a:pt x="5" y="236"/>
                  </a:cubicBezTo>
                  <a:cubicBezTo>
                    <a:pt x="33" y="260"/>
                    <a:pt x="70" y="275"/>
                    <a:pt x="110" y="275"/>
                  </a:cubicBezTo>
                  <a:cubicBezTo>
                    <a:pt x="152" y="275"/>
                    <a:pt x="190" y="259"/>
                    <a:pt x="219" y="233"/>
                  </a:cubicBezTo>
                  <a:cubicBezTo>
                    <a:pt x="221" y="231"/>
                    <a:pt x="223" y="228"/>
                    <a:pt x="223" y="224"/>
                  </a:cubicBezTo>
                  <a:cubicBezTo>
                    <a:pt x="223" y="221"/>
                    <a:pt x="221" y="218"/>
                    <a:pt x="219" y="216"/>
                  </a:cubicBezTo>
                  <a:cubicBezTo>
                    <a:pt x="209" y="207"/>
                    <a:pt x="198" y="199"/>
                    <a:pt x="187" y="193"/>
                  </a:cubicBezTo>
                  <a:cubicBezTo>
                    <a:pt x="176" y="187"/>
                    <a:pt x="166" y="183"/>
                    <a:pt x="160" y="180"/>
                  </a:cubicBezTo>
                  <a:cubicBezTo>
                    <a:pt x="156" y="178"/>
                    <a:pt x="153" y="176"/>
                    <a:pt x="152" y="173"/>
                  </a:cubicBezTo>
                  <a:cubicBezTo>
                    <a:pt x="150" y="171"/>
                    <a:pt x="150" y="169"/>
                    <a:pt x="149" y="167"/>
                  </a:cubicBezTo>
                  <a:cubicBezTo>
                    <a:pt x="149" y="166"/>
                    <a:pt x="149" y="166"/>
                    <a:pt x="149" y="166"/>
                  </a:cubicBezTo>
                  <a:cubicBezTo>
                    <a:pt x="137" y="169"/>
                    <a:pt x="137" y="169"/>
                    <a:pt x="137" y="169"/>
                  </a:cubicBezTo>
                  <a:cubicBezTo>
                    <a:pt x="126" y="171"/>
                    <a:pt x="126" y="171"/>
                    <a:pt x="126" y="171"/>
                  </a:cubicBezTo>
                  <a:cubicBezTo>
                    <a:pt x="126" y="175"/>
                    <a:pt x="128" y="181"/>
                    <a:pt x="132" y="187"/>
                  </a:cubicBezTo>
                  <a:cubicBezTo>
                    <a:pt x="136" y="192"/>
                    <a:pt x="142" y="198"/>
                    <a:pt x="150" y="202"/>
                  </a:cubicBezTo>
                  <a:cubicBezTo>
                    <a:pt x="156" y="204"/>
                    <a:pt x="165" y="209"/>
                    <a:pt x="175" y="214"/>
                  </a:cubicBezTo>
                  <a:cubicBezTo>
                    <a:pt x="185" y="220"/>
                    <a:pt x="195" y="226"/>
                    <a:pt x="203" y="233"/>
                  </a:cubicBezTo>
                  <a:cubicBezTo>
                    <a:pt x="211" y="224"/>
                    <a:pt x="211" y="224"/>
                    <a:pt x="211" y="224"/>
                  </a:cubicBezTo>
                  <a:cubicBezTo>
                    <a:pt x="203" y="216"/>
                    <a:pt x="203" y="216"/>
                    <a:pt x="203" y="216"/>
                  </a:cubicBezTo>
                  <a:cubicBezTo>
                    <a:pt x="178" y="238"/>
                    <a:pt x="146" y="251"/>
                    <a:pt x="110" y="251"/>
                  </a:cubicBezTo>
                  <a:cubicBezTo>
                    <a:pt x="76" y="251"/>
                    <a:pt x="45" y="239"/>
                    <a:pt x="20" y="218"/>
                  </a:cubicBezTo>
                  <a:cubicBezTo>
                    <a:pt x="13" y="227"/>
                    <a:pt x="13" y="227"/>
                    <a:pt x="13" y="227"/>
                  </a:cubicBezTo>
                  <a:cubicBezTo>
                    <a:pt x="21" y="235"/>
                    <a:pt x="21" y="235"/>
                    <a:pt x="21" y="235"/>
                  </a:cubicBezTo>
                  <a:cubicBezTo>
                    <a:pt x="28" y="228"/>
                    <a:pt x="39" y="221"/>
                    <a:pt x="49" y="215"/>
                  </a:cubicBezTo>
                  <a:cubicBezTo>
                    <a:pt x="59" y="209"/>
                    <a:pt x="69" y="204"/>
                    <a:pt x="76" y="202"/>
                  </a:cubicBezTo>
                  <a:cubicBezTo>
                    <a:pt x="84" y="198"/>
                    <a:pt x="90" y="192"/>
                    <a:pt x="94" y="187"/>
                  </a:cubicBezTo>
                  <a:cubicBezTo>
                    <a:pt x="98" y="181"/>
                    <a:pt x="99" y="175"/>
                    <a:pt x="100" y="171"/>
                  </a:cubicBezTo>
                  <a:cubicBezTo>
                    <a:pt x="100" y="167"/>
                    <a:pt x="100" y="164"/>
                    <a:pt x="98" y="161"/>
                  </a:cubicBezTo>
                  <a:cubicBezTo>
                    <a:pt x="96" y="159"/>
                    <a:pt x="92" y="157"/>
                    <a:pt x="89" y="157"/>
                  </a:cubicBezTo>
                  <a:cubicBezTo>
                    <a:pt x="88" y="157"/>
                    <a:pt x="88" y="157"/>
                    <a:pt x="88" y="157"/>
                  </a:cubicBezTo>
                  <a:cubicBezTo>
                    <a:pt x="88" y="157"/>
                    <a:pt x="87" y="157"/>
                    <a:pt x="87" y="157"/>
                  </a:cubicBezTo>
                  <a:cubicBezTo>
                    <a:pt x="85" y="157"/>
                    <a:pt x="85" y="157"/>
                    <a:pt x="85" y="157"/>
                  </a:cubicBezTo>
                  <a:cubicBezTo>
                    <a:pt x="86" y="169"/>
                    <a:pt x="86" y="169"/>
                    <a:pt x="86" y="169"/>
                  </a:cubicBezTo>
                  <a:cubicBezTo>
                    <a:pt x="93" y="159"/>
                    <a:pt x="93" y="159"/>
                    <a:pt x="93" y="159"/>
                  </a:cubicBezTo>
                  <a:cubicBezTo>
                    <a:pt x="87" y="154"/>
                    <a:pt x="81" y="148"/>
                    <a:pt x="76" y="142"/>
                  </a:cubicBezTo>
                  <a:cubicBezTo>
                    <a:pt x="74" y="139"/>
                    <a:pt x="72" y="136"/>
                    <a:pt x="71" y="134"/>
                  </a:cubicBezTo>
                  <a:cubicBezTo>
                    <a:pt x="70" y="131"/>
                    <a:pt x="70" y="129"/>
                    <a:pt x="70" y="128"/>
                  </a:cubicBezTo>
                  <a:cubicBezTo>
                    <a:pt x="70" y="65"/>
                    <a:pt x="70" y="65"/>
                    <a:pt x="70" y="65"/>
                  </a:cubicBezTo>
                  <a:cubicBezTo>
                    <a:pt x="70" y="64"/>
                    <a:pt x="70" y="64"/>
                    <a:pt x="70" y="64"/>
                  </a:cubicBezTo>
                  <a:cubicBezTo>
                    <a:pt x="58" y="65"/>
                    <a:pt x="58" y="65"/>
                    <a:pt x="58" y="65"/>
                  </a:cubicBezTo>
                  <a:cubicBezTo>
                    <a:pt x="70" y="65"/>
                    <a:pt x="70" y="65"/>
                    <a:pt x="70" y="65"/>
                  </a:cubicBezTo>
                  <a:cubicBezTo>
                    <a:pt x="70" y="64"/>
                    <a:pt x="70" y="64"/>
                    <a:pt x="70" y="64"/>
                  </a:cubicBezTo>
                  <a:cubicBezTo>
                    <a:pt x="58" y="65"/>
                    <a:pt x="58" y="65"/>
                    <a:pt x="58" y="65"/>
                  </a:cubicBezTo>
                  <a:cubicBezTo>
                    <a:pt x="70" y="65"/>
                    <a:pt x="70" y="65"/>
                    <a:pt x="70" y="65"/>
                  </a:cubicBezTo>
                  <a:cubicBezTo>
                    <a:pt x="69" y="65"/>
                    <a:pt x="69" y="65"/>
                    <a:pt x="69" y="65"/>
                  </a:cubicBezTo>
                  <a:cubicBezTo>
                    <a:pt x="70" y="65"/>
                    <a:pt x="70" y="65"/>
                    <a:pt x="70" y="65"/>
                  </a:cubicBezTo>
                  <a:cubicBezTo>
                    <a:pt x="70" y="65"/>
                    <a:pt x="70" y="65"/>
                    <a:pt x="70" y="65"/>
                  </a:cubicBezTo>
                  <a:cubicBezTo>
                    <a:pt x="69" y="65"/>
                    <a:pt x="69" y="65"/>
                    <a:pt x="69" y="65"/>
                  </a:cubicBezTo>
                  <a:cubicBezTo>
                    <a:pt x="70" y="65"/>
                    <a:pt x="70" y="65"/>
                    <a:pt x="70" y="65"/>
                  </a:cubicBezTo>
                  <a:cubicBezTo>
                    <a:pt x="70" y="65"/>
                    <a:pt x="70" y="62"/>
                    <a:pt x="71" y="58"/>
                  </a:cubicBezTo>
                  <a:cubicBezTo>
                    <a:pt x="71" y="54"/>
                    <a:pt x="72" y="51"/>
                    <a:pt x="74" y="47"/>
                  </a:cubicBezTo>
                  <a:cubicBezTo>
                    <a:pt x="76" y="41"/>
                    <a:pt x="80" y="36"/>
                    <a:pt x="85" y="32"/>
                  </a:cubicBezTo>
                  <a:cubicBezTo>
                    <a:pt x="88" y="30"/>
                    <a:pt x="91" y="28"/>
                    <a:pt x="95" y="27"/>
                  </a:cubicBezTo>
                  <a:cubicBezTo>
                    <a:pt x="99" y="25"/>
                    <a:pt x="104" y="25"/>
                    <a:pt x="110" y="25"/>
                  </a:cubicBezTo>
                  <a:cubicBezTo>
                    <a:pt x="121" y="25"/>
                    <a:pt x="128" y="27"/>
                    <a:pt x="133" y="31"/>
                  </a:cubicBezTo>
                  <a:cubicBezTo>
                    <a:pt x="137" y="33"/>
                    <a:pt x="140" y="36"/>
                    <a:pt x="143" y="40"/>
                  </a:cubicBezTo>
                  <a:cubicBezTo>
                    <a:pt x="146" y="45"/>
                    <a:pt x="148" y="52"/>
                    <a:pt x="149" y="57"/>
                  </a:cubicBezTo>
                  <a:cubicBezTo>
                    <a:pt x="150" y="59"/>
                    <a:pt x="150" y="61"/>
                    <a:pt x="150" y="63"/>
                  </a:cubicBezTo>
                  <a:cubicBezTo>
                    <a:pt x="150" y="63"/>
                    <a:pt x="150" y="64"/>
                    <a:pt x="150" y="64"/>
                  </a:cubicBezTo>
                  <a:cubicBezTo>
                    <a:pt x="150" y="65"/>
                    <a:pt x="150" y="65"/>
                    <a:pt x="150" y="65"/>
                  </a:cubicBezTo>
                  <a:cubicBezTo>
                    <a:pt x="150" y="65"/>
                    <a:pt x="150" y="65"/>
                    <a:pt x="150" y="65"/>
                  </a:cubicBezTo>
                  <a:cubicBezTo>
                    <a:pt x="151" y="65"/>
                    <a:pt x="151" y="65"/>
                    <a:pt x="151" y="65"/>
                  </a:cubicBezTo>
                  <a:cubicBezTo>
                    <a:pt x="150" y="65"/>
                    <a:pt x="150" y="65"/>
                    <a:pt x="150" y="65"/>
                  </a:cubicBezTo>
                  <a:cubicBezTo>
                    <a:pt x="150" y="65"/>
                    <a:pt x="150" y="65"/>
                    <a:pt x="150" y="65"/>
                  </a:cubicBezTo>
                  <a:cubicBezTo>
                    <a:pt x="151" y="65"/>
                    <a:pt x="151" y="65"/>
                    <a:pt x="151" y="65"/>
                  </a:cubicBezTo>
                  <a:cubicBezTo>
                    <a:pt x="150" y="65"/>
                    <a:pt x="150" y="65"/>
                    <a:pt x="150" y="65"/>
                  </a:cubicBezTo>
                  <a:cubicBezTo>
                    <a:pt x="150" y="65"/>
                    <a:pt x="150" y="65"/>
                    <a:pt x="150" y="65"/>
                  </a:cubicBezTo>
                  <a:cubicBezTo>
                    <a:pt x="162" y="65"/>
                    <a:pt x="162" y="65"/>
                    <a:pt x="162" y="65"/>
                  </a:cubicBezTo>
                  <a:cubicBezTo>
                    <a:pt x="150" y="65"/>
                    <a:pt x="150" y="65"/>
                    <a:pt x="150" y="65"/>
                  </a:cubicBezTo>
                  <a:cubicBezTo>
                    <a:pt x="150" y="128"/>
                    <a:pt x="150" y="128"/>
                    <a:pt x="150" y="128"/>
                  </a:cubicBezTo>
                  <a:cubicBezTo>
                    <a:pt x="150" y="131"/>
                    <a:pt x="148" y="137"/>
                    <a:pt x="145" y="143"/>
                  </a:cubicBezTo>
                  <a:cubicBezTo>
                    <a:pt x="141" y="149"/>
                    <a:pt x="136" y="155"/>
                    <a:pt x="130" y="159"/>
                  </a:cubicBezTo>
                  <a:cubicBezTo>
                    <a:pt x="126" y="162"/>
                    <a:pt x="124" y="168"/>
                    <a:pt x="126" y="173"/>
                  </a:cubicBezTo>
                  <a:cubicBezTo>
                    <a:pt x="128" y="178"/>
                    <a:pt x="134" y="181"/>
                    <a:pt x="139" y="180"/>
                  </a:cubicBezTo>
                  <a:cubicBezTo>
                    <a:pt x="140" y="180"/>
                    <a:pt x="140" y="180"/>
                    <a:pt x="140" y="180"/>
                  </a:cubicBezTo>
                  <a:cubicBezTo>
                    <a:pt x="137" y="169"/>
                    <a:pt x="137" y="169"/>
                    <a:pt x="137" y="169"/>
                  </a:cubicBezTo>
                  <a:cubicBezTo>
                    <a:pt x="126" y="172"/>
                    <a:pt x="126" y="172"/>
                    <a:pt x="126" y="172"/>
                  </a:cubicBezTo>
                  <a:cubicBezTo>
                    <a:pt x="126" y="172"/>
                    <a:pt x="126" y="172"/>
                    <a:pt x="126" y="172"/>
                  </a:cubicBezTo>
                  <a:cubicBezTo>
                    <a:pt x="137" y="169"/>
                    <a:pt x="137" y="169"/>
                    <a:pt x="137" y="169"/>
                  </a:cubicBezTo>
                  <a:cubicBezTo>
                    <a:pt x="126" y="171"/>
                    <a:pt x="126" y="171"/>
                    <a:pt x="126" y="171"/>
                  </a:cubicBezTo>
                  <a:lnTo>
                    <a:pt x="137" y="169"/>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6" name="í$ḷïḋe"/>
            <p:cNvSpPr/>
            <p:nvPr>
              <p:custDataLst>
                <p:tags r:id="rId71"/>
              </p:custDataLst>
            </p:nvPr>
          </p:nvSpPr>
          <p:spPr bwMode="auto">
            <a:xfrm>
              <a:off x="3223165" y="3290180"/>
              <a:ext cx="923679" cy="814394"/>
            </a:xfrm>
            <a:custGeom>
              <a:avLst/>
              <a:gdLst>
                <a:gd name="T0" fmla="*/ 148 w 297"/>
                <a:gd name="T1" fmla="*/ 0 h 262"/>
                <a:gd name="T2" fmla="*/ 0 w 297"/>
                <a:gd name="T3" fmla="*/ 149 h 262"/>
                <a:gd name="T4" fmla="*/ 51 w 297"/>
                <a:gd name="T5" fmla="*/ 262 h 262"/>
                <a:gd name="T6" fmla="*/ 109 w 297"/>
                <a:gd name="T7" fmla="*/ 226 h 262"/>
                <a:gd name="T8" fmla="*/ 124 w 297"/>
                <a:gd name="T9" fmla="*/ 204 h 262"/>
                <a:gd name="T10" fmla="*/ 96 w 297"/>
                <a:gd name="T11" fmla="*/ 163 h 262"/>
                <a:gd name="T12" fmla="*/ 96 w 297"/>
                <a:gd name="T13" fmla="*/ 100 h 262"/>
                <a:gd name="T14" fmla="*/ 148 w 297"/>
                <a:gd name="T15" fmla="*/ 48 h 262"/>
                <a:gd name="T16" fmla="*/ 200 w 297"/>
                <a:gd name="T17" fmla="*/ 100 h 262"/>
                <a:gd name="T18" fmla="*/ 200 w 297"/>
                <a:gd name="T19" fmla="*/ 163 h 262"/>
                <a:gd name="T20" fmla="*/ 175 w 297"/>
                <a:gd name="T21" fmla="*/ 204 h 262"/>
                <a:gd name="T22" fmla="*/ 193 w 297"/>
                <a:gd name="T23" fmla="*/ 226 h 262"/>
                <a:gd name="T24" fmla="*/ 249 w 297"/>
                <a:gd name="T25" fmla="*/ 259 h 262"/>
                <a:gd name="T26" fmla="*/ 297 w 297"/>
                <a:gd name="T27" fmla="*/ 149 h 262"/>
                <a:gd name="T28" fmla="*/ 148 w 297"/>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7" h="262">
                  <a:moveTo>
                    <a:pt x="148" y="0"/>
                  </a:moveTo>
                  <a:cubicBezTo>
                    <a:pt x="66" y="0"/>
                    <a:pt x="0" y="67"/>
                    <a:pt x="0" y="149"/>
                  </a:cubicBezTo>
                  <a:cubicBezTo>
                    <a:pt x="0" y="194"/>
                    <a:pt x="19" y="235"/>
                    <a:pt x="51" y="262"/>
                  </a:cubicBezTo>
                  <a:cubicBezTo>
                    <a:pt x="68" y="245"/>
                    <a:pt x="96" y="232"/>
                    <a:pt x="109" y="226"/>
                  </a:cubicBezTo>
                  <a:cubicBezTo>
                    <a:pt x="122" y="220"/>
                    <a:pt x="123" y="210"/>
                    <a:pt x="124" y="204"/>
                  </a:cubicBezTo>
                  <a:cubicBezTo>
                    <a:pt x="109" y="193"/>
                    <a:pt x="96" y="176"/>
                    <a:pt x="96" y="163"/>
                  </a:cubicBezTo>
                  <a:cubicBezTo>
                    <a:pt x="96" y="100"/>
                    <a:pt x="96" y="100"/>
                    <a:pt x="96" y="100"/>
                  </a:cubicBezTo>
                  <a:cubicBezTo>
                    <a:pt x="96" y="100"/>
                    <a:pt x="96" y="48"/>
                    <a:pt x="148" y="48"/>
                  </a:cubicBezTo>
                  <a:cubicBezTo>
                    <a:pt x="200" y="48"/>
                    <a:pt x="200" y="100"/>
                    <a:pt x="200" y="100"/>
                  </a:cubicBezTo>
                  <a:cubicBezTo>
                    <a:pt x="200" y="163"/>
                    <a:pt x="200" y="163"/>
                    <a:pt x="200" y="163"/>
                  </a:cubicBezTo>
                  <a:cubicBezTo>
                    <a:pt x="200" y="176"/>
                    <a:pt x="190" y="193"/>
                    <a:pt x="175" y="204"/>
                  </a:cubicBezTo>
                  <a:cubicBezTo>
                    <a:pt x="176" y="210"/>
                    <a:pt x="180" y="220"/>
                    <a:pt x="193" y="226"/>
                  </a:cubicBezTo>
                  <a:cubicBezTo>
                    <a:pt x="205" y="231"/>
                    <a:pt x="231" y="243"/>
                    <a:pt x="249" y="259"/>
                  </a:cubicBezTo>
                  <a:cubicBezTo>
                    <a:pt x="279" y="232"/>
                    <a:pt x="297" y="193"/>
                    <a:pt x="297" y="149"/>
                  </a:cubicBezTo>
                  <a:cubicBezTo>
                    <a:pt x="297" y="67"/>
                    <a:pt x="231" y="0"/>
                    <a:pt x="14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7" name="iSļïďe"/>
            <p:cNvSpPr/>
            <p:nvPr>
              <p:custDataLst>
                <p:tags r:id="rId72"/>
              </p:custDataLst>
            </p:nvPr>
          </p:nvSpPr>
          <p:spPr bwMode="auto">
            <a:xfrm>
              <a:off x="3182744" y="3252753"/>
              <a:ext cx="1001526" cy="892241"/>
            </a:xfrm>
            <a:custGeom>
              <a:avLst/>
              <a:gdLst>
                <a:gd name="T0" fmla="*/ 161 w 322"/>
                <a:gd name="T1" fmla="*/ 0 h 287"/>
                <a:gd name="T2" fmla="*/ 1 w 322"/>
                <a:gd name="T3" fmla="*/ 161 h 287"/>
                <a:gd name="T4" fmla="*/ 72 w 322"/>
                <a:gd name="T5" fmla="*/ 282 h 287"/>
                <a:gd name="T6" fmla="*/ 127 w 322"/>
                <a:gd name="T7" fmla="*/ 249 h 287"/>
                <a:gd name="T8" fmla="*/ 146 w 322"/>
                <a:gd name="T9" fmla="*/ 228 h 287"/>
                <a:gd name="T10" fmla="*/ 144 w 322"/>
                <a:gd name="T11" fmla="*/ 206 h 287"/>
                <a:gd name="T12" fmla="*/ 122 w 322"/>
                <a:gd name="T13" fmla="*/ 181 h 287"/>
                <a:gd name="T14" fmla="*/ 121 w 322"/>
                <a:gd name="T15" fmla="*/ 112 h 287"/>
                <a:gd name="T16" fmla="*/ 110 w 322"/>
                <a:gd name="T17" fmla="*/ 112 h 287"/>
                <a:gd name="T18" fmla="*/ 121 w 322"/>
                <a:gd name="T19" fmla="*/ 112 h 287"/>
                <a:gd name="T20" fmla="*/ 121 w 322"/>
                <a:gd name="T21" fmla="*/ 112 h 287"/>
                <a:gd name="T22" fmla="*/ 121 w 322"/>
                <a:gd name="T23" fmla="*/ 112 h 287"/>
                <a:gd name="T24" fmla="*/ 120 w 322"/>
                <a:gd name="T25" fmla="*/ 112 h 287"/>
                <a:gd name="T26" fmla="*/ 122 w 322"/>
                <a:gd name="T27" fmla="*/ 105 h 287"/>
                <a:gd name="T28" fmla="*/ 136 w 322"/>
                <a:gd name="T29" fmla="*/ 79 h 287"/>
                <a:gd name="T30" fmla="*/ 161 w 322"/>
                <a:gd name="T31" fmla="*/ 72 h 287"/>
                <a:gd name="T32" fmla="*/ 194 w 322"/>
                <a:gd name="T33" fmla="*/ 87 h 287"/>
                <a:gd name="T34" fmla="*/ 201 w 322"/>
                <a:gd name="T35" fmla="*/ 110 h 287"/>
                <a:gd name="T36" fmla="*/ 201 w 322"/>
                <a:gd name="T37" fmla="*/ 112 h 287"/>
                <a:gd name="T38" fmla="*/ 202 w 322"/>
                <a:gd name="T39" fmla="*/ 112 h 287"/>
                <a:gd name="T40" fmla="*/ 201 w 322"/>
                <a:gd name="T41" fmla="*/ 112 h 287"/>
                <a:gd name="T42" fmla="*/ 201 w 322"/>
                <a:gd name="T43" fmla="*/ 112 h 287"/>
                <a:gd name="T44" fmla="*/ 213 w 322"/>
                <a:gd name="T45" fmla="*/ 112 h 287"/>
                <a:gd name="T46" fmla="*/ 201 w 322"/>
                <a:gd name="T47" fmla="*/ 175 h 287"/>
                <a:gd name="T48" fmla="*/ 181 w 322"/>
                <a:gd name="T49" fmla="*/ 206 h 287"/>
                <a:gd name="T50" fmla="*/ 183 w 322"/>
                <a:gd name="T51" fmla="*/ 234 h 287"/>
                <a:gd name="T52" fmla="*/ 226 w 322"/>
                <a:gd name="T53" fmla="*/ 261 h 287"/>
                <a:gd name="T54" fmla="*/ 270 w 322"/>
                <a:gd name="T55" fmla="*/ 280 h 287"/>
                <a:gd name="T56" fmla="*/ 275 w 322"/>
                <a:gd name="T57" fmla="*/ 48 h 287"/>
                <a:gd name="T58" fmla="*/ 161 w 322"/>
                <a:gd name="T59" fmla="*/ 12 h 287"/>
                <a:gd name="T60" fmla="*/ 258 w 322"/>
                <a:gd name="T61" fmla="*/ 65 h 287"/>
                <a:gd name="T62" fmla="*/ 254 w 322"/>
                <a:gd name="T63" fmla="*/ 263 h 287"/>
                <a:gd name="T64" fmla="*/ 270 w 322"/>
                <a:gd name="T65" fmla="*/ 263 h 287"/>
                <a:gd name="T66" fmla="*/ 211 w 322"/>
                <a:gd name="T67" fmla="*/ 227 h 287"/>
                <a:gd name="T68" fmla="*/ 200 w 322"/>
                <a:gd name="T69" fmla="*/ 214 h 287"/>
                <a:gd name="T70" fmla="*/ 195 w 322"/>
                <a:gd name="T71" fmla="*/ 225 h 287"/>
                <a:gd name="T72" fmla="*/ 225 w 322"/>
                <a:gd name="T73" fmla="*/ 175 h 287"/>
                <a:gd name="T74" fmla="*/ 225 w 322"/>
                <a:gd name="T75" fmla="*/ 111 h 287"/>
                <a:gd name="T76" fmla="*/ 225 w 322"/>
                <a:gd name="T77" fmla="*/ 112 h 287"/>
                <a:gd name="T78" fmla="*/ 213 w 322"/>
                <a:gd name="T79" fmla="*/ 112 h 287"/>
                <a:gd name="T80" fmla="*/ 224 w 322"/>
                <a:gd name="T81" fmla="*/ 101 h 287"/>
                <a:gd name="T82" fmla="*/ 201 w 322"/>
                <a:gd name="T83" fmla="*/ 60 h 287"/>
                <a:gd name="T84" fmla="*/ 161 w 322"/>
                <a:gd name="T85" fmla="*/ 48 h 287"/>
                <a:gd name="T86" fmla="*/ 108 w 322"/>
                <a:gd name="T87" fmla="*/ 74 h 287"/>
                <a:gd name="T88" fmla="*/ 97 w 322"/>
                <a:gd name="T89" fmla="*/ 112 h 287"/>
                <a:gd name="T90" fmla="*/ 109 w 322"/>
                <a:gd name="T91" fmla="*/ 112 h 287"/>
                <a:gd name="T92" fmla="*/ 97 w 322"/>
                <a:gd name="T93" fmla="*/ 175 h 287"/>
                <a:gd name="T94" fmla="*/ 112 w 322"/>
                <a:gd name="T95" fmla="*/ 209 h 287"/>
                <a:gd name="T96" fmla="*/ 137 w 322"/>
                <a:gd name="T97" fmla="*/ 216 h 287"/>
                <a:gd name="T98" fmla="*/ 123 w 322"/>
                <a:gd name="T99" fmla="*/ 222 h 287"/>
                <a:gd name="T100" fmla="*/ 117 w 322"/>
                <a:gd name="T101" fmla="*/ 227 h 287"/>
                <a:gd name="T102" fmla="*/ 55 w 322"/>
                <a:gd name="T103" fmla="*/ 265 h 287"/>
                <a:gd name="T104" fmla="*/ 72 w 322"/>
                <a:gd name="T105" fmla="*/ 265 h 287"/>
                <a:gd name="T106" fmla="*/ 65 w 322"/>
                <a:gd name="T107" fmla="*/ 65 h 287"/>
                <a:gd name="T108" fmla="*/ 161 w 322"/>
                <a:gd name="T109" fmla="*/ 1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2" h="287">
                  <a:moveTo>
                    <a:pt x="161" y="12"/>
                  </a:moveTo>
                  <a:cubicBezTo>
                    <a:pt x="161" y="0"/>
                    <a:pt x="161" y="0"/>
                    <a:pt x="161" y="0"/>
                  </a:cubicBezTo>
                  <a:cubicBezTo>
                    <a:pt x="117" y="0"/>
                    <a:pt x="77" y="19"/>
                    <a:pt x="48" y="48"/>
                  </a:cubicBezTo>
                  <a:cubicBezTo>
                    <a:pt x="19" y="77"/>
                    <a:pt x="0" y="117"/>
                    <a:pt x="1" y="161"/>
                  </a:cubicBezTo>
                  <a:cubicBezTo>
                    <a:pt x="0" y="210"/>
                    <a:pt x="22" y="253"/>
                    <a:pt x="56" y="283"/>
                  </a:cubicBezTo>
                  <a:cubicBezTo>
                    <a:pt x="61" y="287"/>
                    <a:pt x="68" y="287"/>
                    <a:pt x="72" y="282"/>
                  </a:cubicBezTo>
                  <a:cubicBezTo>
                    <a:pt x="80" y="275"/>
                    <a:pt x="90" y="268"/>
                    <a:pt x="100" y="262"/>
                  </a:cubicBezTo>
                  <a:cubicBezTo>
                    <a:pt x="111" y="256"/>
                    <a:pt x="121" y="251"/>
                    <a:pt x="127" y="249"/>
                  </a:cubicBezTo>
                  <a:cubicBezTo>
                    <a:pt x="131" y="247"/>
                    <a:pt x="135" y="244"/>
                    <a:pt x="138" y="241"/>
                  </a:cubicBezTo>
                  <a:cubicBezTo>
                    <a:pt x="142" y="237"/>
                    <a:pt x="145" y="232"/>
                    <a:pt x="146" y="228"/>
                  </a:cubicBezTo>
                  <a:cubicBezTo>
                    <a:pt x="148" y="224"/>
                    <a:pt x="148" y="220"/>
                    <a:pt x="149" y="218"/>
                  </a:cubicBezTo>
                  <a:cubicBezTo>
                    <a:pt x="150" y="213"/>
                    <a:pt x="148" y="209"/>
                    <a:pt x="144" y="206"/>
                  </a:cubicBezTo>
                  <a:cubicBezTo>
                    <a:pt x="138" y="201"/>
                    <a:pt x="132" y="195"/>
                    <a:pt x="127" y="189"/>
                  </a:cubicBezTo>
                  <a:cubicBezTo>
                    <a:pt x="125" y="186"/>
                    <a:pt x="123" y="183"/>
                    <a:pt x="122" y="181"/>
                  </a:cubicBezTo>
                  <a:cubicBezTo>
                    <a:pt x="121" y="178"/>
                    <a:pt x="121" y="176"/>
                    <a:pt x="121" y="175"/>
                  </a:cubicBezTo>
                  <a:cubicBezTo>
                    <a:pt x="121" y="112"/>
                    <a:pt x="121" y="112"/>
                    <a:pt x="121" y="112"/>
                  </a:cubicBezTo>
                  <a:cubicBezTo>
                    <a:pt x="121" y="112"/>
                    <a:pt x="121" y="112"/>
                    <a:pt x="121" y="112"/>
                  </a:cubicBezTo>
                  <a:cubicBezTo>
                    <a:pt x="110" y="112"/>
                    <a:pt x="110" y="112"/>
                    <a:pt x="110" y="112"/>
                  </a:cubicBezTo>
                  <a:cubicBezTo>
                    <a:pt x="121" y="112"/>
                    <a:pt x="121" y="112"/>
                    <a:pt x="121" y="112"/>
                  </a:cubicBezTo>
                  <a:cubicBezTo>
                    <a:pt x="121" y="112"/>
                    <a:pt x="121" y="112"/>
                    <a:pt x="121" y="112"/>
                  </a:cubicBezTo>
                  <a:cubicBezTo>
                    <a:pt x="110" y="112"/>
                    <a:pt x="110" y="112"/>
                    <a:pt x="110" y="112"/>
                  </a:cubicBezTo>
                  <a:cubicBezTo>
                    <a:pt x="121" y="112"/>
                    <a:pt x="121" y="112"/>
                    <a:pt x="121" y="112"/>
                  </a:cubicBezTo>
                  <a:cubicBezTo>
                    <a:pt x="120" y="112"/>
                    <a:pt x="120" y="112"/>
                    <a:pt x="120" y="112"/>
                  </a:cubicBezTo>
                  <a:cubicBezTo>
                    <a:pt x="121" y="112"/>
                    <a:pt x="121" y="112"/>
                    <a:pt x="121" y="112"/>
                  </a:cubicBezTo>
                  <a:cubicBezTo>
                    <a:pt x="121" y="112"/>
                    <a:pt x="121" y="112"/>
                    <a:pt x="121" y="112"/>
                  </a:cubicBezTo>
                  <a:cubicBezTo>
                    <a:pt x="120" y="112"/>
                    <a:pt x="120" y="112"/>
                    <a:pt x="120" y="112"/>
                  </a:cubicBezTo>
                  <a:cubicBezTo>
                    <a:pt x="121" y="112"/>
                    <a:pt x="121" y="112"/>
                    <a:pt x="121" y="112"/>
                  </a:cubicBezTo>
                  <a:cubicBezTo>
                    <a:pt x="121" y="112"/>
                    <a:pt x="121" y="109"/>
                    <a:pt x="122" y="105"/>
                  </a:cubicBezTo>
                  <a:cubicBezTo>
                    <a:pt x="122" y="101"/>
                    <a:pt x="123" y="98"/>
                    <a:pt x="125" y="94"/>
                  </a:cubicBezTo>
                  <a:cubicBezTo>
                    <a:pt x="127" y="88"/>
                    <a:pt x="131" y="83"/>
                    <a:pt x="136" y="79"/>
                  </a:cubicBezTo>
                  <a:cubicBezTo>
                    <a:pt x="139" y="77"/>
                    <a:pt x="142" y="75"/>
                    <a:pt x="146" y="74"/>
                  </a:cubicBezTo>
                  <a:cubicBezTo>
                    <a:pt x="150" y="72"/>
                    <a:pt x="155" y="72"/>
                    <a:pt x="161" y="72"/>
                  </a:cubicBezTo>
                  <a:cubicBezTo>
                    <a:pt x="172" y="72"/>
                    <a:pt x="179" y="74"/>
                    <a:pt x="184" y="78"/>
                  </a:cubicBezTo>
                  <a:cubicBezTo>
                    <a:pt x="188" y="80"/>
                    <a:pt x="191" y="83"/>
                    <a:pt x="194" y="87"/>
                  </a:cubicBezTo>
                  <a:cubicBezTo>
                    <a:pt x="197" y="92"/>
                    <a:pt x="199" y="99"/>
                    <a:pt x="200" y="104"/>
                  </a:cubicBezTo>
                  <a:cubicBezTo>
                    <a:pt x="201" y="106"/>
                    <a:pt x="201" y="108"/>
                    <a:pt x="201" y="110"/>
                  </a:cubicBezTo>
                  <a:cubicBezTo>
                    <a:pt x="201" y="110"/>
                    <a:pt x="201" y="111"/>
                    <a:pt x="201" y="111"/>
                  </a:cubicBezTo>
                  <a:cubicBezTo>
                    <a:pt x="201" y="112"/>
                    <a:pt x="201" y="112"/>
                    <a:pt x="201" y="112"/>
                  </a:cubicBezTo>
                  <a:cubicBezTo>
                    <a:pt x="201" y="112"/>
                    <a:pt x="201" y="112"/>
                    <a:pt x="201" y="112"/>
                  </a:cubicBezTo>
                  <a:cubicBezTo>
                    <a:pt x="202" y="112"/>
                    <a:pt x="202" y="112"/>
                    <a:pt x="202" y="112"/>
                  </a:cubicBezTo>
                  <a:cubicBezTo>
                    <a:pt x="201" y="112"/>
                    <a:pt x="201" y="112"/>
                    <a:pt x="201" y="112"/>
                  </a:cubicBezTo>
                  <a:cubicBezTo>
                    <a:pt x="201" y="112"/>
                    <a:pt x="201" y="112"/>
                    <a:pt x="201" y="112"/>
                  </a:cubicBezTo>
                  <a:cubicBezTo>
                    <a:pt x="202" y="112"/>
                    <a:pt x="202" y="112"/>
                    <a:pt x="202" y="112"/>
                  </a:cubicBezTo>
                  <a:cubicBezTo>
                    <a:pt x="201" y="112"/>
                    <a:pt x="201" y="112"/>
                    <a:pt x="201" y="112"/>
                  </a:cubicBezTo>
                  <a:cubicBezTo>
                    <a:pt x="201" y="112"/>
                    <a:pt x="201" y="113"/>
                    <a:pt x="201" y="113"/>
                  </a:cubicBezTo>
                  <a:cubicBezTo>
                    <a:pt x="213" y="112"/>
                    <a:pt x="213" y="112"/>
                    <a:pt x="213" y="112"/>
                  </a:cubicBezTo>
                  <a:cubicBezTo>
                    <a:pt x="201" y="112"/>
                    <a:pt x="201" y="112"/>
                    <a:pt x="201" y="112"/>
                  </a:cubicBezTo>
                  <a:cubicBezTo>
                    <a:pt x="201" y="175"/>
                    <a:pt x="201" y="175"/>
                    <a:pt x="201" y="175"/>
                  </a:cubicBezTo>
                  <a:cubicBezTo>
                    <a:pt x="201" y="178"/>
                    <a:pt x="199" y="184"/>
                    <a:pt x="196" y="190"/>
                  </a:cubicBezTo>
                  <a:cubicBezTo>
                    <a:pt x="192" y="196"/>
                    <a:pt x="187" y="202"/>
                    <a:pt x="181" y="206"/>
                  </a:cubicBezTo>
                  <a:cubicBezTo>
                    <a:pt x="177" y="209"/>
                    <a:pt x="176" y="213"/>
                    <a:pt x="176" y="218"/>
                  </a:cubicBezTo>
                  <a:cubicBezTo>
                    <a:pt x="177" y="222"/>
                    <a:pt x="179" y="228"/>
                    <a:pt x="183" y="234"/>
                  </a:cubicBezTo>
                  <a:cubicBezTo>
                    <a:pt x="187" y="240"/>
                    <a:pt x="193" y="245"/>
                    <a:pt x="201" y="249"/>
                  </a:cubicBezTo>
                  <a:cubicBezTo>
                    <a:pt x="207" y="251"/>
                    <a:pt x="216" y="256"/>
                    <a:pt x="226" y="261"/>
                  </a:cubicBezTo>
                  <a:cubicBezTo>
                    <a:pt x="236" y="267"/>
                    <a:pt x="246" y="273"/>
                    <a:pt x="254" y="280"/>
                  </a:cubicBezTo>
                  <a:cubicBezTo>
                    <a:pt x="258" y="284"/>
                    <a:pt x="265" y="284"/>
                    <a:pt x="270" y="280"/>
                  </a:cubicBezTo>
                  <a:cubicBezTo>
                    <a:pt x="302" y="251"/>
                    <a:pt x="322" y="208"/>
                    <a:pt x="322" y="161"/>
                  </a:cubicBezTo>
                  <a:cubicBezTo>
                    <a:pt x="322" y="117"/>
                    <a:pt x="304" y="77"/>
                    <a:pt x="275" y="48"/>
                  </a:cubicBezTo>
                  <a:cubicBezTo>
                    <a:pt x="246" y="19"/>
                    <a:pt x="206" y="0"/>
                    <a:pt x="161" y="0"/>
                  </a:cubicBezTo>
                  <a:cubicBezTo>
                    <a:pt x="161" y="12"/>
                    <a:pt x="161" y="12"/>
                    <a:pt x="161" y="12"/>
                  </a:cubicBezTo>
                  <a:cubicBezTo>
                    <a:pt x="161" y="24"/>
                    <a:pt x="161" y="24"/>
                    <a:pt x="161" y="24"/>
                  </a:cubicBezTo>
                  <a:cubicBezTo>
                    <a:pt x="199" y="24"/>
                    <a:pt x="233" y="40"/>
                    <a:pt x="258" y="65"/>
                  </a:cubicBezTo>
                  <a:cubicBezTo>
                    <a:pt x="283" y="89"/>
                    <a:pt x="298" y="124"/>
                    <a:pt x="298" y="161"/>
                  </a:cubicBezTo>
                  <a:cubicBezTo>
                    <a:pt x="298" y="202"/>
                    <a:pt x="281" y="237"/>
                    <a:pt x="254" y="263"/>
                  </a:cubicBezTo>
                  <a:cubicBezTo>
                    <a:pt x="262" y="271"/>
                    <a:pt x="262" y="271"/>
                    <a:pt x="262" y="271"/>
                  </a:cubicBezTo>
                  <a:cubicBezTo>
                    <a:pt x="270" y="263"/>
                    <a:pt x="270" y="263"/>
                    <a:pt x="270" y="263"/>
                  </a:cubicBezTo>
                  <a:cubicBezTo>
                    <a:pt x="260" y="254"/>
                    <a:pt x="249" y="246"/>
                    <a:pt x="238" y="240"/>
                  </a:cubicBezTo>
                  <a:cubicBezTo>
                    <a:pt x="227" y="234"/>
                    <a:pt x="217" y="230"/>
                    <a:pt x="211" y="227"/>
                  </a:cubicBezTo>
                  <a:cubicBezTo>
                    <a:pt x="206" y="225"/>
                    <a:pt x="204" y="223"/>
                    <a:pt x="203" y="220"/>
                  </a:cubicBezTo>
                  <a:cubicBezTo>
                    <a:pt x="201" y="218"/>
                    <a:pt x="200" y="216"/>
                    <a:pt x="200" y="214"/>
                  </a:cubicBezTo>
                  <a:cubicBezTo>
                    <a:pt x="188" y="216"/>
                    <a:pt x="188" y="216"/>
                    <a:pt x="188" y="216"/>
                  </a:cubicBezTo>
                  <a:cubicBezTo>
                    <a:pt x="195" y="225"/>
                    <a:pt x="195" y="225"/>
                    <a:pt x="195" y="225"/>
                  </a:cubicBezTo>
                  <a:cubicBezTo>
                    <a:pt x="204" y="219"/>
                    <a:pt x="211" y="211"/>
                    <a:pt x="216" y="202"/>
                  </a:cubicBezTo>
                  <a:cubicBezTo>
                    <a:pt x="222" y="194"/>
                    <a:pt x="225" y="184"/>
                    <a:pt x="225" y="175"/>
                  </a:cubicBezTo>
                  <a:cubicBezTo>
                    <a:pt x="225" y="112"/>
                    <a:pt x="225" y="112"/>
                    <a:pt x="225" y="112"/>
                  </a:cubicBezTo>
                  <a:cubicBezTo>
                    <a:pt x="225" y="111"/>
                    <a:pt x="225" y="111"/>
                    <a:pt x="225" y="111"/>
                  </a:cubicBezTo>
                  <a:cubicBezTo>
                    <a:pt x="213" y="112"/>
                    <a:pt x="213" y="112"/>
                    <a:pt x="213" y="112"/>
                  </a:cubicBezTo>
                  <a:cubicBezTo>
                    <a:pt x="225" y="112"/>
                    <a:pt x="225" y="112"/>
                    <a:pt x="225" y="112"/>
                  </a:cubicBezTo>
                  <a:cubicBezTo>
                    <a:pt x="225" y="111"/>
                    <a:pt x="225" y="111"/>
                    <a:pt x="225" y="111"/>
                  </a:cubicBezTo>
                  <a:cubicBezTo>
                    <a:pt x="213" y="112"/>
                    <a:pt x="213" y="112"/>
                    <a:pt x="213" y="112"/>
                  </a:cubicBezTo>
                  <a:cubicBezTo>
                    <a:pt x="225" y="112"/>
                    <a:pt x="225" y="112"/>
                    <a:pt x="225" y="112"/>
                  </a:cubicBezTo>
                  <a:cubicBezTo>
                    <a:pt x="225" y="111"/>
                    <a:pt x="225" y="107"/>
                    <a:pt x="224" y="101"/>
                  </a:cubicBezTo>
                  <a:cubicBezTo>
                    <a:pt x="223" y="97"/>
                    <a:pt x="222" y="91"/>
                    <a:pt x="220" y="86"/>
                  </a:cubicBezTo>
                  <a:cubicBezTo>
                    <a:pt x="216" y="77"/>
                    <a:pt x="211" y="67"/>
                    <a:pt x="201" y="60"/>
                  </a:cubicBezTo>
                  <a:cubicBezTo>
                    <a:pt x="196" y="56"/>
                    <a:pt x="190" y="53"/>
                    <a:pt x="184" y="51"/>
                  </a:cubicBezTo>
                  <a:cubicBezTo>
                    <a:pt x="177" y="49"/>
                    <a:pt x="169" y="48"/>
                    <a:pt x="161" y="48"/>
                  </a:cubicBezTo>
                  <a:cubicBezTo>
                    <a:pt x="146" y="47"/>
                    <a:pt x="134" y="51"/>
                    <a:pt x="124" y="58"/>
                  </a:cubicBezTo>
                  <a:cubicBezTo>
                    <a:pt x="117" y="62"/>
                    <a:pt x="112" y="68"/>
                    <a:pt x="108" y="74"/>
                  </a:cubicBezTo>
                  <a:cubicBezTo>
                    <a:pt x="103" y="83"/>
                    <a:pt x="100" y="92"/>
                    <a:pt x="98" y="99"/>
                  </a:cubicBezTo>
                  <a:cubicBezTo>
                    <a:pt x="97" y="106"/>
                    <a:pt x="97" y="111"/>
                    <a:pt x="97" y="112"/>
                  </a:cubicBezTo>
                  <a:cubicBezTo>
                    <a:pt x="97" y="112"/>
                    <a:pt x="97" y="112"/>
                    <a:pt x="97" y="112"/>
                  </a:cubicBezTo>
                  <a:cubicBezTo>
                    <a:pt x="109" y="112"/>
                    <a:pt x="109" y="112"/>
                    <a:pt x="109" y="112"/>
                  </a:cubicBezTo>
                  <a:cubicBezTo>
                    <a:pt x="97" y="112"/>
                    <a:pt x="97" y="112"/>
                    <a:pt x="97" y="112"/>
                  </a:cubicBezTo>
                  <a:cubicBezTo>
                    <a:pt x="97" y="175"/>
                    <a:pt x="97" y="175"/>
                    <a:pt x="97" y="175"/>
                  </a:cubicBezTo>
                  <a:cubicBezTo>
                    <a:pt x="97" y="180"/>
                    <a:pt x="98" y="185"/>
                    <a:pt x="100" y="190"/>
                  </a:cubicBezTo>
                  <a:cubicBezTo>
                    <a:pt x="103" y="197"/>
                    <a:pt x="107" y="203"/>
                    <a:pt x="112" y="209"/>
                  </a:cubicBezTo>
                  <a:cubicBezTo>
                    <a:pt x="118" y="215"/>
                    <a:pt x="124" y="221"/>
                    <a:pt x="130" y="225"/>
                  </a:cubicBezTo>
                  <a:cubicBezTo>
                    <a:pt x="137" y="216"/>
                    <a:pt x="137" y="216"/>
                    <a:pt x="137" y="216"/>
                  </a:cubicBezTo>
                  <a:cubicBezTo>
                    <a:pt x="125" y="214"/>
                    <a:pt x="125" y="214"/>
                    <a:pt x="125" y="214"/>
                  </a:cubicBezTo>
                  <a:cubicBezTo>
                    <a:pt x="125" y="217"/>
                    <a:pt x="124" y="220"/>
                    <a:pt x="123" y="222"/>
                  </a:cubicBezTo>
                  <a:cubicBezTo>
                    <a:pt x="123" y="223"/>
                    <a:pt x="122" y="223"/>
                    <a:pt x="121" y="224"/>
                  </a:cubicBezTo>
                  <a:cubicBezTo>
                    <a:pt x="121" y="225"/>
                    <a:pt x="119" y="226"/>
                    <a:pt x="117" y="227"/>
                  </a:cubicBezTo>
                  <a:cubicBezTo>
                    <a:pt x="111" y="230"/>
                    <a:pt x="100" y="235"/>
                    <a:pt x="89" y="241"/>
                  </a:cubicBezTo>
                  <a:cubicBezTo>
                    <a:pt x="77" y="248"/>
                    <a:pt x="65" y="256"/>
                    <a:pt x="55" y="265"/>
                  </a:cubicBezTo>
                  <a:cubicBezTo>
                    <a:pt x="64" y="274"/>
                    <a:pt x="64" y="274"/>
                    <a:pt x="64" y="274"/>
                  </a:cubicBezTo>
                  <a:cubicBezTo>
                    <a:pt x="72" y="265"/>
                    <a:pt x="72" y="265"/>
                    <a:pt x="72" y="265"/>
                  </a:cubicBezTo>
                  <a:cubicBezTo>
                    <a:pt x="43" y="240"/>
                    <a:pt x="25" y="203"/>
                    <a:pt x="24" y="161"/>
                  </a:cubicBezTo>
                  <a:cubicBezTo>
                    <a:pt x="25" y="124"/>
                    <a:pt x="40" y="89"/>
                    <a:pt x="65" y="65"/>
                  </a:cubicBezTo>
                  <a:cubicBezTo>
                    <a:pt x="89" y="40"/>
                    <a:pt x="124" y="24"/>
                    <a:pt x="161" y="24"/>
                  </a:cubicBezTo>
                  <a:lnTo>
                    <a:pt x="161" y="1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8" name="îŝľiḑé"/>
            <p:cNvSpPr/>
            <p:nvPr>
              <p:custDataLst>
                <p:tags r:id="rId73"/>
              </p:custDataLst>
            </p:nvPr>
          </p:nvSpPr>
          <p:spPr bwMode="auto">
            <a:xfrm>
              <a:off x="8203844" y="4315657"/>
              <a:ext cx="615287" cy="779963"/>
            </a:xfrm>
            <a:custGeom>
              <a:avLst/>
              <a:gdLst>
                <a:gd name="T0" fmla="*/ 125 w 198"/>
                <a:gd name="T1" fmla="*/ 156 h 251"/>
                <a:gd name="T2" fmla="*/ 125 w 198"/>
                <a:gd name="T3" fmla="*/ 156 h 251"/>
                <a:gd name="T4" fmla="*/ 123 w 198"/>
                <a:gd name="T5" fmla="*/ 156 h 251"/>
                <a:gd name="T6" fmla="*/ 147 w 198"/>
                <a:gd name="T7" fmla="*/ 115 h 251"/>
                <a:gd name="T8" fmla="*/ 147 w 198"/>
                <a:gd name="T9" fmla="*/ 52 h 251"/>
                <a:gd name="T10" fmla="*/ 97 w 198"/>
                <a:gd name="T11" fmla="*/ 0 h 251"/>
                <a:gd name="T12" fmla="*/ 47 w 198"/>
                <a:gd name="T13" fmla="*/ 52 h 251"/>
                <a:gd name="T14" fmla="*/ 47 w 198"/>
                <a:gd name="T15" fmla="*/ 115 h 251"/>
                <a:gd name="T16" fmla="*/ 74 w 198"/>
                <a:gd name="T17" fmla="*/ 156 h 251"/>
                <a:gd name="T18" fmla="*/ 75 w 198"/>
                <a:gd name="T19" fmla="*/ 156 h 251"/>
                <a:gd name="T20" fmla="*/ 75 w 198"/>
                <a:gd name="T21" fmla="*/ 156 h 251"/>
                <a:gd name="T22" fmla="*/ 58 w 198"/>
                <a:gd name="T23" fmla="*/ 178 h 251"/>
                <a:gd name="T24" fmla="*/ 0 w 198"/>
                <a:gd name="T25" fmla="*/ 214 h 251"/>
                <a:gd name="T26" fmla="*/ 98 w 198"/>
                <a:gd name="T27" fmla="*/ 251 h 251"/>
                <a:gd name="T28" fmla="*/ 198 w 198"/>
                <a:gd name="T29" fmla="*/ 212 h 251"/>
                <a:gd name="T30" fmla="*/ 142 w 198"/>
                <a:gd name="T31" fmla="*/ 178 h 251"/>
                <a:gd name="T32" fmla="*/ 125 w 198"/>
                <a:gd name="T33" fmla="*/ 15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251">
                  <a:moveTo>
                    <a:pt x="125" y="156"/>
                  </a:moveTo>
                  <a:cubicBezTo>
                    <a:pt x="125" y="156"/>
                    <a:pt x="125" y="156"/>
                    <a:pt x="125" y="156"/>
                  </a:cubicBezTo>
                  <a:cubicBezTo>
                    <a:pt x="123" y="156"/>
                    <a:pt x="123" y="156"/>
                    <a:pt x="123" y="156"/>
                  </a:cubicBezTo>
                  <a:cubicBezTo>
                    <a:pt x="138" y="146"/>
                    <a:pt x="147" y="128"/>
                    <a:pt x="147" y="115"/>
                  </a:cubicBezTo>
                  <a:cubicBezTo>
                    <a:pt x="147" y="52"/>
                    <a:pt x="147" y="52"/>
                    <a:pt x="147" y="52"/>
                  </a:cubicBezTo>
                  <a:cubicBezTo>
                    <a:pt x="147" y="52"/>
                    <a:pt x="149" y="0"/>
                    <a:pt x="97" y="0"/>
                  </a:cubicBezTo>
                  <a:cubicBezTo>
                    <a:pt x="45" y="0"/>
                    <a:pt x="47" y="52"/>
                    <a:pt x="47" y="52"/>
                  </a:cubicBezTo>
                  <a:cubicBezTo>
                    <a:pt x="47" y="115"/>
                    <a:pt x="47" y="115"/>
                    <a:pt x="47" y="115"/>
                  </a:cubicBezTo>
                  <a:cubicBezTo>
                    <a:pt x="47" y="128"/>
                    <a:pt x="59" y="146"/>
                    <a:pt x="74" y="156"/>
                  </a:cubicBezTo>
                  <a:cubicBezTo>
                    <a:pt x="75" y="156"/>
                    <a:pt x="75" y="156"/>
                    <a:pt x="75" y="156"/>
                  </a:cubicBezTo>
                  <a:cubicBezTo>
                    <a:pt x="75" y="156"/>
                    <a:pt x="75" y="156"/>
                    <a:pt x="75" y="156"/>
                  </a:cubicBezTo>
                  <a:cubicBezTo>
                    <a:pt x="74" y="163"/>
                    <a:pt x="71" y="173"/>
                    <a:pt x="58" y="178"/>
                  </a:cubicBezTo>
                  <a:cubicBezTo>
                    <a:pt x="45" y="184"/>
                    <a:pt x="17" y="197"/>
                    <a:pt x="0" y="214"/>
                  </a:cubicBezTo>
                  <a:cubicBezTo>
                    <a:pt x="26" y="237"/>
                    <a:pt x="60" y="251"/>
                    <a:pt x="98" y="251"/>
                  </a:cubicBezTo>
                  <a:cubicBezTo>
                    <a:pt x="136" y="251"/>
                    <a:pt x="172" y="236"/>
                    <a:pt x="198" y="212"/>
                  </a:cubicBezTo>
                  <a:cubicBezTo>
                    <a:pt x="181" y="196"/>
                    <a:pt x="155" y="184"/>
                    <a:pt x="142" y="178"/>
                  </a:cubicBezTo>
                  <a:cubicBezTo>
                    <a:pt x="130" y="173"/>
                    <a:pt x="126" y="163"/>
                    <a:pt x="125"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9" name="îşḷíḑè"/>
            <p:cNvSpPr/>
            <p:nvPr>
              <p:custDataLst>
                <p:tags r:id="rId74"/>
              </p:custDataLst>
            </p:nvPr>
          </p:nvSpPr>
          <p:spPr bwMode="auto">
            <a:xfrm>
              <a:off x="8166418" y="4278232"/>
              <a:ext cx="690140" cy="854815"/>
            </a:xfrm>
            <a:custGeom>
              <a:avLst/>
              <a:gdLst>
                <a:gd name="T0" fmla="*/ 148 w 222"/>
                <a:gd name="T1" fmla="*/ 165 h 275"/>
                <a:gd name="T2" fmla="*/ 136 w 222"/>
                <a:gd name="T3" fmla="*/ 156 h 275"/>
                <a:gd name="T4" fmla="*/ 135 w 222"/>
                <a:gd name="T5" fmla="*/ 168 h 275"/>
                <a:gd name="T6" fmla="*/ 163 w 222"/>
                <a:gd name="T7" fmla="*/ 154 h 275"/>
                <a:gd name="T8" fmla="*/ 171 w 222"/>
                <a:gd name="T9" fmla="*/ 64 h 275"/>
                <a:gd name="T10" fmla="*/ 171 w 222"/>
                <a:gd name="T11" fmla="*/ 65 h 275"/>
                <a:gd name="T12" fmla="*/ 170 w 222"/>
                <a:gd name="T13" fmla="*/ 50 h 275"/>
                <a:gd name="T14" fmla="*/ 147 w 222"/>
                <a:gd name="T15" fmla="*/ 11 h 275"/>
                <a:gd name="T16" fmla="*/ 109 w 222"/>
                <a:gd name="T17" fmla="*/ 0 h 275"/>
                <a:gd name="T18" fmla="*/ 59 w 222"/>
                <a:gd name="T19" fmla="*/ 24 h 275"/>
                <a:gd name="T20" fmla="*/ 47 w 222"/>
                <a:gd name="T21" fmla="*/ 63 h 275"/>
                <a:gd name="T22" fmla="*/ 59 w 222"/>
                <a:gd name="T23" fmla="*/ 64 h 275"/>
                <a:gd name="T24" fmla="*/ 47 w 222"/>
                <a:gd name="T25" fmla="*/ 127 h 275"/>
                <a:gd name="T26" fmla="*/ 62 w 222"/>
                <a:gd name="T27" fmla="*/ 162 h 275"/>
                <a:gd name="T28" fmla="*/ 87 w 222"/>
                <a:gd name="T29" fmla="*/ 180 h 275"/>
                <a:gd name="T30" fmla="*/ 87 w 222"/>
                <a:gd name="T31" fmla="*/ 168 h 275"/>
                <a:gd name="T32" fmla="*/ 86 w 222"/>
                <a:gd name="T33" fmla="*/ 180 h 275"/>
                <a:gd name="T34" fmla="*/ 76 w 222"/>
                <a:gd name="T35" fmla="*/ 166 h 275"/>
                <a:gd name="T36" fmla="*/ 65 w 222"/>
                <a:gd name="T37" fmla="*/ 179 h 275"/>
                <a:gd name="T38" fmla="*/ 3 w 222"/>
                <a:gd name="T39" fmla="*/ 218 h 275"/>
                <a:gd name="T40" fmla="*/ 4 w 222"/>
                <a:gd name="T41" fmla="*/ 235 h 275"/>
                <a:gd name="T42" fmla="*/ 218 w 222"/>
                <a:gd name="T43" fmla="*/ 233 h 275"/>
                <a:gd name="T44" fmla="*/ 218 w 222"/>
                <a:gd name="T45" fmla="*/ 215 h 275"/>
                <a:gd name="T46" fmla="*/ 159 w 222"/>
                <a:gd name="T47" fmla="*/ 179 h 275"/>
                <a:gd name="T48" fmla="*/ 149 w 222"/>
                <a:gd name="T49" fmla="*/ 166 h 275"/>
                <a:gd name="T50" fmla="*/ 137 w 222"/>
                <a:gd name="T51" fmla="*/ 168 h 275"/>
                <a:gd name="T52" fmla="*/ 131 w 222"/>
                <a:gd name="T53" fmla="*/ 186 h 275"/>
                <a:gd name="T54" fmla="*/ 175 w 222"/>
                <a:gd name="T55" fmla="*/ 214 h 275"/>
                <a:gd name="T56" fmla="*/ 210 w 222"/>
                <a:gd name="T57" fmla="*/ 224 h 275"/>
                <a:gd name="T58" fmla="*/ 110 w 222"/>
                <a:gd name="T59" fmla="*/ 251 h 275"/>
                <a:gd name="T60" fmla="*/ 12 w 222"/>
                <a:gd name="T61" fmla="*/ 226 h 275"/>
                <a:gd name="T62" fmla="*/ 49 w 222"/>
                <a:gd name="T63" fmla="*/ 214 h 275"/>
                <a:gd name="T64" fmla="*/ 93 w 222"/>
                <a:gd name="T65" fmla="*/ 186 h 275"/>
                <a:gd name="T66" fmla="*/ 97 w 222"/>
                <a:gd name="T67" fmla="*/ 161 h 275"/>
                <a:gd name="T68" fmla="*/ 89 w 222"/>
                <a:gd name="T69" fmla="*/ 156 h 275"/>
                <a:gd name="T70" fmla="*/ 85 w 222"/>
                <a:gd name="T71" fmla="*/ 156 h 275"/>
                <a:gd name="T72" fmla="*/ 93 w 222"/>
                <a:gd name="T73" fmla="*/ 158 h 275"/>
                <a:gd name="T74" fmla="*/ 72 w 222"/>
                <a:gd name="T75" fmla="*/ 133 h 275"/>
                <a:gd name="T76" fmla="*/ 71 w 222"/>
                <a:gd name="T77" fmla="*/ 64 h 275"/>
                <a:gd name="T78" fmla="*/ 71 w 222"/>
                <a:gd name="T79" fmla="*/ 64 h 275"/>
                <a:gd name="T80" fmla="*/ 71 w 222"/>
                <a:gd name="T81" fmla="*/ 64 h 275"/>
                <a:gd name="T82" fmla="*/ 71 w 222"/>
                <a:gd name="T83" fmla="*/ 64 h 275"/>
                <a:gd name="T84" fmla="*/ 72 w 222"/>
                <a:gd name="T85" fmla="*/ 54 h 275"/>
                <a:gd name="T86" fmla="*/ 85 w 222"/>
                <a:gd name="T87" fmla="*/ 30 h 275"/>
                <a:gd name="T88" fmla="*/ 109 w 222"/>
                <a:gd name="T89" fmla="*/ 24 h 275"/>
                <a:gd name="T90" fmla="*/ 139 w 222"/>
                <a:gd name="T91" fmla="*/ 37 h 275"/>
                <a:gd name="T92" fmla="*/ 147 w 222"/>
                <a:gd name="T93" fmla="*/ 63 h 275"/>
                <a:gd name="T94" fmla="*/ 147 w 222"/>
                <a:gd name="T95" fmla="*/ 64 h 275"/>
                <a:gd name="T96" fmla="*/ 147 w 222"/>
                <a:gd name="T97" fmla="*/ 64 h 275"/>
                <a:gd name="T98" fmla="*/ 147 w 222"/>
                <a:gd name="T99" fmla="*/ 64 h 275"/>
                <a:gd name="T100" fmla="*/ 147 w 222"/>
                <a:gd name="T101" fmla="*/ 127 h 275"/>
                <a:gd name="T102" fmla="*/ 128 w 222"/>
                <a:gd name="T103" fmla="*/ 158 h 275"/>
                <a:gd name="T104" fmla="*/ 136 w 222"/>
                <a:gd name="T105" fmla="*/ 180 h 275"/>
                <a:gd name="T106" fmla="*/ 137 w 222"/>
                <a:gd name="T107" fmla="*/ 168 h 275"/>
                <a:gd name="T108" fmla="*/ 125 w 222"/>
                <a:gd name="T109" fmla="*/ 171 h 275"/>
                <a:gd name="T110" fmla="*/ 125 w 222"/>
                <a:gd name="T111" fmla="*/ 17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275">
                  <a:moveTo>
                    <a:pt x="137" y="168"/>
                  </a:moveTo>
                  <a:cubicBezTo>
                    <a:pt x="148" y="165"/>
                    <a:pt x="148" y="165"/>
                    <a:pt x="148" y="165"/>
                  </a:cubicBezTo>
                  <a:cubicBezTo>
                    <a:pt x="148" y="165"/>
                    <a:pt x="148" y="165"/>
                    <a:pt x="148" y="165"/>
                  </a:cubicBezTo>
                  <a:cubicBezTo>
                    <a:pt x="147" y="159"/>
                    <a:pt x="142" y="156"/>
                    <a:pt x="136" y="156"/>
                  </a:cubicBezTo>
                  <a:cubicBezTo>
                    <a:pt x="135" y="156"/>
                    <a:pt x="135" y="156"/>
                    <a:pt x="135" y="156"/>
                  </a:cubicBezTo>
                  <a:cubicBezTo>
                    <a:pt x="135" y="168"/>
                    <a:pt x="135" y="168"/>
                    <a:pt x="135" y="168"/>
                  </a:cubicBezTo>
                  <a:cubicBezTo>
                    <a:pt x="142" y="178"/>
                    <a:pt x="142" y="178"/>
                    <a:pt x="142" y="178"/>
                  </a:cubicBezTo>
                  <a:cubicBezTo>
                    <a:pt x="151" y="172"/>
                    <a:pt x="158" y="163"/>
                    <a:pt x="163" y="154"/>
                  </a:cubicBezTo>
                  <a:cubicBezTo>
                    <a:pt x="168" y="146"/>
                    <a:pt x="171" y="136"/>
                    <a:pt x="171" y="127"/>
                  </a:cubicBezTo>
                  <a:cubicBezTo>
                    <a:pt x="171" y="64"/>
                    <a:pt x="171" y="64"/>
                    <a:pt x="171" y="64"/>
                  </a:cubicBezTo>
                  <a:cubicBezTo>
                    <a:pt x="159" y="64"/>
                    <a:pt x="159" y="64"/>
                    <a:pt x="159" y="64"/>
                  </a:cubicBezTo>
                  <a:cubicBezTo>
                    <a:pt x="171" y="65"/>
                    <a:pt x="171" y="65"/>
                    <a:pt x="171" y="65"/>
                  </a:cubicBezTo>
                  <a:cubicBezTo>
                    <a:pt x="171" y="65"/>
                    <a:pt x="171" y="64"/>
                    <a:pt x="171" y="63"/>
                  </a:cubicBezTo>
                  <a:cubicBezTo>
                    <a:pt x="171" y="61"/>
                    <a:pt x="171" y="56"/>
                    <a:pt x="170" y="50"/>
                  </a:cubicBezTo>
                  <a:cubicBezTo>
                    <a:pt x="169" y="46"/>
                    <a:pt x="168" y="40"/>
                    <a:pt x="165" y="35"/>
                  </a:cubicBezTo>
                  <a:cubicBezTo>
                    <a:pt x="162" y="27"/>
                    <a:pt x="156" y="18"/>
                    <a:pt x="147" y="11"/>
                  </a:cubicBezTo>
                  <a:cubicBezTo>
                    <a:pt x="142" y="8"/>
                    <a:pt x="136" y="5"/>
                    <a:pt x="130" y="3"/>
                  </a:cubicBezTo>
                  <a:cubicBezTo>
                    <a:pt x="124" y="1"/>
                    <a:pt x="117" y="0"/>
                    <a:pt x="109" y="0"/>
                  </a:cubicBezTo>
                  <a:cubicBezTo>
                    <a:pt x="95" y="0"/>
                    <a:pt x="84" y="3"/>
                    <a:pt x="75" y="9"/>
                  </a:cubicBezTo>
                  <a:cubicBezTo>
                    <a:pt x="68" y="13"/>
                    <a:pt x="63" y="18"/>
                    <a:pt x="59" y="24"/>
                  </a:cubicBezTo>
                  <a:cubicBezTo>
                    <a:pt x="53" y="32"/>
                    <a:pt x="50" y="41"/>
                    <a:pt x="49" y="48"/>
                  </a:cubicBezTo>
                  <a:cubicBezTo>
                    <a:pt x="47" y="55"/>
                    <a:pt x="47" y="61"/>
                    <a:pt x="47" y="63"/>
                  </a:cubicBezTo>
                  <a:cubicBezTo>
                    <a:pt x="47" y="64"/>
                    <a:pt x="47" y="65"/>
                    <a:pt x="47" y="65"/>
                  </a:cubicBezTo>
                  <a:cubicBezTo>
                    <a:pt x="59" y="64"/>
                    <a:pt x="59" y="64"/>
                    <a:pt x="59" y="64"/>
                  </a:cubicBezTo>
                  <a:cubicBezTo>
                    <a:pt x="47" y="64"/>
                    <a:pt x="47" y="64"/>
                    <a:pt x="47" y="64"/>
                  </a:cubicBezTo>
                  <a:cubicBezTo>
                    <a:pt x="47" y="127"/>
                    <a:pt x="47" y="127"/>
                    <a:pt x="47" y="127"/>
                  </a:cubicBezTo>
                  <a:cubicBezTo>
                    <a:pt x="47" y="132"/>
                    <a:pt x="48" y="137"/>
                    <a:pt x="50" y="142"/>
                  </a:cubicBezTo>
                  <a:cubicBezTo>
                    <a:pt x="53" y="149"/>
                    <a:pt x="57" y="156"/>
                    <a:pt x="62" y="162"/>
                  </a:cubicBezTo>
                  <a:cubicBezTo>
                    <a:pt x="67" y="168"/>
                    <a:pt x="73" y="173"/>
                    <a:pt x="79" y="178"/>
                  </a:cubicBezTo>
                  <a:cubicBezTo>
                    <a:pt x="81" y="179"/>
                    <a:pt x="84" y="180"/>
                    <a:pt x="87" y="180"/>
                  </a:cubicBezTo>
                  <a:cubicBezTo>
                    <a:pt x="88" y="180"/>
                    <a:pt x="88" y="180"/>
                    <a:pt x="88" y="180"/>
                  </a:cubicBezTo>
                  <a:cubicBezTo>
                    <a:pt x="87" y="168"/>
                    <a:pt x="87" y="168"/>
                    <a:pt x="87" y="168"/>
                  </a:cubicBezTo>
                  <a:cubicBezTo>
                    <a:pt x="86" y="180"/>
                    <a:pt x="86" y="180"/>
                    <a:pt x="86" y="180"/>
                  </a:cubicBezTo>
                  <a:cubicBezTo>
                    <a:pt x="86" y="180"/>
                    <a:pt x="86" y="180"/>
                    <a:pt x="86" y="180"/>
                  </a:cubicBezTo>
                  <a:cubicBezTo>
                    <a:pt x="87" y="168"/>
                    <a:pt x="87" y="168"/>
                    <a:pt x="87" y="168"/>
                  </a:cubicBezTo>
                  <a:cubicBezTo>
                    <a:pt x="76" y="166"/>
                    <a:pt x="76" y="166"/>
                    <a:pt x="76" y="166"/>
                  </a:cubicBezTo>
                  <a:cubicBezTo>
                    <a:pt x="75" y="168"/>
                    <a:pt x="75" y="171"/>
                    <a:pt x="73" y="173"/>
                  </a:cubicBezTo>
                  <a:cubicBezTo>
                    <a:pt x="72" y="175"/>
                    <a:pt x="70" y="177"/>
                    <a:pt x="65" y="179"/>
                  </a:cubicBezTo>
                  <a:cubicBezTo>
                    <a:pt x="59" y="182"/>
                    <a:pt x="48" y="187"/>
                    <a:pt x="37" y="193"/>
                  </a:cubicBezTo>
                  <a:cubicBezTo>
                    <a:pt x="25" y="200"/>
                    <a:pt x="13" y="208"/>
                    <a:pt x="3" y="218"/>
                  </a:cubicBezTo>
                  <a:cubicBezTo>
                    <a:pt x="1" y="220"/>
                    <a:pt x="0" y="223"/>
                    <a:pt x="0" y="227"/>
                  </a:cubicBezTo>
                  <a:cubicBezTo>
                    <a:pt x="0" y="230"/>
                    <a:pt x="1" y="233"/>
                    <a:pt x="4" y="235"/>
                  </a:cubicBezTo>
                  <a:cubicBezTo>
                    <a:pt x="32" y="260"/>
                    <a:pt x="69" y="275"/>
                    <a:pt x="110" y="275"/>
                  </a:cubicBezTo>
                  <a:cubicBezTo>
                    <a:pt x="151" y="275"/>
                    <a:pt x="190" y="259"/>
                    <a:pt x="218" y="233"/>
                  </a:cubicBezTo>
                  <a:cubicBezTo>
                    <a:pt x="221" y="230"/>
                    <a:pt x="222" y="227"/>
                    <a:pt x="222" y="224"/>
                  </a:cubicBezTo>
                  <a:cubicBezTo>
                    <a:pt x="222" y="221"/>
                    <a:pt x="221" y="217"/>
                    <a:pt x="218" y="215"/>
                  </a:cubicBezTo>
                  <a:cubicBezTo>
                    <a:pt x="209" y="206"/>
                    <a:pt x="197" y="199"/>
                    <a:pt x="186" y="193"/>
                  </a:cubicBezTo>
                  <a:cubicBezTo>
                    <a:pt x="175" y="187"/>
                    <a:pt x="165" y="182"/>
                    <a:pt x="159" y="179"/>
                  </a:cubicBezTo>
                  <a:cubicBezTo>
                    <a:pt x="155" y="177"/>
                    <a:pt x="153" y="175"/>
                    <a:pt x="151" y="173"/>
                  </a:cubicBezTo>
                  <a:cubicBezTo>
                    <a:pt x="150" y="171"/>
                    <a:pt x="149" y="168"/>
                    <a:pt x="149" y="166"/>
                  </a:cubicBezTo>
                  <a:cubicBezTo>
                    <a:pt x="148" y="166"/>
                    <a:pt x="148" y="165"/>
                    <a:pt x="148" y="165"/>
                  </a:cubicBezTo>
                  <a:cubicBezTo>
                    <a:pt x="137" y="168"/>
                    <a:pt x="137" y="168"/>
                    <a:pt x="137" y="168"/>
                  </a:cubicBezTo>
                  <a:cubicBezTo>
                    <a:pt x="125" y="170"/>
                    <a:pt x="125" y="170"/>
                    <a:pt x="125" y="170"/>
                  </a:cubicBezTo>
                  <a:cubicBezTo>
                    <a:pt x="126" y="175"/>
                    <a:pt x="127" y="180"/>
                    <a:pt x="131" y="186"/>
                  </a:cubicBezTo>
                  <a:cubicBezTo>
                    <a:pt x="135" y="192"/>
                    <a:pt x="141" y="197"/>
                    <a:pt x="149" y="201"/>
                  </a:cubicBezTo>
                  <a:cubicBezTo>
                    <a:pt x="155" y="204"/>
                    <a:pt x="165" y="208"/>
                    <a:pt x="175" y="214"/>
                  </a:cubicBezTo>
                  <a:cubicBezTo>
                    <a:pt x="184" y="219"/>
                    <a:pt x="194" y="226"/>
                    <a:pt x="202" y="233"/>
                  </a:cubicBezTo>
                  <a:cubicBezTo>
                    <a:pt x="210" y="224"/>
                    <a:pt x="210" y="224"/>
                    <a:pt x="210" y="224"/>
                  </a:cubicBezTo>
                  <a:cubicBezTo>
                    <a:pt x="202" y="215"/>
                    <a:pt x="202" y="215"/>
                    <a:pt x="202" y="215"/>
                  </a:cubicBezTo>
                  <a:cubicBezTo>
                    <a:pt x="178" y="237"/>
                    <a:pt x="145" y="251"/>
                    <a:pt x="110" y="251"/>
                  </a:cubicBezTo>
                  <a:cubicBezTo>
                    <a:pt x="75" y="251"/>
                    <a:pt x="44" y="238"/>
                    <a:pt x="20" y="217"/>
                  </a:cubicBezTo>
                  <a:cubicBezTo>
                    <a:pt x="12" y="226"/>
                    <a:pt x="12" y="226"/>
                    <a:pt x="12" y="226"/>
                  </a:cubicBezTo>
                  <a:cubicBezTo>
                    <a:pt x="20" y="235"/>
                    <a:pt x="20" y="235"/>
                    <a:pt x="20" y="235"/>
                  </a:cubicBezTo>
                  <a:cubicBezTo>
                    <a:pt x="28" y="227"/>
                    <a:pt x="38" y="220"/>
                    <a:pt x="49" y="214"/>
                  </a:cubicBezTo>
                  <a:cubicBezTo>
                    <a:pt x="59" y="208"/>
                    <a:pt x="69" y="204"/>
                    <a:pt x="75" y="201"/>
                  </a:cubicBezTo>
                  <a:cubicBezTo>
                    <a:pt x="83" y="197"/>
                    <a:pt x="89" y="192"/>
                    <a:pt x="93" y="186"/>
                  </a:cubicBezTo>
                  <a:cubicBezTo>
                    <a:pt x="97" y="180"/>
                    <a:pt x="99" y="175"/>
                    <a:pt x="99" y="170"/>
                  </a:cubicBezTo>
                  <a:cubicBezTo>
                    <a:pt x="100" y="167"/>
                    <a:pt x="99" y="164"/>
                    <a:pt x="97" y="161"/>
                  </a:cubicBezTo>
                  <a:cubicBezTo>
                    <a:pt x="95" y="158"/>
                    <a:pt x="92" y="157"/>
                    <a:pt x="89" y="156"/>
                  </a:cubicBezTo>
                  <a:cubicBezTo>
                    <a:pt x="89" y="156"/>
                    <a:pt x="89" y="156"/>
                    <a:pt x="89" y="156"/>
                  </a:cubicBezTo>
                  <a:cubicBezTo>
                    <a:pt x="88" y="156"/>
                    <a:pt x="87" y="156"/>
                    <a:pt x="86" y="156"/>
                  </a:cubicBezTo>
                  <a:cubicBezTo>
                    <a:pt x="85" y="156"/>
                    <a:pt x="85" y="156"/>
                    <a:pt x="85" y="156"/>
                  </a:cubicBezTo>
                  <a:cubicBezTo>
                    <a:pt x="86" y="168"/>
                    <a:pt x="86" y="168"/>
                    <a:pt x="86" y="168"/>
                  </a:cubicBezTo>
                  <a:cubicBezTo>
                    <a:pt x="93" y="158"/>
                    <a:pt x="93" y="158"/>
                    <a:pt x="93" y="158"/>
                  </a:cubicBezTo>
                  <a:cubicBezTo>
                    <a:pt x="87" y="154"/>
                    <a:pt x="81" y="148"/>
                    <a:pt x="77" y="142"/>
                  </a:cubicBezTo>
                  <a:cubicBezTo>
                    <a:pt x="75" y="139"/>
                    <a:pt x="73" y="136"/>
                    <a:pt x="72" y="133"/>
                  </a:cubicBezTo>
                  <a:cubicBezTo>
                    <a:pt x="71" y="131"/>
                    <a:pt x="71" y="128"/>
                    <a:pt x="71" y="127"/>
                  </a:cubicBezTo>
                  <a:cubicBezTo>
                    <a:pt x="71" y="64"/>
                    <a:pt x="71" y="64"/>
                    <a:pt x="71" y="64"/>
                  </a:cubicBezTo>
                  <a:cubicBezTo>
                    <a:pt x="71" y="64"/>
                    <a:pt x="71" y="64"/>
                    <a:pt x="71" y="64"/>
                  </a:cubicBezTo>
                  <a:cubicBezTo>
                    <a:pt x="71" y="64"/>
                    <a:pt x="71" y="64"/>
                    <a:pt x="71" y="64"/>
                  </a:cubicBezTo>
                  <a:cubicBezTo>
                    <a:pt x="71" y="64"/>
                    <a:pt x="71" y="64"/>
                    <a:pt x="71" y="64"/>
                  </a:cubicBezTo>
                  <a:cubicBezTo>
                    <a:pt x="71" y="64"/>
                    <a:pt x="71" y="64"/>
                    <a:pt x="71" y="64"/>
                  </a:cubicBezTo>
                  <a:cubicBezTo>
                    <a:pt x="71" y="64"/>
                    <a:pt x="71" y="64"/>
                    <a:pt x="71" y="64"/>
                  </a:cubicBezTo>
                  <a:cubicBezTo>
                    <a:pt x="71" y="64"/>
                    <a:pt x="71" y="64"/>
                    <a:pt x="71" y="64"/>
                  </a:cubicBezTo>
                  <a:cubicBezTo>
                    <a:pt x="71" y="63"/>
                    <a:pt x="71" y="63"/>
                    <a:pt x="71" y="63"/>
                  </a:cubicBezTo>
                  <a:cubicBezTo>
                    <a:pt x="71" y="62"/>
                    <a:pt x="71" y="59"/>
                    <a:pt x="72" y="54"/>
                  </a:cubicBezTo>
                  <a:cubicBezTo>
                    <a:pt x="72" y="51"/>
                    <a:pt x="73" y="48"/>
                    <a:pt x="75" y="44"/>
                  </a:cubicBezTo>
                  <a:cubicBezTo>
                    <a:pt x="77" y="39"/>
                    <a:pt x="80" y="34"/>
                    <a:pt x="85" y="30"/>
                  </a:cubicBezTo>
                  <a:cubicBezTo>
                    <a:pt x="88" y="29"/>
                    <a:pt x="91" y="27"/>
                    <a:pt x="95" y="26"/>
                  </a:cubicBezTo>
                  <a:cubicBezTo>
                    <a:pt x="99" y="25"/>
                    <a:pt x="103" y="24"/>
                    <a:pt x="109" y="24"/>
                  </a:cubicBezTo>
                  <a:cubicBezTo>
                    <a:pt x="119" y="24"/>
                    <a:pt x="126" y="26"/>
                    <a:pt x="131" y="29"/>
                  </a:cubicBezTo>
                  <a:cubicBezTo>
                    <a:pt x="135" y="31"/>
                    <a:pt x="137" y="34"/>
                    <a:pt x="139" y="37"/>
                  </a:cubicBezTo>
                  <a:cubicBezTo>
                    <a:pt x="143" y="42"/>
                    <a:pt x="145" y="48"/>
                    <a:pt x="146" y="53"/>
                  </a:cubicBezTo>
                  <a:cubicBezTo>
                    <a:pt x="147" y="58"/>
                    <a:pt x="147" y="62"/>
                    <a:pt x="147" y="63"/>
                  </a:cubicBezTo>
                  <a:cubicBezTo>
                    <a:pt x="147" y="64"/>
                    <a:pt x="147" y="64"/>
                    <a:pt x="147" y="64"/>
                  </a:cubicBezTo>
                  <a:cubicBezTo>
                    <a:pt x="147" y="64"/>
                    <a:pt x="147" y="64"/>
                    <a:pt x="147" y="64"/>
                  </a:cubicBezTo>
                  <a:cubicBezTo>
                    <a:pt x="147" y="64"/>
                    <a:pt x="147" y="64"/>
                    <a:pt x="147" y="64"/>
                  </a:cubicBezTo>
                  <a:cubicBezTo>
                    <a:pt x="147" y="64"/>
                    <a:pt x="147" y="64"/>
                    <a:pt x="147" y="64"/>
                  </a:cubicBezTo>
                  <a:cubicBezTo>
                    <a:pt x="147" y="64"/>
                    <a:pt x="147" y="64"/>
                    <a:pt x="147" y="64"/>
                  </a:cubicBezTo>
                  <a:cubicBezTo>
                    <a:pt x="147" y="64"/>
                    <a:pt x="147" y="64"/>
                    <a:pt x="147" y="64"/>
                  </a:cubicBezTo>
                  <a:cubicBezTo>
                    <a:pt x="147" y="64"/>
                    <a:pt x="147" y="64"/>
                    <a:pt x="147" y="64"/>
                  </a:cubicBezTo>
                  <a:cubicBezTo>
                    <a:pt x="147" y="127"/>
                    <a:pt x="147" y="127"/>
                    <a:pt x="147" y="127"/>
                  </a:cubicBezTo>
                  <a:cubicBezTo>
                    <a:pt x="147" y="131"/>
                    <a:pt x="145" y="137"/>
                    <a:pt x="142" y="143"/>
                  </a:cubicBezTo>
                  <a:cubicBezTo>
                    <a:pt x="139" y="149"/>
                    <a:pt x="134" y="154"/>
                    <a:pt x="128" y="158"/>
                  </a:cubicBezTo>
                  <a:cubicBezTo>
                    <a:pt x="124" y="161"/>
                    <a:pt x="122" y="167"/>
                    <a:pt x="124" y="172"/>
                  </a:cubicBezTo>
                  <a:cubicBezTo>
                    <a:pt x="126" y="177"/>
                    <a:pt x="130" y="180"/>
                    <a:pt x="136" y="180"/>
                  </a:cubicBezTo>
                  <a:cubicBezTo>
                    <a:pt x="137" y="180"/>
                    <a:pt x="137" y="180"/>
                    <a:pt x="137" y="180"/>
                  </a:cubicBezTo>
                  <a:cubicBezTo>
                    <a:pt x="137" y="168"/>
                    <a:pt x="137" y="168"/>
                    <a:pt x="137" y="168"/>
                  </a:cubicBezTo>
                  <a:cubicBezTo>
                    <a:pt x="125" y="171"/>
                    <a:pt x="125" y="171"/>
                    <a:pt x="125" y="171"/>
                  </a:cubicBezTo>
                  <a:cubicBezTo>
                    <a:pt x="125" y="171"/>
                    <a:pt x="125" y="171"/>
                    <a:pt x="125" y="171"/>
                  </a:cubicBezTo>
                  <a:cubicBezTo>
                    <a:pt x="137" y="168"/>
                    <a:pt x="137" y="168"/>
                    <a:pt x="137" y="168"/>
                  </a:cubicBezTo>
                  <a:cubicBezTo>
                    <a:pt x="125" y="170"/>
                    <a:pt x="125" y="170"/>
                    <a:pt x="125" y="170"/>
                  </a:cubicBezTo>
                  <a:lnTo>
                    <a:pt x="137" y="16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0" name="îş1ïḍê"/>
            <p:cNvSpPr/>
            <p:nvPr>
              <p:custDataLst>
                <p:tags r:id="rId75"/>
              </p:custDataLst>
            </p:nvPr>
          </p:nvSpPr>
          <p:spPr bwMode="auto">
            <a:xfrm>
              <a:off x="8045157" y="4170444"/>
              <a:ext cx="926673" cy="809904"/>
            </a:xfrm>
            <a:custGeom>
              <a:avLst/>
              <a:gdLst>
                <a:gd name="T0" fmla="*/ 149 w 298"/>
                <a:gd name="T1" fmla="*/ 0 h 261"/>
                <a:gd name="T2" fmla="*/ 0 w 298"/>
                <a:gd name="T3" fmla="*/ 149 h 261"/>
                <a:gd name="T4" fmla="*/ 51 w 298"/>
                <a:gd name="T5" fmla="*/ 261 h 261"/>
                <a:gd name="T6" fmla="*/ 110 w 298"/>
                <a:gd name="T7" fmla="*/ 225 h 261"/>
                <a:gd name="T8" fmla="*/ 125 w 298"/>
                <a:gd name="T9" fmla="*/ 203 h 261"/>
                <a:gd name="T10" fmla="*/ 98 w 298"/>
                <a:gd name="T11" fmla="*/ 162 h 261"/>
                <a:gd name="T12" fmla="*/ 98 w 298"/>
                <a:gd name="T13" fmla="*/ 99 h 261"/>
                <a:gd name="T14" fmla="*/ 148 w 298"/>
                <a:gd name="T15" fmla="*/ 47 h 261"/>
                <a:gd name="T16" fmla="*/ 198 w 298"/>
                <a:gd name="T17" fmla="*/ 99 h 261"/>
                <a:gd name="T18" fmla="*/ 198 w 298"/>
                <a:gd name="T19" fmla="*/ 162 h 261"/>
                <a:gd name="T20" fmla="*/ 174 w 298"/>
                <a:gd name="T21" fmla="*/ 203 h 261"/>
                <a:gd name="T22" fmla="*/ 192 w 298"/>
                <a:gd name="T23" fmla="*/ 225 h 261"/>
                <a:gd name="T24" fmla="*/ 249 w 298"/>
                <a:gd name="T25" fmla="*/ 259 h 261"/>
                <a:gd name="T26" fmla="*/ 298 w 298"/>
                <a:gd name="T27" fmla="*/ 149 h 261"/>
                <a:gd name="T28" fmla="*/ 149 w 298"/>
                <a:gd name="T2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61">
                  <a:moveTo>
                    <a:pt x="149" y="0"/>
                  </a:moveTo>
                  <a:cubicBezTo>
                    <a:pt x="66" y="0"/>
                    <a:pt x="0" y="67"/>
                    <a:pt x="0" y="149"/>
                  </a:cubicBezTo>
                  <a:cubicBezTo>
                    <a:pt x="0" y="194"/>
                    <a:pt x="20" y="234"/>
                    <a:pt x="51" y="261"/>
                  </a:cubicBezTo>
                  <a:cubicBezTo>
                    <a:pt x="68" y="244"/>
                    <a:pt x="96" y="231"/>
                    <a:pt x="110" y="225"/>
                  </a:cubicBezTo>
                  <a:cubicBezTo>
                    <a:pt x="122" y="220"/>
                    <a:pt x="124" y="210"/>
                    <a:pt x="125" y="203"/>
                  </a:cubicBezTo>
                  <a:cubicBezTo>
                    <a:pt x="110" y="193"/>
                    <a:pt x="98" y="175"/>
                    <a:pt x="98" y="162"/>
                  </a:cubicBezTo>
                  <a:cubicBezTo>
                    <a:pt x="98" y="99"/>
                    <a:pt x="98" y="99"/>
                    <a:pt x="98" y="99"/>
                  </a:cubicBezTo>
                  <a:cubicBezTo>
                    <a:pt x="98" y="99"/>
                    <a:pt x="96" y="47"/>
                    <a:pt x="148" y="47"/>
                  </a:cubicBezTo>
                  <a:cubicBezTo>
                    <a:pt x="200" y="47"/>
                    <a:pt x="198" y="99"/>
                    <a:pt x="198" y="99"/>
                  </a:cubicBezTo>
                  <a:cubicBezTo>
                    <a:pt x="198" y="162"/>
                    <a:pt x="198" y="162"/>
                    <a:pt x="198" y="162"/>
                  </a:cubicBezTo>
                  <a:cubicBezTo>
                    <a:pt x="198" y="175"/>
                    <a:pt x="189" y="193"/>
                    <a:pt x="174" y="203"/>
                  </a:cubicBezTo>
                  <a:cubicBezTo>
                    <a:pt x="175" y="210"/>
                    <a:pt x="180" y="220"/>
                    <a:pt x="192" y="225"/>
                  </a:cubicBezTo>
                  <a:cubicBezTo>
                    <a:pt x="205" y="231"/>
                    <a:pt x="231" y="243"/>
                    <a:pt x="249" y="259"/>
                  </a:cubicBezTo>
                  <a:cubicBezTo>
                    <a:pt x="279" y="232"/>
                    <a:pt x="298" y="192"/>
                    <a:pt x="298" y="149"/>
                  </a:cubicBezTo>
                  <a:cubicBezTo>
                    <a:pt x="298" y="67"/>
                    <a:pt x="231" y="0"/>
                    <a:pt x="149"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1" name="îṡľîḑe"/>
            <p:cNvSpPr/>
            <p:nvPr>
              <p:custDataLst>
                <p:tags r:id="rId76"/>
              </p:custDataLst>
            </p:nvPr>
          </p:nvSpPr>
          <p:spPr bwMode="auto">
            <a:xfrm>
              <a:off x="8007731" y="4133017"/>
              <a:ext cx="1001526" cy="887750"/>
            </a:xfrm>
            <a:custGeom>
              <a:avLst/>
              <a:gdLst>
                <a:gd name="T0" fmla="*/ 161 w 322"/>
                <a:gd name="T1" fmla="*/ 0 h 286"/>
                <a:gd name="T2" fmla="*/ 0 w 322"/>
                <a:gd name="T3" fmla="*/ 161 h 286"/>
                <a:gd name="T4" fmla="*/ 71 w 322"/>
                <a:gd name="T5" fmla="*/ 282 h 286"/>
                <a:gd name="T6" fmla="*/ 126 w 322"/>
                <a:gd name="T7" fmla="*/ 248 h 286"/>
                <a:gd name="T8" fmla="*/ 146 w 322"/>
                <a:gd name="T9" fmla="*/ 228 h 286"/>
                <a:gd name="T10" fmla="*/ 144 w 322"/>
                <a:gd name="T11" fmla="*/ 205 h 286"/>
                <a:gd name="T12" fmla="*/ 123 w 322"/>
                <a:gd name="T13" fmla="*/ 180 h 286"/>
                <a:gd name="T14" fmla="*/ 122 w 322"/>
                <a:gd name="T15" fmla="*/ 111 h 286"/>
                <a:gd name="T16" fmla="*/ 122 w 322"/>
                <a:gd name="T17" fmla="*/ 111 h 286"/>
                <a:gd name="T18" fmla="*/ 122 w 322"/>
                <a:gd name="T19" fmla="*/ 111 h 286"/>
                <a:gd name="T20" fmla="*/ 122 w 322"/>
                <a:gd name="T21" fmla="*/ 111 h 286"/>
                <a:gd name="T22" fmla="*/ 123 w 322"/>
                <a:gd name="T23" fmla="*/ 101 h 286"/>
                <a:gd name="T24" fmla="*/ 136 w 322"/>
                <a:gd name="T25" fmla="*/ 77 h 286"/>
                <a:gd name="T26" fmla="*/ 160 w 322"/>
                <a:gd name="T27" fmla="*/ 71 h 286"/>
                <a:gd name="T28" fmla="*/ 190 w 322"/>
                <a:gd name="T29" fmla="*/ 84 h 286"/>
                <a:gd name="T30" fmla="*/ 198 w 322"/>
                <a:gd name="T31" fmla="*/ 110 h 286"/>
                <a:gd name="T32" fmla="*/ 198 w 322"/>
                <a:gd name="T33" fmla="*/ 111 h 286"/>
                <a:gd name="T34" fmla="*/ 198 w 322"/>
                <a:gd name="T35" fmla="*/ 174 h 286"/>
                <a:gd name="T36" fmla="*/ 179 w 322"/>
                <a:gd name="T37" fmla="*/ 205 h 286"/>
                <a:gd name="T38" fmla="*/ 181 w 322"/>
                <a:gd name="T39" fmla="*/ 233 h 286"/>
                <a:gd name="T40" fmla="*/ 225 w 322"/>
                <a:gd name="T41" fmla="*/ 261 h 286"/>
                <a:gd name="T42" fmla="*/ 269 w 322"/>
                <a:gd name="T43" fmla="*/ 280 h 286"/>
                <a:gd name="T44" fmla="*/ 274 w 322"/>
                <a:gd name="T45" fmla="*/ 47 h 286"/>
                <a:gd name="T46" fmla="*/ 161 w 322"/>
                <a:gd name="T47" fmla="*/ 12 h 286"/>
                <a:gd name="T48" fmla="*/ 257 w 322"/>
                <a:gd name="T49" fmla="*/ 64 h 286"/>
                <a:gd name="T50" fmla="*/ 253 w 322"/>
                <a:gd name="T51" fmla="*/ 262 h 286"/>
                <a:gd name="T52" fmla="*/ 269 w 322"/>
                <a:gd name="T53" fmla="*/ 262 h 286"/>
                <a:gd name="T54" fmla="*/ 209 w 322"/>
                <a:gd name="T55" fmla="*/ 226 h 286"/>
                <a:gd name="T56" fmla="*/ 198 w 322"/>
                <a:gd name="T57" fmla="*/ 213 h 286"/>
                <a:gd name="T58" fmla="*/ 193 w 322"/>
                <a:gd name="T59" fmla="*/ 225 h 286"/>
                <a:gd name="T60" fmla="*/ 222 w 322"/>
                <a:gd name="T61" fmla="*/ 174 h 286"/>
                <a:gd name="T62" fmla="*/ 210 w 322"/>
                <a:gd name="T63" fmla="*/ 111 h 286"/>
                <a:gd name="T64" fmla="*/ 222 w 322"/>
                <a:gd name="T65" fmla="*/ 110 h 286"/>
                <a:gd name="T66" fmla="*/ 216 w 322"/>
                <a:gd name="T67" fmla="*/ 82 h 286"/>
                <a:gd name="T68" fmla="*/ 181 w 322"/>
                <a:gd name="T69" fmla="*/ 50 h 286"/>
                <a:gd name="T70" fmla="*/ 126 w 322"/>
                <a:gd name="T71" fmla="*/ 56 h 286"/>
                <a:gd name="T72" fmla="*/ 100 w 322"/>
                <a:gd name="T73" fmla="*/ 95 h 286"/>
                <a:gd name="T74" fmla="*/ 98 w 322"/>
                <a:gd name="T75" fmla="*/ 112 h 286"/>
                <a:gd name="T76" fmla="*/ 98 w 322"/>
                <a:gd name="T77" fmla="*/ 111 h 286"/>
                <a:gd name="T78" fmla="*/ 101 w 322"/>
                <a:gd name="T79" fmla="*/ 189 h 286"/>
                <a:gd name="T80" fmla="*/ 130 w 322"/>
                <a:gd name="T81" fmla="*/ 225 h 286"/>
                <a:gd name="T82" fmla="*/ 125 w 322"/>
                <a:gd name="T83" fmla="*/ 213 h 286"/>
                <a:gd name="T84" fmla="*/ 121 w 322"/>
                <a:gd name="T85" fmla="*/ 223 h 286"/>
                <a:gd name="T86" fmla="*/ 88 w 322"/>
                <a:gd name="T87" fmla="*/ 240 h 286"/>
                <a:gd name="T88" fmla="*/ 63 w 322"/>
                <a:gd name="T89" fmla="*/ 273 h 286"/>
                <a:gd name="T90" fmla="*/ 24 w 322"/>
                <a:gd name="T91" fmla="*/ 161 h 286"/>
                <a:gd name="T92" fmla="*/ 161 w 322"/>
                <a:gd name="T93" fmla="*/ 2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86">
                  <a:moveTo>
                    <a:pt x="161" y="12"/>
                  </a:moveTo>
                  <a:cubicBezTo>
                    <a:pt x="161" y="0"/>
                    <a:pt x="161" y="0"/>
                    <a:pt x="161" y="0"/>
                  </a:cubicBezTo>
                  <a:cubicBezTo>
                    <a:pt x="116" y="0"/>
                    <a:pt x="76" y="18"/>
                    <a:pt x="47" y="47"/>
                  </a:cubicBezTo>
                  <a:cubicBezTo>
                    <a:pt x="18" y="76"/>
                    <a:pt x="0" y="116"/>
                    <a:pt x="0" y="161"/>
                  </a:cubicBezTo>
                  <a:cubicBezTo>
                    <a:pt x="0" y="209"/>
                    <a:pt x="21" y="253"/>
                    <a:pt x="55" y="282"/>
                  </a:cubicBezTo>
                  <a:cubicBezTo>
                    <a:pt x="60" y="286"/>
                    <a:pt x="67" y="286"/>
                    <a:pt x="71" y="282"/>
                  </a:cubicBezTo>
                  <a:cubicBezTo>
                    <a:pt x="79" y="274"/>
                    <a:pt x="89" y="267"/>
                    <a:pt x="100" y="261"/>
                  </a:cubicBezTo>
                  <a:cubicBezTo>
                    <a:pt x="110" y="255"/>
                    <a:pt x="120" y="251"/>
                    <a:pt x="126" y="248"/>
                  </a:cubicBezTo>
                  <a:cubicBezTo>
                    <a:pt x="131" y="246"/>
                    <a:pt x="134" y="244"/>
                    <a:pt x="137" y="241"/>
                  </a:cubicBezTo>
                  <a:cubicBezTo>
                    <a:pt x="142" y="237"/>
                    <a:pt x="144" y="232"/>
                    <a:pt x="146" y="228"/>
                  </a:cubicBezTo>
                  <a:cubicBezTo>
                    <a:pt x="148" y="224"/>
                    <a:pt x="148" y="220"/>
                    <a:pt x="149" y="217"/>
                  </a:cubicBezTo>
                  <a:cubicBezTo>
                    <a:pt x="150" y="213"/>
                    <a:pt x="148" y="208"/>
                    <a:pt x="144" y="205"/>
                  </a:cubicBezTo>
                  <a:cubicBezTo>
                    <a:pt x="138" y="201"/>
                    <a:pt x="132" y="195"/>
                    <a:pt x="128" y="189"/>
                  </a:cubicBezTo>
                  <a:cubicBezTo>
                    <a:pt x="126" y="186"/>
                    <a:pt x="124" y="183"/>
                    <a:pt x="123" y="180"/>
                  </a:cubicBezTo>
                  <a:cubicBezTo>
                    <a:pt x="122" y="178"/>
                    <a:pt x="122" y="175"/>
                    <a:pt x="122" y="174"/>
                  </a:cubicBezTo>
                  <a:cubicBezTo>
                    <a:pt x="122" y="111"/>
                    <a:pt x="122" y="111"/>
                    <a:pt x="122" y="111"/>
                  </a:cubicBezTo>
                  <a:cubicBezTo>
                    <a:pt x="122" y="111"/>
                    <a:pt x="122" y="111"/>
                    <a:pt x="122" y="111"/>
                  </a:cubicBezTo>
                  <a:cubicBezTo>
                    <a:pt x="122" y="111"/>
                    <a:pt x="122" y="111"/>
                    <a:pt x="122" y="111"/>
                  </a:cubicBezTo>
                  <a:cubicBezTo>
                    <a:pt x="122" y="111"/>
                    <a:pt x="122" y="111"/>
                    <a:pt x="122" y="111"/>
                  </a:cubicBezTo>
                  <a:cubicBezTo>
                    <a:pt x="122" y="111"/>
                    <a:pt x="122" y="111"/>
                    <a:pt x="122" y="111"/>
                  </a:cubicBezTo>
                  <a:cubicBezTo>
                    <a:pt x="122" y="111"/>
                    <a:pt x="122" y="111"/>
                    <a:pt x="122" y="111"/>
                  </a:cubicBezTo>
                  <a:cubicBezTo>
                    <a:pt x="122" y="111"/>
                    <a:pt x="122" y="111"/>
                    <a:pt x="122" y="111"/>
                  </a:cubicBezTo>
                  <a:cubicBezTo>
                    <a:pt x="122" y="110"/>
                    <a:pt x="122" y="110"/>
                    <a:pt x="122" y="110"/>
                  </a:cubicBezTo>
                  <a:cubicBezTo>
                    <a:pt x="122" y="109"/>
                    <a:pt x="122" y="106"/>
                    <a:pt x="123" y="101"/>
                  </a:cubicBezTo>
                  <a:cubicBezTo>
                    <a:pt x="123" y="98"/>
                    <a:pt x="124" y="95"/>
                    <a:pt x="126" y="91"/>
                  </a:cubicBezTo>
                  <a:cubicBezTo>
                    <a:pt x="128" y="86"/>
                    <a:pt x="131" y="81"/>
                    <a:pt x="136" y="77"/>
                  </a:cubicBezTo>
                  <a:cubicBezTo>
                    <a:pt x="139" y="76"/>
                    <a:pt x="142" y="74"/>
                    <a:pt x="146" y="73"/>
                  </a:cubicBezTo>
                  <a:cubicBezTo>
                    <a:pt x="150" y="72"/>
                    <a:pt x="154" y="71"/>
                    <a:pt x="160" y="71"/>
                  </a:cubicBezTo>
                  <a:cubicBezTo>
                    <a:pt x="170" y="71"/>
                    <a:pt x="177" y="73"/>
                    <a:pt x="182" y="76"/>
                  </a:cubicBezTo>
                  <a:cubicBezTo>
                    <a:pt x="186" y="78"/>
                    <a:pt x="188" y="81"/>
                    <a:pt x="190" y="84"/>
                  </a:cubicBezTo>
                  <a:cubicBezTo>
                    <a:pt x="194" y="89"/>
                    <a:pt x="196" y="95"/>
                    <a:pt x="197" y="100"/>
                  </a:cubicBezTo>
                  <a:cubicBezTo>
                    <a:pt x="198" y="105"/>
                    <a:pt x="198" y="109"/>
                    <a:pt x="198" y="110"/>
                  </a:cubicBezTo>
                  <a:cubicBezTo>
                    <a:pt x="198" y="111"/>
                    <a:pt x="198" y="111"/>
                    <a:pt x="198" y="111"/>
                  </a:cubicBezTo>
                  <a:cubicBezTo>
                    <a:pt x="198" y="111"/>
                    <a:pt x="198" y="111"/>
                    <a:pt x="198" y="111"/>
                  </a:cubicBezTo>
                  <a:cubicBezTo>
                    <a:pt x="198" y="111"/>
                    <a:pt x="198" y="111"/>
                    <a:pt x="198" y="111"/>
                  </a:cubicBezTo>
                  <a:cubicBezTo>
                    <a:pt x="198" y="174"/>
                    <a:pt x="198" y="174"/>
                    <a:pt x="198" y="174"/>
                  </a:cubicBezTo>
                  <a:cubicBezTo>
                    <a:pt x="198" y="178"/>
                    <a:pt x="196" y="184"/>
                    <a:pt x="193" y="190"/>
                  </a:cubicBezTo>
                  <a:cubicBezTo>
                    <a:pt x="190" y="196"/>
                    <a:pt x="185" y="201"/>
                    <a:pt x="179" y="205"/>
                  </a:cubicBezTo>
                  <a:cubicBezTo>
                    <a:pt x="176" y="208"/>
                    <a:pt x="174" y="213"/>
                    <a:pt x="174" y="217"/>
                  </a:cubicBezTo>
                  <a:cubicBezTo>
                    <a:pt x="175" y="222"/>
                    <a:pt x="177" y="228"/>
                    <a:pt x="181" y="233"/>
                  </a:cubicBezTo>
                  <a:cubicBezTo>
                    <a:pt x="185" y="239"/>
                    <a:pt x="191" y="244"/>
                    <a:pt x="199" y="248"/>
                  </a:cubicBezTo>
                  <a:cubicBezTo>
                    <a:pt x="206" y="251"/>
                    <a:pt x="215" y="255"/>
                    <a:pt x="225" y="261"/>
                  </a:cubicBezTo>
                  <a:cubicBezTo>
                    <a:pt x="235" y="266"/>
                    <a:pt x="245" y="273"/>
                    <a:pt x="253" y="280"/>
                  </a:cubicBezTo>
                  <a:cubicBezTo>
                    <a:pt x="257" y="284"/>
                    <a:pt x="264" y="284"/>
                    <a:pt x="269" y="280"/>
                  </a:cubicBezTo>
                  <a:cubicBezTo>
                    <a:pt x="301" y="250"/>
                    <a:pt x="322" y="208"/>
                    <a:pt x="322" y="161"/>
                  </a:cubicBezTo>
                  <a:cubicBezTo>
                    <a:pt x="322" y="116"/>
                    <a:pt x="304" y="76"/>
                    <a:pt x="274" y="47"/>
                  </a:cubicBezTo>
                  <a:cubicBezTo>
                    <a:pt x="245" y="18"/>
                    <a:pt x="205" y="0"/>
                    <a:pt x="161" y="0"/>
                  </a:cubicBezTo>
                  <a:cubicBezTo>
                    <a:pt x="161" y="12"/>
                    <a:pt x="161" y="12"/>
                    <a:pt x="161" y="12"/>
                  </a:cubicBezTo>
                  <a:cubicBezTo>
                    <a:pt x="161" y="24"/>
                    <a:pt x="161" y="24"/>
                    <a:pt x="161" y="24"/>
                  </a:cubicBezTo>
                  <a:cubicBezTo>
                    <a:pt x="199" y="24"/>
                    <a:pt x="233" y="39"/>
                    <a:pt x="257" y="64"/>
                  </a:cubicBezTo>
                  <a:cubicBezTo>
                    <a:pt x="282" y="89"/>
                    <a:pt x="297" y="123"/>
                    <a:pt x="298" y="161"/>
                  </a:cubicBezTo>
                  <a:cubicBezTo>
                    <a:pt x="298" y="201"/>
                    <a:pt x="280" y="237"/>
                    <a:pt x="253" y="262"/>
                  </a:cubicBezTo>
                  <a:cubicBezTo>
                    <a:pt x="261" y="271"/>
                    <a:pt x="261" y="271"/>
                    <a:pt x="261" y="271"/>
                  </a:cubicBezTo>
                  <a:cubicBezTo>
                    <a:pt x="269" y="262"/>
                    <a:pt x="269" y="262"/>
                    <a:pt x="269" y="262"/>
                  </a:cubicBezTo>
                  <a:cubicBezTo>
                    <a:pt x="259" y="253"/>
                    <a:pt x="248" y="246"/>
                    <a:pt x="237" y="240"/>
                  </a:cubicBezTo>
                  <a:cubicBezTo>
                    <a:pt x="226" y="234"/>
                    <a:pt x="216" y="229"/>
                    <a:pt x="209" y="226"/>
                  </a:cubicBezTo>
                  <a:cubicBezTo>
                    <a:pt x="205" y="224"/>
                    <a:pt x="203" y="222"/>
                    <a:pt x="201" y="220"/>
                  </a:cubicBezTo>
                  <a:cubicBezTo>
                    <a:pt x="199" y="217"/>
                    <a:pt x="198" y="215"/>
                    <a:pt x="198" y="213"/>
                  </a:cubicBezTo>
                  <a:cubicBezTo>
                    <a:pt x="186" y="215"/>
                    <a:pt x="186" y="215"/>
                    <a:pt x="186" y="215"/>
                  </a:cubicBezTo>
                  <a:cubicBezTo>
                    <a:pt x="193" y="225"/>
                    <a:pt x="193" y="225"/>
                    <a:pt x="193" y="225"/>
                  </a:cubicBezTo>
                  <a:cubicBezTo>
                    <a:pt x="202" y="219"/>
                    <a:pt x="209" y="210"/>
                    <a:pt x="214" y="201"/>
                  </a:cubicBezTo>
                  <a:cubicBezTo>
                    <a:pt x="219" y="193"/>
                    <a:pt x="222" y="183"/>
                    <a:pt x="222" y="174"/>
                  </a:cubicBezTo>
                  <a:cubicBezTo>
                    <a:pt x="222" y="111"/>
                    <a:pt x="222" y="111"/>
                    <a:pt x="222" y="111"/>
                  </a:cubicBezTo>
                  <a:cubicBezTo>
                    <a:pt x="210" y="111"/>
                    <a:pt x="210" y="111"/>
                    <a:pt x="210" y="111"/>
                  </a:cubicBezTo>
                  <a:cubicBezTo>
                    <a:pt x="222" y="112"/>
                    <a:pt x="222" y="112"/>
                    <a:pt x="222" y="112"/>
                  </a:cubicBezTo>
                  <a:cubicBezTo>
                    <a:pt x="222" y="112"/>
                    <a:pt x="222" y="111"/>
                    <a:pt x="222" y="110"/>
                  </a:cubicBezTo>
                  <a:cubicBezTo>
                    <a:pt x="222" y="108"/>
                    <a:pt x="222" y="103"/>
                    <a:pt x="221" y="97"/>
                  </a:cubicBezTo>
                  <a:cubicBezTo>
                    <a:pt x="220" y="93"/>
                    <a:pt x="219" y="87"/>
                    <a:pt x="216" y="82"/>
                  </a:cubicBezTo>
                  <a:cubicBezTo>
                    <a:pt x="213" y="74"/>
                    <a:pt x="207" y="65"/>
                    <a:pt x="198" y="58"/>
                  </a:cubicBezTo>
                  <a:cubicBezTo>
                    <a:pt x="193" y="55"/>
                    <a:pt x="187" y="52"/>
                    <a:pt x="181" y="50"/>
                  </a:cubicBezTo>
                  <a:cubicBezTo>
                    <a:pt x="175" y="48"/>
                    <a:pt x="168" y="47"/>
                    <a:pt x="160" y="47"/>
                  </a:cubicBezTo>
                  <a:cubicBezTo>
                    <a:pt x="146" y="47"/>
                    <a:pt x="135" y="50"/>
                    <a:pt x="126" y="56"/>
                  </a:cubicBezTo>
                  <a:cubicBezTo>
                    <a:pt x="119" y="60"/>
                    <a:pt x="114" y="65"/>
                    <a:pt x="110" y="71"/>
                  </a:cubicBezTo>
                  <a:cubicBezTo>
                    <a:pt x="104" y="79"/>
                    <a:pt x="101" y="88"/>
                    <a:pt x="100" y="95"/>
                  </a:cubicBezTo>
                  <a:cubicBezTo>
                    <a:pt x="98" y="102"/>
                    <a:pt x="98" y="108"/>
                    <a:pt x="98" y="110"/>
                  </a:cubicBezTo>
                  <a:cubicBezTo>
                    <a:pt x="98" y="111"/>
                    <a:pt x="98" y="112"/>
                    <a:pt x="98" y="112"/>
                  </a:cubicBezTo>
                  <a:cubicBezTo>
                    <a:pt x="110" y="111"/>
                    <a:pt x="110" y="111"/>
                    <a:pt x="110" y="111"/>
                  </a:cubicBezTo>
                  <a:cubicBezTo>
                    <a:pt x="98" y="111"/>
                    <a:pt x="98" y="111"/>
                    <a:pt x="98" y="111"/>
                  </a:cubicBezTo>
                  <a:cubicBezTo>
                    <a:pt x="98" y="174"/>
                    <a:pt x="98" y="174"/>
                    <a:pt x="98" y="174"/>
                  </a:cubicBezTo>
                  <a:cubicBezTo>
                    <a:pt x="98" y="179"/>
                    <a:pt x="99" y="184"/>
                    <a:pt x="101" y="189"/>
                  </a:cubicBezTo>
                  <a:cubicBezTo>
                    <a:pt x="104" y="196"/>
                    <a:pt x="108" y="203"/>
                    <a:pt x="113" y="209"/>
                  </a:cubicBezTo>
                  <a:cubicBezTo>
                    <a:pt x="118" y="215"/>
                    <a:pt x="124" y="220"/>
                    <a:pt x="130" y="225"/>
                  </a:cubicBezTo>
                  <a:cubicBezTo>
                    <a:pt x="137" y="215"/>
                    <a:pt x="137" y="215"/>
                    <a:pt x="137" y="215"/>
                  </a:cubicBezTo>
                  <a:cubicBezTo>
                    <a:pt x="125" y="213"/>
                    <a:pt x="125" y="213"/>
                    <a:pt x="125" y="213"/>
                  </a:cubicBezTo>
                  <a:cubicBezTo>
                    <a:pt x="125" y="216"/>
                    <a:pt x="124" y="219"/>
                    <a:pt x="123" y="221"/>
                  </a:cubicBezTo>
                  <a:cubicBezTo>
                    <a:pt x="123" y="222"/>
                    <a:pt x="122" y="223"/>
                    <a:pt x="121" y="223"/>
                  </a:cubicBezTo>
                  <a:cubicBezTo>
                    <a:pt x="120" y="224"/>
                    <a:pt x="119" y="225"/>
                    <a:pt x="117" y="226"/>
                  </a:cubicBezTo>
                  <a:cubicBezTo>
                    <a:pt x="110" y="229"/>
                    <a:pt x="99" y="234"/>
                    <a:pt x="88" y="240"/>
                  </a:cubicBezTo>
                  <a:cubicBezTo>
                    <a:pt x="76" y="247"/>
                    <a:pt x="64" y="255"/>
                    <a:pt x="55" y="265"/>
                  </a:cubicBezTo>
                  <a:cubicBezTo>
                    <a:pt x="63" y="273"/>
                    <a:pt x="63" y="273"/>
                    <a:pt x="63" y="273"/>
                  </a:cubicBezTo>
                  <a:cubicBezTo>
                    <a:pt x="71" y="264"/>
                    <a:pt x="71" y="264"/>
                    <a:pt x="71" y="264"/>
                  </a:cubicBezTo>
                  <a:cubicBezTo>
                    <a:pt x="42" y="239"/>
                    <a:pt x="24" y="202"/>
                    <a:pt x="24" y="161"/>
                  </a:cubicBezTo>
                  <a:cubicBezTo>
                    <a:pt x="24" y="123"/>
                    <a:pt x="39" y="89"/>
                    <a:pt x="64" y="64"/>
                  </a:cubicBezTo>
                  <a:cubicBezTo>
                    <a:pt x="89" y="39"/>
                    <a:pt x="123" y="24"/>
                    <a:pt x="161" y="24"/>
                  </a:cubicBezTo>
                  <a:lnTo>
                    <a:pt x="161" y="1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grpSp>
      <p:sp>
        <p:nvSpPr>
          <p:cNvPr id="29" name="任意多边形 28"/>
          <p:cNvSpPr/>
          <p:nvPr>
            <p:custDataLst>
              <p:tags r:id="rId7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7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79"/>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40970"/>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7"/>
            </p:custDataLst>
          </p:nvPr>
        </p:nvSpPr>
        <p:spPr>
          <a:xfrm>
            <a:off x="667385" y="1308735"/>
            <a:ext cx="470154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8"/>
            </p:custDataLst>
          </p:nvPr>
        </p:nvSpPr>
        <p:spPr>
          <a:xfrm>
            <a:off x="5898515" y="2287270"/>
            <a:ext cx="2477135" cy="460375"/>
          </a:xfrm>
          <a:prstGeom prst="rect">
            <a:avLst/>
          </a:prstGeom>
          <a:solidFill>
            <a:srgbClr val="FFBD47"/>
          </a:solidFill>
        </p:spPr>
        <p:txBody>
          <a:bodyPr wrap="square" rtlCol="0" anchor="t">
            <a:spAutoFit/>
          </a:bodyPr>
          <a:lstStyle/>
          <a:p>
            <a:pPr algn="ctr">
              <a:lnSpc>
                <a:spcPct val="100000"/>
              </a:lnSpc>
            </a:pPr>
            <a:r>
              <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9"/>
            </p:custDataLst>
          </p:nvPr>
        </p:nvSpPr>
        <p:spPr>
          <a:xfrm>
            <a:off x="4120515" y="6120130"/>
            <a:ext cx="1835785" cy="953135"/>
          </a:xfrm>
          <a:prstGeom prst="rect">
            <a:avLst/>
          </a:prstGeom>
          <a:noFill/>
        </p:spPr>
        <p:txBody>
          <a:bodyPr wrap="square" rtlCol="0" anchor="t">
            <a:spAutoFit/>
          </a:bodyPr>
          <a:lstStyle/>
          <a:p>
            <a:pPr algn="ctr">
              <a:lnSpc>
                <a:spcPct val="100000"/>
              </a:lnSpc>
            </a:pPr>
            <a:r>
              <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纸 张</a:t>
            </a:r>
            <a:endPar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0"/>
            </p:custDataLst>
          </p:nvPr>
        </p:nvSpPr>
        <p:spPr>
          <a:xfrm>
            <a:off x="8747125" y="6120130"/>
            <a:ext cx="1835785" cy="953135"/>
          </a:xfrm>
          <a:prstGeom prst="rect">
            <a:avLst/>
          </a:prstGeom>
          <a:noFill/>
        </p:spPr>
        <p:txBody>
          <a:bodyPr wrap="square" rtlCol="0" anchor="t">
            <a:spAutoFit/>
          </a:bodyPr>
          <a:lstStyle/>
          <a:p>
            <a:pPr algn="ctr">
              <a:lnSpc>
                <a:spcPct val="100000"/>
              </a:lnSpc>
            </a:pPr>
            <a:r>
              <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牛奶盒</a:t>
            </a:r>
            <a:endPar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custDataLst>
              <p:tags r:id="rId11"/>
            </p:custDataLst>
          </p:nvPr>
        </p:nvPicPr>
        <p:blipFill>
          <a:blip r:embed="rId12"/>
          <a:stretch>
            <a:fillRect/>
          </a:stretch>
        </p:blipFill>
        <p:spPr>
          <a:xfrm>
            <a:off x="3204210" y="3091180"/>
            <a:ext cx="8146415" cy="2817495"/>
          </a:xfrm>
          <a:prstGeom prst="rect">
            <a:avLst/>
          </a:prstGeom>
          <a:ln>
            <a:solidFill>
              <a:srgbClr val="FFBD47"/>
            </a:solidFill>
          </a:ln>
          <a:effectLst>
            <a:outerShdw blurRad="50800" dist="38100" dir="8100000" algn="tr" rotWithShape="0">
              <a:prstClr val="black">
                <a:alpha val="40000"/>
              </a:prstClr>
            </a:outerShdw>
          </a:effectLst>
        </p:spPr>
      </p:pic>
    </p:spTree>
    <p:custDataLst>
      <p:tags r:id="rId1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custDataLst>
              <p:tags r:id="rId7"/>
            </p:custDataLst>
          </p:nvPr>
        </p:nvSpPr>
        <p:spPr>
          <a:xfrm>
            <a:off x="3977005" y="6139180"/>
            <a:ext cx="1835785" cy="829945"/>
          </a:xfrm>
          <a:prstGeom prst="rect">
            <a:avLst/>
          </a:prstGeom>
          <a:noFill/>
        </p:spPr>
        <p:txBody>
          <a:bodyPr wrap="square" rtlCol="0" anchor="t">
            <a:spAutoFit/>
          </a:bodyPr>
          <a:lstStyle/>
          <a:p>
            <a:pPr algn="ctr">
              <a:lnSpc>
                <a:spcPct val="100000"/>
              </a:lnSpc>
            </a:pPr>
            <a:r>
              <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过滤烟嘴</a:t>
            </a:r>
            <a:endPar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10-12</a:t>
            </a:r>
            <a:r>
              <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8"/>
            </p:custDataLst>
          </p:nvPr>
        </p:nvSpPr>
        <p:spPr>
          <a:xfrm>
            <a:off x="8818880" y="5995670"/>
            <a:ext cx="1835785" cy="953135"/>
          </a:xfrm>
          <a:prstGeom prst="rect">
            <a:avLst/>
          </a:prstGeom>
          <a:noFill/>
        </p:spPr>
        <p:txBody>
          <a:bodyPr wrap="square" rtlCol="0" anchor="t">
            <a:spAutoFit/>
          </a:bodyPr>
          <a:lstStyle/>
          <a:p>
            <a:pPr algn="ctr">
              <a:lnSpc>
                <a:spcPct val="100000"/>
              </a:lnSpc>
            </a:pPr>
            <a:r>
              <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木块</a:t>
            </a:r>
            <a:endPar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custDataLst>
              <p:tags r:id="rId9"/>
            </p:custDataLst>
          </p:nvPr>
        </p:nvPicPr>
        <p:blipFill>
          <a:blip r:embed="rId10"/>
          <a:stretch>
            <a:fillRect/>
          </a:stretch>
        </p:blipFill>
        <p:spPr>
          <a:xfrm>
            <a:off x="2769870" y="2777490"/>
            <a:ext cx="9257030" cy="3154045"/>
          </a:xfrm>
          <a:prstGeom prst="rect">
            <a:avLst/>
          </a:prstGeom>
          <a:ln>
            <a:solidFill>
              <a:srgbClr val="FFBD47"/>
            </a:solidFill>
          </a:ln>
          <a:effectLst>
            <a:outerShdw blurRad="50800" dist="38100" dir="8100000" algn="tr" rotWithShape="0">
              <a:prstClr val="black">
                <a:alpha val="40000"/>
              </a:prstClr>
            </a:outerShdw>
          </a:effectLst>
        </p:spPr>
      </p:pic>
      <p:sp>
        <p:nvSpPr>
          <p:cNvPr id="2" name="文本框 1"/>
          <p:cNvSpPr txBox="1"/>
          <p:nvPr>
            <p:custDataLst>
              <p:tags r:id="rId11"/>
            </p:custDataLst>
          </p:nvPr>
        </p:nvSpPr>
        <p:spPr>
          <a:xfrm>
            <a:off x="667385" y="1308735"/>
            <a:ext cx="470154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12"/>
            </p:custDataLst>
          </p:nvPr>
        </p:nvSpPr>
        <p:spPr>
          <a:xfrm>
            <a:off x="5898515" y="2287270"/>
            <a:ext cx="2477135" cy="460375"/>
          </a:xfrm>
          <a:prstGeom prst="rect">
            <a:avLst/>
          </a:prstGeom>
          <a:solidFill>
            <a:srgbClr val="FFBD47"/>
          </a:solidFill>
        </p:spPr>
        <p:txBody>
          <a:bodyPr wrap="square" rtlCol="0" anchor="t">
            <a:spAutoFit/>
          </a:bodyPr>
          <a:lstStyle/>
          <a:p>
            <a:pPr algn="ctr">
              <a:lnSpc>
                <a:spcPct val="100000"/>
              </a:lnSpc>
            </a:pPr>
            <a:r>
              <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7"/>
            </p:custDataLst>
          </p:nvPr>
        </p:nvSpPr>
        <p:spPr>
          <a:xfrm>
            <a:off x="667385" y="1308735"/>
            <a:ext cx="470154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8"/>
            </p:custDataLst>
          </p:nvPr>
        </p:nvSpPr>
        <p:spPr>
          <a:xfrm>
            <a:off x="6113780" y="2000250"/>
            <a:ext cx="2477135" cy="460375"/>
          </a:xfrm>
          <a:prstGeom prst="rect">
            <a:avLst/>
          </a:prstGeom>
          <a:solidFill>
            <a:srgbClr val="FFBD47"/>
          </a:solidFill>
        </p:spPr>
        <p:txBody>
          <a:bodyPr wrap="square" rtlCol="0" anchor="t">
            <a:spAutoFit/>
          </a:bodyPr>
          <a:lstStyle/>
          <a:p>
            <a:pPr algn="ctr">
              <a:lnSpc>
                <a:spcPct val="100000"/>
              </a:lnSpc>
            </a:pPr>
            <a:r>
              <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9"/>
            </p:custDataLst>
          </p:nvPr>
        </p:nvSpPr>
        <p:spPr>
          <a:xfrm>
            <a:off x="3665220" y="6114415"/>
            <a:ext cx="2223135"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一次性杯</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年以上</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0"/>
            </p:custDataLst>
          </p:nvPr>
        </p:nvSpPr>
        <p:spPr>
          <a:xfrm>
            <a:off x="8249920" y="6114415"/>
            <a:ext cx="2161540"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皮革制品</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25-40</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custDataLst>
              <p:tags r:id="rId11"/>
            </p:custDataLst>
          </p:nvPr>
        </p:nvPicPr>
        <p:blipFill>
          <a:blip r:embed="rId12"/>
          <a:stretch>
            <a:fillRect/>
          </a:stretch>
        </p:blipFill>
        <p:spPr>
          <a:xfrm>
            <a:off x="2654935" y="2584450"/>
            <a:ext cx="9070975" cy="3396615"/>
          </a:xfrm>
          <a:prstGeom prst="rect">
            <a:avLst/>
          </a:prstGeom>
          <a:ln>
            <a:solidFill>
              <a:srgbClr val="FFBD47"/>
            </a:solidFill>
          </a:ln>
          <a:effectLst>
            <a:outerShdw blurRad="50800" dist="38100" dir="8100000" algn="tr" rotWithShape="0">
              <a:prstClr val="black">
                <a:alpha val="40000"/>
              </a:prstClr>
            </a:outerShdw>
          </a:effectLst>
        </p:spPr>
      </p:pic>
    </p:spTree>
    <p:custDataLst>
      <p:tags r:id="rId1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custDataLst>
              <p:tags r:id="rId7"/>
            </p:custDataLst>
          </p:nvPr>
        </p:nvSpPr>
        <p:spPr>
          <a:xfrm>
            <a:off x="4726940" y="6156325"/>
            <a:ext cx="1835785"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的确良布</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30-40</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8"/>
            </p:custDataLst>
          </p:nvPr>
        </p:nvSpPr>
        <p:spPr>
          <a:xfrm>
            <a:off x="8881110" y="6153150"/>
            <a:ext cx="1835785"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易拉罐</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en-US" altLang="zh-CN"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custDataLst>
              <p:tags r:id="rId9"/>
            </p:custDataLst>
          </p:nvPr>
        </p:nvPicPr>
        <p:blipFill>
          <a:blip r:embed="rId10"/>
          <a:stretch>
            <a:fillRect/>
          </a:stretch>
        </p:blipFill>
        <p:spPr>
          <a:xfrm>
            <a:off x="3724910" y="2870200"/>
            <a:ext cx="7828915" cy="3033395"/>
          </a:xfrm>
          <a:prstGeom prst="rect">
            <a:avLst/>
          </a:prstGeom>
          <a:ln>
            <a:solidFill>
              <a:srgbClr val="FFBD47"/>
            </a:solidFill>
          </a:ln>
          <a:effectLst>
            <a:outerShdw blurRad="50800" dist="38100" dir="8100000" algn="tr" rotWithShape="0">
              <a:prstClr val="black">
                <a:alpha val="40000"/>
              </a:prstClr>
            </a:outerShdw>
          </a:effectLst>
        </p:spPr>
      </p:pic>
      <p:sp>
        <p:nvSpPr>
          <p:cNvPr id="2" name="文本框 1"/>
          <p:cNvSpPr txBox="1"/>
          <p:nvPr>
            <p:custDataLst>
              <p:tags r:id="rId11"/>
            </p:custDataLst>
          </p:nvPr>
        </p:nvSpPr>
        <p:spPr>
          <a:xfrm>
            <a:off x="667385" y="1308735"/>
            <a:ext cx="470154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12"/>
            </p:custDataLst>
          </p:nvPr>
        </p:nvSpPr>
        <p:spPr>
          <a:xfrm>
            <a:off x="5898515" y="2287270"/>
            <a:ext cx="2477135" cy="460375"/>
          </a:xfrm>
          <a:prstGeom prst="rect">
            <a:avLst/>
          </a:prstGeom>
          <a:solidFill>
            <a:srgbClr val="FFBD47"/>
          </a:solidFill>
        </p:spPr>
        <p:txBody>
          <a:bodyPr wrap="square" rtlCol="0" anchor="t">
            <a:spAutoFit/>
          </a:bodyPr>
          <a:lstStyle/>
          <a:p>
            <a:pPr algn="ctr">
              <a:lnSpc>
                <a:spcPct val="100000"/>
              </a:lnSpc>
            </a:pPr>
            <a:r>
              <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479171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 name="文本框 2"/>
          <p:cNvSpPr txBox="1"/>
          <p:nvPr>
            <p:custDataLst>
              <p:tags r:id="rId7"/>
            </p:custDataLst>
          </p:nvPr>
        </p:nvSpPr>
        <p:spPr>
          <a:xfrm>
            <a:off x="4339590" y="6282055"/>
            <a:ext cx="1835785"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一次性尿布</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100年以上</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8"/>
            </p:custDataLst>
          </p:nvPr>
        </p:nvSpPr>
        <p:spPr>
          <a:xfrm>
            <a:off x="8985885" y="6282055"/>
            <a:ext cx="1835785"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牙刷</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100年以上</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custDataLst>
              <p:tags r:id="rId9"/>
            </p:custDataLst>
          </p:nvPr>
        </p:nvPicPr>
        <p:blipFill>
          <a:blip r:embed="rId10"/>
          <a:stretch>
            <a:fillRect/>
          </a:stretch>
        </p:blipFill>
        <p:spPr>
          <a:xfrm>
            <a:off x="3343275" y="2878455"/>
            <a:ext cx="9025255" cy="3279775"/>
          </a:xfrm>
          <a:prstGeom prst="rect">
            <a:avLst/>
          </a:prstGeom>
          <a:ln>
            <a:solidFill>
              <a:srgbClr val="FFBD47"/>
            </a:solidFill>
          </a:ln>
          <a:effectLst>
            <a:outerShdw blurRad="50800" dist="38100" dir="8100000" algn="tr" rotWithShape="0">
              <a:prstClr val="black">
                <a:alpha val="40000"/>
              </a:prstClr>
            </a:outerShdw>
          </a:effectLst>
        </p:spPr>
      </p:pic>
      <p:sp>
        <p:nvSpPr>
          <p:cNvPr id="5" name="文本框 4"/>
          <p:cNvSpPr txBox="1"/>
          <p:nvPr>
            <p:custDataLst>
              <p:tags r:id="rId11"/>
            </p:custDataLst>
          </p:nvPr>
        </p:nvSpPr>
        <p:spPr>
          <a:xfrm>
            <a:off x="667385" y="1308735"/>
            <a:ext cx="470154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12"/>
            </p:custDataLst>
          </p:nvPr>
        </p:nvSpPr>
        <p:spPr>
          <a:xfrm>
            <a:off x="6400800" y="2287270"/>
            <a:ext cx="2477135" cy="460375"/>
          </a:xfrm>
          <a:prstGeom prst="rect">
            <a:avLst/>
          </a:prstGeom>
          <a:solidFill>
            <a:srgbClr val="FFBD47"/>
          </a:solidFill>
        </p:spPr>
        <p:txBody>
          <a:bodyPr wrap="square" rtlCol="0" anchor="t">
            <a:spAutoFit/>
          </a:bodyPr>
          <a:lstStyle/>
          <a:p>
            <a:pPr algn="ctr">
              <a:lnSpc>
                <a:spcPct val="100000"/>
              </a:lnSpc>
            </a:pPr>
            <a:r>
              <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9943465" cy="17233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3000" b="1" spc="300" dirty="0">
              <a:solidFill>
                <a:schemeClr val="dk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custDataLst>
              <p:tags r:id="rId7"/>
            </p:custDataLst>
          </p:nvPr>
        </p:nvSpPr>
        <p:spPr>
          <a:xfrm>
            <a:off x="4770120" y="5952490"/>
            <a:ext cx="1835785"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铝制易拉罐</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500年以上</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8"/>
            </p:custDataLst>
          </p:nvPr>
        </p:nvSpPr>
        <p:spPr>
          <a:xfrm>
            <a:off x="9037955" y="6024245"/>
            <a:ext cx="1835785" cy="706755"/>
          </a:xfrm>
          <a:prstGeom prst="rect">
            <a:avLst/>
          </a:prstGeom>
          <a:noFill/>
        </p:spPr>
        <p:txBody>
          <a:bodyPr wrap="square" rtlCol="0" anchor="t">
            <a:spAutoFit/>
          </a:bodyPr>
          <a:lstStyle/>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塑料容器</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500年以上</a:t>
            </a:r>
            <a:endParaRPr lang="zh-CN" altLang="en-US"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custDataLst>
              <p:tags r:id="rId9"/>
            </p:custDataLst>
          </p:nvPr>
        </p:nvPicPr>
        <p:blipFill>
          <a:blip r:embed="rId10"/>
          <a:stretch>
            <a:fillRect/>
          </a:stretch>
        </p:blipFill>
        <p:spPr>
          <a:xfrm>
            <a:off x="3601085" y="2833370"/>
            <a:ext cx="8321675" cy="2940050"/>
          </a:xfrm>
          <a:prstGeom prst="rect">
            <a:avLst/>
          </a:prstGeom>
          <a:ln>
            <a:solidFill>
              <a:srgbClr val="FFBD47"/>
            </a:solidFill>
          </a:ln>
          <a:effectLst>
            <a:outerShdw blurRad="50800" dist="38100" dir="8100000" algn="tr" rotWithShape="0">
              <a:prstClr val="black">
                <a:alpha val="40000"/>
              </a:prstClr>
            </a:outerShdw>
          </a:effectLst>
        </p:spPr>
      </p:pic>
      <p:sp>
        <p:nvSpPr>
          <p:cNvPr id="5" name="文本框 4"/>
          <p:cNvSpPr txBox="1"/>
          <p:nvPr>
            <p:custDataLst>
              <p:tags r:id="rId11"/>
            </p:custDataLst>
          </p:nvPr>
        </p:nvSpPr>
        <p:spPr>
          <a:xfrm>
            <a:off x="667385" y="1308735"/>
            <a:ext cx="470154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12"/>
            </p:custDataLst>
          </p:nvPr>
        </p:nvSpPr>
        <p:spPr>
          <a:xfrm>
            <a:off x="6544310" y="2287270"/>
            <a:ext cx="2477135" cy="460375"/>
          </a:xfrm>
          <a:prstGeom prst="rect">
            <a:avLst/>
          </a:prstGeom>
          <a:solidFill>
            <a:srgbClr val="FFBD47"/>
          </a:solidFill>
        </p:spPr>
        <p:txBody>
          <a:bodyPr wrap="square" rtlCol="0" anchor="t">
            <a:spAutoFit/>
          </a:bodyPr>
          <a:lstStyle/>
          <a:p>
            <a:pPr algn="ctr">
              <a:lnSpc>
                <a:spcPct val="100000"/>
              </a:lnSpc>
            </a:pPr>
            <a:r>
              <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5" name="文本框 4"/>
          <p:cNvSpPr txBox="1"/>
          <p:nvPr>
            <p:custDataLst>
              <p:tags r:id="rId5"/>
            </p:custDataLst>
          </p:nvPr>
        </p:nvSpPr>
        <p:spPr>
          <a:xfrm>
            <a:off x="667385" y="1452245"/>
            <a:ext cx="470154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废弃物 – 自然分解期限</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6"/>
            </p:custDataLst>
          </p:nvPr>
        </p:nvSpPr>
        <p:spPr>
          <a:xfrm>
            <a:off x="6831330" y="2287270"/>
            <a:ext cx="2477135" cy="460375"/>
          </a:xfrm>
          <a:prstGeom prst="rect">
            <a:avLst/>
          </a:prstGeom>
          <a:solidFill>
            <a:srgbClr val="FFBD47"/>
          </a:solidFill>
        </p:spPr>
        <p:txBody>
          <a:bodyPr wrap="square" rtlCol="0" anchor="t">
            <a:spAutoFit/>
          </a:bodyPr>
          <a:lstStyle/>
          <a:p>
            <a:pPr algn="ctr">
              <a:lnSpc>
                <a:spcPct val="100000"/>
              </a:lnSpc>
            </a:pPr>
            <a:r>
              <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不易腐烂的垃圾</a:t>
            </a:r>
            <a:endParaRPr sz="2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任意多边形 28"/>
          <p:cNvSpPr/>
          <p:nvPr>
            <p:custDataLst>
              <p:tags r:id="rId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任意多边形 29"/>
          <p:cNvSpPr/>
          <p:nvPr>
            <p:custDataLst>
              <p:tags r:id="rId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Content Placeholder 2"/>
          <p:cNvSpPr txBox="1"/>
          <p:nvPr/>
        </p:nvSpPr>
        <p:spPr>
          <a:xfrm>
            <a:off x="577215" y="112395"/>
            <a:ext cx="479171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01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环境的理解</a:t>
            </a:r>
            <a:endPar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文本框 3"/>
          <p:cNvSpPr txBox="1"/>
          <p:nvPr>
            <p:custDataLst>
              <p:tags r:id="rId9"/>
            </p:custDataLst>
          </p:nvPr>
        </p:nvSpPr>
        <p:spPr>
          <a:xfrm>
            <a:off x="5277485" y="6245860"/>
            <a:ext cx="2262505" cy="829945"/>
          </a:xfrm>
          <a:prstGeom prst="rect">
            <a:avLst/>
          </a:prstGeom>
          <a:noFill/>
        </p:spPr>
        <p:txBody>
          <a:bodyPr wrap="square" rtlCol="0" anchor="t">
            <a:spAutoFit/>
          </a:bodyPr>
          <a:lstStyle/>
          <a:p>
            <a:pPr algn="ctr">
              <a:lnSpc>
                <a:spcPct val="100000"/>
              </a:lnSpc>
            </a:pPr>
            <a:r>
              <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泡漠材料</a:t>
            </a:r>
            <a:endPar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500年以上</a:t>
            </a:r>
            <a:endParaRPr lang="zh-CN" altLang="en-US" sz="2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custDataLst>
              <p:tags r:id="rId10"/>
            </p:custDataLst>
          </p:nvPr>
        </p:nvPicPr>
        <p:blipFill>
          <a:blip r:embed="rId11"/>
          <a:stretch>
            <a:fillRect/>
          </a:stretch>
        </p:blipFill>
        <p:spPr>
          <a:xfrm>
            <a:off x="2576830" y="2856230"/>
            <a:ext cx="7706360" cy="3263265"/>
          </a:xfrm>
          <a:prstGeom prst="rect">
            <a:avLst/>
          </a:prstGeom>
          <a:ln>
            <a:solidFill>
              <a:srgbClr val="FFBD47"/>
            </a:solidFill>
          </a:ln>
          <a:effectLst>
            <a:outerShdw blurRad="50800" dist="38100" dir="8100000" algn="tr" rotWithShape="0">
              <a:prstClr val="black">
                <a:alpha val="40000"/>
              </a:prstClr>
            </a:outerShdw>
          </a:effectLst>
        </p:spPr>
      </p:pic>
    </p:spTree>
    <p:custDataLst>
      <p:tags r:id="rId1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0" name="矩形 11"/>
          <p:cNvSpPr/>
          <p:nvPr>
            <p:custDataLst>
              <p:tags r:id="rId6"/>
            </p:custDataLst>
          </p:nvPr>
        </p:nvSpPr>
        <p:spPr>
          <a:xfrm>
            <a:off x="1250581" y="2088110"/>
            <a:ext cx="10357589" cy="3375264"/>
          </a:xfrm>
          <a:prstGeom prst="rect">
            <a:avLst/>
          </a:prstGeom>
          <a:solidFill>
            <a:schemeClr val="lt2"/>
          </a:solidFill>
          <a:ln>
            <a:noFill/>
          </a:ln>
          <a:effectLst>
            <a:outerShdw blurRad="381000" dir="5400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61" name="文本框 60"/>
          <p:cNvSpPr txBox="1"/>
          <p:nvPr>
            <p:custDataLst>
              <p:tags r:id="rId7"/>
            </p:custDataLst>
          </p:nvPr>
        </p:nvSpPr>
        <p:spPr>
          <a:xfrm>
            <a:off x="482156" y="15938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9" name="Title 6"/>
          <p:cNvSpPr txBox="1"/>
          <p:nvPr>
            <p:custDataLst>
              <p:tags r:id="rId8"/>
            </p:custDataLst>
          </p:nvPr>
        </p:nvSpPr>
        <p:spPr>
          <a:xfrm>
            <a:off x="1768447" y="2570634"/>
            <a:ext cx="9321857" cy="559193"/>
          </a:xfrm>
          <a:prstGeom prst="rect">
            <a:avLst/>
          </a:prstGeom>
          <a:noFill/>
          <a:ln w="3175">
            <a:noFill/>
            <a:prstDash val="dash"/>
          </a:ln>
        </p:spPr>
        <p:txBody>
          <a:bodyPr wrap="square" lIns="66968" tIns="26787" rIns="66968" bIns="26787"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环境荷尔蒙</a:t>
            </a:r>
            <a:endPar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6" name="Title 6"/>
          <p:cNvSpPr txBox="1"/>
          <p:nvPr>
            <p:custDataLst>
              <p:tags r:id="rId9"/>
            </p:custDataLst>
          </p:nvPr>
        </p:nvSpPr>
        <p:spPr>
          <a:xfrm>
            <a:off x="1768447" y="3204162"/>
            <a:ext cx="9321850" cy="1777376"/>
          </a:xfrm>
          <a:prstGeom prst="rect">
            <a:avLst/>
          </a:prstGeom>
          <a:noFill/>
          <a:ln w="3175">
            <a:noFill/>
            <a:prstDash val="dash"/>
          </a:ln>
        </p:spPr>
        <p:txBody>
          <a:bodyPr wrap="square" lIns="66968" tIns="26787" rIns="66968" bIns="26787"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环境荷尔蒙是给生命体的正常荷尔蒙功能影响的内分泌搅乱物质的一种。即, 不是生命体内正常产生分泌的物质而是通过人类产业活动产生或排放的化学物质吸收到生物体内像荷尔蒙一样起作用因此称环境荷尔蒙。这种假荷尔蒙会抑制或强化真荷尔蒙的作用, 因此极少的量也会引起严重的影响。</a:t>
            </a:r>
            <a:endParaRPr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67385" y="1380490"/>
            <a:ext cx="3853815" cy="583565"/>
          </a:xfrm>
          <a:prstGeom prst="rect">
            <a:avLst/>
          </a:prstGeom>
          <a:noFill/>
        </p:spPr>
        <p:txBody>
          <a:bodyPr wrap="square" rtlCol="0" anchor="t">
            <a:spAutoFit/>
          </a:bodyPr>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环境荷尔蒙</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2426970" y="2648584"/>
            <a:ext cx="9102090" cy="3992247"/>
            <a:chOff x="4378" y="2501"/>
            <a:chExt cx="6053" cy="5109"/>
          </a:xfrm>
        </p:grpSpPr>
        <p:sp>
          <p:nvSpPr>
            <p:cNvPr id="11" name="文本框 10"/>
            <p:cNvSpPr txBox="1"/>
            <p:nvPr>
              <p:custDataLst>
                <p:tags r:id="rId2"/>
              </p:custDataLst>
            </p:nvPr>
          </p:nvSpPr>
          <p:spPr>
            <a:xfrm>
              <a:off x="6849" y="3659"/>
              <a:ext cx="1140" cy="1416"/>
            </a:xfrm>
            <a:prstGeom prst="rect">
              <a:avLst/>
            </a:prstGeom>
            <a:noFill/>
          </p:spPr>
          <p:txBody>
            <a:bodyPr wrap="square" rtlCol="0" anchor="t">
              <a:spAutoFit/>
            </a:bodyPr>
            <a:p>
              <a:pPr algn="ctr">
                <a:lnSpc>
                  <a:spcPct val="100000"/>
                </a:lnSpc>
              </a:pPr>
              <a:r>
                <a:rPr lang="en-US" altLang="zh-CN" sz="66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66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4378" y="2501"/>
              <a:ext cx="6053" cy="5109"/>
              <a:chOff x="5169" y="2166"/>
              <a:chExt cx="5262" cy="4440"/>
            </a:xfrm>
          </p:grpSpPr>
          <p:grpSp>
            <p:nvGrpSpPr>
              <p:cNvPr id="26" name="îṥḷiḋê"/>
              <p:cNvGrpSpPr/>
              <p:nvPr/>
            </p:nvGrpSpPr>
            <p:grpSpPr>
              <a:xfrm>
                <a:off x="8675" y="2166"/>
                <a:ext cx="1756" cy="4361"/>
                <a:chOff x="6328918" y="1833770"/>
                <a:chExt cx="1486788" cy="3691503"/>
              </a:xfrm>
            </p:grpSpPr>
            <p:sp>
              <p:nvSpPr>
                <p:cNvPr id="27" name="î$ḻîďê"/>
                <p:cNvSpPr/>
                <p:nvPr>
                  <p:custDataLst>
                    <p:tags r:id="rId3"/>
                  </p:custDataLst>
                </p:nvPr>
              </p:nvSpPr>
              <p:spPr>
                <a:xfrm>
                  <a:off x="7791856" y="2532703"/>
                  <a:ext cx="23850" cy="329913"/>
                </a:xfrm>
                <a:custGeom>
                  <a:avLst/>
                  <a:gdLst/>
                  <a:ahLst/>
                  <a:cxnLst/>
                  <a:rect l="l" t="t" r="r" b="b"/>
                  <a:pathLst>
                    <a:path w="21572" h="21596" extrusionOk="0">
                      <a:moveTo>
                        <a:pt x="0" y="0"/>
                      </a:moveTo>
                      <a:lnTo>
                        <a:pt x="0" y="21596"/>
                      </a:lnTo>
                      <a:lnTo>
                        <a:pt x="9420" y="21596"/>
                      </a:lnTo>
                      <a:cubicBezTo>
                        <a:pt x="12945" y="21596"/>
                        <a:pt x="14707" y="21598"/>
                        <a:pt x="16579" y="21555"/>
                      </a:cubicBezTo>
                      <a:cubicBezTo>
                        <a:pt x="18628" y="21501"/>
                        <a:pt x="20261" y="21383"/>
                        <a:pt x="21007" y="21235"/>
                      </a:cubicBezTo>
                      <a:cubicBezTo>
                        <a:pt x="21600" y="21099"/>
                        <a:pt x="21572" y="20968"/>
                        <a:pt x="21572" y="20717"/>
                      </a:cubicBezTo>
                      <a:lnTo>
                        <a:pt x="21572" y="879"/>
                      </a:lnTo>
                      <a:cubicBezTo>
                        <a:pt x="21572" y="624"/>
                        <a:pt x="21600" y="497"/>
                        <a:pt x="21007" y="361"/>
                      </a:cubicBezTo>
                      <a:cubicBezTo>
                        <a:pt x="20261" y="213"/>
                        <a:pt x="18628" y="95"/>
                        <a:pt x="16579" y="41"/>
                      </a:cubicBezTo>
                      <a:cubicBezTo>
                        <a:pt x="14707" y="-2"/>
                        <a:pt x="12986" y="0"/>
                        <a:pt x="9514" y="0"/>
                      </a:cubicBezTo>
                      <a:lnTo>
                        <a:pt x="0" y="0"/>
                      </a:lnTo>
                      <a:close/>
                    </a:path>
                  </a:pathLst>
                </a:custGeom>
                <a:solidFill>
                  <a:schemeClr val="lt1">
                    <a:lumMod val="75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32" name="i$ļîdè"/>
                <p:cNvSpPr/>
                <p:nvPr>
                  <p:custDataLst>
                    <p:tags r:id="rId4"/>
                  </p:custDataLst>
                </p:nvPr>
              </p:nvSpPr>
              <p:spPr>
                <a:xfrm>
                  <a:off x="6328918" y="2290810"/>
                  <a:ext cx="23327" cy="645433"/>
                </a:xfrm>
                <a:custGeom>
                  <a:avLst/>
                  <a:gdLst/>
                  <a:ahLst/>
                  <a:cxnLst/>
                  <a:rect l="l" t="t" r="r" b="b"/>
                  <a:pathLst>
                    <a:path w="21571" h="21600" extrusionOk="0">
                      <a:moveTo>
                        <a:pt x="12326" y="0"/>
                      </a:moveTo>
                      <a:cubicBezTo>
                        <a:pt x="8816" y="0"/>
                        <a:pt x="6993" y="3"/>
                        <a:pt x="5104" y="23"/>
                      </a:cubicBezTo>
                      <a:cubicBezTo>
                        <a:pt x="3009" y="49"/>
                        <a:pt x="1340" y="102"/>
                        <a:pt x="577" y="172"/>
                      </a:cubicBezTo>
                      <a:cubicBezTo>
                        <a:pt x="-29" y="237"/>
                        <a:pt x="0" y="300"/>
                        <a:pt x="0" y="420"/>
                      </a:cubicBezTo>
                      <a:lnTo>
                        <a:pt x="0" y="3023"/>
                      </a:lnTo>
                      <a:cubicBezTo>
                        <a:pt x="0" y="3145"/>
                        <a:pt x="-29" y="3206"/>
                        <a:pt x="577" y="3270"/>
                      </a:cubicBezTo>
                      <a:cubicBezTo>
                        <a:pt x="1340" y="3341"/>
                        <a:pt x="3009" y="3394"/>
                        <a:pt x="5104" y="3420"/>
                      </a:cubicBezTo>
                      <a:cubicBezTo>
                        <a:pt x="7018" y="3440"/>
                        <a:pt x="8778" y="3443"/>
                        <a:pt x="12326" y="3443"/>
                      </a:cubicBezTo>
                      <a:lnTo>
                        <a:pt x="21571" y="3443"/>
                      </a:lnTo>
                      <a:lnTo>
                        <a:pt x="21571" y="0"/>
                      </a:lnTo>
                      <a:lnTo>
                        <a:pt x="12326" y="0"/>
                      </a:lnTo>
                      <a:close/>
                      <a:moveTo>
                        <a:pt x="12326" y="6632"/>
                      </a:moveTo>
                      <a:cubicBezTo>
                        <a:pt x="8816" y="6632"/>
                        <a:pt x="6993" y="6631"/>
                        <a:pt x="5104" y="6651"/>
                      </a:cubicBezTo>
                      <a:cubicBezTo>
                        <a:pt x="3009" y="6677"/>
                        <a:pt x="1340" y="6733"/>
                        <a:pt x="577" y="6804"/>
                      </a:cubicBezTo>
                      <a:cubicBezTo>
                        <a:pt x="-29" y="6869"/>
                        <a:pt x="0" y="6928"/>
                        <a:pt x="0" y="7048"/>
                      </a:cubicBezTo>
                      <a:lnTo>
                        <a:pt x="0" y="12814"/>
                      </a:lnTo>
                      <a:cubicBezTo>
                        <a:pt x="0" y="12936"/>
                        <a:pt x="-29" y="12997"/>
                        <a:pt x="577" y="13062"/>
                      </a:cubicBezTo>
                      <a:cubicBezTo>
                        <a:pt x="1340" y="13132"/>
                        <a:pt x="3009" y="13189"/>
                        <a:pt x="5104" y="13214"/>
                      </a:cubicBezTo>
                      <a:cubicBezTo>
                        <a:pt x="7018" y="13235"/>
                        <a:pt x="8778" y="13234"/>
                        <a:pt x="12326" y="13234"/>
                      </a:cubicBezTo>
                      <a:lnTo>
                        <a:pt x="21571" y="13234"/>
                      </a:lnTo>
                      <a:lnTo>
                        <a:pt x="21571" y="6632"/>
                      </a:lnTo>
                      <a:lnTo>
                        <a:pt x="12326" y="6632"/>
                      </a:lnTo>
                      <a:close/>
                      <a:moveTo>
                        <a:pt x="12326" y="14994"/>
                      </a:moveTo>
                      <a:cubicBezTo>
                        <a:pt x="8816" y="14994"/>
                        <a:pt x="6993" y="14997"/>
                        <a:pt x="5104" y="15017"/>
                      </a:cubicBezTo>
                      <a:cubicBezTo>
                        <a:pt x="3009" y="15043"/>
                        <a:pt x="1340" y="15096"/>
                        <a:pt x="577" y="15167"/>
                      </a:cubicBezTo>
                      <a:cubicBezTo>
                        <a:pt x="-29" y="15232"/>
                        <a:pt x="0" y="15294"/>
                        <a:pt x="0" y="15414"/>
                      </a:cubicBezTo>
                      <a:lnTo>
                        <a:pt x="0" y="21180"/>
                      </a:lnTo>
                      <a:cubicBezTo>
                        <a:pt x="0" y="21302"/>
                        <a:pt x="-29" y="21363"/>
                        <a:pt x="577" y="21428"/>
                      </a:cubicBezTo>
                      <a:cubicBezTo>
                        <a:pt x="1340" y="21498"/>
                        <a:pt x="3009" y="21551"/>
                        <a:pt x="5104" y="21577"/>
                      </a:cubicBezTo>
                      <a:cubicBezTo>
                        <a:pt x="7018" y="21598"/>
                        <a:pt x="8778" y="21600"/>
                        <a:pt x="12326" y="21600"/>
                      </a:cubicBezTo>
                      <a:lnTo>
                        <a:pt x="21571" y="21600"/>
                      </a:lnTo>
                      <a:lnTo>
                        <a:pt x="21571" y="14994"/>
                      </a:lnTo>
                      <a:lnTo>
                        <a:pt x="12326" y="14994"/>
                      </a:lnTo>
                      <a:close/>
                    </a:path>
                  </a:pathLst>
                </a:custGeom>
                <a:solidFill>
                  <a:schemeClr val="lt1">
                    <a:lumMod val="75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33" name="iṥḷîḍé"/>
                <p:cNvSpPr/>
                <p:nvPr>
                  <p:custDataLst>
                    <p:tags r:id="rId5"/>
                  </p:custDataLst>
                </p:nvPr>
              </p:nvSpPr>
              <p:spPr>
                <a:xfrm>
                  <a:off x="6341006" y="1833770"/>
                  <a:ext cx="1462107" cy="2894178"/>
                </a:xfrm>
                <a:custGeom>
                  <a:avLst/>
                  <a:gdLst/>
                  <a:ahLst/>
                  <a:cxnLst/>
                  <a:rect l="l" t="t" r="r" b="b"/>
                  <a:pathLst>
                    <a:path w="21600" h="21600" extrusionOk="0">
                      <a:moveTo>
                        <a:pt x="4862" y="0"/>
                      </a:moveTo>
                      <a:cubicBezTo>
                        <a:pt x="3463" y="0"/>
                        <a:pt x="2756" y="1"/>
                        <a:pt x="2009" y="118"/>
                      </a:cubicBezTo>
                      <a:cubicBezTo>
                        <a:pt x="1186" y="265"/>
                        <a:pt x="538" y="585"/>
                        <a:pt x="238" y="991"/>
                      </a:cubicBezTo>
                      <a:cubicBezTo>
                        <a:pt x="0" y="1362"/>
                        <a:pt x="0" y="1711"/>
                        <a:pt x="0" y="2399"/>
                      </a:cubicBezTo>
                      <a:lnTo>
                        <a:pt x="0" y="19190"/>
                      </a:lnTo>
                      <a:cubicBezTo>
                        <a:pt x="0" y="19888"/>
                        <a:pt x="0" y="20238"/>
                        <a:pt x="238" y="20609"/>
                      </a:cubicBezTo>
                      <a:cubicBezTo>
                        <a:pt x="538" y="21015"/>
                        <a:pt x="1186" y="21335"/>
                        <a:pt x="2009" y="21482"/>
                      </a:cubicBezTo>
                      <a:cubicBezTo>
                        <a:pt x="2761" y="21600"/>
                        <a:pt x="3468" y="21600"/>
                        <a:pt x="4862" y="21600"/>
                      </a:cubicBezTo>
                      <a:lnTo>
                        <a:pt x="16717" y="21600"/>
                      </a:lnTo>
                      <a:cubicBezTo>
                        <a:pt x="18133" y="21600"/>
                        <a:pt x="18840" y="21600"/>
                        <a:pt x="19592" y="21482"/>
                      </a:cubicBezTo>
                      <a:cubicBezTo>
                        <a:pt x="20415" y="21335"/>
                        <a:pt x="21062" y="21015"/>
                        <a:pt x="21362" y="20609"/>
                      </a:cubicBezTo>
                      <a:cubicBezTo>
                        <a:pt x="21600" y="20238"/>
                        <a:pt x="21600" y="19888"/>
                        <a:pt x="21600" y="19200"/>
                      </a:cubicBezTo>
                      <a:lnTo>
                        <a:pt x="21600" y="2410"/>
                      </a:lnTo>
                      <a:cubicBezTo>
                        <a:pt x="21600" y="1711"/>
                        <a:pt x="21600" y="1362"/>
                        <a:pt x="21362" y="991"/>
                      </a:cubicBezTo>
                      <a:cubicBezTo>
                        <a:pt x="21062" y="585"/>
                        <a:pt x="20415" y="265"/>
                        <a:pt x="19592" y="118"/>
                      </a:cubicBezTo>
                      <a:cubicBezTo>
                        <a:pt x="18840" y="0"/>
                        <a:pt x="18132" y="0"/>
                        <a:pt x="16738" y="0"/>
                      </a:cubicBezTo>
                      <a:lnTo>
                        <a:pt x="4862" y="0"/>
                      </a:lnTo>
                      <a:close/>
                      <a:moveTo>
                        <a:pt x="4609" y="377"/>
                      </a:moveTo>
                      <a:lnTo>
                        <a:pt x="16991" y="377"/>
                      </a:lnTo>
                      <a:cubicBezTo>
                        <a:pt x="18073" y="377"/>
                        <a:pt x="18624" y="376"/>
                        <a:pt x="19208" y="468"/>
                      </a:cubicBezTo>
                      <a:cubicBezTo>
                        <a:pt x="19847" y="582"/>
                        <a:pt x="20351" y="831"/>
                        <a:pt x="20583" y="1146"/>
                      </a:cubicBezTo>
                      <a:cubicBezTo>
                        <a:pt x="20768" y="1434"/>
                        <a:pt x="20768" y="1706"/>
                        <a:pt x="20768" y="2249"/>
                      </a:cubicBezTo>
                      <a:lnTo>
                        <a:pt x="20768" y="19359"/>
                      </a:lnTo>
                      <a:cubicBezTo>
                        <a:pt x="20768" y="19893"/>
                        <a:pt x="20768" y="20165"/>
                        <a:pt x="20583" y="20453"/>
                      </a:cubicBezTo>
                      <a:cubicBezTo>
                        <a:pt x="20351" y="20768"/>
                        <a:pt x="19847" y="21017"/>
                        <a:pt x="19208" y="21132"/>
                      </a:cubicBezTo>
                      <a:cubicBezTo>
                        <a:pt x="18624" y="21223"/>
                        <a:pt x="18073" y="21223"/>
                        <a:pt x="16974" y="21223"/>
                      </a:cubicBezTo>
                      <a:lnTo>
                        <a:pt x="4609" y="21223"/>
                      </a:lnTo>
                      <a:cubicBezTo>
                        <a:pt x="3527" y="21223"/>
                        <a:pt x="2976" y="21223"/>
                        <a:pt x="2392" y="21132"/>
                      </a:cubicBezTo>
                      <a:cubicBezTo>
                        <a:pt x="1753" y="21017"/>
                        <a:pt x="1251" y="20768"/>
                        <a:pt x="1018" y="20453"/>
                      </a:cubicBezTo>
                      <a:cubicBezTo>
                        <a:pt x="833" y="20165"/>
                        <a:pt x="832" y="19893"/>
                        <a:pt x="832" y="19351"/>
                      </a:cubicBezTo>
                      <a:lnTo>
                        <a:pt x="832" y="2240"/>
                      </a:lnTo>
                      <a:cubicBezTo>
                        <a:pt x="832" y="1706"/>
                        <a:pt x="833" y="1434"/>
                        <a:pt x="1018" y="1146"/>
                      </a:cubicBezTo>
                      <a:cubicBezTo>
                        <a:pt x="1251" y="831"/>
                        <a:pt x="1753" y="582"/>
                        <a:pt x="2392" y="468"/>
                      </a:cubicBezTo>
                      <a:cubicBezTo>
                        <a:pt x="2973" y="377"/>
                        <a:pt x="3522" y="377"/>
                        <a:pt x="4609" y="377"/>
                      </a:cubicBezTo>
                      <a:close/>
                    </a:path>
                  </a:pathLst>
                </a:custGeom>
                <a:solidFill>
                  <a:schemeClr val="lt1">
                    <a:lumMod val="75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34" name="ïŝ1ïḑé"/>
                <p:cNvSpPr/>
                <p:nvPr>
                  <p:custDataLst>
                    <p:tags r:id="rId6"/>
                  </p:custDataLst>
                </p:nvPr>
              </p:nvSpPr>
              <p:spPr>
                <a:xfrm>
                  <a:off x="6363196" y="1856052"/>
                  <a:ext cx="1417809" cy="2849503"/>
                </a:xfrm>
                <a:custGeom>
                  <a:avLst/>
                  <a:gdLst/>
                  <a:ahLst/>
                  <a:cxnLst/>
                  <a:rect l="l" t="t" r="r" b="b"/>
                  <a:pathLst>
                    <a:path w="21600" h="21600" extrusionOk="0">
                      <a:moveTo>
                        <a:pt x="4478" y="0"/>
                      </a:moveTo>
                      <a:cubicBezTo>
                        <a:pt x="3189" y="0"/>
                        <a:pt x="2539" y="1"/>
                        <a:pt x="1850" y="107"/>
                      </a:cubicBezTo>
                      <a:cubicBezTo>
                        <a:pt x="1093" y="241"/>
                        <a:pt x="495" y="531"/>
                        <a:pt x="219" y="899"/>
                      </a:cubicBezTo>
                      <a:cubicBezTo>
                        <a:pt x="0" y="1235"/>
                        <a:pt x="0" y="1552"/>
                        <a:pt x="0" y="2175"/>
                      </a:cubicBezTo>
                      <a:lnTo>
                        <a:pt x="0" y="19415"/>
                      </a:lnTo>
                      <a:cubicBezTo>
                        <a:pt x="0" y="20049"/>
                        <a:pt x="0" y="20365"/>
                        <a:pt x="219" y="20701"/>
                      </a:cubicBezTo>
                      <a:cubicBezTo>
                        <a:pt x="495" y="21069"/>
                        <a:pt x="1093" y="21359"/>
                        <a:pt x="1850" y="21493"/>
                      </a:cubicBezTo>
                      <a:cubicBezTo>
                        <a:pt x="2543" y="21600"/>
                        <a:pt x="3194" y="21600"/>
                        <a:pt x="4478" y="21600"/>
                      </a:cubicBezTo>
                      <a:lnTo>
                        <a:pt x="17103" y="21600"/>
                      </a:lnTo>
                      <a:cubicBezTo>
                        <a:pt x="18407" y="21600"/>
                        <a:pt x="19057" y="21600"/>
                        <a:pt x="19750" y="21493"/>
                      </a:cubicBezTo>
                      <a:cubicBezTo>
                        <a:pt x="20507" y="21359"/>
                        <a:pt x="21105" y="21069"/>
                        <a:pt x="21381" y="20701"/>
                      </a:cubicBezTo>
                      <a:cubicBezTo>
                        <a:pt x="21600" y="20365"/>
                        <a:pt x="21600" y="20048"/>
                        <a:pt x="21600" y="19425"/>
                      </a:cubicBezTo>
                      <a:lnTo>
                        <a:pt x="21600" y="2185"/>
                      </a:lnTo>
                      <a:cubicBezTo>
                        <a:pt x="21600" y="1551"/>
                        <a:pt x="21600" y="1235"/>
                        <a:pt x="21381" y="899"/>
                      </a:cubicBezTo>
                      <a:cubicBezTo>
                        <a:pt x="21105" y="531"/>
                        <a:pt x="20507" y="241"/>
                        <a:pt x="19750" y="107"/>
                      </a:cubicBezTo>
                      <a:cubicBezTo>
                        <a:pt x="19057" y="0"/>
                        <a:pt x="18406" y="0"/>
                        <a:pt x="17122" y="0"/>
                      </a:cubicBezTo>
                      <a:lnTo>
                        <a:pt x="4478" y="0"/>
                      </a:lnTo>
                      <a:close/>
                      <a:moveTo>
                        <a:pt x="4068" y="499"/>
                      </a:moveTo>
                      <a:lnTo>
                        <a:pt x="5025" y="499"/>
                      </a:lnTo>
                      <a:cubicBezTo>
                        <a:pt x="5096" y="503"/>
                        <a:pt x="5163" y="515"/>
                        <a:pt x="5212" y="541"/>
                      </a:cubicBezTo>
                      <a:cubicBezTo>
                        <a:pt x="5257" y="565"/>
                        <a:pt x="5280" y="596"/>
                        <a:pt x="5285" y="628"/>
                      </a:cubicBezTo>
                      <a:cubicBezTo>
                        <a:pt x="5292" y="675"/>
                        <a:pt x="5300" y="719"/>
                        <a:pt x="5312" y="761"/>
                      </a:cubicBezTo>
                      <a:cubicBezTo>
                        <a:pt x="5325" y="807"/>
                        <a:pt x="5343" y="851"/>
                        <a:pt x="5369" y="893"/>
                      </a:cubicBezTo>
                      <a:cubicBezTo>
                        <a:pt x="5426" y="969"/>
                        <a:pt x="5516" y="1037"/>
                        <a:pt x="5631" y="1092"/>
                      </a:cubicBezTo>
                      <a:cubicBezTo>
                        <a:pt x="5746" y="1148"/>
                        <a:pt x="5886" y="1192"/>
                        <a:pt x="6042" y="1220"/>
                      </a:cubicBezTo>
                      <a:cubicBezTo>
                        <a:pt x="6185" y="1242"/>
                        <a:pt x="6324" y="1253"/>
                        <a:pt x="6494" y="1258"/>
                      </a:cubicBezTo>
                      <a:cubicBezTo>
                        <a:pt x="6664" y="1264"/>
                        <a:pt x="6866" y="1263"/>
                        <a:pt x="7135" y="1263"/>
                      </a:cubicBezTo>
                      <a:lnTo>
                        <a:pt x="14440" y="1263"/>
                      </a:lnTo>
                      <a:cubicBezTo>
                        <a:pt x="14708" y="1263"/>
                        <a:pt x="14910" y="1264"/>
                        <a:pt x="15080" y="1258"/>
                      </a:cubicBezTo>
                      <a:cubicBezTo>
                        <a:pt x="15251" y="1253"/>
                        <a:pt x="15390" y="1242"/>
                        <a:pt x="15533" y="1220"/>
                      </a:cubicBezTo>
                      <a:cubicBezTo>
                        <a:pt x="15689" y="1192"/>
                        <a:pt x="15829" y="1148"/>
                        <a:pt x="15944" y="1092"/>
                      </a:cubicBezTo>
                      <a:cubicBezTo>
                        <a:pt x="16058" y="1037"/>
                        <a:pt x="16148" y="969"/>
                        <a:pt x="16205" y="893"/>
                      </a:cubicBezTo>
                      <a:cubicBezTo>
                        <a:pt x="16232" y="851"/>
                        <a:pt x="16249" y="807"/>
                        <a:pt x="16262" y="761"/>
                      </a:cubicBezTo>
                      <a:cubicBezTo>
                        <a:pt x="16274" y="719"/>
                        <a:pt x="16282" y="675"/>
                        <a:pt x="16289" y="628"/>
                      </a:cubicBezTo>
                      <a:cubicBezTo>
                        <a:pt x="16294" y="596"/>
                        <a:pt x="16318" y="565"/>
                        <a:pt x="16362" y="541"/>
                      </a:cubicBezTo>
                      <a:cubicBezTo>
                        <a:pt x="16412" y="515"/>
                        <a:pt x="16480" y="503"/>
                        <a:pt x="16551" y="499"/>
                      </a:cubicBezTo>
                      <a:lnTo>
                        <a:pt x="17532" y="499"/>
                      </a:lnTo>
                      <a:cubicBezTo>
                        <a:pt x="18404" y="499"/>
                        <a:pt x="18846" y="499"/>
                        <a:pt x="19317" y="571"/>
                      </a:cubicBezTo>
                      <a:cubicBezTo>
                        <a:pt x="19831" y="662"/>
                        <a:pt x="20237" y="859"/>
                        <a:pt x="20424" y="1109"/>
                      </a:cubicBezTo>
                      <a:cubicBezTo>
                        <a:pt x="20573" y="1338"/>
                        <a:pt x="20573" y="1553"/>
                        <a:pt x="20573" y="1983"/>
                      </a:cubicBezTo>
                      <a:lnTo>
                        <a:pt x="20573" y="19623"/>
                      </a:lnTo>
                      <a:cubicBezTo>
                        <a:pt x="20573" y="20046"/>
                        <a:pt x="20573" y="20262"/>
                        <a:pt x="20424" y="20491"/>
                      </a:cubicBezTo>
                      <a:cubicBezTo>
                        <a:pt x="20237" y="20741"/>
                        <a:pt x="19831" y="20938"/>
                        <a:pt x="19317" y="21029"/>
                      </a:cubicBezTo>
                      <a:cubicBezTo>
                        <a:pt x="18846" y="21101"/>
                        <a:pt x="18403" y="21101"/>
                        <a:pt x="17517" y="21101"/>
                      </a:cubicBezTo>
                      <a:lnTo>
                        <a:pt x="4068" y="21101"/>
                      </a:lnTo>
                      <a:cubicBezTo>
                        <a:pt x="3196" y="21101"/>
                        <a:pt x="2754" y="21101"/>
                        <a:pt x="2283" y="21029"/>
                      </a:cubicBezTo>
                      <a:cubicBezTo>
                        <a:pt x="1769" y="20938"/>
                        <a:pt x="1363" y="20741"/>
                        <a:pt x="1176" y="20491"/>
                      </a:cubicBezTo>
                      <a:cubicBezTo>
                        <a:pt x="1027" y="20262"/>
                        <a:pt x="1027" y="20047"/>
                        <a:pt x="1027" y="19617"/>
                      </a:cubicBezTo>
                      <a:lnTo>
                        <a:pt x="1027" y="1977"/>
                      </a:lnTo>
                      <a:cubicBezTo>
                        <a:pt x="1027" y="1554"/>
                        <a:pt x="1027" y="1338"/>
                        <a:pt x="1176" y="1109"/>
                      </a:cubicBezTo>
                      <a:cubicBezTo>
                        <a:pt x="1363" y="859"/>
                        <a:pt x="1769" y="662"/>
                        <a:pt x="2283" y="571"/>
                      </a:cubicBezTo>
                      <a:cubicBezTo>
                        <a:pt x="2751" y="499"/>
                        <a:pt x="3195" y="499"/>
                        <a:pt x="4068" y="499"/>
                      </a:cubicBezTo>
                      <a:close/>
                    </a:path>
                  </a:pathLst>
                </a:custGeom>
                <a:solidFill>
                  <a:schemeClr val="lt1">
                    <a:lumMod val="50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35" name="î$ḻîďe"/>
                <p:cNvSpPr/>
                <p:nvPr>
                  <p:custDataLst>
                    <p:tags r:id="rId7"/>
                  </p:custDataLst>
                </p:nvPr>
              </p:nvSpPr>
              <p:spPr>
                <a:xfrm>
                  <a:off x="7204445" y="1928959"/>
                  <a:ext cx="41796" cy="67500"/>
                </a:xfrm>
                <a:prstGeom prst="ellipse">
                  <a:avLst/>
                </a:prstGeom>
                <a:solidFill>
                  <a:schemeClr val="lt1">
                    <a:lumMod val="95000"/>
                  </a:schemeClr>
                </a:solidFill>
                <a:ln>
                  <a:noFill/>
                </a:ln>
              </p:spPr>
              <p:txBody>
                <a:bodyPr spcFirstLastPara="1" wrap="square" lIns="91440" tIns="45720" rIns="91440" bIns="45720" anchor="ctr" anchorCtr="0">
                  <a:normAutofit fontScale="25000" lnSpcReduction="20000"/>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36" name="iṩ1iḋê"/>
                <p:cNvSpPr/>
                <p:nvPr>
                  <p:custDataLst>
                    <p:tags r:id="rId8"/>
                  </p:custDataLst>
                </p:nvPr>
              </p:nvSpPr>
              <p:spPr>
                <a:xfrm>
                  <a:off x="6981554" y="1937283"/>
                  <a:ext cx="178599" cy="50908"/>
                </a:xfrm>
                <a:custGeom>
                  <a:avLst/>
                  <a:gdLst/>
                  <a:ahLst/>
                  <a:cxnLst/>
                  <a:rect l="l" t="t" r="r" b="b"/>
                  <a:pathLst>
                    <a:path w="21600" h="21600" extrusionOk="0">
                      <a:moveTo>
                        <a:pt x="1524" y="0"/>
                      </a:moveTo>
                      <a:cubicBezTo>
                        <a:pt x="1103" y="0"/>
                        <a:pt x="729" y="1260"/>
                        <a:pt x="453" y="3213"/>
                      </a:cubicBezTo>
                      <a:cubicBezTo>
                        <a:pt x="178" y="5166"/>
                        <a:pt x="0" y="7820"/>
                        <a:pt x="0" y="10800"/>
                      </a:cubicBezTo>
                      <a:cubicBezTo>
                        <a:pt x="0" y="16761"/>
                        <a:pt x="683" y="21600"/>
                        <a:pt x="1524" y="21600"/>
                      </a:cubicBezTo>
                      <a:cubicBezTo>
                        <a:pt x="1961" y="21600"/>
                        <a:pt x="2397" y="21600"/>
                        <a:pt x="2834" y="21600"/>
                      </a:cubicBezTo>
                      <a:cubicBezTo>
                        <a:pt x="5336" y="21600"/>
                        <a:pt x="7838" y="21600"/>
                        <a:pt x="10340" y="21600"/>
                      </a:cubicBezTo>
                      <a:cubicBezTo>
                        <a:pt x="10533" y="21600"/>
                        <a:pt x="10727" y="21600"/>
                        <a:pt x="10920" y="21600"/>
                      </a:cubicBezTo>
                      <a:lnTo>
                        <a:pt x="20076" y="21600"/>
                      </a:lnTo>
                      <a:cubicBezTo>
                        <a:pt x="20497" y="21600"/>
                        <a:pt x="20871" y="20340"/>
                        <a:pt x="21147" y="18387"/>
                      </a:cubicBezTo>
                      <a:cubicBezTo>
                        <a:pt x="21422" y="16434"/>
                        <a:pt x="21600" y="13780"/>
                        <a:pt x="21600" y="10800"/>
                      </a:cubicBezTo>
                      <a:cubicBezTo>
                        <a:pt x="21600" y="4839"/>
                        <a:pt x="20917" y="0"/>
                        <a:pt x="20076" y="0"/>
                      </a:cubicBezTo>
                      <a:cubicBezTo>
                        <a:pt x="19639" y="0"/>
                        <a:pt x="19203" y="0"/>
                        <a:pt x="18766" y="0"/>
                      </a:cubicBezTo>
                      <a:cubicBezTo>
                        <a:pt x="16264" y="0"/>
                        <a:pt x="13762" y="0"/>
                        <a:pt x="11260" y="0"/>
                      </a:cubicBezTo>
                      <a:lnTo>
                        <a:pt x="1524" y="0"/>
                      </a:lnTo>
                      <a:close/>
                    </a:path>
                  </a:pathLst>
                </a:custGeom>
                <a:solidFill>
                  <a:schemeClr val="lt1">
                    <a:lumMod val="95000"/>
                  </a:schemeClr>
                </a:solidFill>
                <a:ln>
                  <a:noFill/>
                </a:ln>
              </p:spPr>
              <p:txBody>
                <a:bodyPr spcFirstLastPara="1" wrap="square" lIns="91440" tIns="45720" rIns="91440" bIns="45720" anchor="ctr" anchorCtr="0">
                  <a:normAutofit fontScale="25000" lnSpcReduction="20000"/>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37" name="îṥ1îḑê"/>
                <p:cNvSpPr/>
                <p:nvPr/>
              </p:nvSpPr>
              <p:spPr>
                <a:xfrm>
                  <a:off x="6494661" y="2123332"/>
                  <a:ext cx="1153574" cy="2428941"/>
                </a:xfrm>
                <a:custGeom>
                  <a:avLst/>
                  <a:gdLst/>
                  <a:ahLst/>
                  <a:cxnLst/>
                  <a:rect l="l" t="t" r="r" b="b"/>
                  <a:pathLst>
                    <a:path w="21600" h="21600" extrusionOk="0">
                      <a:moveTo>
                        <a:pt x="2117" y="0"/>
                      </a:moveTo>
                      <a:cubicBezTo>
                        <a:pt x="1508" y="0"/>
                        <a:pt x="1199" y="0"/>
                        <a:pt x="874" y="47"/>
                      </a:cubicBezTo>
                      <a:cubicBezTo>
                        <a:pt x="516" y="105"/>
                        <a:pt x="234" y="232"/>
                        <a:pt x="104" y="393"/>
                      </a:cubicBezTo>
                      <a:cubicBezTo>
                        <a:pt x="0" y="540"/>
                        <a:pt x="0" y="679"/>
                        <a:pt x="0" y="951"/>
                      </a:cubicBezTo>
                      <a:lnTo>
                        <a:pt x="0" y="3080"/>
                      </a:lnTo>
                      <a:lnTo>
                        <a:pt x="21600" y="3080"/>
                      </a:lnTo>
                      <a:lnTo>
                        <a:pt x="21600" y="955"/>
                      </a:lnTo>
                      <a:cubicBezTo>
                        <a:pt x="21600" y="678"/>
                        <a:pt x="21600" y="540"/>
                        <a:pt x="21496" y="393"/>
                      </a:cubicBezTo>
                      <a:cubicBezTo>
                        <a:pt x="21366" y="232"/>
                        <a:pt x="21084" y="105"/>
                        <a:pt x="20726" y="47"/>
                      </a:cubicBezTo>
                      <a:cubicBezTo>
                        <a:pt x="20399" y="0"/>
                        <a:pt x="20093" y="0"/>
                        <a:pt x="19486" y="0"/>
                      </a:cubicBezTo>
                      <a:lnTo>
                        <a:pt x="2126" y="0"/>
                      </a:lnTo>
                      <a:lnTo>
                        <a:pt x="2117" y="0"/>
                      </a:lnTo>
                      <a:close/>
                      <a:moveTo>
                        <a:pt x="0" y="4419"/>
                      </a:moveTo>
                      <a:lnTo>
                        <a:pt x="0" y="17820"/>
                      </a:lnTo>
                      <a:lnTo>
                        <a:pt x="21600" y="17820"/>
                      </a:lnTo>
                      <a:lnTo>
                        <a:pt x="21600" y="4419"/>
                      </a:lnTo>
                      <a:lnTo>
                        <a:pt x="0" y="4419"/>
                      </a:lnTo>
                      <a:close/>
                      <a:moveTo>
                        <a:pt x="0" y="19159"/>
                      </a:moveTo>
                      <a:lnTo>
                        <a:pt x="0" y="20645"/>
                      </a:lnTo>
                      <a:cubicBezTo>
                        <a:pt x="0" y="20922"/>
                        <a:pt x="0" y="21060"/>
                        <a:pt x="104" y="21207"/>
                      </a:cubicBezTo>
                      <a:cubicBezTo>
                        <a:pt x="234" y="21368"/>
                        <a:pt x="516" y="21495"/>
                        <a:pt x="874" y="21553"/>
                      </a:cubicBezTo>
                      <a:cubicBezTo>
                        <a:pt x="1201" y="21600"/>
                        <a:pt x="1510" y="21600"/>
                        <a:pt x="2117" y="21600"/>
                      </a:cubicBezTo>
                      <a:lnTo>
                        <a:pt x="19474" y="21600"/>
                      </a:lnTo>
                      <a:cubicBezTo>
                        <a:pt x="20090" y="21600"/>
                        <a:pt x="20399" y="21600"/>
                        <a:pt x="20726" y="21553"/>
                      </a:cubicBezTo>
                      <a:cubicBezTo>
                        <a:pt x="21084" y="21495"/>
                        <a:pt x="21366" y="21368"/>
                        <a:pt x="21496" y="21207"/>
                      </a:cubicBezTo>
                      <a:cubicBezTo>
                        <a:pt x="21600" y="21060"/>
                        <a:pt x="21600" y="20921"/>
                        <a:pt x="21600" y="20649"/>
                      </a:cubicBezTo>
                      <a:lnTo>
                        <a:pt x="21600" y="19159"/>
                      </a:lnTo>
                      <a:lnTo>
                        <a:pt x="0" y="19159"/>
                      </a:lnTo>
                      <a:close/>
                    </a:path>
                  </a:pathLst>
                </a:custGeom>
                <a:solidFill>
                  <a:srgbClr val="000000"/>
                </a:solidFill>
                <a:ln>
                  <a:noFill/>
                </a:ln>
              </p:spPr>
              <p:txBody>
                <a:bodyPr spcFirstLastPara="1" wrap="square" lIns="91440" tIns="45720" rIns="91440" bIns="45720" anchor="ctr" anchorCtr="0">
                  <a:normAutofit/>
                </a:bodyPr>
                <a:p>
                  <a:pPr>
                    <a:buClr>
                      <a:srgbClr val="252D30"/>
                    </a:buClr>
                    <a:buSzPts val="800"/>
                  </a:pPr>
                  <a:endParaRPr sz="800">
                    <a:solidFill>
                      <a:srgbClr val="252D30"/>
                    </a:solidFill>
                  </a:endParaRPr>
                </a:p>
              </p:txBody>
            </p:sp>
            <p:sp>
              <p:nvSpPr>
                <p:cNvPr id="38" name="îṩ1íḋé"/>
                <p:cNvSpPr/>
                <p:nvPr>
                  <p:custDataLst>
                    <p:tags r:id="rId9"/>
                  </p:custDataLst>
                </p:nvPr>
              </p:nvSpPr>
              <p:spPr>
                <a:xfrm>
                  <a:off x="6834187" y="5049023"/>
                  <a:ext cx="476250" cy="476250"/>
                </a:xfrm>
                <a:prstGeom prst="ellipse">
                  <a:avLst/>
                </a:prstGeom>
                <a:solidFill>
                  <a:schemeClr val="accent1"/>
                </a:solidFill>
                <a:ln w="38100">
                  <a:solidFill>
                    <a:schemeClr val="lt1">
                      <a:lumMod val="95000"/>
                    </a:schemeClr>
                  </a:solidFill>
                </a:ln>
              </p:spPr>
              <p:txBody>
                <a:bodyPr spcFirstLastPara="1" wrap="square" lIns="91440" tIns="45720" rIns="91440" bIns="45720" anchor="ctr" anchorCtr="0">
                  <a:normAutofit/>
                </a:bodyPr>
                <a:p>
                  <a:pPr>
                    <a:buClr>
                      <a:srgbClr val="252D30"/>
                    </a:buClr>
                    <a:buSzPts val="800"/>
                  </a:pPr>
                  <a:endParaRPr sz="800">
                    <a:solidFill>
                      <a:srgbClr val="252D30"/>
                    </a:solidFill>
                  </a:endParaRPr>
                </a:p>
              </p:txBody>
            </p:sp>
          </p:grpSp>
          <p:grpSp>
            <p:nvGrpSpPr>
              <p:cNvPr id="39" name="iṩļíḍê"/>
              <p:cNvGrpSpPr/>
              <p:nvPr/>
            </p:nvGrpSpPr>
            <p:grpSpPr>
              <a:xfrm>
                <a:off x="5169" y="2166"/>
                <a:ext cx="1756" cy="4440"/>
                <a:chOff x="4376293" y="1833775"/>
                <a:chExt cx="1486788" cy="3759064"/>
              </a:xfrm>
            </p:grpSpPr>
            <p:sp>
              <p:nvSpPr>
                <p:cNvPr id="42" name="iṩlîḍé"/>
                <p:cNvSpPr/>
                <p:nvPr>
                  <p:custDataLst>
                    <p:tags r:id="rId10"/>
                  </p:custDataLst>
                </p:nvPr>
              </p:nvSpPr>
              <p:spPr>
                <a:xfrm>
                  <a:off x="5839231" y="2532712"/>
                  <a:ext cx="23850" cy="329913"/>
                </a:xfrm>
                <a:custGeom>
                  <a:avLst/>
                  <a:gdLst/>
                  <a:ahLst/>
                  <a:cxnLst/>
                  <a:rect l="l" t="t" r="r" b="b"/>
                  <a:pathLst>
                    <a:path w="21572" h="21596" extrusionOk="0">
                      <a:moveTo>
                        <a:pt x="0" y="0"/>
                      </a:moveTo>
                      <a:lnTo>
                        <a:pt x="0" y="21596"/>
                      </a:lnTo>
                      <a:lnTo>
                        <a:pt x="9420" y="21596"/>
                      </a:lnTo>
                      <a:cubicBezTo>
                        <a:pt x="12945" y="21596"/>
                        <a:pt x="14707" y="21598"/>
                        <a:pt x="16579" y="21555"/>
                      </a:cubicBezTo>
                      <a:cubicBezTo>
                        <a:pt x="18628" y="21501"/>
                        <a:pt x="20261" y="21383"/>
                        <a:pt x="21007" y="21235"/>
                      </a:cubicBezTo>
                      <a:cubicBezTo>
                        <a:pt x="21600" y="21099"/>
                        <a:pt x="21572" y="20968"/>
                        <a:pt x="21572" y="20717"/>
                      </a:cubicBezTo>
                      <a:lnTo>
                        <a:pt x="21572" y="879"/>
                      </a:lnTo>
                      <a:cubicBezTo>
                        <a:pt x="21572" y="624"/>
                        <a:pt x="21600" y="497"/>
                        <a:pt x="21007" y="361"/>
                      </a:cubicBezTo>
                      <a:cubicBezTo>
                        <a:pt x="20261" y="213"/>
                        <a:pt x="18628" y="95"/>
                        <a:pt x="16579" y="41"/>
                      </a:cubicBezTo>
                      <a:cubicBezTo>
                        <a:pt x="14707" y="-2"/>
                        <a:pt x="12986" y="0"/>
                        <a:pt x="9514" y="0"/>
                      </a:cubicBezTo>
                      <a:lnTo>
                        <a:pt x="0" y="0"/>
                      </a:lnTo>
                      <a:close/>
                    </a:path>
                  </a:pathLst>
                </a:custGeom>
                <a:solidFill>
                  <a:schemeClr val="lt1">
                    <a:lumMod val="75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43" name="íSľïďê"/>
                <p:cNvSpPr/>
                <p:nvPr>
                  <p:custDataLst>
                    <p:tags r:id="rId11"/>
                  </p:custDataLst>
                </p:nvPr>
              </p:nvSpPr>
              <p:spPr>
                <a:xfrm>
                  <a:off x="4376293" y="2290825"/>
                  <a:ext cx="23327" cy="645424"/>
                </a:xfrm>
                <a:custGeom>
                  <a:avLst/>
                  <a:gdLst/>
                  <a:ahLst/>
                  <a:cxnLst/>
                  <a:rect l="l" t="t" r="r" b="b"/>
                  <a:pathLst>
                    <a:path w="21571" h="21600" extrusionOk="0">
                      <a:moveTo>
                        <a:pt x="12326" y="0"/>
                      </a:moveTo>
                      <a:cubicBezTo>
                        <a:pt x="8816" y="0"/>
                        <a:pt x="6993" y="3"/>
                        <a:pt x="5104" y="23"/>
                      </a:cubicBezTo>
                      <a:cubicBezTo>
                        <a:pt x="3009" y="49"/>
                        <a:pt x="1340" y="102"/>
                        <a:pt x="577" y="172"/>
                      </a:cubicBezTo>
                      <a:cubicBezTo>
                        <a:pt x="-29" y="237"/>
                        <a:pt x="0" y="300"/>
                        <a:pt x="0" y="420"/>
                      </a:cubicBezTo>
                      <a:lnTo>
                        <a:pt x="0" y="3023"/>
                      </a:lnTo>
                      <a:cubicBezTo>
                        <a:pt x="0" y="3145"/>
                        <a:pt x="-29" y="3206"/>
                        <a:pt x="577" y="3270"/>
                      </a:cubicBezTo>
                      <a:cubicBezTo>
                        <a:pt x="1340" y="3341"/>
                        <a:pt x="3009" y="3394"/>
                        <a:pt x="5104" y="3420"/>
                      </a:cubicBezTo>
                      <a:cubicBezTo>
                        <a:pt x="7018" y="3440"/>
                        <a:pt x="8778" y="3443"/>
                        <a:pt x="12326" y="3443"/>
                      </a:cubicBezTo>
                      <a:lnTo>
                        <a:pt x="21571" y="3443"/>
                      </a:lnTo>
                      <a:lnTo>
                        <a:pt x="21571" y="0"/>
                      </a:lnTo>
                      <a:lnTo>
                        <a:pt x="12326" y="0"/>
                      </a:lnTo>
                      <a:close/>
                      <a:moveTo>
                        <a:pt x="12326" y="6632"/>
                      </a:moveTo>
                      <a:cubicBezTo>
                        <a:pt x="8816" y="6632"/>
                        <a:pt x="6993" y="6631"/>
                        <a:pt x="5104" y="6651"/>
                      </a:cubicBezTo>
                      <a:cubicBezTo>
                        <a:pt x="3009" y="6677"/>
                        <a:pt x="1340" y="6733"/>
                        <a:pt x="577" y="6804"/>
                      </a:cubicBezTo>
                      <a:cubicBezTo>
                        <a:pt x="-29" y="6869"/>
                        <a:pt x="0" y="6928"/>
                        <a:pt x="0" y="7048"/>
                      </a:cubicBezTo>
                      <a:lnTo>
                        <a:pt x="0" y="12814"/>
                      </a:lnTo>
                      <a:cubicBezTo>
                        <a:pt x="0" y="12936"/>
                        <a:pt x="-29" y="12997"/>
                        <a:pt x="577" y="13062"/>
                      </a:cubicBezTo>
                      <a:cubicBezTo>
                        <a:pt x="1340" y="13132"/>
                        <a:pt x="3009" y="13189"/>
                        <a:pt x="5104" y="13214"/>
                      </a:cubicBezTo>
                      <a:cubicBezTo>
                        <a:pt x="7018" y="13235"/>
                        <a:pt x="8778" y="13234"/>
                        <a:pt x="12326" y="13234"/>
                      </a:cubicBezTo>
                      <a:lnTo>
                        <a:pt x="21571" y="13234"/>
                      </a:lnTo>
                      <a:lnTo>
                        <a:pt x="21571" y="6632"/>
                      </a:lnTo>
                      <a:lnTo>
                        <a:pt x="12326" y="6632"/>
                      </a:lnTo>
                      <a:close/>
                      <a:moveTo>
                        <a:pt x="12326" y="14994"/>
                      </a:moveTo>
                      <a:cubicBezTo>
                        <a:pt x="8816" y="14994"/>
                        <a:pt x="6993" y="14997"/>
                        <a:pt x="5104" y="15017"/>
                      </a:cubicBezTo>
                      <a:cubicBezTo>
                        <a:pt x="3009" y="15043"/>
                        <a:pt x="1340" y="15096"/>
                        <a:pt x="577" y="15167"/>
                      </a:cubicBezTo>
                      <a:cubicBezTo>
                        <a:pt x="-29" y="15232"/>
                        <a:pt x="0" y="15294"/>
                        <a:pt x="0" y="15414"/>
                      </a:cubicBezTo>
                      <a:lnTo>
                        <a:pt x="0" y="21180"/>
                      </a:lnTo>
                      <a:cubicBezTo>
                        <a:pt x="0" y="21302"/>
                        <a:pt x="-29" y="21363"/>
                        <a:pt x="577" y="21428"/>
                      </a:cubicBezTo>
                      <a:cubicBezTo>
                        <a:pt x="1340" y="21498"/>
                        <a:pt x="3009" y="21551"/>
                        <a:pt x="5104" y="21577"/>
                      </a:cubicBezTo>
                      <a:cubicBezTo>
                        <a:pt x="7018" y="21598"/>
                        <a:pt x="8778" y="21600"/>
                        <a:pt x="12326" y="21600"/>
                      </a:cubicBezTo>
                      <a:lnTo>
                        <a:pt x="21571" y="21600"/>
                      </a:lnTo>
                      <a:lnTo>
                        <a:pt x="21571" y="14994"/>
                      </a:lnTo>
                      <a:lnTo>
                        <a:pt x="12326" y="14994"/>
                      </a:lnTo>
                      <a:close/>
                    </a:path>
                  </a:pathLst>
                </a:custGeom>
                <a:solidFill>
                  <a:schemeClr val="lt1">
                    <a:lumMod val="75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44" name="îs1iďê"/>
                <p:cNvSpPr/>
                <p:nvPr>
                  <p:custDataLst>
                    <p:tags r:id="rId12"/>
                  </p:custDataLst>
                </p:nvPr>
              </p:nvSpPr>
              <p:spPr>
                <a:xfrm>
                  <a:off x="4388381" y="1833775"/>
                  <a:ext cx="1462107" cy="2894166"/>
                </a:xfrm>
                <a:custGeom>
                  <a:avLst/>
                  <a:gdLst/>
                  <a:ahLst/>
                  <a:cxnLst/>
                  <a:rect l="l" t="t" r="r" b="b"/>
                  <a:pathLst>
                    <a:path w="21600" h="21600" extrusionOk="0">
                      <a:moveTo>
                        <a:pt x="4862" y="0"/>
                      </a:moveTo>
                      <a:cubicBezTo>
                        <a:pt x="3463" y="0"/>
                        <a:pt x="2756" y="1"/>
                        <a:pt x="2009" y="118"/>
                      </a:cubicBezTo>
                      <a:cubicBezTo>
                        <a:pt x="1186" y="265"/>
                        <a:pt x="538" y="585"/>
                        <a:pt x="238" y="991"/>
                      </a:cubicBezTo>
                      <a:cubicBezTo>
                        <a:pt x="0" y="1362"/>
                        <a:pt x="0" y="1711"/>
                        <a:pt x="0" y="2399"/>
                      </a:cubicBezTo>
                      <a:lnTo>
                        <a:pt x="0" y="19190"/>
                      </a:lnTo>
                      <a:cubicBezTo>
                        <a:pt x="0" y="19888"/>
                        <a:pt x="0" y="20238"/>
                        <a:pt x="238" y="20609"/>
                      </a:cubicBezTo>
                      <a:cubicBezTo>
                        <a:pt x="538" y="21015"/>
                        <a:pt x="1186" y="21335"/>
                        <a:pt x="2009" y="21482"/>
                      </a:cubicBezTo>
                      <a:cubicBezTo>
                        <a:pt x="2761" y="21600"/>
                        <a:pt x="3468" y="21600"/>
                        <a:pt x="4862" y="21600"/>
                      </a:cubicBezTo>
                      <a:lnTo>
                        <a:pt x="16717" y="21600"/>
                      </a:lnTo>
                      <a:cubicBezTo>
                        <a:pt x="18133" y="21600"/>
                        <a:pt x="18840" y="21600"/>
                        <a:pt x="19592" y="21482"/>
                      </a:cubicBezTo>
                      <a:cubicBezTo>
                        <a:pt x="20415" y="21335"/>
                        <a:pt x="21062" y="21015"/>
                        <a:pt x="21362" y="20609"/>
                      </a:cubicBezTo>
                      <a:cubicBezTo>
                        <a:pt x="21600" y="20238"/>
                        <a:pt x="21600" y="19888"/>
                        <a:pt x="21600" y="19200"/>
                      </a:cubicBezTo>
                      <a:lnTo>
                        <a:pt x="21600" y="2410"/>
                      </a:lnTo>
                      <a:cubicBezTo>
                        <a:pt x="21600" y="1711"/>
                        <a:pt x="21600" y="1362"/>
                        <a:pt x="21362" y="991"/>
                      </a:cubicBezTo>
                      <a:cubicBezTo>
                        <a:pt x="21062" y="585"/>
                        <a:pt x="20415" y="265"/>
                        <a:pt x="19592" y="118"/>
                      </a:cubicBezTo>
                      <a:cubicBezTo>
                        <a:pt x="18840" y="0"/>
                        <a:pt x="18132" y="0"/>
                        <a:pt x="16738" y="0"/>
                      </a:cubicBezTo>
                      <a:lnTo>
                        <a:pt x="4862" y="0"/>
                      </a:lnTo>
                      <a:close/>
                      <a:moveTo>
                        <a:pt x="4609" y="377"/>
                      </a:moveTo>
                      <a:lnTo>
                        <a:pt x="16991" y="377"/>
                      </a:lnTo>
                      <a:cubicBezTo>
                        <a:pt x="18073" y="377"/>
                        <a:pt x="18624" y="376"/>
                        <a:pt x="19208" y="468"/>
                      </a:cubicBezTo>
                      <a:cubicBezTo>
                        <a:pt x="19847" y="582"/>
                        <a:pt x="20351" y="831"/>
                        <a:pt x="20583" y="1146"/>
                      </a:cubicBezTo>
                      <a:cubicBezTo>
                        <a:pt x="20768" y="1434"/>
                        <a:pt x="20768" y="1706"/>
                        <a:pt x="20768" y="2249"/>
                      </a:cubicBezTo>
                      <a:lnTo>
                        <a:pt x="20768" y="19359"/>
                      </a:lnTo>
                      <a:cubicBezTo>
                        <a:pt x="20768" y="19893"/>
                        <a:pt x="20768" y="20165"/>
                        <a:pt x="20583" y="20453"/>
                      </a:cubicBezTo>
                      <a:cubicBezTo>
                        <a:pt x="20351" y="20768"/>
                        <a:pt x="19847" y="21017"/>
                        <a:pt x="19208" y="21132"/>
                      </a:cubicBezTo>
                      <a:cubicBezTo>
                        <a:pt x="18624" y="21223"/>
                        <a:pt x="18073" y="21223"/>
                        <a:pt x="16974" y="21223"/>
                      </a:cubicBezTo>
                      <a:lnTo>
                        <a:pt x="4609" y="21223"/>
                      </a:lnTo>
                      <a:cubicBezTo>
                        <a:pt x="3527" y="21223"/>
                        <a:pt x="2976" y="21223"/>
                        <a:pt x="2392" y="21132"/>
                      </a:cubicBezTo>
                      <a:cubicBezTo>
                        <a:pt x="1753" y="21017"/>
                        <a:pt x="1251" y="20768"/>
                        <a:pt x="1018" y="20453"/>
                      </a:cubicBezTo>
                      <a:cubicBezTo>
                        <a:pt x="833" y="20165"/>
                        <a:pt x="832" y="19893"/>
                        <a:pt x="832" y="19351"/>
                      </a:cubicBezTo>
                      <a:lnTo>
                        <a:pt x="832" y="2240"/>
                      </a:lnTo>
                      <a:cubicBezTo>
                        <a:pt x="832" y="1706"/>
                        <a:pt x="833" y="1434"/>
                        <a:pt x="1018" y="1146"/>
                      </a:cubicBezTo>
                      <a:cubicBezTo>
                        <a:pt x="1251" y="831"/>
                        <a:pt x="1753" y="582"/>
                        <a:pt x="2392" y="468"/>
                      </a:cubicBezTo>
                      <a:cubicBezTo>
                        <a:pt x="2973" y="377"/>
                        <a:pt x="3522" y="377"/>
                        <a:pt x="4609" y="377"/>
                      </a:cubicBezTo>
                      <a:close/>
                    </a:path>
                  </a:pathLst>
                </a:custGeom>
                <a:solidFill>
                  <a:schemeClr val="lt1">
                    <a:lumMod val="75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45" name="i$ļîďé"/>
                <p:cNvSpPr/>
                <p:nvPr>
                  <p:custDataLst>
                    <p:tags r:id="rId13"/>
                  </p:custDataLst>
                </p:nvPr>
              </p:nvSpPr>
              <p:spPr>
                <a:xfrm>
                  <a:off x="4410571" y="1856057"/>
                  <a:ext cx="1417809" cy="2849491"/>
                </a:xfrm>
                <a:custGeom>
                  <a:avLst/>
                  <a:gdLst/>
                  <a:ahLst/>
                  <a:cxnLst/>
                  <a:rect l="l" t="t" r="r" b="b"/>
                  <a:pathLst>
                    <a:path w="21600" h="21600" extrusionOk="0">
                      <a:moveTo>
                        <a:pt x="4478" y="0"/>
                      </a:moveTo>
                      <a:cubicBezTo>
                        <a:pt x="3189" y="0"/>
                        <a:pt x="2539" y="1"/>
                        <a:pt x="1850" y="107"/>
                      </a:cubicBezTo>
                      <a:cubicBezTo>
                        <a:pt x="1093" y="241"/>
                        <a:pt x="495" y="531"/>
                        <a:pt x="219" y="899"/>
                      </a:cubicBezTo>
                      <a:cubicBezTo>
                        <a:pt x="0" y="1235"/>
                        <a:pt x="0" y="1552"/>
                        <a:pt x="0" y="2175"/>
                      </a:cubicBezTo>
                      <a:lnTo>
                        <a:pt x="0" y="19415"/>
                      </a:lnTo>
                      <a:cubicBezTo>
                        <a:pt x="0" y="20049"/>
                        <a:pt x="0" y="20365"/>
                        <a:pt x="219" y="20701"/>
                      </a:cubicBezTo>
                      <a:cubicBezTo>
                        <a:pt x="495" y="21069"/>
                        <a:pt x="1093" y="21359"/>
                        <a:pt x="1850" y="21493"/>
                      </a:cubicBezTo>
                      <a:cubicBezTo>
                        <a:pt x="2543" y="21600"/>
                        <a:pt x="3194" y="21600"/>
                        <a:pt x="4478" y="21600"/>
                      </a:cubicBezTo>
                      <a:lnTo>
                        <a:pt x="17103" y="21600"/>
                      </a:lnTo>
                      <a:cubicBezTo>
                        <a:pt x="18407" y="21600"/>
                        <a:pt x="19057" y="21600"/>
                        <a:pt x="19750" y="21493"/>
                      </a:cubicBezTo>
                      <a:cubicBezTo>
                        <a:pt x="20507" y="21359"/>
                        <a:pt x="21105" y="21069"/>
                        <a:pt x="21381" y="20701"/>
                      </a:cubicBezTo>
                      <a:cubicBezTo>
                        <a:pt x="21600" y="20365"/>
                        <a:pt x="21600" y="20048"/>
                        <a:pt x="21600" y="19425"/>
                      </a:cubicBezTo>
                      <a:lnTo>
                        <a:pt x="21600" y="2185"/>
                      </a:lnTo>
                      <a:cubicBezTo>
                        <a:pt x="21600" y="1551"/>
                        <a:pt x="21600" y="1235"/>
                        <a:pt x="21381" y="899"/>
                      </a:cubicBezTo>
                      <a:cubicBezTo>
                        <a:pt x="21105" y="531"/>
                        <a:pt x="20507" y="241"/>
                        <a:pt x="19750" y="107"/>
                      </a:cubicBezTo>
                      <a:cubicBezTo>
                        <a:pt x="19057" y="0"/>
                        <a:pt x="18406" y="0"/>
                        <a:pt x="17122" y="0"/>
                      </a:cubicBezTo>
                      <a:lnTo>
                        <a:pt x="4478" y="0"/>
                      </a:lnTo>
                      <a:close/>
                      <a:moveTo>
                        <a:pt x="4068" y="499"/>
                      </a:moveTo>
                      <a:lnTo>
                        <a:pt x="5025" y="499"/>
                      </a:lnTo>
                      <a:cubicBezTo>
                        <a:pt x="5096" y="503"/>
                        <a:pt x="5163" y="515"/>
                        <a:pt x="5212" y="541"/>
                      </a:cubicBezTo>
                      <a:cubicBezTo>
                        <a:pt x="5257" y="565"/>
                        <a:pt x="5280" y="596"/>
                        <a:pt x="5285" y="628"/>
                      </a:cubicBezTo>
                      <a:cubicBezTo>
                        <a:pt x="5292" y="675"/>
                        <a:pt x="5300" y="719"/>
                        <a:pt x="5312" y="761"/>
                      </a:cubicBezTo>
                      <a:cubicBezTo>
                        <a:pt x="5325" y="807"/>
                        <a:pt x="5343" y="851"/>
                        <a:pt x="5369" y="893"/>
                      </a:cubicBezTo>
                      <a:cubicBezTo>
                        <a:pt x="5426" y="969"/>
                        <a:pt x="5516" y="1037"/>
                        <a:pt x="5631" y="1092"/>
                      </a:cubicBezTo>
                      <a:cubicBezTo>
                        <a:pt x="5746" y="1148"/>
                        <a:pt x="5886" y="1192"/>
                        <a:pt x="6042" y="1220"/>
                      </a:cubicBezTo>
                      <a:cubicBezTo>
                        <a:pt x="6185" y="1242"/>
                        <a:pt x="6324" y="1253"/>
                        <a:pt x="6494" y="1258"/>
                      </a:cubicBezTo>
                      <a:cubicBezTo>
                        <a:pt x="6664" y="1264"/>
                        <a:pt x="6866" y="1263"/>
                        <a:pt x="7135" y="1263"/>
                      </a:cubicBezTo>
                      <a:lnTo>
                        <a:pt x="14440" y="1263"/>
                      </a:lnTo>
                      <a:cubicBezTo>
                        <a:pt x="14708" y="1263"/>
                        <a:pt x="14910" y="1264"/>
                        <a:pt x="15080" y="1258"/>
                      </a:cubicBezTo>
                      <a:cubicBezTo>
                        <a:pt x="15251" y="1253"/>
                        <a:pt x="15390" y="1242"/>
                        <a:pt x="15533" y="1220"/>
                      </a:cubicBezTo>
                      <a:cubicBezTo>
                        <a:pt x="15689" y="1192"/>
                        <a:pt x="15829" y="1148"/>
                        <a:pt x="15944" y="1092"/>
                      </a:cubicBezTo>
                      <a:cubicBezTo>
                        <a:pt x="16058" y="1037"/>
                        <a:pt x="16148" y="969"/>
                        <a:pt x="16205" y="893"/>
                      </a:cubicBezTo>
                      <a:cubicBezTo>
                        <a:pt x="16232" y="851"/>
                        <a:pt x="16249" y="807"/>
                        <a:pt x="16262" y="761"/>
                      </a:cubicBezTo>
                      <a:cubicBezTo>
                        <a:pt x="16274" y="719"/>
                        <a:pt x="16282" y="675"/>
                        <a:pt x="16289" y="628"/>
                      </a:cubicBezTo>
                      <a:cubicBezTo>
                        <a:pt x="16294" y="596"/>
                        <a:pt x="16318" y="565"/>
                        <a:pt x="16362" y="541"/>
                      </a:cubicBezTo>
                      <a:cubicBezTo>
                        <a:pt x="16412" y="515"/>
                        <a:pt x="16480" y="503"/>
                        <a:pt x="16551" y="499"/>
                      </a:cubicBezTo>
                      <a:lnTo>
                        <a:pt x="17532" y="499"/>
                      </a:lnTo>
                      <a:cubicBezTo>
                        <a:pt x="18404" y="499"/>
                        <a:pt x="18846" y="499"/>
                        <a:pt x="19317" y="571"/>
                      </a:cubicBezTo>
                      <a:cubicBezTo>
                        <a:pt x="19831" y="662"/>
                        <a:pt x="20237" y="859"/>
                        <a:pt x="20424" y="1109"/>
                      </a:cubicBezTo>
                      <a:cubicBezTo>
                        <a:pt x="20573" y="1338"/>
                        <a:pt x="20573" y="1553"/>
                        <a:pt x="20573" y="1983"/>
                      </a:cubicBezTo>
                      <a:lnTo>
                        <a:pt x="20573" y="19623"/>
                      </a:lnTo>
                      <a:cubicBezTo>
                        <a:pt x="20573" y="20046"/>
                        <a:pt x="20573" y="20262"/>
                        <a:pt x="20424" y="20491"/>
                      </a:cubicBezTo>
                      <a:cubicBezTo>
                        <a:pt x="20237" y="20741"/>
                        <a:pt x="19831" y="20938"/>
                        <a:pt x="19317" y="21029"/>
                      </a:cubicBezTo>
                      <a:cubicBezTo>
                        <a:pt x="18846" y="21101"/>
                        <a:pt x="18403" y="21101"/>
                        <a:pt x="17517" y="21101"/>
                      </a:cubicBezTo>
                      <a:lnTo>
                        <a:pt x="4068" y="21101"/>
                      </a:lnTo>
                      <a:cubicBezTo>
                        <a:pt x="3196" y="21101"/>
                        <a:pt x="2754" y="21101"/>
                        <a:pt x="2283" y="21029"/>
                      </a:cubicBezTo>
                      <a:cubicBezTo>
                        <a:pt x="1769" y="20938"/>
                        <a:pt x="1363" y="20741"/>
                        <a:pt x="1176" y="20491"/>
                      </a:cubicBezTo>
                      <a:cubicBezTo>
                        <a:pt x="1027" y="20262"/>
                        <a:pt x="1027" y="20047"/>
                        <a:pt x="1027" y="19617"/>
                      </a:cubicBezTo>
                      <a:lnTo>
                        <a:pt x="1027" y="1977"/>
                      </a:lnTo>
                      <a:cubicBezTo>
                        <a:pt x="1027" y="1554"/>
                        <a:pt x="1027" y="1338"/>
                        <a:pt x="1176" y="1109"/>
                      </a:cubicBezTo>
                      <a:cubicBezTo>
                        <a:pt x="1363" y="859"/>
                        <a:pt x="1769" y="662"/>
                        <a:pt x="2283" y="571"/>
                      </a:cubicBezTo>
                      <a:cubicBezTo>
                        <a:pt x="2751" y="499"/>
                        <a:pt x="3195" y="499"/>
                        <a:pt x="4068" y="499"/>
                      </a:cubicBezTo>
                      <a:close/>
                    </a:path>
                  </a:pathLst>
                </a:custGeom>
                <a:solidFill>
                  <a:schemeClr val="lt1">
                    <a:lumMod val="50000"/>
                  </a:schemeClr>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46" name="ïṧlíḋè"/>
                <p:cNvSpPr/>
                <p:nvPr>
                  <p:custDataLst>
                    <p:tags r:id="rId14"/>
                  </p:custDataLst>
                </p:nvPr>
              </p:nvSpPr>
              <p:spPr>
                <a:xfrm>
                  <a:off x="5251820" y="1928964"/>
                  <a:ext cx="41796" cy="41795"/>
                </a:xfrm>
                <a:prstGeom prst="ellipse">
                  <a:avLst/>
                </a:prstGeom>
                <a:solidFill>
                  <a:schemeClr val="lt1">
                    <a:lumMod val="95000"/>
                  </a:schemeClr>
                </a:solidFill>
                <a:ln>
                  <a:noFill/>
                </a:ln>
              </p:spPr>
              <p:txBody>
                <a:bodyPr spcFirstLastPara="1" wrap="square" lIns="91440" tIns="45720" rIns="91440" bIns="45720" anchor="ctr" anchorCtr="0">
                  <a:normAutofit fontScale="25000" lnSpcReduction="20000"/>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47" name="iśļíḑe"/>
                <p:cNvSpPr/>
                <p:nvPr>
                  <p:custDataLst>
                    <p:tags r:id="rId15"/>
                  </p:custDataLst>
                </p:nvPr>
              </p:nvSpPr>
              <p:spPr>
                <a:xfrm>
                  <a:off x="5028929" y="1937288"/>
                  <a:ext cx="178599" cy="25203"/>
                </a:xfrm>
                <a:custGeom>
                  <a:avLst/>
                  <a:gdLst/>
                  <a:ahLst/>
                  <a:cxnLst/>
                  <a:rect l="l" t="t" r="r" b="b"/>
                  <a:pathLst>
                    <a:path w="21600" h="21600" extrusionOk="0">
                      <a:moveTo>
                        <a:pt x="1524" y="0"/>
                      </a:moveTo>
                      <a:cubicBezTo>
                        <a:pt x="1103" y="0"/>
                        <a:pt x="729" y="1260"/>
                        <a:pt x="453" y="3213"/>
                      </a:cubicBezTo>
                      <a:cubicBezTo>
                        <a:pt x="178" y="5166"/>
                        <a:pt x="0" y="7820"/>
                        <a:pt x="0" y="10800"/>
                      </a:cubicBezTo>
                      <a:cubicBezTo>
                        <a:pt x="0" y="16761"/>
                        <a:pt x="683" y="21600"/>
                        <a:pt x="1524" y="21600"/>
                      </a:cubicBezTo>
                      <a:cubicBezTo>
                        <a:pt x="1961" y="21600"/>
                        <a:pt x="2397" y="21600"/>
                        <a:pt x="2834" y="21600"/>
                      </a:cubicBezTo>
                      <a:cubicBezTo>
                        <a:pt x="5336" y="21600"/>
                        <a:pt x="7838" y="21600"/>
                        <a:pt x="10340" y="21600"/>
                      </a:cubicBezTo>
                      <a:cubicBezTo>
                        <a:pt x="10533" y="21600"/>
                        <a:pt x="10727" y="21600"/>
                        <a:pt x="10920" y="21600"/>
                      </a:cubicBezTo>
                      <a:lnTo>
                        <a:pt x="20076" y="21600"/>
                      </a:lnTo>
                      <a:cubicBezTo>
                        <a:pt x="20497" y="21600"/>
                        <a:pt x="20871" y="20340"/>
                        <a:pt x="21147" y="18387"/>
                      </a:cubicBezTo>
                      <a:cubicBezTo>
                        <a:pt x="21422" y="16434"/>
                        <a:pt x="21600" y="13780"/>
                        <a:pt x="21600" y="10800"/>
                      </a:cubicBezTo>
                      <a:cubicBezTo>
                        <a:pt x="21600" y="4839"/>
                        <a:pt x="20917" y="0"/>
                        <a:pt x="20076" y="0"/>
                      </a:cubicBezTo>
                      <a:cubicBezTo>
                        <a:pt x="19639" y="0"/>
                        <a:pt x="19203" y="0"/>
                        <a:pt x="18766" y="0"/>
                      </a:cubicBezTo>
                      <a:cubicBezTo>
                        <a:pt x="16264" y="0"/>
                        <a:pt x="13762" y="0"/>
                        <a:pt x="11260" y="0"/>
                      </a:cubicBezTo>
                      <a:lnTo>
                        <a:pt x="1524" y="0"/>
                      </a:lnTo>
                      <a:close/>
                    </a:path>
                  </a:pathLst>
                </a:custGeom>
                <a:solidFill>
                  <a:schemeClr val="lt1">
                    <a:lumMod val="95000"/>
                  </a:schemeClr>
                </a:solidFill>
                <a:ln>
                  <a:noFill/>
                </a:ln>
              </p:spPr>
              <p:txBody>
                <a:bodyPr spcFirstLastPara="1" wrap="square" lIns="91440" tIns="45720" rIns="91440" bIns="45720" anchor="ctr" anchorCtr="0">
                  <a:normAutofit fontScale="25000" lnSpcReduction="20000"/>
                </a:bodyPr>
                <a:p>
                  <a:pPr marL="0" marR="0" lvl="0" indent="0" algn="l" rtl="0">
                    <a:lnSpc>
                      <a:spcPct val="100000"/>
                    </a:lnSpc>
                    <a:spcBef>
                      <a:spcPts val="0"/>
                    </a:spcBef>
                    <a:spcAft>
                      <a:spcPts val="0"/>
                    </a:spcAft>
                    <a:buClr>
                      <a:srgbClr val="FFFFFF"/>
                    </a:buClr>
                    <a:buSzPts val="800"/>
                    <a:buFont typeface="Arial" panose="020B0604020202020204"/>
                    <a:buNone/>
                  </a:pPr>
                  <a:endParaRPr sz="800" b="0" i="0" u="none" strike="noStrike" cap="none">
                    <a:solidFill>
                      <a:srgbClr val="252D30"/>
                    </a:solidFill>
                  </a:endParaRPr>
                </a:p>
              </p:txBody>
            </p:sp>
            <p:sp>
              <p:nvSpPr>
                <p:cNvPr id="48" name="îṩľîdé"/>
                <p:cNvSpPr/>
                <p:nvPr/>
              </p:nvSpPr>
              <p:spPr>
                <a:xfrm>
                  <a:off x="4542036" y="2123347"/>
                  <a:ext cx="1153574" cy="2428916"/>
                </a:xfrm>
                <a:custGeom>
                  <a:avLst/>
                  <a:gdLst/>
                  <a:ahLst/>
                  <a:cxnLst/>
                  <a:rect l="l" t="t" r="r" b="b"/>
                  <a:pathLst>
                    <a:path w="21600" h="21600" extrusionOk="0">
                      <a:moveTo>
                        <a:pt x="2117" y="0"/>
                      </a:moveTo>
                      <a:cubicBezTo>
                        <a:pt x="1508" y="0"/>
                        <a:pt x="1199" y="0"/>
                        <a:pt x="874" y="47"/>
                      </a:cubicBezTo>
                      <a:cubicBezTo>
                        <a:pt x="516" y="105"/>
                        <a:pt x="234" y="232"/>
                        <a:pt x="104" y="393"/>
                      </a:cubicBezTo>
                      <a:cubicBezTo>
                        <a:pt x="0" y="540"/>
                        <a:pt x="0" y="679"/>
                        <a:pt x="0" y="951"/>
                      </a:cubicBezTo>
                      <a:lnTo>
                        <a:pt x="0" y="3080"/>
                      </a:lnTo>
                      <a:lnTo>
                        <a:pt x="21600" y="3080"/>
                      </a:lnTo>
                      <a:lnTo>
                        <a:pt x="21600" y="955"/>
                      </a:lnTo>
                      <a:cubicBezTo>
                        <a:pt x="21600" y="678"/>
                        <a:pt x="21600" y="540"/>
                        <a:pt x="21496" y="393"/>
                      </a:cubicBezTo>
                      <a:cubicBezTo>
                        <a:pt x="21366" y="232"/>
                        <a:pt x="21084" y="105"/>
                        <a:pt x="20726" y="47"/>
                      </a:cubicBezTo>
                      <a:cubicBezTo>
                        <a:pt x="20399" y="0"/>
                        <a:pt x="20093" y="0"/>
                        <a:pt x="19486" y="0"/>
                      </a:cubicBezTo>
                      <a:lnTo>
                        <a:pt x="2126" y="0"/>
                      </a:lnTo>
                      <a:lnTo>
                        <a:pt x="2117" y="0"/>
                      </a:lnTo>
                      <a:close/>
                      <a:moveTo>
                        <a:pt x="0" y="4419"/>
                      </a:moveTo>
                      <a:lnTo>
                        <a:pt x="0" y="17820"/>
                      </a:lnTo>
                      <a:lnTo>
                        <a:pt x="21600" y="17820"/>
                      </a:lnTo>
                      <a:lnTo>
                        <a:pt x="21600" y="4419"/>
                      </a:lnTo>
                      <a:lnTo>
                        <a:pt x="0" y="4419"/>
                      </a:lnTo>
                      <a:close/>
                      <a:moveTo>
                        <a:pt x="0" y="19159"/>
                      </a:moveTo>
                      <a:lnTo>
                        <a:pt x="0" y="20645"/>
                      </a:lnTo>
                      <a:cubicBezTo>
                        <a:pt x="0" y="20922"/>
                        <a:pt x="0" y="21060"/>
                        <a:pt x="104" y="21207"/>
                      </a:cubicBezTo>
                      <a:cubicBezTo>
                        <a:pt x="234" y="21368"/>
                        <a:pt x="516" y="21495"/>
                        <a:pt x="874" y="21553"/>
                      </a:cubicBezTo>
                      <a:cubicBezTo>
                        <a:pt x="1201" y="21600"/>
                        <a:pt x="1510" y="21600"/>
                        <a:pt x="2117" y="21600"/>
                      </a:cubicBezTo>
                      <a:lnTo>
                        <a:pt x="19474" y="21600"/>
                      </a:lnTo>
                      <a:cubicBezTo>
                        <a:pt x="20090" y="21600"/>
                        <a:pt x="20399" y="21600"/>
                        <a:pt x="20726" y="21553"/>
                      </a:cubicBezTo>
                      <a:cubicBezTo>
                        <a:pt x="21084" y="21495"/>
                        <a:pt x="21366" y="21368"/>
                        <a:pt x="21496" y="21207"/>
                      </a:cubicBezTo>
                      <a:cubicBezTo>
                        <a:pt x="21600" y="21060"/>
                        <a:pt x="21600" y="20921"/>
                        <a:pt x="21600" y="20649"/>
                      </a:cubicBezTo>
                      <a:lnTo>
                        <a:pt x="21600" y="19159"/>
                      </a:lnTo>
                      <a:lnTo>
                        <a:pt x="0" y="19159"/>
                      </a:lnTo>
                      <a:close/>
                    </a:path>
                  </a:pathLst>
                </a:custGeom>
                <a:solidFill>
                  <a:srgbClr val="FFBD47"/>
                </a:solidFill>
                <a:ln>
                  <a:no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49" name="îŝḻïḋê"/>
                <p:cNvSpPr/>
                <p:nvPr>
                  <p:custDataLst>
                    <p:tags r:id="rId16"/>
                  </p:custDataLst>
                </p:nvPr>
              </p:nvSpPr>
              <p:spPr>
                <a:xfrm>
                  <a:off x="4881562" y="5116589"/>
                  <a:ext cx="476250" cy="476250"/>
                </a:xfrm>
                <a:prstGeom prst="ellipse">
                  <a:avLst/>
                </a:prstGeom>
                <a:solidFill>
                  <a:schemeClr val="accent2"/>
                </a:solidFill>
                <a:ln w="38100">
                  <a:solidFill>
                    <a:schemeClr val="lt1">
                      <a:lumMod val="95000"/>
                    </a:schemeClr>
                  </a:solidFill>
                </a:ln>
              </p:spPr>
              <p:txBody>
                <a:bodyPr spcFirstLastPara="1" wrap="square" lIns="91440" tIns="45720" rIns="91440" bIns="45720" anchor="ctr" anchorCtr="0">
                  <a:normAutofit/>
                </a:bodyPr>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grpSp>
        </p:grpSp>
        <p:sp>
          <p:nvSpPr>
            <p:cNvPr id="50" name="文本框 49"/>
            <p:cNvSpPr txBox="1"/>
            <p:nvPr>
              <p:custDataLst>
                <p:tags r:id="rId17"/>
              </p:custDataLst>
            </p:nvPr>
          </p:nvSpPr>
          <p:spPr>
            <a:xfrm>
              <a:off x="4621" y="3609"/>
              <a:ext cx="1504" cy="1534"/>
            </a:xfrm>
            <a:prstGeom prst="rect">
              <a:avLst/>
            </a:prstGeom>
            <a:noFill/>
          </p:spPr>
          <p:txBody>
            <a:bodyPr wrap="square" rtlCol="0" anchor="t">
              <a:spAutoFit/>
            </a:bodyPr>
            <a:p>
              <a:pPr algn="ctr">
                <a:lnSpc>
                  <a:spcPct val="200000"/>
                </a:lnSpc>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环境荷</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200000"/>
                </a:lnSpc>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尔蒙</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文本框 50"/>
            <p:cNvSpPr txBox="1"/>
            <p:nvPr>
              <p:custDataLst>
                <p:tags r:id="rId18"/>
              </p:custDataLst>
            </p:nvPr>
          </p:nvSpPr>
          <p:spPr>
            <a:xfrm>
              <a:off x="8621" y="3527"/>
              <a:ext cx="1631" cy="1712"/>
            </a:xfrm>
            <a:prstGeom prst="rect">
              <a:avLst/>
            </a:prstGeom>
            <a:noFill/>
          </p:spPr>
          <p:txBody>
            <a:bodyPr wrap="square" rtlCol="0" anchor="t">
              <a:spAutoFit/>
            </a:bodyPr>
            <a:p>
              <a:pPr algn="ctr">
                <a:lnSpc>
                  <a:spcPct val="150000"/>
                </a:lnSpc>
              </a:pPr>
              <a:r>
                <a:rPr lang="zh-CN" altLang="en-US" sz="18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内分泌</a:t>
              </a:r>
              <a:endParaRPr lang="zh-CN" altLang="en-US" sz="18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8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搅乱</a:t>
              </a:r>
              <a:endParaRPr lang="zh-CN" altLang="en-US" sz="18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8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物质</a:t>
              </a:r>
              <a:endParaRPr lang="zh-CN" altLang="en-US" sz="18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45" name="Freeform 11"/>
          <p:cNvSpPr/>
          <p:nvPr>
            <p:custDataLst>
              <p:tags r:id="rId19"/>
            </p:custDataLst>
          </p:nvPr>
        </p:nvSpPr>
        <p:spPr>
          <a:xfrm>
            <a:off x="11759435" y="4845489"/>
            <a:ext cx="235400" cy="235404"/>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ctr"/>
            <a:endParaRPr lang="zh-CN" altLang="en-US" sz="10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20"/>
            </p:custDataLst>
          </p:nvPr>
        </p:nvSpPr>
        <p:spPr>
          <a:xfrm>
            <a:off x="4775195" y="2187097"/>
            <a:ext cx="235396" cy="235062"/>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r"/>
            <a:endParaRPr lang="zh-CN" altLang="en-US" sz="100">
              <a:solidFill>
                <a:schemeClr val="lt1"/>
              </a:solidFill>
              <a:latin typeface="Arial" panose="020B0604020202020204" pitchFamily="34" charset="0"/>
              <a:ea typeface="微软雅黑" panose="020B0503020204020204" pitchFamily="34" charset="-122"/>
            </a:endParaRPr>
          </a:p>
        </p:txBody>
      </p:sp>
      <p:sp>
        <p:nvSpPr>
          <p:cNvPr id="52" name="标题 1"/>
          <p:cNvSpPr/>
          <p:nvPr>
            <p:custDataLst>
              <p:tags r:id="rId21"/>
            </p:custDataLst>
          </p:nvPr>
        </p:nvSpPr>
        <p:spPr>
          <a:xfrm>
            <a:off x="4878426" y="2532962"/>
            <a:ext cx="7009896" cy="2254636"/>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sz="4200" dirty="0">
                <a:solidFill>
                  <a:schemeClr val="accent1"/>
                </a:solidFill>
                <a:sym typeface="Arial" panose="020B0604020202020204" pitchFamily="34" charset="0"/>
              </a:rPr>
              <a:t>01 环境的理解</a:t>
            </a:r>
            <a:endParaRPr lang="en-US" sz="4200" dirty="0">
              <a:solidFill>
                <a:schemeClr val="accent1"/>
              </a:solidFill>
              <a:sym typeface="Arial" panose="020B0604020202020204" pitchFamily="34" charset="0"/>
            </a:endParaRPr>
          </a:p>
        </p:txBody>
      </p:sp>
    </p:spTree>
    <p:custDataLst>
      <p:tags r:id="rId2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custDataLst>
              <p:tags r:id="rId1"/>
            </p:custDataLst>
          </p:nvPr>
        </p:nvSpPr>
        <p:spPr bwMode="auto">
          <a:xfrm>
            <a:off x="305656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01</a:t>
            </a:r>
            <a:endParaRPr lang="en-US" altLang="zh-CN" sz="11500" b="1" cap="all" spc="300" dirty="0">
              <a:solidFill>
                <a:schemeClr val="accent1"/>
              </a:solidFill>
              <a:latin typeface="+mj-ea"/>
              <a:ea typeface="+mj-ea"/>
              <a:cs typeface="Arial" panose="020B0604020202020204" pitchFamily="34" charset="0"/>
            </a:endParaRPr>
          </a:p>
        </p:txBody>
      </p:sp>
      <p:sp>
        <p:nvSpPr>
          <p:cNvPr id="345" name="Freeform 11"/>
          <p:cNvSpPr/>
          <p:nvPr>
            <p:custDataLst>
              <p:tags r:id="rId2"/>
            </p:custDataLst>
          </p:nvPr>
        </p:nvSpPr>
        <p:spPr>
          <a:xfrm>
            <a:off x="11759435" y="4946670"/>
            <a:ext cx="235400" cy="235404"/>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ctr"/>
            <a:endParaRPr lang="zh-CN" altLang="en-US" sz="10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4775195" y="2157253"/>
            <a:ext cx="235396" cy="235062"/>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r"/>
            <a:endParaRPr lang="zh-CN" altLang="en-US" sz="100">
              <a:solidFill>
                <a:schemeClr val="lt1"/>
              </a:solidFill>
              <a:latin typeface="Arial" panose="020B0604020202020204" pitchFamily="34" charset="0"/>
              <a:ea typeface="微软雅黑" panose="020B0503020204020204" pitchFamily="34" charset="-122"/>
            </a:endParaRPr>
          </a:p>
        </p:txBody>
      </p:sp>
      <p:sp>
        <p:nvSpPr>
          <p:cNvPr id="3" name="标题 1"/>
          <p:cNvSpPr/>
          <p:nvPr>
            <p:custDataLst>
              <p:tags r:id="rId4"/>
            </p:custDataLst>
          </p:nvPr>
        </p:nvSpPr>
        <p:spPr>
          <a:xfrm>
            <a:off x="4878426" y="2503118"/>
            <a:ext cx="7009896" cy="2385661"/>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altLang="zh-CN" sz="4200" dirty="0">
                <a:solidFill>
                  <a:schemeClr val="accent1"/>
                </a:solidFill>
                <a:sym typeface="+mn-lt"/>
              </a:rPr>
              <a:t>环境的理解</a:t>
            </a:r>
            <a:endParaRPr lang="en-US" altLang="zh-CN" sz="4200" dirty="0">
              <a:solidFill>
                <a:schemeClr val="accent1"/>
              </a:solidFill>
              <a:sym typeface="+mn-lt"/>
            </a:endParaRPr>
          </a:p>
        </p:txBody>
      </p:sp>
    </p:spTree>
    <p:custDataLst>
      <p:tags r:id="rId5"/>
    </p:custDataLst>
  </p:cSld>
  <p:clrMapOvr>
    <a:masterClrMapping/>
  </p:clrMapOvr>
  <p:transition spd="slow" advTm="0">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1"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69" name="矩形 68"/>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97"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98"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9" name="文本框 98"/>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00"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噪音 – 噪音公害</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1"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噪音是指单纯的吵杂声音外还包括难听的声音给我们感觉不愉快而且带伤害的非周期性的.即, 根据各自身心状态等环境条件都成为主观判断上的噪音。噪音公害与大气污染或水质污染不同, 是一种感觉上的公害特征。</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8" name="矩形 10"/>
          <p:cNvSpPr/>
          <p:nvPr>
            <p:custDataLst>
              <p:tags r:id="rId6"/>
            </p:custDataLst>
          </p:nvPr>
        </p:nvSpPr>
        <p:spPr>
          <a:xfrm>
            <a:off x="0" y="2250176"/>
            <a:ext cx="12858853" cy="3696717"/>
          </a:xfrm>
          <a:prstGeom prst="rect">
            <a:avLst/>
          </a:prstGeom>
          <a:solidFill>
            <a:schemeClr val="lt2"/>
          </a:solidFill>
          <a:ln>
            <a:noFill/>
          </a:ln>
          <a:effectLst>
            <a:outerShdw blurRad="88900" dist="469900" sx="103000" sy="103000" algn="ctr" rotWithShape="0">
              <a:srgbClr val="BEBEBE">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7"/>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Title 6"/>
          <p:cNvSpPr txBox="1"/>
          <p:nvPr>
            <p:custDataLst>
              <p:tags r:id="rId8"/>
            </p:custDataLst>
          </p:nvPr>
        </p:nvSpPr>
        <p:spPr>
          <a:xfrm>
            <a:off x="1125197" y="2635931"/>
            <a:ext cx="3375263" cy="2925205"/>
          </a:xfrm>
          <a:prstGeom prst="rect">
            <a:avLst/>
          </a:prstGeom>
          <a:noFill/>
          <a:ln w="3175">
            <a:noFill/>
            <a:prstDash val="dash"/>
          </a:ln>
        </p:spPr>
        <p:txBody>
          <a:bodyPr wrap="square" lIns="66968" tIns="26787" rIns="66968" bIns="26787"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噪音 – 噪音的受害</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在循环系统血压升高, 脉搏增加, 末梢血管收缩。</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在呼吸系统呼吸次数增加, 呼吸深度减少。</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在消化系统吐沫的分泌量下降,胃酸酸度也下降。</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2" name="Group 42"/>
          <p:cNvGraphicFramePr>
            <a:graphicFrameLocks noGrp="1"/>
          </p:cNvGraphicFramePr>
          <p:nvPr>
            <p:custDataLst>
              <p:tags r:id="rId9"/>
            </p:custDataLst>
          </p:nvPr>
        </p:nvGraphicFramePr>
        <p:xfrm>
          <a:off x="5392793" y="2981390"/>
          <a:ext cx="6091555" cy="2153920"/>
        </p:xfrm>
        <a:graphic>
          <a:graphicData uri="http://schemas.openxmlformats.org/drawingml/2006/table">
            <a:tbl>
              <a:tblPr/>
              <a:tblGrid>
                <a:gridCol w="765810"/>
                <a:gridCol w="3022600"/>
                <a:gridCol w="2303145"/>
              </a:tblGrid>
              <a:tr h="398780">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004D85"/>
                          </a:solidFill>
                          <a:latin typeface="微软雅黑" panose="020B0503020204020204" pitchFamily="34" charset="-122"/>
                          <a:ea typeface="微软雅黑" panose="020B0503020204020204" pitchFamily="34" charset="-122"/>
                        </a:rPr>
                        <a:t>噪音度</a:t>
                      </a:r>
                      <a:endParaRPr lang="zh-CN" altLang="en-US" sz="1400" b="1"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声    音</a:t>
                      </a:r>
                      <a:endParaRPr lang="zh-CN" altLang="en-US" sz="14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004D85"/>
                          </a:solidFill>
                          <a:latin typeface="微软雅黑" panose="020B0503020204020204" pitchFamily="34" charset="-122"/>
                          <a:ea typeface="微软雅黑" panose="020B0503020204020204" pitchFamily="34" charset="-122"/>
                        </a:rPr>
                        <a:t>对人体的影响</a:t>
                      </a:r>
                      <a:endParaRPr lang="zh-CN" altLang="en-US" sz="1400" b="1"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351155">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004D85"/>
                          </a:solidFill>
                          <a:latin typeface="微软雅黑" panose="020B0503020204020204" pitchFamily="34" charset="-122"/>
                          <a:ea typeface="微软雅黑" panose="020B0503020204020204" pitchFamily="34" charset="-122"/>
                        </a:rPr>
                        <a:t>40</a:t>
                      </a:r>
                      <a:r>
                        <a:rPr lang="en-US" altLang="zh-CN" sz="1200" b="0" spc="120">
                          <a:solidFill>
                            <a:srgbClr val="004D85"/>
                          </a:solidFill>
                          <a:latin typeface="微软雅黑" panose="020B0503020204020204" pitchFamily="34" charset="-122"/>
                          <a:ea typeface="微软雅黑" panose="020B0503020204020204" pitchFamily="34" charset="-122"/>
                        </a:rPr>
                        <a:t>dB</a:t>
                      </a:r>
                      <a:endParaRPr lang="en-US" altLang="zh-CN" sz="12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市区深夜, 图书馆, 宁静住宅的白天</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脑波的睡眠深度浅</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351155">
                <a:tc>
                  <a:txBody>
                    <a:bodyPr/>
                    <a:p>
                      <a:pPr marR="0" lvl="0" indent="0" algn="ctr" defTabSz="914400" rtl="0" eaLnBrk="1" fontAlgn="base" latinLnBrk="1" hangingPunct="1">
                        <a:lnSpc>
                          <a:spcPct val="120000"/>
                        </a:lnSpc>
                        <a:spcBef>
                          <a:spcPts val="0"/>
                        </a:spcBef>
                        <a:spcAft>
                          <a:spcPts val="0"/>
                        </a:spcAft>
                        <a:buClrTx/>
                        <a:buSzTx/>
                        <a:buFontTx/>
                        <a:buNone/>
                      </a:pPr>
                      <a:r>
                        <a:rPr lang="en-US" altLang="zh-CN" sz="1200" b="0" spc="120">
                          <a:solidFill>
                            <a:srgbClr val="004D85"/>
                          </a:solidFill>
                          <a:latin typeface="微软雅黑" panose="020B0503020204020204" pitchFamily="34" charset="-122"/>
                          <a:ea typeface="微软雅黑" panose="020B0503020204020204" pitchFamily="34" charset="-122"/>
                        </a:rPr>
                        <a:t>60dB</a:t>
                      </a:r>
                      <a:endParaRPr lang="en-US" altLang="zh-CN" sz="12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安静的汽车, 一般对话</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低音引起的卫生限度</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350520">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004D85"/>
                          </a:solidFill>
                          <a:latin typeface="微软雅黑" panose="020B0503020204020204" pitchFamily="34" charset="-122"/>
                          <a:ea typeface="微软雅黑" panose="020B0503020204020204" pitchFamily="34" charset="-122"/>
                        </a:rPr>
                        <a:t>70</a:t>
                      </a:r>
                      <a:r>
                        <a:rPr lang="en-US" altLang="zh-CN" sz="1200" b="0" spc="120">
                          <a:solidFill>
                            <a:srgbClr val="004D85"/>
                          </a:solidFill>
                          <a:latin typeface="微软雅黑" panose="020B0503020204020204" pitchFamily="34" charset="-122"/>
                          <a:ea typeface="微软雅黑" panose="020B0503020204020204" pitchFamily="34" charset="-122"/>
                        </a:rPr>
                        <a:t>dB</a:t>
                      </a:r>
                      <a:endParaRPr lang="en-US" altLang="zh-CN" sz="12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电话铃, 吵闹的办公室</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末梢血管收缩反应</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351155">
                <a:tc>
                  <a:txBody>
                    <a:bodyPr/>
                    <a:p>
                      <a:pPr marR="0" lvl="0" indent="0" algn="ctr" defTabSz="914400" rtl="0" eaLnBrk="1" fontAlgn="base" latinLnBrk="1" hangingPunct="1">
                        <a:lnSpc>
                          <a:spcPct val="120000"/>
                        </a:lnSpc>
                        <a:spcBef>
                          <a:spcPts val="0"/>
                        </a:spcBef>
                        <a:spcAft>
                          <a:spcPts val="0"/>
                        </a:spcAft>
                        <a:buClrTx/>
                        <a:buSzTx/>
                        <a:buFontTx/>
                        <a:buNone/>
                      </a:pPr>
                      <a:r>
                        <a:rPr lang="en-US" altLang="zh-CN" sz="1200" b="0" spc="120">
                          <a:solidFill>
                            <a:srgbClr val="004D85"/>
                          </a:solidFill>
                          <a:latin typeface="微软雅黑" panose="020B0503020204020204" pitchFamily="34" charset="-122"/>
                          <a:ea typeface="微软雅黑" panose="020B0503020204020204" pitchFamily="34" charset="-122"/>
                        </a:rPr>
                        <a:t>85dB</a:t>
                      </a:r>
                      <a:endParaRPr lang="en-US" altLang="zh-CN" sz="12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大声独唱, 吵杂的工厂内部</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血管收缩反应</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351155">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004D85"/>
                          </a:solidFill>
                          <a:latin typeface="微软雅黑" panose="020B0503020204020204" pitchFamily="34" charset="-122"/>
                          <a:ea typeface="微软雅黑" panose="020B0503020204020204" pitchFamily="34" charset="-122"/>
                        </a:rPr>
                        <a:t>100</a:t>
                      </a:r>
                      <a:r>
                        <a:rPr lang="en-US" altLang="zh-CN" sz="1200" b="0" spc="120">
                          <a:solidFill>
                            <a:srgbClr val="004D85"/>
                          </a:solidFill>
                          <a:latin typeface="微软雅黑" panose="020B0503020204020204" pitchFamily="34" charset="-122"/>
                          <a:ea typeface="微软雅黑" panose="020B0503020204020204" pitchFamily="34" charset="-122"/>
                        </a:rPr>
                        <a:t>dB</a:t>
                      </a:r>
                      <a:endParaRPr lang="en-US" altLang="zh-CN" sz="12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地铁经过时底部的声音</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性荷尔蒙减少, 血糖上升</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bl>
          </a:graphicData>
        </a:graphic>
      </p:graphicFrame>
    </p:spTree>
    <p:custDataLst>
      <p:tags r:id="rId10"/>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custDataLst>
              <p:tags r:id="rId1"/>
            </p:custDataLst>
          </p:nvPr>
        </p:nvSpPr>
        <p:spPr bwMode="auto">
          <a:xfrm>
            <a:off x="305656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02</a:t>
            </a:r>
            <a:endParaRPr lang="en-US" altLang="zh-CN" sz="11500" b="1" cap="all" spc="300" dirty="0">
              <a:solidFill>
                <a:schemeClr val="accent1"/>
              </a:solidFill>
              <a:latin typeface="+mj-ea"/>
              <a:ea typeface="+mj-ea"/>
              <a:cs typeface="Arial" panose="020B0604020202020204" pitchFamily="34" charset="0"/>
            </a:endParaRPr>
          </a:p>
        </p:txBody>
      </p:sp>
      <p:sp>
        <p:nvSpPr>
          <p:cNvPr id="345" name="Freeform 11"/>
          <p:cNvSpPr/>
          <p:nvPr>
            <p:custDataLst>
              <p:tags r:id="rId2"/>
            </p:custDataLst>
          </p:nvPr>
        </p:nvSpPr>
        <p:spPr>
          <a:xfrm>
            <a:off x="11759435" y="4946670"/>
            <a:ext cx="235400" cy="235404"/>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ctr"/>
            <a:endParaRPr lang="zh-CN" altLang="en-US" sz="10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4775195" y="2157253"/>
            <a:ext cx="235396" cy="235062"/>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r"/>
            <a:endParaRPr lang="zh-CN" altLang="en-US" sz="100">
              <a:solidFill>
                <a:schemeClr val="lt1"/>
              </a:solidFill>
              <a:latin typeface="Arial" panose="020B0604020202020204" pitchFamily="34" charset="0"/>
              <a:ea typeface="微软雅黑" panose="020B0503020204020204" pitchFamily="34" charset="-122"/>
            </a:endParaRPr>
          </a:p>
        </p:txBody>
      </p:sp>
      <p:sp>
        <p:nvSpPr>
          <p:cNvPr id="3" name="标题 1"/>
          <p:cNvSpPr/>
          <p:nvPr>
            <p:custDataLst>
              <p:tags r:id="rId4"/>
            </p:custDataLst>
          </p:nvPr>
        </p:nvSpPr>
        <p:spPr>
          <a:xfrm>
            <a:off x="4878426" y="2503118"/>
            <a:ext cx="7009896" cy="2385661"/>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4200">
                <a:solidFill>
                  <a:schemeClr val="accent1"/>
                </a:solidFill>
                <a:sym typeface="+mn-lt"/>
              </a:rPr>
              <a:t>环境管理系统</a:t>
            </a:r>
            <a:endParaRPr lang="zh-CN" altLang="en-US" sz="4200">
              <a:solidFill>
                <a:schemeClr val="accent1"/>
              </a:solidFill>
              <a:sym typeface="+mn-lt"/>
            </a:endParaRPr>
          </a:p>
        </p:txBody>
      </p:sp>
    </p:spTree>
    <p:custDataLst>
      <p:tags r:id="rId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1" name="矩形 11"/>
          <p:cNvSpPr/>
          <p:nvPr>
            <p:custDataLst>
              <p:tags r:id="rId6"/>
            </p:custDataLst>
          </p:nvPr>
        </p:nvSpPr>
        <p:spPr>
          <a:xfrm>
            <a:off x="1607570" y="2004532"/>
            <a:ext cx="9643610" cy="3960307"/>
          </a:xfrm>
          <a:prstGeom prst="rect">
            <a:avLst/>
          </a:prstGeom>
          <a:solidFill>
            <a:schemeClr val="lt2"/>
          </a:solidFill>
          <a:ln>
            <a:noFill/>
          </a:ln>
          <a:effectLst>
            <a:outerShdw blurRad="381000" dir="5400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62" name="文本框 61"/>
          <p:cNvSpPr txBox="1"/>
          <p:nvPr>
            <p:custDataLst>
              <p:tags r:id="rId7"/>
            </p:custDataLst>
          </p:nvPr>
        </p:nvSpPr>
        <p:spPr>
          <a:xfrm>
            <a:off x="482156" y="15938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02 环境管理系统</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3" name="Title 6"/>
          <p:cNvSpPr txBox="1"/>
          <p:nvPr>
            <p:custDataLst>
              <p:tags r:id="rId8"/>
            </p:custDataLst>
          </p:nvPr>
        </p:nvSpPr>
        <p:spPr>
          <a:xfrm>
            <a:off x="2090386" y="2570551"/>
            <a:ext cx="8679280" cy="559236"/>
          </a:xfrm>
          <a:prstGeom prst="rect">
            <a:avLst/>
          </a:prstGeom>
          <a:noFill/>
          <a:ln w="3175">
            <a:noFill/>
            <a:prstDash val="dash"/>
          </a:ln>
        </p:spPr>
        <p:txBody>
          <a:bodyPr wrap="square" lIns="66968" tIns="26787" rIns="66968" bIns="26787"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环境管理系统(ISO14001)的定义</a:t>
            </a:r>
            <a:endPar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Title 6"/>
          <p:cNvSpPr txBox="1"/>
          <p:nvPr>
            <p:custDataLst>
              <p:tags r:id="rId9"/>
            </p:custDataLst>
          </p:nvPr>
        </p:nvSpPr>
        <p:spPr>
          <a:xfrm>
            <a:off x="2089716" y="3204129"/>
            <a:ext cx="8679260" cy="2195435"/>
          </a:xfrm>
          <a:prstGeom prst="rect">
            <a:avLst/>
          </a:prstGeom>
          <a:noFill/>
          <a:ln w="3175">
            <a:noFill/>
            <a:prstDash val="dash"/>
          </a:ln>
        </p:spPr>
        <p:txBody>
          <a:bodyPr wrap="square" lIns="66968" tIns="26787" rIns="66968" bIns="26787"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国际标准化机构(International Organization for Standardization)</a:t>
            </a:r>
            <a:endParaRPr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通过从原料的选定开始到制造·流通·销售·废弃阶段生产的企业的产品或服务对环境的影响即, 可以对资源的消耗, 大气及水质, 噪音·振动, 废弃物引起的污染等最小化的环境经营体制的国际标准化规格。</a:t>
            </a:r>
            <a:endParaRPr sz="22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6"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37" name="矩形 36"/>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38"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39"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40" name="文本框 39"/>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02 环境管理系统</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1"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环境管理系统(ISO14001) 构筑的必要性</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ISO14001 认证的取得与否成为了新的贸易装备,通过环境法规的遵守, 事先预防环境事故为环境保全做贡献,通过环境保全进行原价节俭确保了产品的价格竞争力,环境管理系统的构筑运营可进行持续的环境改善。</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37" name="矩形 36"/>
          <p:cNvSpPr/>
          <p:nvPr>
            <p:custDataLst>
              <p:tags r:id="rId5"/>
            </p:custDataLst>
          </p:nvPr>
        </p:nvSpPr>
        <p:spPr bwMode="auto">
          <a:xfrm>
            <a:off x="0" y="268429"/>
            <a:ext cx="129250" cy="775460"/>
          </a:xfrm>
          <a:prstGeom prst="rect">
            <a:avLst/>
          </a:prstGeom>
          <a:solidFill>
            <a:schemeClr val="lt1">
              <a:lumMod val="8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t" anchorCtr="0" forceAA="0" compatLnSpc="1">
            <a:noAutofit/>
          </a:bodyPr>
          <a:p>
            <a:pPr algn="ctr" defTabSz="932180" fontAlgn="base">
              <a:lnSpc>
                <a:spcPct val="90000"/>
              </a:lnSpc>
              <a:spcBef>
                <a:spcPct val="0"/>
              </a:spcBef>
              <a:spcAft>
                <a:spcPct val="0"/>
              </a:spcAft>
            </a:pPr>
            <a:endParaRPr kumimoji="1" lang="zh-CN" altLang="en-US" sz="2530" dirty="0" err="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Title 6"/>
          <p:cNvSpPr txBox="1"/>
          <p:nvPr>
            <p:custDataLst>
              <p:tags r:id="rId6"/>
            </p:custDataLst>
          </p:nvPr>
        </p:nvSpPr>
        <p:spPr>
          <a:xfrm>
            <a:off x="719325" y="370832"/>
            <a:ext cx="10987535" cy="683940"/>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0"/>
              </a:spcBef>
              <a:spcAft>
                <a:spcPts val="0"/>
              </a:spcAft>
              <a:buSzPct val="100000"/>
              <a:buNone/>
            </a:pPr>
            <a:r>
              <a:rPr lang="en-US" sz="3400" b="1" spc="150" dirty="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02 环境管理系统</a:t>
            </a:r>
            <a:endParaRPr lang="en-US" sz="3400" b="1" spc="150" dirty="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3" name="Title 6"/>
          <p:cNvSpPr txBox="1"/>
          <p:nvPr>
            <p:custDataLst>
              <p:tags r:id="rId7"/>
            </p:custDataLst>
          </p:nvPr>
        </p:nvSpPr>
        <p:spPr>
          <a:xfrm>
            <a:off x="2120932" y="1972546"/>
            <a:ext cx="3684955" cy="691724"/>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企业经营影响</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Title 6"/>
          <p:cNvSpPr txBox="1"/>
          <p:nvPr>
            <p:custDataLst>
              <p:tags r:id="rId8"/>
            </p:custDataLst>
          </p:nvPr>
        </p:nvSpPr>
        <p:spPr>
          <a:xfrm>
            <a:off x="2120932" y="1564743"/>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68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68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椭圆 44"/>
          <p:cNvSpPr/>
          <p:nvPr>
            <p:custDataLst>
              <p:tags r:id="rId9"/>
            </p:custDataLst>
          </p:nvPr>
        </p:nvSpPr>
        <p:spPr bwMode="auto">
          <a:xfrm>
            <a:off x="1034128" y="1564743"/>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1</a:t>
            </a:r>
            <a:endPar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Title 6"/>
          <p:cNvSpPr txBox="1"/>
          <p:nvPr>
            <p:custDataLst>
              <p:tags r:id="rId10"/>
            </p:custDataLst>
          </p:nvPr>
        </p:nvSpPr>
        <p:spPr>
          <a:xfrm>
            <a:off x="2120932" y="3595455"/>
            <a:ext cx="3684955" cy="691724"/>
          </a:xfrm>
          <a:prstGeom prst="rect">
            <a:avLst/>
          </a:prstGeom>
          <a:noFill/>
          <a:ln w="3175">
            <a:noFill/>
            <a:prstDash val="dash"/>
          </a:ln>
        </p:spPr>
        <p:txBody>
          <a:bodyPr wrap="square" lIns="94916" tIns="49356" rIns="94916" bIns="4935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利害关系者和</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意识变化</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Title 6"/>
          <p:cNvSpPr txBox="1"/>
          <p:nvPr>
            <p:custDataLst>
              <p:tags r:id="rId11"/>
            </p:custDataLst>
          </p:nvPr>
        </p:nvSpPr>
        <p:spPr>
          <a:xfrm>
            <a:off x="2120932" y="3188322"/>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68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68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椭圆 53"/>
          <p:cNvSpPr/>
          <p:nvPr>
            <p:custDataLst>
              <p:tags r:id="rId12"/>
            </p:custDataLst>
          </p:nvPr>
        </p:nvSpPr>
        <p:spPr bwMode="auto">
          <a:xfrm>
            <a:off x="1034128" y="3188322"/>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2</a:t>
            </a:r>
            <a:endPar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Title 6"/>
          <p:cNvSpPr txBox="1"/>
          <p:nvPr>
            <p:custDataLst>
              <p:tags r:id="rId13"/>
            </p:custDataLst>
          </p:nvPr>
        </p:nvSpPr>
        <p:spPr>
          <a:xfrm>
            <a:off x="2120932" y="5268301"/>
            <a:ext cx="3684955" cy="691724"/>
          </a:xfrm>
          <a:prstGeom prst="rect">
            <a:avLst/>
          </a:prstGeom>
          <a:noFill/>
          <a:ln w="3175">
            <a:noFill/>
            <a:prstDash val="dash"/>
          </a:ln>
        </p:spPr>
        <p:txBody>
          <a:bodyPr wrap="square" lIns="94916" tIns="49356" rIns="94916" bIns="4935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国内外</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市场变化 </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Title 6"/>
          <p:cNvSpPr txBox="1"/>
          <p:nvPr>
            <p:custDataLst>
              <p:tags r:id="rId14"/>
            </p:custDataLst>
          </p:nvPr>
        </p:nvSpPr>
        <p:spPr>
          <a:xfrm>
            <a:off x="2120932" y="4860498"/>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68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68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椭圆 56"/>
          <p:cNvSpPr/>
          <p:nvPr>
            <p:custDataLst>
              <p:tags r:id="rId15"/>
            </p:custDataLst>
          </p:nvPr>
        </p:nvSpPr>
        <p:spPr bwMode="auto">
          <a:xfrm>
            <a:off x="1034128" y="4860498"/>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3</a:t>
            </a:r>
            <a:endPar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Title 6"/>
          <p:cNvSpPr txBox="1"/>
          <p:nvPr>
            <p:custDataLst>
              <p:tags r:id="rId16"/>
            </p:custDataLst>
          </p:nvPr>
        </p:nvSpPr>
        <p:spPr>
          <a:xfrm>
            <a:off x="8139177" y="2015702"/>
            <a:ext cx="3685446" cy="691816"/>
          </a:xfrm>
          <a:prstGeom prst="rect">
            <a:avLst/>
          </a:prstGeom>
          <a:noFill/>
          <a:ln w="3175">
            <a:noFill/>
            <a:prstDash val="dash"/>
          </a:ln>
        </p:spPr>
        <p:txBody>
          <a:bodyPr wrap="square" lIns="94916" tIns="49356" rIns="94916" bIns="4935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制造原价</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上 升</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Title 6"/>
          <p:cNvSpPr txBox="1"/>
          <p:nvPr>
            <p:custDataLst>
              <p:tags r:id="rId17"/>
            </p:custDataLst>
          </p:nvPr>
        </p:nvSpPr>
        <p:spPr>
          <a:xfrm>
            <a:off x="8139177" y="1607845"/>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68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68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椭圆 61"/>
          <p:cNvSpPr/>
          <p:nvPr>
            <p:custDataLst>
              <p:tags r:id="rId18"/>
            </p:custDataLst>
          </p:nvPr>
        </p:nvSpPr>
        <p:spPr bwMode="auto">
          <a:xfrm>
            <a:off x="7052228" y="1607845"/>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4</a:t>
            </a:r>
            <a:endPar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Title 6"/>
          <p:cNvSpPr txBox="1"/>
          <p:nvPr>
            <p:custDataLst>
              <p:tags r:id="rId19"/>
            </p:custDataLst>
          </p:nvPr>
        </p:nvSpPr>
        <p:spPr>
          <a:xfrm>
            <a:off x="8139177" y="3638663"/>
            <a:ext cx="3685446" cy="691816"/>
          </a:xfrm>
          <a:prstGeom prst="rect">
            <a:avLst/>
          </a:prstGeom>
          <a:noFill/>
          <a:ln w="3175">
            <a:noFill/>
            <a:prstDash val="dash"/>
          </a:ln>
        </p:spPr>
        <p:txBody>
          <a:bodyPr wrap="square" lIns="94916" tIns="49356" rIns="94916" bIns="4935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环境污染</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增  加</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Title 6"/>
          <p:cNvSpPr txBox="1"/>
          <p:nvPr>
            <p:custDataLst>
              <p:tags r:id="rId20"/>
            </p:custDataLst>
          </p:nvPr>
        </p:nvSpPr>
        <p:spPr>
          <a:xfrm>
            <a:off x="8139177" y="3230807"/>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68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68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椭圆 64"/>
          <p:cNvSpPr/>
          <p:nvPr>
            <p:custDataLst>
              <p:tags r:id="rId21"/>
            </p:custDataLst>
          </p:nvPr>
        </p:nvSpPr>
        <p:spPr bwMode="auto">
          <a:xfrm>
            <a:off x="7052228" y="3230807"/>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5</a:t>
            </a:r>
            <a:endPar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Title 6"/>
          <p:cNvSpPr txBox="1"/>
          <p:nvPr>
            <p:custDataLst>
              <p:tags r:id="rId22"/>
            </p:custDataLst>
          </p:nvPr>
        </p:nvSpPr>
        <p:spPr>
          <a:xfrm>
            <a:off x="8139177" y="5311140"/>
            <a:ext cx="3685446" cy="691816"/>
          </a:xfrm>
          <a:prstGeom prst="rect">
            <a:avLst/>
          </a:prstGeom>
          <a:noFill/>
          <a:ln w="3175">
            <a:noFill/>
            <a:prstDash val="dash"/>
          </a:ln>
        </p:spPr>
        <p:txBody>
          <a:bodyPr wrap="square" lIns="94916" tIns="49356" rIns="94916" bIns="49356"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环境法规</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规定强化 </a:t>
            </a:r>
            <a:endParaRPr lang="zh-CN" altLang="en-US" sz="12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itle 6"/>
          <p:cNvSpPr txBox="1"/>
          <p:nvPr>
            <p:custDataLst>
              <p:tags r:id="rId23"/>
            </p:custDataLst>
          </p:nvPr>
        </p:nvSpPr>
        <p:spPr>
          <a:xfrm>
            <a:off x="8139177" y="4903283"/>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68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68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椭圆 67"/>
          <p:cNvSpPr/>
          <p:nvPr>
            <p:custDataLst>
              <p:tags r:id="rId24"/>
            </p:custDataLst>
          </p:nvPr>
        </p:nvSpPr>
        <p:spPr bwMode="auto">
          <a:xfrm>
            <a:off x="7052228" y="4903283"/>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6</a:t>
            </a:r>
            <a:endParaRPr kumimoji="1" lang="en-US" altLang="zh-CN" sz="253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8" name="直线连接符 28"/>
          <p:cNvCxnSpPr/>
          <p:nvPr>
            <p:custDataLst>
              <p:tags r:id="rId25"/>
            </p:custDataLst>
          </p:nvPr>
        </p:nvCxnSpPr>
        <p:spPr>
          <a:xfrm>
            <a:off x="865244" y="6861818"/>
            <a:ext cx="9514291" cy="0"/>
          </a:xfrm>
          <a:prstGeom prst="line">
            <a:avLst/>
          </a:prstGeom>
          <a:ln>
            <a:solidFill>
              <a:schemeClr val="l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26"/>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3" name="L 形 32"/>
          <p:cNvSpPr/>
          <p:nvPr>
            <p:custDataLst>
              <p:tags r:id="rId6"/>
            </p:custDataLst>
          </p:nvPr>
        </p:nvSpPr>
        <p:spPr>
          <a:xfrm rot="18900000">
            <a:off x="803634" y="3937808"/>
            <a:ext cx="160726" cy="160726"/>
          </a:xfrm>
          <a:prstGeom prst="corner">
            <a:avLst>
              <a:gd name="adj1" fmla="val 29613"/>
              <a:gd name="adj2" fmla="val 308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34" name="L 形 33"/>
          <p:cNvSpPr/>
          <p:nvPr>
            <p:custDataLst>
              <p:tags r:id="rId7"/>
            </p:custDataLst>
          </p:nvPr>
        </p:nvSpPr>
        <p:spPr>
          <a:xfrm rot="18900000">
            <a:off x="1110368" y="3937808"/>
            <a:ext cx="160726" cy="160726"/>
          </a:xfrm>
          <a:prstGeom prst="corner">
            <a:avLst>
              <a:gd name="adj1" fmla="val 29613"/>
              <a:gd name="adj2" fmla="val 308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35" name="L 形 34"/>
          <p:cNvSpPr/>
          <p:nvPr>
            <p:custDataLst>
              <p:tags r:id="rId8"/>
            </p:custDataLst>
          </p:nvPr>
        </p:nvSpPr>
        <p:spPr>
          <a:xfrm rot="18900000">
            <a:off x="1417103" y="3937808"/>
            <a:ext cx="160726" cy="160726"/>
          </a:xfrm>
          <a:prstGeom prst="corner">
            <a:avLst>
              <a:gd name="adj1" fmla="val 29613"/>
              <a:gd name="adj2" fmla="val 308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36" name="十字形 35"/>
          <p:cNvSpPr/>
          <p:nvPr>
            <p:custDataLst>
              <p:tags r:id="rId9"/>
            </p:custDataLst>
          </p:nvPr>
        </p:nvSpPr>
        <p:spPr>
          <a:xfrm>
            <a:off x="11116175" y="1765707"/>
            <a:ext cx="482181" cy="482181"/>
          </a:xfrm>
          <a:prstGeom prst="plus">
            <a:avLst>
              <a:gd name="adj" fmla="val 390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10"/>
            </p:custDataLst>
          </p:nvPr>
        </p:nvSpPr>
        <p:spPr>
          <a:xfrm>
            <a:off x="321422" y="160727"/>
            <a:ext cx="12215906"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02 环境管理系统</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8" name="Title 6"/>
          <p:cNvSpPr txBox="1"/>
          <p:nvPr>
            <p:custDataLst>
              <p:tags r:id="rId11"/>
            </p:custDataLst>
          </p:nvPr>
        </p:nvSpPr>
        <p:spPr>
          <a:xfrm>
            <a:off x="643088" y="1765707"/>
            <a:ext cx="7071978" cy="1931011"/>
          </a:xfrm>
          <a:prstGeom prst="rect">
            <a:avLst/>
          </a:prstGeom>
          <a:noFill/>
          <a:ln w="3175">
            <a:noFill/>
            <a:prstDash val="dash"/>
          </a:ln>
        </p:spPr>
        <p:txBody>
          <a:bodyPr wrap="square" lIns="66968" tIns="26787" rIns="66968" bIns="26787"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1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不准用高速钢做扁铲和冲子。</a:t>
            </a:r>
            <a:endParaRPr lang="zh-CN" altLang="en-US" sz="21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1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使用时，柄上顶端切勿沾油，以免打滑。同时不准对着人铲工件，应使用防护网罩，防止铁屑崩出伤人。</a:t>
            </a:r>
            <a:endParaRPr lang="zh-CN" altLang="en-US" sz="21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1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顶端如有卷边时，要及时修磨消除隐患。有裂纹时，不准使用。</a:t>
            </a:r>
            <a:endParaRPr lang="zh-CN" altLang="en-US" sz="21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Title 6"/>
          <p:cNvSpPr txBox="1"/>
          <p:nvPr>
            <p:custDataLst>
              <p:tags r:id="rId12"/>
            </p:custDataLst>
          </p:nvPr>
        </p:nvSpPr>
        <p:spPr>
          <a:xfrm>
            <a:off x="643207" y="4339625"/>
            <a:ext cx="11411595" cy="192872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9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工作时，应聚精会神地把视线集中在工件上，不要四周观望或与他人闲谈。</a:t>
            </a:r>
            <a:endParaRPr lang="zh-CN" altLang="en-US" sz="19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9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不得铲、冲淬火材料。</a:t>
            </a:r>
            <a:endParaRPr lang="zh-CN" altLang="en-US" sz="19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9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一般錾子不得短于150毫米。刃部淬火要适当，不能过硬，淬火段与后面未淬火部分应有过渡区域。使用时要保持适当的刃角。不准用废钻花代替冲子。</a:t>
            </a:r>
            <a:endParaRPr lang="zh-CN" altLang="en-US" sz="19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9" name="文本框 18"/>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02 环境管理系统</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污染防止</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1"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法规遵守</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2"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环境管理系统(ISO14001) PROCESS</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ISO-14001</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持续改善</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文本框 5"/>
          <p:cNvSpPr txBox="1"/>
          <p:nvPr>
            <p:custDataLst>
              <p:tags r:id="rId5"/>
            </p:custDataLst>
          </p:nvPr>
        </p:nvSpPr>
        <p:spPr>
          <a:xfrm>
            <a:off x="595630" y="1452245"/>
            <a:ext cx="7182485"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环境管理系统(ISO14001) PROCESS</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任意多边形 3"/>
          <p:cNvSpPr/>
          <p:nvPr>
            <p:custDataLst>
              <p:tags r:id="rId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任意多边形 4"/>
          <p:cNvSpPr/>
          <p:nvPr>
            <p:custDataLst>
              <p:tags r:id="rId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479171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02  </a:t>
            </a:r>
            <a:r>
              <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环境管理系统</a:t>
            </a:r>
            <a:endParaRPr lang="zh-CN" altLang="en-GB" sz="3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51" name="组合 50"/>
          <p:cNvGrpSpPr/>
          <p:nvPr/>
        </p:nvGrpSpPr>
        <p:grpSpPr>
          <a:xfrm>
            <a:off x="1475105" y="2386330"/>
            <a:ext cx="10468610" cy="4678544"/>
            <a:chOff x="907" y="2176"/>
            <a:chExt cx="12965" cy="5581"/>
          </a:xfrm>
        </p:grpSpPr>
        <p:grpSp>
          <p:nvGrpSpPr>
            <p:cNvPr id="26" name="iṣḻídê"/>
            <p:cNvGrpSpPr/>
            <p:nvPr/>
          </p:nvGrpSpPr>
          <p:grpSpPr>
            <a:xfrm rot="20220000">
              <a:off x="5192" y="2741"/>
              <a:ext cx="4230" cy="4231"/>
              <a:chOff x="4305300" y="1847329"/>
              <a:chExt cx="3581400" cy="3582442"/>
            </a:xfrm>
          </p:grpSpPr>
          <p:sp>
            <p:nvSpPr>
              <p:cNvPr id="27" name="ïṡ1íďé"/>
              <p:cNvSpPr/>
              <p:nvPr>
                <p:custDataLst>
                  <p:tags r:id="rId8"/>
                </p:custDataLst>
              </p:nvPr>
            </p:nvSpPr>
            <p:spPr bwMode="auto">
              <a:xfrm>
                <a:off x="5271527" y="3177325"/>
                <a:ext cx="1281007" cy="2252446"/>
              </a:xfrm>
              <a:custGeom>
                <a:avLst/>
                <a:gdLst>
                  <a:gd name="T0" fmla="*/ 998 w 1162"/>
                  <a:gd name="T1" fmla="*/ 1386 h 2044"/>
                  <a:gd name="T2" fmla="*/ 878 w 1162"/>
                  <a:gd name="T3" fmla="*/ 1378 h 2044"/>
                  <a:gd name="T4" fmla="*/ 119 w 1162"/>
                  <a:gd name="T5" fmla="*/ 508 h 2044"/>
                  <a:gd name="T6" fmla="*/ 173 w 1162"/>
                  <a:gd name="T7" fmla="*/ 204 h 2044"/>
                  <a:gd name="T8" fmla="*/ 263 w 1162"/>
                  <a:gd name="T9" fmla="*/ 321 h 2044"/>
                  <a:gd name="T10" fmla="*/ 282 w 1162"/>
                  <a:gd name="T11" fmla="*/ 0 h 2044"/>
                  <a:gd name="T12" fmla="*/ 0 w 1162"/>
                  <a:gd name="T13" fmla="*/ 153 h 2044"/>
                  <a:gd name="T14" fmla="*/ 141 w 1162"/>
                  <a:gd name="T15" fmla="*/ 184 h 2044"/>
                  <a:gd name="T16" fmla="*/ 24 w 1162"/>
                  <a:gd name="T17" fmla="*/ 622 h 2044"/>
                  <a:gd name="T18" fmla="*/ 337 w 1162"/>
                  <a:gd name="T19" fmla="*/ 1295 h 2044"/>
                  <a:gd name="T20" fmla="*/ 333 w 1162"/>
                  <a:gd name="T21" fmla="*/ 1293 h 2044"/>
                  <a:gd name="T22" fmla="*/ 333 w 1162"/>
                  <a:gd name="T23" fmla="*/ 2044 h 2044"/>
                  <a:gd name="T24" fmla="*/ 1162 w 1162"/>
                  <a:gd name="T25" fmla="*/ 2044 h 2044"/>
                  <a:gd name="T26" fmla="*/ 1162 w 1162"/>
                  <a:gd name="T27" fmla="*/ 1462 h 2044"/>
                  <a:gd name="T28" fmla="*/ 1162 w 1162"/>
                  <a:gd name="T29" fmla="*/ 1370 h 2044"/>
                  <a:gd name="T30" fmla="*/ 998 w 1162"/>
                  <a:gd name="T31" fmla="*/ 1386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2" h="2044">
                    <a:moveTo>
                      <a:pt x="998" y="1386"/>
                    </a:moveTo>
                    <a:cubicBezTo>
                      <a:pt x="957" y="1386"/>
                      <a:pt x="917" y="1383"/>
                      <a:pt x="878" y="1378"/>
                    </a:cubicBezTo>
                    <a:cubicBezTo>
                      <a:pt x="449" y="1319"/>
                      <a:pt x="119" y="952"/>
                      <a:pt x="119" y="508"/>
                    </a:cubicBezTo>
                    <a:cubicBezTo>
                      <a:pt x="119" y="401"/>
                      <a:pt x="138" y="299"/>
                      <a:pt x="173" y="204"/>
                    </a:cubicBezTo>
                    <a:cubicBezTo>
                      <a:pt x="263" y="321"/>
                      <a:pt x="263" y="321"/>
                      <a:pt x="263" y="321"/>
                    </a:cubicBezTo>
                    <a:cubicBezTo>
                      <a:pt x="249" y="226"/>
                      <a:pt x="261" y="97"/>
                      <a:pt x="282" y="0"/>
                    </a:cubicBezTo>
                    <a:cubicBezTo>
                      <a:pt x="203" y="60"/>
                      <a:pt x="91" y="126"/>
                      <a:pt x="0" y="153"/>
                    </a:cubicBezTo>
                    <a:cubicBezTo>
                      <a:pt x="141" y="184"/>
                      <a:pt x="141" y="184"/>
                      <a:pt x="141" y="184"/>
                    </a:cubicBezTo>
                    <a:cubicBezTo>
                      <a:pt x="66" y="313"/>
                      <a:pt x="24" y="463"/>
                      <a:pt x="24" y="622"/>
                    </a:cubicBezTo>
                    <a:cubicBezTo>
                      <a:pt x="24" y="892"/>
                      <a:pt x="145" y="1134"/>
                      <a:pt x="337" y="1295"/>
                    </a:cubicBezTo>
                    <a:cubicBezTo>
                      <a:pt x="336" y="1294"/>
                      <a:pt x="334" y="1294"/>
                      <a:pt x="333" y="1293"/>
                    </a:cubicBezTo>
                    <a:cubicBezTo>
                      <a:pt x="333" y="2044"/>
                      <a:pt x="333" y="2044"/>
                      <a:pt x="333" y="2044"/>
                    </a:cubicBezTo>
                    <a:cubicBezTo>
                      <a:pt x="1162" y="2044"/>
                      <a:pt x="1162" y="2044"/>
                      <a:pt x="1162" y="2044"/>
                    </a:cubicBezTo>
                    <a:cubicBezTo>
                      <a:pt x="1162" y="1462"/>
                      <a:pt x="1162" y="1462"/>
                      <a:pt x="1162" y="1462"/>
                    </a:cubicBezTo>
                    <a:cubicBezTo>
                      <a:pt x="1162" y="1370"/>
                      <a:pt x="1162" y="1370"/>
                      <a:pt x="1162" y="1370"/>
                    </a:cubicBezTo>
                    <a:cubicBezTo>
                      <a:pt x="1109" y="1381"/>
                      <a:pt x="1054" y="1386"/>
                      <a:pt x="998" y="1386"/>
                    </a:cubicBezTo>
                    <a:close/>
                  </a:path>
                </a:pathLst>
              </a:custGeom>
              <a:solidFill>
                <a:schemeClr val="lt1">
                  <a:lumMod val="95000"/>
                </a:schemeClr>
              </a:solidFill>
              <a:ln>
                <a:noFill/>
              </a:ln>
            </p:spPr>
            <p:txBody>
              <a:bodyPr vert="horz" wrap="square" lIns="91440" tIns="45720" rIns="91440" bIns="45720" numCol="1" anchor="t" anchorCtr="0" compatLnSpc="1">
                <a:normAutofit/>
              </a:bodyPr>
              <a:lstStyle/>
              <a:p>
                <a:endParaRPr lang="en-US" sz="2800">
                  <a:solidFill>
                    <a:schemeClr val="dk1"/>
                  </a:solidFill>
                  <a:latin typeface="微软雅黑" panose="020B0503020204020204" pitchFamily="34" charset="-122"/>
                  <a:ea typeface="微软雅黑" panose="020B0503020204020204" pitchFamily="34" charset="-122"/>
                </a:endParaRPr>
              </a:p>
            </p:txBody>
          </p:sp>
          <p:sp>
            <p:nvSpPr>
              <p:cNvPr id="32" name="ïSľîḋe"/>
              <p:cNvSpPr/>
              <p:nvPr>
                <p:custDataLst>
                  <p:tags r:id="rId9"/>
                </p:custDataLst>
              </p:nvPr>
            </p:nvSpPr>
            <p:spPr bwMode="auto">
              <a:xfrm>
                <a:off x="5638423" y="1847329"/>
                <a:ext cx="1282049" cy="2253489"/>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chemeClr val="lt1">
                  <a:lumMod val="95000"/>
                </a:schemeClr>
              </a:solidFill>
              <a:ln>
                <a:noFill/>
              </a:ln>
            </p:spPr>
            <p:txBody>
              <a:bodyPr vert="horz" wrap="square" lIns="91440" tIns="45720" rIns="91440" bIns="45720" numCol="1" anchor="t" anchorCtr="0" compatLnSpc="1">
                <a:normAutofit/>
              </a:bodyPr>
              <a:lstStyle/>
              <a:p>
                <a:endParaRPr lang="en-US" sz="2800">
                  <a:solidFill>
                    <a:schemeClr val="dk1"/>
                  </a:solidFill>
                  <a:latin typeface="微软雅黑" panose="020B0503020204020204" pitchFamily="34" charset="-122"/>
                  <a:ea typeface="微软雅黑" panose="020B0503020204020204" pitchFamily="34" charset="-122"/>
                </a:endParaRPr>
              </a:p>
            </p:txBody>
          </p:sp>
          <p:sp>
            <p:nvSpPr>
              <p:cNvPr id="33" name="iṡļîďê"/>
              <p:cNvSpPr/>
              <p:nvPr>
                <p:custDataLst>
                  <p:tags r:id="rId10"/>
                </p:custDataLst>
              </p:nvPr>
            </p:nvSpPr>
            <p:spPr bwMode="auto">
              <a:xfrm>
                <a:off x="4305300" y="2814599"/>
                <a:ext cx="2252446" cy="1282049"/>
              </a:xfrm>
              <a:custGeom>
                <a:avLst/>
                <a:gdLst>
                  <a:gd name="T0" fmla="*/ 658 w 2044"/>
                  <a:gd name="T1" fmla="*/ 998 h 1163"/>
                  <a:gd name="T2" fmla="*/ 666 w 2044"/>
                  <a:gd name="T3" fmla="*/ 878 h 1163"/>
                  <a:gd name="T4" fmla="*/ 1536 w 2044"/>
                  <a:gd name="T5" fmla="*/ 119 h 1163"/>
                  <a:gd name="T6" fmla="*/ 1840 w 2044"/>
                  <a:gd name="T7" fmla="*/ 173 h 1163"/>
                  <a:gd name="T8" fmla="*/ 1723 w 2044"/>
                  <a:gd name="T9" fmla="*/ 263 h 1163"/>
                  <a:gd name="T10" fmla="*/ 2044 w 2044"/>
                  <a:gd name="T11" fmla="*/ 282 h 1163"/>
                  <a:gd name="T12" fmla="*/ 1891 w 2044"/>
                  <a:gd name="T13" fmla="*/ 0 h 1163"/>
                  <a:gd name="T14" fmla="*/ 1860 w 2044"/>
                  <a:gd name="T15" fmla="*/ 141 h 1163"/>
                  <a:gd name="T16" fmla="*/ 1421 w 2044"/>
                  <a:gd name="T17" fmla="*/ 24 h 1163"/>
                  <a:gd name="T18" fmla="*/ 749 w 2044"/>
                  <a:gd name="T19" fmla="*/ 337 h 1163"/>
                  <a:gd name="T20" fmla="*/ 751 w 2044"/>
                  <a:gd name="T21" fmla="*/ 333 h 1163"/>
                  <a:gd name="T22" fmla="*/ 0 w 2044"/>
                  <a:gd name="T23" fmla="*/ 333 h 1163"/>
                  <a:gd name="T24" fmla="*/ 0 w 2044"/>
                  <a:gd name="T25" fmla="*/ 1163 h 1163"/>
                  <a:gd name="T26" fmla="*/ 582 w 2044"/>
                  <a:gd name="T27" fmla="*/ 1163 h 1163"/>
                  <a:gd name="T28" fmla="*/ 673 w 2044"/>
                  <a:gd name="T29" fmla="*/ 1163 h 1163"/>
                  <a:gd name="T30" fmla="*/ 658 w 2044"/>
                  <a:gd name="T31" fmla="*/ 998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658" y="998"/>
                    </a:moveTo>
                    <a:cubicBezTo>
                      <a:pt x="658" y="957"/>
                      <a:pt x="661" y="917"/>
                      <a:pt x="666" y="878"/>
                    </a:cubicBezTo>
                    <a:cubicBezTo>
                      <a:pt x="725" y="449"/>
                      <a:pt x="1092" y="119"/>
                      <a:pt x="1536" y="119"/>
                    </a:cubicBezTo>
                    <a:cubicBezTo>
                      <a:pt x="1643" y="119"/>
                      <a:pt x="1745" y="138"/>
                      <a:pt x="1840" y="173"/>
                    </a:cubicBezTo>
                    <a:cubicBezTo>
                      <a:pt x="1723" y="263"/>
                      <a:pt x="1723" y="263"/>
                      <a:pt x="1723" y="263"/>
                    </a:cubicBezTo>
                    <a:cubicBezTo>
                      <a:pt x="1817" y="249"/>
                      <a:pt x="1947" y="261"/>
                      <a:pt x="2044" y="282"/>
                    </a:cubicBezTo>
                    <a:cubicBezTo>
                      <a:pt x="1984" y="203"/>
                      <a:pt x="1918" y="91"/>
                      <a:pt x="1891" y="0"/>
                    </a:cubicBezTo>
                    <a:cubicBezTo>
                      <a:pt x="1860" y="141"/>
                      <a:pt x="1860" y="141"/>
                      <a:pt x="1860" y="141"/>
                    </a:cubicBezTo>
                    <a:cubicBezTo>
                      <a:pt x="1731" y="66"/>
                      <a:pt x="1581" y="24"/>
                      <a:pt x="1421" y="24"/>
                    </a:cubicBezTo>
                    <a:cubicBezTo>
                      <a:pt x="1152" y="24"/>
                      <a:pt x="910" y="146"/>
                      <a:pt x="749" y="337"/>
                    </a:cubicBezTo>
                    <a:cubicBezTo>
                      <a:pt x="750" y="336"/>
                      <a:pt x="750" y="335"/>
                      <a:pt x="751" y="333"/>
                    </a:cubicBezTo>
                    <a:cubicBezTo>
                      <a:pt x="0" y="333"/>
                      <a:pt x="0" y="333"/>
                      <a:pt x="0" y="333"/>
                    </a:cubicBezTo>
                    <a:cubicBezTo>
                      <a:pt x="0" y="1163"/>
                      <a:pt x="0" y="1163"/>
                      <a:pt x="0" y="1163"/>
                    </a:cubicBezTo>
                    <a:cubicBezTo>
                      <a:pt x="582" y="1163"/>
                      <a:pt x="582" y="1163"/>
                      <a:pt x="582" y="1163"/>
                    </a:cubicBezTo>
                    <a:cubicBezTo>
                      <a:pt x="673" y="1163"/>
                      <a:pt x="673" y="1163"/>
                      <a:pt x="673" y="1163"/>
                    </a:cubicBezTo>
                    <a:cubicBezTo>
                      <a:pt x="663" y="1109"/>
                      <a:pt x="658" y="1054"/>
                      <a:pt x="658" y="998"/>
                    </a:cubicBezTo>
                    <a:close/>
                  </a:path>
                </a:pathLst>
              </a:custGeom>
              <a:solidFill>
                <a:schemeClr val="lt1">
                  <a:lumMod val="85000"/>
                </a:schemeClr>
              </a:solidFill>
              <a:ln>
                <a:noFill/>
              </a:ln>
            </p:spPr>
            <p:txBody>
              <a:bodyPr vert="horz" wrap="square" lIns="91440" tIns="45720" rIns="91440" bIns="45720" numCol="1" anchor="t" anchorCtr="0" compatLnSpc="1">
                <a:normAutofit/>
              </a:bodyPr>
              <a:lstStyle/>
              <a:p>
                <a:endParaRPr lang="en-US" sz="2800">
                  <a:solidFill>
                    <a:schemeClr val="dk1"/>
                  </a:solidFill>
                  <a:latin typeface="微软雅黑" panose="020B0503020204020204" pitchFamily="34" charset="-122"/>
                  <a:ea typeface="微软雅黑" panose="020B0503020204020204" pitchFamily="34" charset="-122"/>
                </a:endParaRPr>
              </a:p>
            </p:txBody>
          </p:sp>
          <p:sp>
            <p:nvSpPr>
              <p:cNvPr id="34" name="ïśḻïďe"/>
              <p:cNvSpPr/>
              <p:nvPr>
                <p:custDataLst>
                  <p:tags r:id="rId11"/>
                </p:custDataLst>
              </p:nvPr>
            </p:nvSpPr>
            <p:spPr bwMode="auto">
              <a:xfrm>
                <a:off x="5634254" y="3181494"/>
                <a:ext cx="2252446" cy="1282049"/>
              </a:xfrm>
              <a:custGeom>
                <a:avLst/>
                <a:gdLst>
                  <a:gd name="T0" fmla="*/ 1386 w 2044"/>
                  <a:gd name="T1" fmla="*/ 165 h 1163"/>
                  <a:gd name="T2" fmla="*/ 1378 w 2044"/>
                  <a:gd name="T3" fmla="*/ 285 h 1163"/>
                  <a:gd name="T4" fmla="*/ 508 w 2044"/>
                  <a:gd name="T5" fmla="*/ 1043 h 1163"/>
                  <a:gd name="T6" fmla="*/ 204 w 2044"/>
                  <a:gd name="T7" fmla="*/ 990 h 1163"/>
                  <a:gd name="T8" fmla="*/ 321 w 2044"/>
                  <a:gd name="T9" fmla="*/ 900 h 1163"/>
                  <a:gd name="T10" fmla="*/ 0 w 2044"/>
                  <a:gd name="T11" fmla="*/ 881 h 1163"/>
                  <a:gd name="T12" fmla="*/ 153 w 2044"/>
                  <a:gd name="T13" fmla="*/ 1163 h 1163"/>
                  <a:gd name="T14" fmla="*/ 184 w 2044"/>
                  <a:gd name="T15" fmla="*/ 1022 h 1163"/>
                  <a:gd name="T16" fmla="*/ 623 w 2044"/>
                  <a:gd name="T17" fmla="*/ 1139 h 1163"/>
                  <a:gd name="T18" fmla="*/ 1295 w 2044"/>
                  <a:gd name="T19" fmla="*/ 826 h 1163"/>
                  <a:gd name="T20" fmla="*/ 1293 w 2044"/>
                  <a:gd name="T21" fmla="*/ 830 h 1163"/>
                  <a:gd name="T22" fmla="*/ 2044 w 2044"/>
                  <a:gd name="T23" fmla="*/ 830 h 1163"/>
                  <a:gd name="T24" fmla="*/ 2044 w 2044"/>
                  <a:gd name="T25" fmla="*/ 0 h 1163"/>
                  <a:gd name="T26" fmla="*/ 1462 w 2044"/>
                  <a:gd name="T27" fmla="*/ 0 h 1163"/>
                  <a:gd name="T28" fmla="*/ 1371 w 2044"/>
                  <a:gd name="T29" fmla="*/ 0 h 1163"/>
                  <a:gd name="T30" fmla="*/ 1386 w 2044"/>
                  <a:gd name="T31" fmla="*/ 165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1386" y="165"/>
                    </a:moveTo>
                    <a:cubicBezTo>
                      <a:pt x="1386" y="206"/>
                      <a:pt x="1383" y="246"/>
                      <a:pt x="1378" y="285"/>
                    </a:cubicBezTo>
                    <a:cubicBezTo>
                      <a:pt x="1319" y="713"/>
                      <a:pt x="952" y="1043"/>
                      <a:pt x="508" y="1043"/>
                    </a:cubicBezTo>
                    <a:cubicBezTo>
                      <a:pt x="401" y="1043"/>
                      <a:pt x="299" y="1024"/>
                      <a:pt x="204" y="990"/>
                    </a:cubicBezTo>
                    <a:cubicBezTo>
                      <a:pt x="321" y="900"/>
                      <a:pt x="321" y="900"/>
                      <a:pt x="321" y="900"/>
                    </a:cubicBezTo>
                    <a:cubicBezTo>
                      <a:pt x="227" y="914"/>
                      <a:pt x="97" y="902"/>
                      <a:pt x="0" y="881"/>
                    </a:cubicBezTo>
                    <a:cubicBezTo>
                      <a:pt x="60" y="960"/>
                      <a:pt x="126" y="1072"/>
                      <a:pt x="153" y="1163"/>
                    </a:cubicBezTo>
                    <a:cubicBezTo>
                      <a:pt x="184" y="1022"/>
                      <a:pt x="184" y="1022"/>
                      <a:pt x="184" y="1022"/>
                    </a:cubicBezTo>
                    <a:cubicBezTo>
                      <a:pt x="313" y="1096"/>
                      <a:pt x="463" y="1139"/>
                      <a:pt x="623" y="1139"/>
                    </a:cubicBezTo>
                    <a:cubicBezTo>
                      <a:pt x="892" y="1139"/>
                      <a:pt x="1134" y="1017"/>
                      <a:pt x="1295" y="826"/>
                    </a:cubicBezTo>
                    <a:cubicBezTo>
                      <a:pt x="1294" y="827"/>
                      <a:pt x="1294" y="828"/>
                      <a:pt x="1293" y="830"/>
                    </a:cubicBezTo>
                    <a:cubicBezTo>
                      <a:pt x="2044" y="830"/>
                      <a:pt x="2044" y="830"/>
                      <a:pt x="2044" y="830"/>
                    </a:cubicBezTo>
                    <a:cubicBezTo>
                      <a:pt x="2044" y="0"/>
                      <a:pt x="2044" y="0"/>
                      <a:pt x="2044" y="0"/>
                    </a:cubicBezTo>
                    <a:cubicBezTo>
                      <a:pt x="1462" y="0"/>
                      <a:pt x="1462" y="0"/>
                      <a:pt x="1462" y="0"/>
                    </a:cubicBezTo>
                    <a:cubicBezTo>
                      <a:pt x="1371" y="0"/>
                      <a:pt x="1371" y="0"/>
                      <a:pt x="1371" y="0"/>
                    </a:cubicBezTo>
                    <a:cubicBezTo>
                      <a:pt x="1381" y="54"/>
                      <a:pt x="1386" y="109"/>
                      <a:pt x="1386" y="165"/>
                    </a:cubicBezTo>
                    <a:close/>
                  </a:path>
                </a:pathLst>
              </a:custGeom>
              <a:solidFill>
                <a:schemeClr val="lt1">
                  <a:lumMod val="85000"/>
                </a:schemeClr>
              </a:solidFill>
              <a:ln>
                <a:noFill/>
              </a:ln>
            </p:spPr>
            <p:txBody>
              <a:bodyPr vert="horz" wrap="square" lIns="91440" tIns="45720" rIns="91440" bIns="45720" numCol="1" anchor="t" anchorCtr="0" compatLnSpc="1">
                <a:normAutofit/>
              </a:bodyPr>
              <a:lstStyle/>
              <a:p>
                <a:endParaRPr lang="en-US" sz="2800">
                  <a:solidFill>
                    <a:schemeClr val="dk1"/>
                  </a:solidFill>
                  <a:latin typeface="微软雅黑" panose="020B0503020204020204" pitchFamily="34" charset="-122"/>
                  <a:ea typeface="微软雅黑" panose="020B0503020204020204" pitchFamily="34" charset="-122"/>
                </a:endParaRPr>
              </a:p>
            </p:txBody>
          </p:sp>
          <p:grpSp>
            <p:nvGrpSpPr>
              <p:cNvPr id="35" name="íṥlïḋe"/>
              <p:cNvGrpSpPr/>
              <p:nvPr/>
            </p:nvGrpSpPr>
            <p:grpSpPr>
              <a:xfrm>
                <a:off x="4448175" y="2032103"/>
                <a:ext cx="3295650" cy="3212895"/>
                <a:chOff x="4448175" y="2032103"/>
                <a:chExt cx="3295650" cy="3212895"/>
              </a:xfrm>
              <a:solidFill>
                <a:schemeClr val="accent1"/>
              </a:solidFill>
            </p:grpSpPr>
            <p:sp>
              <p:nvSpPr>
                <p:cNvPr id="36" name="iS1iḑê"/>
                <p:cNvSpPr/>
                <p:nvPr>
                  <p:custDataLst>
                    <p:tags r:id="rId12"/>
                  </p:custDataLst>
                </p:nvPr>
              </p:nvSpPr>
              <p:spPr>
                <a:xfrm>
                  <a:off x="5874245" y="2032103"/>
                  <a:ext cx="442986" cy="359189"/>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dk1"/>
                    </a:solidFill>
                    <a:latin typeface="微软雅黑" panose="020B0503020204020204" pitchFamily="34" charset="-122"/>
                    <a:ea typeface="微软雅黑" panose="020B0503020204020204" pitchFamily="34" charset="-122"/>
                  </a:endParaRPr>
                </a:p>
              </p:txBody>
            </p:sp>
            <p:sp>
              <p:nvSpPr>
                <p:cNvPr id="37" name="íSľîḋé"/>
                <p:cNvSpPr/>
                <p:nvPr>
                  <p:custDataLst>
                    <p:tags r:id="rId13"/>
                  </p:custDataLst>
                </p:nvPr>
              </p:nvSpPr>
              <p:spPr>
                <a:xfrm>
                  <a:off x="5874245" y="4885809"/>
                  <a:ext cx="442986" cy="359189"/>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dk1"/>
                    </a:solidFill>
                    <a:latin typeface="微软雅黑" panose="020B0503020204020204" pitchFamily="34" charset="-122"/>
                    <a:ea typeface="微软雅黑" panose="020B0503020204020204" pitchFamily="34" charset="-122"/>
                  </a:endParaRPr>
                </a:p>
              </p:txBody>
            </p:sp>
            <p:sp>
              <p:nvSpPr>
                <p:cNvPr id="38" name="ïŝḻíḋè"/>
                <p:cNvSpPr/>
                <p:nvPr>
                  <p:custDataLst>
                    <p:tags r:id="rId14"/>
                  </p:custDataLst>
                </p:nvPr>
              </p:nvSpPr>
              <p:spPr>
                <a:xfrm>
                  <a:off x="7300839" y="3459476"/>
                  <a:ext cx="442986" cy="359189"/>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dk1"/>
                    </a:solidFill>
                    <a:latin typeface="微软雅黑" panose="020B0503020204020204" pitchFamily="34" charset="-122"/>
                    <a:ea typeface="微软雅黑" panose="020B0503020204020204" pitchFamily="34" charset="-122"/>
                  </a:endParaRPr>
                </a:p>
              </p:txBody>
            </p:sp>
            <p:sp>
              <p:nvSpPr>
                <p:cNvPr id="39" name="iśļîḋè"/>
                <p:cNvSpPr/>
                <p:nvPr>
                  <p:custDataLst>
                    <p:tags r:id="rId15"/>
                  </p:custDataLst>
                </p:nvPr>
              </p:nvSpPr>
              <p:spPr>
                <a:xfrm>
                  <a:off x="4448175" y="3459476"/>
                  <a:ext cx="442986" cy="359189"/>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dk1"/>
                    </a:solidFill>
                    <a:latin typeface="微软雅黑" panose="020B0503020204020204" pitchFamily="34" charset="-122"/>
                    <a:ea typeface="微软雅黑" panose="020B0503020204020204" pitchFamily="34" charset="-122"/>
                  </a:endParaRPr>
                </a:p>
              </p:txBody>
            </p:sp>
          </p:grpSp>
        </p:grpSp>
        <p:sp>
          <p:nvSpPr>
            <p:cNvPr id="40" name="ïSļïḋê"/>
            <p:cNvSpPr txBox="1"/>
            <p:nvPr>
              <p:custDataLst>
                <p:tags r:id="rId16"/>
              </p:custDataLst>
            </p:nvPr>
          </p:nvSpPr>
          <p:spPr bwMode="auto">
            <a:xfrm>
              <a:off x="915" y="4475"/>
              <a:ext cx="3765" cy="544"/>
            </a:xfrm>
            <a:prstGeom prst="roundRect">
              <a:avLst/>
            </a:prstGeom>
            <a:solidFill>
              <a:schemeClr val="accent2"/>
            </a:solidFill>
            <a:ln w="19050">
              <a:noFill/>
              <a:miter lim="800000"/>
            </a:ln>
          </p:spPr>
          <p:txBody>
            <a:bodyPr wrap="square" lIns="91440" tIns="45720" rIns="91440" bIns="45720" anchor="ctr"/>
            <a:lstStyle/>
            <a:p>
              <a:pPr algn="ctr">
                <a:spcBef>
                  <a:spcPct val="0"/>
                </a:spcBef>
              </a:pPr>
              <a:r>
                <a:rPr lang="en-US" altLang="zh-CN" sz="2800" dirty="0">
                  <a:solidFill>
                    <a:schemeClr val="lt1"/>
                  </a:solidFill>
                  <a:latin typeface="微软雅黑" panose="020B0503020204020204" pitchFamily="34" charset="-122"/>
                  <a:ea typeface="微软雅黑" panose="020B0503020204020204" pitchFamily="34" charset="-122"/>
                </a:rPr>
                <a:t>  </a:t>
              </a:r>
              <a:endParaRPr lang="en-US" altLang="zh-CN" sz="2800" dirty="0">
                <a:solidFill>
                  <a:schemeClr val="lt1"/>
                </a:solidFill>
                <a:latin typeface="微软雅黑" panose="020B0503020204020204" pitchFamily="34" charset="-122"/>
                <a:ea typeface="微软雅黑" panose="020B0503020204020204" pitchFamily="34" charset="-122"/>
              </a:endParaRPr>
            </a:p>
          </p:txBody>
        </p:sp>
        <p:sp>
          <p:nvSpPr>
            <p:cNvPr id="41" name="îṩ1ïḓè"/>
            <p:cNvSpPr txBox="1"/>
            <p:nvPr>
              <p:custDataLst>
                <p:tags r:id="rId17"/>
              </p:custDataLst>
            </p:nvPr>
          </p:nvSpPr>
          <p:spPr bwMode="auto">
            <a:xfrm>
              <a:off x="2566" y="2176"/>
              <a:ext cx="3765" cy="544"/>
            </a:xfrm>
            <a:prstGeom prst="roundRect">
              <a:avLst/>
            </a:prstGeom>
            <a:solidFill>
              <a:schemeClr val="accent2"/>
            </a:solidFill>
            <a:ln w="19050">
              <a:noFill/>
              <a:miter lim="800000"/>
            </a:ln>
          </p:spPr>
          <p:txBody>
            <a:bodyPr wrap="square" lIns="91440" tIns="45720" rIns="91440" bIns="45720" anchor="ctr"/>
            <a:lstStyle/>
            <a:p>
              <a:pPr algn="ctr">
                <a:spcBef>
                  <a:spcPct val="0"/>
                </a:spcBef>
              </a:pPr>
              <a:r>
                <a:rPr lang="en-US" altLang="zh-CN" sz="2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Action   </a:t>
              </a:r>
              <a:r>
                <a:rPr lang="en-US" altLang="zh-CN" sz="24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经营研讨</a:t>
              </a:r>
              <a:endParaRPr lang="en-US" altLang="zh-CN" sz="24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îṡḷîďê"/>
            <p:cNvSpPr txBox="1"/>
            <p:nvPr>
              <p:custDataLst>
                <p:tags r:id="rId18"/>
              </p:custDataLst>
            </p:nvPr>
          </p:nvSpPr>
          <p:spPr bwMode="auto">
            <a:xfrm>
              <a:off x="8985" y="5385"/>
              <a:ext cx="3765" cy="544"/>
            </a:xfrm>
            <a:prstGeom prst="roundRect">
              <a:avLst/>
            </a:prstGeom>
            <a:solidFill>
              <a:schemeClr val="accent2"/>
            </a:solidFill>
            <a:ln w="19050">
              <a:noFill/>
              <a:miter lim="800000"/>
            </a:ln>
          </p:spPr>
          <p:txBody>
            <a:bodyPr wrap="square" lIns="91440" tIns="45720" rIns="91440" bIns="45720" anchor="ctr">
              <a:noAutofit/>
            </a:bodyPr>
            <a:lstStyle/>
            <a:p>
              <a:pPr algn="ctr">
                <a:spcBef>
                  <a:spcPct val="0"/>
                </a:spcBef>
              </a:pPr>
              <a:endParaRPr lang="en-US" altLang="zh-CN" sz="2800" dirty="0">
                <a:solidFill>
                  <a:schemeClr val="lt1"/>
                </a:solidFill>
                <a:latin typeface="微软雅黑" panose="020B0503020204020204" pitchFamily="34" charset="-122"/>
                <a:ea typeface="微软雅黑" panose="020B0503020204020204" pitchFamily="34" charset="-122"/>
              </a:endParaRPr>
            </a:p>
          </p:txBody>
        </p:sp>
        <p:sp>
          <p:nvSpPr>
            <p:cNvPr id="43" name="işľiďé"/>
            <p:cNvSpPr txBox="1"/>
            <p:nvPr>
              <p:custDataLst>
                <p:tags r:id="rId19"/>
              </p:custDataLst>
            </p:nvPr>
          </p:nvSpPr>
          <p:spPr bwMode="auto">
            <a:xfrm>
              <a:off x="9905" y="2892"/>
              <a:ext cx="3765" cy="544"/>
            </a:xfrm>
            <a:prstGeom prst="roundRect">
              <a:avLst/>
            </a:prstGeom>
            <a:solidFill>
              <a:schemeClr val="accent2"/>
            </a:solidFill>
            <a:ln w="19050">
              <a:noFill/>
              <a:miter lim="800000"/>
            </a:ln>
          </p:spPr>
          <p:txBody>
            <a:bodyPr wrap="square" lIns="91440" tIns="45720" rIns="91440" bIns="45720" anchor="ctr">
              <a:noAutofit/>
            </a:bodyPr>
            <a:lstStyle/>
            <a:p>
              <a:pPr algn="ctr">
                <a:spcBef>
                  <a:spcPct val="0"/>
                </a:spcBef>
              </a:pPr>
              <a:endParaRPr lang="en-US" altLang="zh-CN" sz="2800" dirty="0">
                <a:solidFill>
                  <a:schemeClr val="lt1"/>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20"/>
              </p:custDataLst>
            </p:nvPr>
          </p:nvSpPr>
          <p:spPr>
            <a:xfrm>
              <a:off x="971" y="4475"/>
              <a:ext cx="3654" cy="990"/>
            </a:xfrm>
            <a:prstGeom prst="rect">
              <a:avLst/>
            </a:prstGeom>
            <a:noFill/>
          </p:spPr>
          <p:txBody>
            <a:bodyPr wrap="square" rtlCol="0" anchor="t">
              <a:spAutoFit/>
            </a:bodyPr>
            <a:lstStyle/>
            <a:p>
              <a:pPr algn="ctr"/>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Check 点检及改善措施</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文本框 44"/>
            <p:cNvSpPr txBox="1"/>
            <p:nvPr>
              <p:custDataLst>
                <p:tags r:id="rId21"/>
              </p:custDataLst>
            </p:nvPr>
          </p:nvSpPr>
          <p:spPr>
            <a:xfrm>
              <a:off x="9960" y="2892"/>
              <a:ext cx="3654" cy="549"/>
            </a:xfrm>
            <a:prstGeom prst="rect">
              <a:avLst/>
            </a:prstGeom>
            <a:noFill/>
          </p:spPr>
          <p:txBody>
            <a:bodyPr wrap="square" rtlCol="0" anchor="t">
              <a:spAutoFit/>
            </a:bodyPr>
            <a:lstStyle/>
            <a:p>
              <a:pPr algn="ctr"/>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Plan   计划</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文本框 45"/>
            <p:cNvSpPr txBox="1"/>
            <p:nvPr>
              <p:custDataLst>
                <p:tags r:id="rId22"/>
              </p:custDataLst>
            </p:nvPr>
          </p:nvSpPr>
          <p:spPr>
            <a:xfrm>
              <a:off x="9041" y="5398"/>
              <a:ext cx="3654" cy="549"/>
            </a:xfrm>
            <a:prstGeom prst="rect">
              <a:avLst/>
            </a:prstGeom>
            <a:noFill/>
          </p:spPr>
          <p:txBody>
            <a:bodyPr wrap="square" rtlCol="0" anchor="t">
              <a:spAutoFit/>
            </a:bodyPr>
            <a:lstStyle/>
            <a:p>
              <a:pPr algn="ctr"/>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Do  执行及运营</a:t>
              </a:r>
              <a:endPar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文本框 46"/>
            <p:cNvSpPr txBox="1"/>
            <p:nvPr>
              <p:custDataLst>
                <p:tags r:id="rId23"/>
              </p:custDataLst>
            </p:nvPr>
          </p:nvSpPr>
          <p:spPr>
            <a:xfrm>
              <a:off x="2890" y="2892"/>
              <a:ext cx="2741" cy="1100"/>
            </a:xfrm>
            <a:prstGeom prst="rect">
              <a:avLst/>
            </a:prstGeom>
            <a:noFill/>
          </p:spPr>
          <p:txBody>
            <a:bodyPr wrap="square" rtlCol="0" anchor="t">
              <a:spAutoFit/>
            </a:bodyPr>
            <a:lstStyle/>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适当性</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充足性</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效果性</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文本框 47"/>
            <p:cNvSpPr txBox="1"/>
            <p:nvPr>
              <p:custDataLst>
                <p:tags r:id="rId24"/>
              </p:custDataLst>
            </p:nvPr>
          </p:nvSpPr>
          <p:spPr>
            <a:xfrm>
              <a:off x="907" y="5222"/>
              <a:ext cx="3912" cy="1430"/>
            </a:xfrm>
            <a:prstGeom prst="rect">
              <a:avLst/>
            </a:prstGeom>
            <a:noFill/>
          </p:spPr>
          <p:txBody>
            <a:bodyPr wrap="square" rtlCol="0" anchor="t">
              <a:spAutoFit/>
            </a:bodyPr>
            <a:lstStyle/>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检查及测定</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纠正不适合项及预防措施</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环境记录</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环境经营体系检查</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文本框 48"/>
            <p:cNvSpPr txBox="1"/>
            <p:nvPr>
              <p:custDataLst>
                <p:tags r:id="rId25"/>
              </p:custDataLst>
            </p:nvPr>
          </p:nvSpPr>
          <p:spPr>
            <a:xfrm>
              <a:off x="9960" y="3505"/>
              <a:ext cx="3912" cy="1761"/>
            </a:xfrm>
            <a:prstGeom prst="rect">
              <a:avLst/>
            </a:prstGeom>
            <a:noFill/>
          </p:spPr>
          <p:txBody>
            <a:bodyPr wrap="square" rtlCol="0" anchor="t">
              <a:spAutoFit/>
            </a:bodyPr>
            <a:lstStyle/>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树立环境方针</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环境方面</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法律要求事项</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目标及细部目标</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环境经营推进计划</a:t>
              </a:r>
              <a:endParaRPr lang="zh-CN" altLang="en-US" sz="1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文本框 49"/>
            <p:cNvSpPr txBox="1"/>
            <p:nvPr>
              <p:custDataLst>
                <p:tags r:id="rId26"/>
              </p:custDataLst>
            </p:nvPr>
          </p:nvSpPr>
          <p:spPr>
            <a:xfrm>
              <a:off x="9181" y="5996"/>
              <a:ext cx="3912" cy="1761"/>
            </a:xfrm>
            <a:prstGeom prst="rect">
              <a:avLst/>
            </a:prstGeom>
            <a:noFill/>
          </p:spPr>
          <p:txBody>
            <a:bodyPr wrap="square" rtlCol="0" anchor="t">
              <a:spAutoFit/>
            </a:bodyPr>
            <a:lstStyle/>
            <a:p>
              <a:pPr marL="285750" indent="-285750">
                <a:buFont typeface="Wingdings" panose="05000000000000000000" charset="0"/>
                <a:buChar char="l"/>
              </a:pPr>
              <a:r>
                <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体制, 责任及训练</a:t>
              </a:r>
              <a:endPar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意思疏通</a:t>
              </a:r>
              <a:endPar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文书化及文件管理</a:t>
              </a:r>
              <a:endPar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运营管理</a:t>
              </a:r>
              <a:endPar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l"/>
              </a:pPr>
              <a:r>
                <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非常事态对应及处理</a:t>
              </a:r>
              <a:endParaRPr lang="zh-CN" altLang="en-US" sz="18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27"/>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21" name="文本框 20"/>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02 环境管理系统</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2"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通过事先电检管理环境危险 </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环境管理系统(ISO14001) 认证效果</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环境成果的持续改善 </a:t>
            </a:r>
            <a:endPar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环境法规变化的完备对应</a:t>
            </a:r>
            <a:endPar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利害关系者之间的传达活性化 </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环境亲和事业结构的转换</a:t>
            </a:r>
            <a:endPar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亲环境</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企业 </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5" name="矩形 11"/>
          <p:cNvSpPr/>
          <p:nvPr>
            <p:custDataLst>
              <p:tags r:id="rId6"/>
            </p:custDataLst>
          </p:nvPr>
        </p:nvSpPr>
        <p:spPr>
          <a:xfrm>
            <a:off x="1605612" y="2088110"/>
            <a:ext cx="9643610" cy="3375264"/>
          </a:xfrm>
          <a:prstGeom prst="rect">
            <a:avLst/>
          </a:prstGeom>
          <a:solidFill>
            <a:schemeClr val="lt2"/>
          </a:solidFill>
          <a:ln>
            <a:noFill/>
          </a:ln>
          <a:effectLst>
            <a:outerShdw blurRad="381000" dir="5400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7"/>
            </p:custDataLst>
          </p:nvPr>
        </p:nvSpPr>
        <p:spPr>
          <a:xfrm>
            <a:off x="480198" y="15938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Title 6"/>
          <p:cNvSpPr txBox="1"/>
          <p:nvPr>
            <p:custDataLst>
              <p:tags r:id="rId8"/>
            </p:custDataLst>
          </p:nvPr>
        </p:nvSpPr>
        <p:spPr>
          <a:xfrm>
            <a:off x="2088375" y="2570540"/>
            <a:ext cx="8679280" cy="559236"/>
          </a:xfrm>
          <a:prstGeom prst="rect">
            <a:avLst/>
          </a:prstGeom>
          <a:noFill/>
          <a:ln w="3175">
            <a:noFill/>
            <a:prstDash val="dash"/>
          </a:ln>
        </p:spPr>
        <p:txBody>
          <a:bodyPr wrap="square" lIns="66968" tIns="26787" rIns="66968" bIns="26787"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什么是环境?</a:t>
            </a:r>
            <a:endParaRPr kumimoji="0" lang="zh-CN" altLang="en-US"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Title 6"/>
          <p:cNvSpPr txBox="1"/>
          <p:nvPr>
            <p:custDataLst>
              <p:tags r:id="rId9"/>
            </p:custDataLst>
          </p:nvPr>
        </p:nvSpPr>
        <p:spPr>
          <a:xfrm>
            <a:off x="2087705" y="3204118"/>
            <a:ext cx="8679260" cy="1777514"/>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环境指的是‘所有包围在我们周边的一切'。人也是环境一部分,与环境有着密切的关系生活着。即, 我们人类呼吸的空气, 饮用的水, 取得食物的土地和给我们生活带来快乐的山·水·海·湖 ·树木·花·石头等都属于环境。还有生活的空间, 交通手段等多种多样的环境。</a:t>
            </a:r>
            <a:endParaRPr lang="zh-CN" altLang="en-US"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custDataLst>
              <p:tags r:id="rId1"/>
            </p:custDataLst>
          </p:nvPr>
        </p:nvSpPr>
        <p:spPr bwMode="auto">
          <a:xfrm>
            <a:off x="2554277"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03</a:t>
            </a:r>
            <a:endParaRPr lang="en-US" altLang="zh-CN" sz="11500" b="1" cap="all" spc="300" dirty="0">
              <a:solidFill>
                <a:schemeClr val="accent1"/>
              </a:solidFill>
              <a:latin typeface="+mj-ea"/>
              <a:ea typeface="+mj-ea"/>
              <a:cs typeface="Arial" panose="020B0604020202020204" pitchFamily="34" charset="0"/>
            </a:endParaRPr>
          </a:p>
        </p:txBody>
      </p:sp>
      <p:sp>
        <p:nvSpPr>
          <p:cNvPr id="345" name="Freeform 11"/>
          <p:cNvSpPr/>
          <p:nvPr>
            <p:custDataLst>
              <p:tags r:id="rId2"/>
            </p:custDataLst>
          </p:nvPr>
        </p:nvSpPr>
        <p:spPr>
          <a:xfrm>
            <a:off x="11759435" y="4946670"/>
            <a:ext cx="235400" cy="235404"/>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ctr"/>
            <a:endParaRPr lang="zh-CN" altLang="en-US" sz="10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4775195" y="2157253"/>
            <a:ext cx="235396" cy="235062"/>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r"/>
            <a:endParaRPr lang="zh-CN" altLang="en-US" sz="100">
              <a:solidFill>
                <a:schemeClr val="lt1"/>
              </a:solidFill>
              <a:latin typeface="Arial" panose="020B0604020202020204" pitchFamily="34" charset="0"/>
              <a:ea typeface="微软雅黑" panose="020B0503020204020204" pitchFamily="34" charset="-122"/>
            </a:endParaRPr>
          </a:p>
        </p:txBody>
      </p:sp>
      <p:sp>
        <p:nvSpPr>
          <p:cNvPr id="3" name="标题 1"/>
          <p:cNvSpPr/>
          <p:nvPr>
            <p:custDataLst>
              <p:tags r:id="rId4"/>
            </p:custDataLst>
          </p:nvPr>
        </p:nvSpPr>
        <p:spPr>
          <a:xfrm>
            <a:off x="4878426" y="2503118"/>
            <a:ext cx="7009896" cy="2385661"/>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4200" dirty="0">
                <a:solidFill>
                  <a:schemeClr val="accent1"/>
                </a:solidFill>
                <a:uFillTx/>
                <a:sym typeface="+mn-ea"/>
              </a:rPr>
              <a:t>大气管理</a:t>
            </a:r>
            <a:endParaRPr lang="zh-CN" altLang="en-US" sz="4200" dirty="0">
              <a:solidFill>
                <a:schemeClr val="accent1"/>
              </a:solidFill>
              <a:uFillTx/>
              <a:sym typeface="+mn-ea"/>
            </a:endParaRPr>
          </a:p>
        </p:txBody>
      </p:sp>
    </p:spTree>
    <p:custDataLst>
      <p:tags r:id="rId5"/>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21"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22"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0"/>
            </p:custDataLst>
          </p:nvPr>
        </p:nvSpPr>
        <p:spPr>
          <a:xfrm>
            <a:off x="482207"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4" name="Title 6"/>
          <p:cNvSpPr txBox="1"/>
          <p:nvPr>
            <p:custDataLst>
              <p:tags r:id="rId11"/>
            </p:custDataLst>
          </p:nvPr>
        </p:nvSpPr>
        <p:spPr>
          <a:xfrm>
            <a:off x="1607621"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大气管理的目的</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Title 6"/>
          <p:cNvSpPr txBox="1"/>
          <p:nvPr>
            <p:custDataLst>
              <p:tags r:id="rId12"/>
            </p:custDataLst>
          </p:nvPr>
        </p:nvSpPr>
        <p:spPr>
          <a:xfrm>
            <a:off x="1607621" y="4661078"/>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目的在于管理组织活动, 产品及服务引起的大气污染物质, 适当维持运营排放及防止设施从而最小化大气污染物质的排放。</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7" name="文本框 16"/>
          <p:cNvSpPr txBox="1"/>
          <p:nvPr>
            <p:custDataLst>
              <p:tags r:id="rId6"/>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8" name="Title 6"/>
          <p:cNvSpPr txBox="1"/>
          <p:nvPr>
            <p:custDataLst>
              <p:tags r:id="rId7"/>
            </p:custDataLst>
          </p:nvPr>
        </p:nvSpPr>
        <p:spPr>
          <a:xfrm>
            <a:off x="803725" y="1735852"/>
            <a:ext cx="3535989" cy="4403907"/>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大气管理的目的</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大气管理重点项目</a:t>
            </a:r>
            <a:endPar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itle 6"/>
          <p:cNvSpPr txBox="1"/>
          <p:nvPr>
            <p:custDataLst>
              <p:tags r:id="rId8"/>
            </p:custDataLst>
          </p:nvPr>
        </p:nvSpPr>
        <p:spPr>
          <a:xfrm>
            <a:off x="4661381" y="1735852"/>
            <a:ext cx="3535989" cy="4403907"/>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&gt;</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&gt;</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&gt;</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&gt;</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0" name="Title 6"/>
          <p:cNvSpPr txBox="1"/>
          <p:nvPr>
            <p:custDataLst>
              <p:tags r:id="rId9"/>
            </p:custDataLst>
          </p:nvPr>
        </p:nvSpPr>
        <p:spPr>
          <a:xfrm>
            <a:off x="8519036" y="1735852"/>
            <a:ext cx="3535989" cy="4403907"/>
          </a:xfrm>
          <a:prstGeom prst="rect">
            <a:avLst/>
          </a:prstGeom>
          <a:noFill/>
          <a:ln w="3175">
            <a:noFill/>
            <a:prstDash val="dash"/>
          </a:ln>
        </p:spPr>
        <p:txBody>
          <a:bodyPr wrap="square" lIns="66968" tIns="26787" rIns="66968" bIns="26787"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掌握排放设施及防止设施的现况, 设置时实施许可制。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环境设施的变更(新设, 增设, 移动, 废弃等)时必须事先得到环境安全部门的承认。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根据法定周期测定污染物质遵守排放基准。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为管理排放及防止设施的运营状态,实施定期点检。</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7" name="文本框 36"/>
          <p:cNvSpPr txBox="1"/>
          <p:nvPr>
            <p:custDataLst>
              <p:tags r:id="rId6"/>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8" name="Title 6"/>
          <p:cNvSpPr txBox="1"/>
          <p:nvPr>
            <p:custDataLst>
              <p:tags r:id="rId7"/>
            </p:custDataLst>
          </p:nvPr>
        </p:nvSpPr>
        <p:spPr>
          <a:xfrm>
            <a:off x="636646" y="2301745"/>
            <a:ext cx="4191763" cy="3593569"/>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大气管理业务程序</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Title 6"/>
          <p:cNvSpPr txBox="1"/>
          <p:nvPr>
            <p:custDataLst>
              <p:tags r:id="rId8"/>
            </p:custDataLst>
          </p:nvPr>
        </p:nvSpPr>
        <p:spPr>
          <a:xfrm>
            <a:off x="5484379" y="2301745"/>
            <a:ext cx="6737655" cy="3593569"/>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掌握大气关联法规(环境安全担当者)</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掌握大气关联法规基准, 物质, 管理方法等资料通报制造部门。</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大气排放, 防止设施的运营(制造部门担当者)</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制造部门运营与制造活动关联的排放设置和防止设施, 平常进行日常点检发现异常时及时通报环境安全部门及设备部门防止非正常运行。</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5303944"/>
            <a:ext cx="12856219" cy="192870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2"/>
            </p:custDataLst>
          </p:nvPr>
        </p:nvPicPr>
        <p:blipFill>
          <a:blip r:embed="rId3"/>
          <a:stretch>
            <a:fillRect/>
          </a:stretch>
        </p:blipFill>
        <p:spPr>
          <a:xfrm>
            <a:off x="0" y="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5673"/>
            <a:ext cx="759470" cy="759428"/>
          </a:xfrm>
          <a:prstGeom prst="rect">
            <a:avLst/>
          </a:prstGeom>
        </p:spPr>
      </p:pic>
      <p:sp>
        <p:nvSpPr>
          <p:cNvPr id="18" name="文本框 17"/>
          <p:cNvSpPr txBox="1"/>
          <p:nvPr>
            <p:custDataLst>
              <p:tags r:id="rId6"/>
            </p:custDataLst>
          </p:nvPr>
        </p:nvSpPr>
        <p:spPr>
          <a:xfrm>
            <a:off x="642891" y="642908"/>
            <a:ext cx="11572955"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Title 6"/>
          <p:cNvSpPr txBox="1"/>
          <p:nvPr>
            <p:custDataLst>
              <p:tags r:id="rId7"/>
            </p:custDataLst>
          </p:nvPr>
        </p:nvSpPr>
        <p:spPr>
          <a:xfrm>
            <a:off x="642938" y="1446542"/>
            <a:ext cx="11572955"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大气管理业务程序</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itle 6"/>
          <p:cNvSpPr txBox="1"/>
          <p:nvPr>
            <p:custDataLst>
              <p:tags r:id="rId8"/>
            </p:custDataLst>
          </p:nvPr>
        </p:nvSpPr>
        <p:spPr>
          <a:xfrm>
            <a:off x="646038" y="2571911"/>
            <a:ext cx="11572366" cy="559226"/>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大气污染物质测定(环境安全担当者)</a:t>
            </a:r>
            <a:endPar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itle 6"/>
          <p:cNvSpPr txBox="1"/>
          <p:nvPr>
            <p:custDataLst>
              <p:tags r:id="rId9"/>
            </p:custDataLst>
          </p:nvPr>
        </p:nvSpPr>
        <p:spPr>
          <a:xfrm>
            <a:off x="645368" y="3205477"/>
            <a:ext cx="11572346" cy="1456009"/>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根据法律规定周期(没有时自行设定周期)测定大气污染物质, 发现异常时进行原因分析并及时改善.</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不能进行自行测定时, 委托外部专门机关进行. 对于测定记录根据法定期限进行保管。</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itle 6"/>
          <p:cNvSpPr txBox="1"/>
          <p:nvPr>
            <p:custDataLst>
              <p:tags r:id="rId10"/>
            </p:custDataLst>
          </p:nvPr>
        </p:nvSpPr>
        <p:spPr>
          <a:xfrm>
            <a:off x="643925" y="5304376"/>
            <a:ext cx="11572366" cy="559226"/>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大气排放, 防止设施维持管理及保修(设备部门)</a:t>
            </a:r>
            <a:endPar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itle 6"/>
          <p:cNvSpPr txBox="1"/>
          <p:nvPr>
            <p:custDataLst>
              <p:tags r:id="rId11"/>
            </p:custDataLst>
          </p:nvPr>
        </p:nvSpPr>
        <p:spPr>
          <a:xfrm>
            <a:off x="643255" y="5937942"/>
            <a:ext cx="11572346" cy="652318"/>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为有效运营大气排放, 防止设施定期实施点检发现异常时及时修理及补完。 </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5303944"/>
            <a:ext cx="12856219" cy="192870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2"/>
            </p:custDataLst>
          </p:nvPr>
        </p:nvPicPr>
        <p:blipFill>
          <a:blip r:embed="rId3"/>
          <a:stretch>
            <a:fillRect/>
          </a:stretch>
        </p:blipFill>
        <p:spPr>
          <a:xfrm>
            <a:off x="0" y="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5673"/>
            <a:ext cx="759470" cy="759428"/>
          </a:xfrm>
          <a:prstGeom prst="rect">
            <a:avLst/>
          </a:prstGeom>
        </p:spPr>
      </p:pic>
      <p:sp>
        <p:nvSpPr>
          <p:cNvPr id="18" name="文本框 17"/>
          <p:cNvSpPr txBox="1"/>
          <p:nvPr>
            <p:custDataLst>
              <p:tags r:id="rId6"/>
            </p:custDataLst>
          </p:nvPr>
        </p:nvSpPr>
        <p:spPr>
          <a:xfrm>
            <a:off x="642891" y="642908"/>
            <a:ext cx="11572955"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Title 6"/>
          <p:cNvSpPr txBox="1"/>
          <p:nvPr>
            <p:custDataLst>
              <p:tags r:id="rId7"/>
            </p:custDataLst>
          </p:nvPr>
        </p:nvSpPr>
        <p:spPr>
          <a:xfrm>
            <a:off x="642938" y="1446542"/>
            <a:ext cx="11572955"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大气管理业务程序</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itle 6"/>
          <p:cNvSpPr txBox="1"/>
          <p:nvPr>
            <p:custDataLst>
              <p:tags r:id="rId8"/>
            </p:custDataLst>
          </p:nvPr>
        </p:nvSpPr>
        <p:spPr>
          <a:xfrm>
            <a:off x="646038" y="2571911"/>
            <a:ext cx="11572366" cy="559226"/>
          </a:xfrm>
          <a:prstGeom prst="rect">
            <a:avLst/>
          </a:prstGeom>
          <a:noFill/>
          <a:ln w="3175">
            <a:noFill/>
            <a:prstDash val="dash"/>
          </a:ln>
        </p:spPr>
        <p:txBody>
          <a:bodyPr wrap="square" lIns="66968" tIns="26787" rIns="66968" bIns="26787"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大气污染物质测定(环境安全担当者)</a:t>
            </a:r>
            <a:endParaRPr kumimoji="0"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itle 6"/>
          <p:cNvSpPr txBox="1"/>
          <p:nvPr>
            <p:custDataLst>
              <p:tags r:id="rId9"/>
            </p:custDataLst>
          </p:nvPr>
        </p:nvSpPr>
        <p:spPr>
          <a:xfrm>
            <a:off x="645368" y="3205477"/>
            <a:ext cx="11572346" cy="1456009"/>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根据法律规定周期(没有时自行设定周期)测定大气污染物质, 发现异常时进行原因分析并及时改善.</a:t>
            </a:r>
            <a:endParaRPr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不能进行自行测定时, 委托外部专门机关进行. 对于测定记录根据法定期限进行保管。</a:t>
            </a:r>
            <a:endParaRPr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itle 6"/>
          <p:cNvSpPr txBox="1"/>
          <p:nvPr>
            <p:custDataLst>
              <p:tags r:id="rId10"/>
            </p:custDataLst>
          </p:nvPr>
        </p:nvSpPr>
        <p:spPr>
          <a:xfrm>
            <a:off x="643925" y="5304376"/>
            <a:ext cx="11572366" cy="559226"/>
          </a:xfrm>
          <a:prstGeom prst="rect">
            <a:avLst/>
          </a:prstGeom>
          <a:noFill/>
          <a:ln w="3175">
            <a:noFill/>
            <a:prstDash val="dash"/>
          </a:ln>
        </p:spPr>
        <p:txBody>
          <a:bodyPr wrap="square" lIns="66968" tIns="26787" rIns="66968" bIns="26787"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大气排放, 防止设施维持管理及保修(设备部门)</a:t>
            </a:r>
            <a:endParaRPr kumimoji="0" sz="26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itle 6"/>
          <p:cNvSpPr txBox="1"/>
          <p:nvPr>
            <p:custDataLst>
              <p:tags r:id="rId11"/>
            </p:custDataLst>
          </p:nvPr>
        </p:nvSpPr>
        <p:spPr>
          <a:xfrm>
            <a:off x="643255" y="5937942"/>
            <a:ext cx="11572346" cy="652318"/>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为有效运营大气排放, 防止设施定期实施点检发现异常时及时修理及补完。 </a:t>
            </a:r>
            <a:endParaRPr sz="20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11390"/>
            <a:ext cx="5091597" cy="724403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2"/>
            </p:custDataLst>
          </p:nvPr>
        </p:nvPicPr>
        <p:blipFill>
          <a:blip r:embed="rId3"/>
          <a:stretch>
            <a:fillRect/>
          </a:stretch>
        </p:blipFill>
        <p:spPr>
          <a:xfrm>
            <a:off x="0"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6473222"/>
            <a:ext cx="759470" cy="759428"/>
          </a:xfrm>
          <a:prstGeom prst="rect">
            <a:avLst/>
          </a:prstGeom>
        </p:spPr>
      </p:pic>
      <p:cxnSp>
        <p:nvCxnSpPr>
          <p:cNvPr id="69" name="直接连接符 68"/>
          <p:cNvCxnSpPr/>
          <p:nvPr>
            <p:custDataLst>
              <p:tags r:id="rId6"/>
            </p:custDataLst>
          </p:nvPr>
        </p:nvCxnSpPr>
        <p:spPr>
          <a:xfrm>
            <a:off x="642965" y="6670165"/>
            <a:ext cx="8036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文本框 97"/>
          <p:cNvSpPr txBox="1"/>
          <p:nvPr>
            <p:custDataLst>
              <p:tags r:id="rId7"/>
            </p:custDataLst>
          </p:nvPr>
        </p:nvSpPr>
        <p:spPr>
          <a:xfrm>
            <a:off x="643021" y="642902"/>
            <a:ext cx="3053799" cy="1521386"/>
          </a:xfrm>
          <a:prstGeom prst="rect">
            <a:avLst/>
          </a:prstGeom>
          <a:noFill/>
        </p:spPr>
        <p:txBody>
          <a:bodyPr wrap="square" lIns="66968" tIns="26787" rIns="66968" bIns="26787" rtlCol="0" anchor="t" anchorCtr="0">
            <a:normAutofit/>
          </a:bodyPr>
          <a:p>
            <a:pPr marL="0" lvl="0" indent="0" algn="l">
              <a:lnSpc>
                <a:spcPct val="110000"/>
              </a:lnSpc>
              <a:spcBef>
                <a:spcPts val="0"/>
              </a:spcBef>
              <a:spcAft>
                <a:spcPts val="0"/>
              </a:spcAft>
              <a:buSzPct val="100000"/>
              <a:buFontTx/>
              <a:buNone/>
            </a:pPr>
            <a:r>
              <a:rPr lang="en-US" sz="42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42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9" name="Title 6"/>
          <p:cNvSpPr txBox="1"/>
          <p:nvPr>
            <p:custDataLst>
              <p:tags r:id="rId8"/>
            </p:custDataLst>
          </p:nvPr>
        </p:nvSpPr>
        <p:spPr>
          <a:xfrm>
            <a:off x="643027" y="2488355"/>
            <a:ext cx="3053799" cy="2784570"/>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多种形态的装有塑料充电物的垂直塔, 吸收剂(水)是从塔顶部流入,有害气体是从底部供应进行处理的设备, 防范用于水溶性有害气体的处理。</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Title 6"/>
          <p:cNvSpPr txBox="1"/>
          <p:nvPr>
            <p:custDataLst>
              <p:tags r:id="rId9"/>
            </p:custDataLst>
          </p:nvPr>
        </p:nvSpPr>
        <p:spPr>
          <a:xfrm>
            <a:off x="4982964" y="1285805"/>
            <a:ext cx="7232650" cy="2893060"/>
          </a:xfrm>
          <a:prstGeom prst="rect">
            <a:avLst/>
          </a:prstGeom>
          <a:noFill/>
          <a:ln w="3175">
            <a:noFill/>
            <a:prstDash val="dash"/>
          </a:ln>
        </p:spPr>
        <p:txBody>
          <a:bodyPr wrap="square" lIns="66968" tIns="26787" rIns="66968" bIns="26787"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u="none" strike="noStrike" spc="100" baseline="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100" u="none" strike="noStrike" spc="100" baseline="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1" name="Title 6"/>
          <p:cNvSpPr txBox="1"/>
          <p:nvPr>
            <p:custDataLst>
              <p:tags r:id="rId10"/>
            </p:custDataLst>
          </p:nvPr>
        </p:nvSpPr>
        <p:spPr>
          <a:xfrm>
            <a:off x="4982964" y="4500316"/>
            <a:ext cx="7232650" cy="1125079"/>
          </a:xfrm>
          <a:prstGeom prst="rect">
            <a:avLst/>
          </a:prstGeom>
          <a:noFill/>
          <a:ln w="3175">
            <a:noFill/>
            <a:prstDash val="dash"/>
          </a:ln>
        </p:spPr>
        <p:txBody>
          <a:bodyPr wrap="square" lIns="66968" tIns="26787" rIns="66968" bIns="26787"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吸收设施(Wet-Scrubber)</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概 要</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20" name="文本框 19"/>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1"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吸收设施(Wet-Scrubber)</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种 类</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撒水塔洗涤器</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 SPRAY-CHAMBER SCRUBBER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文丘里洗涤器</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 VENTURI SCRUBBER )</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3"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圆心力洗涤器</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 CYCLONE SPRAY SCRUBBER)</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充电塔</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 PACKED TOWER )</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17" name="文本框 16"/>
          <p:cNvSpPr txBox="1"/>
          <p:nvPr>
            <p:custDataLst>
              <p:tags r:id="rId5"/>
            </p:custDataLst>
          </p:nvPr>
        </p:nvSpPr>
        <p:spPr>
          <a:xfrm>
            <a:off x="642943" y="642908"/>
            <a:ext cx="11572955" cy="642902"/>
          </a:xfrm>
          <a:prstGeom prst="rect">
            <a:avLst/>
          </a:prstGeom>
          <a:noFill/>
        </p:spPr>
        <p:txBody>
          <a:bodyPr wrap="square" lIns="66968" tIns="26787" rIns="66968" bIns="26787" rtlCol="0" anchor="t"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8" name="Title 6"/>
          <p:cNvSpPr txBox="1"/>
          <p:nvPr>
            <p:custDataLst>
              <p:tags r:id="rId6"/>
            </p:custDataLst>
          </p:nvPr>
        </p:nvSpPr>
        <p:spPr>
          <a:xfrm>
            <a:off x="643087" y="2089449"/>
            <a:ext cx="5464709" cy="208944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可以同时祛除污染气体和灰尘。</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外部温度引起的冻结和维持费用大等问题。</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9" name="Title 6"/>
          <p:cNvSpPr txBox="1"/>
          <p:nvPr>
            <p:custDataLst>
              <p:tags r:id="rId7"/>
            </p:custDataLst>
          </p:nvPr>
        </p:nvSpPr>
        <p:spPr>
          <a:xfrm>
            <a:off x="8519091" y="2089449"/>
            <a:ext cx="3696714" cy="160725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容易腐蚀, 产生废水等问题。</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0" name="Title 6"/>
          <p:cNvSpPr txBox="1"/>
          <p:nvPr>
            <p:custDataLst>
              <p:tags r:id="rId8"/>
            </p:custDataLst>
          </p:nvPr>
        </p:nvSpPr>
        <p:spPr>
          <a:xfrm>
            <a:off x="643039" y="4661078"/>
            <a:ext cx="3696714" cy="160725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可以处理高温多湿气体。</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水分蒸发产生白色烟雾的问题。</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1" name="Title 6"/>
          <p:cNvSpPr txBox="1"/>
          <p:nvPr>
            <p:custDataLst>
              <p:tags r:id="rId9"/>
            </p:custDataLst>
          </p:nvPr>
        </p:nvSpPr>
        <p:spPr>
          <a:xfrm>
            <a:off x="6751047" y="4178898"/>
            <a:ext cx="5464709" cy="208944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吸收设施(Wet-Scrubber)</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特 征</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等腰三角形 10"/>
          <p:cNvSpPr/>
          <p:nvPr>
            <p:custDataLst>
              <p:tags r:id="rId10"/>
            </p:custDataLst>
          </p:nvPr>
        </p:nvSpPr>
        <p:spPr>
          <a:xfrm rot="5400000">
            <a:off x="6838315" y="2812415"/>
            <a:ext cx="321310" cy="16065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2" name="等腰三角形 11"/>
          <p:cNvSpPr/>
          <p:nvPr>
            <p:custDataLst>
              <p:tags r:id="rId11"/>
            </p:custDataLst>
          </p:nvPr>
        </p:nvSpPr>
        <p:spPr>
          <a:xfrm rot="5400000">
            <a:off x="7235190" y="2812415"/>
            <a:ext cx="321310" cy="160655"/>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3" name="等腰三角形 12"/>
          <p:cNvSpPr/>
          <p:nvPr>
            <p:custDataLst>
              <p:tags r:id="rId12"/>
            </p:custDataLst>
          </p:nvPr>
        </p:nvSpPr>
        <p:spPr>
          <a:xfrm rot="5400000">
            <a:off x="7631430" y="2812415"/>
            <a:ext cx="321310" cy="16065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4" name="等腰三角形 13"/>
          <p:cNvSpPr/>
          <p:nvPr>
            <p:custDataLst>
              <p:tags r:id="rId13"/>
            </p:custDataLst>
          </p:nvPr>
        </p:nvSpPr>
        <p:spPr>
          <a:xfrm rot="5400000" flipH="1">
            <a:off x="5867400" y="5384165"/>
            <a:ext cx="321310" cy="16065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5" name="等腰三角形 14"/>
          <p:cNvSpPr/>
          <p:nvPr>
            <p:custDataLst>
              <p:tags r:id="rId14"/>
            </p:custDataLst>
          </p:nvPr>
        </p:nvSpPr>
        <p:spPr>
          <a:xfrm rot="5400000" flipH="1">
            <a:off x="5471160" y="5384165"/>
            <a:ext cx="321310" cy="160655"/>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6" name="等腰三角形 15"/>
          <p:cNvSpPr/>
          <p:nvPr>
            <p:custDataLst>
              <p:tags r:id="rId15"/>
            </p:custDataLst>
          </p:nvPr>
        </p:nvSpPr>
        <p:spPr>
          <a:xfrm rot="5400000" flipH="1">
            <a:off x="5074285" y="5384165"/>
            <a:ext cx="321310" cy="16065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Tree>
    <p:custDataLst>
      <p:tags r:id="rId16"/>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文本框 5"/>
          <p:cNvSpPr txBox="1"/>
          <p:nvPr>
            <p:custDataLst>
              <p:tags r:id="rId5"/>
            </p:custDataLst>
          </p:nvPr>
        </p:nvSpPr>
        <p:spPr>
          <a:xfrm>
            <a:off x="667385" y="1595755"/>
            <a:ext cx="5845810" cy="583565"/>
          </a:xfrm>
          <a:prstGeom prst="rect">
            <a:avLst/>
          </a:prstGeom>
          <a:noFill/>
        </p:spPr>
        <p:txBody>
          <a:bodyPr wrap="square" rtlCol="0" anchor="t">
            <a:spAutoFit/>
          </a:bodyPr>
          <a:lstStyle/>
          <a:p>
            <a:r>
              <a:rPr lang="zh-CN" altLang="en-US" sz="32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吸收设施(Wet-Scrubber)运营</a:t>
            </a:r>
            <a:endParaRPr lang="zh-CN" altLang="en-US" sz="32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7" name="平行四边形 136"/>
          <p:cNvSpPr/>
          <p:nvPr>
            <p:custDataLst>
              <p:tags r:id="rId6"/>
            </p:custDataLst>
          </p:nvPr>
        </p:nvSpPr>
        <p:spPr>
          <a:xfrm rot="16200000">
            <a:off x="3080385" y="358203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直角三角形 138"/>
          <p:cNvSpPr/>
          <p:nvPr>
            <p:custDataLst>
              <p:tags r:id="rId7"/>
            </p:custDataLst>
          </p:nvPr>
        </p:nvSpPr>
        <p:spPr>
          <a:xfrm>
            <a:off x="3051810" y="271716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矩形 139"/>
          <p:cNvSpPr/>
          <p:nvPr>
            <p:custDataLst>
              <p:tags r:id="rId8"/>
            </p:custDataLst>
          </p:nvPr>
        </p:nvSpPr>
        <p:spPr>
          <a:xfrm>
            <a:off x="2553970" y="287464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1" name="任意多边形 140"/>
          <p:cNvSpPr/>
          <p:nvPr>
            <p:custDataLst>
              <p:tags r:id="rId9"/>
            </p:custDataLst>
          </p:nvPr>
        </p:nvSpPr>
        <p:spPr>
          <a:xfrm>
            <a:off x="2614930" y="271716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2" name="平行四边形 141"/>
          <p:cNvSpPr/>
          <p:nvPr>
            <p:custDataLst>
              <p:tags r:id="rId10"/>
            </p:custDataLst>
          </p:nvPr>
        </p:nvSpPr>
        <p:spPr>
          <a:xfrm rot="16200000">
            <a:off x="4777105" y="358203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直角三角形 143"/>
          <p:cNvSpPr/>
          <p:nvPr>
            <p:custDataLst>
              <p:tags r:id="rId11"/>
            </p:custDataLst>
          </p:nvPr>
        </p:nvSpPr>
        <p:spPr>
          <a:xfrm>
            <a:off x="4748530" y="271716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矩形 146"/>
          <p:cNvSpPr/>
          <p:nvPr>
            <p:custDataLst>
              <p:tags r:id="rId12"/>
            </p:custDataLst>
          </p:nvPr>
        </p:nvSpPr>
        <p:spPr>
          <a:xfrm>
            <a:off x="4250690" y="287464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50" name="任意多边形 149"/>
          <p:cNvSpPr/>
          <p:nvPr>
            <p:custDataLst>
              <p:tags r:id="rId13"/>
            </p:custDataLst>
          </p:nvPr>
        </p:nvSpPr>
        <p:spPr>
          <a:xfrm>
            <a:off x="4311650" y="271716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51" name="平行四边形 150"/>
          <p:cNvSpPr/>
          <p:nvPr>
            <p:custDataLst>
              <p:tags r:id="rId14"/>
            </p:custDataLst>
          </p:nvPr>
        </p:nvSpPr>
        <p:spPr>
          <a:xfrm rot="16200000">
            <a:off x="6473190" y="358203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直角三角形 151"/>
          <p:cNvSpPr/>
          <p:nvPr>
            <p:custDataLst>
              <p:tags r:id="rId15"/>
            </p:custDataLst>
          </p:nvPr>
        </p:nvSpPr>
        <p:spPr>
          <a:xfrm>
            <a:off x="6444615" y="271716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矩形 152"/>
          <p:cNvSpPr/>
          <p:nvPr>
            <p:custDataLst>
              <p:tags r:id="rId16"/>
            </p:custDataLst>
          </p:nvPr>
        </p:nvSpPr>
        <p:spPr>
          <a:xfrm>
            <a:off x="5946775" y="287464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0" name="任意多边形 159"/>
          <p:cNvSpPr/>
          <p:nvPr>
            <p:custDataLst>
              <p:tags r:id="rId17"/>
            </p:custDataLst>
          </p:nvPr>
        </p:nvSpPr>
        <p:spPr>
          <a:xfrm>
            <a:off x="6007735" y="271716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1" name="平行四边形 160"/>
          <p:cNvSpPr/>
          <p:nvPr>
            <p:custDataLst>
              <p:tags r:id="rId18"/>
            </p:custDataLst>
          </p:nvPr>
        </p:nvSpPr>
        <p:spPr>
          <a:xfrm rot="16200000">
            <a:off x="8169910" y="358203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直角三角形 162"/>
          <p:cNvSpPr/>
          <p:nvPr>
            <p:custDataLst>
              <p:tags r:id="rId19"/>
            </p:custDataLst>
          </p:nvPr>
        </p:nvSpPr>
        <p:spPr>
          <a:xfrm>
            <a:off x="8141335" y="271716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矩形 163"/>
          <p:cNvSpPr/>
          <p:nvPr>
            <p:custDataLst>
              <p:tags r:id="rId20"/>
            </p:custDataLst>
          </p:nvPr>
        </p:nvSpPr>
        <p:spPr>
          <a:xfrm>
            <a:off x="7643495" y="287464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5" name="任意多边形 164"/>
          <p:cNvSpPr/>
          <p:nvPr>
            <p:custDataLst>
              <p:tags r:id="rId21"/>
            </p:custDataLst>
          </p:nvPr>
        </p:nvSpPr>
        <p:spPr>
          <a:xfrm>
            <a:off x="7704455" y="271716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7" name="直角三角形 166"/>
          <p:cNvSpPr/>
          <p:nvPr>
            <p:custDataLst>
              <p:tags r:id="rId22"/>
            </p:custDataLst>
          </p:nvPr>
        </p:nvSpPr>
        <p:spPr>
          <a:xfrm>
            <a:off x="9838055" y="271716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矩形 167"/>
          <p:cNvSpPr/>
          <p:nvPr>
            <p:custDataLst>
              <p:tags r:id="rId23"/>
            </p:custDataLst>
          </p:nvPr>
        </p:nvSpPr>
        <p:spPr>
          <a:xfrm>
            <a:off x="9340215" y="287464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27" name="任意多边形 133"/>
          <p:cNvSpPr/>
          <p:nvPr>
            <p:custDataLst>
              <p:tags r:id="rId24"/>
            </p:custDataLst>
          </p:nvPr>
        </p:nvSpPr>
        <p:spPr>
          <a:xfrm>
            <a:off x="9401175" y="271716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E</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9" name="文本框 168"/>
          <p:cNvSpPr txBox="1"/>
          <p:nvPr>
            <p:custDataLst>
              <p:tags r:id="rId25"/>
            </p:custDataLst>
          </p:nvPr>
        </p:nvSpPr>
        <p:spPr>
          <a:xfrm>
            <a:off x="2553970" y="3388360"/>
            <a:ext cx="1234440" cy="2353310"/>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循环洗涤水为保证自动更换干净水, 设置可以定期补充一定量的自动补充装置。</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0" name="文本框 169"/>
          <p:cNvSpPr txBox="1"/>
          <p:nvPr>
            <p:custDataLst>
              <p:tags r:id="rId26"/>
            </p:custDataLst>
          </p:nvPr>
        </p:nvSpPr>
        <p:spPr>
          <a:xfrm>
            <a:off x="4250690" y="2957830"/>
            <a:ext cx="1240790" cy="2999740"/>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随时对洗涤水pH 自动测定器与水分析值进行比较, 如发生 ±0.3以上的误差时应立即记性检教正。</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 name="文本框 170"/>
          <p:cNvSpPr txBox="1"/>
          <p:nvPr>
            <p:custDataLst>
              <p:tags r:id="rId27"/>
            </p:custDataLst>
          </p:nvPr>
        </p:nvSpPr>
        <p:spPr>
          <a:xfrm>
            <a:off x="5946775" y="3101340"/>
            <a:ext cx="1234440" cy="2676525"/>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为保证洗涤水一直保持在适当pH(5.8~8.6) 范围, 必须确认药品供应设施的启动状态。</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 name="文本框 171"/>
          <p:cNvSpPr txBox="1"/>
          <p:nvPr>
            <p:custDataLst>
              <p:tags r:id="rId28"/>
            </p:custDataLst>
          </p:nvPr>
        </p:nvSpPr>
        <p:spPr>
          <a:xfrm>
            <a:off x="7643495" y="3316605"/>
            <a:ext cx="1239520" cy="2030095"/>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为洗涤水的均匀适当喷射,要确认循环泵, 喷嘴等设备的启动状态。</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3" name="文本框 172"/>
          <p:cNvSpPr txBox="1"/>
          <p:nvPr>
            <p:custDataLst>
              <p:tags r:id="rId29"/>
            </p:custDataLst>
          </p:nvPr>
        </p:nvSpPr>
        <p:spPr>
          <a:xfrm>
            <a:off x="9340215" y="3388360"/>
            <a:ext cx="1240790" cy="1383665"/>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洗涤水的排水管必须连接到废水处理场。</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任意多边形 4"/>
          <p:cNvSpPr/>
          <p:nvPr>
            <p:custDataLst>
              <p:tags r:id="rId3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03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大气管理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1" name="任意多边形 30"/>
          <p:cNvSpPr/>
          <p:nvPr>
            <p:custDataLst>
              <p:tags r:id="rId3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3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1" name="矩形 12"/>
          <p:cNvSpPr/>
          <p:nvPr>
            <p:custDataLst>
              <p:tags r:id="rId6"/>
            </p:custDataLst>
          </p:nvPr>
        </p:nvSpPr>
        <p:spPr>
          <a:xfrm rot="240000">
            <a:off x="1607625" y="2410902"/>
            <a:ext cx="9804337" cy="3535991"/>
          </a:xfrm>
          <a:prstGeom prst="rect">
            <a:avLst/>
          </a:prstGeom>
          <a:noFill/>
          <a:ln w="254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67" name="矩形 66"/>
          <p:cNvSpPr/>
          <p:nvPr>
            <p:custDataLst>
              <p:tags r:id="rId7"/>
            </p:custDataLst>
          </p:nvPr>
        </p:nvSpPr>
        <p:spPr>
          <a:xfrm>
            <a:off x="2089806" y="2250176"/>
            <a:ext cx="8839976" cy="3696717"/>
          </a:xfrm>
          <a:prstGeom prst="rect">
            <a:avLst/>
          </a:prstGeom>
          <a:solidFill>
            <a:schemeClr val="lt2"/>
          </a:solidFill>
          <a:ln>
            <a:noFill/>
          </a:ln>
          <a:effectLst>
            <a:outerShdw blurRad="127000" dir="5400000" algn="ctr" rotWithShape="0">
              <a:schemeClr val="lt1">
                <a:lumMod val="5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68" name="椭圆 67"/>
          <p:cNvSpPr/>
          <p:nvPr>
            <p:custDataLst>
              <p:tags r:id="rId8"/>
            </p:custDataLst>
          </p:nvPr>
        </p:nvSpPr>
        <p:spPr>
          <a:xfrm>
            <a:off x="11934190" y="1614805"/>
            <a:ext cx="80645" cy="806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69" name="椭圆 68"/>
          <p:cNvSpPr/>
          <p:nvPr>
            <p:custDataLst>
              <p:tags r:id="rId9"/>
            </p:custDataLst>
          </p:nvPr>
        </p:nvSpPr>
        <p:spPr>
          <a:xfrm>
            <a:off x="12115165" y="1614805"/>
            <a:ext cx="80645" cy="806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70" name="椭圆 69"/>
          <p:cNvSpPr/>
          <p:nvPr>
            <p:custDataLst>
              <p:tags r:id="rId10"/>
            </p:custDataLst>
          </p:nvPr>
        </p:nvSpPr>
        <p:spPr>
          <a:xfrm>
            <a:off x="12296140" y="1614805"/>
            <a:ext cx="80645" cy="806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71" name="椭圆 70"/>
          <p:cNvSpPr/>
          <p:nvPr>
            <p:custDataLst>
              <p:tags r:id="rId11"/>
            </p:custDataLst>
          </p:nvPr>
        </p:nvSpPr>
        <p:spPr>
          <a:xfrm>
            <a:off x="481965" y="6428740"/>
            <a:ext cx="80645" cy="806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72" name="椭圆 71"/>
          <p:cNvSpPr/>
          <p:nvPr>
            <p:custDataLst>
              <p:tags r:id="rId12"/>
            </p:custDataLst>
          </p:nvPr>
        </p:nvSpPr>
        <p:spPr>
          <a:xfrm>
            <a:off x="663575" y="6428740"/>
            <a:ext cx="80645" cy="806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73" name="椭圆 72"/>
          <p:cNvSpPr/>
          <p:nvPr>
            <p:custDataLst>
              <p:tags r:id="rId13"/>
            </p:custDataLst>
          </p:nvPr>
        </p:nvSpPr>
        <p:spPr>
          <a:xfrm>
            <a:off x="844550" y="6428740"/>
            <a:ext cx="80645" cy="806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74" name="文本框 73"/>
          <p:cNvSpPr txBox="1"/>
          <p:nvPr>
            <p:custDataLst>
              <p:tags r:id="rId14"/>
            </p:custDataLst>
          </p:nvPr>
        </p:nvSpPr>
        <p:spPr>
          <a:xfrm>
            <a:off x="482207"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5" name="Title 6"/>
          <p:cNvSpPr txBox="1"/>
          <p:nvPr>
            <p:custDataLst>
              <p:tags r:id="rId15"/>
            </p:custDataLst>
          </p:nvPr>
        </p:nvSpPr>
        <p:spPr>
          <a:xfrm>
            <a:off x="2733688" y="2893294"/>
            <a:ext cx="7553680" cy="559205"/>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伤病中的地球</a:t>
            </a:r>
            <a:endPar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Title 6"/>
          <p:cNvSpPr txBox="1"/>
          <p:nvPr>
            <p:custDataLst>
              <p:tags r:id="rId16"/>
            </p:custDataLst>
          </p:nvPr>
        </p:nvSpPr>
        <p:spPr>
          <a:xfrm>
            <a:off x="2733018" y="3526837"/>
            <a:ext cx="7553660" cy="1777416"/>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21世纪是环境的世纪.我们人类的生活越来越丰富,但我们环境在开始生病。我们随意丢弃的垃圾污染了土壤和水,汽车所排出的尾气在污染着空气。由于人类只考虑知己的缘故美丽的山和绿地在慢慢消失,每天都有无数的动植物在死亡。</a:t>
            </a:r>
            <a:endParaRPr lang="zh-CN" altLang="en-US"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7"/>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文本框 5"/>
          <p:cNvSpPr txBox="1"/>
          <p:nvPr>
            <p:custDataLst>
              <p:tags r:id="rId5"/>
            </p:custDataLst>
          </p:nvPr>
        </p:nvSpPr>
        <p:spPr>
          <a:xfrm>
            <a:off x="667385" y="1308735"/>
            <a:ext cx="632206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吸收设施(Wet-Scrubber)运营</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7" name="平行四边形 136"/>
          <p:cNvSpPr/>
          <p:nvPr>
            <p:custDataLst>
              <p:tags r:id="rId6"/>
            </p:custDataLst>
          </p:nvPr>
        </p:nvSpPr>
        <p:spPr>
          <a:xfrm rot="16200000">
            <a:off x="3367405" y="372554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直角三角形 138"/>
          <p:cNvSpPr/>
          <p:nvPr>
            <p:custDataLst>
              <p:tags r:id="rId7"/>
            </p:custDataLst>
          </p:nvPr>
        </p:nvSpPr>
        <p:spPr>
          <a:xfrm>
            <a:off x="3338830" y="286067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矩形 139"/>
          <p:cNvSpPr/>
          <p:nvPr>
            <p:custDataLst>
              <p:tags r:id="rId8"/>
            </p:custDataLst>
          </p:nvPr>
        </p:nvSpPr>
        <p:spPr>
          <a:xfrm>
            <a:off x="2840990" y="301815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1" name="任意多边形 140"/>
          <p:cNvSpPr/>
          <p:nvPr>
            <p:custDataLst>
              <p:tags r:id="rId9"/>
            </p:custDataLst>
          </p:nvPr>
        </p:nvSpPr>
        <p:spPr>
          <a:xfrm>
            <a:off x="2901950" y="286067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F</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2" name="平行四边形 141"/>
          <p:cNvSpPr/>
          <p:nvPr>
            <p:custDataLst>
              <p:tags r:id="rId10"/>
            </p:custDataLst>
          </p:nvPr>
        </p:nvSpPr>
        <p:spPr>
          <a:xfrm rot="16200000">
            <a:off x="5064125" y="372554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直角三角形 143"/>
          <p:cNvSpPr/>
          <p:nvPr>
            <p:custDataLst>
              <p:tags r:id="rId11"/>
            </p:custDataLst>
          </p:nvPr>
        </p:nvSpPr>
        <p:spPr>
          <a:xfrm>
            <a:off x="5035550" y="286067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矩形 146"/>
          <p:cNvSpPr/>
          <p:nvPr>
            <p:custDataLst>
              <p:tags r:id="rId12"/>
            </p:custDataLst>
          </p:nvPr>
        </p:nvSpPr>
        <p:spPr>
          <a:xfrm>
            <a:off x="4537710" y="301815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50" name="任意多边形 149"/>
          <p:cNvSpPr/>
          <p:nvPr>
            <p:custDataLst>
              <p:tags r:id="rId13"/>
            </p:custDataLst>
          </p:nvPr>
        </p:nvSpPr>
        <p:spPr>
          <a:xfrm>
            <a:off x="4598670" y="286067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G</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51" name="平行四边形 150"/>
          <p:cNvSpPr/>
          <p:nvPr>
            <p:custDataLst>
              <p:tags r:id="rId14"/>
            </p:custDataLst>
          </p:nvPr>
        </p:nvSpPr>
        <p:spPr>
          <a:xfrm rot="16200000">
            <a:off x="6760210" y="372554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直角三角形 151"/>
          <p:cNvSpPr/>
          <p:nvPr>
            <p:custDataLst>
              <p:tags r:id="rId15"/>
            </p:custDataLst>
          </p:nvPr>
        </p:nvSpPr>
        <p:spPr>
          <a:xfrm>
            <a:off x="6731635" y="286067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矩形 152"/>
          <p:cNvSpPr/>
          <p:nvPr>
            <p:custDataLst>
              <p:tags r:id="rId16"/>
            </p:custDataLst>
          </p:nvPr>
        </p:nvSpPr>
        <p:spPr>
          <a:xfrm>
            <a:off x="6233795" y="301815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0" name="任意多边形 159"/>
          <p:cNvSpPr/>
          <p:nvPr>
            <p:custDataLst>
              <p:tags r:id="rId17"/>
            </p:custDataLst>
          </p:nvPr>
        </p:nvSpPr>
        <p:spPr>
          <a:xfrm>
            <a:off x="6294755" y="286067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H</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1" name="平行四边形 160"/>
          <p:cNvSpPr/>
          <p:nvPr>
            <p:custDataLst>
              <p:tags r:id="rId18"/>
            </p:custDataLst>
          </p:nvPr>
        </p:nvSpPr>
        <p:spPr>
          <a:xfrm rot="16200000">
            <a:off x="8456930" y="3725545"/>
            <a:ext cx="1877695" cy="462915"/>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直角三角形 162"/>
          <p:cNvSpPr/>
          <p:nvPr>
            <p:custDataLst>
              <p:tags r:id="rId19"/>
            </p:custDataLst>
          </p:nvPr>
        </p:nvSpPr>
        <p:spPr>
          <a:xfrm>
            <a:off x="8428355" y="286067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矩形 163"/>
          <p:cNvSpPr/>
          <p:nvPr>
            <p:custDataLst>
              <p:tags r:id="rId20"/>
            </p:custDataLst>
          </p:nvPr>
        </p:nvSpPr>
        <p:spPr>
          <a:xfrm>
            <a:off x="7930515" y="301815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5" name="任意多边形 164"/>
          <p:cNvSpPr/>
          <p:nvPr>
            <p:custDataLst>
              <p:tags r:id="rId21"/>
            </p:custDataLst>
          </p:nvPr>
        </p:nvSpPr>
        <p:spPr>
          <a:xfrm>
            <a:off x="7991475" y="286067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I</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7" name="直角三角形 166"/>
          <p:cNvSpPr/>
          <p:nvPr>
            <p:custDataLst>
              <p:tags r:id="rId22"/>
            </p:custDataLst>
          </p:nvPr>
        </p:nvSpPr>
        <p:spPr>
          <a:xfrm>
            <a:off x="10125075" y="2860675"/>
            <a:ext cx="165735" cy="157480"/>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矩形 167"/>
          <p:cNvSpPr/>
          <p:nvPr>
            <p:custDataLst>
              <p:tags r:id="rId23"/>
            </p:custDataLst>
          </p:nvPr>
        </p:nvSpPr>
        <p:spPr>
          <a:xfrm>
            <a:off x="9627235" y="3018155"/>
            <a:ext cx="1240155" cy="3030220"/>
          </a:xfrm>
          <a:prstGeom prst="rect">
            <a:avLst/>
          </a:prstGeom>
          <a:solidFill>
            <a:schemeClr val="lt1"/>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150000"/>
              </a:lnSpc>
            </a:pPr>
            <a:endParaRPr lang="en-US" altLang="zh-CN" sz="1400" b="1" kern="1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27" name="任意多边形 133"/>
          <p:cNvSpPr/>
          <p:nvPr>
            <p:custDataLst>
              <p:tags r:id="rId24"/>
            </p:custDataLst>
          </p:nvPr>
        </p:nvSpPr>
        <p:spPr>
          <a:xfrm>
            <a:off x="9688195" y="2860675"/>
            <a:ext cx="427990" cy="488950"/>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J</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9" name="文本框 168"/>
          <p:cNvSpPr txBox="1"/>
          <p:nvPr>
            <p:custDataLst>
              <p:tags r:id="rId25"/>
            </p:custDataLst>
          </p:nvPr>
        </p:nvSpPr>
        <p:spPr>
          <a:xfrm>
            <a:off x="2840990" y="3531870"/>
            <a:ext cx="1234440" cy="2030095"/>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为防止药品罐内的药品向外泄漏, 在外面砌适当容量(1.2倍以上)的防护墙。</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0" name="文本框 169"/>
          <p:cNvSpPr txBox="1"/>
          <p:nvPr>
            <p:custDataLst>
              <p:tags r:id="rId26"/>
            </p:custDataLst>
          </p:nvPr>
        </p:nvSpPr>
        <p:spPr>
          <a:xfrm>
            <a:off x="4537710" y="3531870"/>
            <a:ext cx="1240790" cy="1383665"/>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为防止在冬季各种管路发生冻裂, 热保护处理。</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 name="文本框 170"/>
          <p:cNvSpPr txBox="1"/>
          <p:nvPr>
            <p:custDataLst>
              <p:tags r:id="rId27"/>
            </p:custDataLst>
          </p:nvPr>
        </p:nvSpPr>
        <p:spPr>
          <a:xfrm>
            <a:off x="6233795" y="3531870"/>
            <a:ext cx="1234440" cy="1383665"/>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充分确保机械器具类的备件, 作好故障对应。</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 name="文本框 171"/>
          <p:cNvSpPr txBox="1"/>
          <p:nvPr>
            <p:custDataLst>
              <p:tags r:id="rId28"/>
            </p:custDataLst>
          </p:nvPr>
        </p:nvSpPr>
        <p:spPr>
          <a:xfrm>
            <a:off x="7930515" y="3531870"/>
            <a:ext cx="1239520" cy="1706880"/>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pH METER 每3个月检教正1次, 把仪器的误差最小化。</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3" name="文本框 172"/>
          <p:cNvSpPr txBox="1"/>
          <p:nvPr>
            <p:custDataLst>
              <p:tags r:id="rId29"/>
            </p:custDataLst>
          </p:nvPr>
        </p:nvSpPr>
        <p:spPr>
          <a:xfrm>
            <a:off x="9627235" y="3531870"/>
            <a:ext cx="1240790" cy="2353310"/>
          </a:xfrm>
          <a:prstGeom prst="rect">
            <a:avLst/>
          </a:prstGeom>
          <a:noFill/>
        </p:spPr>
        <p:txBody>
          <a:bodyPr wrap="square" rtlCol="0" anchor="t">
            <a:spAutoFit/>
          </a:bodyPr>
          <a:lstStyle/>
          <a:p>
            <a:pPr algn="just">
              <a:lnSpc>
                <a:spcPct val="150000"/>
              </a:lnSpc>
            </a:pPr>
            <a:r>
              <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大气测定没半季度进行1次, 并把测定结果记录在大气防止设施运行日志里。</a:t>
            </a:r>
            <a:endParaRPr lang="zh-CN" altLang="en-US" sz="14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任意多边形 4"/>
          <p:cNvSpPr/>
          <p:nvPr>
            <p:custDataLst>
              <p:tags r:id="rId3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03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大气管理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1" name="任意多边形 30"/>
          <p:cNvSpPr/>
          <p:nvPr>
            <p:custDataLst>
              <p:tags r:id="rId3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3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1" name="文本框 60"/>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5"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过滤集尘设施(Bag-Filter)</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概 要</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过滤集尘器是将含有粉尘的排放气体穿过几个并排的过滤包, 把灰尘包在过滤包的装置。这里的过滤包自身可以包住部分粉尘, 但起更重要作用的是由迅速吸在织物表面的灰尘。从而细微粉尘被灰尘层更有效地包住。</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2" name="图片 1"/>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矩形 5"/>
          <p:cNvSpPr/>
          <p:nvPr>
            <p:custDataLst>
              <p:tags r:id="rId5"/>
            </p:custDataLst>
          </p:nvPr>
        </p:nvSpPr>
        <p:spPr bwMode="auto">
          <a:xfrm>
            <a:off x="0" y="268429"/>
            <a:ext cx="129250" cy="775460"/>
          </a:xfrm>
          <a:prstGeom prst="rect">
            <a:avLst/>
          </a:prstGeom>
          <a:solidFill>
            <a:schemeClr val="lt1">
              <a:lumMod val="8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t" anchorCtr="0" forceAA="0" compatLnSpc="1">
            <a:noAutofit/>
          </a:bodyPr>
          <a:p>
            <a:pPr algn="ctr" defTabSz="932180" fontAlgn="base">
              <a:lnSpc>
                <a:spcPct val="90000"/>
              </a:lnSpc>
              <a:spcBef>
                <a:spcPct val="0"/>
              </a:spcBef>
              <a:spcAft>
                <a:spcPct val="0"/>
              </a:spcAft>
            </a:pPr>
            <a:endParaRPr kumimoji="1" lang="zh-CN" altLang="en-US" sz="2670" dirty="0" err="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Title 6"/>
          <p:cNvSpPr txBox="1"/>
          <p:nvPr>
            <p:custDataLst>
              <p:tags r:id="rId6"/>
            </p:custDataLst>
          </p:nvPr>
        </p:nvSpPr>
        <p:spPr>
          <a:xfrm>
            <a:off x="719325" y="370832"/>
            <a:ext cx="10987535" cy="683940"/>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0"/>
              </a:spcBef>
              <a:spcAft>
                <a:spcPts val="0"/>
              </a:spcAft>
              <a:buSzPct val="100000"/>
              <a:buNone/>
            </a:pPr>
            <a:r>
              <a:rPr lang="en-US" sz="3600" b="1" spc="150" dirty="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600" b="1" spc="150" dirty="0">
              <a:ln w="3175">
                <a:noFill/>
                <a:prstDash val="dash"/>
              </a:ln>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Title 6"/>
          <p:cNvSpPr txBox="1"/>
          <p:nvPr>
            <p:custDataLst>
              <p:tags r:id="rId7"/>
            </p:custDataLst>
          </p:nvPr>
        </p:nvSpPr>
        <p:spPr>
          <a:xfrm>
            <a:off x="2120932" y="1972546"/>
            <a:ext cx="3684955" cy="691724"/>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特 征</a:t>
            </a:r>
            <a:endParaRPr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itle 6"/>
          <p:cNvSpPr txBox="1"/>
          <p:nvPr>
            <p:custDataLst>
              <p:tags r:id="rId8"/>
            </p:custDataLst>
          </p:nvPr>
        </p:nvSpPr>
        <p:spPr>
          <a:xfrm>
            <a:off x="2120932" y="1564743"/>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custDataLst>
              <p:tags r:id="rId9"/>
            </p:custDataLst>
          </p:nvPr>
        </p:nvSpPr>
        <p:spPr bwMode="auto">
          <a:xfrm>
            <a:off x="1034128" y="1564743"/>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1</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Title 6"/>
          <p:cNvSpPr txBox="1"/>
          <p:nvPr>
            <p:custDataLst>
              <p:tags r:id="rId10"/>
            </p:custDataLst>
          </p:nvPr>
        </p:nvSpPr>
        <p:spPr>
          <a:xfrm>
            <a:off x="2120932" y="3595455"/>
            <a:ext cx="3684955" cy="691724"/>
          </a:xfrm>
          <a:prstGeom prst="rect">
            <a:avLst/>
          </a:prstGeom>
          <a:noFill/>
          <a:ln w="3175">
            <a:noFill/>
            <a:prstDash val="dash"/>
          </a:ln>
        </p:spPr>
        <p:txBody>
          <a:bodyPr wrap="square" lIns="94916" tIns="49356" rIns="94916" bIns="49356"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可以过滤各种形态的</a:t>
            </a:r>
            <a:endPar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粉尘。 </a:t>
            </a:r>
            <a:endPar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4" name="Title 6"/>
          <p:cNvSpPr txBox="1"/>
          <p:nvPr>
            <p:custDataLst>
              <p:tags r:id="rId11"/>
            </p:custDataLst>
          </p:nvPr>
        </p:nvSpPr>
        <p:spPr>
          <a:xfrm>
            <a:off x="2120932" y="3188322"/>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椭圆 14"/>
          <p:cNvSpPr/>
          <p:nvPr>
            <p:custDataLst>
              <p:tags r:id="rId12"/>
            </p:custDataLst>
          </p:nvPr>
        </p:nvSpPr>
        <p:spPr bwMode="auto">
          <a:xfrm>
            <a:off x="1034128" y="3188322"/>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2</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itle 6"/>
          <p:cNvSpPr txBox="1"/>
          <p:nvPr>
            <p:custDataLst>
              <p:tags r:id="rId13"/>
            </p:custDataLst>
          </p:nvPr>
        </p:nvSpPr>
        <p:spPr>
          <a:xfrm>
            <a:off x="2120932" y="5268301"/>
            <a:ext cx="3684955" cy="691724"/>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无2次污染物质(废水)发生的忧虑。 </a:t>
            </a:r>
            <a:endPar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7" name="Title 6"/>
          <p:cNvSpPr txBox="1"/>
          <p:nvPr>
            <p:custDataLst>
              <p:tags r:id="rId14"/>
            </p:custDataLst>
          </p:nvPr>
        </p:nvSpPr>
        <p:spPr>
          <a:xfrm>
            <a:off x="2120932" y="4860498"/>
            <a:ext cx="3684955" cy="359315"/>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椭圆 17"/>
          <p:cNvSpPr/>
          <p:nvPr>
            <p:custDataLst>
              <p:tags r:id="rId15"/>
            </p:custDataLst>
          </p:nvPr>
        </p:nvSpPr>
        <p:spPr bwMode="auto">
          <a:xfrm>
            <a:off x="1034128" y="4860498"/>
            <a:ext cx="592620" cy="592620"/>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3</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Title 6"/>
          <p:cNvSpPr txBox="1"/>
          <p:nvPr>
            <p:custDataLst>
              <p:tags r:id="rId16"/>
            </p:custDataLst>
          </p:nvPr>
        </p:nvSpPr>
        <p:spPr>
          <a:xfrm>
            <a:off x="8139177" y="2015702"/>
            <a:ext cx="3685446" cy="691816"/>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维持管理简单, 低廉。 </a:t>
            </a:r>
            <a:endPar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0" name="Title 6"/>
          <p:cNvSpPr txBox="1"/>
          <p:nvPr>
            <p:custDataLst>
              <p:tags r:id="rId17"/>
            </p:custDataLst>
          </p:nvPr>
        </p:nvSpPr>
        <p:spPr>
          <a:xfrm>
            <a:off x="8139177" y="1607845"/>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椭圆 20"/>
          <p:cNvSpPr/>
          <p:nvPr>
            <p:custDataLst>
              <p:tags r:id="rId18"/>
            </p:custDataLst>
          </p:nvPr>
        </p:nvSpPr>
        <p:spPr bwMode="auto">
          <a:xfrm>
            <a:off x="7052228" y="1607845"/>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4</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Title 6"/>
          <p:cNvSpPr txBox="1"/>
          <p:nvPr>
            <p:custDataLst>
              <p:tags r:id="rId19"/>
            </p:custDataLst>
          </p:nvPr>
        </p:nvSpPr>
        <p:spPr>
          <a:xfrm>
            <a:off x="8139177" y="3638663"/>
            <a:ext cx="3685446" cy="691816"/>
          </a:xfrm>
          <a:prstGeom prst="rect">
            <a:avLst/>
          </a:prstGeom>
          <a:noFill/>
          <a:ln w="3175">
            <a:noFill/>
            <a:prstDash val="dash"/>
          </a:ln>
        </p:spPr>
        <p:txBody>
          <a:bodyPr wrap="square" lIns="94916" tIns="49356" rIns="94916" bIns="49356"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可以处理各种容量的</a:t>
            </a:r>
            <a:endPar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粉尘。 </a:t>
            </a:r>
            <a:endPar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3" name="Title 6"/>
          <p:cNvSpPr txBox="1"/>
          <p:nvPr>
            <p:custDataLst>
              <p:tags r:id="rId20"/>
            </p:custDataLst>
          </p:nvPr>
        </p:nvSpPr>
        <p:spPr>
          <a:xfrm>
            <a:off x="8139177" y="3230807"/>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椭圆 23"/>
          <p:cNvSpPr/>
          <p:nvPr>
            <p:custDataLst>
              <p:tags r:id="rId21"/>
            </p:custDataLst>
          </p:nvPr>
        </p:nvSpPr>
        <p:spPr bwMode="auto">
          <a:xfrm>
            <a:off x="7052228" y="3230807"/>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5</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Title 6"/>
          <p:cNvSpPr txBox="1"/>
          <p:nvPr>
            <p:custDataLst>
              <p:tags r:id="rId22"/>
            </p:custDataLst>
          </p:nvPr>
        </p:nvSpPr>
        <p:spPr>
          <a:xfrm>
            <a:off x="8139177" y="5311140"/>
            <a:ext cx="3685446" cy="691816"/>
          </a:xfrm>
          <a:prstGeom prst="rect">
            <a:avLst/>
          </a:prstGeom>
          <a:noFill/>
          <a:ln w="3175">
            <a:noFill/>
            <a:prstDash val="dash"/>
          </a:ln>
        </p:spPr>
        <p:txBody>
          <a:bodyPr wrap="square" lIns="94916" tIns="49356" rIns="94916" bIns="49356"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buNone/>
            </a:pPr>
            <a:r>
              <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要求比较小的压力下降。 </a:t>
            </a:r>
            <a:endParaRPr lang="en-US" altLang="zh-CN" sz="1300" spc="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7" name="Title 6"/>
          <p:cNvSpPr txBox="1"/>
          <p:nvPr>
            <p:custDataLst>
              <p:tags r:id="rId23"/>
            </p:custDataLst>
          </p:nvPr>
        </p:nvSpPr>
        <p:spPr>
          <a:xfrm>
            <a:off x="8139177" y="4903283"/>
            <a:ext cx="3685446" cy="359363"/>
          </a:xfrm>
          <a:prstGeom prst="rect">
            <a:avLst/>
          </a:prstGeom>
          <a:noFill/>
          <a:ln w="3175">
            <a:noFill/>
            <a:prstDash val="dash"/>
          </a:ln>
        </p:spPr>
        <p:txBody>
          <a:bodyPr wrap="square" lIns="94916" tIns="49356" rIns="94916" bIns="49356"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1775" b="1" spc="15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775" b="1" spc="150" dirty="0">
              <a:ln w="3175">
                <a:noFill/>
                <a:prstDash val="dash"/>
              </a:ln>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椭圆 27"/>
          <p:cNvSpPr/>
          <p:nvPr>
            <p:custDataLst>
              <p:tags r:id="rId24"/>
            </p:custDataLst>
          </p:nvPr>
        </p:nvSpPr>
        <p:spPr bwMode="auto">
          <a:xfrm>
            <a:off x="7052228" y="4903283"/>
            <a:ext cx="592698" cy="592698"/>
          </a:xfrm>
          <a:prstGeom prst="ellipse">
            <a:avLst/>
          </a:prstGeom>
          <a:solidFill>
            <a:schemeClr val="lt1">
              <a:lumMod val="6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870" tIns="154296" rIns="192870" bIns="154296"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rPr>
              <a:t>6</a:t>
            </a:r>
            <a:endParaRPr kumimoji="1" lang="en-US" altLang="zh-CN" sz="2670" b="1" dirty="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9" name="直线连接符 28"/>
          <p:cNvCxnSpPr/>
          <p:nvPr>
            <p:custDataLst>
              <p:tags r:id="rId25"/>
            </p:custDataLst>
          </p:nvPr>
        </p:nvCxnSpPr>
        <p:spPr>
          <a:xfrm>
            <a:off x="865244" y="6861818"/>
            <a:ext cx="9514291" cy="0"/>
          </a:xfrm>
          <a:prstGeom prst="line">
            <a:avLst/>
          </a:prstGeom>
          <a:ln>
            <a:solidFill>
              <a:schemeClr val="l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26"/>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8" name="图片 27"/>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29" name="图片 2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11" name="文本框 10"/>
          <p:cNvSpPr txBox="1"/>
          <p:nvPr>
            <p:custDataLst>
              <p:tags r:id="rId5"/>
            </p:custDataLst>
          </p:nvPr>
        </p:nvSpPr>
        <p:spPr>
          <a:xfrm>
            <a:off x="708660" y="1430655"/>
            <a:ext cx="4384040" cy="583565"/>
          </a:xfrm>
          <a:prstGeom prst="rect">
            <a:avLst/>
          </a:prstGeom>
          <a:noFill/>
        </p:spPr>
        <p:txBody>
          <a:bodyPr wrap="square" rtlCol="0" anchor="t">
            <a:spAutoFit/>
          </a:bodyPr>
          <a:lstStyle/>
          <a:p>
            <a:pPr indent="0" algn="l">
              <a:lnSpc>
                <a:spcPct val="100000"/>
              </a:lnSpc>
              <a:buNone/>
            </a:pPr>
            <a:r>
              <a:rPr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顾虑集尘装置运营管理</a:t>
            </a:r>
            <a:endParaRPr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任意多边形 4"/>
          <p:cNvSpPr/>
          <p:nvPr>
            <p:custDataLst>
              <p:tags r:id="rId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03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大气管理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9" name="任意多边形 58"/>
          <p:cNvSpPr/>
          <p:nvPr>
            <p:custDataLst>
              <p:tags r:id="rId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Freeform 6"/>
          <p:cNvSpPr/>
          <p:nvPr/>
        </p:nvSpPr>
        <p:spPr bwMode="auto">
          <a:xfrm>
            <a:off x="3585210" y="4225290"/>
            <a:ext cx="1617345" cy="73660"/>
          </a:xfrm>
          <a:custGeom>
            <a:avLst/>
            <a:gdLst>
              <a:gd name="T0" fmla="*/ 163 w 1520"/>
              <a:gd name="T1" fmla="*/ 0 h 69"/>
              <a:gd name="T2" fmla="*/ 0 w 1520"/>
              <a:gd name="T3" fmla="*/ 69 h 69"/>
              <a:gd name="T4" fmla="*/ 1520 w 1520"/>
              <a:gd name="T5" fmla="*/ 69 h 69"/>
              <a:gd name="T6" fmla="*/ 1357 w 1520"/>
              <a:gd name="T7" fmla="*/ 0 h 69"/>
              <a:gd name="T8" fmla="*/ 163 w 1520"/>
              <a:gd name="T9" fmla="*/ 0 h 69"/>
            </a:gdLst>
            <a:ahLst/>
            <a:cxnLst>
              <a:cxn ang="0">
                <a:pos x="T0" y="T1"/>
              </a:cxn>
              <a:cxn ang="0">
                <a:pos x="T2" y="T3"/>
              </a:cxn>
              <a:cxn ang="0">
                <a:pos x="T4" y="T5"/>
              </a:cxn>
              <a:cxn ang="0">
                <a:pos x="T6" y="T7"/>
              </a:cxn>
              <a:cxn ang="0">
                <a:pos x="T8" y="T9"/>
              </a:cxn>
            </a:cxnLst>
            <a:rect l="0" t="0" r="r" b="b"/>
            <a:pathLst>
              <a:path w="1520" h="69">
                <a:moveTo>
                  <a:pt x="163" y="0"/>
                </a:moveTo>
                <a:lnTo>
                  <a:pt x="0" y="69"/>
                </a:lnTo>
                <a:lnTo>
                  <a:pt x="1520" y="69"/>
                </a:lnTo>
                <a:lnTo>
                  <a:pt x="1357" y="0"/>
                </a:lnTo>
                <a:lnTo>
                  <a:pt x="163" y="0"/>
                </a:lnTo>
                <a:close/>
              </a:path>
            </a:pathLst>
          </a:custGeom>
          <a:gradFill>
            <a:gsLst>
              <a:gs pos="0">
                <a:srgbClr val="FE4444"/>
              </a:gs>
              <a:gs pos="100000">
                <a:srgbClr val="832B2B"/>
              </a:gs>
            </a:gsLst>
            <a:lin ang="5400000" scaled="0"/>
          </a:gradFill>
          <a:ln>
            <a:noFill/>
          </a:ln>
        </p:spPr>
      </p:sp>
      <p:sp>
        <p:nvSpPr>
          <p:cNvPr id="3" name="Freeform 7"/>
          <p:cNvSpPr/>
          <p:nvPr/>
        </p:nvSpPr>
        <p:spPr bwMode="auto">
          <a:xfrm>
            <a:off x="3585210" y="4298950"/>
            <a:ext cx="1617345" cy="1878965"/>
          </a:xfrm>
          <a:custGeom>
            <a:avLst/>
            <a:gdLst>
              <a:gd name="T0" fmla="*/ 641 w 641"/>
              <a:gd name="T1" fmla="*/ 0 h 746"/>
              <a:gd name="T2" fmla="*/ 641 w 641"/>
              <a:gd name="T3" fmla="*/ 425 h 746"/>
              <a:gd name="T4" fmla="*/ 320 w 641"/>
              <a:gd name="T5" fmla="*/ 746 h 746"/>
              <a:gd name="T6" fmla="*/ 0 w 641"/>
              <a:gd name="T7" fmla="*/ 425 h 746"/>
              <a:gd name="T8" fmla="*/ 0 w 641"/>
              <a:gd name="T9" fmla="*/ 0 h 746"/>
              <a:gd name="T10" fmla="*/ 641 w 641"/>
              <a:gd name="T11" fmla="*/ 0 h 746"/>
            </a:gdLst>
            <a:ahLst/>
            <a:cxnLst>
              <a:cxn ang="0">
                <a:pos x="T0" y="T1"/>
              </a:cxn>
              <a:cxn ang="0">
                <a:pos x="T2" y="T3"/>
              </a:cxn>
              <a:cxn ang="0">
                <a:pos x="T4" y="T5"/>
              </a:cxn>
              <a:cxn ang="0">
                <a:pos x="T6" y="T7"/>
              </a:cxn>
              <a:cxn ang="0">
                <a:pos x="T8" y="T9"/>
              </a:cxn>
              <a:cxn ang="0">
                <a:pos x="T10" y="T11"/>
              </a:cxn>
            </a:cxnLst>
            <a:rect l="0" t="0" r="r" b="b"/>
            <a:pathLst>
              <a:path w="641" h="746">
                <a:moveTo>
                  <a:pt x="641" y="0"/>
                </a:moveTo>
                <a:cubicBezTo>
                  <a:pt x="641" y="425"/>
                  <a:pt x="641" y="425"/>
                  <a:pt x="641" y="425"/>
                </a:cubicBezTo>
                <a:cubicBezTo>
                  <a:pt x="641" y="602"/>
                  <a:pt x="497" y="746"/>
                  <a:pt x="320" y="746"/>
                </a:cubicBezTo>
                <a:cubicBezTo>
                  <a:pt x="143" y="746"/>
                  <a:pt x="0" y="602"/>
                  <a:pt x="0" y="425"/>
                </a:cubicBezTo>
                <a:cubicBezTo>
                  <a:pt x="0" y="0"/>
                  <a:pt x="0" y="0"/>
                  <a:pt x="0" y="0"/>
                </a:cubicBezTo>
                <a:lnTo>
                  <a:pt x="641" y="0"/>
                </a:lnTo>
                <a:close/>
              </a:path>
            </a:pathLst>
          </a:custGeom>
          <a:gradFill>
            <a:gsLst>
              <a:gs pos="0">
                <a:srgbClr val="FE4444"/>
              </a:gs>
              <a:gs pos="100000">
                <a:srgbClr val="832B2B"/>
              </a:gs>
            </a:gsLst>
            <a:lin ang="5400000" scaled="0"/>
          </a:gradFill>
          <a:ln>
            <a:noFill/>
          </a:ln>
        </p:spPr>
      </p:sp>
      <p:sp>
        <p:nvSpPr>
          <p:cNvPr id="4" name="Freeform 8"/>
          <p:cNvSpPr/>
          <p:nvPr>
            <p:custDataLst>
              <p:tags r:id="rId8"/>
            </p:custDataLst>
          </p:nvPr>
        </p:nvSpPr>
        <p:spPr bwMode="auto">
          <a:xfrm>
            <a:off x="3723640" y="4298950"/>
            <a:ext cx="1340485" cy="1740535"/>
          </a:xfrm>
          <a:custGeom>
            <a:avLst/>
            <a:gdLst>
              <a:gd name="T0" fmla="*/ 531 w 531"/>
              <a:gd name="T1" fmla="*/ 0 h 691"/>
              <a:gd name="T2" fmla="*/ 531 w 531"/>
              <a:gd name="T3" fmla="*/ 425 h 691"/>
              <a:gd name="T4" fmla="*/ 265 w 531"/>
              <a:gd name="T5" fmla="*/ 691 h 691"/>
              <a:gd name="T6" fmla="*/ 0 w 531"/>
              <a:gd name="T7" fmla="*/ 425 h 691"/>
              <a:gd name="T8" fmla="*/ 0 w 531"/>
              <a:gd name="T9" fmla="*/ 0 h 691"/>
              <a:gd name="T10" fmla="*/ 531 w 531"/>
              <a:gd name="T11" fmla="*/ 0 h 691"/>
            </a:gdLst>
            <a:ahLst/>
            <a:cxnLst>
              <a:cxn ang="0">
                <a:pos x="T0" y="T1"/>
              </a:cxn>
              <a:cxn ang="0">
                <a:pos x="T2" y="T3"/>
              </a:cxn>
              <a:cxn ang="0">
                <a:pos x="T4" y="T5"/>
              </a:cxn>
              <a:cxn ang="0">
                <a:pos x="T6" y="T7"/>
              </a:cxn>
              <a:cxn ang="0">
                <a:pos x="T8" y="T9"/>
              </a:cxn>
              <a:cxn ang="0">
                <a:pos x="T10" y="T11"/>
              </a:cxn>
            </a:cxnLst>
            <a:rect l="0" t="0" r="r" b="b"/>
            <a:pathLst>
              <a:path w="531" h="691">
                <a:moveTo>
                  <a:pt x="531" y="0"/>
                </a:moveTo>
                <a:cubicBezTo>
                  <a:pt x="531" y="425"/>
                  <a:pt x="531" y="425"/>
                  <a:pt x="531" y="425"/>
                </a:cubicBezTo>
                <a:cubicBezTo>
                  <a:pt x="531" y="572"/>
                  <a:pt x="412" y="691"/>
                  <a:pt x="265" y="691"/>
                </a:cubicBezTo>
                <a:cubicBezTo>
                  <a:pt x="119" y="691"/>
                  <a:pt x="0" y="572"/>
                  <a:pt x="0" y="425"/>
                </a:cubicBezTo>
                <a:cubicBezTo>
                  <a:pt x="0" y="0"/>
                  <a:pt x="0" y="0"/>
                  <a:pt x="0" y="0"/>
                </a:cubicBezTo>
                <a:lnTo>
                  <a:pt x="531" y="0"/>
                </a:lnTo>
                <a:close/>
              </a:path>
            </a:pathLst>
          </a:custGeom>
          <a:gradFill>
            <a:gsLst>
              <a:gs pos="0">
                <a:srgbClr val="FE4444"/>
              </a:gs>
              <a:gs pos="100000">
                <a:srgbClr val="832B2B"/>
              </a:gs>
            </a:gsLst>
            <a:lin ang="5400000" scaled="0"/>
          </a:gradFill>
          <a:ln>
            <a:noFill/>
          </a:ln>
        </p:spPr>
        <p:txBody>
          <a:bodyPr vert="horz" wrap="square" lIns="54000" tIns="0" rIns="54000" bIns="108000" numCol="1" anchor="ctr" anchorCtr="0" compatLnSpc="1">
            <a:normAutofit/>
          </a:bodyPr>
          <a:lstStyle/>
          <a:p>
            <a:pPr marL="0" algn="just" eaLnBrk="1">
              <a:lnSpc>
                <a:spcPct val="120000"/>
              </a:lnSpc>
              <a:spcBef>
                <a:spcPts val="0"/>
              </a:spcBef>
              <a:spcAft>
                <a:spcPts val="0"/>
              </a:spcAft>
            </a:pPr>
            <a:r>
              <a:rPr lang="en-US" altLang="zh-CN" sz="1400" b="1" kern="12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为了确认过滤包(Bag)的正常运行状态设置差压计。</a:t>
            </a:r>
            <a:endParaRPr lang="en-US" altLang="zh-CN" sz="1400" b="1" kern="12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6" name="Freeform 9"/>
          <p:cNvSpPr/>
          <p:nvPr/>
        </p:nvSpPr>
        <p:spPr bwMode="auto">
          <a:xfrm>
            <a:off x="3758565" y="3590290"/>
            <a:ext cx="1270635" cy="635000"/>
          </a:xfrm>
          <a:custGeom>
            <a:avLst/>
            <a:gdLst>
              <a:gd name="T0" fmla="*/ 503 w 503"/>
              <a:gd name="T1" fmla="*/ 252 h 252"/>
              <a:gd name="T2" fmla="*/ 251 w 503"/>
              <a:gd name="T3" fmla="*/ 0 h 252"/>
              <a:gd name="T4" fmla="*/ 0 w 503"/>
              <a:gd name="T5" fmla="*/ 252 h 252"/>
              <a:gd name="T6" fmla="*/ 503 w 503"/>
              <a:gd name="T7" fmla="*/ 252 h 252"/>
            </a:gdLst>
            <a:ahLst/>
            <a:cxnLst>
              <a:cxn ang="0">
                <a:pos x="T0" y="T1"/>
              </a:cxn>
              <a:cxn ang="0">
                <a:pos x="T2" y="T3"/>
              </a:cxn>
              <a:cxn ang="0">
                <a:pos x="T4" y="T5"/>
              </a:cxn>
              <a:cxn ang="0">
                <a:pos x="T6" y="T7"/>
              </a:cxn>
            </a:cxnLst>
            <a:rect l="0" t="0" r="r" b="b"/>
            <a:pathLst>
              <a:path w="503" h="252">
                <a:moveTo>
                  <a:pt x="503" y="252"/>
                </a:moveTo>
                <a:cubicBezTo>
                  <a:pt x="503" y="113"/>
                  <a:pt x="390" y="0"/>
                  <a:pt x="251" y="0"/>
                </a:cubicBezTo>
                <a:cubicBezTo>
                  <a:pt x="112" y="0"/>
                  <a:pt x="0" y="113"/>
                  <a:pt x="0" y="252"/>
                </a:cubicBezTo>
                <a:lnTo>
                  <a:pt x="503" y="252"/>
                </a:lnTo>
                <a:close/>
              </a:path>
            </a:pathLst>
          </a:custGeom>
          <a:gradFill>
            <a:gsLst>
              <a:gs pos="0">
                <a:srgbClr val="FE4444"/>
              </a:gs>
              <a:gs pos="100000">
                <a:srgbClr val="832B2B"/>
              </a:gs>
            </a:gsLst>
            <a:lin ang="5400000" scaled="0"/>
          </a:gradFill>
          <a:ln>
            <a:noFill/>
          </a:ln>
        </p:spPr>
      </p:sp>
      <p:sp>
        <p:nvSpPr>
          <p:cNvPr id="7" name="Freeform 10"/>
          <p:cNvSpPr/>
          <p:nvPr>
            <p:custDataLst>
              <p:tags r:id="rId9"/>
            </p:custDataLst>
          </p:nvPr>
        </p:nvSpPr>
        <p:spPr bwMode="auto">
          <a:xfrm>
            <a:off x="3867150" y="3698875"/>
            <a:ext cx="1053465" cy="526415"/>
          </a:xfrm>
          <a:custGeom>
            <a:avLst/>
            <a:gdLst>
              <a:gd name="T0" fmla="*/ 0 w 417"/>
              <a:gd name="T1" fmla="*/ 209 h 209"/>
              <a:gd name="T2" fmla="*/ 208 w 417"/>
              <a:gd name="T3" fmla="*/ 0 h 209"/>
              <a:gd name="T4" fmla="*/ 417 w 417"/>
              <a:gd name="T5" fmla="*/ 209 h 209"/>
              <a:gd name="T6" fmla="*/ 0 w 417"/>
              <a:gd name="T7" fmla="*/ 209 h 209"/>
            </a:gdLst>
            <a:ahLst/>
            <a:cxnLst>
              <a:cxn ang="0">
                <a:pos x="T0" y="T1"/>
              </a:cxn>
              <a:cxn ang="0">
                <a:pos x="T2" y="T3"/>
              </a:cxn>
              <a:cxn ang="0">
                <a:pos x="T4" y="T5"/>
              </a:cxn>
              <a:cxn ang="0">
                <a:pos x="T6" y="T7"/>
              </a:cxn>
            </a:cxnLst>
            <a:rect l="0" t="0" r="r" b="b"/>
            <a:pathLst>
              <a:path w="417" h="209">
                <a:moveTo>
                  <a:pt x="0" y="209"/>
                </a:moveTo>
                <a:cubicBezTo>
                  <a:pt x="0" y="94"/>
                  <a:pt x="93" y="0"/>
                  <a:pt x="208" y="0"/>
                </a:cubicBezTo>
                <a:cubicBezTo>
                  <a:pt x="323" y="0"/>
                  <a:pt x="417" y="94"/>
                  <a:pt x="417" y="209"/>
                </a:cubicBezTo>
                <a:lnTo>
                  <a:pt x="0" y="209"/>
                </a:lnTo>
                <a:close/>
              </a:path>
            </a:pathLst>
          </a:custGeom>
          <a:gradFill>
            <a:gsLst>
              <a:gs pos="0">
                <a:srgbClr val="FE4444"/>
              </a:gs>
              <a:gs pos="100000">
                <a:srgbClr val="832B2B"/>
              </a:gs>
            </a:gsLst>
            <a:lin ang="5400000" scaled="0"/>
          </a:gradFill>
          <a:ln>
            <a:noFill/>
          </a:ln>
        </p:spPr>
        <p:txBody>
          <a:bodyPr vert="horz" wrap="square" lIns="0" tIns="54000" rIns="0" bIns="0" numCol="1" anchor="ctr" anchorCtr="0" compatLnSpc="1">
            <a:normAutofit/>
          </a:bodyPr>
          <a:lstStyle/>
          <a:p>
            <a:pPr marL="0" algn="ctr" eaLnBrk="1"/>
            <a:r>
              <a:rPr lang="en-US" altLang="zh-CN" sz="2400" b="1" kern="12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2400" b="1" kern="12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8" name="Freeform 11"/>
          <p:cNvSpPr/>
          <p:nvPr/>
        </p:nvSpPr>
        <p:spPr bwMode="auto">
          <a:xfrm>
            <a:off x="3723640" y="4225290"/>
            <a:ext cx="1340485" cy="73660"/>
          </a:xfrm>
          <a:custGeom>
            <a:avLst/>
            <a:gdLst>
              <a:gd name="T0" fmla="*/ 1125 w 1260"/>
              <a:gd name="T1" fmla="*/ 0 h 69"/>
              <a:gd name="T2" fmla="*/ 1260 w 1260"/>
              <a:gd name="T3" fmla="*/ 69 h 69"/>
              <a:gd name="T4" fmla="*/ 0 w 1260"/>
              <a:gd name="T5" fmla="*/ 69 h 69"/>
              <a:gd name="T6" fmla="*/ 135 w 1260"/>
              <a:gd name="T7" fmla="*/ 0 h 69"/>
              <a:gd name="T8" fmla="*/ 1125 w 1260"/>
              <a:gd name="T9" fmla="*/ 0 h 69"/>
            </a:gdLst>
            <a:ahLst/>
            <a:cxnLst>
              <a:cxn ang="0">
                <a:pos x="T0" y="T1"/>
              </a:cxn>
              <a:cxn ang="0">
                <a:pos x="T2" y="T3"/>
              </a:cxn>
              <a:cxn ang="0">
                <a:pos x="T4" y="T5"/>
              </a:cxn>
              <a:cxn ang="0">
                <a:pos x="T6" y="T7"/>
              </a:cxn>
              <a:cxn ang="0">
                <a:pos x="T8" y="T9"/>
              </a:cxn>
            </a:cxnLst>
            <a:rect l="0" t="0" r="r" b="b"/>
            <a:pathLst>
              <a:path w="1260" h="69">
                <a:moveTo>
                  <a:pt x="1125" y="0"/>
                </a:moveTo>
                <a:lnTo>
                  <a:pt x="1260" y="69"/>
                </a:lnTo>
                <a:lnTo>
                  <a:pt x="0" y="69"/>
                </a:lnTo>
                <a:lnTo>
                  <a:pt x="135" y="0"/>
                </a:lnTo>
                <a:lnTo>
                  <a:pt x="1125" y="0"/>
                </a:lnTo>
                <a:close/>
              </a:path>
            </a:pathLst>
          </a:custGeom>
          <a:gradFill>
            <a:gsLst>
              <a:gs pos="0">
                <a:srgbClr val="FE4444"/>
              </a:gs>
              <a:gs pos="100000">
                <a:srgbClr val="832B2B"/>
              </a:gs>
            </a:gsLst>
            <a:lin ang="5400000" scaled="0"/>
          </a:gradFill>
          <a:ln>
            <a:noFill/>
          </a:ln>
        </p:spPr>
      </p:sp>
      <p:sp>
        <p:nvSpPr>
          <p:cNvPr id="9" name="Freeform 6"/>
          <p:cNvSpPr/>
          <p:nvPr/>
        </p:nvSpPr>
        <p:spPr bwMode="auto">
          <a:xfrm>
            <a:off x="5349240" y="4225290"/>
            <a:ext cx="1617345" cy="73660"/>
          </a:xfrm>
          <a:custGeom>
            <a:avLst/>
            <a:gdLst>
              <a:gd name="T0" fmla="*/ 163 w 1520"/>
              <a:gd name="T1" fmla="*/ 0 h 69"/>
              <a:gd name="T2" fmla="*/ 0 w 1520"/>
              <a:gd name="T3" fmla="*/ 69 h 69"/>
              <a:gd name="T4" fmla="*/ 1520 w 1520"/>
              <a:gd name="T5" fmla="*/ 69 h 69"/>
              <a:gd name="T6" fmla="*/ 1357 w 1520"/>
              <a:gd name="T7" fmla="*/ 0 h 69"/>
              <a:gd name="T8" fmla="*/ 163 w 1520"/>
              <a:gd name="T9" fmla="*/ 0 h 69"/>
            </a:gdLst>
            <a:ahLst/>
            <a:cxnLst>
              <a:cxn ang="0">
                <a:pos x="T0" y="T1"/>
              </a:cxn>
              <a:cxn ang="0">
                <a:pos x="T2" y="T3"/>
              </a:cxn>
              <a:cxn ang="0">
                <a:pos x="T4" y="T5"/>
              </a:cxn>
              <a:cxn ang="0">
                <a:pos x="T6" y="T7"/>
              </a:cxn>
              <a:cxn ang="0">
                <a:pos x="T8" y="T9"/>
              </a:cxn>
            </a:cxnLst>
            <a:rect l="0" t="0" r="r" b="b"/>
            <a:pathLst>
              <a:path w="1520" h="69">
                <a:moveTo>
                  <a:pt x="163" y="0"/>
                </a:moveTo>
                <a:lnTo>
                  <a:pt x="0" y="69"/>
                </a:lnTo>
                <a:lnTo>
                  <a:pt x="1520" y="69"/>
                </a:lnTo>
                <a:lnTo>
                  <a:pt x="1357" y="0"/>
                </a:lnTo>
                <a:lnTo>
                  <a:pt x="163" y="0"/>
                </a:lnTo>
                <a:close/>
              </a:path>
            </a:pathLst>
          </a:custGeom>
          <a:gradFill>
            <a:gsLst>
              <a:gs pos="0">
                <a:srgbClr val="FBFB11"/>
              </a:gs>
              <a:gs pos="100000">
                <a:srgbClr val="838309"/>
              </a:gs>
            </a:gsLst>
            <a:lin ang="5400000" scaled="0"/>
          </a:gradFill>
          <a:ln>
            <a:noFill/>
          </a:ln>
        </p:spPr>
      </p:sp>
      <p:sp>
        <p:nvSpPr>
          <p:cNvPr id="10" name="Freeform 7"/>
          <p:cNvSpPr/>
          <p:nvPr/>
        </p:nvSpPr>
        <p:spPr bwMode="auto">
          <a:xfrm>
            <a:off x="5349240" y="4298950"/>
            <a:ext cx="1617345" cy="1878965"/>
          </a:xfrm>
          <a:custGeom>
            <a:avLst/>
            <a:gdLst>
              <a:gd name="T0" fmla="*/ 641 w 641"/>
              <a:gd name="T1" fmla="*/ 0 h 746"/>
              <a:gd name="T2" fmla="*/ 641 w 641"/>
              <a:gd name="T3" fmla="*/ 425 h 746"/>
              <a:gd name="T4" fmla="*/ 320 w 641"/>
              <a:gd name="T5" fmla="*/ 746 h 746"/>
              <a:gd name="T6" fmla="*/ 0 w 641"/>
              <a:gd name="T7" fmla="*/ 425 h 746"/>
              <a:gd name="T8" fmla="*/ 0 w 641"/>
              <a:gd name="T9" fmla="*/ 0 h 746"/>
              <a:gd name="T10" fmla="*/ 641 w 641"/>
              <a:gd name="T11" fmla="*/ 0 h 746"/>
            </a:gdLst>
            <a:ahLst/>
            <a:cxnLst>
              <a:cxn ang="0">
                <a:pos x="T0" y="T1"/>
              </a:cxn>
              <a:cxn ang="0">
                <a:pos x="T2" y="T3"/>
              </a:cxn>
              <a:cxn ang="0">
                <a:pos x="T4" y="T5"/>
              </a:cxn>
              <a:cxn ang="0">
                <a:pos x="T6" y="T7"/>
              </a:cxn>
              <a:cxn ang="0">
                <a:pos x="T8" y="T9"/>
              </a:cxn>
              <a:cxn ang="0">
                <a:pos x="T10" y="T11"/>
              </a:cxn>
            </a:cxnLst>
            <a:rect l="0" t="0" r="r" b="b"/>
            <a:pathLst>
              <a:path w="641" h="746">
                <a:moveTo>
                  <a:pt x="641" y="0"/>
                </a:moveTo>
                <a:cubicBezTo>
                  <a:pt x="641" y="425"/>
                  <a:pt x="641" y="425"/>
                  <a:pt x="641" y="425"/>
                </a:cubicBezTo>
                <a:cubicBezTo>
                  <a:pt x="641" y="602"/>
                  <a:pt x="497" y="746"/>
                  <a:pt x="320" y="746"/>
                </a:cubicBezTo>
                <a:cubicBezTo>
                  <a:pt x="143" y="746"/>
                  <a:pt x="0" y="602"/>
                  <a:pt x="0" y="425"/>
                </a:cubicBezTo>
                <a:cubicBezTo>
                  <a:pt x="0" y="0"/>
                  <a:pt x="0" y="0"/>
                  <a:pt x="0" y="0"/>
                </a:cubicBezTo>
                <a:lnTo>
                  <a:pt x="641" y="0"/>
                </a:lnTo>
                <a:close/>
              </a:path>
            </a:pathLst>
          </a:custGeom>
          <a:gradFill>
            <a:gsLst>
              <a:gs pos="0">
                <a:srgbClr val="FBFB11"/>
              </a:gs>
              <a:gs pos="100000">
                <a:srgbClr val="838309"/>
              </a:gs>
            </a:gsLst>
            <a:lin ang="5400000" scaled="0"/>
          </a:gradFill>
          <a:ln>
            <a:noFill/>
          </a:ln>
        </p:spPr>
      </p:sp>
      <p:sp>
        <p:nvSpPr>
          <p:cNvPr id="12" name="Freeform 8"/>
          <p:cNvSpPr/>
          <p:nvPr>
            <p:custDataLst>
              <p:tags r:id="rId10"/>
            </p:custDataLst>
          </p:nvPr>
        </p:nvSpPr>
        <p:spPr bwMode="auto">
          <a:xfrm>
            <a:off x="5487670" y="4298950"/>
            <a:ext cx="1340485" cy="1740535"/>
          </a:xfrm>
          <a:custGeom>
            <a:avLst/>
            <a:gdLst>
              <a:gd name="T0" fmla="*/ 531 w 531"/>
              <a:gd name="T1" fmla="*/ 0 h 691"/>
              <a:gd name="T2" fmla="*/ 531 w 531"/>
              <a:gd name="T3" fmla="*/ 425 h 691"/>
              <a:gd name="T4" fmla="*/ 265 w 531"/>
              <a:gd name="T5" fmla="*/ 691 h 691"/>
              <a:gd name="T6" fmla="*/ 0 w 531"/>
              <a:gd name="T7" fmla="*/ 425 h 691"/>
              <a:gd name="T8" fmla="*/ 0 w 531"/>
              <a:gd name="T9" fmla="*/ 0 h 691"/>
              <a:gd name="T10" fmla="*/ 531 w 531"/>
              <a:gd name="T11" fmla="*/ 0 h 691"/>
            </a:gdLst>
            <a:ahLst/>
            <a:cxnLst>
              <a:cxn ang="0">
                <a:pos x="T0" y="T1"/>
              </a:cxn>
              <a:cxn ang="0">
                <a:pos x="T2" y="T3"/>
              </a:cxn>
              <a:cxn ang="0">
                <a:pos x="T4" y="T5"/>
              </a:cxn>
              <a:cxn ang="0">
                <a:pos x="T6" y="T7"/>
              </a:cxn>
              <a:cxn ang="0">
                <a:pos x="T8" y="T9"/>
              </a:cxn>
              <a:cxn ang="0">
                <a:pos x="T10" y="T11"/>
              </a:cxn>
            </a:cxnLst>
            <a:rect l="0" t="0" r="r" b="b"/>
            <a:pathLst>
              <a:path w="531" h="691">
                <a:moveTo>
                  <a:pt x="531" y="0"/>
                </a:moveTo>
                <a:cubicBezTo>
                  <a:pt x="531" y="425"/>
                  <a:pt x="531" y="425"/>
                  <a:pt x="531" y="425"/>
                </a:cubicBezTo>
                <a:cubicBezTo>
                  <a:pt x="531" y="572"/>
                  <a:pt x="412" y="691"/>
                  <a:pt x="265" y="691"/>
                </a:cubicBezTo>
                <a:cubicBezTo>
                  <a:pt x="119" y="691"/>
                  <a:pt x="0" y="572"/>
                  <a:pt x="0" y="425"/>
                </a:cubicBezTo>
                <a:cubicBezTo>
                  <a:pt x="0" y="0"/>
                  <a:pt x="0" y="0"/>
                  <a:pt x="0" y="0"/>
                </a:cubicBezTo>
                <a:lnTo>
                  <a:pt x="531" y="0"/>
                </a:lnTo>
                <a:close/>
              </a:path>
            </a:pathLst>
          </a:custGeom>
          <a:gradFill>
            <a:gsLst>
              <a:gs pos="0">
                <a:srgbClr val="FBFB11"/>
              </a:gs>
              <a:gs pos="100000">
                <a:srgbClr val="838309"/>
              </a:gs>
            </a:gsLst>
            <a:lin ang="5400000" scaled="0"/>
          </a:gradFill>
          <a:ln>
            <a:noFill/>
          </a:ln>
        </p:spPr>
        <p:txBody>
          <a:bodyPr vert="horz" wrap="square" lIns="54000" tIns="0" rIns="54000" bIns="108000" numCol="1" anchor="ctr" anchorCtr="0" compatLnSpc="1">
            <a:normAutofit/>
          </a:bodyPr>
          <a:lstStyle/>
          <a:p>
            <a:pPr marL="0" algn="just" eaLnBrk="1">
              <a:lnSpc>
                <a:spcPct val="120000"/>
              </a:lnSpc>
              <a:spcBef>
                <a:spcPts val="0"/>
              </a:spcBef>
              <a:spcAft>
                <a:spcPts val="0"/>
              </a:spcAft>
            </a:pPr>
            <a:r>
              <a:rPr lang="en-US" altLang="zh-CN" sz="1400" b="1" kern="12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如果差压超过适当管理范围时, 要掌握原因及时采取必要措施。</a:t>
            </a:r>
            <a:endParaRPr lang="en-US" altLang="zh-CN" sz="1400" b="1" kern="12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3" name="Freeform 9"/>
          <p:cNvSpPr/>
          <p:nvPr/>
        </p:nvSpPr>
        <p:spPr bwMode="auto">
          <a:xfrm>
            <a:off x="5522595" y="3590290"/>
            <a:ext cx="1270635" cy="635000"/>
          </a:xfrm>
          <a:custGeom>
            <a:avLst/>
            <a:gdLst>
              <a:gd name="T0" fmla="*/ 503 w 503"/>
              <a:gd name="T1" fmla="*/ 252 h 252"/>
              <a:gd name="T2" fmla="*/ 251 w 503"/>
              <a:gd name="T3" fmla="*/ 0 h 252"/>
              <a:gd name="T4" fmla="*/ 0 w 503"/>
              <a:gd name="T5" fmla="*/ 252 h 252"/>
              <a:gd name="T6" fmla="*/ 503 w 503"/>
              <a:gd name="T7" fmla="*/ 252 h 252"/>
            </a:gdLst>
            <a:ahLst/>
            <a:cxnLst>
              <a:cxn ang="0">
                <a:pos x="T0" y="T1"/>
              </a:cxn>
              <a:cxn ang="0">
                <a:pos x="T2" y="T3"/>
              </a:cxn>
              <a:cxn ang="0">
                <a:pos x="T4" y="T5"/>
              </a:cxn>
              <a:cxn ang="0">
                <a:pos x="T6" y="T7"/>
              </a:cxn>
            </a:cxnLst>
            <a:rect l="0" t="0" r="r" b="b"/>
            <a:pathLst>
              <a:path w="503" h="252">
                <a:moveTo>
                  <a:pt x="503" y="252"/>
                </a:moveTo>
                <a:cubicBezTo>
                  <a:pt x="503" y="113"/>
                  <a:pt x="390" y="0"/>
                  <a:pt x="251" y="0"/>
                </a:cubicBezTo>
                <a:cubicBezTo>
                  <a:pt x="112" y="0"/>
                  <a:pt x="0" y="113"/>
                  <a:pt x="0" y="252"/>
                </a:cubicBezTo>
                <a:lnTo>
                  <a:pt x="503" y="252"/>
                </a:lnTo>
                <a:close/>
              </a:path>
            </a:pathLst>
          </a:custGeom>
          <a:gradFill>
            <a:gsLst>
              <a:gs pos="0">
                <a:srgbClr val="FBFB11"/>
              </a:gs>
              <a:gs pos="100000">
                <a:srgbClr val="838309"/>
              </a:gs>
            </a:gsLst>
            <a:lin ang="5400000" scaled="0"/>
          </a:gradFill>
          <a:ln>
            <a:noFill/>
          </a:ln>
        </p:spPr>
      </p:sp>
      <p:sp>
        <p:nvSpPr>
          <p:cNvPr id="14" name="Freeform 10"/>
          <p:cNvSpPr/>
          <p:nvPr>
            <p:custDataLst>
              <p:tags r:id="rId11"/>
            </p:custDataLst>
          </p:nvPr>
        </p:nvSpPr>
        <p:spPr bwMode="auto">
          <a:xfrm>
            <a:off x="5631180" y="3698875"/>
            <a:ext cx="1053465" cy="526415"/>
          </a:xfrm>
          <a:custGeom>
            <a:avLst/>
            <a:gdLst>
              <a:gd name="T0" fmla="*/ 0 w 417"/>
              <a:gd name="T1" fmla="*/ 209 h 209"/>
              <a:gd name="T2" fmla="*/ 208 w 417"/>
              <a:gd name="T3" fmla="*/ 0 h 209"/>
              <a:gd name="T4" fmla="*/ 417 w 417"/>
              <a:gd name="T5" fmla="*/ 209 h 209"/>
              <a:gd name="T6" fmla="*/ 0 w 417"/>
              <a:gd name="T7" fmla="*/ 209 h 209"/>
            </a:gdLst>
            <a:ahLst/>
            <a:cxnLst>
              <a:cxn ang="0">
                <a:pos x="T0" y="T1"/>
              </a:cxn>
              <a:cxn ang="0">
                <a:pos x="T2" y="T3"/>
              </a:cxn>
              <a:cxn ang="0">
                <a:pos x="T4" y="T5"/>
              </a:cxn>
              <a:cxn ang="0">
                <a:pos x="T6" y="T7"/>
              </a:cxn>
            </a:cxnLst>
            <a:rect l="0" t="0" r="r" b="b"/>
            <a:pathLst>
              <a:path w="417" h="209">
                <a:moveTo>
                  <a:pt x="0" y="209"/>
                </a:moveTo>
                <a:cubicBezTo>
                  <a:pt x="0" y="94"/>
                  <a:pt x="93" y="0"/>
                  <a:pt x="208" y="0"/>
                </a:cubicBezTo>
                <a:cubicBezTo>
                  <a:pt x="323" y="0"/>
                  <a:pt x="417" y="94"/>
                  <a:pt x="417" y="209"/>
                </a:cubicBezTo>
                <a:lnTo>
                  <a:pt x="0" y="209"/>
                </a:lnTo>
                <a:close/>
              </a:path>
            </a:pathLst>
          </a:custGeom>
          <a:gradFill>
            <a:gsLst>
              <a:gs pos="0">
                <a:srgbClr val="FBFB11"/>
              </a:gs>
              <a:gs pos="100000">
                <a:srgbClr val="838309"/>
              </a:gs>
            </a:gsLst>
            <a:lin ang="5400000" scaled="0"/>
          </a:gradFill>
          <a:ln>
            <a:noFill/>
          </a:ln>
        </p:spPr>
        <p:txBody>
          <a:bodyPr vert="horz" wrap="square" lIns="0" tIns="54000" rIns="0" bIns="0" numCol="1" anchor="ctr" anchorCtr="0" compatLnSpc="1">
            <a:normAutofit/>
          </a:bodyPr>
          <a:lstStyle/>
          <a:p>
            <a:pPr marL="0" algn="ctr" eaLnBrk="1"/>
            <a:r>
              <a:rPr lang="en-US" altLang="zh-CN" sz="24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24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5" name="Freeform 11"/>
          <p:cNvSpPr/>
          <p:nvPr/>
        </p:nvSpPr>
        <p:spPr bwMode="auto">
          <a:xfrm>
            <a:off x="5487670" y="4225290"/>
            <a:ext cx="1340485" cy="73660"/>
          </a:xfrm>
          <a:custGeom>
            <a:avLst/>
            <a:gdLst>
              <a:gd name="T0" fmla="*/ 1125 w 1260"/>
              <a:gd name="T1" fmla="*/ 0 h 69"/>
              <a:gd name="T2" fmla="*/ 1260 w 1260"/>
              <a:gd name="T3" fmla="*/ 69 h 69"/>
              <a:gd name="T4" fmla="*/ 0 w 1260"/>
              <a:gd name="T5" fmla="*/ 69 h 69"/>
              <a:gd name="T6" fmla="*/ 135 w 1260"/>
              <a:gd name="T7" fmla="*/ 0 h 69"/>
              <a:gd name="T8" fmla="*/ 1125 w 1260"/>
              <a:gd name="T9" fmla="*/ 0 h 69"/>
            </a:gdLst>
            <a:ahLst/>
            <a:cxnLst>
              <a:cxn ang="0">
                <a:pos x="T0" y="T1"/>
              </a:cxn>
              <a:cxn ang="0">
                <a:pos x="T2" y="T3"/>
              </a:cxn>
              <a:cxn ang="0">
                <a:pos x="T4" y="T5"/>
              </a:cxn>
              <a:cxn ang="0">
                <a:pos x="T6" y="T7"/>
              </a:cxn>
              <a:cxn ang="0">
                <a:pos x="T8" y="T9"/>
              </a:cxn>
            </a:cxnLst>
            <a:rect l="0" t="0" r="r" b="b"/>
            <a:pathLst>
              <a:path w="1260" h="69">
                <a:moveTo>
                  <a:pt x="1125" y="0"/>
                </a:moveTo>
                <a:lnTo>
                  <a:pt x="1260" y="69"/>
                </a:lnTo>
                <a:lnTo>
                  <a:pt x="0" y="69"/>
                </a:lnTo>
                <a:lnTo>
                  <a:pt x="135" y="0"/>
                </a:lnTo>
                <a:lnTo>
                  <a:pt x="1125" y="0"/>
                </a:lnTo>
                <a:close/>
              </a:path>
            </a:pathLst>
          </a:custGeom>
          <a:gradFill>
            <a:gsLst>
              <a:gs pos="0">
                <a:srgbClr val="FBFB11"/>
              </a:gs>
              <a:gs pos="100000">
                <a:srgbClr val="838309"/>
              </a:gs>
            </a:gsLst>
            <a:lin ang="5400000" scaled="0"/>
          </a:gradFill>
          <a:ln>
            <a:noFill/>
          </a:ln>
        </p:spPr>
      </p:sp>
      <p:sp>
        <p:nvSpPr>
          <p:cNvPr id="16" name="Freeform 6"/>
          <p:cNvSpPr/>
          <p:nvPr/>
        </p:nvSpPr>
        <p:spPr bwMode="auto">
          <a:xfrm>
            <a:off x="7113905" y="4225290"/>
            <a:ext cx="1617345" cy="73660"/>
          </a:xfrm>
          <a:custGeom>
            <a:avLst/>
            <a:gdLst>
              <a:gd name="T0" fmla="*/ 163 w 1520"/>
              <a:gd name="T1" fmla="*/ 0 h 69"/>
              <a:gd name="T2" fmla="*/ 0 w 1520"/>
              <a:gd name="T3" fmla="*/ 69 h 69"/>
              <a:gd name="T4" fmla="*/ 1520 w 1520"/>
              <a:gd name="T5" fmla="*/ 69 h 69"/>
              <a:gd name="T6" fmla="*/ 1357 w 1520"/>
              <a:gd name="T7" fmla="*/ 0 h 69"/>
              <a:gd name="T8" fmla="*/ 163 w 1520"/>
              <a:gd name="T9" fmla="*/ 0 h 69"/>
            </a:gdLst>
            <a:ahLst/>
            <a:cxnLst>
              <a:cxn ang="0">
                <a:pos x="T0" y="T1"/>
              </a:cxn>
              <a:cxn ang="0">
                <a:pos x="T2" y="T3"/>
              </a:cxn>
              <a:cxn ang="0">
                <a:pos x="T4" y="T5"/>
              </a:cxn>
              <a:cxn ang="0">
                <a:pos x="T6" y="T7"/>
              </a:cxn>
              <a:cxn ang="0">
                <a:pos x="T8" y="T9"/>
              </a:cxn>
            </a:cxnLst>
            <a:rect l="0" t="0" r="r" b="b"/>
            <a:pathLst>
              <a:path w="1520" h="69">
                <a:moveTo>
                  <a:pt x="163" y="0"/>
                </a:moveTo>
                <a:lnTo>
                  <a:pt x="0" y="69"/>
                </a:lnTo>
                <a:lnTo>
                  <a:pt x="1520" y="69"/>
                </a:lnTo>
                <a:lnTo>
                  <a:pt x="1357" y="0"/>
                </a:lnTo>
                <a:lnTo>
                  <a:pt x="163" y="0"/>
                </a:lnTo>
                <a:close/>
              </a:path>
            </a:pathLst>
          </a:custGeom>
          <a:gradFill>
            <a:gsLst>
              <a:gs pos="0">
                <a:srgbClr val="14CD68"/>
              </a:gs>
              <a:gs pos="100000">
                <a:srgbClr val="0B6E38"/>
              </a:gs>
            </a:gsLst>
            <a:lin ang="5400000" scaled="0"/>
          </a:gradFill>
          <a:ln>
            <a:noFill/>
          </a:ln>
        </p:spPr>
      </p:sp>
      <p:sp>
        <p:nvSpPr>
          <p:cNvPr id="17" name="Freeform 7"/>
          <p:cNvSpPr/>
          <p:nvPr/>
        </p:nvSpPr>
        <p:spPr bwMode="auto">
          <a:xfrm>
            <a:off x="7113905" y="4298950"/>
            <a:ext cx="1617345" cy="1878965"/>
          </a:xfrm>
          <a:custGeom>
            <a:avLst/>
            <a:gdLst>
              <a:gd name="T0" fmla="*/ 641 w 641"/>
              <a:gd name="T1" fmla="*/ 0 h 746"/>
              <a:gd name="T2" fmla="*/ 641 w 641"/>
              <a:gd name="T3" fmla="*/ 425 h 746"/>
              <a:gd name="T4" fmla="*/ 320 w 641"/>
              <a:gd name="T5" fmla="*/ 746 h 746"/>
              <a:gd name="T6" fmla="*/ 0 w 641"/>
              <a:gd name="T7" fmla="*/ 425 h 746"/>
              <a:gd name="T8" fmla="*/ 0 w 641"/>
              <a:gd name="T9" fmla="*/ 0 h 746"/>
              <a:gd name="T10" fmla="*/ 641 w 641"/>
              <a:gd name="T11" fmla="*/ 0 h 746"/>
            </a:gdLst>
            <a:ahLst/>
            <a:cxnLst>
              <a:cxn ang="0">
                <a:pos x="T0" y="T1"/>
              </a:cxn>
              <a:cxn ang="0">
                <a:pos x="T2" y="T3"/>
              </a:cxn>
              <a:cxn ang="0">
                <a:pos x="T4" y="T5"/>
              </a:cxn>
              <a:cxn ang="0">
                <a:pos x="T6" y="T7"/>
              </a:cxn>
              <a:cxn ang="0">
                <a:pos x="T8" y="T9"/>
              </a:cxn>
              <a:cxn ang="0">
                <a:pos x="T10" y="T11"/>
              </a:cxn>
            </a:cxnLst>
            <a:rect l="0" t="0" r="r" b="b"/>
            <a:pathLst>
              <a:path w="641" h="746">
                <a:moveTo>
                  <a:pt x="641" y="0"/>
                </a:moveTo>
                <a:cubicBezTo>
                  <a:pt x="641" y="425"/>
                  <a:pt x="641" y="425"/>
                  <a:pt x="641" y="425"/>
                </a:cubicBezTo>
                <a:cubicBezTo>
                  <a:pt x="641" y="602"/>
                  <a:pt x="497" y="746"/>
                  <a:pt x="320" y="746"/>
                </a:cubicBezTo>
                <a:cubicBezTo>
                  <a:pt x="143" y="746"/>
                  <a:pt x="0" y="602"/>
                  <a:pt x="0" y="425"/>
                </a:cubicBezTo>
                <a:cubicBezTo>
                  <a:pt x="0" y="0"/>
                  <a:pt x="0" y="0"/>
                  <a:pt x="0" y="0"/>
                </a:cubicBezTo>
                <a:lnTo>
                  <a:pt x="641" y="0"/>
                </a:lnTo>
                <a:close/>
              </a:path>
            </a:pathLst>
          </a:custGeom>
          <a:gradFill>
            <a:gsLst>
              <a:gs pos="0">
                <a:srgbClr val="14CD68"/>
              </a:gs>
              <a:gs pos="100000">
                <a:srgbClr val="0B6E38"/>
              </a:gs>
            </a:gsLst>
            <a:lin ang="5400000" scaled="0"/>
          </a:gradFill>
          <a:ln>
            <a:noFill/>
          </a:ln>
        </p:spPr>
      </p:sp>
      <p:sp>
        <p:nvSpPr>
          <p:cNvPr id="18" name="Freeform 8"/>
          <p:cNvSpPr/>
          <p:nvPr>
            <p:custDataLst>
              <p:tags r:id="rId12"/>
            </p:custDataLst>
          </p:nvPr>
        </p:nvSpPr>
        <p:spPr bwMode="auto">
          <a:xfrm>
            <a:off x="7252335" y="4298950"/>
            <a:ext cx="1340485" cy="1740535"/>
          </a:xfrm>
          <a:custGeom>
            <a:avLst/>
            <a:gdLst>
              <a:gd name="T0" fmla="*/ 531 w 531"/>
              <a:gd name="T1" fmla="*/ 0 h 691"/>
              <a:gd name="T2" fmla="*/ 531 w 531"/>
              <a:gd name="T3" fmla="*/ 425 h 691"/>
              <a:gd name="T4" fmla="*/ 265 w 531"/>
              <a:gd name="T5" fmla="*/ 691 h 691"/>
              <a:gd name="T6" fmla="*/ 0 w 531"/>
              <a:gd name="T7" fmla="*/ 425 h 691"/>
              <a:gd name="T8" fmla="*/ 0 w 531"/>
              <a:gd name="T9" fmla="*/ 0 h 691"/>
              <a:gd name="T10" fmla="*/ 531 w 531"/>
              <a:gd name="T11" fmla="*/ 0 h 691"/>
            </a:gdLst>
            <a:ahLst/>
            <a:cxnLst>
              <a:cxn ang="0">
                <a:pos x="T0" y="T1"/>
              </a:cxn>
              <a:cxn ang="0">
                <a:pos x="T2" y="T3"/>
              </a:cxn>
              <a:cxn ang="0">
                <a:pos x="T4" y="T5"/>
              </a:cxn>
              <a:cxn ang="0">
                <a:pos x="T6" y="T7"/>
              </a:cxn>
              <a:cxn ang="0">
                <a:pos x="T8" y="T9"/>
              </a:cxn>
              <a:cxn ang="0">
                <a:pos x="T10" y="T11"/>
              </a:cxn>
            </a:cxnLst>
            <a:rect l="0" t="0" r="r" b="b"/>
            <a:pathLst>
              <a:path w="531" h="691">
                <a:moveTo>
                  <a:pt x="531" y="0"/>
                </a:moveTo>
                <a:cubicBezTo>
                  <a:pt x="531" y="425"/>
                  <a:pt x="531" y="425"/>
                  <a:pt x="531" y="425"/>
                </a:cubicBezTo>
                <a:cubicBezTo>
                  <a:pt x="531" y="572"/>
                  <a:pt x="412" y="691"/>
                  <a:pt x="265" y="691"/>
                </a:cubicBezTo>
                <a:cubicBezTo>
                  <a:pt x="119" y="691"/>
                  <a:pt x="0" y="572"/>
                  <a:pt x="0" y="425"/>
                </a:cubicBezTo>
                <a:cubicBezTo>
                  <a:pt x="0" y="0"/>
                  <a:pt x="0" y="0"/>
                  <a:pt x="0" y="0"/>
                </a:cubicBezTo>
                <a:lnTo>
                  <a:pt x="531" y="0"/>
                </a:lnTo>
                <a:close/>
              </a:path>
            </a:pathLst>
          </a:custGeom>
          <a:gradFill>
            <a:gsLst>
              <a:gs pos="0">
                <a:srgbClr val="14CD68"/>
              </a:gs>
              <a:gs pos="100000">
                <a:srgbClr val="0B6E38"/>
              </a:gs>
            </a:gsLst>
            <a:lin ang="5400000" scaled="0"/>
          </a:gradFill>
          <a:ln>
            <a:noFill/>
          </a:ln>
        </p:spPr>
        <p:txBody>
          <a:bodyPr vert="horz" wrap="square" lIns="54000" tIns="0" rIns="54000" bIns="108000" numCol="1" anchor="ctr" anchorCtr="0" compatLnSpc="1">
            <a:normAutofit/>
          </a:bodyPr>
          <a:lstStyle/>
          <a:p>
            <a:pPr marL="0" algn="just" eaLnBrk="1">
              <a:lnSpc>
                <a:spcPct val="120000"/>
              </a:lnSpc>
              <a:spcBef>
                <a:spcPts val="0"/>
              </a:spcBef>
              <a:spcAft>
                <a:spcPts val="0"/>
              </a:spcAft>
            </a:pPr>
            <a:r>
              <a:rPr lang="en-US" altLang="zh-CN" sz="1400" b="1" kern="12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集尘的灰尘保管在不会飞散到周围的结构中。    </a:t>
            </a:r>
            <a:endParaRPr lang="en-US" altLang="zh-CN" sz="1400" b="1" kern="12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9" name="Freeform 9"/>
          <p:cNvSpPr/>
          <p:nvPr/>
        </p:nvSpPr>
        <p:spPr bwMode="auto">
          <a:xfrm>
            <a:off x="7287260" y="3590290"/>
            <a:ext cx="1270635" cy="635000"/>
          </a:xfrm>
          <a:custGeom>
            <a:avLst/>
            <a:gdLst>
              <a:gd name="T0" fmla="*/ 503 w 503"/>
              <a:gd name="T1" fmla="*/ 252 h 252"/>
              <a:gd name="T2" fmla="*/ 251 w 503"/>
              <a:gd name="T3" fmla="*/ 0 h 252"/>
              <a:gd name="T4" fmla="*/ 0 w 503"/>
              <a:gd name="T5" fmla="*/ 252 h 252"/>
              <a:gd name="T6" fmla="*/ 503 w 503"/>
              <a:gd name="T7" fmla="*/ 252 h 252"/>
            </a:gdLst>
            <a:ahLst/>
            <a:cxnLst>
              <a:cxn ang="0">
                <a:pos x="T0" y="T1"/>
              </a:cxn>
              <a:cxn ang="0">
                <a:pos x="T2" y="T3"/>
              </a:cxn>
              <a:cxn ang="0">
                <a:pos x="T4" y="T5"/>
              </a:cxn>
              <a:cxn ang="0">
                <a:pos x="T6" y="T7"/>
              </a:cxn>
            </a:cxnLst>
            <a:rect l="0" t="0" r="r" b="b"/>
            <a:pathLst>
              <a:path w="503" h="252">
                <a:moveTo>
                  <a:pt x="503" y="252"/>
                </a:moveTo>
                <a:cubicBezTo>
                  <a:pt x="503" y="113"/>
                  <a:pt x="390" y="0"/>
                  <a:pt x="251" y="0"/>
                </a:cubicBezTo>
                <a:cubicBezTo>
                  <a:pt x="112" y="0"/>
                  <a:pt x="0" y="113"/>
                  <a:pt x="0" y="252"/>
                </a:cubicBezTo>
                <a:lnTo>
                  <a:pt x="503" y="252"/>
                </a:lnTo>
                <a:close/>
              </a:path>
            </a:pathLst>
          </a:custGeom>
          <a:gradFill>
            <a:gsLst>
              <a:gs pos="0">
                <a:srgbClr val="14CD68"/>
              </a:gs>
              <a:gs pos="100000">
                <a:srgbClr val="0B6E38"/>
              </a:gs>
            </a:gsLst>
            <a:lin ang="5400000" scaled="0"/>
          </a:gradFill>
          <a:ln>
            <a:noFill/>
          </a:ln>
        </p:spPr>
      </p:sp>
      <p:sp>
        <p:nvSpPr>
          <p:cNvPr id="20" name="Freeform 10"/>
          <p:cNvSpPr/>
          <p:nvPr>
            <p:custDataLst>
              <p:tags r:id="rId13"/>
            </p:custDataLst>
          </p:nvPr>
        </p:nvSpPr>
        <p:spPr bwMode="auto">
          <a:xfrm>
            <a:off x="7395845" y="3698875"/>
            <a:ext cx="1053465" cy="526415"/>
          </a:xfrm>
          <a:custGeom>
            <a:avLst/>
            <a:gdLst>
              <a:gd name="T0" fmla="*/ 0 w 417"/>
              <a:gd name="T1" fmla="*/ 209 h 209"/>
              <a:gd name="T2" fmla="*/ 208 w 417"/>
              <a:gd name="T3" fmla="*/ 0 h 209"/>
              <a:gd name="T4" fmla="*/ 417 w 417"/>
              <a:gd name="T5" fmla="*/ 209 h 209"/>
              <a:gd name="T6" fmla="*/ 0 w 417"/>
              <a:gd name="T7" fmla="*/ 209 h 209"/>
            </a:gdLst>
            <a:ahLst/>
            <a:cxnLst>
              <a:cxn ang="0">
                <a:pos x="T0" y="T1"/>
              </a:cxn>
              <a:cxn ang="0">
                <a:pos x="T2" y="T3"/>
              </a:cxn>
              <a:cxn ang="0">
                <a:pos x="T4" y="T5"/>
              </a:cxn>
              <a:cxn ang="0">
                <a:pos x="T6" y="T7"/>
              </a:cxn>
            </a:cxnLst>
            <a:rect l="0" t="0" r="r" b="b"/>
            <a:pathLst>
              <a:path w="417" h="209">
                <a:moveTo>
                  <a:pt x="0" y="209"/>
                </a:moveTo>
                <a:cubicBezTo>
                  <a:pt x="0" y="94"/>
                  <a:pt x="93" y="0"/>
                  <a:pt x="208" y="0"/>
                </a:cubicBezTo>
                <a:cubicBezTo>
                  <a:pt x="323" y="0"/>
                  <a:pt x="417" y="94"/>
                  <a:pt x="417" y="209"/>
                </a:cubicBezTo>
                <a:lnTo>
                  <a:pt x="0" y="209"/>
                </a:lnTo>
                <a:close/>
              </a:path>
            </a:pathLst>
          </a:custGeom>
          <a:gradFill>
            <a:gsLst>
              <a:gs pos="0">
                <a:srgbClr val="14CD68"/>
              </a:gs>
              <a:gs pos="100000">
                <a:srgbClr val="0B6E38"/>
              </a:gs>
            </a:gsLst>
            <a:lin ang="5400000" scaled="0"/>
          </a:gradFill>
          <a:ln>
            <a:noFill/>
          </a:ln>
        </p:spPr>
        <p:txBody>
          <a:bodyPr vert="horz" wrap="square" lIns="0" tIns="54000" rIns="0" bIns="0" numCol="1" anchor="ctr" anchorCtr="0" compatLnSpc="1">
            <a:normAutofit/>
          </a:bodyPr>
          <a:lstStyle/>
          <a:p>
            <a:pPr marL="0" algn="ctr" eaLnBrk="1"/>
            <a:r>
              <a:rPr lang="en-US" altLang="zh-CN" sz="2400" b="1" kern="12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2400" b="1" kern="12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1" name="Freeform 11"/>
          <p:cNvSpPr/>
          <p:nvPr/>
        </p:nvSpPr>
        <p:spPr bwMode="auto">
          <a:xfrm>
            <a:off x="7252335" y="4225290"/>
            <a:ext cx="1340485" cy="73660"/>
          </a:xfrm>
          <a:custGeom>
            <a:avLst/>
            <a:gdLst>
              <a:gd name="T0" fmla="*/ 1125 w 1260"/>
              <a:gd name="T1" fmla="*/ 0 h 69"/>
              <a:gd name="T2" fmla="*/ 1260 w 1260"/>
              <a:gd name="T3" fmla="*/ 69 h 69"/>
              <a:gd name="T4" fmla="*/ 0 w 1260"/>
              <a:gd name="T5" fmla="*/ 69 h 69"/>
              <a:gd name="T6" fmla="*/ 135 w 1260"/>
              <a:gd name="T7" fmla="*/ 0 h 69"/>
              <a:gd name="T8" fmla="*/ 1125 w 1260"/>
              <a:gd name="T9" fmla="*/ 0 h 69"/>
            </a:gdLst>
            <a:ahLst/>
            <a:cxnLst>
              <a:cxn ang="0">
                <a:pos x="T0" y="T1"/>
              </a:cxn>
              <a:cxn ang="0">
                <a:pos x="T2" y="T3"/>
              </a:cxn>
              <a:cxn ang="0">
                <a:pos x="T4" y="T5"/>
              </a:cxn>
              <a:cxn ang="0">
                <a:pos x="T6" y="T7"/>
              </a:cxn>
              <a:cxn ang="0">
                <a:pos x="T8" y="T9"/>
              </a:cxn>
            </a:cxnLst>
            <a:rect l="0" t="0" r="r" b="b"/>
            <a:pathLst>
              <a:path w="1260" h="69">
                <a:moveTo>
                  <a:pt x="1125" y="0"/>
                </a:moveTo>
                <a:lnTo>
                  <a:pt x="1260" y="69"/>
                </a:lnTo>
                <a:lnTo>
                  <a:pt x="0" y="69"/>
                </a:lnTo>
                <a:lnTo>
                  <a:pt x="135" y="0"/>
                </a:lnTo>
                <a:lnTo>
                  <a:pt x="1125" y="0"/>
                </a:lnTo>
                <a:close/>
              </a:path>
            </a:pathLst>
          </a:custGeom>
          <a:gradFill>
            <a:gsLst>
              <a:gs pos="0">
                <a:srgbClr val="14CD68"/>
              </a:gs>
              <a:gs pos="100000">
                <a:srgbClr val="0B6E38"/>
              </a:gs>
            </a:gsLst>
            <a:lin ang="5400000" scaled="0"/>
          </a:gradFill>
          <a:ln>
            <a:noFill/>
          </a:ln>
        </p:spPr>
      </p:sp>
      <p:sp>
        <p:nvSpPr>
          <p:cNvPr id="22" name="Freeform 6"/>
          <p:cNvSpPr/>
          <p:nvPr/>
        </p:nvSpPr>
        <p:spPr bwMode="auto">
          <a:xfrm>
            <a:off x="8879205" y="4225290"/>
            <a:ext cx="1617345" cy="73660"/>
          </a:xfrm>
          <a:custGeom>
            <a:avLst/>
            <a:gdLst>
              <a:gd name="T0" fmla="*/ 163 w 1520"/>
              <a:gd name="T1" fmla="*/ 0 h 69"/>
              <a:gd name="T2" fmla="*/ 0 w 1520"/>
              <a:gd name="T3" fmla="*/ 69 h 69"/>
              <a:gd name="T4" fmla="*/ 1520 w 1520"/>
              <a:gd name="T5" fmla="*/ 69 h 69"/>
              <a:gd name="T6" fmla="*/ 1357 w 1520"/>
              <a:gd name="T7" fmla="*/ 0 h 69"/>
              <a:gd name="T8" fmla="*/ 163 w 1520"/>
              <a:gd name="T9" fmla="*/ 0 h 69"/>
            </a:gdLst>
            <a:ahLst/>
            <a:cxnLst>
              <a:cxn ang="0">
                <a:pos x="T0" y="T1"/>
              </a:cxn>
              <a:cxn ang="0">
                <a:pos x="T2" y="T3"/>
              </a:cxn>
              <a:cxn ang="0">
                <a:pos x="T4" y="T5"/>
              </a:cxn>
              <a:cxn ang="0">
                <a:pos x="T6" y="T7"/>
              </a:cxn>
              <a:cxn ang="0">
                <a:pos x="T8" y="T9"/>
              </a:cxn>
            </a:cxnLst>
            <a:rect l="0" t="0" r="r" b="b"/>
            <a:pathLst>
              <a:path w="1520" h="69">
                <a:moveTo>
                  <a:pt x="163" y="0"/>
                </a:moveTo>
                <a:lnTo>
                  <a:pt x="0" y="69"/>
                </a:lnTo>
                <a:lnTo>
                  <a:pt x="1520" y="69"/>
                </a:lnTo>
                <a:lnTo>
                  <a:pt x="1357" y="0"/>
                </a:lnTo>
                <a:lnTo>
                  <a:pt x="163" y="0"/>
                </a:lnTo>
                <a:close/>
              </a:path>
            </a:pathLst>
          </a:custGeom>
          <a:gradFill>
            <a:gsLst>
              <a:gs pos="0">
                <a:srgbClr val="012D86"/>
              </a:gs>
              <a:gs pos="100000">
                <a:srgbClr val="0E2557"/>
              </a:gs>
            </a:gsLst>
            <a:lin ang="5400000" scaled="0"/>
          </a:gradFill>
          <a:ln>
            <a:noFill/>
          </a:ln>
        </p:spPr>
      </p:sp>
      <p:sp>
        <p:nvSpPr>
          <p:cNvPr id="23" name="Freeform 7"/>
          <p:cNvSpPr/>
          <p:nvPr/>
        </p:nvSpPr>
        <p:spPr bwMode="auto">
          <a:xfrm>
            <a:off x="8879205" y="4298950"/>
            <a:ext cx="1617345" cy="1878965"/>
          </a:xfrm>
          <a:custGeom>
            <a:avLst/>
            <a:gdLst>
              <a:gd name="T0" fmla="*/ 641 w 641"/>
              <a:gd name="T1" fmla="*/ 0 h 746"/>
              <a:gd name="T2" fmla="*/ 641 w 641"/>
              <a:gd name="T3" fmla="*/ 425 h 746"/>
              <a:gd name="T4" fmla="*/ 320 w 641"/>
              <a:gd name="T5" fmla="*/ 746 h 746"/>
              <a:gd name="T6" fmla="*/ 0 w 641"/>
              <a:gd name="T7" fmla="*/ 425 h 746"/>
              <a:gd name="T8" fmla="*/ 0 w 641"/>
              <a:gd name="T9" fmla="*/ 0 h 746"/>
              <a:gd name="T10" fmla="*/ 641 w 641"/>
              <a:gd name="T11" fmla="*/ 0 h 746"/>
            </a:gdLst>
            <a:ahLst/>
            <a:cxnLst>
              <a:cxn ang="0">
                <a:pos x="T0" y="T1"/>
              </a:cxn>
              <a:cxn ang="0">
                <a:pos x="T2" y="T3"/>
              </a:cxn>
              <a:cxn ang="0">
                <a:pos x="T4" y="T5"/>
              </a:cxn>
              <a:cxn ang="0">
                <a:pos x="T6" y="T7"/>
              </a:cxn>
              <a:cxn ang="0">
                <a:pos x="T8" y="T9"/>
              </a:cxn>
              <a:cxn ang="0">
                <a:pos x="T10" y="T11"/>
              </a:cxn>
            </a:cxnLst>
            <a:rect l="0" t="0" r="r" b="b"/>
            <a:pathLst>
              <a:path w="641" h="746">
                <a:moveTo>
                  <a:pt x="641" y="0"/>
                </a:moveTo>
                <a:cubicBezTo>
                  <a:pt x="641" y="425"/>
                  <a:pt x="641" y="425"/>
                  <a:pt x="641" y="425"/>
                </a:cubicBezTo>
                <a:cubicBezTo>
                  <a:pt x="641" y="602"/>
                  <a:pt x="497" y="746"/>
                  <a:pt x="320" y="746"/>
                </a:cubicBezTo>
                <a:cubicBezTo>
                  <a:pt x="143" y="746"/>
                  <a:pt x="0" y="602"/>
                  <a:pt x="0" y="425"/>
                </a:cubicBezTo>
                <a:cubicBezTo>
                  <a:pt x="0" y="0"/>
                  <a:pt x="0" y="0"/>
                  <a:pt x="0" y="0"/>
                </a:cubicBezTo>
                <a:lnTo>
                  <a:pt x="641" y="0"/>
                </a:lnTo>
                <a:close/>
              </a:path>
            </a:pathLst>
          </a:custGeom>
          <a:gradFill>
            <a:gsLst>
              <a:gs pos="0">
                <a:srgbClr val="012D86"/>
              </a:gs>
              <a:gs pos="100000">
                <a:srgbClr val="0E2557"/>
              </a:gs>
            </a:gsLst>
            <a:lin ang="5400000" scaled="0"/>
          </a:gradFill>
          <a:ln>
            <a:noFill/>
          </a:ln>
        </p:spPr>
      </p:sp>
      <p:sp>
        <p:nvSpPr>
          <p:cNvPr id="24" name="Freeform 8"/>
          <p:cNvSpPr/>
          <p:nvPr>
            <p:custDataLst>
              <p:tags r:id="rId14"/>
            </p:custDataLst>
          </p:nvPr>
        </p:nvSpPr>
        <p:spPr bwMode="auto">
          <a:xfrm>
            <a:off x="9017635" y="4298950"/>
            <a:ext cx="1340485" cy="1740535"/>
          </a:xfrm>
          <a:custGeom>
            <a:avLst/>
            <a:gdLst>
              <a:gd name="T0" fmla="*/ 531 w 531"/>
              <a:gd name="T1" fmla="*/ 0 h 691"/>
              <a:gd name="T2" fmla="*/ 531 w 531"/>
              <a:gd name="T3" fmla="*/ 425 h 691"/>
              <a:gd name="T4" fmla="*/ 265 w 531"/>
              <a:gd name="T5" fmla="*/ 691 h 691"/>
              <a:gd name="T6" fmla="*/ 0 w 531"/>
              <a:gd name="T7" fmla="*/ 425 h 691"/>
              <a:gd name="T8" fmla="*/ 0 w 531"/>
              <a:gd name="T9" fmla="*/ 0 h 691"/>
              <a:gd name="T10" fmla="*/ 531 w 531"/>
              <a:gd name="T11" fmla="*/ 0 h 691"/>
            </a:gdLst>
            <a:ahLst/>
            <a:cxnLst>
              <a:cxn ang="0">
                <a:pos x="T0" y="T1"/>
              </a:cxn>
              <a:cxn ang="0">
                <a:pos x="T2" y="T3"/>
              </a:cxn>
              <a:cxn ang="0">
                <a:pos x="T4" y="T5"/>
              </a:cxn>
              <a:cxn ang="0">
                <a:pos x="T6" y="T7"/>
              </a:cxn>
              <a:cxn ang="0">
                <a:pos x="T8" y="T9"/>
              </a:cxn>
              <a:cxn ang="0">
                <a:pos x="T10" y="T11"/>
              </a:cxn>
            </a:cxnLst>
            <a:rect l="0" t="0" r="r" b="b"/>
            <a:pathLst>
              <a:path w="531" h="691">
                <a:moveTo>
                  <a:pt x="531" y="0"/>
                </a:moveTo>
                <a:cubicBezTo>
                  <a:pt x="531" y="425"/>
                  <a:pt x="531" y="425"/>
                  <a:pt x="531" y="425"/>
                </a:cubicBezTo>
                <a:cubicBezTo>
                  <a:pt x="531" y="572"/>
                  <a:pt x="412" y="691"/>
                  <a:pt x="265" y="691"/>
                </a:cubicBezTo>
                <a:cubicBezTo>
                  <a:pt x="119" y="691"/>
                  <a:pt x="0" y="572"/>
                  <a:pt x="0" y="425"/>
                </a:cubicBezTo>
                <a:cubicBezTo>
                  <a:pt x="0" y="0"/>
                  <a:pt x="0" y="0"/>
                  <a:pt x="0" y="0"/>
                </a:cubicBezTo>
                <a:lnTo>
                  <a:pt x="531" y="0"/>
                </a:lnTo>
                <a:close/>
              </a:path>
            </a:pathLst>
          </a:custGeom>
          <a:gradFill>
            <a:gsLst>
              <a:gs pos="0">
                <a:srgbClr val="012D86"/>
              </a:gs>
              <a:gs pos="100000">
                <a:srgbClr val="0E2557"/>
              </a:gs>
            </a:gsLst>
            <a:lin ang="5400000" scaled="0"/>
          </a:gradFill>
          <a:ln>
            <a:noFill/>
          </a:ln>
        </p:spPr>
        <p:txBody>
          <a:bodyPr vert="horz" wrap="square" lIns="54000" tIns="0" rIns="54000" bIns="108000" numCol="1" anchor="ctr" anchorCtr="0" compatLnSpc="1">
            <a:normAutofit/>
          </a:bodyPr>
          <a:lstStyle/>
          <a:p>
            <a:pPr marL="0" algn="just" eaLnBrk="1">
              <a:lnSpc>
                <a:spcPct val="120000"/>
              </a:lnSpc>
              <a:spcBef>
                <a:spcPts val="0"/>
              </a:spcBef>
              <a:spcAft>
                <a:spcPts val="0"/>
              </a:spcAft>
            </a:pPr>
            <a:r>
              <a:rPr lang="en-US" altLang="zh-CN" sz="1400" b="1" kern="12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大气测定没半季进行1次, 并把测定结果记录在大气防止设施运营日志里。 </a:t>
            </a:r>
            <a:endParaRPr lang="en-US" altLang="zh-CN" sz="1400" b="1" kern="12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5" name="Freeform 9"/>
          <p:cNvSpPr/>
          <p:nvPr>
            <p:custDataLst>
              <p:tags r:id="rId15"/>
            </p:custDataLst>
          </p:nvPr>
        </p:nvSpPr>
        <p:spPr bwMode="auto">
          <a:xfrm>
            <a:off x="9052560" y="3590290"/>
            <a:ext cx="1270635" cy="635000"/>
          </a:xfrm>
          <a:custGeom>
            <a:avLst/>
            <a:gdLst>
              <a:gd name="T0" fmla="*/ 503 w 503"/>
              <a:gd name="T1" fmla="*/ 252 h 252"/>
              <a:gd name="T2" fmla="*/ 251 w 503"/>
              <a:gd name="T3" fmla="*/ 0 h 252"/>
              <a:gd name="T4" fmla="*/ 0 w 503"/>
              <a:gd name="T5" fmla="*/ 252 h 252"/>
              <a:gd name="T6" fmla="*/ 503 w 503"/>
              <a:gd name="T7" fmla="*/ 252 h 252"/>
            </a:gdLst>
            <a:ahLst/>
            <a:cxnLst>
              <a:cxn ang="0">
                <a:pos x="T0" y="T1"/>
              </a:cxn>
              <a:cxn ang="0">
                <a:pos x="T2" y="T3"/>
              </a:cxn>
              <a:cxn ang="0">
                <a:pos x="T4" y="T5"/>
              </a:cxn>
              <a:cxn ang="0">
                <a:pos x="T6" y="T7"/>
              </a:cxn>
            </a:cxnLst>
            <a:rect l="0" t="0" r="r" b="b"/>
            <a:pathLst>
              <a:path w="503" h="252">
                <a:moveTo>
                  <a:pt x="503" y="252"/>
                </a:moveTo>
                <a:cubicBezTo>
                  <a:pt x="503" y="113"/>
                  <a:pt x="390" y="0"/>
                  <a:pt x="251" y="0"/>
                </a:cubicBezTo>
                <a:cubicBezTo>
                  <a:pt x="112" y="0"/>
                  <a:pt x="0" y="113"/>
                  <a:pt x="0" y="252"/>
                </a:cubicBezTo>
                <a:lnTo>
                  <a:pt x="503" y="252"/>
                </a:lnTo>
                <a:close/>
              </a:path>
            </a:pathLst>
          </a:custGeom>
          <a:solidFill>
            <a:schemeClr val="accent4"/>
          </a:solidFill>
          <a:ln>
            <a:noFill/>
          </a:ln>
        </p:spPr>
      </p:sp>
      <p:sp>
        <p:nvSpPr>
          <p:cNvPr id="26" name="Freeform 10"/>
          <p:cNvSpPr/>
          <p:nvPr>
            <p:custDataLst>
              <p:tags r:id="rId16"/>
            </p:custDataLst>
          </p:nvPr>
        </p:nvSpPr>
        <p:spPr bwMode="auto">
          <a:xfrm>
            <a:off x="9161145" y="3698875"/>
            <a:ext cx="1053465" cy="526415"/>
          </a:xfrm>
          <a:custGeom>
            <a:avLst/>
            <a:gdLst>
              <a:gd name="T0" fmla="*/ 0 w 417"/>
              <a:gd name="T1" fmla="*/ 209 h 209"/>
              <a:gd name="T2" fmla="*/ 208 w 417"/>
              <a:gd name="T3" fmla="*/ 0 h 209"/>
              <a:gd name="T4" fmla="*/ 417 w 417"/>
              <a:gd name="T5" fmla="*/ 209 h 209"/>
              <a:gd name="T6" fmla="*/ 0 w 417"/>
              <a:gd name="T7" fmla="*/ 209 h 209"/>
            </a:gdLst>
            <a:ahLst/>
            <a:cxnLst>
              <a:cxn ang="0">
                <a:pos x="T0" y="T1"/>
              </a:cxn>
              <a:cxn ang="0">
                <a:pos x="T2" y="T3"/>
              </a:cxn>
              <a:cxn ang="0">
                <a:pos x="T4" y="T5"/>
              </a:cxn>
              <a:cxn ang="0">
                <a:pos x="T6" y="T7"/>
              </a:cxn>
            </a:cxnLst>
            <a:rect l="0" t="0" r="r" b="b"/>
            <a:pathLst>
              <a:path w="417" h="209">
                <a:moveTo>
                  <a:pt x="0" y="209"/>
                </a:moveTo>
                <a:cubicBezTo>
                  <a:pt x="0" y="94"/>
                  <a:pt x="93" y="0"/>
                  <a:pt x="208" y="0"/>
                </a:cubicBezTo>
                <a:cubicBezTo>
                  <a:pt x="323" y="0"/>
                  <a:pt x="417" y="94"/>
                  <a:pt x="417" y="209"/>
                </a:cubicBezTo>
                <a:lnTo>
                  <a:pt x="0" y="209"/>
                </a:lnTo>
                <a:close/>
              </a:path>
            </a:pathLst>
          </a:custGeom>
          <a:gradFill>
            <a:gsLst>
              <a:gs pos="0">
                <a:srgbClr val="012D86"/>
              </a:gs>
              <a:gs pos="100000">
                <a:srgbClr val="0E2557"/>
              </a:gs>
            </a:gsLst>
            <a:lin ang="5400000" scaled="0"/>
          </a:gradFill>
          <a:ln>
            <a:noFill/>
          </a:ln>
        </p:spPr>
        <p:txBody>
          <a:bodyPr vert="horz" wrap="square" lIns="0" tIns="54000" rIns="0" bIns="0" numCol="1" anchor="ctr" anchorCtr="0" compatLnSpc="1">
            <a:normAutofit/>
          </a:bodyPr>
          <a:lstStyle/>
          <a:p>
            <a:pPr marL="0" algn="ctr" eaLnBrk="1"/>
            <a:r>
              <a:rPr lang="en-US" altLang="zh-CN" sz="2400" b="1" kern="12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2400" b="1" kern="1200">
              <a:solidFill>
                <a:schemeClr val="lt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7" name="Freeform 11"/>
          <p:cNvSpPr/>
          <p:nvPr/>
        </p:nvSpPr>
        <p:spPr bwMode="auto">
          <a:xfrm>
            <a:off x="9017635" y="4225290"/>
            <a:ext cx="1340485" cy="73660"/>
          </a:xfrm>
          <a:custGeom>
            <a:avLst/>
            <a:gdLst>
              <a:gd name="T0" fmla="*/ 1125 w 1260"/>
              <a:gd name="T1" fmla="*/ 0 h 69"/>
              <a:gd name="T2" fmla="*/ 1260 w 1260"/>
              <a:gd name="T3" fmla="*/ 69 h 69"/>
              <a:gd name="T4" fmla="*/ 0 w 1260"/>
              <a:gd name="T5" fmla="*/ 69 h 69"/>
              <a:gd name="T6" fmla="*/ 135 w 1260"/>
              <a:gd name="T7" fmla="*/ 0 h 69"/>
              <a:gd name="T8" fmla="*/ 1125 w 1260"/>
              <a:gd name="T9" fmla="*/ 0 h 69"/>
            </a:gdLst>
            <a:ahLst/>
            <a:cxnLst>
              <a:cxn ang="0">
                <a:pos x="T0" y="T1"/>
              </a:cxn>
              <a:cxn ang="0">
                <a:pos x="T2" y="T3"/>
              </a:cxn>
              <a:cxn ang="0">
                <a:pos x="T4" y="T5"/>
              </a:cxn>
              <a:cxn ang="0">
                <a:pos x="T6" y="T7"/>
              </a:cxn>
              <a:cxn ang="0">
                <a:pos x="T8" y="T9"/>
              </a:cxn>
            </a:cxnLst>
            <a:rect l="0" t="0" r="r" b="b"/>
            <a:pathLst>
              <a:path w="1260" h="69">
                <a:moveTo>
                  <a:pt x="1125" y="0"/>
                </a:moveTo>
                <a:lnTo>
                  <a:pt x="1260" y="69"/>
                </a:lnTo>
                <a:lnTo>
                  <a:pt x="0" y="69"/>
                </a:lnTo>
                <a:lnTo>
                  <a:pt x="135" y="0"/>
                </a:lnTo>
                <a:lnTo>
                  <a:pt x="1125" y="0"/>
                </a:lnTo>
                <a:close/>
              </a:path>
            </a:pathLst>
          </a:custGeom>
          <a:gradFill>
            <a:gsLst>
              <a:gs pos="0">
                <a:srgbClr val="012D86"/>
              </a:gs>
              <a:gs pos="100000">
                <a:srgbClr val="0E2557"/>
              </a:gs>
            </a:gsLst>
            <a:lin ang="5400000" scaled="0"/>
          </a:gradFill>
          <a:ln>
            <a:noFill/>
          </a:ln>
        </p:spPr>
      </p:sp>
    </p:spTree>
    <p:custDataLst>
      <p:tags r:id="rId17"/>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 name="文本框 2"/>
          <p:cNvSpPr txBox="1"/>
          <p:nvPr>
            <p:custDataLst>
              <p:tags r:id="rId6"/>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Title 6"/>
          <p:cNvSpPr txBox="1"/>
          <p:nvPr>
            <p:custDataLst>
              <p:tags r:id="rId7"/>
            </p:custDataLst>
          </p:nvPr>
        </p:nvSpPr>
        <p:spPr>
          <a:xfrm>
            <a:off x="803775"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活性炭吸附设施(Active Carbon Tower)</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itle 6"/>
          <p:cNvSpPr txBox="1"/>
          <p:nvPr>
            <p:custDataLst>
              <p:tags r:id="rId8"/>
            </p:custDataLst>
          </p:nvPr>
        </p:nvSpPr>
        <p:spPr>
          <a:xfrm>
            <a:off x="4661431"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利用气体或蒸气附着在多孔性固体表面(活性炭)的性质, 吸附有害化合物质的方法利用了气体的分子或原子附着在固体表面的性质。装置简单容易被利用, 但由于能力的限制不能用于高浓度, 大风量气体处理的缺点。吸附剂一般广泛使用适应气体的活性炭。</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Title 6"/>
          <p:cNvSpPr txBox="1"/>
          <p:nvPr>
            <p:custDataLst>
              <p:tags r:id="rId9"/>
            </p:custDataLst>
          </p:nvPr>
        </p:nvSpPr>
        <p:spPr>
          <a:xfrm>
            <a:off x="8519086" y="1928723"/>
            <a:ext cx="3535989" cy="4018165"/>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概 要</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7" name="图片 6"/>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文本框 5"/>
          <p:cNvSpPr txBox="1"/>
          <p:nvPr>
            <p:custDataLst>
              <p:tags r:id="rId5"/>
            </p:custDataLst>
          </p:nvPr>
        </p:nvSpPr>
        <p:spPr>
          <a:xfrm>
            <a:off x="667385" y="1524000"/>
            <a:ext cx="8496300" cy="583565"/>
          </a:xfrm>
          <a:prstGeom prst="rect">
            <a:avLst/>
          </a:prstGeom>
          <a:noFill/>
        </p:spPr>
        <p:txBody>
          <a:bodyPr wrap="square" rtlCol="0" anchor="t">
            <a:spAutoFit/>
          </a:bodyPr>
          <a:lstStyle/>
          <a:p>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活性炭吸附设施(Active Carbon Tower)</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6"/>
            </p:custDataLst>
          </p:nvPr>
        </p:nvSpPr>
        <p:spPr>
          <a:xfrm>
            <a:off x="923925" y="2602230"/>
            <a:ext cx="2875915" cy="521970"/>
          </a:xfrm>
          <a:prstGeom prst="rect">
            <a:avLst/>
          </a:prstGeom>
          <a:noFill/>
        </p:spPr>
        <p:txBody>
          <a:bodyPr wrap="square" rtlCol="0" anchor="t">
            <a:spAutoFit/>
          </a:bodyPr>
          <a:lstStyle/>
          <a:p>
            <a:pPr indent="0" algn="l">
              <a:lnSpc>
                <a:spcPct val="100000"/>
              </a:lnSpc>
              <a:buNone/>
            </a:pPr>
            <a:r>
              <a:rPr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吸附的分类</a:t>
            </a:r>
            <a:endParaRPr sz="28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合 17"/>
          <p:cNvGrpSpPr/>
          <p:nvPr/>
        </p:nvGrpSpPr>
        <p:grpSpPr>
          <a:xfrm>
            <a:off x="1655445" y="3328035"/>
            <a:ext cx="4065905" cy="3167380"/>
            <a:chOff x="1181" y="3545"/>
            <a:chExt cx="4404" cy="3411"/>
          </a:xfrm>
        </p:grpSpPr>
        <p:sp>
          <p:nvSpPr>
            <p:cNvPr id="192" name="矩形 2"/>
            <p:cNvSpPr/>
            <p:nvPr>
              <p:custDataLst>
                <p:tags r:id="rId7"/>
              </p:custDataLst>
            </p:nvPr>
          </p:nvSpPr>
          <p:spPr>
            <a:xfrm>
              <a:off x="1181" y="4214"/>
              <a:ext cx="4404" cy="274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200000"/>
                </a:lnSpc>
              </a:pPr>
              <a:r>
                <a:rPr lang="en-US" altLang="zh-CN" sz="2400" b="1" kern="12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吸附所需的力(引力)是如同液体凝缩力的表面涨力它的力量较小。</a:t>
              </a:r>
              <a:endParaRPr lang="en-US" altLang="zh-CN" sz="2400" b="1" kern="12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90" name="矩形 3"/>
            <p:cNvSpPr/>
            <p:nvPr/>
          </p:nvSpPr>
          <p:spPr>
            <a:xfrm>
              <a:off x="1181" y="3768"/>
              <a:ext cx="4404" cy="6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任意多边形 11"/>
            <p:cNvSpPr/>
            <p:nvPr>
              <p:custDataLst>
                <p:tags r:id="rId8"/>
              </p:custDataLst>
            </p:nvPr>
          </p:nvSpPr>
          <p:spPr>
            <a:xfrm>
              <a:off x="4558" y="3545"/>
              <a:ext cx="876" cy="680"/>
            </a:xfrm>
            <a:custGeom>
              <a:avLst/>
              <a:gdLst>
                <a:gd name="connsiteX0" fmla="*/ 288085 w 486913"/>
                <a:gd name="connsiteY0" fmla="*/ 0 h 377892"/>
                <a:gd name="connsiteX1" fmla="*/ 486913 w 486913"/>
                <a:gd name="connsiteY1" fmla="*/ 288085 h 377892"/>
                <a:gd name="connsiteX2" fmla="*/ 356791 w 486913"/>
                <a:gd name="connsiteY2" fmla="*/ 377892 h 377892"/>
                <a:gd name="connsiteX3" fmla="*/ 123584 w 486913"/>
                <a:gd name="connsiteY3" fmla="*/ 377892 h 377892"/>
                <a:gd name="connsiteX4" fmla="*/ 0 w 486913"/>
                <a:gd name="connsiteY4" fmla="*/ 198828 h 3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13" h="377892">
                  <a:moveTo>
                    <a:pt x="288085" y="0"/>
                  </a:moveTo>
                  <a:lnTo>
                    <a:pt x="486913" y="288085"/>
                  </a:lnTo>
                  <a:lnTo>
                    <a:pt x="356791" y="377892"/>
                  </a:lnTo>
                  <a:lnTo>
                    <a:pt x="123584" y="377892"/>
                  </a:lnTo>
                  <a:lnTo>
                    <a:pt x="0" y="198828"/>
                  </a:lnTo>
                  <a:close/>
                </a:path>
              </a:pathLst>
            </a:custGeom>
            <a:solidFill>
              <a:schemeClr val="l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81000" rIns="91440" bIns="45720" rtlCol="0" anchor="ctr">
              <a:normAutofit/>
            </a:bodyPr>
            <a:lstStyle/>
            <a:p>
              <a:pPr marL="0" algn="ctr" eaLnBrk="1"/>
              <a:r>
                <a:rPr lang="en-US" altLang="zh-CN" sz="28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28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8" name="文本框 7"/>
            <p:cNvSpPr txBox="1"/>
            <p:nvPr>
              <p:custDataLst>
                <p:tags r:id="rId9"/>
              </p:custDataLst>
            </p:nvPr>
          </p:nvSpPr>
          <p:spPr>
            <a:xfrm>
              <a:off x="2275" y="3783"/>
              <a:ext cx="2005" cy="628"/>
            </a:xfrm>
            <a:prstGeom prst="rect">
              <a:avLst/>
            </a:prstGeom>
            <a:noFill/>
          </p:spPr>
          <p:txBody>
            <a:bodyPr wrap="square" rtlCol="0" anchor="t">
              <a:spAutoFit/>
            </a:bodyPr>
            <a:lstStyle/>
            <a:p>
              <a:pPr algn="ctr"/>
              <a:r>
                <a:rPr lang="zh-CN" altLang="en-US" sz="32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物理吸附</a:t>
              </a:r>
              <a:endParaRPr lang="zh-CN" altLang="en-US" sz="32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0" name="组合 9"/>
          <p:cNvGrpSpPr/>
          <p:nvPr/>
        </p:nvGrpSpPr>
        <p:grpSpPr>
          <a:xfrm>
            <a:off x="6997700" y="3256280"/>
            <a:ext cx="4023995" cy="3239770"/>
            <a:chOff x="8545" y="3545"/>
            <a:chExt cx="4404" cy="3411"/>
          </a:xfrm>
        </p:grpSpPr>
        <p:sp>
          <p:nvSpPr>
            <p:cNvPr id="196" name="矩形 16"/>
            <p:cNvSpPr/>
            <p:nvPr>
              <p:custDataLst>
                <p:tags r:id="rId10"/>
              </p:custDataLst>
            </p:nvPr>
          </p:nvSpPr>
          <p:spPr>
            <a:xfrm>
              <a:off x="8545" y="4214"/>
              <a:ext cx="4404" cy="2742"/>
            </a:xfrm>
            <a:prstGeom prst="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just" eaLnBrk="1">
                <a:lnSpc>
                  <a:spcPct val="250000"/>
                </a:lnSpc>
              </a:pPr>
              <a:r>
                <a:rPr lang="en-US" altLang="zh-CN" sz="2400" b="1" kern="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表面分子和化学作用使得比物理吸附有更强的力量。</a:t>
              </a:r>
              <a:endParaRPr lang="en-US" altLang="zh-CN" sz="2400" b="1" kern="12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94" name="矩形 14"/>
            <p:cNvSpPr/>
            <p:nvPr/>
          </p:nvSpPr>
          <p:spPr>
            <a:xfrm>
              <a:off x="8545" y="3768"/>
              <a:ext cx="4404" cy="6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任意多边形 15"/>
            <p:cNvSpPr/>
            <p:nvPr>
              <p:custDataLst>
                <p:tags r:id="rId11"/>
              </p:custDataLst>
            </p:nvPr>
          </p:nvSpPr>
          <p:spPr>
            <a:xfrm>
              <a:off x="11922" y="3545"/>
              <a:ext cx="876" cy="680"/>
            </a:xfrm>
            <a:custGeom>
              <a:avLst/>
              <a:gdLst>
                <a:gd name="connsiteX0" fmla="*/ 288085 w 486913"/>
                <a:gd name="connsiteY0" fmla="*/ 0 h 377892"/>
                <a:gd name="connsiteX1" fmla="*/ 486913 w 486913"/>
                <a:gd name="connsiteY1" fmla="*/ 288085 h 377892"/>
                <a:gd name="connsiteX2" fmla="*/ 356791 w 486913"/>
                <a:gd name="connsiteY2" fmla="*/ 377892 h 377892"/>
                <a:gd name="connsiteX3" fmla="*/ 123584 w 486913"/>
                <a:gd name="connsiteY3" fmla="*/ 377892 h 377892"/>
                <a:gd name="connsiteX4" fmla="*/ 0 w 486913"/>
                <a:gd name="connsiteY4" fmla="*/ 198828 h 37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13" h="377892">
                  <a:moveTo>
                    <a:pt x="288085" y="0"/>
                  </a:moveTo>
                  <a:lnTo>
                    <a:pt x="486913" y="288085"/>
                  </a:lnTo>
                  <a:lnTo>
                    <a:pt x="356791" y="377892"/>
                  </a:lnTo>
                  <a:lnTo>
                    <a:pt x="123584" y="377892"/>
                  </a:lnTo>
                  <a:lnTo>
                    <a:pt x="0" y="198828"/>
                  </a:lnTo>
                  <a:close/>
                </a:path>
              </a:pathLst>
            </a:custGeom>
            <a:solidFill>
              <a:schemeClr val="l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81000" rIns="91440" bIns="45720" rtlCol="0" anchor="ctr">
              <a:normAutofit/>
            </a:bodyPr>
            <a:lstStyle/>
            <a:p>
              <a:pPr marL="0" algn="ctr" eaLnBrk="1"/>
              <a:r>
                <a:rPr lang="en-US" altLang="zh-CN" sz="28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28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9" name="文本框 8"/>
            <p:cNvSpPr txBox="1"/>
            <p:nvPr>
              <p:custDataLst>
                <p:tags r:id="rId12"/>
              </p:custDataLst>
            </p:nvPr>
          </p:nvSpPr>
          <p:spPr>
            <a:xfrm>
              <a:off x="9510" y="3783"/>
              <a:ext cx="2005" cy="614"/>
            </a:xfrm>
            <a:prstGeom prst="rect">
              <a:avLst/>
            </a:prstGeom>
            <a:noFill/>
          </p:spPr>
          <p:txBody>
            <a:bodyPr wrap="square" rtlCol="0" anchor="t">
              <a:spAutoFit/>
            </a:bodyPr>
            <a:lstStyle/>
            <a:p>
              <a:pPr algn="ctr"/>
              <a:r>
                <a:rPr lang="zh-CN" altLang="en-US" sz="32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化学吸附</a:t>
              </a:r>
              <a:endParaRPr lang="zh-CN" altLang="en-US" sz="32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任意多边形 1"/>
          <p:cNvSpPr/>
          <p:nvPr>
            <p:custDataLst>
              <p:tags r:id="rId1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03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大气管理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任意多边形 3"/>
          <p:cNvSpPr/>
          <p:nvPr>
            <p:custDataLst>
              <p:tags r:id="rId1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5"/>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11" name="文本框 10"/>
          <p:cNvSpPr txBox="1"/>
          <p:nvPr>
            <p:custDataLst>
              <p:tags r:id="rId5"/>
            </p:custDataLst>
          </p:nvPr>
        </p:nvSpPr>
        <p:spPr>
          <a:xfrm>
            <a:off x="1823720" y="2004695"/>
            <a:ext cx="1377315" cy="706755"/>
          </a:xfrm>
          <a:prstGeom prst="rect">
            <a:avLst/>
          </a:prstGeom>
          <a:noFill/>
        </p:spPr>
        <p:txBody>
          <a:bodyPr wrap="square" rtlCol="0" anchor="t">
            <a:spAutoFit/>
          </a:bodyPr>
          <a:lstStyle/>
          <a:p>
            <a:pPr indent="0" algn="l">
              <a:lnSpc>
                <a:spcPct val="100000"/>
              </a:lnSpc>
              <a:buNone/>
            </a:pPr>
            <a:r>
              <a:rPr sz="4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特 征</a:t>
            </a:r>
            <a:endParaRPr sz="4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8" name="圆角矩形 16"/>
          <p:cNvSpPr/>
          <p:nvPr>
            <p:custDataLst>
              <p:tags r:id="rId6"/>
            </p:custDataLst>
          </p:nvPr>
        </p:nvSpPr>
        <p:spPr>
          <a:xfrm>
            <a:off x="4042410" y="3242945"/>
            <a:ext cx="1531620" cy="2743200"/>
          </a:xfrm>
          <a:prstGeom prst="roundRect">
            <a:avLst>
              <a:gd name="adj" fmla="val 13691"/>
            </a:avLst>
          </a:prstGeom>
          <a:solidFill>
            <a:srgbClr val="FEFFFF"/>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05000" rIns="91440" bIns="45720" rtlCol="0" anchor="ctr">
            <a:normAutofit/>
          </a:bodyPr>
          <a:lstStyle/>
          <a:p>
            <a:pPr marL="0" algn="just" eaLnBrk="1">
              <a:lnSpc>
                <a:spcPct val="200000"/>
              </a:lnSpc>
            </a:pPr>
            <a:r>
              <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祛除效率高。</a:t>
            </a:r>
            <a:endPar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79" name="任意多边形 20"/>
          <p:cNvSpPr/>
          <p:nvPr>
            <p:custDataLst>
              <p:tags r:id="rId7"/>
            </p:custDataLst>
          </p:nvPr>
        </p:nvSpPr>
        <p:spPr>
          <a:xfrm>
            <a:off x="4549140" y="2753360"/>
            <a:ext cx="518795" cy="1036955"/>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81000" rtlCol="0" anchor="b">
            <a:normAutofit/>
          </a:bodyPr>
          <a:lstStyle/>
          <a:p>
            <a:pPr marL="0" algn="ctr" eaLnBrk="1"/>
            <a:r>
              <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1" name="圆角矩形 17"/>
          <p:cNvSpPr/>
          <p:nvPr>
            <p:custDataLst>
              <p:tags r:id="rId8"/>
            </p:custDataLst>
          </p:nvPr>
        </p:nvSpPr>
        <p:spPr>
          <a:xfrm>
            <a:off x="5582920" y="3242945"/>
            <a:ext cx="1531620" cy="2742565"/>
          </a:xfrm>
          <a:prstGeom prst="roundRect">
            <a:avLst>
              <a:gd name="adj" fmla="val 13691"/>
            </a:avLst>
          </a:prstGeom>
          <a:solidFill>
            <a:srgbClr val="FEFFFF"/>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05000" rIns="91440" bIns="45720" rtlCol="0" anchor="ctr">
            <a:noAutofit/>
          </a:bodyPr>
          <a:lstStyle/>
          <a:p>
            <a:pPr marL="0" algn="just" eaLnBrk="1">
              <a:lnSpc>
                <a:spcPct val="200000"/>
              </a:lnSpc>
            </a:pPr>
            <a:r>
              <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设置费用低, 容易管理。 </a:t>
            </a:r>
            <a:endPar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82" name="任意多边形 18"/>
          <p:cNvSpPr/>
          <p:nvPr>
            <p:custDataLst>
              <p:tags r:id="rId9"/>
            </p:custDataLst>
          </p:nvPr>
        </p:nvSpPr>
        <p:spPr>
          <a:xfrm>
            <a:off x="6080760" y="2753360"/>
            <a:ext cx="518795" cy="1036955"/>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81000" rtlCol="0" anchor="b">
            <a:normAutofit/>
          </a:bodyPr>
          <a:lstStyle/>
          <a:p>
            <a:pPr marL="0" algn="ctr" eaLnBrk="1"/>
            <a:r>
              <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9" name="圆角矩形 8"/>
          <p:cNvSpPr/>
          <p:nvPr>
            <p:custDataLst>
              <p:tags r:id="rId10"/>
            </p:custDataLst>
          </p:nvPr>
        </p:nvSpPr>
        <p:spPr>
          <a:xfrm>
            <a:off x="7115175" y="3242945"/>
            <a:ext cx="1531620" cy="2743200"/>
          </a:xfrm>
          <a:prstGeom prst="roundRect">
            <a:avLst>
              <a:gd name="adj" fmla="val 13691"/>
            </a:avLst>
          </a:prstGeom>
          <a:solidFill>
            <a:srgbClr val="FEFFFF"/>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05000" rIns="91440" bIns="45720" rtlCol="0" anchor="ctr">
            <a:noAutofit/>
          </a:bodyPr>
          <a:lstStyle/>
          <a:p>
            <a:pPr marL="0" algn="just" eaLnBrk="1">
              <a:lnSpc>
                <a:spcPct val="200000"/>
              </a:lnSpc>
            </a:pPr>
            <a:r>
              <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对低浓度气体的祛除率比较高。</a:t>
            </a:r>
            <a:endPar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4" name="任意多边形 32"/>
          <p:cNvSpPr/>
          <p:nvPr>
            <p:custDataLst>
              <p:tags r:id="rId11"/>
            </p:custDataLst>
          </p:nvPr>
        </p:nvSpPr>
        <p:spPr>
          <a:xfrm>
            <a:off x="7613015" y="2681605"/>
            <a:ext cx="518795" cy="1036955"/>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81000" rtlCol="0" anchor="b">
            <a:normAutofit/>
          </a:bodyPr>
          <a:lstStyle/>
          <a:p>
            <a:pPr marL="0" algn="ctr" eaLnBrk="1"/>
            <a:r>
              <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6" name="圆角矩形 34"/>
          <p:cNvSpPr/>
          <p:nvPr>
            <p:custDataLst>
              <p:tags r:id="rId12"/>
            </p:custDataLst>
          </p:nvPr>
        </p:nvSpPr>
        <p:spPr>
          <a:xfrm>
            <a:off x="8646795" y="3242945"/>
            <a:ext cx="1531620" cy="2743200"/>
          </a:xfrm>
          <a:prstGeom prst="roundRect">
            <a:avLst>
              <a:gd name="adj" fmla="val 13691"/>
            </a:avLst>
          </a:prstGeom>
          <a:solidFill>
            <a:srgbClr val="FEFFFF"/>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05000" rIns="91440" bIns="45720" rtlCol="0" anchor="ctr">
            <a:noAutofit/>
          </a:bodyPr>
          <a:lstStyle/>
          <a:p>
            <a:pPr marL="0" algn="just" eaLnBrk="1">
              <a:lnSpc>
                <a:spcPct val="200000"/>
              </a:lnSpc>
            </a:pPr>
            <a:r>
              <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需要定期更换吸附剂。</a:t>
            </a:r>
            <a:endPar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7" name="任意多边形 36"/>
          <p:cNvSpPr/>
          <p:nvPr>
            <p:custDataLst>
              <p:tags r:id="rId13"/>
            </p:custDataLst>
          </p:nvPr>
        </p:nvSpPr>
        <p:spPr>
          <a:xfrm>
            <a:off x="9144635" y="2681605"/>
            <a:ext cx="518795" cy="1036955"/>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81000" rtlCol="0" anchor="b">
            <a:normAutofit/>
          </a:bodyPr>
          <a:lstStyle/>
          <a:p>
            <a:pPr marL="0" algn="ctr" eaLnBrk="1"/>
            <a:r>
              <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8" name="圆角矩形 38"/>
          <p:cNvSpPr/>
          <p:nvPr>
            <p:custDataLst>
              <p:tags r:id="rId14"/>
            </p:custDataLst>
          </p:nvPr>
        </p:nvSpPr>
        <p:spPr>
          <a:xfrm>
            <a:off x="10178415" y="3242945"/>
            <a:ext cx="1580515" cy="2742565"/>
          </a:xfrm>
          <a:prstGeom prst="roundRect">
            <a:avLst>
              <a:gd name="adj" fmla="val 13691"/>
            </a:avLst>
          </a:prstGeom>
          <a:solidFill>
            <a:srgbClr val="FEFFFF"/>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05000" rIns="91440" bIns="45720" rtlCol="0" anchor="ctr">
            <a:noAutofit/>
          </a:bodyPr>
          <a:lstStyle/>
          <a:p>
            <a:pPr marL="0" algn="just" eaLnBrk="1">
              <a:lnSpc>
                <a:spcPct val="200000"/>
              </a:lnSpc>
            </a:pPr>
            <a:r>
              <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排放气体的温度高吸附效率会下降。</a:t>
            </a:r>
            <a:endParaRPr lang="en-US" altLang="zh-CN" sz="20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4" name="任意多边形 13"/>
          <p:cNvSpPr/>
          <p:nvPr>
            <p:custDataLst>
              <p:tags r:id="rId15"/>
            </p:custDataLst>
          </p:nvPr>
        </p:nvSpPr>
        <p:spPr>
          <a:xfrm>
            <a:off x="10676255" y="2681605"/>
            <a:ext cx="518795" cy="1036955"/>
          </a:xfrm>
          <a:custGeom>
            <a:avLst/>
            <a:gdLst>
              <a:gd name="connsiteX0" fmla="*/ 78819 w 507046"/>
              <a:gd name="connsiteY0" fmla="*/ 0 h 1012823"/>
              <a:gd name="connsiteX1" fmla="*/ 351143 w 507046"/>
              <a:gd name="connsiteY1" fmla="*/ 661756 h 1012823"/>
              <a:gd name="connsiteX2" fmla="*/ 352928 w 507046"/>
              <a:gd name="connsiteY2" fmla="*/ 682692 h 1012823"/>
              <a:gd name="connsiteX3" fmla="*/ 507046 w 507046"/>
              <a:gd name="connsiteY3" fmla="*/ 558037 h 1012823"/>
              <a:gd name="connsiteX4" fmla="*/ 450290 w 507046"/>
              <a:gd name="connsiteY4" fmla="*/ 669074 h 1012823"/>
              <a:gd name="connsiteX5" fmla="*/ 451200 w 507046"/>
              <a:gd name="connsiteY5" fmla="*/ 668561 h 1012823"/>
              <a:gd name="connsiteX6" fmla="*/ 308990 w 507046"/>
              <a:gd name="connsiteY6" fmla="*/ 947127 h 1012823"/>
              <a:gd name="connsiteX7" fmla="*/ 288030 w 507046"/>
              <a:gd name="connsiteY7" fmla="*/ 985618 h 1012823"/>
              <a:gd name="connsiteX8" fmla="*/ 252322 w 507046"/>
              <a:gd name="connsiteY8" fmla="*/ 1012823 h 1012823"/>
              <a:gd name="connsiteX9" fmla="*/ 251308 w 507046"/>
              <a:gd name="connsiteY9" fmla="*/ 1012642 h 1012823"/>
              <a:gd name="connsiteX10" fmla="*/ 222820 w 507046"/>
              <a:gd name="connsiteY10" fmla="*/ 997710 h 1012823"/>
              <a:gd name="connsiteX11" fmla="*/ 214725 w 507046"/>
              <a:gd name="connsiteY11" fmla="*/ 985508 h 1012823"/>
              <a:gd name="connsiteX12" fmla="*/ 209599 w 507046"/>
              <a:gd name="connsiteY12" fmla="*/ 975991 h 1012823"/>
              <a:gd name="connsiteX13" fmla="*/ 0 w 507046"/>
              <a:gd name="connsiteY13" fmla="*/ 560664 h 1012823"/>
              <a:gd name="connsiteX14" fmla="*/ 152770 w 507046"/>
              <a:gd name="connsiteY14" fmla="*/ 685198 h 1012823"/>
              <a:gd name="connsiteX15" fmla="*/ 163961 w 507046"/>
              <a:gd name="connsiteY15" fmla="*/ 628636 h 1012823"/>
              <a:gd name="connsiteX16" fmla="*/ 78819 w 507046"/>
              <a:gd name="connsiteY16" fmla="*/ 0 h 1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046" h="1012823">
                <a:moveTo>
                  <a:pt x="78819" y="0"/>
                </a:moveTo>
                <a:cubicBezTo>
                  <a:pt x="108965" y="38039"/>
                  <a:pt x="310773" y="323523"/>
                  <a:pt x="351143" y="661756"/>
                </a:cubicBezTo>
                <a:lnTo>
                  <a:pt x="352928" y="682692"/>
                </a:lnTo>
                <a:lnTo>
                  <a:pt x="507046" y="558037"/>
                </a:lnTo>
                <a:lnTo>
                  <a:pt x="450290" y="669074"/>
                </a:lnTo>
                <a:lnTo>
                  <a:pt x="451200" y="668561"/>
                </a:lnTo>
                <a:lnTo>
                  <a:pt x="308990" y="947127"/>
                </a:lnTo>
                <a:lnTo>
                  <a:pt x="288030" y="985618"/>
                </a:lnTo>
                <a:cubicBezTo>
                  <a:pt x="278142" y="1003775"/>
                  <a:pt x="265220" y="1012842"/>
                  <a:pt x="252322" y="1012823"/>
                </a:cubicBezTo>
                <a:cubicBezTo>
                  <a:pt x="251984" y="1012822"/>
                  <a:pt x="251644" y="1012815"/>
                  <a:pt x="251308" y="1012642"/>
                </a:cubicBezTo>
                <a:cubicBezTo>
                  <a:pt x="241382" y="1013115"/>
                  <a:pt x="231421" y="1008114"/>
                  <a:pt x="222820" y="997710"/>
                </a:cubicBezTo>
                <a:cubicBezTo>
                  <a:pt x="219953" y="994242"/>
                  <a:pt x="217238" y="990174"/>
                  <a:pt x="214725" y="985508"/>
                </a:cubicBezTo>
                <a:lnTo>
                  <a:pt x="209599" y="975991"/>
                </a:lnTo>
                <a:lnTo>
                  <a:pt x="0" y="560664"/>
                </a:lnTo>
                <a:lnTo>
                  <a:pt x="152770" y="685198"/>
                </a:lnTo>
                <a:lnTo>
                  <a:pt x="163961" y="628636"/>
                </a:lnTo>
                <a:cubicBezTo>
                  <a:pt x="195646" y="433014"/>
                  <a:pt x="184384" y="197460"/>
                  <a:pt x="78819"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81000" rtlCol="0" anchor="b">
            <a:normAutofit/>
          </a:bodyPr>
          <a:lstStyle/>
          <a:p>
            <a:pPr marL="0" algn="ctr" eaLnBrk="1"/>
            <a:r>
              <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E</a:t>
            </a:r>
            <a:endParaRPr lang="en-US" altLang="zh-CN" sz="32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 name="任意多边形 1"/>
          <p:cNvSpPr/>
          <p:nvPr>
            <p:custDataLst>
              <p:tags r:id="rId1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03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大气管理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任意多边形 3"/>
          <p:cNvSpPr/>
          <p:nvPr>
            <p:custDataLst>
              <p:tags r:id="rId1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8"/>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cxnSp>
        <p:nvCxnSpPr>
          <p:cNvPr id="25" name="直接连接符 24"/>
          <p:cNvCxnSpPr/>
          <p:nvPr>
            <p:custDataLst>
              <p:tags r:id="rId6"/>
            </p:custDataLst>
          </p:nvPr>
        </p:nvCxnSpPr>
        <p:spPr>
          <a:xfrm flipH="1">
            <a:off x="637265" y="3777051"/>
            <a:ext cx="11584219" cy="0"/>
          </a:xfrm>
          <a:prstGeom prst="line">
            <a:avLst/>
          </a:prstGeom>
          <a:ln w="12700">
            <a:solidFill>
              <a:schemeClr val="dk1"/>
            </a:solidFill>
            <a:prstDash val="lgDashDot"/>
          </a:ln>
        </p:spPr>
        <p:style>
          <a:lnRef idx="1">
            <a:schemeClr val="dk1"/>
          </a:lnRef>
          <a:fillRef idx="0">
            <a:schemeClr val="dk1"/>
          </a:fillRef>
          <a:effectRef idx="0">
            <a:schemeClr val="dk1"/>
          </a:effectRef>
          <a:fontRef idx="minor">
            <a:schemeClr val="tx1"/>
          </a:fontRef>
        </p:style>
      </p:cxnSp>
      <p:sp>
        <p:nvSpPr>
          <p:cNvPr id="28" name="文本框 27"/>
          <p:cNvSpPr txBox="1"/>
          <p:nvPr>
            <p:custDataLst>
              <p:tags r:id="rId7"/>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大气管理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9" name="Title 6"/>
          <p:cNvSpPr txBox="1"/>
          <p:nvPr>
            <p:custDataLst>
              <p:tags r:id="rId8"/>
            </p:custDataLst>
          </p:nvPr>
        </p:nvSpPr>
        <p:spPr>
          <a:xfrm>
            <a:off x="643168" y="2129955"/>
            <a:ext cx="9965052" cy="1073499"/>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大气防止设施运营管理共同事项</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大气防止设施运营管理共同事项</a:t>
            </a:r>
            <a:endParaRPr lang="zh-CN" altLang="en-US"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itle 6"/>
          <p:cNvSpPr txBox="1"/>
          <p:nvPr>
            <p:custDataLst>
              <p:tags r:id="rId9"/>
            </p:custDataLst>
          </p:nvPr>
        </p:nvSpPr>
        <p:spPr>
          <a:xfrm>
            <a:off x="642900" y="4043929"/>
            <a:ext cx="11572955" cy="2359318"/>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确认『防止设施运营日志』,『大气测定记录簿』等法定帐簿及大气污染防止设备运行和相关记录.</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新安装, 增设, 废弃时要事先承认后事项。</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环境设备保修关联文件要保管3年。</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实施每日点检CHECK LIST维持最适当的运转。</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6" name="AutoShape 3"/>
          <p:cNvSpPr>
            <a:spLocks noChangeAspect="1" noChangeArrowheads="1" noTextEdit="1"/>
          </p:cNvSpPr>
          <p:nvPr>
            <p:custDataLst>
              <p:tags r:id="rId10"/>
            </p:custDataLst>
          </p:nvPr>
        </p:nvSpPr>
        <p:spPr bwMode="auto">
          <a:xfrm rot="10800000">
            <a:off x="11353800" y="2171065"/>
            <a:ext cx="871220" cy="8039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27" name="Freeform 5"/>
          <p:cNvSpPr>
            <a:spLocks noEditPoints="1"/>
          </p:cNvSpPr>
          <p:nvPr>
            <p:custDataLst>
              <p:tags r:id="rId11"/>
            </p:custDataLst>
          </p:nvPr>
        </p:nvSpPr>
        <p:spPr bwMode="auto">
          <a:xfrm rot="10800000">
            <a:off x="11349355" y="2167890"/>
            <a:ext cx="873125" cy="80645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50000"/>
            </a:schemeClr>
          </a:solidFill>
          <a:ln w="9525">
            <a:noFill/>
            <a:round/>
          </a:ln>
        </p:spPr>
        <p:txBody>
          <a:bodyPr vert="horz" wrap="square" lIns="96435" tIns="48217" rIns="96435" bIns="48217" numCol="1" anchor="t" anchorCtr="0" compatLnSpc="1"/>
          <a:p>
            <a:endParaRPr lang="zh-CN" altLang="en-US" sz="1900">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162" name="矩形 8"/>
          <p:cNvSpPr/>
          <p:nvPr>
            <p:custDataLst>
              <p:tags r:id="rId5"/>
            </p:custDataLst>
          </p:nvPr>
        </p:nvSpPr>
        <p:spPr>
          <a:xfrm>
            <a:off x="2427605" y="1943100"/>
            <a:ext cx="8347710" cy="1064260"/>
          </a:xfrm>
          <a:prstGeom prst="rect">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163" name="矩形 11"/>
          <p:cNvSpPr/>
          <p:nvPr>
            <p:custDataLst>
              <p:tags r:id="rId6"/>
            </p:custDataLst>
          </p:nvPr>
        </p:nvSpPr>
        <p:spPr>
          <a:xfrm>
            <a:off x="3442970" y="1943100"/>
            <a:ext cx="7332980" cy="1064260"/>
          </a:xfrm>
          <a:prstGeom prst="rect">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eaLnBrk="1">
              <a:lnSpc>
                <a:spcPct val="120000"/>
              </a:lnSpc>
              <a:spcBef>
                <a:spcPts val="0"/>
              </a:spcBef>
              <a:spcAft>
                <a:spcPts val="0"/>
              </a:spcAft>
            </a:pPr>
            <a:r>
              <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防止设施发生异常时, 通报环境管理部门。</a:t>
            </a:r>
            <a:endPar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64" name="矩形 12"/>
          <p:cNvSpPr/>
          <p:nvPr>
            <p:custDataLst>
              <p:tags r:id="rId7"/>
            </p:custDataLst>
          </p:nvPr>
        </p:nvSpPr>
        <p:spPr>
          <a:xfrm>
            <a:off x="2428240" y="1943100"/>
            <a:ext cx="1017905" cy="106426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05</a:t>
            </a:r>
            <a:endPar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6" name="矩形 15"/>
          <p:cNvSpPr/>
          <p:nvPr>
            <p:custDataLst>
              <p:tags r:id="rId8"/>
            </p:custDataLst>
          </p:nvPr>
        </p:nvSpPr>
        <p:spPr>
          <a:xfrm>
            <a:off x="2427605" y="2719705"/>
            <a:ext cx="8347710" cy="1064260"/>
          </a:xfrm>
          <a:prstGeom prst="rect">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167" name="矩形 16"/>
          <p:cNvSpPr/>
          <p:nvPr>
            <p:custDataLst>
              <p:tags r:id="rId9"/>
            </p:custDataLst>
          </p:nvPr>
        </p:nvSpPr>
        <p:spPr>
          <a:xfrm>
            <a:off x="3408680" y="2719705"/>
            <a:ext cx="7366635" cy="1064260"/>
          </a:xfrm>
          <a:prstGeom prst="rect">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l" eaLnBrk="1"/>
            <a:r>
              <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保持防止设施周边环境。</a:t>
            </a:r>
            <a:endPar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68" name="矩形 17"/>
          <p:cNvSpPr/>
          <p:nvPr>
            <p:custDataLst>
              <p:tags r:id="rId10"/>
            </p:custDataLst>
          </p:nvPr>
        </p:nvSpPr>
        <p:spPr>
          <a:xfrm>
            <a:off x="2428240" y="2719705"/>
            <a:ext cx="1017905" cy="1064260"/>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06</a:t>
            </a:r>
            <a:endPar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70" name="矩形 19"/>
          <p:cNvSpPr/>
          <p:nvPr>
            <p:custDataLst>
              <p:tags r:id="rId11"/>
            </p:custDataLst>
          </p:nvPr>
        </p:nvSpPr>
        <p:spPr>
          <a:xfrm>
            <a:off x="2427605" y="3496310"/>
            <a:ext cx="8347710" cy="1064260"/>
          </a:xfrm>
          <a:prstGeom prst="rect">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sp>
      <p:sp>
        <p:nvSpPr>
          <p:cNvPr id="171" name="矩形 20"/>
          <p:cNvSpPr/>
          <p:nvPr>
            <p:custDataLst>
              <p:tags r:id="rId12"/>
            </p:custDataLst>
          </p:nvPr>
        </p:nvSpPr>
        <p:spPr>
          <a:xfrm>
            <a:off x="3442970" y="3496310"/>
            <a:ext cx="7332980" cy="1064260"/>
          </a:xfrm>
          <a:prstGeom prst="rect">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l" eaLnBrk="1"/>
            <a:r>
              <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设施别遵守大气测定周期。</a:t>
            </a:r>
            <a:endPar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72" name="矩形 21"/>
          <p:cNvSpPr/>
          <p:nvPr>
            <p:custDataLst>
              <p:tags r:id="rId13"/>
            </p:custDataLst>
          </p:nvPr>
        </p:nvSpPr>
        <p:spPr>
          <a:xfrm>
            <a:off x="2427605" y="3496310"/>
            <a:ext cx="1018540" cy="1064260"/>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07</a:t>
            </a:r>
            <a:endPar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74" name="矩形 23"/>
          <p:cNvSpPr/>
          <p:nvPr>
            <p:custDataLst>
              <p:tags r:id="rId14"/>
            </p:custDataLst>
          </p:nvPr>
        </p:nvSpPr>
        <p:spPr>
          <a:xfrm>
            <a:off x="2427605" y="4273550"/>
            <a:ext cx="8347710" cy="1064260"/>
          </a:xfrm>
          <a:prstGeom prst="rect">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7" name="矩形 6"/>
          <p:cNvSpPr/>
          <p:nvPr>
            <p:custDataLst>
              <p:tags r:id="rId15"/>
            </p:custDataLst>
          </p:nvPr>
        </p:nvSpPr>
        <p:spPr>
          <a:xfrm>
            <a:off x="3442970" y="4273550"/>
            <a:ext cx="7332980" cy="1064260"/>
          </a:xfrm>
          <a:prstGeom prst="rect">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l" eaLnBrk="1"/>
            <a:r>
              <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外部机关对大气防止设施进行点检时, 接受点检同时在同时同一地点进行自行污染度检查。</a:t>
            </a:r>
            <a:endPar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75" name="矩形 25"/>
          <p:cNvSpPr/>
          <p:nvPr>
            <p:custDataLst>
              <p:tags r:id="rId16"/>
            </p:custDataLst>
          </p:nvPr>
        </p:nvSpPr>
        <p:spPr>
          <a:xfrm>
            <a:off x="2428240" y="4273550"/>
            <a:ext cx="1017905" cy="106426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08</a:t>
            </a:r>
            <a:endPar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3" name="矩形 20"/>
          <p:cNvSpPr/>
          <p:nvPr>
            <p:custDataLst>
              <p:tags r:id="rId17"/>
            </p:custDataLst>
          </p:nvPr>
        </p:nvSpPr>
        <p:spPr>
          <a:xfrm>
            <a:off x="3446780" y="5266055"/>
            <a:ext cx="7329170" cy="937895"/>
          </a:xfrm>
          <a:prstGeom prst="rect">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eaLnBrk="1"/>
            <a:r>
              <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对新增设的大气防止设施进行污染度检查确认处理效率。</a:t>
            </a:r>
            <a:endParaRPr lang="en-US" altLang="zh-CN" sz="2400" b="1" kern="1200">
              <a:solidFill>
                <a:schemeClr val="dk1">
                  <a:lumMod val="75000"/>
                  <a:lumOff val="25000"/>
                </a:schemeClr>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4" name="矩形 21"/>
          <p:cNvSpPr/>
          <p:nvPr>
            <p:custDataLst>
              <p:tags r:id="rId18"/>
            </p:custDataLst>
          </p:nvPr>
        </p:nvSpPr>
        <p:spPr>
          <a:xfrm>
            <a:off x="2428240" y="4975860"/>
            <a:ext cx="1017905" cy="122872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eaLnBrk="1"/>
            <a:r>
              <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09</a:t>
            </a:r>
            <a:endParaRPr lang="en-US" altLang="zh-CN" sz="24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5" name="任意多边形 4"/>
          <p:cNvSpPr/>
          <p:nvPr>
            <p:custDataLst>
              <p:tags r:id="rId19"/>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03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大气管理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任意多边形 7"/>
          <p:cNvSpPr/>
          <p:nvPr>
            <p:custDataLst>
              <p:tags r:id="rId20"/>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2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custDataLst>
              <p:tags r:id="rId1"/>
            </p:custDataLst>
          </p:nvPr>
        </p:nvSpPr>
        <p:spPr bwMode="auto">
          <a:xfrm>
            <a:off x="2554277"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04</a:t>
            </a:r>
            <a:endParaRPr lang="en-US" altLang="zh-CN" sz="11500" b="1" cap="all" spc="300" dirty="0">
              <a:solidFill>
                <a:schemeClr val="accent1"/>
              </a:solidFill>
              <a:latin typeface="+mj-ea"/>
              <a:ea typeface="+mj-ea"/>
              <a:cs typeface="Arial" panose="020B0604020202020204" pitchFamily="34" charset="0"/>
            </a:endParaRPr>
          </a:p>
        </p:txBody>
      </p:sp>
      <p:sp>
        <p:nvSpPr>
          <p:cNvPr id="345" name="Freeform 11"/>
          <p:cNvSpPr/>
          <p:nvPr>
            <p:custDataLst>
              <p:tags r:id="rId2"/>
            </p:custDataLst>
          </p:nvPr>
        </p:nvSpPr>
        <p:spPr>
          <a:xfrm>
            <a:off x="11759435" y="4946670"/>
            <a:ext cx="235400" cy="235404"/>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ctr"/>
            <a:endParaRPr lang="zh-CN" altLang="en-US" sz="10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4775195" y="2157253"/>
            <a:ext cx="235396" cy="235062"/>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r"/>
            <a:endParaRPr lang="zh-CN" altLang="en-US" sz="100">
              <a:solidFill>
                <a:schemeClr val="lt1"/>
              </a:solidFill>
              <a:latin typeface="Arial" panose="020B0604020202020204" pitchFamily="34" charset="0"/>
              <a:ea typeface="微软雅黑" panose="020B0503020204020204" pitchFamily="34" charset="-122"/>
            </a:endParaRPr>
          </a:p>
        </p:txBody>
      </p:sp>
      <p:sp>
        <p:nvSpPr>
          <p:cNvPr id="3" name="标题 1"/>
          <p:cNvSpPr/>
          <p:nvPr>
            <p:custDataLst>
              <p:tags r:id="rId4"/>
            </p:custDataLst>
          </p:nvPr>
        </p:nvSpPr>
        <p:spPr>
          <a:xfrm>
            <a:off x="4878426" y="2503118"/>
            <a:ext cx="7009896" cy="2385661"/>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4200" dirty="0">
                <a:solidFill>
                  <a:schemeClr val="accent1"/>
                </a:solidFill>
                <a:uFillTx/>
                <a:sym typeface="+mn-ea"/>
              </a:rPr>
              <a:t>水质管理</a:t>
            </a:r>
            <a:endParaRPr lang="zh-CN" altLang="en-US" sz="4200" dirty="0">
              <a:solidFill>
                <a:schemeClr val="accent1"/>
              </a:solidFill>
              <a:uFillTx/>
              <a:sym typeface="+mn-ea"/>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1"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69" name="矩形 68"/>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900">
              <a:solidFill>
                <a:schemeClr val="lt1"/>
              </a:solidFill>
              <a:latin typeface="微软雅黑" panose="020B0503020204020204" pitchFamily="34" charset="-122"/>
              <a:ea typeface="微软雅黑" panose="020B0503020204020204" pitchFamily="34" charset="-122"/>
              <a:sym typeface="+mn-ea"/>
            </a:endParaRPr>
          </a:p>
        </p:txBody>
      </p:sp>
      <p:sp>
        <p:nvSpPr>
          <p:cNvPr id="92"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900">
              <a:solidFill>
                <a:schemeClr val="lt1"/>
              </a:solidFill>
              <a:latin typeface="微软雅黑" panose="020B0503020204020204" pitchFamily="34" charset="-122"/>
              <a:ea typeface="微软雅黑" panose="020B0503020204020204" pitchFamily="34" charset="-122"/>
              <a:sym typeface="+mn-ea"/>
            </a:endParaRPr>
          </a:p>
        </p:txBody>
      </p:sp>
      <p:sp>
        <p:nvSpPr>
          <p:cNvPr id="93"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94" name="文本框 93"/>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5"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如今世界是环境主义时代</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6"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冷战结束以后转换成 GATT 体系的自由保护义主义和 EU, NAFTA 等先进国家的保护贸易主义成了最大宣传.这些先进国家为了形成环境为中心的新的国际通常规范, 开始集中议论着绿色圈等各种国际环境合约及贸易限制措施。</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8" name="文本框 17"/>
          <p:cNvSpPr txBox="1"/>
          <p:nvPr>
            <p:custDataLst>
              <p:tags r:id="rId6"/>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Title 6"/>
          <p:cNvSpPr txBox="1"/>
          <p:nvPr>
            <p:custDataLst>
              <p:tags r:id="rId7"/>
            </p:custDataLst>
          </p:nvPr>
        </p:nvSpPr>
        <p:spPr>
          <a:xfrm>
            <a:off x="803725" y="1735852"/>
            <a:ext cx="3535989" cy="4403907"/>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 水质管理目的</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1" indent="0" algn="l" fontAlgn="auto">
              <a:lnSpc>
                <a:spcPct val="120000"/>
              </a:lnSpc>
              <a:spcBef>
                <a:spcPts val="0"/>
              </a:spcBef>
              <a:spcAft>
                <a:spcPts val="800"/>
              </a:spcAft>
              <a:buSzPct val="100000"/>
              <a:buFont typeface="+mj-ea"/>
              <a:buNone/>
            </a:pPr>
            <a:r>
              <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目的在于确切管理组织活动, 产品及服务引发的污染物质并维持运营排放和防止设施最小化水质污染物质的排放。</a:t>
            </a:r>
            <a:endPar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水质管理重点项目</a:t>
            </a:r>
            <a:endPar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itle 6"/>
          <p:cNvSpPr txBox="1"/>
          <p:nvPr>
            <p:custDataLst>
              <p:tags r:id="rId8"/>
            </p:custDataLst>
          </p:nvPr>
        </p:nvSpPr>
        <p:spPr>
          <a:xfrm>
            <a:off x="4661381" y="1735852"/>
            <a:ext cx="3535989" cy="4403907"/>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A</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B</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C</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D</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1" name="Title 6"/>
          <p:cNvSpPr txBox="1"/>
          <p:nvPr>
            <p:custDataLst>
              <p:tags r:id="rId9"/>
            </p:custDataLst>
          </p:nvPr>
        </p:nvSpPr>
        <p:spPr>
          <a:xfrm>
            <a:off x="8519036" y="1735852"/>
            <a:ext cx="3535989" cy="4403907"/>
          </a:xfrm>
          <a:prstGeom prst="rect">
            <a:avLst/>
          </a:prstGeom>
          <a:noFill/>
          <a:ln w="3175">
            <a:noFill/>
            <a:prstDash val="dash"/>
          </a:ln>
        </p:spPr>
        <p:txBody>
          <a:bodyPr wrap="square" lIns="66968" tIns="26787" rIns="66968" bIns="26787"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掌握排放设施及防止设施的现况, 设置前必须得到许可。</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环境设施的变更(新设, 增设, 移动, 废弃等)时必须事先得到环境安全部门的承认。</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根据法定周期测定污染物质遵守排放基准。</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为管理排放及防止设施的运营状态,实施定期点检。</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82" name="文本框 81"/>
          <p:cNvSpPr txBox="1"/>
          <p:nvPr>
            <p:custDataLst>
              <p:tags r:id="rId5"/>
            </p:custDataLst>
          </p:nvPr>
        </p:nvSpPr>
        <p:spPr>
          <a:xfrm>
            <a:off x="964705" y="642882"/>
            <a:ext cx="10607967" cy="803628"/>
          </a:xfrm>
          <a:prstGeom prst="rect">
            <a:avLst/>
          </a:prstGeom>
          <a:noFill/>
        </p:spPr>
        <p:txBody>
          <a:bodyPr wrap="square" lIns="66968" tIns="26787" rIns="66968" bIns="26787" rtlCol="0" anchor="b" anchorCtr="0">
            <a:normAutofit/>
          </a:bodyPr>
          <a:p>
            <a:pPr marL="0" indent="0" algn="l">
              <a:lnSpc>
                <a:spcPct val="100000"/>
              </a:lnSpc>
              <a:spcBef>
                <a:spcPts val="0"/>
              </a:spcBef>
              <a:spcAft>
                <a:spcPts val="0"/>
              </a:spcAft>
              <a:buSzPct val="100000"/>
              <a:buNone/>
            </a:pPr>
            <a:r>
              <a:rPr lang="en-US" sz="42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42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3" name="Title 6"/>
          <p:cNvSpPr txBox="1"/>
          <p:nvPr>
            <p:custDataLst>
              <p:tags r:id="rId6"/>
            </p:custDataLst>
          </p:nvPr>
        </p:nvSpPr>
        <p:spPr>
          <a:xfrm>
            <a:off x="643832" y="1768404"/>
            <a:ext cx="11572366" cy="559226"/>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废水产生设备的使用(制造部门担当者)</a:t>
            </a:r>
            <a:endPar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 name="Title 6"/>
          <p:cNvSpPr txBox="1"/>
          <p:nvPr>
            <p:custDataLst>
              <p:tags r:id="rId7"/>
            </p:custDataLst>
          </p:nvPr>
        </p:nvSpPr>
        <p:spPr>
          <a:xfrm>
            <a:off x="643162" y="2401970"/>
            <a:ext cx="11572346" cy="973789"/>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制造部门运营与制造活动关联的废水产生设施, 平常进行日常点检发现异常时及时通报环境安全部门及设备部门防止非正常运行。  </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Title 6"/>
          <p:cNvSpPr txBox="1"/>
          <p:nvPr>
            <p:custDataLst>
              <p:tags r:id="rId8"/>
            </p:custDataLst>
          </p:nvPr>
        </p:nvSpPr>
        <p:spPr>
          <a:xfrm>
            <a:off x="643886" y="3857153"/>
            <a:ext cx="3816483" cy="1097157"/>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掌握水质关联法规(环境安全担当者)</a:t>
            </a:r>
            <a:endPar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Title 6"/>
          <p:cNvSpPr txBox="1"/>
          <p:nvPr>
            <p:custDataLst>
              <p:tags r:id="rId9"/>
            </p:custDataLst>
          </p:nvPr>
        </p:nvSpPr>
        <p:spPr>
          <a:xfrm>
            <a:off x="643216" y="5028644"/>
            <a:ext cx="3816463" cy="1560801"/>
          </a:xfrm>
          <a:prstGeom prst="rect">
            <a:avLst/>
          </a:prstGeom>
          <a:noFill/>
          <a:ln w="3175">
            <a:noFill/>
            <a:prstDash val="dash"/>
          </a:ln>
        </p:spPr>
        <p:txBody>
          <a:bodyPr wrap="square" lIns="66968" tIns="26787" rIns="66968" bIns="26787"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掌握水质关联法规基准, 物质, 管理方法等资料通报制造部门。 </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Title 6"/>
          <p:cNvSpPr txBox="1"/>
          <p:nvPr>
            <p:custDataLst>
              <p:tags r:id="rId10"/>
            </p:custDataLst>
          </p:nvPr>
        </p:nvSpPr>
        <p:spPr>
          <a:xfrm>
            <a:off x="4795482" y="3857420"/>
            <a:ext cx="7433611" cy="2732348"/>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水质管理业务程序</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任意多边形: 形状 44"/>
          <p:cNvSpPr/>
          <p:nvPr>
            <p:custDataLst>
              <p:tags r:id="rId11"/>
            </p:custDataLst>
          </p:nvPr>
        </p:nvSpPr>
        <p:spPr>
          <a:xfrm>
            <a:off x="11733530" y="-11430"/>
            <a:ext cx="466725" cy="555625"/>
          </a:xfrm>
          <a:custGeom>
            <a:avLst/>
            <a:gdLst/>
            <a:ahLst/>
            <a:cxnLst/>
            <a:rect l="0" t="0" r="0" b="0"/>
            <a:pathLst>
              <a:path w="334011" h="397511">
                <a:moveTo>
                  <a:pt x="334010" y="397510"/>
                </a:moveTo>
                <a:lnTo>
                  <a:pt x="167640" y="312420"/>
                </a:lnTo>
                <a:lnTo>
                  <a:pt x="0" y="397510"/>
                </a:lnTo>
                <a:lnTo>
                  <a:pt x="0" y="0"/>
                </a:lnTo>
                <a:lnTo>
                  <a:pt x="334010" y="0"/>
                </a:lnTo>
              </a:path>
            </a:pathLst>
          </a:custGeom>
          <a:solidFill>
            <a:schemeClr val="accent1">
              <a:alpha val="9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61" name="PA_ImportSvg_636718263529450003"/>
          <p:cNvSpPr/>
          <p:nvPr>
            <p:custDataLst>
              <p:tags r:id="rId12"/>
            </p:custDataLst>
          </p:nvPr>
        </p:nvSpPr>
        <p:spPr>
          <a:xfrm rot="10800000">
            <a:off x="11825605" y="109220"/>
            <a:ext cx="272415" cy="212090"/>
          </a:xfrm>
          <a:custGeom>
            <a:avLst/>
            <a:gdLst/>
            <a:ahLst/>
            <a:cxnLst/>
            <a:rect l="l" t="t" r="r" b="b"/>
            <a:pathLst>
              <a:path w="172720" h="134620">
                <a:moveTo>
                  <a:pt x="62230" y="134620"/>
                </a:moveTo>
                <a:lnTo>
                  <a:pt x="0" y="134620"/>
                </a:lnTo>
                <a:lnTo>
                  <a:pt x="0" y="90170"/>
                </a:lnTo>
                <a:cubicBezTo>
                  <a:pt x="0" y="72390"/>
                  <a:pt x="1270" y="58420"/>
                  <a:pt x="5080" y="46990"/>
                </a:cubicBezTo>
                <a:cubicBezTo>
                  <a:pt x="8890" y="36830"/>
                  <a:pt x="13970" y="26670"/>
                  <a:pt x="22860" y="19050"/>
                </a:cubicBezTo>
                <a:cubicBezTo>
                  <a:pt x="31750" y="10160"/>
                  <a:pt x="41910" y="3810"/>
                  <a:pt x="55880" y="0"/>
                </a:cubicBezTo>
                <a:lnTo>
                  <a:pt x="68580" y="25400"/>
                </a:lnTo>
                <a:cubicBezTo>
                  <a:pt x="55880" y="29210"/>
                  <a:pt x="46990" y="35560"/>
                  <a:pt x="41910" y="43180"/>
                </a:cubicBezTo>
                <a:cubicBezTo>
                  <a:pt x="36830" y="50800"/>
                  <a:pt x="33020" y="60960"/>
                  <a:pt x="33020" y="72390"/>
                </a:cubicBezTo>
                <a:lnTo>
                  <a:pt x="63500" y="72390"/>
                </a:lnTo>
                <a:lnTo>
                  <a:pt x="63500" y="134620"/>
                </a:lnTo>
                <a:moveTo>
                  <a:pt x="166370" y="134620"/>
                </a:moveTo>
                <a:lnTo>
                  <a:pt x="104140" y="134620"/>
                </a:lnTo>
                <a:lnTo>
                  <a:pt x="104140" y="90170"/>
                </a:lnTo>
                <a:cubicBezTo>
                  <a:pt x="104140" y="72390"/>
                  <a:pt x="105410" y="57150"/>
                  <a:pt x="109220" y="46990"/>
                </a:cubicBezTo>
                <a:cubicBezTo>
                  <a:pt x="113031" y="36830"/>
                  <a:pt x="118110" y="26670"/>
                  <a:pt x="127000" y="19050"/>
                </a:cubicBezTo>
                <a:cubicBezTo>
                  <a:pt x="135890" y="11430"/>
                  <a:pt x="146050" y="3810"/>
                  <a:pt x="160020" y="0"/>
                </a:cubicBezTo>
                <a:lnTo>
                  <a:pt x="172720" y="25400"/>
                </a:lnTo>
                <a:cubicBezTo>
                  <a:pt x="160020" y="29210"/>
                  <a:pt x="151130" y="35560"/>
                  <a:pt x="146050" y="43180"/>
                </a:cubicBezTo>
                <a:cubicBezTo>
                  <a:pt x="140970" y="50800"/>
                  <a:pt x="137160" y="60960"/>
                  <a:pt x="137160" y="72390"/>
                </a:cubicBezTo>
                <a:lnTo>
                  <a:pt x="167640" y="72390"/>
                </a:lnTo>
                <a:lnTo>
                  <a:pt x="167640" y="134620"/>
                </a:lnTo>
              </a:path>
            </a:pathLst>
          </a:custGeom>
          <a:solidFill>
            <a:schemeClr val="l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7" rIns="96435" bIns="48217"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69" name="矩形 68"/>
          <p:cNvSpPr/>
          <p:nvPr>
            <p:custDataLst>
              <p:tags r:id="rId13"/>
            </p:custDataLst>
          </p:nvPr>
        </p:nvSpPr>
        <p:spPr>
          <a:xfrm>
            <a:off x="642946" y="710814"/>
            <a:ext cx="115187" cy="6690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cxnSp>
        <p:nvCxnSpPr>
          <p:cNvPr id="81" name="直接连接符 80"/>
          <p:cNvCxnSpPr/>
          <p:nvPr>
            <p:custDataLst>
              <p:tags r:id="rId14"/>
            </p:custDataLst>
          </p:nvPr>
        </p:nvCxnSpPr>
        <p:spPr>
          <a:xfrm flipH="1">
            <a:off x="642891" y="3615631"/>
            <a:ext cx="11572968" cy="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5"/>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2"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6"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7"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水质管理业务程序</a:t>
            </a:r>
            <a:endPar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mj-ea"/>
              <a:buNone/>
            </a:pPr>
            <a:r>
              <a:rPr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水质污染物质测定(环境安全担当者)  </a:t>
            </a:r>
            <a:endParaRPr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根据法律规定周期(没有时自行设定周期)测定水质污染物质, 发现异常时进行原因分析并及时改善。</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不能进行自行测定时, 委托外部专门机关进行. 对于测定记录根据法定期限进行保管。</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5" name="任意多边形 4"/>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04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水质管理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任意多边形 7"/>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文本框 1"/>
          <p:cNvSpPr txBox="1"/>
          <p:nvPr>
            <p:custDataLst>
              <p:tags r:id="rId7"/>
            </p:custDataLst>
          </p:nvPr>
        </p:nvSpPr>
        <p:spPr>
          <a:xfrm>
            <a:off x="667385" y="1524000"/>
            <a:ext cx="3383280" cy="553085"/>
          </a:xfrm>
          <a:prstGeom prst="rect">
            <a:avLst/>
          </a:prstGeom>
          <a:noFill/>
        </p:spPr>
        <p:txBody>
          <a:bodyPr wrap="square" rtlCol="0" anchor="t">
            <a:spAutoFit/>
          </a:bodyPr>
          <a:lstStyle/>
          <a:p>
            <a:r>
              <a:rPr lang="zh-CN" altLang="en-US" sz="3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水质污染防止设施</a:t>
            </a:r>
            <a:endParaRPr lang="zh-CN" altLang="en-US" sz="3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8"/>
            </p:custDataLst>
          </p:nvPr>
        </p:nvSpPr>
        <p:spPr>
          <a:xfrm>
            <a:off x="1808480" y="2414905"/>
            <a:ext cx="1247775" cy="398780"/>
          </a:xfrm>
          <a:prstGeom prst="rect">
            <a:avLst/>
          </a:prstGeom>
          <a:noFill/>
        </p:spPr>
        <p:txBody>
          <a:bodyPr wrap="square" rtlCol="0" anchor="t">
            <a:spAutoFit/>
          </a:bodyPr>
          <a:lstStyle/>
          <a:p>
            <a:pPr indent="0" algn="l">
              <a:lnSpc>
                <a:spcPct val="100000"/>
              </a:lnSpc>
              <a:spcBef>
                <a:spcPts val="0"/>
              </a:spcBef>
              <a:spcAft>
                <a:spcPts val="0"/>
              </a:spcAft>
              <a:buFont typeface="+mj-ea"/>
              <a:buNone/>
            </a:pPr>
            <a:r>
              <a:rPr sz="20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种  类</a:t>
            </a:r>
            <a:endParaRPr sz="20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任意多边形 6"/>
          <p:cNvSpPr/>
          <p:nvPr>
            <p:custDataLst>
              <p:tags r:id="rId9"/>
            </p:custDataLst>
          </p:nvPr>
        </p:nvSpPr>
        <p:spPr>
          <a:xfrm rot="428324">
            <a:off x="4237355" y="4050030"/>
            <a:ext cx="242570" cy="1937385"/>
          </a:xfrm>
          <a:custGeom>
            <a:avLst/>
            <a:gdLst>
              <a:gd name="connsiteX0" fmla="*/ 0 w 253275"/>
              <a:gd name="connsiteY0" fmla="*/ 0 h 2022267"/>
              <a:gd name="connsiteX1" fmla="*/ 253275 w 253275"/>
              <a:gd name="connsiteY1" fmla="*/ 0 h 2022267"/>
              <a:gd name="connsiteX2" fmla="*/ 253275 w 253275"/>
              <a:gd name="connsiteY2" fmla="*/ 2022267 h 2022267"/>
            </a:gdLst>
            <a:ahLst/>
            <a:cxnLst>
              <a:cxn ang="0">
                <a:pos x="connsiteX0" y="connsiteY0"/>
              </a:cxn>
              <a:cxn ang="0">
                <a:pos x="connsiteX1" y="connsiteY1"/>
              </a:cxn>
              <a:cxn ang="0">
                <a:pos x="connsiteX2" y="connsiteY2"/>
              </a:cxn>
            </a:cxnLst>
            <a:rect l="l" t="t" r="r" b="b"/>
            <a:pathLst>
              <a:path w="253275" h="2022267">
                <a:moveTo>
                  <a:pt x="0" y="0"/>
                </a:moveTo>
                <a:lnTo>
                  <a:pt x="253275" y="0"/>
                </a:lnTo>
                <a:lnTo>
                  <a:pt x="253275" y="2022267"/>
                </a:lnTo>
                <a:close/>
              </a:path>
            </a:pathLst>
          </a:cu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矩形 15"/>
          <p:cNvSpPr/>
          <p:nvPr>
            <p:custDataLst>
              <p:tags r:id="rId10"/>
            </p:custDataLst>
          </p:nvPr>
        </p:nvSpPr>
        <p:spPr>
          <a:xfrm>
            <a:off x="2938780" y="3775075"/>
            <a:ext cx="1419860" cy="2219960"/>
          </a:xfrm>
          <a:prstGeom prst="rect">
            <a:avLst/>
          </a:prstGeom>
          <a:solidFill>
            <a:srgbClr val="FEFFFF"/>
          </a:solidFill>
          <a:ln w="1905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62000" rIns="91440" bIns="45720" rtlCol="0" anchor="ctr">
            <a:normAutofit/>
          </a:bodyPr>
          <a:lstStyle/>
          <a:p>
            <a:pPr marL="0" algn="just" eaLnBrk="1">
              <a:lnSpc>
                <a:spcPct val="150000"/>
              </a:lnSpc>
            </a:pPr>
            <a:r>
              <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物理处理(凝集沉淀, 浮上分离, 过滤等处理)</a:t>
            </a:r>
            <a:endPar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86" name="任意多边形 14"/>
          <p:cNvSpPr/>
          <p:nvPr/>
        </p:nvSpPr>
        <p:spPr>
          <a:xfrm>
            <a:off x="3322955" y="3373755"/>
            <a:ext cx="651510" cy="591820"/>
          </a:xfrm>
          <a:custGeom>
            <a:avLst/>
            <a:gdLst>
              <a:gd name="connsiteX0" fmla="*/ 18000 w 792000"/>
              <a:gd name="connsiteY0" fmla="*/ 667803 h 719668"/>
              <a:gd name="connsiteX1" fmla="*/ 18000 w 792000"/>
              <a:gd name="connsiteY1" fmla="*/ 696603 h 719668"/>
              <a:gd name="connsiteX2" fmla="*/ 774000 w 792000"/>
              <a:gd name="connsiteY2" fmla="*/ 696603 h 719668"/>
              <a:gd name="connsiteX3" fmla="*/ 774000 w 792000"/>
              <a:gd name="connsiteY3" fmla="*/ 667803 h 719668"/>
              <a:gd name="connsiteX4" fmla="*/ 395999 w 792000"/>
              <a:gd name="connsiteY4" fmla="*/ 42332 h 719668"/>
              <a:gd name="connsiteX5" fmla="*/ 199747 w 792000"/>
              <a:gd name="connsiteY5" fmla="*/ 172417 h 719668"/>
              <a:gd name="connsiteX6" fmla="*/ 189847 w 792000"/>
              <a:gd name="connsiteY6" fmla="*/ 221453 h 719668"/>
              <a:gd name="connsiteX7" fmla="*/ 602151 w 792000"/>
              <a:gd name="connsiteY7" fmla="*/ 221453 h 719668"/>
              <a:gd name="connsiteX8" fmla="*/ 592251 w 792000"/>
              <a:gd name="connsiteY8" fmla="*/ 172417 h 719668"/>
              <a:gd name="connsiteX9" fmla="*/ 395999 w 792000"/>
              <a:gd name="connsiteY9" fmla="*/ 42332 h 719668"/>
              <a:gd name="connsiteX10" fmla="*/ 396000 w 792000"/>
              <a:gd name="connsiteY10" fmla="*/ 0 h 719668"/>
              <a:gd name="connsiteX11" fmla="*/ 641534 w 792000"/>
              <a:gd name="connsiteY11" fmla="*/ 245534 h 719668"/>
              <a:gd name="connsiteX12" fmla="*/ 641534 w 792000"/>
              <a:gd name="connsiteY12" fmla="*/ 567268 h 719668"/>
              <a:gd name="connsiteX13" fmla="*/ 792000 w 792000"/>
              <a:gd name="connsiteY13" fmla="*/ 567268 h 719668"/>
              <a:gd name="connsiteX14" fmla="*/ 792000 w 792000"/>
              <a:gd name="connsiteY14" fmla="*/ 719668 h 719668"/>
              <a:gd name="connsiteX15" fmla="*/ 0 w 792000"/>
              <a:gd name="connsiteY15" fmla="*/ 719668 h 719668"/>
              <a:gd name="connsiteX16" fmla="*/ 0 w 792000"/>
              <a:gd name="connsiteY16" fmla="*/ 567268 h 719668"/>
              <a:gd name="connsiteX17" fmla="*/ 150466 w 792000"/>
              <a:gd name="connsiteY17" fmla="*/ 567268 h 719668"/>
              <a:gd name="connsiteX18" fmla="*/ 150466 w 792000"/>
              <a:gd name="connsiteY18" fmla="*/ 245534 h 719668"/>
              <a:gd name="connsiteX19" fmla="*/ 396000 w 792000"/>
              <a:gd name="connsiteY19" fmla="*/ 0 h 71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000" h="719668">
                <a:moveTo>
                  <a:pt x="18000" y="667803"/>
                </a:moveTo>
                <a:lnTo>
                  <a:pt x="18000" y="696603"/>
                </a:lnTo>
                <a:lnTo>
                  <a:pt x="774000" y="696603"/>
                </a:lnTo>
                <a:lnTo>
                  <a:pt x="774000" y="667803"/>
                </a:lnTo>
                <a:close/>
                <a:moveTo>
                  <a:pt x="395999" y="42332"/>
                </a:moveTo>
                <a:cubicBezTo>
                  <a:pt x="307776" y="42332"/>
                  <a:pt x="232081" y="95972"/>
                  <a:pt x="199747" y="172417"/>
                </a:cubicBezTo>
                <a:lnTo>
                  <a:pt x="189847" y="221453"/>
                </a:lnTo>
                <a:lnTo>
                  <a:pt x="602151" y="221453"/>
                </a:lnTo>
                <a:lnTo>
                  <a:pt x="592251" y="172417"/>
                </a:lnTo>
                <a:cubicBezTo>
                  <a:pt x="559918" y="95972"/>
                  <a:pt x="484222" y="42332"/>
                  <a:pt x="395999" y="42332"/>
                </a:cubicBezTo>
                <a:close/>
                <a:moveTo>
                  <a:pt x="396000" y="0"/>
                </a:moveTo>
                <a:cubicBezTo>
                  <a:pt x="531605" y="0"/>
                  <a:pt x="641534" y="109929"/>
                  <a:pt x="641534" y="245534"/>
                </a:cubicBezTo>
                <a:lnTo>
                  <a:pt x="641534" y="567268"/>
                </a:lnTo>
                <a:lnTo>
                  <a:pt x="792000" y="567268"/>
                </a:lnTo>
                <a:lnTo>
                  <a:pt x="792000" y="719668"/>
                </a:lnTo>
                <a:lnTo>
                  <a:pt x="0" y="719668"/>
                </a:lnTo>
                <a:lnTo>
                  <a:pt x="0" y="567268"/>
                </a:lnTo>
                <a:lnTo>
                  <a:pt x="150466" y="567268"/>
                </a:lnTo>
                <a:lnTo>
                  <a:pt x="150466" y="245534"/>
                </a:lnTo>
                <a:cubicBezTo>
                  <a:pt x="150466" y="109929"/>
                  <a:pt x="260395" y="0"/>
                  <a:pt x="396000" y="0"/>
                </a:cubicBezTo>
                <a:close/>
              </a:path>
            </a:pathLst>
          </a:custGeom>
          <a:solidFill>
            <a:srgbClr val="FFB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5000" rIns="91440" bIns="45720" rtlCol="0" anchor="ctr"/>
          <a:lstStyle/>
          <a:p>
            <a:pPr marL="0" algn="ctr" eaLnBrk="1"/>
            <a:r>
              <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87" name="任意多边形 22"/>
          <p:cNvSpPr/>
          <p:nvPr>
            <p:custDataLst>
              <p:tags r:id="rId11"/>
            </p:custDataLst>
          </p:nvPr>
        </p:nvSpPr>
        <p:spPr>
          <a:xfrm rot="428324">
            <a:off x="6323330" y="4050030"/>
            <a:ext cx="242570" cy="1937385"/>
          </a:xfrm>
          <a:custGeom>
            <a:avLst/>
            <a:gdLst>
              <a:gd name="connsiteX0" fmla="*/ 0 w 253275"/>
              <a:gd name="connsiteY0" fmla="*/ 0 h 2022267"/>
              <a:gd name="connsiteX1" fmla="*/ 253275 w 253275"/>
              <a:gd name="connsiteY1" fmla="*/ 0 h 2022267"/>
              <a:gd name="connsiteX2" fmla="*/ 253275 w 253275"/>
              <a:gd name="connsiteY2" fmla="*/ 2022267 h 2022267"/>
            </a:gdLst>
            <a:ahLst/>
            <a:cxnLst>
              <a:cxn ang="0">
                <a:pos x="connsiteX0" y="connsiteY0"/>
              </a:cxn>
              <a:cxn ang="0">
                <a:pos x="connsiteX1" y="connsiteY1"/>
              </a:cxn>
              <a:cxn ang="0">
                <a:pos x="connsiteX2" y="connsiteY2"/>
              </a:cxn>
            </a:cxnLst>
            <a:rect l="l" t="t" r="r" b="b"/>
            <a:pathLst>
              <a:path w="253275" h="2022267">
                <a:moveTo>
                  <a:pt x="0" y="0"/>
                </a:moveTo>
                <a:lnTo>
                  <a:pt x="253275" y="0"/>
                </a:lnTo>
                <a:lnTo>
                  <a:pt x="253275" y="2022267"/>
                </a:lnTo>
                <a:close/>
              </a:path>
            </a:pathLst>
          </a:cu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矩形 23"/>
          <p:cNvSpPr/>
          <p:nvPr>
            <p:custDataLst>
              <p:tags r:id="rId12"/>
            </p:custDataLst>
          </p:nvPr>
        </p:nvSpPr>
        <p:spPr>
          <a:xfrm>
            <a:off x="5024755" y="3775075"/>
            <a:ext cx="1419860" cy="2219960"/>
          </a:xfrm>
          <a:prstGeom prst="rect">
            <a:avLst/>
          </a:prstGeom>
          <a:solidFill>
            <a:srgbClr val="FEFFFF"/>
          </a:solidFill>
          <a:ln w="1905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62000" rIns="91440" bIns="45720" rtlCol="0" anchor="ctr">
            <a:normAutofit/>
          </a:bodyPr>
          <a:lstStyle/>
          <a:p>
            <a:pPr marL="0" algn="just" eaLnBrk="1">
              <a:lnSpc>
                <a:spcPct val="150000"/>
              </a:lnSpc>
            </a:pPr>
            <a:r>
              <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化学处理(氧化. 还原, 中和, 离子交换法等处理)</a:t>
            </a:r>
            <a:endPar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9" name="任意多边形 8"/>
          <p:cNvSpPr/>
          <p:nvPr/>
        </p:nvSpPr>
        <p:spPr>
          <a:xfrm>
            <a:off x="5408930" y="3373755"/>
            <a:ext cx="651510" cy="591820"/>
          </a:xfrm>
          <a:custGeom>
            <a:avLst/>
            <a:gdLst>
              <a:gd name="connsiteX0" fmla="*/ 18000 w 792000"/>
              <a:gd name="connsiteY0" fmla="*/ 667803 h 719668"/>
              <a:gd name="connsiteX1" fmla="*/ 18000 w 792000"/>
              <a:gd name="connsiteY1" fmla="*/ 696603 h 719668"/>
              <a:gd name="connsiteX2" fmla="*/ 774000 w 792000"/>
              <a:gd name="connsiteY2" fmla="*/ 696603 h 719668"/>
              <a:gd name="connsiteX3" fmla="*/ 774000 w 792000"/>
              <a:gd name="connsiteY3" fmla="*/ 667803 h 719668"/>
              <a:gd name="connsiteX4" fmla="*/ 395999 w 792000"/>
              <a:gd name="connsiteY4" fmla="*/ 42332 h 719668"/>
              <a:gd name="connsiteX5" fmla="*/ 199747 w 792000"/>
              <a:gd name="connsiteY5" fmla="*/ 172417 h 719668"/>
              <a:gd name="connsiteX6" fmla="*/ 189847 w 792000"/>
              <a:gd name="connsiteY6" fmla="*/ 221453 h 719668"/>
              <a:gd name="connsiteX7" fmla="*/ 602151 w 792000"/>
              <a:gd name="connsiteY7" fmla="*/ 221453 h 719668"/>
              <a:gd name="connsiteX8" fmla="*/ 592251 w 792000"/>
              <a:gd name="connsiteY8" fmla="*/ 172417 h 719668"/>
              <a:gd name="connsiteX9" fmla="*/ 395999 w 792000"/>
              <a:gd name="connsiteY9" fmla="*/ 42332 h 719668"/>
              <a:gd name="connsiteX10" fmla="*/ 396000 w 792000"/>
              <a:gd name="connsiteY10" fmla="*/ 0 h 719668"/>
              <a:gd name="connsiteX11" fmla="*/ 641534 w 792000"/>
              <a:gd name="connsiteY11" fmla="*/ 245534 h 719668"/>
              <a:gd name="connsiteX12" fmla="*/ 641534 w 792000"/>
              <a:gd name="connsiteY12" fmla="*/ 567268 h 719668"/>
              <a:gd name="connsiteX13" fmla="*/ 792000 w 792000"/>
              <a:gd name="connsiteY13" fmla="*/ 567268 h 719668"/>
              <a:gd name="connsiteX14" fmla="*/ 792000 w 792000"/>
              <a:gd name="connsiteY14" fmla="*/ 719668 h 719668"/>
              <a:gd name="connsiteX15" fmla="*/ 0 w 792000"/>
              <a:gd name="connsiteY15" fmla="*/ 719668 h 719668"/>
              <a:gd name="connsiteX16" fmla="*/ 0 w 792000"/>
              <a:gd name="connsiteY16" fmla="*/ 567268 h 719668"/>
              <a:gd name="connsiteX17" fmla="*/ 150466 w 792000"/>
              <a:gd name="connsiteY17" fmla="*/ 567268 h 719668"/>
              <a:gd name="connsiteX18" fmla="*/ 150466 w 792000"/>
              <a:gd name="connsiteY18" fmla="*/ 245534 h 719668"/>
              <a:gd name="connsiteX19" fmla="*/ 396000 w 792000"/>
              <a:gd name="connsiteY19" fmla="*/ 0 h 71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000" h="719668">
                <a:moveTo>
                  <a:pt x="18000" y="667803"/>
                </a:moveTo>
                <a:lnTo>
                  <a:pt x="18000" y="696603"/>
                </a:lnTo>
                <a:lnTo>
                  <a:pt x="774000" y="696603"/>
                </a:lnTo>
                <a:lnTo>
                  <a:pt x="774000" y="667803"/>
                </a:lnTo>
                <a:close/>
                <a:moveTo>
                  <a:pt x="395999" y="42332"/>
                </a:moveTo>
                <a:cubicBezTo>
                  <a:pt x="307776" y="42332"/>
                  <a:pt x="232081" y="95972"/>
                  <a:pt x="199747" y="172417"/>
                </a:cubicBezTo>
                <a:lnTo>
                  <a:pt x="189847" y="221453"/>
                </a:lnTo>
                <a:lnTo>
                  <a:pt x="602151" y="221453"/>
                </a:lnTo>
                <a:lnTo>
                  <a:pt x="592251" y="172417"/>
                </a:lnTo>
                <a:cubicBezTo>
                  <a:pt x="559918" y="95972"/>
                  <a:pt x="484222" y="42332"/>
                  <a:pt x="395999" y="42332"/>
                </a:cubicBezTo>
                <a:close/>
                <a:moveTo>
                  <a:pt x="396000" y="0"/>
                </a:moveTo>
                <a:cubicBezTo>
                  <a:pt x="531605" y="0"/>
                  <a:pt x="641534" y="109929"/>
                  <a:pt x="641534" y="245534"/>
                </a:cubicBezTo>
                <a:lnTo>
                  <a:pt x="641534" y="567268"/>
                </a:lnTo>
                <a:lnTo>
                  <a:pt x="792000" y="567268"/>
                </a:lnTo>
                <a:lnTo>
                  <a:pt x="792000" y="719668"/>
                </a:lnTo>
                <a:lnTo>
                  <a:pt x="0" y="719668"/>
                </a:lnTo>
                <a:lnTo>
                  <a:pt x="0" y="567268"/>
                </a:lnTo>
                <a:lnTo>
                  <a:pt x="150466" y="567268"/>
                </a:lnTo>
                <a:lnTo>
                  <a:pt x="150466" y="245534"/>
                </a:lnTo>
                <a:cubicBezTo>
                  <a:pt x="150466" y="109929"/>
                  <a:pt x="260395" y="0"/>
                  <a:pt x="396000" y="0"/>
                </a:cubicBezTo>
                <a:close/>
              </a:path>
            </a:pathLst>
          </a:custGeom>
          <a:solidFill>
            <a:srgbClr val="FFB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5000" rIns="91440" bIns="45720" rtlCol="0" anchor="ctr"/>
          <a:lstStyle/>
          <a:p>
            <a:pPr marL="0" algn="ctr" eaLnBrk="1"/>
            <a:r>
              <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90" name="任意多边形 26"/>
          <p:cNvSpPr/>
          <p:nvPr>
            <p:custDataLst>
              <p:tags r:id="rId13"/>
            </p:custDataLst>
          </p:nvPr>
        </p:nvSpPr>
        <p:spPr>
          <a:xfrm rot="428324">
            <a:off x="8410575" y="4050030"/>
            <a:ext cx="242570" cy="1937385"/>
          </a:xfrm>
          <a:custGeom>
            <a:avLst/>
            <a:gdLst>
              <a:gd name="connsiteX0" fmla="*/ 0 w 253275"/>
              <a:gd name="connsiteY0" fmla="*/ 0 h 2022267"/>
              <a:gd name="connsiteX1" fmla="*/ 253275 w 253275"/>
              <a:gd name="connsiteY1" fmla="*/ 0 h 2022267"/>
              <a:gd name="connsiteX2" fmla="*/ 253275 w 253275"/>
              <a:gd name="connsiteY2" fmla="*/ 2022267 h 2022267"/>
            </a:gdLst>
            <a:ahLst/>
            <a:cxnLst>
              <a:cxn ang="0">
                <a:pos x="connsiteX0" y="connsiteY0"/>
              </a:cxn>
              <a:cxn ang="0">
                <a:pos x="connsiteX1" y="connsiteY1"/>
              </a:cxn>
              <a:cxn ang="0">
                <a:pos x="connsiteX2" y="connsiteY2"/>
              </a:cxn>
            </a:cxnLst>
            <a:rect l="l" t="t" r="r" b="b"/>
            <a:pathLst>
              <a:path w="253275" h="2022267">
                <a:moveTo>
                  <a:pt x="0" y="0"/>
                </a:moveTo>
                <a:lnTo>
                  <a:pt x="253275" y="0"/>
                </a:lnTo>
                <a:lnTo>
                  <a:pt x="253275" y="2022267"/>
                </a:lnTo>
                <a:close/>
              </a:path>
            </a:pathLst>
          </a:cu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矩形 10"/>
          <p:cNvSpPr/>
          <p:nvPr>
            <p:custDataLst>
              <p:tags r:id="rId14"/>
            </p:custDataLst>
          </p:nvPr>
        </p:nvSpPr>
        <p:spPr>
          <a:xfrm>
            <a:off x="7112000" y="3775075"/>
            <a:ext cx="1419860" cy="2219960"/>
          </a:xfrm>
          <a:prstGeom prst="rect">
            <a:avLst/>
          </a:prstGeom>
          <a:solidFill>
            <a:srgbClr val="FEFFFF"/>
          </a:solidFill>
          <a:ln w="1905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62000" rIns="91440" bIns="45720" rtlCol="0" anchor="ctr">
            <a:normAutofit/>
          </a:bodyPr>
          <a:lstStyle/>
          <a:p>
            <a:pPr marL="0" algn="just" eaLnBrk="1">
              <a:lnSpc>
                <a:spcPct val="150000"/>
              </a:lnSpc>
            </a:pPr>
            <a:r>
              <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生物处理(活性污泥, 撒水, 消化等处理)</a:t>
            </a:r>
            <a:endPar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2" name="任意多边形 11"/>
          <p:cNvSpPr/>
          <p:nvPr/>
        </p:nvSpPr>
        <p:spPr>
          <a:xfrm>
            <a:off x="7496175" y="3373755"/>
            <a:ext cx="651510" cy="591820"/>
          </a:xfrm>
          <a:custGeom>
            <a:avLst/>
            <a:gdLst>
              <a:gd name="connsiteX0" fmla="*/ 18000 w 792000"/>
              <a:gd name="connsiteY0" fmla="*/ 667803 h 719668"/>
              <a:gd name="connsiteX1" fmla="*/ 18000 w 792000"/>
              <a:gd name="connsiteY1" fmla="*/ 696603 h 719668"/>
              <a:gd name="connsiteX2" fmla="*/ 774000 w 792000"/>
              <a:gd name="connsiteY2" fmla="*/ 696603 h 719668"/>
              <a:gd name="connsiteX3" fmla="*/ 774000 w 792000"/>
              <a:gd name="connsiteY3" fmla="*/ 667803 h 719668"/>
              <a:gd name="connsiteX4" fmla="*/ 395999 w 792000"/>
              <a:gd name="connsiteY4" fmla="*/ 42332 h 719668"/>
              <a:gd name="connsiteX5" fmla="*/ 199747 w 792000"/>
              <a:gd name="connsiteY5" fmla="*/ 172417 h 719668"/>
              <a:gd name="connsiteX6" fmla="*/ 189847 w 792000"/>
              <a:gd name="connsiteY6" fmla="*/ 221453 h 719668"/>
              <a:gd name="connsiteX7" fmla="*/ 602151 w 792000"/>
              <a:gd name="connsiteY7" fmla="*/ 221453 h 719668"/>
              <a:gd name="connsiteX8" fmla="*/ 592251 w 792000"/>
              <a:gd name="connsiteY8" fmla="*/ 172417 h 719668"/>
              <a:gd name="connsiteX9" fmla="*/ 395999 w 792000"/>
              <a:gd name="connsiteY9" fmla="*/ 42332 h 719668"/>
              <a:gd name="connsiteX10" fmla="*/ 396000 w 792000"/>
              <a:gd name="connsiteY10" fmla="*/ 0 h 719668"/>
              <a:gd name="connsiteX11" fmla="*/ 641534 w 792000"/>
              <a:gd name="connsiteY11" fmla="*/ 245534 h 719668"/>
              <a:gd name="connsiteX12" fmla="*/ 641534 w 792000"/>
              <a:gd name="connsiteY12" fmla="*/ 567268 h 719668"/>
              <a:gd name="connsiteX13" fmla="*/ 792000 w 792000"/>
              <a:gd name="connsiteY13" fmla="*/ 567268 h 719668"/>
              <a:gd name="connsiteX14" fmla="*/ 792000 w 792000"/>
              <a:gd name="connsiteY14" fmla="*/ 719668 h 719668"/>
              <a:gd name="connsiteX15" fmla="*/ 0 w 792000"/>
              <a:gd name="connsiteY15" fmla="*/ 719668 h 719668"/>
              <a:gd name="connsiteX16" fmla="*/ 0 w 792000"/>
              <a:gd name="connsiteY16" fmla="*/ 567268 h 719668"/>
              <a:gd name="connsiteX17" fmla="*/ 150466 w 792000"/>
              <a:gd name="connsiteY17" fmla="*/ 567268 h 719668"/>
              <a:gd name="connsiteX18" fmla="*/ 150466 w 792000"/>
              <a:gd name="connsiteY18" fmla="*/ 245534 h 719668"/>
              <a:gd name="connsiteX19" fmla="*/ 396000 w 792000"/>
              <a:gd name="connsiteY19" fmla="*/ 0 h 71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000" h="719668">
                <a:moveTo>
                  <a:pt x="18000" y="667803"/>
                </a:moveTo>
                <a:lnTo>
                  <a:pt x="18000" y="696603"/>
                </a:lnTo>
                <a:lnTo>
                  <a:pt x="774000" y="696603"/>
                </a:lnTo>
                <a:lnTo>
                  <a:pt x="774000" y="667803"/>
                </a:lnTo>
                <a:close/>
                <a:moveTo>
                  <a:pt x="395999" y="42332"/>
                </a:moveTo>
                <a:cubicBezTo>
                  <a:pt x="307776" y="42332"/>
                  <a:pt x="232081" y="95972"/>
                  <a:pt x="199747" y="172417"/>
                </a:cubicBezTo>
                <a:lnTo>
                  <a:pt x="189847" y="221453"/>
                </a:lnTo>
                <a:lnTo>
                  <a:pt x="602151" y="221453"/>
                </a:lnTo>
                <a:lnTo>
                  <a:pt x="592251" y="172417"/>
                </a:lnTo>
                <a:cubicBezTo>
                  <a:pt x="559918" y="95972"/>
                  <a:pt x="484222" y="42332"/>
                  <a:pt x="395999" y="42332"/>
                </a:cubicBezTo>
                <a:close/>
                <a:moveTo>
                  <a:pt x="396000" y="0"/>
                </a:moveTo>
                <a:cubicBezTo>
                  <a:pt x="531605" y="0"/>
                  <a:pt x="641534" y="109929"/>
                  <a:pt x="641534" y="245534"/>
                </a:cubicBezTo>
                <a:lnTo>
                  <a:pt x="641534" y="567268"/>
                </a:lnTo>
                <a:lnTo>
                  <a:pt x="792000" y="567268"/>
                </a:lnTo>
                <a:lnTo>
                  <a:pt x="792000" y="719668"/>
                </a:lnTo>
                <a:lnTo>
                  <a:pt x="0" y="719668"/>
                </a:lnTo>
                <a:lnTo>
                  <a:pt x="0" y="567268"/>
                </a:lnTo>
                <a:lnTo>
                  <a:pt x="150466" y="567268"/>
                </a:lnTo>
                <a:lnTo>
                  <a:pt x="150466" y="245534"/>
                </a:lnTo>
                <a:cubicBezTo>
                  <a:pt x="150466" y="109929"/>
                  <a:pt x="260395" y="0"/>
                  <a:pt x="396000" y="0"/>
                </a:cubicBezTo>
                <a:close/>
              </a:path>
            </a:pathLst>
          </a:custGeom>
          <a:solidFill>
            <a:srgbClr val="FFB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5000" rIns="91440" bIns="45720" rtlCol="0" anchor="ctr"/>
          <a:lstStyle/>
          <a:p>
            <a:pPr marL="0" algn="ctr" eaLnBrk="1"/>
            <a:r>
              <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92" name="任意多边形 17"/>
          <p:cNvSpPr/>
          <p:nvPr>
            <p:custDataLst>
              <p:tags r:id="rId15"/>
            </p:custDataLst>
          </p:nvPr>
        </p:nvSpPr>
        <p:spPr>
          <a:xfrm rot="428324">
            <a:off x="10497820" y="4050030"/>
            <a:ext cx="242570" cy="1937385"/>
          </a:xfrm>
          <a:custGeom>
            <a:avLst/>
            <a:gdLst>
              <a:gd name="connsiteX0" fmla="*/ 0 w 253275"/>
              <a:gd name="connsiteY0" fmla="*/ 0 h 2022267"/>
              <a:gd name="connsiteX1" fmla="*/ 253275 w 253275"/>
              <a:gd name="connsiteY1" fmla="*/ 0 h 2022267"/>
              <a:gd name="connsiteX2" fmla="*/ 253275 w 253275"/>
              <a:gd name="connsiteY2" fmla="*/ 2022267 h 2022267"/>
            </a:gdLst>
            <a:ahLst/>
            <a:cxnLst>
              <a:cxn ang="0">
                <a:pos x="connsiteX0" y="connsiteY0"/>
              </a:cxn>
              <a:cxn ang="0">
                <a:pos x="connsiteX1" y="connsiteY1"/>
              </a:cxn>
              <a:cxn ang="0">
                <a:pos x="connsiteX2" y="connsiteY2"/>
              </a:cxn>
            </a:cxnLst>
            <a:rect l="l" t="t" r="r" b="b"/>
            <a:pathLst>
              <a:path w="253275" h="2022267">
                <a:moveTo>
                  <a:pt x="0" y="0"/>
                </a:moveTo>
                <a:lnTo>
                  <a:pt x="253275" y="0"/>
                </a:lnTo>
                <a:lnTo>
                  <a:pt x="253275" y="2022267"/>
                </a:lnTo>
                <a:close/>
              </a:path>
            </a:pathLst>
          </a:cu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矩形 18"/>
          <p:cNvSpPr/>
          <p:nvPr>
            <p:custDataLst>
              <p:tags r:id="rId16"/>
            </p:custDataLst>
          </p:nvPr>
        </p:nvSpPr>
        <p:spPr>
          <a:xfrm>
            <a:off x="9199245" y="3775075"/>
            <a:ext cx="1419860" cy="2219960"/>
          </a:xfrm>
          <a:prstGeom prst="rect">
            <a:avLst/>
          </a:prstGeom>
          <a:solidFill>
            <a:srgbClr val="FEFFFF"/>
          </a:solidFill>
          <a:ln w="1905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62000" rIns="91440" bIns="45720" rtlCol="0" anchor="ctr">
            <a:normAutofit/>
          </a:bodyPr>
          <a:lstStyle/>
          <a:p>
            <a:pPr marL="0" algn="just" eaLnBrk="1">
              <a:lnSpc>
                <a:spcPct val="150000"/>
              </a:lnSpc>
            </a:pPr>
            <a:r>
              <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复合处理(物理+化学, 物理+生物学, 物理+化学+生物学处理等复合处理)</a:t>
            </a:r>
            <a:endParaRPr lang="en-US" altLang="zh-CN" sz="1400" b="1" kern="120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3" name="任意多边形 12"/>
          <p:cNvSpPr/>
          <p:nvPr/>
        </p:nvSpPr>
        <p:spPr>
          <a:xfrm>
            <a:off x="9583420" y="3373755"/>
            <a:ext cx="651510" cy="591820"/>
          </a:xfrm>
          <a:custGeom>
            <a:avLst/>
            <a:gdLst>
              <a:gd name="connsiteX0" fmla="*/ 18000 w 792000"/>
              <a:gd name="connsiteY0" fmla="*/ 667803 h 719668"/>
              <a:gd name="connsiteX1" fmla="*/ 18000 w 792000"/>
              <a:gd name="connsiteY1" fmla="*/ 696603 h 719668"/>
              <a:gd name="connsiteX2" fmla="*/ 774000 w 792000"/>
              <a:gd name="connsiteY2" fmla="*/ 696603 h 719668"/>
              <a:gd name="connsiteX3" fmla="*/ 774000 w 792000"/>
              <a:gd name="connsiteY3" fmla="*/ 667803 h 719668"/>
              <a:gd name="connsiteX4" fmla="*/ 395999 w 792000"/>
              <a:gd name="connsiteY4" fmla="*/ 42332 h 719668"/>
              <a:gd name="connsiteX5" fmla="*/ 199747 w 792000"/>
              <a:gd name="connsiteY5" fmla="*/ 172417 h 719668"/>
              <a:gd name="connsiteX6" fmla="*/ 189847 w 792000"/>
              <a:gd name="connsiteY6" fmla="*/ 221453 h 719668"/>
              <a:gd name="connsiteX7" fmla="*/ 602151 w 792000"/>
              <a:gd name="connsiteY7" fmla="*/ 221453 h 719668"/>
              <a:gd name="connsiteX8" fmla="*/ 592251 w 792000"/>
              <a:gd name="connsiteY8" fmla="*/ 172417 h 719668"/>
              <a:gd name="connsiteX9" fmla="*/ 395999 w 792000"/>
              <a:gd name="connsiteY9" fmla="*/ 42332 h 719668"/>
              <a:gd name="connsiteX10" fmla="*/ 396000 w 792000"/>
              <a:gd name="connsiteY10" fmla="*/ 0 h 719668"/>
              <a:gd name="connsiteX11" fmla="*/ 641534 w 792000"/>
              <a:gd name="connsiteY11" fmla="*/ 245534 h 719668"/>
              <a:gd name="connsiteX12" fmla="*/ 641534 w 792000"/>
              <a:gd name="connsiteY12" fmla="*/ 567268 h 719668"/>
              <a:gd name="connsiteX13" fmla="*/ 792000 w 792000"/>
              <a:gd name="connsiteY13" fmla="*/ 567268 h 719668"/>
              <a:gd name="connsiteX14" fmla="*/ 792000 w 792000"/>
              <a:gd name="connsiteY14" fmla="*/ 719668 h 719668"/>
              <a:gd name="connsiteX15" fmla="*/ 0 w 792000"/>
              <a:gd name="connsiteY15" fmla="*/ 719668 h 719668"/>
              <a:gd name="connsiteX16" fmla="*/ 0 w 792000"/>
              <a:gd name="connsiteY16" fmla="*/ 567268 h 719668"/>
              <a:gd name="connsiteX17" fmla="*/ 150466 w 792000"/>
              <a:gd name="connsiteY17" fmla="*/ 567268 h 719668"/>
              <a:gd name="connsiteX18" fmla="*/ 150466 w 792000"/>
              <a:gd name="connsiteY18" fmla="*/ 245534 h 719668"/>
              <a:gd name="connsiteX19" fmla="*/ 396000 w 792000"/>
              <a:gd name="connsiteY19" fmla="*/ 0 h 71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000" h="719668">
                <a:moveTo>
                  <a:pt x="18000" y="667803"/>
                </a:moveTo>
                <a:lnTo>
                  <a:pt x="18000" y="696603"/>
                </a:lnTo>
                <a:lnTo>
                  <a:pt x="774000" y="696603"/>
                </a:lnTo>
                <a:lnTo>
                  <a:pt x="774000" y="667803"/>
                </a:lnTo>
                <a:close/>
                <a:moveTo>
                  <a:pt x="395999" y="42332"/>
                </a:moveTo>
                <a:cubicBezTo>
                  <a:pt x="307776" y="42332"/>
                  <a:pt x="232081" y="95972"/>
                  <a:pt x="199747" y="172417"/>
                </a:cubicBezTo>
                <a:lnTo>
                  <a:pt x="189847" y="221453"/>
                </a:lnTo>
                <a:lnTo>
                  <a:pt x="602151" y="221453"/>
                </a:lnTo>
                <a:lnTo>
                  <a:pt x="592251" y="172417"/>
                </a:lnTo>
                <a:cubicBezTo>
                  <a:pt x="559918" y="95972"/>
                  <a:pt x="484222" y="42332"/>
                  <a:pt x="395999" y="42332"/>
                </a:cubicBezTo>
                <a:close/>
                <a:moveTo>
                  <a:pt x="396000" y="0"/>
                </a:moveTo>
                <a:cubicBezTo>
                  <a:pt x="531605" y="0"/>
                  <a:pt x="641534" y="109929"/>
                  <a:pt x="641534" y="245534"/>
                </a:cubicBezTo>
                <a:lnTo>
                  <a:pt x="641534" y="567268"/>
                </a:lnTo>
                <a:lnTo>
                  <a:pt x="792000" y="567268"/>
                </a:lnTo>
                <a:lnTo>
                  <a:pt x="792000" y="719668"/>
                </a:lnTo>
                <a:lnTo>
                  <a:pt x="0" y="719668"/>
                </a:lnTo>
                <a:lnTo>
                  <a:pt x="0" y="567268"/>
                </a:lnTo>
                <a:lnTo>
                  <a:pt x="150466" y="567268"/>
                </a:lnTo>
                <a:lnTo>
                  <a:pt x="150466" y="245534"/>
                </a:lnTo>
                <a:cubicBezTo>
                  <a:pt x="150466" y="109929"/>
                  <a:pt x="260395" y="0"/>
                  <a:pt x="396000" y="0"/>
                </a:cubicBezTo>
                <a:close/>
              </a:path>
            </a:pathLst>
          </a:custGeom>
          <a:solidFill>
            <a:srgbClr val="FFB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5000" rIns="91440" bIns="45720" rtlCol="0" anchor="ctr"/>
          <a:lstStyle/>
          <a:p>
            <a:pPr marL="0" algn="ctr" eaLnBrk="1"/>
            <a:r>
              <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1600" b="1" kern="1200">
              <a:solidFill>
                <a:schemeClr val="dk1"/>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Tree>
    <p:custDataLst>
      <p:tags r:id="rId17"/>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1" name="圆角矩形 10"/>
          <p:cNvSpPr/>
          <p:nvPr>
            <p:custDataLst>
              <p:tags r:id="rId6"/>
            </p:custDataLst>
          </p:nvPr>
        </p:nvSpPr>
        <p:spPr>
          <a:xfrm>
            <a:off x="1607608" y="1658835"/>
            <a:ext cx="9643533" cy="3015412"/>
          </a:xfrm>
          <a:prstGeom prst="roundRect">
            <a:avLst>
              <a:gd name="adj" fmla="val 0"/>
            </a:avLst>
          </a:prstGeom>
          <a:solidFill>
            <a:schemeClr val="lt2"/>
          </a:solidFill>
          <a:ln>
            <a:noFill/>
          </a:ln>
          <a:effectLst>
            <a:outerShdw blurRad="127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7"/>
            </p:custDataLst>
          </p:nvPr>
        </p:nvSpPr>
        <p:spPr>
          <a:xfrm>
            <a:off x="2089617" y="4661971"/>
            <a:ext cx="2571609" cy="192758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8"/>
            </p:custDataLst>
          </p:nvPr>
        </p:nvSpPr>
        <p:spPr>
          <a:xfrm>
            <a:off x="5165002" y="4661971"/>
            <a:ext cx="2571609" cy="192758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5" name="矩形 14"/>
          <p:cNvSpPr/>
          <p:nvPr>
            <p:custDataLst>
              <p:tags r:id="rId9"/>
            </p:custDataLst>
          </p:nvPr>
        </p:nvSpPr>
        <p:spPr>
          <a:xfrm>
            <a:off x="8210248" y="4661971"/>
            <a:ext cx="2571609" cy="192758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0" name="Title 6"/>
          <p:cNvSpPr txBox="1"/>
          <p:nvPr>
            <p:custDataLst>
              <p:tags r:id="rId11"/>
            </p:custDataLst>
          </p:nvPr>
        </p:nvSpPr>
        <p:spPr>
          <a:xfrm>
            <a:off x="1929059" y="1980286"/>
            <a:ext cx="9000631" cy="237251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应用高度处理技术, 使用于现场。</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3" name="Title 6"/>
          <p:cNvSpPr txBox="1"/>
          <p:nvPr>
            <p:custDataLst>
              <p:tags r:id="rId12"/>
            </p:custDataLst>
          </p:nvPr>
        </p:nvSpPr>
        <p:spPr>
          <a:xfrm>
            <a:off x="2415156" y="4983235"/>
            <a:ext cx="1920532" cy="1285054"/>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特  征</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13"/>
            </p:custDataLst>
          </p:nvPr>
        </p:nvSpPr>
        <p:spPr>
          <a:xfrm>
            <a:off x="5469109" y="4983235"/>
            <a:ext cx="1920532" cy="1285054"/>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根据废水性状及现场条件选择确切的流程。</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8" name="Title 6"/>
          <p:cNvSpPr txBox="1"/>
          <p:nvPr>
            <p:custDataLst>
              <p:tags r:id="rId14"/>
            </p:custDataLst>
          </p:nvPr>
        </p:nvSpPr>
        <p:spPr>
          <a:xfrm>
            <a:off x="8523063" y="4983235"/>
            <a:ext cx="1920532" cy="1285054"/>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水质污染防止设施</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7" name="矩形 6"/>
          <p:cNvSpPr/>
          <p:nvPr>
            <p:custDataLst>
              <p:tags r:id="rId6"/>
            </p:custDataLst>
          </p:nvPr>
        </p:nvSpPr>
        <p:spPr>
          <a:xfrm>
            <a:off x="5465115" y="4211046"/>
            <a:ext cx="5625440" cy="180014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900">
              <a:solidFill>
                <a:schemeClr val="lt1"/>
              </a:solidFill>
              <a:latin typeface="微软雅黑" panose="020B0503020204020204" pitchFamily="34" charset="-122"/>
              <a:ea typeface="微软雅黑" panose="020B0503020204020204" pitchFamily="34" charset="-122"/>
            </a:endParaRPr>
          </a:p>
        </p:txBody>
      </p:sp>
      <p:sp>
        <p:nvSpPr>
          <p:cNvPr id="9" name="矩形 12"/>
          <p:cNvSpPr/>
          <p:nvPr>
            <p:custDataLst>
              <p:tags r:id="rId7"/>
            </p:custDataLst>
          </p:nvPr>
        </p:nvSpPr>
        <p:spPr>
          <a:xfrm>
            <a:off x="5465115" y="3118101"/>
            <a:ext cx="5625440" cy="771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900">
              <a:solidFill>
                <a:schemeClr val="lt1"/>
              </a:solidFill>
              <a:latin typeface="微软雅黑" panose="020B0503020204020204" pitchFamily="34" charset="-122"/>
              <a:ea typeface="微软雅黑" panose="020B0503020204020204" pitchFamily="34" charset="-122"/>
            </a:endParaRPr>
          </a:p>
        </p:txBody>
      </p:sp>
      <p:sp>
        <p:nvSpPr>
          <p:cNvPr id="10" name="矩形 11"/>
          <p:cNvSpPr/>
          <p:nvPr>
            <p:custDataLst>
              <p:tags r:id="rId8"/>
            </p:custDataLst>
          </p:nvPr>
        </p:nvSpPr>
        <p:spPr>
          <a:xfrm>
            <a:off x="964542" y="1607268"/>
            <a:ext cx="4661078" cy="4982532"/>
          </a:xfrm>
          <a:prstGeom prst="rect">
            <a:avLst/>
          </a:prstGeom>
          <a:solidFill>
            <a:schemeClr val="lt2"/>
          </a:solidFill>
          <a:ln>
            <a:noFill/>
          </a:ln>
          <a:effectLst>
            <a:outerShdw blurRad="254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1" name="等腰三角形 10"/>
          <p:cNvSpPr/>
          <p:nvPr>
            <p:custDataLst>
              <p:tags r:id="rId9"/>
            </p:custDataLst>
          </p:nvPr>
        </p:nvSpPr>
        <p:spPr>
          <a:xfrm rot="5400000">
            <a:off x="11412189" y="3343120"/>
            <a:ext cx="294664" cy="2946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2" name="等腰三角形 11"/>
          <p:cNvSpPr/>
          <p:nvPr>
            <p:custDataLst>
              <p:tags r:id="rId10"/>
            </p:custDataLst>
          </p:nvPr>
        </p:nvSpPr>
        <p:spPr>
          <a:xfrm rot="16200000">
            <a:off x="11412188" y="4950388"/>
            <a:ext cx="294665" cy="294665"/>
          </a:xfrm>
          <a:prstGeom prst="triangl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11"/>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Title 6"/>
          <p:cNvSpPr txBox="1"/>
          <p:nvPr>
            <p:custDataLst>
              <p:tags r:id="rId12"/>
            </p:custDataLst>
          </p:nvPr>
        </p:nvSpPr>
        <p:spPr>
          <a:xfrm>
            <a:off x="5947305" y="3214537"/>
            <a:ext cx="4982519" cy="578612"/>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水质污染防止设施</a:t>
            </a:r>
            <a:endParaRPr lang="zh-CN" altLang="en-US" sz="2100" spc="10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13"/>
            </p:custDataLst>
          </p:nvPr>
        </p:nvSpPr>
        <p:spPr>
          <a:xfrm>
            <a:off x="5947305" y="4436064"/>
            <a:ext cx="4982519" cy="135009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污·废水处理工程图</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p:cNvPicPr>
            <a:picLocks noChangeAspect="1"/>
          </p:cNvPicPr>
          <p:nvPr>
            <p:custDataLst>
              <p:tags r:id="rId14"/>
            </p:custDataLst>
          </p:nvPr>
        </p:nvPicPr>
        <p:blipFill rotWithShape="1">
          <a:blip r:embed="rId15"/>
          <a:srcRect l="22989" r="22989"/>
          <a:stretch>
            <a:fillRect/>
          </a:stretch>
        </p:blipFill>
        <p:spPr>
          <a:xfrm>
            <a:off x="1285944" y="1928723"/>
            <a:ext cx="4018164" cy="4339616"/>
          </a:xfrm>
          <a:custGeom>
            <a:avLst/>
            <a:gdLst/>
            <a:ahLst/>
            <a:cxnLst>
              <a:cxn ang="3">
                <a:pos x="hc" y="t"/>
              </a:cxn>
              <a:cxn ang="cd2">
                <a:pos x="l" y="vc"/>
              </a:cxn>
              <a:cxn ang="cd4">
                <a:pos x="hc" y="b"/>
              </a:cxn>
              <a:cxn ang="0">
                <a:pos x="r" y="vc"/>
              </a:cxn>
            </a:cxnLst>
            <a:rect l="l" t="t" r="r" b="b"/>
            <a:pathLst>
              <a:path w="6000" h="6480">
                <a:moveTo>
                  <a:pt x="0" y="0"/>
                </a:moveTo>
                <a:lnTo>
                  <a:pt x="6000" y="0"/>
                </a:lnTo>
                <a:lnTo>
                  <a:pt x="6000" y="6480"/>
                </a:lnTo>
                <a:lnTo>
                  <a:pt x="0" y="6480"/>
                </a:lnTo>
                <a:lnTo>
                  <a:pt x="0" y="0"/>
                </a:lnTo>
                <a:close/>
              </a:path>
            </a:pathLst>
          </a:custGeom>
        </p:spPr>
      </p:pic>
    </p:spTree>
    <p:custDataLst>
      <p:tags r:id="rId16"/>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3" name="图片 32"/>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34" name="图片 3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6" name="文本框 5"/>
          <p:cNvSpPr txBox="1"/>
          <p:nvPr>
            <p:custDataLst>
              <p:tags r:id="rId5"/>
            </p:custDataLst>
          </p:nvPr>
        </p:nvSpPr>
        <p:spPr>
          <a:xfrm>
            <a:off x="667385" y="1380490"/>
            <a:ext cx="4786630" cy="553085"/>
          </a:xfrm>
          <a:prstGeom prst="rect">
            <a:avLst/>
          </a:prstGeom>
          <a:noFill/>
        </p:spPr>
        <p:txBody>
          <a:bodyPr wrap="square" rtlCol="0" anchor="t">
            <a:spAutoFit/>
          </a:bodyPr>
          <a:lstStyle/>
          <a:p>
            <a:r>
              <a:rPr lang="zh-CN" altLang="en-US" sz="3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水质污染防止设施运营</a:t>
            </a:r>
            <a:endParaRPr lang="zh-CN" altLang="en-US" sz="3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custDataLst>
              <p:tags r:id="rId6"/>
            </p:custDataLst>
          </p:nvPr>
        </p:nvSpPr>
        <p:spPr>
          <a:xfrm>
            <a:off x="1234440" y="2611120"/>
            <a:ext cx="1978025" cy="553085"/>
          </a:xfrm>
          <a:prstGeom prst="rect">
            <a:avLst/>
          </a:prstGeom>
          <a:noFill/>
        </p:spPr>
        <p:txBody>
          <a:bodyPr wrap="square" rtlCol="0" anchor="t">
            <a:spAutoFit/>
          </a:bodyPr>
          <a:lstStyle/>
          <a:p>
            <a:pPr indent="0" algn="l">
              <a:lnSpc>
                <a:spcPct val="150000"/>
              </a:lnSpc>
              <a:spcBef>
                <a:spcPts val="0"/>
              </a:spcBef>
              <a:spcAft>
                <a:spcPts val="0"/>
              </a:spcAft>
              <a:buFont typeface="+mj-ea"/>
              <a:buNone/>
            </a:pPr>
            <a:r>
              <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设备管理</a:t>
            </a:r>
            <a:endParaRPr sz="2000" b="1">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组合 37"/>
          <p:cNvGrpSpPr/>
          <p:nvPr/>
        </p:nvGrpSpPr>
        <p:grpSpPr>
          <a:xfrm>
            <a:off x="3345180" y="3253740"/>
            <a:ext cx="5828030" cy="679450"/>
            <a:chOff x="4515" y="2904"/>
            <a:chExt cx="9178" cy="1070"/>
          </a:xfrm>
        </p:grpSpPr>
        <p:grpSp>
          <p:nvGrpSpPr>
            <p:cNvPr id="37" name="组合 36"/>
            <p:cNvGrpSpPr/>
            <p:nvPr/>
          </p:nvGrpSpPr>
          <p:grpSpPr>
            <a:xfrm>
              <a:off x="4515" y="3135"/>
              <a:ext cx="940" cy="609"/>
              <a:chOff x="4515" y="3135"/>
              <a:chExt cx="940" cy="609"/>
            </a:xfrm>
          </p:grpSpPr>
          <p:sp>
            <p:nvSpPr>
              <p:cNvPr id="20" name="等腰三角形 3"/>
              <p:cNvSpPr/>
              <p:nvPr>
                <p:custDataLst>
                  <p:tags r:id="rId7"/>
                </p:custDataLst>
              </p:nvPr>
            </p:nvSpPr>
            <p:spPr>
              <a:xfrm>
                <a:off x="4585" y="3135"/>
                <a:ext cx="774" cy="505"/>
              </a:xfrm>
              <a:prstGeom prst="triangle">
                <a:avLst/>
              </a:prstGeom>
              <a:solidFill>
                <a:schemeClr val="accent1"/>
              </a:solidFill>
            </p:spPr>
            <p:txBody>
              <a:bodyPr rot="0" spcFirstLastPara="0" vertOverflow="overflow" horzOverflow="overflow" vert="horz" wrap="square" lIns="68580" tIns="34290" rIns="68580" bIns="108000" numCol="1" spcCol="0" rtlCol="0" fromWordArt="0" anchor="ctr" anchorCtr="0" forceAA="0" compatLnSpc="1">
                <a:no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1" name="等腰三角形 20"/>
              <p:cNvSpPr/>
              <p:nvPr>
                <p:custDataLst>
                  <p:tags r:id="rId8"/>
                </p:custDataLst>
              </p:nvPr>
            </p:nvSpPr>
            <p:spPr>
              <a:xfrm>
                <a:off x="4646" y="3135"/>
                <a:ext cx="270" cy="200"/>
              </a:xfrm>
              <a:prstGeom prst="triangle">
                <a:avLst/>
              </a:prstGeom>
              <a:solidFill>
                <a:schemeClr val="accent1">
                  <a:lumMod val="20000"/>
                  <a:lumOff val="80000"/>
                </a:schemeClr>
              </a:solidFill>
            </p:spPr>
          </p:sp>
          <p:sp>
            <p:nvSpPr>
              <p:cNvPr id="22" name="等腰三角形 7"/>
              <p:cNvSpPr/>
              <p:nvPr>
                <p:custDataLst>
                  <p:tags r:id="rId9"/>
                </p:custDataLst>
              </p:nvPr>
            </p:nvSpPr>
            <p:spPr>
              <a:xfrm>
                <a:off x="5107" y="3540"/>
                <a:ext cx="276" cy="204"/>
              </a:xfrm>
              <a:prstGeom prst="triangle">
                <a:avLst/>
              </a:prstGeom>
              <a:solidFill>
                <a:schemeClr val="accent1">
                  <a:lumMod val="20000"/>
                  <a:lumOff val="80000"/>
                </a:schemeClr>
              </a:solidFill>
            </p:spPr>
          </p:sp>
          <p:sp>
            <p:nvSpPr>
              <p:cNvPr id="23" name="等腰三角形 8"/>
              <p:cNvSpPr/>
              <p:nvPr>
                <p:custDataLst>
                  <p:tags r:id="rId10"/>
                </p:custDataLst>
              </p:nvPr>
            </p:nvSpPr>
            <p:spPr>
              <a:xfrm>
                <a:off x="5245" y="3232"/>
                <a:ext cx="210" cy="156"/>
              </a:xfrm>
              <a:prstGeom prst="triangle">
                <a:avLst/>
              </a:prstGeom>
              <a:solidFill>
                <a:schemeClr val="accent1">
                  <a:lumMod val="40000"/>
                  <a:lumOff val="60000"/>
                </a:schemeClr>
              </a:solidFill>
            </p:spPr>
          </p:sp>
          <p:sp>
            <p:nvSpPr>
              <p:cNvPr id="62" name="等腰三角形 9"/>
              <p:cNvSpPr/>
              <p:nvPr>
                <p:custDataLst>
                  <p:tags r:id="rId11"/>
                </p:custDataLst>
              </p:nvPr>
            </p:nvSpPr>
            <p:spPr>
              <a:xfrm>
                <a:off x="4515" y="3588"/>
                <a:ext cx="141" cy="104"/>
              </a:xfrm>
              <a:prstGeom prst="triangle">
                <a:avLst/>
              </a:prstGeom>
              <a:solidFill>
                <a:schemeClr val="accent1">
                  <a:lumMod val="60000"/>
                  <a:lumOff val="40000"/>
                </a:schemeClr>
              </a:solidFill>
            </p:spPr>
          </p:sp>
        </p:grpSp>
        <p:sp>
          <p:nvSpPr>
            <p:cNvPr id="63" name="矩形 10"/>
            <p:cNvSpPr/>
            <p:nvPr>
              <p:custDataLst>
                <p:tags r:id="rId12"/>
              </p:custDataLst>
            </p:nvPr>
          </p:nvSpPr>
          <p:spPr>
            <a:xfrm>
              <a:off x="5455" y="2904"/>
              <a:ext cx="8239" cy="1071"/>
            </a:xfrm>
            <a:prstGeom prst="rect">
              <a:avLst/>
            </a:prstGeom>
          </p:spPr>
          <p:txBody>
            <a:bodyPr wrap="square" anchor="ctr" anchorCtr="0">
              <a:normAutofit/>
            </a:bodyPr>
            <a:lstStyle/>
            <a:p>
              <a:pPr marL="0" algn="l" eaLnBrk="1">
                <a:lnSpc>
                  <a:spcPct val="130000"/>
                </a:lnSpc>
              </a:pPr>
              <a:r>
                <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为了有效的废水处理, 运行者要进行设备管理和维修保养。</a:t>
              </a:r>
              <a:endPar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grpSp>
      <p:grpSp>
        <p:nvGrpSpPr>
          <p:cNvPr id="40" name="组合 39"/>
          <p:cNvGrpSpPr/>
          <p:nvPr/>
        </p:nvGrpSpPr>
        <p:grpSpPr>
          <a:xfrm>
            <a:off x="3345180" y="4429125"/>
            <a:ext cx="6000750" cy="680085"/>
            <a:chOff x="915" y="5627"/>
            <a:chExt cx="9450" cy="1071"/>
          </a:xfrm>
        </p:grpSpPr>
        <p:grpSp>
          <p:nvGrpSpPr>
            <p:cNvPr id="29" name="组合 28"/>
            <p:cNvGrpSpPr/>
            <p:nvPr/>
          </p:nvGrpSpPr>
          <p:grpSpPr>
            <a:xfrm>
              <a:off x="915" y="5858"/>
              <a:ext cx="940" cy="608"/>
              <a:chOff x="915" y="5858"/>
              <a:chExt cx="940" cy="608"/>
            </a:xfrm>
          </p:grpSpPr>
          <p:sp>
            <p:nvSpPr>
              <p:cNvPr id="64" name="等腰三角形 14"/>
              <p:cNvSpPr/>
              <p:nvPr>
                <p:custDataLst>
                  <p:tags r:id="rId13"/>
                </p:custDataLst>
              </p:nvPr>
            </p:nvSpPr>
            <p:spPr>
              <a:xfrm>
                <a:off x="985" y="5858"/>
                <a:ext cx="774" cy="505"/>
              </a:xfrm>
              <a:prstGeom prst="triangle">
                <a:avLst/>
              </a:prstGeom>
              <a:solidFill>
                <a:schemeClr val="accent3"/>
              </a:solidFill>
            </p:spPr>
            <p:txBody>
              <a:bodyPr rot="0" spcFirstLastPara="0" vertOverflow="overflow" horzOverflow="overflow" vert="horz" wrap="square" lIns="68580" tIns="34290" rIns="68580" bIns="108000" numCol="1" spcCol="0" rtlCol="0" fromWordArt="0" anchor="ctr" anchorCtr="0" forceAA="0" compatLnSpc="1">
                <a:no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68" name="等腰三角形 15"/>
              <p:cNvSpPr/>
              <p:nvPr>
                <p:custDataLst>
                  <p:tags r:id="rId14"/>
                </p:custDataLst>
              </p:nvPr>
            </p:nvSpPr>
            <p:spPr>
              <a:xfrm>
                <a:off x="1046" y="5858"/>
                <a:ext cx="270" cy="200"/>
              </a:xfrm>
              <a:prstGeom prst="triangle">
                <a:avLst/>
              </a:prstGeom>
              <a:solidFill>
                <a:schemeClr val="accent3">
                  <a:lumMod val="20000"/>
                  <a:lumOff val="80000"/>
                </a:schemeClr>
              </a:solidFill>
            </p:spPr>
          </p:sp>
          <p:sp>
            <p:nvSpPr>
              <p:cNvPr id="24" name="等腰三角形 16"/>
              <p:cNvSpPr/>
              <p:nvPr>
                <p:custDataLst>
                  <p:tags r:id="rId15"/>
                </p:custDataLst>
              </p:nvPr>
            </p:nvSpPr>
            <p:spPr>
              <a:xfrm>
                <a:off x="1507" y="6262"/>
                <a:ext cx="276" cy="204"/>
              </a:xfrm>
              <a:prstGeom prst="triangle">
                <a:avLst/>
              </a:prstGeom>
              <a:solidFill>
                <a:schemeClr val="accent3">
                  <a:lumMod val="20000"/>
                  <a:lumOff val="80000"/>
                </a:schemeClr>
              </a:solidFill>
            </p:spPr>
          </p:sp>
          <p:sp>
            <p:nvSpPr>
              <p:cNvPr id="70" name="等腰三角形 17"/>
              <p:cNvSpPr/>
              <p:nvPr>
                <p:custDataLst>
                  <p:tags r:id="rId16"/>
                </p:custDataLst>
              </p:nvPr>
            </p:nvSpPr>
            <p:spPr>
              <a:xfrm>
                <a:off x="1645" y="5954"/>
                <a:ext cx="210" cy="156"/>
              </a:xfrm>
              <a:prstGeom prst="triangle">
                <a:avLst/>
              </a:prstGeom>
              <a:solidFill>
                <a:schemeClr val="accent3">
                  <a:lumMod val="40000"/>
                  <a:lumOff val="60000"/>
                </a:schemeClr>
              </a:solidFill>
            </p:spPr>
          </p:sp>
          <p:sp>
            <p:nvSpPr>
              <p:cNvPr id="71" name="等腰三角形 18"/>
              <p:cNvSpPr/>
              <p:nvPr>
                <p:custDataLst>
                  <p:tags r:id="rId17"/>
                </p:custDataLst>
              </p:nvPr>
            </p:nvSpPr>
            <p:spPr>
              <a:xfrm>
                <a:off x="915" y="6310"/>
                <a:ext cx="141" cy="104"/>
              </a:xfrm>
              <a:prstGeom prst="triangle">
                <a:avLst/>
              </a:prstGeom>
              <a:solidFill>
                <a:schemeClr val="accent3">
                  <a:lumMod val="60000"/>
                  <a:lumOff val="40000"/>
                </a:schemeClr>
              </a:solidFill>
            </p:spPr>
          </p:sp>
        </p:grpSp>
        <p:sp>
          <p:nvSpPr>
            <p:cNvPr id="72" name="矩形 13"/>
            <p:cNvSpPr/>
            <p:nvPr>
              <p:custDataLst>
                <p:tags r:id="rId18"/>
              </p:custDataLst>
            </p:nvPr>
          </p:nvSpPr>
          <p:spPr>
            <a:xfrm>
              <a:off x="1855" y="5627"/>
              <a:ext cx="8510" cy="1071"/>
            </a:xfrm>
            <a:prstGeom prst="rect">
              <a:avLst/>
            </a:prstGeom>
          </p:spPr>
          <p:txBody>
            <a:bodyPr wrap="square" anchor="ctr" anchorCtr="0">
              <a:normAutofit/>
            </a:bodyPr>
            <a:lstStyle/>
            <a:p>
              <a:pPr marL="0" algn="l" eaLnBrk="1">
                <a:lnSpc>
                  <a:spcPct val="130000"/>
                </a:lnSpc>
              </a:pPr>
              <a:r>
                <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为对应设备发生异常确保 Spare Part`s 使设备正常运行。</a:t>
              </a:r>
              <a:endPar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grpSp>
      <p:grpSp>
        <p:nvGrpSpPr>
          <p:cNvPr id="39" name="组合 38"/>
          <p:cNvGrpSpPr/>
          <p:nvPr/>
        </p:nvGrpSpPr>
        <p:grpSpPr>
          <a:xfrm>
            <a:off x="3345180" y="3841115"/>
            <a:ext cx="6962140" cy="680085"/>
            <a:chOff x="2715" y="4228"/>
            <a:chExt cx="10964" cy="1071"/>
          </a:xfrm>
        </p:grpSpPr>
        <p:grpSp>
          <p:nvGrpSpPr>
            <p:cNvPr id="36" name="组合 35"/>
            <p:cNvGrpSpPr/>
            <p:nvPr/>
          </p:nvGrpSpPr>
          <p:grpSpPr>
            <a:xfrm>
              <a:off x="2715" y="4459"/>
              <a:ext cx="940" cy="609"/>
              <a:chOff x="2715" y="4459"/>
              <a:chExt cx="940" cy="609"/>
            </a:xfrm>
          </p:grpSpPr>
          <p:sp>
            <p:nvSpPr>
              <p:cNvPr id="25" name="等腰三角形 24"/>
              <p:cNvSpPr/>
              <p:nvPr>
                <p:custDataLst>
                  <p:tags r:id="rId19"/>
                </p:custDataLst>
              </p:nvPr>
            </p:nvSpPr>
            <p:spPr>
              <a:xfrm>
                <a:off x="2785" y="4459"/>
                <a:ext cx="774" cy="505"/>
              </a:xfrm>
              <a:prstGeom prst="triangle">
                <a:avLst/>
              </a:prstGeom>
              <a:solidFill>
                <a:schemeClr val="accent2"/>
              </a:solidFill>
            </p:spPr>
            <p:txBody>
              <a:bodyPr rot="0" spcFirstLastPara="0" vertOverflow="overflow" horzOverflow="overflow" vert="horz" wrap="square" lIns="68580" tIns="34290" rIns="68580" bIns="108000" numCol="1" spcCol="0" rtlCol="0" fromWordArt="0" anchor="ctr" anchorCtr="0" forceAA="0" compatLnSpc="1">
                <a:no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26" name="等腰三角形 25"/>
              <p:cNvSpPr/>
              <p:nvPr>
                <p:custDataLst>
                  <p:tags r:id="rId20"/>
                </p:custDataLst>
              </p:nvPr>
            </p:nvSpPr>
            <p:spPr>
              <a:xfrm>
                <a:off x="2846" y="4459"/>
                <a:ext cx="270" cy="200"/>
              </a:xfrm>
              <a:prstGeom prst="triangle">
                <a:avLst/>
              </a:prstGeom>
              <a:solidFill>
                <a:schemeClr val="accent2">
                  <a:lumMod val="20000"/>
                  <a:lumOff val="80000"/>
                </a:schemeClr>
              </a:solidFill>
            </p:spPr>
          </p:sp>
          <p:sp>
            <p:nvSpPr>
              <p:cNvPr id="73" name="等腰三角形 32"/>
              <p:cNvSpPr/>
              <p:nvPr>
                <p:custDataLst>
                  <p:tags r:id="rId21"/>
                </p:custDataLst>
              </p:nvPr>
            </p:nvSpPr>
            <p:spPr>
              <a:xfrm>
                <a:off x="3307" y="4864"/>
                <a:ext cx="276" cy="204"/>
              </a:xfrm>
              <a:prstGeom prst="triangle">
                <a:avLst/>
              </a:prstGeom>
              <a:solidFill>
                <a:schemeClr val="accent2">
                  <a:lumMod val="20000"/>
                  <a:lumOff val="80000"/>
                </a:schemeClr>
              </a:solidFill>
            </p:spPr>
          </p:sp>
          <p:sp>
            <p:nvSpPr>
              <p:cNvPr id="27" name="等腰三角形 26"/>
              <p:cNvSpPr/>
              <p:nvPr>
                <p:custDataLst>
                  <p:tags r:id="rId22"/>
                </p:custDataLst>
              </p:nvPr>
            </p:nvSpPr>
            <p:spPr>
              <a:xfrm>
                <a:off x="3445" y="4555"/>
                <a:ext cx="210" cy="156"/>
              </a:xfrm>
              <a:prstGeom prst="triangle">
                <a:avLst/>
              </a:prstGeom>
              <a:solidFill>
                <a:schemeClr val="accent2">
                  <a:lumMod val="40000"/>
                  <a:lumOff val="60000"/>
                </a:schemeClr>
              </a:solidFill>
            </p:spPr>
          </p:sp>
          <p:sp>
            <p:nvSpPr>
              <p:cNvPr id="74" name="等腰三角形 34"/>
              <p:cNvSpPr/>
              <p:nvPr>
                <p:custDataLst>
                  <p:tags r:id="rId23"/>
                </p:custDataLst>
              </p:nvPr>
            </p:nvSpPr>
            <p:spPr>
              <a:xfrm>
                <a:off x="2715" y="4912"/>
                <a:ext cx="141" cy="104"/>
              </a:xfrm>
              <a:prstGeom prst="triangle">
                <a:avLst/>
              </a:prstGeom>
              <a:solidFill>
                <a:schemeClr val="accent2">
                  <a:lumMod val="60000"/>
                  <a:lumOff val="40000"/>
                </a:schemeClr>
              </a:solidFill>
            </p:spPr>
          </p:sp>
        </p:grpSp>
        <p:sp>
          <p:nvSpPr>
            <p:cNvPr id="28" name="矩形 27"/>
            <p:cNvSpPr/>
            <p:nvPr>
              <p:custDataLst>
                <p:tags r:id="rId24"/>
              </p:custDataLst>
            </p:nvPr>
          </p:nvSpPr>
          <p:spPr>
            <a:xfrm>
              <a:off x="3655" y="4228"/>
              <a:ext cx="10024" cy="1071"/>
            </a:xfrm>
            <a:prstGeom prst="rect">
              <a:avLst/>
            </a:prstGeom>
          </p:spPr>
          <p:txBody>
            <a:bodyPr wrap="square" anchor="ctr" anchorCtr="0">
              <a:normAutofit/>
            </a:bodyPr>
            <a:lstStyle/>
            <a:p>
              <a:pPr marL="0" algn="l" eaLnBrk="1">
                <a:lnSpc>
                  <a:spcPct val="130000"/>
                </a:lnSpc>
              </a:pPr>
              <a:r>
                <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所有设备必须根据点检计划书定期实施每日及周间, 月间点检。</a:t>
              </a:r>
              <a:endPar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grpSp>
      <p:grpSp>
        <p:nvGrpSpPr>
          <p:cNvPr id="4" name="组合 3"/>
          <p:cNvGrpSpPr/>
          <p:nvPr/>
        </p:nvGrpSpPr>
        <p:grpSpPr>
          <a:xfrm>
            <a:off x="3345180" y="5017135"/>
            <a:ext cx="6962140" cy="680085"/>
            <a:chOff x="2715" y="4228"/>
            <a:chExt cx="10964" cy="1071"/>
          </a:xfrm>
        </p:grpSpPr>
        <p:grpSp>
          <p:nvGrpSpPr>
            <p:cNvPr id="7" name="组合 6"/>
            <p:cNvGrpSpPr/>
            <p:nvPr/>
          </p:nvGrpSpPr>
          <p:grpSpPr>
            <a:xfrm>
              <a:off x="2715" y="4459"/>
              <a:ext cx="940" cy="609"/>
              <a:chOff x="2715" y="4459"/>
              <a:chExt cx="940" cy="609"/>
            </a:xfrm>
          </p:grpSpPr>
          <p:sp>
            <p:nvSpPr>
              <p:cNvPr id="8" name="等腰三角形 7"/>
              <p:cNvSpPr/>
              <p:nvPr>
                <p:custDataLst>
                  <p:tags r:id="rId25"/>
                </p:custDataLst>
              </p:nvPr>
            </p:nvSpPr>
            <p:spPr>
              <a:xfrm>
                <a:off x="2785" y="4459"/>
                <a:ext cx="774" cy="505"/>
              </a:xfrm>
              <a:prstGeom prst="triangle">
                <a:avLst/>
              </a:prstGeom>
              <a:solidFill>
                <a:schemeClr val="accent2"/>
              </a:solidFill>
            </p:spPr>
            <p:txBody>
              <a:bodyPr rot="0" spcFirstLastPara="0" vertOverflow="overflow" horzOverflow="overflow" vert="horz" wrap="square" lIns="68580" tIns="34290" rIns="68580" bIns="108000" numCol="1" spcCol="0" rtlCol="0" fromWordArt="0" anchor="ctr" anchorCtr="0" forceAA="0" compatLnSpc="1">
                <a:no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9" name="等腰三角形 8"/>
              <p:cNvSpPr/>
              <p:nvPr>
                <p:custDataLst>
                  <p:tags r:id="rId26"/>
                </p:custDataLst>
              </p:nvPr>
            </p:nvSpPr>
            <p:spPr>
              <a:xfrm>
                <a:off x="2846" y="4459"/>
                <a:ext cx="270" cy="200"/>
              </a:xfrm>
              <a:prstGeom prst="triangle">
                <a:avLst/>
              </a:prstGeom>
              <a:solidFill>
                <a:schemeClr val="accent2">
                  <a:lumMod val="20000"/>
                  <a:lumOff val="80000"/>
                </a:schemeClr>
              </a:solidFill>
            </p:spPr>
          </p:sp>
          <p:sp>
            <p:nvSpPr>
              <p:cNvPr id="10" name="等腰三角形 32"/>
              <p:cNvSpPr/>
              <p:nvPr>
                <p:custDataLst>
                  <p:tags r:id="rId27"/>
                </p:custDataLst>
              </p:nvPr>
            </p:nvSpPr>
            <p:spPr>
              <a:xfrm>
                <a:off x="3307" y="4864"/>
                <a:ext cx="276" cy="204"/>
              </a:xfrm>
              <a:prstGeom prst="triangle">
                <a:avLst/>
              </a:prstGeom>
              <a:solidFill>
                <a:schemeClr val="accent2">
                  <a:lumMod val="20000"/>
                  <a:lumOff val="80000"/>
                </a:schemeClr>
              </a:solidFill>
            </p:spPr>
          </p:sp>
          <p:sp>
            <p:nvSpPr>
              <p:cNvPr id="11" name="等腰三角形 10"/>
              <p:cNvSpPr/>
              <p:nvPr>
                <p:custDataLst>
                  <p:tags r:id="rId28"/>
                </p:custDataLst>
              </p:nvPr>
            </p:nvSpPr>
            <p:spPr>
              <a:xfrm>
                <a:off x="3445" y="4555"/>
                <a:ext cx="210" cy="156"/>
              </a:xfrm>
              <a:prstGeom prst="triangle">
                <a:avLst/>
              </a:prstGeom>
              <a:solidFill>
                <a:schemeClr val="accent2">
                  <a:lumMod val="40000"/>
                  <a:lumOff val="60000"/>
                </a:schemeClr>
              </a:solidFill>
            </p:spPr>
          </p:sp>
          <p:sp>
            <p:nvSpPr>
              <p:cNvPr id="12" name="等腰三角形 34"/>
              <p:cNvSpPr/>
              <p:nvPr>
                <p:custDataLst>
                  <p:tags r:id="rId29"/>
                </p:custDataLst>
              </p:nvPr>
            </p:nvSpPr>
            <p:spPr>
              <a:xfrm>
                <a:off x="2715" y="4912"/>
                <a:ext cx="141" cy="104"/>
              </a:xfrm>
              <a:prstGeom prst="triangle">
                <a:avLst/>
              </a:prstGeom>
              <a:solidFill>
                <a:schemeClr val="accent2">
                  <a:lumMod val="60000"/>
                  <a:lumOff val="40000"/>
                </a:schemeClr>
              </a:solidFill>
            </p:spPr>
          </p:sp>
        </p:grpSp>
        <p:sp>
          <p:nvSpPr>
            <p:cNvPr id="13" name="矩形 12"/>
            <p:cNvSpPr/>
            <p:nvPr>
              <p:custDataLst>
                <p:tags r:id="rId30"/>
              </p:custDataLst>
            </p:nvPr>
          </p:nvSpPr>
          <p:spPr>
            <a:xfrm>
              <a:off x="3655" y="4228"/>
              <a:ext cx="10024" cy="1071"/>
            </a:xfrm>
            <a:prstGeom prst="rect">
              <a:avLst/>
            </a:prstGeom>
          </p:spPr>
          <p:txBody>
            <a:bodyPr wrap="square" anchor="ctr" anchorCtr="0">
              <a:noAutofit/>
            </a:bodyPr>
            <a:lstStyle/>
            <a:p>
              <a:pPr marL="0" algn="l" eaLnBrk="1">
                <a:lnSpc>
                  <a:spcPct val="130000"/>
                </a:lnSpc>
              </a:pPr>
              <a:r>
                <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设备发生异常时应及时想责任者报告委托部门人员或外部专门业体进行修理。</a:t>
              </a:r>
              <a:endPar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grpSp>
      <p:grpSp>
        <p:nvGrpSpPr>
          <p:cNvPr id="14" name="组合 13"/>
          <p:cNvGrpSpPr/>
          <p:nvPr/>
        </p:nvGrpSpPr>
        <p:grpSpPr>
          <a:xfrm>
            <a:off x="3345180" y="5605145"/>
            <a:ext cx="6000750" cy="680085"/>
            <a:chOff x="915" y="5627"/>
            <a:chExt cx="9450" cy="1071"/>
          </a:xfrm>
        </p:grpSpPr>
        <p:grpSp>
          <p:nvGrpSpPr>
            <p:cNvPr id="15" name="组合 14"/>
            <p:cNvGrpSpPr/>
            <p:nvPr/>
          </p:nvGrpSpPr>
          <p:grpSpPr>
            <a:xfrm>
              <a:off x="915" y="5858"/>
              <a:ext cx="940" cy="608"/>
              <a:chOff x="915" y="5858"/>
              <a:chExt cx="940" cy="608"/>
            </a:xfrm>
          </p:grpSpPr>
          <p:sp>
            <p:nvSpPr>
              <p:cNvPr id="16" name="等腰三角形 14"/>
              <p:cNvSpPr/>
              <p:nvPr>
                <p:custDataLst>
                  <p:tags r:id="rId31"/>
                </p:custDataLst>
              </p:nvPr>
            </p:nvSpPr>
            <p:spPr>
              <a:xfrm>
                <a:off x="985" y="5858"/>
                <a:ext cx="774" cy="505"/>
              </a:xfrm>
              <a:prstGeom prst="triangle">
                <a:avLst/>
              </a:prstGeom>
              <a:solidFill>
                <a:schemeClr val="accent3"/>
              </a:solidFill>
            </p:spPr>
            <p:txBody>
              <a:bodyPr rot="0" spcFirstLastPara="0" vertOverflow="overflow" horzOverflow="overflow" vert="horz" wrap="square" lIns="68580" tIns="34290" rIns="68580" bIns="108000" numCol="1" spcCol="0" rtlCol="0" fromWordArt="0" anchor="ctr" anchorCtr="0" forceAA="0" compatLnSpc="1">
                <a:noAutofit/>
              </a:bodyPr>
              <a:lstStyle/>
              <a:p>
                <a:pPr marL="0" algn="ctr" eaLnBrk="1"/>
                <a:r>
                  <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E</a:t>
                </a:r>
                <a:endParaRPr lang="en-US" altLang="zh-CN" sz="1800" b="1" kern="1200">
                  <a:solidFill>
                    <a:srgbClr val="FFFFFF"/>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7" name="等腰三角形 15"/>
              <p:cNvSpPr/>
              <p:nvPr>
                <p:custDataLst>
                  <p:tags r:id="rId32"/>
                </p:custDataLst>
              </p:nvPr>
            </p:nvSpPr>
            <p:spPr>
              <a:xfrm>
                <a:off x="1046" y="5858"/>
                <a:ext cx="270" cy="200"/>
              </a:xfrm>
              <a:prstGeom prst="triangle">
                <a:avLst/>
              </a:prstGeom>
              <a:solidFill>
                <a:schemeClr val="accent3">
                  <a:lumMod val="20000"/>
                  <a:lumOff val="80000"/>
                </a:schemeClr>
              </a:solidFill>
            </p:spPr>
          </p:sp>
          <p:sp>
            <p:nvSpPr>
              <p:cNvPr id="18" name="等腰三角形 16"/>
              <p:cNvSpPr/>
              <p:nvPr>
                <p:custDataLst>
                  <p:tags r:id="rId33"/>
                </p:custDataLst>
              </p:nvPr>
            </p:nvSpPr>
            <p:spPr>
              <a:xfrm>
                <a:off x="1507" y="6262"/>
                <a:ext cx="276" cy="204"/>
              </a:xfrm>
              <a:prstGeom prst="triangle">
                <a:avLst/>
              </a:prstGeom>
              <a:solidFill>
                <a:schemeClr val="accent3">
                  <a:lumMod val="20000"/>
                  <a:lumOff val="80000"/>
                </a:schemeClr>
              </a:solidFill>
            </p:spPr>
          </p:sp>
          <p:sp>
            <p:nvSpPr>
              <p:cNvPr id="19" name="等腰三角形 17"/>
              <p:cNvSpPr/>
              <p:nvPr>
                <p:custDataLst>
                  <p:tags r:id="rId34"/>
                </p:custDataLst>
              </p:nvPr>
            </p:nvSpPr>
            <p:spPr>
              <a:xfrm>
                <a:off x="1645" y="5954"/>
                <a:ext cx="210" cy="156"/>
              </a:xfrm>
              <a:prstGeom prst="triangle">
                <a:avLst/>
              </a:prstGeom>
              <a:solidFill>
                <a:schemeClr val="accent3">
                  <a:lumMod val="40000"/>
                  <a:lumOff val="60000"/>
                </a:schemeClr>
              </a:solidFill>
            </p:spPr>
          </p:sp>
          <p:sp>
            <p:nvSpPr>
              <p:cNvPr id="30" name="等腰三角形 18"/>
              <p:cNvSpPr/>
              <p:nvPr>
                <p:custDataLst>
                  <p:tags r:id="rId35"/>
                </p:custDataLst>
              </p:nvPr>
            </p:nvSpPr>
            <p:spPr>
              <a:xfrm>
                <a:off x="915" y="6310"/>
                <a:ext cx="141" cy="104"/>
              </a:xfrm>
              <a:prstGeom prst="triangle">
                <a:avLst/>
              </a:prstGeom>
              <a:solidFill>
                <a:schemeClr val="accent3">
                  <a:lumMod val="60000"/>
                  <a:lumOff val="40000"/>
                </a:schemeClr>
              </a:solidFill>
            </p:spPr>
          </p:sp>
        </p:grpSp>
        <p:sp>
          <p:nvSpPr>
            <p:cNvPr id="31" name="矩形 13"/>
            <p:cNvSpPr/>
            <p:nvPr>
              <p:custDataLst>
                <p:tags r:id="rId36"/>
              </p:custDataLst>
            </p:nvPr>
          </p:nvSpPr>
          <p:spPr>
            <a:xfrm>
              <a:off x="1855" y="5627"/>
              <a:ext cx="8510" cy="1071"/>
            </a:xfrm>
            <a:prstGeom prst="rect">
              <a:avLst/>
            </a:prstGeom>
          </p:spPr>
          <p:txBody>
            <a:bodyPr wrap="square" anchor="ctr" anchorCtr="0">
              <a:normAutofit/>
            </a:bodyPr>
            <a:lstStyle/>
            <a:p>
              <a:pPr marL="0" algn="l" eaLnBrk="1">
                <a:lnSpc>
                  <a:spcPct val="130000"/>
                </a:lnSpc>
              </a:pPr>
              <a:r>
                <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作成设备点检 Check list并利用它进行设备点检。</a:t>
              </a:r>
              <a:endParaRPr lang="en-US" altLang="zh-CN" sz="1400" b="1" kern="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grpSp>
      <p:sp>
        <p:nvSpPr>
          <p:cNvPr id="5" name="任意多边形 4"/>
          <p:cNvSpPr/>
          <p:nvPr>
            <p:custDataLst>
              <p:tags r:id="rId37"/>
            </p:custDataLst>
          </p:nvPr>
        </p:nvSpPr>
        <p:spPr>
          <a:xfrm>
            <a:off x="697865" y="677545"/>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Content Placeholder 2"/>
          <p:cNvSpPr txBox="1"/>
          <p:nvPr/>
        </p:nvSpPr>
        <p:spPr>
          <a:xfrm>
            <a:off x="577215" y="112395"/>
            <a:ext cx="6060440"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04  </a:t>
            </a:r>
            <a:r>
              <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水质管理</a:t>
            </a:r>
            <a:endParaRPr lang="zh-CN" altLang="en-US" sz="3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2" name="任意多边形 31"/>
          <p:cNvSpPr/>
          <p:nvPr>
            <p:custDataLst>
              <p:tags r:id="rId3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39"/>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310711" y="318920"/>
            <a:ext cx="12237324" cy="659479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2"/>
            </p:custDataLst>
          </p:nvPr>
        </p:nvPicPr>
        <p:blipFill>
          <a:blip r:embed="rId3"/>
          <a:stretch>
            <a:fillRect/>
          </a:stretch>
        </p:blipFill>
        <p:spPr>
          <a:xfrm>
            <a:off x="12099280" y="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2" name="文本框 31"/>
          <p:cNvSpPr txBox="1"/>
          <p:nvPr>
            <p:custDataLst>
              <p:tags r:id="rId6"/>
            </p:custDataLst>
          </p:nvPr>
        </p:nvSpPr>
        <p:spPr>
          <a:xfrm>
            <a:off x="643093" y="642908"/>
            <a:ext cx="5464709" cy="803628"/>
          </a:xfrm>
          <a:prstGeom prst="rect">
            <a:avLst/>
          </a:prstGeom>
          <a:noFill/>
        </p:spPr>
        <p:txBody>
          <a:bodyPr wrap="square" lIns="66968" tIns="26787" rIns="66968" bIns="26787" rtlCol="0" anchor="b" anchorCtr="0">
            <a:normAutofit/>
          </a:bodyPr>
          <a:p>
            <a:pPr marL="0" indent="0" algn="l">
              <a:lnSpc>
                <a:spcPct val="100000"/>
              </a:lnSpc>
              <a:spcBef>
                <a:spcPts val="0"/>
              </a:spcBef>
              <a:spcAft>
                <a:spcPts val="0"/>
              </a:spcAft>
              <a:buSzPct val="100000"/>
              <a:buNone/>
            </a:pPr>
            <a:r>
              <a:rPr lang="en-US" sz="42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42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3" name="Title 6"/>
          <p:cNvSpPr txBox="1"/>
          <p:nvPr>
            <p:custDataLst>
              <p:tags r:id="rId7"/>
            </p:custDataLst>
          </p:nvPr>
        </p:nvSpPr>
        <p:spPr>
          <a:xfrm>
            <a:off x="643087" y="1767995"/>
            <a:ext cx="5464669" cy="4821793"/>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D</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4" name="Title 6"/>
          <p:cNvSpPr txBox="1"/>
          <p:nvPr>
            <p:custDataLst>
              <p:tags r:id="rId8"/>
            </p:custDataLst>
          </p:nvPr>
        </p:nvSpPr>
        <p:spPr>
          <a:xfrm>
            <a:off x="6590316" y="642908"/>
            <a:ext cx="5625435" cy="594688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Font typeface="+mj-ea"/>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药品管理</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使用药品必须保存适当的库存量。</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A</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有害化学物质(NaOH, H2SO4 등)必须根据环境法和有害化学物质相关法规进行使用和管理。</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B</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每天要进行2次以上的药品库存量调查。</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C</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使用危害药品时, 必须配戴安全保护工具进行作业。</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9"/>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3" name="文本框 12"/>
          <p:cNvSpPr txBox="1"/>
          <p:nvPr>
            <p:custDataLst>
              <p:tags r:id="rId6"/>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Title 6"/>
          <p:cNvSpPr txBox="1"/>
          <p:nvPr>
            <p:custDataLst>
              <p:tags r:id="rId7"/>
            </p:custDataLst>
          </p:nvPr>
        </p:nvSpPr>
        <p:spPr>
          <a:xfrm>
            <a:off x="1170457" y="1350117"/>
            <a:ext cx="4661067" cy="5175349"/>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C</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5" name="Title 6"/>
          <p:cNvSpPr txBox="1"/>
          <p:nvPr>
            <p:custDataLst>
              <p:tags r:id="rId8"/>
            </p:custDataLst>
          </p:nvPr>
        </p:nvSpPr>
        <p:spPr>
          <a:xfrm>
            <a:off x="6464697" y="1350117"/>
            <a:ext cx="5223581" cy="5175349"/>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污泥管理</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废水处理中产生的污泥经过脱水后, 保持适当含水量委托或自行处理。</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A</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经过化学处理的污泥要保持85%以下的 CAKE含水率。</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B</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脱水后的污泥会出现腐败现象, 因此不要长时间储藏在Cake Hoper里。</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9"/>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7" name="矩形 11"/>
          <p:cNvSpPr/>
          <p:nvPr>
            <p:custDataLst>
              <p:tags r:id="rId6"/>
            </p:custDataLst>
          </p:nvPr>
        </p:nvSpPr>
        <p:spPr>
          <a:xfrm>
            <a:off x="0" y="3053810"/>
            <a:ext cx="12858853" cy="305381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9" name="矩形 12"/>
          <p:cNvSpPr/>
          <p:nvPr>
            <p:custDataLst>
              <p:tags r:id="rId7"/>
            </p:custDataLst>
          </p:nvPr>
        </p:nvSpPr>
        <p:spPr>
          <a:xfrm>
            <a:off x="5947349" y="1607268"/>
            <a:ext cx="5625416" cy="4982532"/>
          </a:xfrm>
          <a:prstGeom prst="rect">
            <a:avLst/>
          </a:prstGeom>
          <a:solidFill>
            <a:schemeClr val="lt1"/>
          </a:solidFill>
          <a:ln>
            <a:noFill/>
          </a:ln>
          <a:effectLst>
            <a:outerShdw blurRad="254000" dir="54000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8"/>
            </p:custDataLst>
          </p:nvPr>
        </p:nvSpPr>
        <p:spPr>
          <a:xfrm>
            <a:off x="321422" y="160727"/>
            <a:ext cx="12215906"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9"/>
            </p:custDataLst>
          </p:nvPr>
        </p:nvSpPr>
        <p:spPr>
          <a:xfrm>
            <a:off x="1125203" y="3857444"/>
            <a:ext cx="3696701" cy="1446530"/>
          </a:xfrm>
          <a:prstGeom prst="rect">
            <a:avLst/>
          </a:prstGeom>
          <a:noFill/>
          <a:ln w="3175">
            <a:noFill/>
            <a:prstDash val="dash"/>
          </a:ln>
        </p:spPr>
        <p:txBody>
          <a:bodyPr wrap="square" lIns="66968" tIns="26787" rIns="66968" bIns="26787"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水质污染防止设施运营 Check-List</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Check-List</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2" name="Group 2"/>
          <p:cNvGraphicFramePr>
            <a:graphicFrameLocks noGrp="1"/>
          </p:cNvGraphicFramePr>
          <p:nvPr>
            <p:custDataLst>
              <p:tags r:id="rId10"/>
            </p:custDataLst>
          </p:nvPr>
        </p:nvGraphicFramePr>
        <p:xfrm>
          <a:off x="6268950" y="2093201"/>
          <a:ext cx="4982210" cy="4010660"/>
        </p:xfrm>
        <a:graphic>
          <a:graphicData uri="http://schemas.openxmlformats.org/drawingml/2006/table">
            <a:tbl>
              <a:tblPr/>
              <a:tblGrid>
                <a:gridCol w="1111250"/>
                <a:gridCol w="2555240"/>
                <a:gridCol w="1315720"/>
              </a:tblGrid>
              <a:tr h="508000">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6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区  分</a:t>
                      </a:r>
                      <a:endParaRPr lang="zh-CN" altLang="en-US" sz="16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horzOverflow="overflow">
                    <a:lnL>
                      <a:noFill/>
                    </a:lnL>
                    <a:lnR>
                      <a:noFill/>
                    </a:lnR>
                    <a:lnT>
                      <a:noFill/>
                    </a:lnT>
                    <a:lnB>
                      <a:noFill/>
                    </a:lnB>
                    <a:lnTlToBr>
                      <a:noFill/>
                    </a:lnTlToBr>
                    <a:lnBlToTr>
                      <a:noFill/>
                    </a:lnBlToTr>
                    <a:solidFill>
                      <a:srgbClr val="595959"/>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600" b="1" spc="120">
                          <a:solidFill>
                            <a:srgbClr val="FFFFFF"/>
                          </a:solidFill>
                          <a:latin typeface="微软雅黑" panose="020B0503020204020204" pitchFamily="34" charset="-122"/>
                          <a:ea typeface="微软雅黑" panose="020B0503020204020204" pitchFamily="34" charset="-122"/>
                        </a:rPr>
                        <a:t>点检项目</a:t>
                      </a:r>
                      <a:endParaRPr lang="zh-CN" altLang="en-US" sz="1600" b="1" spc="120">
                        <a:solidFill>
                          <a:srgbClr val="FFFFFF"/>
                        </a:solidFill>
                        <a:latin typeface="微软雅黑" panose="020B0503020204020204" pitchFamily="34" charset="-122"/>
                        <a:ea typeface="微软雅黑" panose="020B0503020204020204" pitchFamily="34" charset="-122"/>
                      </a:endParaRPr>
                    </a:p>
                  </a:txBody>
                  <a:tcPr marL="177800" marR="177800" marT="107950" marB="107950" anchor="ctr" horzOverflow="overflow">
                    <a:lnL>
                      <a:noFill/>
                    </a:lnL>
                    <a:lnR>
                      <a:noFill/>
                    </a:lnR>
                    <a:lnT>
                      <a:noFill/>
                    </a:lnT>
                    <a:lnB>
                      <a:noFill/>
                    </a:lnB>
                    <a:lnTlToBr>
                      <a:noFill/>
                    </a:lnTlToBr>
                    <a:lnBlToTr>
                      <a:noFill/>
                    </a:lnBlToTr>
                    <a:solidFill>
                      <a:srgbClr val="004D85"/>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600" b="1" spc="120">
                          <a:solidFill>
                            <a:srgbClr val="FFFFFF"/>
                          </a:solidFill>
                          <a:latin typeface="微软雅黑" panose="020B0503020204020204" pitchFamily="34" charset="-122"/>
                          <a:ea typeface="微软雅黑" panose="020B0503020204020204" pitchFamily="34" charset="-122"/>
                        </a:rPr>
                        <a:t>点检周期</a:t>
                      </a:r>
                      <a:endParaRPr lang="zh-CN" altLang="en-US" sz="1600" b="1" spc="120">
                        <a:solidFill>
                          <a:srgbClr val="FFFFFF"/>
                        </a:solidFill>
                        <a:latin typeface="微软雅黑" panose="020B0503020204020204" pitchFamily="34" charset="-122"/>
                        <a:ea typeface="微软雅黑" panose="020B0503020204020204" pitchFamily="34" charset="-122"/>
                      </a:endParaRPr>
                    </a:p>
                  </a:txBody>
                  <a:tcPr marL="177800" marR="177800" marT="107950" marB="107950" anchor="ctr" horzOverflow="overflow">
                    <a:lnL>
                      <a:noFill/>
                    </a:lnL>
                    <a:lnR>
                      <a:noFill/>
                    </a:lnR>
                    <a:lnT>
                      <a:noFill/>
                    </a:lnT>
                    <a:lnB>
                      <a:noFill/>
                    </a:lnB>
                    <a:lnTlToBr>
                      <a:noFill/>
                    </a:lnTlToBr>
                    <a:lnBlToTr>
                      <a:noFill/>
                    </a:lnBlToTr>
                    <a:solidFill>
                      <a:srgbClr val="0F586A"/>
                    </a:solidFill>
                  </a:tcPr>
                </a:tc>
              </a:tr>
              <a:tr h="2007235">
                <a:tc>
                  <a:txBody>
                    <a:bodyPr/>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调整槽</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凝聚槽</a:t>
                      </a:r>
                      <a:endPar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horzOverflow="overflow">
                    <a:lnL>
                      <a:noFill/>
                    </a:lnL>
                    <a:lnR w="12700">
                      <a:solidFill>
                        <a:srgbClr val="D9D9D9"/>
                      </a:solidFill>
                      <a:prstDash val="solid"/>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凝聚槽凝聚状态</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pH Meter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正常启动与否</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减速器启动状态</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KCl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溶液是否适当</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药品投入</a:t>
                      </a:r>
                      <a:r>
                        <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Line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是否漏液</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Tank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是否有均热</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漏水</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horzOverflow="overflow">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日</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日</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horzOverflow="overflow">
                    <a:lnL w="6350">
                      <a:solidFill>
                        <a:srgbClr val="D9D9D9"/>
                      </a:solidFill>
                      <a:prstDash val="solid"/>
                    </a:lnL>
                    <a:lnR>
                      <a:noFill/>
                    </a:lnR>
                    <a:lnT>
                      <a:noFill/>
                    </a:lnT>
                    <a:lnB>
                      <a:noFill/>
                    </a:lnB>
                    <a:lnTlToBr>
                      <a:noFill/>
                    </a:lnTlToBr>
                    <a:lnBlToTr>
                      <a:noFill/>
                    </a:lnBlToTr>
                    <a:solidFill>
                      <a:srgbClr val="FFFFFF"/>
                    </a:solidFill>
                  </a:tcPr>
                </a:tc>
              </a:tr>
              <a:tr h="1495425">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药品泵类</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horzOverflow="overflow">
                    <a:lnL>
                      <a:noFill/>
                    </a:lnL>
                    <a:lnR w="1270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药品投入</a:t>
                      </a:r>
                      <a:r>
                        <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Line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是否漏液</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Motor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状态是否正常</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Pumping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状态是否良好</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Coupling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状态是否正常</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?Oil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( 50%</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horzOverflow="overflow">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日</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horzOverflow="overflow">
                    <a:lnL w="6350">
                      <a:solidFill>
                        <a:srgbClr val="D9D9D9"/>
                      </a:solidFill>
                      <a:prstDash val="solid"/>
                    </a:lnL>
                    <a:lnR>
                      <a:noFill/>
                    </a:lnR>
                    <a:lnT>
                      <a:noFill/>
                    </a:lnT>
                    <a:lnB w="19050">
                      <a:solidFill>
                        <a:srgbClr val="595959"/>
                      </a:solidFill>
                      <a:prstDash val="solid"/>
                    </a:lnB>
                    <a:lnTlToBr>
                      <a:noFill/>
                    </a:lnTlToBr>
                    <a:lnBlToTr>
                      <a:noFill/>
                    </a:lnBlToTr>
                    <a:solidFill>
                      <a:srgbClr val="F2F2F2"/>
                    </a:solidFill>
                  </a:tcPr>
                </a:tc>
              </a:tr>
            </a:tbl>
          </a:graphicData>
        </a:graphic>
      </p:graphicFrame>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8" name="矩形 11"/>
          <p:cNvSpPr/>
          <p:nvPr>
            <p:custDataLst>
              <p:tags r:id="rId6"/>
            </p:custDataLst>
          </p:nvPr>
        </p:nvSpPr>
        <p:spPr>
          <a:xfrm>
            <a:off x="1250581" y="2004532"/>
            <a:ext cx="10357589" cy="3960307"/>
          </a:xfrm>
          <a:prstGeom prst="rect">
            <a:avLst/>
          </a:prstGeom>
          <a:solidFill>
            <a:schemeClr val="lt2"/>
          </a:solidFill>
          <a:ln>
            <a:noFill/>
          </a:ln>
          <a:effectLst>
            <a:outerShdw blurRad="381000" dir="5400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7"/>
            </p:custDataLst>
          </p:nvPr>
        </p:nvSpPr>
        <p:spPr>
          <a:xfrm>
            <a:off x="482156" y="15938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8"/>
            </p:custDataLst>
          </p:nvPr>
        </p:nvSpPr>
        <p:spPr>
          <a:xfrm>
            <a:off x="1768447" y="2570661"/>
            <a:ext cx="9321857" cy="559193"/>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环境问题 – 急剧的产业化</a:t>
            </a:r>
            <a:endPar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9"/>
            </p:custDataLst>
          </p:nvPr>
        </p:nvSpPr>
        <p:spPr>
          <a:xfrm>
            <a:off x="1768447" y="3204190"/>
            <a:ext cx="9321850" cy="2195264"/>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产业化形成推进了经济的成长和物质生活的丰富, 但同时资源缺乏和环境问题越来越深刻。因此, 最近开始强调开发和环境保全的调和。在产业设施的建设和运行过程中,资源贫乏, 环境被破坏和污染。特别我国产业是以能源使用量大, 污染物质排放多的重化工工业为主。能源资源缺乏的国家对能源的海外依赖度高, 而且污染物质的排放量也迅速增加。</a:t>
            </a:r>
            <a:endParaRPr lang="zh-CN" altLang="en-US"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3" name="矩形 11"/>
          <p:cNvSpPr/>
          <p:nvPr>
            <p:custDataLst>
              <p:tags r:id="rId6"/>
            </p:custDataLst>
          </p:nvPr>
        </p:nvSpPr>
        <p:spPr>
          <a:xfrm>
            <a:off x="2571983" y="1607268"/>
            <a:ext cx="7714888" cy="3696717"/>
          </a:xfrm>
          <a:prstGeom prst="rect">
            <a:avLst/>
          </a:prstGeom>
          <a:solidFill>
            <a:schemeClr val="lt2"/>
          </a:solidFill>
          <a:ln>
            <a:noFill/>
          </a:ln>
          <a:effectLst>
            <a:outerShdw blurRad="381000" dir="5400000" sx="101000" sy="101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7"/>
            </p:custDataLst>
          </p:nvPr>
        </p:nvSpPr>
        <p:spPr>
          <a:xfrm>
            <a:off x="482207"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7" name="Group 2"/>
          <p:cNvGraphicFramePr>
            <a:graphicFrameLocks noGrp="1"/>
          </p:cNvGraphicFramePr>
          <p:nvPr>
            <p:custDataLst>
              <p:tags r:id="rId8"/>
            </p:custDataLst>
          </p:nvPr>
        </p:nvGraphicFramePr>
        <p:xfrm>
          <a:off x="2893427" y="1953847"/>
          <a:ext cx="7071995" cy="3003550"/>
        </p:xfrm>
        <a:graphic>
          <a:graphicData uri="http://schemas.openxmlformats.org/drawingml/2006/table">
            <a:tbl>
              <a:tblPr/>
              <a:tblGrid>
                <a:gridCol w="1282065"/>
                <a:gridCol w="4474210"/>
                <a:gridCol w="1315720"/>
              </a:tblGrid>
              <a:tr h="342900">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6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区  分</a:t>
                      </a:r>
                      <a:endParaRPr lang="zh-CN" altLang="en-US" sz="16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25400" marB="25400" anchor="ctr" horzOverflow="overflow">
                    <a:lnL>
                      <a:noFill/>
                    </a:lnL>
                    <a:lnR w="19050">
                      <a:solidFill>
                        <a:srgbClr val="FFFFFF"/>
                      </a:solidFill>
                      <a:prstDash val="solid"/>
                    </a:lnR>
                    <a:lnT>
                      <a:noFill/>
                    </a:lnT>
                    <a:lnB>
                      <a:noFill/>
                    </a:lnB>
                    <a:lnTlToBr>
                      <a:noFill/>
                    </a:lnTlToBr>
                    <a:lnBlToTr>
                      <a:noFill/>
                    </a:lnBlToTr>
                    <a:solidFill>
                      <a:srgbClr val="404040"/>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600" b="1" spc="120">
                          <a:solidFill>
                            <a:srgbClr val="FFFFFF"/>
                          </a:solidFill>
                          <a:latin typeface="微软雅黑" panose="020B0503020204020204" pitchFamily="34" charset="-122"/>
                          <a:ea typeface="微软雅黑" panose="020B0503020204020204" pitchFamily="34" charset="-122"/>
                        </a:rPr>
                        <a:t>点检项目</a:t>
                      </a:r>
                      <a:endParaRPr lang="zh-CN" altLang="en-US" sz="1600" b="1" spc="120">
                        <a:solidFill>
                          <a:srgbClr val="FFFFFF"/>
                        </a:solidFill>
                        <a:latin typeface="微软雅黑" panose="020B0503020204020204" pitchFamily="34" charset="-122"/>
                        <a:ea typeface="微软雅黑" panose="020B0503020204020204" pitchFamily="34" charset="-122"/>
                      </a:endParaRPr>
                    </a:p>
                  </a:txBody>
                  <a:tcPr marL="177800" marR="177800" marT="25400" marB="25400" anchor="ctr" horzOverflow="overflow">
                    <a:lnL w="19050">
                      <a:solidFill>
                        <a:srgbClr val="FFFFFF"/>
                      </a:solidFill>
                      <a:prstDash val="solid"/>
                    </a:lnL>
                    <a:lnR w="19050">
                      <a:solidFill>
                        <a:srgbClr val="FFFFFF"/>
                      </a:solidFill>
                      <a:prstDash val="solid"/>
                    </a:lnR>
                    <a:lnT>
                      <a:noFill/>
                    </a:lnT>
                    <a:lnB>
                      <a:noFill/>
                    </a:lnB>
                    <a:lnTlToBr>
                      <a:noFill/>
                    </a:lnTlToBr>
                    <a:lnBlToTr>
                      <a:noFill/>
                    </a:lnBlToTr>
                    <a:solidFill>
                      <a:srgbClr val="004D85"/>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600" b="1" spc="120">
                          <a:solidFill>
                            <a:srgbClr val="FFFFFF"/>
                          </a:solidFill>
                          <a:latin typeface="微软雅黑" panose="020B0503020204020204" pitchFamily="34" charset="-122"/>
                          <a:ea typeface="微软雅黑" panose="020B0503020204020204" pitchFamily="34" charset="-122"/>
                        </a:rPr>
                        <a:t>点检周期</a:t>
                      </a:r>
                      <a:endParaRPr lang="zh-CN" altLang="en-US" sz="1600" b="1" spc="120">
                        <a:solidFill>
                          <a:srgbClr val="FFFFFF"/>
                        </a:solidFill>
                        <a:latin typeface="微软雅黑" panose="020B0503020204020204" pitchFamily="34" charset="-122"/>
                        <a:ea typeface="微软雅黑" panose="020B0503020204020204" pitchFamily="34" charset="-122"/>
                      </a:endParaRPr>
                    </a:p>
                  </a:txBody>
                  <a:tcPr marL="177800" marR="177800" marT="25400" marB="25400" anchor="ctr" horzOverflow="overflow">
                    <a:lnL w="19050">
                      <a:solidFill>
                        <a:srgbClr val="FFFFFF"/>
                      </a:solidFill>
                      <a:prstDash val="solid"/>
                    </a:lnL>
                    <a:lnR>
                      <a:noFill/>
                    </a:lnR>
                    <a:lnT>
                      <a:noFill/>
                    </a:lnT>
                    <a:lnB>
                      <a:noFill/>
                    </a:lnB>
                    <a:lnTlToBr>
                      <a:noFill/>
                    </a:lnTlToBr>
                    <a:lnBlToTr>
                      <a:noFill/>
                    </a:lnBlToTr>
                    <a:solidFill>
                      <a:srgbClr val="004D85"/>
                    </a:solidFill>
                  </a:tcPr>
                </a:tc>
              </a:tr>
              <a:tr h="1586230">
                <a:tc>
                  <a:txBody>
                    <a:bodyPr/>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调整槽</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凝聚槽</a:t>
                      </a:r>
                      <a:endPar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25400" marB="25400" anchor="ctr" horzOverflow="overflow">
                    <a:lnL>
                      <a:noFill/>
                    </a:lnL>
                    <a:lnR w="19050">
                      <a:solidFill>
                        <a:srgbClr val="FFFFFF"/>
                      </a:solidFill>
                      <a:prstDash val="solid"/>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凝聚槽凝聚状态</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pH Meter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正常启动与否</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减速器启动状态</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KCl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溶液是否适当</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药品投入</a:t>
                      </a:r>
                      <a:r>
                        <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Line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是否漏液</a:t>
                      </a:r>
                      <a:endPar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Tank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是否有均热</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漏水</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25400" marB="25400" anchor="ctr" horzOverflow="overflow">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日</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日</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25400" marB="25400" anchor="ctr" horzOverflow="overflow">
                    <a:lnL w="19050">
                      <a:solidFill>
                        <a:srgbClr val="FFFFFF"/>
                      </a:solidFill>
                      <a:prstDash val="solid"/>
                    </a:lnL>
                    <a:lnR>
                      <a:noFill/>
                    </a:lnR>
                    <a:lnT>
                      <a:noFill/>
                    </a:lnT>
                    <a:lnB>
                      <a:noFill/>
                    </a:lnB>
                    <a:lnTlToBr>
                      <a:noFill/>
                    </a:lnTlToBr>
                    <a:lnBlToTr>
                      <a:noFill/>
                    </a:lnBlToTr>
                    <a:solidFill>
                      <a:srgbClr val="FFFFFF"/>
                    </a:solidFill>
                  </a:tcPr>
                </a:tc>
              </a:tr>
              <a:tr h="1074420">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药品泵类</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25400" marB="25400" anchor="ctr" horzOverflow="overflow">
                    <a:lnL>
                      <a:noFill/>
                    </a:lnL>
                    <a:lnR w="19050">
                      <a:solidFill>
                        <a:srgbClr val="FFFFFF"/>
                      </a:solidFill>
                      <a:prstDash val="solid"/>
                    </a:lnR>
                    <a:lnT>
                      <a:noFill/>
                    </a:lnT>
                    <a:lnB w="19050">
                      <a:solidFill>
                        <a:srgbClr val="004D85"/>
                      </a:solidFill>
                      <a:prstDash val="solid"/>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药品投入</a:t>
                      </a:r>
                      <a:r>
                        <a:rPr lang="ko-KR"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Line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是否漏液</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Motor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状态是否正常</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Pumping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状态是否良好</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Coupling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状态是否正常</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?Oil </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( 50%</a:t>
                      </a:r>
                      <a:r>
                        <a:rPr lang="zh-CN"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25400" marB="25400" anchor="ctr" horzOverflow="overflow">
                    <a:lnL w="19050">
                      <a:solidFill>
                        <a:srgbClr val="FFFFFF"/>
                      </a:solidFill>
                      <a:prstDash val="solid"/>
                    </a:lnL>
                    <a:lnR w="19050">
                      <a:solidFill>
                        <a:srgbClr val="FFFFFF"/>
                      </a:solidFill>
                      <a:prstDash val="solid"/>
                    </a:lnR>
                    <a:lnT>
                      <a:noFill/>
                    </a:lnT>
                    <a:lnB w="19050">
                      <a:solidFill>
                        <a:srgbClr val="004D85"/>
                      </a:solidFill>
                      <a:prstDash val="solid"/>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日</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ko-KR" altLang="en-US" sz="14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pitchFamily="34" charset="-122"/>
                          <a:ea typeface="微软雅黑" panose="020B0503020204020204" pitchFamily="34" charset="-122"/>
                        </a:rPr>
                        <a:t>周</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25400" marB="25400" anchor="ctr" horzOverflow="overflow">
                    <a:lnL w="19050">
                      <a:solidFill>
                        <a:srgbClr val="FFFFFF"/>
                      </a:solidFill>
                      <a:prstDash val="solid"/>
                    </a:lnL>
                    <a:lnR>
                      <a:noFill/>
                    </a:lnR>
                    <a:lnT>
                      <a:noFill/>
                    </a:lnT>
                    <a:lnB w="19050">
                      <a:solidFill>
                        <a:srgbClr val="004D85"/>
                      </a:solidFill>
                      <a:prstDash val="solid"/>
                    </a:lnB>
                    <a:lnTlToBr>
                      <a:noFill/>
                    </a:lnTlToBr>
                    <a:lnBlToTr>
                      <a:noFill/>
                    </a:lnBlToTr>
                    <a:solidFill>
                      <a:srgbClr val="F2F2F2"/>
                    </a:solidFill>
                  </a:tcPr>
                </a:tc>
              </a:tr>
            </a:tbl>
          </a:graphicData>
        </a:graphic>
      </p:graphicFrame>
      <p:sp>
        <p:nvSpPr>
          <p:cNvPr id="11" name="Title 6"/>
          <p:cNvSpPr txBox="1"/>
          <p:nvPr>
            <p:custDataLst>
              <p:tags r:id="rId9"/>
            </p:custDataLst>
          </p:nvPr>
        </p:nvSpPr>
        <p:spPr>
          <a:xfrm>
            <a:off x="803987" y="5786167"/>
            <a:ext cx="11250869" cy="642902"/>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Check-List</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4" name="矩形 11"/>
          <p:cNvSpPr/>
          <p:nvPr>
            <p:custDataLst>
              <p:tags r:id="rId6"/>
            </p:custDataLst>
          </p:nvPr>
        </p:nvSpPr>
        <p:spPr>
          <a:xfrm>
            <a:off x="0" y="3053810"/>
            <a:ext cx="12858853" cy="305381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7" name="矩形 12"/>
          <p:cNvSpPr/>
          <p:nvPr>
            <p:custDataLst>
              <p:tags r:id="rId7"/>
            </p:custDataLst>
          </p:nvPr>
        </p:nvSpPr>
        <p:spPr>
          <a:xfrm>
            <a:off x="7233162" y="1607268"/>
            <a:ext cx="4339638" cy="4982532"/>
          </a:xfrm>
          <a:prstGeom prst="rect">
            <a:avLst/>
          </a:prstGeom>
          <a:solidFill>
            <a:schemeClr val="lt1"/>
          </a:solidFill>
          <a:ln>
            <a:noFill/>
          </a:ln>
          <a:effectLst>
            <a:outerShdw blurRad="254000" dir="54000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8"/>
            </p:custDataLst>
          </p:nvPr>
        </p:nvSpPr>
        <p:spPr>
          <a:xfrm>
            <a:off x="321422" y="160727"/>
            <a:ext cx="12215906"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9"/>
            </p:custDataLst>
          </p:nvPr>
        </p:nvSpPr>
        <p:spPr>
          <a:xfrm>
            <a:off x="1125287" y="3857444"/>
            <a:ext cx="4982492" cy="144653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Check-List</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Group 39"/>
          <p:cNvGraphicFramePr>
            <a:graphicFrameLocks noGrp="1"/>
          </p:cNvGraphicFramePr>
          <p:nvPr>
            <p:custDataLst>
              <p:tags r:id="rId10"/>
            </p:custDataLst>
          </p:nvPr>
        </p:nvGraphicFramePr>
        <p:xfrm>
          <a:off x="7554494" y="2373236"/>
          <a:ext cx="3696970" cy="3450590"/>
        </p:xfrm>
        <a:graphic>
          <a:graphicData uri="http://schemas.openxmlformats.org/drawingml/2006/table">
            <a:tbl>
              <a:tblPr/>
              <a:tblGrid>
                <a:gridCol w="732155"/>
                <a:gridCol w="2125345"/>
                <a:gridCol w="839470"/>
              </a:tblGrid>
              <a:tr h="288290">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3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区  分</a:t>
                      </a:r>
                      <a:endParaRPr lang="zh-CN" altLang="en-US" sz="13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300" b="1" spc="120">
                          <a:solidFill>
                            <a:srgbClr val="004D85"/>
                          </a:solidFill>
                          <a:latin typeface="微软雅黑" panose="020B0503020204020204" pitchFamily="34" charset="-122"/>
                          <a:ea typeface="微软雅黑" panose="020B0503020204020204" pitchFamily="34" charset="-122"/>
                        </a:rPr>
                        <a:t>点检项目</a:t>
                      </a:r>
                      <a:endParaRPr lang="zh-CN" altLang="en-US" sz="1300" b="1"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300" b="1" spc="120">
                          <a:solidFill>
                            <a:srgbClr val="004D85"/>
                          </a:solidFill>
                          <a:latin typeface="微软雅黑" panose="020B0503020204020204" pitchFamily="34" charset="-122"/>
                          <a:ea typeface="微软雅黑" panose="020B0503020204020204" pitchFamily="34" charset="-122"/>
                        </a:rPr>
                        <a:t>点检周期</a:t>
                      </a:r>
                      <a:endParaRPr lang="zh-CN" altLang="en-US" sz="1300" b="1"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1254760">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源水</a:t>
                      </a:r>
                      <a:r>
                        <a:rPr lang="en-US" altLang="ko-KR" sz="1100" b="0" spc="6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ko-KR" sz="1100" b="0" spc="6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100" b="0" spc="6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SLUDGE</a:t>
                      </a:r>
                      <a:r>
                        <a:rPr lang="zh-CN" altLang="en-US" sz="1100" b="0" spc="6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泵</a:t>
                      </a:r>
                      <a:endParaRPr lang="zh-CN" altLang="en-US" sz="1100" b="0" spc="6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压力表有无异常</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(1-2KG/㎠)</a:t>
                      </a:r>
                      <a:endPar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Bearing </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r>
                        <a:rPr lang="ko-KR"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噪音</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磨损状态</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是否磨损引起的漏水</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Motor </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有无异常</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Oil</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V-Belt </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磨损状态</a:t>
                      </a:r>
                      <a:endPar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日</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zh-CN" altLang="en-US" sz="11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1054100">
                <a:tc>
                  <a:txBody>
                    <a:bodyPr/>
                    <a:p>
                      <a:pPr marR="0" lvl="0" indent="0" algn="l" defTabSz="914400" rtl="0" eaLnBrk="1" fontAlgn="base" latinLnBrk="1" hangingPunct="1">
                        <a:lnSpc>
                          <a:spcPct val="120000"/>
                        </a:lnSpc>
                        <a:spcBef>
                          <a:spcPts val="0"/>
                        </a:spcBef>
                        <a:spcAft>
                          <a:spcPts val="0"/>
                        </a:spcAft>
                        <a:buClrTx/>
                        <a:buSzTx/>
                        <a:buFontTx/>
                        <a:buNone/>
                      </a:pPr>
                      <a:r>
                        <a:rPr lang="en-US" altLang="ko-KR" sz="1100" b="0" spc="60">
                          <a:solidFill>
                            <a:srgbClr val="004D85"/>
                          </a:solidFill>
                          <a:latin typeface="微软雅黑" panose="020B0503020204020204" pitchFamily="34" charset="-122"/>
                          <a:ea typeface="微软雅黑" panose="020B0503020204020204" pitchFamily="34" charset="-122"/>
                        </a:rPr>
                        <a:t>BLOWER</a:t>
                      </a:r>
                      <a:endParaRPr lang="en-US" altLang="ko-KR" sz="1100" b="0" spc="6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压力是否正常</a:t>
                      </a:r>
                      <a:r>
                        <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?(0.4KG/㎠)</a:t>
                      </a:r>
                      <a:endPar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振动</a:t>
                      </a:r>
                      <a:r>
                        <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噪音状态</a:t>
                      </a:r>
                      <a:endPar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Bearing </a:t>
                      </a:r>
                      <a:r>
                        <a:rPr lang="zh-CN"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endPar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V-Belt </a:t>
                      </a:r>
                      <a:r>
                        <a:rPr lang="zh-CN"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endPar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Motor </a:t>
                      </a:r>
                      <a:r>
                        <a:rPr lang="zh-CN"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有无异常</a:t>
                      </a:r>
                      <a:endParaRPr lang="zh-CN"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日</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日</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zh-CN" altLang="en-US" sz="11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r h="853440">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004D85"/>
                          </a:solidFill>
                          <a:latin typeface="微软雅黑" panose="020B0503020204020204" pitchFamily="34" charset="-122"/>
                          <a:ea typeface="微软雅黑" panose="020B0503020204020204" pitchFamily="34" charset="-122"/>
                        </a:rPr>
                        <a:t>加压浮上槽</a:t>
                      </a:r>
                      <a:endParaRPr lang="zh-CN" altLang="en-US" sz="1100" b="0" spc="6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减速器状态是否良好</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污泥泵状态是否良好</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减速器</a:t>
                      </a:r>
                      <a:r>
                        <a:rPr lang="ko-KR"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Oil </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 </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Scraper </a:t>
                      </a:r>
                      <a:r>
                        <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endParaRPr lang="zh-CN"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日</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日</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ko-KR" altLang="en-US" sz="1100" b="0" spc="6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100" b="0" spc="60">
                          <a:solidFill>
                            <a:srgbClr val="404040"/>
                          </a:solidFill>
                          <a:latin typeface="微软雅黑" panose="020B0503020204020204" pitchFamily="34" charset="-122"/>
                          <a:ea typeface="微软雅黑" panose="020B0503020204020204" pitchFamily="34" charset="-122"/>
                        </a:rPr>
                        <a:t>周</a:t>
                      </a:r>
                      <a:endParaRPr lang="zh-CN" altLang="en-US" sz="1100" b="0" spc="6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9525">
                      <a:solidFill>
                        <a:srgbClr val="004D85"/>
                      </a:solidFill>
                      <a:prstDash val="sysDash"/>
                    </a:lnL>
                    <a:lnR w="9525">
                      <a:solidFill>
                        <a:srgbClr val="004D85"/>
                      </a:solidFill>
                      <a:prstDash val="sysDash"/>
                    </a:lnR>
                    <a:lnT w="9525">
                      <a:solidFill>
                        <a:srgbClr val="004D85"/>
                      </a:solidFill>
                      <a:prstDash val="sysDash"/>
                    </a:lnT>
                    <a:lnB w="9525">
                      <a:solidFill>
                        <a:srgbClr val="004D85"/>
                      </a:solidFill>
                      <a:prstDash val="sysDash"/>
                    </a:lnB>
                    <a:lnTlToBr>
                      <a:noFill/>
                    </a:lnTlToBr>
                    <a:lnBlToTr>
                      <a:noFill/>
                    </a:lnBlToTr>
                    <a:solidFill>
                      <a:srgbClr val="FFFFFF"/>
                    </a:solidFill>
                  </a:tcPr>
                </a:tc>
              </a:tr>
            </a:tbl>
          </a:graphicData>
        </a:graphic>
      </p:graphicFrame>
    </p:spTree>
    <p:custDataLst>
      <p:tags r:id="rId1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4" name="矩形 11"/>
          <p:cNvSpPr/>
          <p:nvPr>
            <p:custDataLst>
              <p:tags r:id="rId6"/>
            </p:custDataLst>
          </p:nvPr>
        </p:nvSpPr>
        <p:spPr>
          <a:xfrm>
            <a:off x="0" y="3053810"/>
            <a:ext cx="12858853" cy="305381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7" name="矩形 12"/>
          <p:cNvSpPr/>
          <p:nvPr>
            <p:custDataLst>
              <p:tags r:id="rId7"/>
            </p:custDataLst>
          </p:nvPr>
        </p:nvSpPr>
        <p:spPr>
          <a:xfrm>
            <a:off x="7233162" y="1607268"/>
            <a:ext cx="4339638" cy="4982532"/>
          </a:xfrm>
          <a:prstGeom prst="rect">
            <a:avLst/>
          </a:prstGeom>
          <a:solidFill>
            <a:schemeClr val="lt1"/>
          </a:solidFill>
          <a:ln>
            <a:noFill/>
          </a:ln>
          <a:effectLst>
            <a:outerShdw blurRad="254000" dir="54000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8"/>
            </p:custDataLst>
          </p:nvPr>
        </p:nvSpPr>
        <p:spPr>
          <a:xfrm>
            <a:off x="321422" y="160727"/>
            <a:ext cx="12215906"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9"/>
            </p:custDataLst>
          </p:nvPr>
        </p:nvSpPr>
        <p:spPr>
          <a:xfrm>
            <a:off x="1125287" y="3857444"/>
            <a:ext cx="4982492" cy="144653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Check-List</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Group 35"/>
          <p:cNvGraphicFramePr>
            <a:graphicFrameLocks noGrp="1"/>
          </p:cNvGraphicFramePr>
          <p:nvPr>
            <p:custDataLst>
              <p:tags r:id="rId10"/>
            </p:custDataLst>
          </p:nvPr>
        </p:nvGraphicFramePr>
        <p:xfrm>
          <a:off x="7554494" y="2141779"/>
          <a:ext cx="3696970" cy="3913505"/>
        </p:xfrm>
        <a:graphic>
          <a:graphicData uri="http://schemas.openxmlformats.org/drawingml/2006/table">
            <a:tbl>
              <a:tblPr/>
              <a:tblGrid>
                <a:gridCol w="745490"/>
                <a:gridCol w="2054860"/>
                <a:gridCol w="896620"/>
              </a:tblGrid>
              <a:tr h="306705">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区  分</a:t>
                      </a:r>
                      <a:endParaRPr lang="zh-CN" altLang="en-US" sz="14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19050" cap="rnd">
                      <a:solidFill>
                        <a:srgbClr val="004D85"/>
                      </a:solidFill>
                      <a:prstDash val="solid"/>
                    </a:lnL>
                    <a:lnR w="3175">
                      <a:solidFill>
                        <a:srgbClr val="FFFFFF"/>
                      </a:solidFill>
                      <a:prstDash val="dot"/>
                    </a:lnR>
                    <a:lnT w="19050" cap="rnd">
                      <a:solidFill>
                        <a:srgbClr val="004D85"/>
                      </a:solidFill>
                      <a:prstDash val="solid"/>
                    </a:lnT>
                    <a:lnB w="19050">
                      <a:solidFill>
                        <a:srgbClr val="004D85"/>
                      </a:solidFill>
                      <a:prstDash val="solid"/>
                    </a:lnB>
                    <a:lnTlToBr>
                      <a:noFill/>
                    </a:lnTlToBr>
                    <a:lnBlToTr>
                      <a:noFill/>
                    </a:lnBlToTr>
                    <a:solidFill>
                      <a:srgbClr val="004D85"/>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FFFFFF"/>
                          </a:solidFill>
                          <a:latin typeface="微软雅黑" panose="020B0503020204020204" pitchFamily="34" charset="-122"/>
                          <a:ea typeface="微软雅黑" panose="020B0503020204020204" pitchFamily="34" charset="-122"/>
                        </a:rPr>
                        <a:t>点检项目</a:t>
                      </a:r>
                      <a:endParaRPr lang="zh-CN" altLang="en-US" sz="1400" b="1" spc="120">
                        <a:solidFill>
                          <a:srgbClr val="FFFFFF"/>
                        </a:solidFill>
                        <a:latin typeface="微软雅黑" panose="020B0503020204020204" pitchFamily="34" charset="-122"/>
                        <a:ea typeface="微软雅黑" panose="020B0503020204020204" pitchFamily="34" charset="-122"/>
                      </a:endParaRPr>
                    </a:p>
                  </a:txBody>
                  <a:tcPr marL="25400" marR="25400" marT="25400" marB="25400" anchor="ctr" horzOverflow="overflow">
                    <a:lnL w="3175">
                      <a:solidFill>
                        <a:srgbClr val="FFFFFF"/>
                      </a:solidFill>
                      <a:prstDash val="dot"/>
                    </a:lnL>
                    <a:lnR w="3175">
                      <a:solidFill>
                        <a:srgbClr val="FFFFFF"/>
                      </a:solidFill>
                      <a:prstDash val="dot"/>
                    </a:lnR>
                    <a:lnT w="19050" cap="rnd">
                      <a:solidFill>
                        <a:srgbClr val="004D85"/>
                      </a:solidFill>
                      <a:prstDash val="solid"/>
                    </a:lnT>
                    <a:lnB w="19050">
                      <a:solidFill>
                        <a:srgbClr val="004D85"/>
                      </a:solidFill>
                      <a:prstDash val="solid"/>
                    </a:lnB>
                    <a:lnTlToBr>
                      <a:noFill/>
                    </a:lnTlToBr>
                    <a:lnBlToTr>
                      <a:noFill/>
                    </a:lnBlToTr>
                    <a:solidFill>
                      <a:srgbClr val="004D85"/>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FFFFFF"/>
                          </a:solidFill>
                          <a:latin typeface="微软雅黑" panose="020B0503020204020204" pitchFamily="34" charset="-122"/>
                          <a:ea typeface="微软雅黑" panose="020B0503020204020204" pitchFamily="34" charset="-122"/>
                        </a:rPr>
                        <a:t>点检周期</a:t>
                      </a:r>
                      <a:endParaRPr lang="zh-CN" altLang="en-US" sz="1400" b="1" spc="120">
                        <a:solidFill>
                          <a:srgbClr val="FFFFFF"/>
                        </a:solidFill>
                        <a:latin typeface="微软雅黑" panose="020B0503020204020204" pitchFamily="34" charset="-122"/>
                        <a:ea typeface="微软雅黑" panose="020B0503020204020204" pitchFamily="34" charset="-122"/>
                      </a:endParaRPr>
                    </a:p>
                  </a:txBody>
                  <a:tcPr marL="25400" marR="25400" marT="25400" marB="25400" anchor="ctr" horzOverflow="overflow">
                    <a:lnL w="3175">
                      <a:solidFill>
                        <a:srgbClr val="FFFFFF"/>
                      </a:solidFill>
                      <a:prstDash val="dot"/>
                    </a:lnL>
                    <a:lnR w="19050" cap="rnd">
                      <a:solidFill>
                        <a:srgbClr val="004D85"/>
                      </a:solidFill>
                      <a:prstDash val="solid"/>
                    </a:lnR>
                    <a:lnT w="19050" cap="rnd">
                      <a:solidFill>
                        <a:srgbClr val="004D85"/>
                      </a:solidFill>
                      <a:prstDash val="solid"/>
                    </a:lnT>
                    <a:lnB w="19050">
                      <a:solidFill>
                        <a:srgbClr val="004D85"/>
                      </a:solidFill>
                      <a:prstDash val="solid"/>
                    </a:lnB>
                    <a:lnTlToBr>
                      <a:noFill/>
                    </a:lnTlToBr>
                    <a:lnBlToTr>
                      <a:noFill/>
                    </a:lnBlToTr>
                    <a:solidFill>
                      <a:srgbClr val="004D85"/>
                    </a:solidFill>
                  </a:tcPr>
                </a:tc>
              </a:tr>
              <a:tr h="2460625">
                <a:tc>
                  <a:txBody>
                    <a:bodyPr/>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脱水机</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belt</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press)</a:t>
                      </a:r>
                      <a:endParaRPr lang="en-US" altLang="zh-CN"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19050" cap="rnd">
                      <a:solidFill>
                        <a:srgbClr val="004D85"/>
                      </a:solidFill>
                      <a:prstDash val="solid"/>
                    </a:lnL>
                    <a:lnR w="3175">
                      <a:solidFill>
                        <a:srgbClr val="004D85"/>
                      </a:solidFill>
                      <a:prstDash val="dot"/>
                    </a:lnR>
                    <a:lnT w="19050">
                      <a:solidFill>
                        <a:srgbClr val="004D85"/>
                      </a:solidFill>
                      <a:prstDash val="solid"/>
                    </a:lnT>
                    <a:lnB w="3175">
                      <a:solidFill>
                        <a:srgbClr val="004D85"/>
                      </a:solidFill>
                      <a:prstDash val="dot"/>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限位开关启动状态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류메틱</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启动状态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洗涤水</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Pump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及</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Packing</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凸轮开关启动状态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减速器及</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Oil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Bearing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及驱动轮是否有异常</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喷嘴状态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过滤包扎</a:t>
                      </a: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排水状态</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3175">
                      <a:solidFill>
                        <a:srgbClr val="004D85"/>
                      </a:solidFill>
                      <a:prstDash val="dot"/>
                    </a:lnL>
                    <a:lnR w="3175">
                      <a:solidFill>
                        <a:srgbClr val="004D85"/>
                      </a:solidFill>
                      <a:prstDash val="dot"/>
                    </a:lnR>
                    <a:lnT w="19050">
                      <a:solidFill>
                        <a:srgbClr val="004D85"/>
                      </a:solidFill>
                      <a:prstDash val="solid"/>
                    </a:lnT>
                    <a:lnB w="3175">
                      <a:solidFill>
                        <a:srgbClr val="004D85"/>
                      </a:solidFill>
                      <a:prstDash val="dot"/>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日</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日</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3175">
                      <a:solidFill>
                        <a:srgbClr val="004D85"/>
                      </a:solidFill>
                      <a:prstDash val="dot"/>
                    </a:lnL>
                    <a:lnR w="19050" cap="rnd">
                      <a:solidFill>
                        <a:srgbClr val="004D85"/>
                      </a:solidFill>
                      <a:prstDash val="solid"/>
                    </a:lnR>
                    <a:lnT w="19050">
                      <a:solidFill>
                        <a:srgbClr val="004D85"/>
                      </a:solidFill>
                      <a:prstDash val="solid"/>
                    </a:lnT>
                    <a:lnB w="3175">
                      <a:solidFill>
                        <a:srgbClr val="004D85"/>
                      </a:solidFill>
                      <a:prstDash val="dot"/>
                    </a:lnB>
                    <a:lnTlToBr>
                      <a:noFill/>
                    </a:lnTlToBr>
                    <a:lnBlToTr>
                      <a:noFill/>
                    </a:lnBlToTr>
                    <a:solidFill>
                      <a:srgbClr val="F2F2F2"/>
                    </a:solidFill>
                  </a:tcPr>
                </a:tc>
              </a:tr>
              <a:tr h="1146175">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减速器</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19050" cap="rnd">
                      <a:solidFill>
                        <a:srgbClr val="004D85"/>
                      </a:solidFill>
                      <a:prstDash val="solid"/>
                    </a:lnL>
                    <a:lnR w="3175">
                      <a:solidFill>
                        <a:srgbClr val="004D85"/>
                      </a:solidFill>
                      <a:prstDash val="dot"/>
                    </a:lnR>
                    <a:lnT w="3175">
                      <a:solidFill>
                        <a:srgbClr val="004D85"/>
                      </a:solidFill>
                      <a:prstDash val="dot"/>
                    </a:lnT>
                    <a:lnB w="19050" cap="rnd">
                      <a:solidFill>
                        <a:srgbClr val="004D85"/>
                      </a:solidFill>
                      <a:prstDash val="solid"/>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Oil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是否泄漏</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Shaft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状态是否良好</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Bearing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状态是否良好</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zh-CN"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coupling</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状态是否良好</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Oil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污染状态</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(50%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以上</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3175">
                      <a:solidFill>
                        <a:srgbClr val="004D85"/>
                      </a:solidFill>
                      <a:prstDash val="dot"/>
                    </a:lnL>
                    <a:lnR w="3175">
                      <a:solidFill>
                        <a:srgbClr val="004D85"/>
                      </a:solidFill>
                      <a:prstDash val="dot"/>
                    </a:lnR>
                    <a:lnT w="3175">
                      <a:solidFill>
                        <a:srgbClr val="004D85"/>
                      </a:solidFill>
                      <a:prstDash val="dot"/>
                    </a:lnT>
                    <a:lnB w="19050" cap="rnd">
                      <a:solidFill>
                        <a:srgbClr val="004D85"/>
                      </a:solidFill>
                      <a:prstDash val="solid"/>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日</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3175">
                      <a:solidFill>
                        <a:srgbClr val="004D85"/>
                      </a:solidFill>
                      <a:prstDash val="dot"/>
                    </a:lnL>
                    <a:lnR w="19050" cap="rnd">
                      <a:solidFill>
                        <a:srgbClr val="004D85"/>
                      </a:solidFill>
                      <a:prstDash val="solid"/>
                    </a:lnR>
                    <a:lnT w="3175">
                      <a:solidFill>
                        <a:srgbClr val="004D85"/>
                      </a:solidFill>
                      <a:prstDash val="dot"/>
                    </a:lnT>
                    <a:lnB w="19050" cap="rnd">
                      <a:solidFill>
                        <a:srgbClr val="004D85"/>
                      </a:solidFill>
                      <a:prstDash val="solid"/>
                    </a:lnB>
                    <a:lnTlToBr>
                      <a:noFill/>
                    </a:lnTlToBr>
                    <a:lnBlToTr>
                      <a:noFill/>
                    </a:lnBlToTr>
                    <a:solidFill>
                      <a:srgbClr val="FFFFFF"/>
                    </a:solidFill>
                  </a:tcPr>
                </a:tc>
              </a:tr>
            </a:tbl>
          </a:graphicData>
        </a:graphic>
      </p:graphicFrame>
    </p:spTree>
    <p:custDataLst>
      <p:tags r:id="rId1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4" name="矩形 11"/>
          <p:cNvSpPr/>
          <p:nvPr>
            <p:custDataLst>
              <p:tags r:id="rId6"/>
            </p:custDataLst>
          </p:nvPr>
        </p:nvSpPr>
        <p:spPr>
          <a:xfrm>
            <a:off x="0" y="3053810"/>
            <a:ext cx="12858853" cy="305381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7" name="矩形 12"/>
          <p:cNvSpPr/>
          <p:nvPr>
            <p:custDataLst>
              <p:tags r:id="rId7"/>
            </p:custDataLst>
          </p:nvPr>
        </p:nvSpPr>
        <p:spPr>
          <a:xfrm>
            <a:off x="7233162" y="1607268"/>
            <a:ext cx="4339638" cy="4982532"/>
          </a:xfrm>
          <a:prstGeom prst="rect">
            <a:avLst/>
          </a:prstGeom>
          <a:solidFill>
            <a:schemeClr val="lt1"/>
          </a:solidFill>
          <a:ln>
            <a:noFill/>
          </a:ln>
          <a:effectLst>
            <a:outerShdw blurRad="254000" dir="54000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8"/>
            </p:custDataLst>
          </p:nvPr>
        </p:nvSpPr>
        <p:spPr>
          <a:xfrm>
            <a:off x="321422" y="160727"/>
            <a:ext cx="12215906"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水质管理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9"/>
            </p:custDataLst>
          </p:nvPr>
        </p:nvSpPr>
        <p:spPr>
          <a:xfrm>
            <a:off x="1125287" y="3857444"/>
            <a:ext cx="4982492" cy="144653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Check-List</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Group 35"/>
          <p:cNvGraphicFramePr>
            <a:graphicFrameLocks noGrp="1"/>
          </p:cNvGraphicFramePr>
          <p:nvPr>
            <p:custDataLst>
              <p:tags r:id="rId10"/>
            </p:custDataLst>
          </p:nvPr>
        </p:nvGraphicFramePr>
        <p:xfrm>
          <a:off x="7554494" y="2251316"/>
          <a:ext cx="3696970" cy="3694430"/>
        </p:xfrm>
        <a:graphic>
          <a:graphicData uri="http://schemas.openxmlformats.org/drawingml/2006/table">
            <a:tbl>
              <a:tblPr/>
              <a:tblGrid>
                <a:gridCol w="704850"/>
                <a:gridCol w="2095500"/>
                <a:gridCol w="896620"/>
              </a:tblGrid>
              <a:tr h="306705">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区  分</a:t>
                      </a:r>
                      <a:endParaRPr lang="zh-CN" altLang="en-US" sz="1400" b="1" spc="12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a:noFill/>
                    </a:lnL>
                    <a:lnR w="19050">
                      <a:solidFill>
                        <a:srgbClr val="FFFFFF"/>
                      </a:solidFill>
                      <a:prstDash val="solid"/>
                    </a:lnR>
                    <a:lnT>
                      <a:noFill/>
                    </a:lnT>
                    <a:lnB>
                      <a:noFill/>
                    </a:lnB>
                    <a:lnTlToBr>
                      <a:noFill/>
                    </a:lnTlToBr>
                    <a:lnBlToTr>
                      <a:noFill/>
                    </a:lnBlToTr>
                    <a:solidFill>
                      <a:srgbClr val="404040"/>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FFFFFF"/>
                          </a:solidFill>
                          <a:latin typeface="微软雅黑" panose="020B0503020204020204" pitchFamily="34" charset="-122"/>
                          <a:ea typeface="微软雅黑" panose="020B0503020204020204" pitchFamily="34" charset="-122"/>
                        </a:rPr>
                        <a:t>点检项目</a:t>
                      </a:r>
                      <a:endParaRPr lang="zh-CN" altLang="en-US" sz="1400" b="1" spc="120">
                        <a:solidFill>
                          <a:srgbClr val="FFFFFF"/>
                        </a:solidFill>
                        <a:latin typeface="微软雅黑" panose="020B0503020204020204" pitchFamily="34" charset="-122"/>
                        <a:ea typeface="微软雅黑" panose="020B0503020204020204" pitchFamily="34" charset="-122"/>
                      </a:endParaRPr>
                    </a:p>
                  </a:txBody>
                  <a:tcPr marL="25400" marR="25400" marT="25400" marB="25400" anchor="ctr" horzOverflow="overflow">
                    <a:lnL w="19050">
                      <a:solidFill>
                        <a:srgbClr val="FFFFFF"/>
                      </a:solidFill>
                      <a:prstDash val="solid"/>
                    </a:lnL>
                    <a:lnR w="19050">
                      <a:solidFill>
                        <a:srgbClr val="FFFFFF"/>
                      </a:solidFill>
                      <a:prstDash val="solid"/>
                    </a:lnR>
                    <a:lnT>
                      <a:noFill/>
                    </a:lnT>
                    <a:lnB>
                      <a:noFill/>
                    </a:lnB>
                    <a:lnTlToBr>
                      <a:noFill/>
                    </a:lnTlToBr>
                    <a:lnBlToTr>
                      <a:noFill/>
                    </a:lnBlToTr>
                    <a:solidFill>
                      <a:srgbClr val="004D85"/>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400" b="1" spc="120">
                          <a:solidFill>
                            <a:srgbClr val="FFFFFF"/>
                          </a:solidFill>
                          <a:latin typeface="微软雅黑" panose="020B0503020204020204" pitchFamily="34" charset="-122"/>
                          <a:ea typeface="微软雅黑" panose="020B0503020204020204" pitchFamily="34" charset="-122"/>
                        </a:rPr>
                        <a:t>点检周期</a:t>
                      </a:r>
                      <a:endParaRPr lang="zh-CN" altLang="en-US" sz="1400" b="1" spc="120">
                        <a:solidFill>
                          <a:srgbClr val="FFFFFF"/>
                        </a:solidFill>
                        <a:latin typeface="微软雅黑" panose="020B0503020204020204" pitchFamily="34" charset="-122"/>
                        <a:ea typeface="微软雅黑" panose="020B0503020204020204" pitchFamily="34" charset="-122"/>
                      </a:endParaRPr>
                    </a:p>
                  </a:txBody>
                  <a:tcPr marL="25400" marR="25400" marT="25400" marB="25400" anchor="ctr" horzOverflow="overflow">
                    <a:lnL w="19050">
                      <a:solidFill>
                        <a:srgbClr val="FFFFFF"/>
                      </a:solidFill>
                      <a:prstDash val="solid"/>
                    </a:lnL>
                    <a:lnR>
                      <a:noFill/>
                    </a:lnR>
                    <a:lnT>
                      <a:noFill/>
                    </a:lnT>
                    <a:lnB>
                      <a:noFill/>
                    </a:lnB>
                    <a:lnTlToBr>
                      <a:noFill/>
                    </a:lnTlToBr>
                    <a:lnBlToTr>
                      <a:noFill/>
                    </a:lnBlToTr>
                    <a:solidFill>
                      <a:srgbClr val="004D85"/>
                    </a:solidFill>
                  </a:tcPr>
                </a:tc>
              </a:tr>
              <a:tr h="1365250">
                <a:tc>
                  <a:txBody>
                    <a:bodyPr/>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rPr>
                        <a:t>沉淀槽</a:t>
                      </a:r>
                      <a:endParaRPr lang="zh-CN" altLang="ko-KR"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a:noFill/>
                    </a:lnL>
                    <a:lnR w="19050">
                      <a:solidFill>
                        <a:srgbClr val="FFFFFF"/>
                      </a:solidFill>
                      <a:prstDash val="solid"/>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减速器噪音</a:t>
                      </a: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振动状态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是否有悬浮污泥</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Scraper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有无异常</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Shaft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Coupling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有无异常</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构筑物是否出现漏水</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月</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19050">
                      <a:solidFill>
                        <a:srgbClr val="FFFFFF"/>
                      </a:solidFill>
                      <a:prstDash val="solid"/>
                    </a:lnL>
                    <a:lnR>
                      <a:noFill/>
                    </a:lnR>
                    <a:lnT>
                      <a:noFill/>
                    </a:lnT>
                    <a:lnB>
                      <a:noFill/>
                    </a:lnB>
                    <a:lnTlToBr>
                      <a:noFill/>
                    </a:lnTlToBr>
                    <a:lnBlToTr>
                      <a:noFill/>
                    </a:lnBlToTr>
                    <a:solidFill>
                      <a:srgbClr val="FFFFFF"/>
                    </a:solidFill>
                  </a:tcPr>
                </a:tc>
              </a:tr>
              <a:tr h="2022475">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浓缩槽</a:t>
                      </a:r>
                      <a:r>
                        <a:rPr lang="en-US"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搅拌槽</a:t>
                      </a:r>
                      <a:endPar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a:noFill/>
                    </a:lnL>
                    <a:lnR w="19050">
                      <a:solidFill>
                        <a:srgbClr val="FFFFFF"/>
                      </a:solidFill>
                      <a:prstDash val="solid"/>
                    </a:lnR>
                    <a:lnT>
                      <a:noFill/>
                    </a:lnT>
                    <a:lnB w="19050">
                      <a:solidFill>
                        <a:srgbClr val="004D85"/>
                      </a:solidFill>
                      <a:prstDash val="solid"/>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移送</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Pump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噪音</a:t>
                      </a:r>
                      <a:r>
                        <a:rPr lang="zh-CN" altLang="en-US"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振动状态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移送</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Pump Pumping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状态</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Pipe Line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是否有漏水</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Motor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有无异常</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减速器有无异常</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Scraper</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有无异常</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构筑物有无异常</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裂痕</a:t>
                      </a:r>
                      <a:r>
                        <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lang="ko-KR" altLang="ko-KR" sz="12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w="19050">
                      <a:solidFill>
                        <a:srgbClr val="FFFFFF"/>
                      </a:solidFill>
                      <a:prstDash val="solid"/>
                    </a:lnL>
                    <a:lnR w="19050">
                      <a:solidFill>
                        <a:srgbClr val="FFFFFF"/>
                      </a:solidFill>
                      <a:prstDash val="solid"/>
                    </a:lnR>
                    <a:lnT>
                      <a:noFill/>
                    </a:lnT>
                    <a:lnB w="19050">
                      <a:solidFill>
                        <a:srgbClr val="004D85"/>
                      </a:solidFill>
                      <a:prstDash val="solid"/>
                    </a:lnB>
                    <a:lnTlToBr>
                      <a:noFill/>
                    </a:lnTlToBr>
                    <a:lnBlToTr>
                      <a:noFill/>
                    </a:lnBlToTr>
                    <a:solidFill>
                      <a:srgbClr val="F2F2F2"/>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周</a:t>
                      </a:r>
                      <a:endParaRPr lang="ko-KR" altLang="en-US" sz="1200" b="0" spc="120">
                        <a:solidFill>
                          <a:srgbClr val="404040"/>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200" b="0" spc="120">
                          <a:solidFill>
                            <a:srgbClr val="404040"/>
                          </a:solidFill>
                          <a:latin typeface="微软雅黑" panose="020B0503020204020204" pitchFamily="34" charset="-122"/>
                          <a:ea typeface="微软雅黑" panose="020B0503020204020204" pitchFamily="34" charset="-122"/>
                        </a:rPr>
                        <a:t>月</a:t>
                      </a: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horzOverflow="overflow">
                    <a:lnL w="19050">
                      <a:solidFill>
                        <a:srgbClr val="FFFFFF"/>
                      </a:solidFill>
                      <a:prstDash val="solid"/>
                    </a:lnL>
                    <a:lnR>
                      <a:noFill/>
                    </a:lnR>
                    <a:lnT>
                      <a:noFill/>
                    </a:lnT>
                    <a:lnB w="19050">
                      <a:solidFill>
                        <a:srgbClr val="004D85"/>
                      </a:solidFill>
                      <a:prstDash val="solid"/>
                    </a:lnB>
                    <a:lnTlToBr>
                      <a:noFill/>
                    </a:lnTlToBr>
                    <a:lnBlToTr>
                      <a:noFill/>
                    </a:lnBlToTr>
                    <a:solidFill>
                      <a:srgbClr val="F2F2F2"/>
                    </a:solidFill>
                  </a:tcPr>
                </a:tc>
              </a:tr>
            </a:tbl>
          </a:graphicData>
        </a:graphic>
      </p:graphicFrame>
    </p:spTree>
    <p:custDataLst>
      <p:tags r:id="rId1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1825139" y="6156143"/>
            <a:ext cx="9210549"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p:cNvSpPr/>
          <p:nvPr>
            <p:custDataLst>
              <p:tags r:id="rId2"/>
            </p:custDataLst>
          </p:nvPr>
        </p:nvSpPr>
        <p:spPr>
          <a:xfrm>
            <a:off x="1824868" y="1071483"/>
            <a:ext cx="9211089" cy="1947541"/>
          </a:xfrm>
          <a:prstGeom prst="rect">
            <a:avLst/>
          </a:prstGeo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33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marL="0" indent="0" algn="l">
              <a:lnSpc>
                <a:spcPct val="100000"/>
              </a:lnSpc>
              <a:spcBef>
                <a:spcPts val="0"/>
              </a:spcBef>
              <a:spcAft>
                <a:spcPts val="0"/>
              </a:spcAft>
              <a:buSzPct val="100000"/>
              <a:buNone/>
            </a:pPr>
            <a:r>
              <a:rPr lang="zh-CN" altLang="en-US" sz="6300" dirty="0">
                <a:solidFill>
                  <a:schemeClr val="lt1"/>
                </a:solidFill>
                <a:uFillTx/>
                <a:sym typeface="+mn-ea"/>
              </a:rPr>
              <a:t>废弃物管理</a:t>
            </a:r>
            <a:endParaRPr lang="zh-CN" altLang="en-US" sz="6300" dirty="0">
              <a:solidFill>
                <a:schemeClr val="lt1"/>
              </a:solidFill>
              <a:uFillTx/>
              <a:sym typeface="+mn-ea"/>
            </a:endParaRPr>
          </a:p>
        </p:txBody>
      </p:sp>
      <p:sp>
        <p:nvSpPr>
          <p:cNvPr id="5" name="副标题 4"/>
          <p:cNvSpPr/>
          <p:nvPr>
            <p:custDataLst>
              <p:tags r:id="rId3"/>
            </p:custDataLst>
          </p:nvPr>
        </p:nvSpPr>
        <p:spPr>
          <a:xfrm>
            <a:off x="1824868" y="3201932"/>
            <a:ext cx="9211758" cy="2667982"/>
          </a:xfrm>
          <a:prstGeom prst="rect">
            <a:avLst/>
          </a:prstGeo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53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48196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11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64565" indent="0" algn="ctr" defTabSz="914400" rtl="0" eaLnBrk="1" fontAlgn="auto" latinLnBrk="0" hangingPunct="1">
              <a:lnSpc>
                <a:spcPct val="130000"/>
              </a:lnSpc>
              <a:spcBef>
                <a:spcPts val="0"/>
              </a:spcBef>
              <a:spcAft>
                <a:spcPts val="1000"/>
              </a:spcAft>
              <a:buFont typeface="Arial" panose="020B0604020202020204" pitchFamily="34" charset="0"/>
              <a:buNone/>
              <a:defRPr sz="1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446530" indent="0" algn="ctr" defTabSz="914400" rtl="0" eaLnBrk="1" fontAlgn="auto" latinLnBrk="0" hangingPunct="1">
              <a:lnSpc>
                <a:spcPct val="13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928495" indent="0" algn="ctr" defTabSz="914400" rtl="0" eaLnBrk="1" fontAlgn="auto" latinLnBrk="0" hangingPunct="1">
              <a:lnSpc>
                <a:spcPct val="13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41109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8pPr>
            <a:lvl9pPr marL="38576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9pPr>
          </a:lstStyle>
          <a:p>
            <a:pPr marL="0">
              <a:buNone/>
            </a:pPr>
            <a:r>
              <a:rPr lang="zh-CN" altLang="en-US">
                <a:solidFill>
                  <a:schemeClr val="lt1"/>
                </a:solidFill>
              </a:rPr>
              <a:t>05</a:t>
            </a:r>
            <a:endParaRPr lang="zh-CN" altLang="en-US">
              <a:solidFill>
                <a:schemeClr val="lt1"/>
              </a:solidFill>
            </a:endParaRPr>
          </a:p>
        </p:txBody>
      </p:sp>
    </p:spTree>
    <p:custDataLst>
      <p:tags r:id="rId4"/>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11" name="文本框 10"/>
          <p:cNvSpPr txBox="1"/>
          <p:nvPr>
            <p:custDataLst>
              <p:tags r:id="rId5"/>
            </p:custDataLst>
          </p:nvPr>
        </p:nvSpPr>
        <p:spPr>
          <a:xfrm>
            <a:off x="482156" y="642880"/>
            <a:ext cx="11894438" cy="1125079"/>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46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46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Title 6"/>
          <p:cNvSpPr txBox="1"/>
          <p:nvPr>
            <p:custDataLst>
              <p:tags r:id="rId6"/>
            </p:custDataLst>
          </p:nvPr>
        </p:nvSpPr>
        <p:spPr>
          <a:xfrm>
            <a:off x="6911711" y="2089405"/>
            <a:ext cx="5464709" cy="306272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废弃物根据相关法规合法进行处理。</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3" name="Title 6"/>
          <p:cNvSpPr txBox="1"/>
          <p:nvPr>
            <p:custDataLst>
              <p:tags r:id="rId7"/>
            </p:custDataLst>
          </p:nvPr>
        </p:nvSpPr>
        <p:spPr>
          <a:xfrm>
            <a:off x="6911711" y="5473598"/>
            <a:ext cx="5464709" cy="1116172"/>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指定废弃物(废油, 废油漆, 废有机溶剂等有有海性的废弃物)。</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4" name="Title 6"/>
          <p:cNvSpPr txBox="1"/>
          <p:nvPr>
            <p:custDataLst>
              <p:tags r:id="rId8"/>
            </p:custDataLst>
          </p:nvPr>
        </p:nvSpPr>
        <p:spPr>
          <a:xfrm>
            <a:off x="482925" y="2089759"/>
            <a:ext cx="6107758" cy="977195"/>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废弃物定义</a:t>
            </a:r>
            <a:endPar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9"/>
            </p:custDataLst>
          </p:nvPr>
        </p:nvSpPr>
        <p:spPr>
          <a:xfrm>
            <a:off x="482255" y="3141299"/>
            <a:ext cx="6107738" cy="3449403"/>
          </a:xfrm>
          <a:prstGeom prst="rect">
            <a:avLst/>
          </a:prstGeom>
          <a:noFill/>
          <a:ln w="3175">
            <a:noFill/>
            <a:prstDash val="dash"/>
          </a:ln>
        </p:spPr>
        <p:txBody>
          <a:bodyPr wrap="square" lIns="66968" tIns="26787" rIns="66968" bIns="26787"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事业场废弃物的定义</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a:lnSpc>
                <a:spcPct val="130000"/>
              </a:lnSpc>
              <a:spcBef>
                <a:spcPts val="0"/>
              </a:spcBef>
              <a:spcAft>
                <a:spcPts val="800"/>
              </a:spcAft>
              <a:buSzPct val="100000"/>
              <a:buFont typeface="+mj-ea"/>
              <a:buNone/>
            </a:pPr>
            <a:r>
              <a:rPr sz="16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废弃物是可以根据国家别相关法规进行分类如下</a:t>
            </a:r>
            <a:endParaRPr sz="16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一般废弃物(一般垃圾, 纸张, 废铁等有害性的废弃物)。</a:t>
            </a:r>
            <a:endParaRPr lang="en-US" altLang="zh-CN" sz="16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952500" lvl="3" indent="-165100" algn="l" fontAlgn="ctr">
              <a:lnSpc>
                <a:spcPct val="130000"/>
              </a:lnSpc>
              <a:spcBef>
                <a:spcPts val="0"/>
              </a:spcBef>
              <a:spcAft>
                <a:spcPts val="0"/>
              </a:spcAft>
              <a:buSzPct val="100000"/>
              <a:buFont typeface="Arial" panose="020B0604020202020204" pitchFamily="34" charset="0"/>
              <a:buChar char="•"/>
            </a:pPr>
            <a:r>
              <a:rPr lang="en-US" altLang="zh-CN" sz="16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食堂废弃物(剩饭, 废食堂原料等)。</a:t>
            </a:r>
            <a:endParaRPr lang="en-US" altLang="zh-CN" sz="16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0"/>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2"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1"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8"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废弃物定义</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mj-ea"/>
              <a:buNone/>
            </a:pPr>
            <a:r>
              <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废弃物管理重点项目</a:t>
            </a:r>
            <a:endPar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废弃物要根据种类别, 性状别, 区分分离·排放回收, 为了防止雨水流入造成2次污染要在室内保管。</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确认委托处理的废弃物是否合法进行收集·搬运·处理。</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11390"/>
            <a:ext cx="5091597" cy="724403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2"/>
            </p:custDataLst>
          </p:nvPr>
        </p:nvPicPr>
        <p:blipFill>
          <a:blip r:embed="rId3"/>
          <a:stretch>
            <a:fillRect/>
          </a:stretch>
        </p:blipFill>
        <p:spPr>
          <a:xfrm>
            <a:off x="0"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6473222"/>
            <a:ext cx="759470" cy="759428"/>
          </a:xfrm>
          <a:prstGeom prst="rect">
            <a:avLst/>
          </a:prstGeom>
        </p:spPr>
      </p:pic>
      <p:cxnSp>
        <p:nvCxnSpPr>
          <p:cNvPr id="18" name="直接连接符 17"/>
          <p:cNvCxnSpPr/>
          <p:nvPr>
            <p:custDataLst>
              <p:tags r:id="rId6"/>
            </p:custDataLst>
          </p:nvPr>
        </p:nvCxnSpPr>
        <p:spPr>
          <a:xfrm>
            <a:off x="642965" y="6670165"/>
            <a:ext cx="8036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7"/>
            </p:custDataLst>
          </p:nvPr>
        </p:nvSpPr>
        <p:spPr>
          <a:xfrm>
            <a:off x="642974" y="642776"/>
            <a:ext cx="3053799" cy="2228578"/>
          </a:xfrm>
          <a:prstGeom prst="rect">
            <a:avLst/>
          </a:prstGeom>
          <a:noFill/>
        </p:spPr>
        <p:txBody>
          <a:bodyPr wrap="square" lIns="66968" tIns="26787" rIns="66968" bIns="26787" rtlCol="0" anchor="t" anchorCtr="0">
            <a:normAutofit/>
          </a:bodyPr>
          <a:p>
            <a:pPr marL="0" lvl="0" indent="0" algn="l">
              <a:lnSpc>
                <a:spcPct val="110000"/>
              </a:lnSpc>
              <a:spcBef>
                <a:spcPts val="0"/>
              </a:spcBef>
              <a:spcAft>
                <a:spcPts val="0"/>
              </a:spcAft>
              <a:buSzPct val="100000"/>
              <a:buFontTx/>
              <a:buNone/>
            </a:pPr>
            <a:r>
              <a:rPr lang="en-US" sz="42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42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 name="Title 6"/>
          <p:cNvSpPr txBox="1"/>
          <p:nvPr>
            <p:custDataLst>
              <p:tags r:id="rId8"/>
            </p:custDataLst>
          </p:nvPr>
        </p:nvSpPr>
        <p:spPr>
          <a:xfrm>
            <a:off x="4982957" y="1177234"/>
            <a:ext cx="7232704" cy="1780692"/>
          </a:xfrm>
          <a:prstGeom prst="rect">
            <a:avLst/>
          </a:prstGeom>
          <a:noFill/>
          <a:ln w="3175">
            <a:noFill/>
            <a:prstDash val="dash"/>
          </a:ln>
        </p:spPr>
        <p:txBody>
          <a:bodyPr wrap="square" lIns="66968" tIns="26787" rIns="66968" bIns="26787"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废弃物相关法规要求的废弃物处理许可书</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委托处理协议书(排放者, 搬运者, 最终处理者签字)</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1" name="Title 6"/>
          <p:cNvSpPr txBox="1"/>
          <p:nvPr>
            <p:custDataLst>
              <p:tags r:id="rId9"/>
            </p:custDataLst>
          </p:nvPr>
        </p:nvSpPr>
        <p:spPr>
          <a:xfrm>
            <a:off x="4982957" y="3278825"/>
            <a:ext cx="7232704" cy="978971"/>
          </a:xfrm>
          <a:prstGeom prst="rect">
            <a:avLst/>
          </a:prstGeom>
          <a:noFill/>
          <a:ln w="3175">
            <a:noFill/>
            <a:prstDash val="dash"/>
          </a:ln>
        </p:spPr>
        <p:txBody>
          <a:bodyPr wrap="square" lIns="66968" tIns="26787" rIns="66968" bIns="26787"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废弃物管理业务程序</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mj-ea"/>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废弃物委托处理(环境安全担当者)</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itle 6"/>
          <p:cNvSpPr txBox="1"/>
          <p:nvPr>
            <p:custDataLst>
              <p:tags r:id="rId10"/>
            </p:custDataLst>
          </p:nvPr>
        </p:nvSpPr>
        <p:spPr>
          <a:xfrm>
            <a:off x="4982957" y="4572712"/>
            <a:ext cx="7232704" cy="1844039"/>
          </a:xfrm>
          <a:prstGeom prst="rect">
            <a:avLst/>
          </a:prstGeom>
          <a:noFill/>
          <a:ln w="3175">
            <a:noFill/>
            <a:prstDash val="dash"/>
          </a:ln>
        </p:spPr>
        <p:txBody>
          <a:bodyPr wrap="square" lIns="66968" tIns="26787" rIns="66968" bIns="26787"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自行处理废弃物有困难时, 环境安全部门长可以选定满足相关法规的业体签订委托处理协议.</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对废弃物处理业体要提出以下书面材料并作为依据进行保管。</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4" name="矩形 3"/>
          <p:cNvSpPr/>
          <p:nvPr>
            <p:custDataLst>
              <p:tags r:id="rId6"/>
            </p:custDataLst>
          </p:nvPr>
        </p:nvSpPr>
        <p:spPr>
          <a:xfrm>
            <a:off x="4822268" y="3214537"/>
            <a:ext cx="7232708" cy="1607268"/>
          </a:xfrm>
          <a:prstGeom prst="rect">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900">
              <a:solidFill>
                <a:schemeClr val="lt1"/>
              </a:solidFill>
              <a:latin typeface="微软雅黑" panose="020B0503020204020204" pitchFamily="34" charset="-122"/>
              <a:ea typeface="微软雅黑" panose="020B0503020204020204" pitchFamily="34" charset="-122"/>
              <a:sym typeface="+mn-ea"/>
            </a:endParaRPr>
          </a:p>
        </p:txBody>
      </p:sp>
      <p:sp>
        <p:nvSpPr>
          <p:cNvPr id="5" name="圆角矩形 4"/>
          <p:cNvSpPr/>
          <p:nvPr>
            <p:custDataLst>
              <p:tags r:id="rId7"/>
            </p:custDataLst>
          </p:nvPr>
        </p:nvSpPr>
        <p:spPr>
          <a:xfrm>
            <a:off x="803788" y="1607268"/>
            <a:ext cx="4018172" cy="4821805"/>
          </a:xfrm>
          <a:prstGeom prst="roundRect">
            <a:avLst>
              <a:gd name="adj" fmla="val 3133"/>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8"/>
            </p:custDataLst>
          </p:nvPr>
        </p:nvSpPr>
        <p:spPr>
          <a:xfrm>
            <a:off x="482207"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 name="Title 6"/>
          <p:cNvSpPr txBox="1"/>
          <p:nvPr>
            <p:custDataLst>
              <p:tags r:id="rId9"/>
            </p:custDataLst>
          </p:nvPr>
        </p:nvSpPr>
        <p:spPr>
          <a:xfrm>
            <a:off x="1125243" y="2250176"/>
            <a:ext cx="3375237" cy="3535989"/>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一般非器物可以根据性状别, 种类别区分为焚烧用, 再利用(瓶类, 废铁类), 埋入用(玻璃纤维等)等进行保管。</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2" name="Title 6"/>
          <p:cNvSpPr txBox="1"/>
          <p:nvPr>
            <p:custDataLst>
              <p:tags r:id="rId10"/>
            </p:custDataLst>
          </p:nvPr>
        </p:nvSpPr>
        <p:spPr>
          <a:xfrm>
            <a:off x="5304453" y="2089449"/>
            <a:ext cx="6429062" cy="803628"/>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保管容器要用不会被废弃物腐蚀的, 火灾时不燃烧的材质制作。</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5" name="Title 6"/>
          <p:cNvSpPr txBox="1"/>
          <p:nvPr>
            <p:custDataLst>
              <p:tags r:id="rId11"/>
            </p:custDataLst>
          </p:nvPr>
        </p:nvSpPr>
        <p:spPr>
          <a:xfrm>
            <a:off x="5304453" y="3616355"/>
            <a:ext cx="6429062" cy="80362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废弃物处理遵守事项</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12"/>
            </p:custDataLst>
          </p:nvPr>
        </p:nvSpPr>
        <p:spPr>
          <a:xfrm>
            <a:off x="5304453" y="5143259"/>
            <a:ext cx="6429062" cy="803628"/>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办公室内的保管容器要粘贴按废弃物种类别可以分类回收的标示。</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2" name="文本框 21"/>
          <p:cNvSpPr txBox="1"/>
          <p:nvPr>
            <p:custDataLst>
              <p:tags r:id="rId5"/>
            </p:custDataLst>
          </p:nvPr>
        </p:nvSpPr>
        <p:spPr>
          <a:xfrm>
            <a:off x="642897" y="642776"/>
            <a:ext cx="11572955" cy="955634"/>
          </a:xfrm>
          <a:prstGeom prst="rect">
            <a:avLst/>
          </a:prstGeom>
          <a:noFill/>
        </p:spPr>
        <p:txBody>
          <a:bodyPr wrap="square" lIns="66968" tIns="26787" rIns="66968" bIns="26787" rtlCol="0" anchor="t"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7" name="Title 6"/>
          <p:cNvSpPr txBox="1"/>
          <p:nvPr>
            <p:custDataLst>
              <p:tags r:id="rId6"/>
            </p:custDataLst>
          </p:nvPr>
        </p:nvSpPr>
        <p:spPr>
          <a:xfrm>
            <a:off x="643040" y="2089449"/>
            <a:ext cx="5464709" cy="2089446"/>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可以再利用的废弃物要保管在单独的保管设施或容器内。</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1" name="Title 6"/>
          <p:cNvSpPr txBox="1"/>
          <p:nvPr>
            <p:custDataLst>
              <p:tags r:id="rId7"/>
            </p:custDataLst>
          </p:nvPr>
        </p:nvSpPr>
        <p:spPr>
          <a:xfrm>
            <a:off x="8519044" y="2089449"/>
            <a:ext cx="3696714" cy="1607256"/>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注意不要超过保管设施或容器的容量进行保管。</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2" name="Title 6"/>
          <p:cNvSpPr txBox="1"/>
          <p:nvPr>
            <p:custDataLst>
              <p:tags r:id="rId8"/>
            </p:custDataLst>
          </p:nvPr>
        </p:nvSpPr>
        <p:spPr>
          <a:xfrm>
            <a:off x="642992" y="4659628"/>
            <a:ext cx="3696714" cy="1930234"/>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指定废弃物的保管容器要用不腐蚀或不损伤的材料制作保管设施或保管容器按性状别, 种类别进行保管并在容器上粘贴废弃物保管标示。</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3" name="Title 6"/>
          <p:cNvSpPr txBox="1"/>
          <p:nvPr>
            <p:custDataLst>
              <p:tags r:id="rId9"/>
            </p:custDataLst>
          </p:nvPr>
        </p:nvSpPr>
        <p:spPr>
          <a:xfrm>
            <a:off x="6751001" y="4177499"/>
            <a:ext cx="5464709" cy="241237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保管食堂废弃物(剩饭, 废食堂原理)的容器必须是防止恶臭和害虫的密闭的, 可以容易清扫的容器。 清扫后的水要设置成流到污水处理场或净化槽内。</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 name="等腰三角形 2"/>
          <p:cNvSpPr/>
          <p:nvPr>
            <p:custDataLst>
              <p:tags r:id="rId10"/>
            </p:custDataLst>
          </p:nvPr>
        </p:nvSpPr>
        <p:spPr>
          <a:xfrm rot="5400000">
            <a:off x="6838315" y="2812415"/>
            <a:ext cx="321310" cy="16065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7" name="等腰三角形 6"/>
          <p:cNvSpPr/>
          <p:nvPr>
            <p:custDataLst>
              <p:tags r:id="rId11"/>
            </p:custDataLst>
          </p:nvPr>
        </p:nvSpPr>
        <p:spPr>
          <a:xfrm rot="5400000">
            <a:off x="7235190" y="2812415"/>
            <a:ext cx="321310" cy="160655"/>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 name="等腰三角形 8"/>
          <p:cNvSpPr/>
          <p:nvPr>
            <p:custDataLst>
              <p:tags r:id="rId12"/>
            </p:custDataLst>
          </p:nvPr>
        </p:nvSpPr>
        <p:spPr>
          <a:xfrm rot="5400000">
            <a:off x="7631430" y="2812415"/>
            <a:ext cx="321310" cy="16065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3" name="等腰三角形 12"/>
          <p:cNvSpPr/>
          <p:nvPr>
            <p:custDataLst>
              <p:tags r:id="rId13"/>
            </p:custDataLst>
          </p:nvPr>
        </p:nvSpPr>
        <p:spPr>
          <a:xfrm rot="5400000" flipH="1">
            <a:off x="5867400" y="5544185"/>
            <a:ext cx="321310" cy="16065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等腰三角形 13"/>
          <p:cNvSpPr/>
          <p:nvPr>
            <p:custDataLst>
              <p:tags r:id="rId14"/>
            </p:custDataLst>
          </p:nvPr>
        </p:nvSpPr>
        <p:spPr>
          <a:xfrm rot="5400000" flipH="1">
            <a:off x="5471160" y="5544185"/>
            <a:ext cx="321310" cy="160655"/>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20" name="等腰三角形 19"/>
          <p:cNvSpPr/>
          <p:nvPr>
            <p:custDataLst>
              <p:tags r:id="rId15"/>
            </p:custDataLst>
          </p:nvPr>
        </p:nvSpPr>
        <p:spPr>
          <a:xfrm rot="5400000" flipH="1">
            <a:off x="5074285" y="5544185"/>
            <a:ext cx="321310" cy="16065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Tree>
    <p:custDataLst>
      <p:tags r:id="rId1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1"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69" name="矩形 68"/>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231"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232"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233" name="文本框 232"/>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34"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环境问题多发原因 – 人口的爆增</a:t>
            </a:r>
            <a:endParaRPr lang="zh-CN" altLang="en-US" sz="18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5"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1950年不到25亿世界人口,到了1987年加倍增加到了50亿。人口的增加会使用很多资源而且会排放很多环境污染物质。我国虽然人口没有急剧增加, 但 国土面积相比人口密度高, 而且生活水准的向上垃圾增加, 水质污染,大气污染等问题日益严峻。</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35" name="文本框 34"/>
          <p:cNvSpPr txBox="1"/>
          <p:nvPr>
            <p:custDataLst>
              <p:tags r:id="rId5"/>
            </p:custDataLst>
          </p:nvPr>
        </p:nvSpPr>
        <p:spPr>
          <a:xfrm>
            <a:off x="642897" y="642776"/>
            <a:ext cx="11572955" cy="955634"/>
          </a:xfrm>
          <a:prstGeom prst="rect">
            <a:avLst/>
          </a:prstGeom>
          <a:noFill/>
        </p:spPr>
        <p:txBody>
          <a:bodyPr wrap="square" lIns="66968" tIns="26787" rIns="66968" bIns="26787" rtlCol="0" anchor="t"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6" name="Title 6"/>
          <p:cNvSpPr txBox="1"/>
          <p:nvPr>
            <p:custDataLst>
              <p:tags r:id="rId6"/>
            </p:custDataLst>
          </p:nvPr>
        </p:nvSpPr>
        <p:spPr>
          <a:xfrm>
            <a:off x="643040" y="2089449"/>
            <a:ext cx="5464709" cy="2089446"/>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如果一时突然发生大量一般废弃物时, 直接投入到道路旁设置的废弃物分类回收集合场(集装BOX)。</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7" name="Title 6"/>
          <p:cNvSpPr txBox="1"/>
          <p:nvPr>
            <p:custDataLst>
              <p:tags r:id="rId7"/>
            </p:custDataLst>
          </p:nvPr>
        </p:nvSpPr>
        <p:spPr>
          <a:xfrm>
            <a:off x="8519044" y="2089449"/>
            <a:ext cx="3696714" cy="1607256"/>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指定废弃物中如有废有毒物(有机溶剂等)和危险物(废油,溶剂,油漆)时,  要在保管设施或容器上设置锁闭装置。</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8" name="Title 6"/>
          <p:cNvSpPr txBox="1"/>
          <p:nvPr>
            <p:custDataLst>
              <p:tags r:id="rId8"/>
            </p:custDataLst>
          </p:nvPr>
        </p:nvSpPr>
        <p:spPr>
          <a:xfrm>
            <a:off x="642992" y="4659628"/>
            <a:ext cx="3696714" cy="1930234"/>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如果是指定废弃物, 粘贴标示后直接移动保管到指定废弃物储藏场所。</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39" name="Title 6"/>
          <p:cNvSpPr txBox="1"/>
          <p:nvPr>
            <p:custDataLst>
              <p:tags r:id="rId9"/>
            </p:custDataLst>
          </p:nvPr>
        </p:nvSpPr>
        <p:spPr>
          <a:xfrm>
            <a:off x="6751001" y="4177499"/>
            <a:ext cx="5464709" cy="241237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处理保管的废弃物时, 要搬运到指定的处理,保管场所, 如果是指定废弃物时, 要保管在有指定废弃物标示牌和划分区域的场所并在保管场所的废弃物管理台帐内记录相关事项。</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6" name="等腰三角形 5"/>
          <p:cNvSpPr/>
          <p:nvPr>
            <p:custDataLst>
              <p:tags r:id="rId10"/>
            </p:custDataLst>
          </p:nvPr>
        </p:nvSpPr>
        <p:spPr>
          <a:xfrm rot="5400000">
            <a:off x="6838315" y="2812415"/>
            <a:ext cx="321310" cy="16065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等腰三角形 13"/>
          <p:cNvSpPr/>
          <p:nvPr>
            <p:custDataLst>
              <p:tags r:id="rId11"/>
            </p:custDataLst>
          </p:nvPr>
        </p:nvSpPr>
        <p:spPr>
          <a:xfrm rot="5400000">
            <a:off x="7235190" y="2812415"/>
            <a:ext cx="321310" cy="160655"/>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31" name="等腰三角形 30"/>
          <p:cNvSpPr/>
          <p:nvPr>
            <p:custDataLst>
              <p:tags r:id="rId12"/>
            </p:custDataLst>
          </p:nvPr>
        </p:nvSpPr>
        <p:spPr>
          <a:xfrm rot="5400000">
            <a:off x="7631430" y="2812415"/>
            <a:ext cx="321310" cy="16065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32" name="等腰三角形 31"/>
          <p:cNvSpPr/>
          <p:nvPr>
            <p:custDataLst>
              <p:tags r:id="rId13"/>
            </p:custDataLst>
          </p:nvPr>
        </p:nvSpPr>
        <p:spPr>
          <a:xfrm rot="5400000" flipH="1">
            <a:off x="5867400" y="5544185"/>
            <a:ext cx="321310" cy="16065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33" name="等腰三角形 32"/>
          <p:cNvSpPr/>
          <p:nvPr>
            <p:custDataLst>
              <p:tags r:id="rId14"/>
            </p:custDataLst>
          </p:nvPr>
        </p:nvSpPr>
        <p:spPr>
          <a:xfrm rot="5400000" flipH="1">
            <a:off x="5471160" y="5544185"/>
            <a:ext cx="321310" cy="160655"/>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34" name="等腰三角形 33"/>
          <p:cNvSpPr/>
          <p:nvPr>
            <p:custDataLst>
              <p:tags r:id="rId15"/>
            </p:custDataLst>
          </p:nvPr>
        </p:nvSpPr>
        <p:spPr>
          <a:xfrm rot="5400000" flipH="1">
            <a:off x="5074285" y="5544185"/>
            <a:ext cx="321310" cy="16065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Tree>
    <p:custDataLst>
      <p:tags r:id="rId16"/>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4" name="文本框 13"/>
          <p:cNvSpPr txBox="1"/>
          <p:nvPr>
            <p:custDataLst>
              <p:tags r:id="rId6"/>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5" name="图片 14"/>
          <p:cNvPicPr>
            <a:picLocks noChangeAspect="1"/>
          </p:cNvPicPr>
          <p:nvPr>
            <p:custDataLst>
              <p:tags r:id="rId7"/>
            </p:custDataLst>
          </p:nvPr>
        </p:nvPicPr>
        <p:blipFill rotWithShape="1">
          <a:blip r:embed="rId8"/>
          <a:srcRect l="1997" r="1997"/>
          <a:stretch>
            <a:fillRect/>
          </a:stretch>
        </p:blipFill>
        <p:spPr>
          <a:xfrm>
            <a:off x="643096" y="1607268"/>
            <a:ext cx="5665602" cy="4982519"/>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16" name="Title 6"/>
          <p:cNvSpPr txBox="1"/>
          <p:nvPr>
            <p:custDataLst>
              <p:tags r:id="rId9"/>
            </p:custDataLst>
          </p:nvPr>
        </p:nvSpPr>
        <p:spPr>
          <a:xfrm>
            <a:off x="6791174" y="2263217"/>
            <a:ext cx="5424488" cy="3496451"/>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废弃物分类排放阶段</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mj-ea"/>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分离排放 1阶段 : 一般废弃物</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办公室及制造工程别发生的事业场一般废弃物按种类别(焚烧用,再活用)进行1次分离排放。</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食堂发生的剩饭及生垃圾要装入食堂用专用回收容器放在拖车内分离保管。</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rcRect t="3" b="3"/>
          <a:stretch>
            <a:fillRect/>
          </a:stretch>
        </p:blipFill>
        <p:spPr>
          <a:xfrm>
            <a:off x="10036010" y="5181614"/>
            <a:ext cx="2822740" cy="2051036"/>
          </a:xfrm>
          <a:prstGeom prst="rect">
            <a:avLst/>
          </a:prstGeom>
        </p:spPr>
      </p:pic>
    </p:spTree>
    <p:custDataLst>
      <p:tags r:id="rId12"/>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1" name="矩形 15"/>
          <p:cNvSpPr/>
          <p:nvPr>
            <p:custDataLst>
              <p:tags r:id="rId6"/>
            </p:custDataLst>
          </p:nvPr>
        </p:nvSpPr>
        <p:spPr>
          <a:xfrm>
            <a:off x="1527244" y="1767995"/>
            <a:ext cx="486194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900">
                <a:solidFill>
                  <a:schemeClr val="lt1"/>
                </a:solidFill>
                <a:latin typeface="微软雅黑" panose="020B0503020204020204" pitchFamily="34" charset="-122"/>
                <a:ea typeface="微软雅黑" panose="020B0503020204020204" pitchFamily="34" charset="-122"/>
              </a:rPr>
              <a:t>2</a:t>
            </a:r>
            <a:endParaRPr lang="en-US" altLang="zh-CN" sz="1900">
              <a:solidFill>
                <a:schemeClr val="lt1"/>
              </a:solidFill>
              <a:latin typeface="微软雅黑" panose="020B0503020204020204" pitchFamily="34" charset="-122"/>
              <a:ea typeface="微软雅黑" panose="020B0503020204020204" pitchFamily="34" charset="-122"/>
            </a:endParaRPr>
          </a:p>
        </p:txBody>
      </p:sp>
      <p:sp>
        <p:nvSpPr>
          <p:cNvPr id="12" name="矩形 15"/>
          <p:cNvSpPr/>
          <p:nvPr>
            <p:custDataLst>
              <p:tags r:id="rId7"/>
            </p:custDataLst>
          </p:nvPr>
        </p:nvSpPr>
        <p:spPr>
          <a:xfrm>
            <a:off x="1205761" y="1446542"/>
            <a:ext cx="486194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900">
                <a:solidFill>
                  <a:schemeClr val="lt1"/>
                </a:solidFill>
                <a:latin typeface="微软雅黑" panose="020B0503020204020204" pitchFamily="34" charset="-122"/>
                <a:ea typeface="微软雅黑" panose="020B0503020204020204" pitchFamily="34" charset="-122"/>
              </a:rPr>
              <a:t>2</a:t>
            </a:r>
            <a:endParaRPr lang="en-US" altLang="zh-CN" sz="1900">
              <a:solidFill>
                <a:schemeClr val="lt1"/>
              </a:solidFill>
              <a:latin typeface="微软雅黑" panose="020B0503020204020204" pitchFamily="34" charset="-122"/>
              <a:ea typeface="微软雅黑" panose="020B0503020204020204" pitchFamily="34" charset="-122"/>
            </a:endParaRPr>
          </a:p>
        </p:txBody>
      </p:sp>
      <p:sp>
        <p:nvSpPr>
          <p:cNvPr id="13" name="任意多边形 12"/>
          <p:cNvSpPr>
            <a:spLocks noChangeAspect="1"/>
          </p:cNvSpPr>
          <p:nvPr>
            <p:custDataLst>
              <p:tags r:id="rId8"/>
            </p:custDataLst>
          </p:nvPr>
        </p:nvSpPr>
        <p:spPr>
          <a:xfrm>
            <a:off x="6871255" y="1758485"/>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4" name="任意多边形 13"/>
          <p:cNvSpPr>
            <a:spLocks noChangeAspect="1"/>
          </p:cNvSpPr>
          <p:nvPr>
            <p:custDataLst>
              <p:tags r:id="rId9"/>
            </p:custDataLst>
          </p:nvPr>
        </p:nvSpPr>
        <p:spPr>
          <a:xfrm>
            <a:off x="10688721" y="6268211"/>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10"/>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6" name="图片 15"/>
          <p:cNvPicPr>
            <a:picLocks noChangeAspect="1"/>
          </p:cNvPicPr>
          <p:nvPr>
            <p:custDataLst>
              <p:tags r:id="rId11"/>
            </p:custDataLst>
          </p:nvPr>
        </p:nvPicPr>
        <p:blipFill rotWithShape="1">
          <a:blip r:embed="rId12"/>
          <a:srcRect l="6194" r="6194"/>
          <a:stretch>
            <a:fillRect/>
          </a:stretch>
        </p:blipFill>
        <p:spPr>
          <a:xfrm>
            <a:off x="1366508" y="1607268"/>
            <a:ext cx="4861972" cy="4982519"/>
          </a:xfrm>
          <a:custGeom>
            <a:avLst/>
            <a:gdLst/>
            <a:ahLst/>
            <a:cxnLst>
              <a:cxn ang="3">
                <a:pos x="hc" y="t"/>
              </a:cxn>
              <a:cxn ang="cd2">
                <a:pos x="l" y="vc"/>
              </a:cxn>
              <a:cxn ang="cd4">
                <a:pos x="hc" y="b"/>
              </a:cxn>
              <a:cxn ang="0">
                <a:pos x="r" y="vc"/>
              </a:cxn>
            </a:cxnLst>
            <a:rect l="l" t="t" r="r" b="b"/>
            <a:pathLst>
              <a:path w="6000" h="7440">
                <a:moveTo>
                  <a:pt x="0" y="0"/>
                </a:moveTo>
                <a:lnTo>
                  <a:pt x="6000" y="0"/>
                </a:lnTo>
                <a:lnTo>
                  <a:pt x="6000" y="7440"/>
                </a:lnTo>
                <a:lnTo>
                  <a:pt x="0" y="7440"/>
                </a:lnTo>
                <a:lnTo>
                  <a:pt x="0" y="0"/>
                </a:lnTo>
                <a:close/>
              </a:path>
            </a:pathLst>
          </a:custGeom>
        </p:spPr>
      </p:pic>
      <p:sp>
        <p:nvSpPr>
          <p:cNvPr id="17" name="Title 6"/>
          <p:cNvSpPr txBox="1"/>
          <p:nvPr>
            <p:custDataLst>
              <p:tags r:id="rId13"/>
            </p:custDataLst>
          </p:nvPr>
        </p:nvSpPr>
        <p:spPr>
          <a:xfrm>
            <a:off x="7032092" y="2240641"/>
            <a:ext cx="4460161" cy="370607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Font typeface="+mj-ea"/>
              <a:buNone/>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分离排放 2阶段 : 一般废弃物</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1次收集的一般废弃物要在道路旁的废弃物集合场(集装BOX)按种类别进行2次分类回收。</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保管在食堂拖车内的食物垃圾给再利用业体回收后进行最终处理。</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2" name="文本框 11"/>
          <p:cNvSpPr txBox="1"/>
          <p:nvPr>
            <p:custDataLst>
              <p:tags r:id="rId6"/>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3" name="图片 12"/>
          <p:cNvPicPr>
            <a:picLocks noChangeAspect="1"/>
          </p:cNvPicPr>
          <p:nvPr>
            <p:custDataLst>
              <p:tags r:id="rId7"/>
            </p:custDataLst>
          </p:nvPr>
        </p:nvPicPr>
        <p:blipFill rotWithShape="1">
          <a:blip r:embed="rId8"/>
          <a:srcRect l="4565" r="4565"/>
          <a:stretch>
            <a:fillRect/>
          </a:stretch>
        </p:blipFill>
        <p:spPr>
          <a:xfrm>
            <a:off x="643039" y="1607268"/>
            <a:ext cx="5384331" cy="4982519"/>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14" name="Title 6"/>
          <p:cNvSpPr txBox="1"/>
          <p:nvPr>
            <p:custDataLst>
              <p:tags r:id="rId9"/>
            </p:custDataLst>
          </p:nvPr>
        </p:nvSpPr>
        <p:spPr>
          <a:xfrm>
            <a:off x="5947344" y="3207814"/>
            <a:ext cx="6268297" cy="1607256"/>
          </a:xfrm>
          <a:prstGeom prst="rect">
            <a:avLst/>
          </a:prstGeom>
          <a:noFill/>
          <a:ln w="3175">
            <a:noFill/>
            <a:prstDash val="dash"/>
          </a:ln>
        </p:spPr>
        <p:txBody>
          <a:bodyPr wrap="square" lIns="66968" tIns="26787" rIns="66968" bIns="26787"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Font typeface="+mj-ea"/>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分离排放 3阶段</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2次分离回收的一般废弃物按再活用, 再使用, 焚烧,  中间处理(压缩,破碎), 埋入(玻璃纤维等不燃性材质)等3种进行3次分离后进行出售, 自行焚烧, 委托处理。</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保管在指定废弃物保管场所内的废弃物, 卖给委托再活用业体, 委托处理(焚烧)业体或进行委托处理。</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rcRect t="3" b="3"/>
          <a:stretch>
            <a:fillRect/>
          </a:stretch>
        </p:blipFill>
        <p:spPr>
          <a:xfrm>
            <a:off x="10036010" y="5181614"/>
            <a:ext cx="2822740" cy="2051036"/>
          </a:xfrm>
          <a:prstGeom prst="rect">
            <a:avLst/>
          </a:prstGeom>
        </p:spPr>
      </p:pic>
    </p:spTree>
    <p:custDataLst>
      <p:tags r:id="rId12"/>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2" name="矩形 15"/>
          <p:cNvSpPr/>
          <p:nvPr>
            <p:custDataLst>
              <p:tags r:id="rId6"/>
            </p:custDataLst>
          </p:nvPr>
        </p:nvSpPr>
        <p:spPr>
          <a:xfrm>
            <a:off x="1225792" y="1767995"/>
            <a:ext cx="4299409"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13" name="矩形 15"/>
          <p:cNvSpPr/>
          <p:nvPr>
            <p:custDataLst>
              <p:tags r:id="rId7"/>
            </p:custDataLst>
          </p:nvPr>
        </p:nvSpPr>
        <p:spPr>
          <a:xfrm>
            <a:off x="904310" y="1446542"/>
            <a:ext cx="4299409"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14" name="任意多边形 13"/>
          <p:cNvSpPr>
            <a:spLocks noChangeAspect="1"/>
          </p:cNvSpPr>
          <p:nvPr>
            <p:custDataLst>
              <p:tags r:id="rId8"/>
            </p:custDataLst>
          </p:nvPr>
        </p:nvSpPr>
        <p:spPr>
          <a:xfrm>
            <a:off x="6456097" y="1758485"/>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5" name="任意多边形 14"/>
          <p:cNvSpPr>
            <a:spLocks noChangeAspect="1"/>
          </p:cNvSpPr>
          <p:nvPr>
            <p:custDataLst>
              <p:tags r:id="rId9"/>
            </p:custDataLst>
          </p:nvPr>
        </p:nvSpPr>
        <p:spPr>
          <a:xfrm>
            <a:off x="10990157" y="6268211"/>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0"/>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7" name="图片 16"/>
          <p:cNvPicPr>
            <a:picLocks noChangeAspect="1"/>
          </p:cNvPicPr>
          <p:nvPr>
            <p:custDataLst>
              <p:tags r:id="rId11"/>
            </p:custDataLst>
          </p:nvPr>
        </p:nvPicPr>
        <p:blipFill rotWithShape="1">
          <a:blip r:embed="rId12"/>
          <a:srcRect t="3677" b="3677"/>
          <a:stretch>
            <a:fillRect/>
          </a:stretch>
        </p:blipFill>
        <p:spPr>
          <a:xfrm>
            <a:off x="1065057" y="1607268"/>
            <a:ext cx="4299434" cy="4982519"/>
          </a:xfrm>
          <a:custGeom>
            <a:avLst/>
            <a:gdLst/>
            <a:ahLst/>
            <a:cxnLst>
              <a:cxn ang="3">
                <a:pos x="hc" y="t"/>
              </a:cxn>
              <a:cxn ang="cd2">
                <a:pos x="l" y="vc"/>
              </a:cxn>
              <a:cxn ang="cd4">
                <a:pos x="hc" y="b"/>
              </a:cxn>
              <a:cxn ang="0">
                <a:pos x="r" y="vc"/>
              </a:cxn>
            </a:cxnLst>
            <a:rect l="l" t="t" r="r" b="b"/>
            <a:pathLst>
              <a:path w="6000" h="7440">
                <a:moveTo>
                  <a:pt x="0" y="0"/>
                </a:moveTo>
                <a:lnTo>
                  <a:pt x="6000" y="0"/>
                </a:lnTo>
                <a:lnTo>
                  <a:pt x="6000" y="7440"/>
                </a:lnTo>
                <a:lnTo>
                  <a:pt x="0" y="7440"/>
                </a:lnTo>
                <a:lnTo>
                  <a:pt x="0" y="0"/>
                </a:lnTo>
                <a:close/>
              </a:path>
            </a:pathLst>
          </a:custGeom>
        </p:spPr>
      </p:pic>
      <p:sp>
        <p:nvSpPr>
          <p:cNvPr id="18" name="Title 6"/>
          <p:cNvSpPr txBox="1"/>
          <p:nvPr>
            <p:custDataLst>
              <p:tags r:id="rId13"/>
            </p:custDataLst>
          </p:nvPr>
        </p:nvSpPr>
        <p:spPr>
          <a:xfrm>
            <a:off x="6616954" y="2240641"/>
            <a:ext cx="5176715" cy="370607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Font typeface="+mj-ea"/>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指定废弃物分离排放</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指定废弃物(废油, 废有机溶剂, 废油漆等有有害性的废弃物)必须粘贴标示并记录性状及种类后,进行保管。</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排放的事业部门直接搬运到指定废弃物保管场所。</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根据性状(固态, 液态)及种类别分离保管。</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7" name="矩形 15"/>
          <p:cNvSpPr/>
          <p:nvPr>
            <p:custDataLst>
              <p:tags r:id="rId6"/>
            </p:custDataLst>
          </p:nvPr>
        </p:nvSpPr>
        <p:spPr>
          <a:xfrm>
            <a:off x="1768182" y="1767995"/>
            <a:ext cx="509017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8" name="矩形 15"/>
          <p:cNvSpPr/>
          <p:nvPr>
            <p:custDataLst>
              <p:tags r:id="rId7"/>
            </p:custDataLst>
          </p:nvPr>
        </p:nvSpPr>
        <p:spPr>
          <a:xfrm>
            <a:off x="1446699" y="1446542"/>
            <a:ext cx="509017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9" name="任意多边形 8"/>
          <p:cNvSpPr>
            <a:spLocks noChangeAspect="1"/>
          </p:cNvSpPr>
          <p:nvPr>
            <p:custDataLst>
              <p:tags r:id="rId8"/>
            </p:custDataLst>
          </p:nvPr>
        </p:nvSpPr>
        <p:spPr>
          <a:xfrm>
            <a:off x="8465910" y="2571630"/>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3" name="任意多边形 12"/>
          <p:cNvSpPr>
            <a:spLocks noChangeAspect="1"/>
          </p:cNvSpPr>
          <p:nvPr>
            <p:custDataLst>
              <p:tags r:id="rId9"/>
            </p:custDataLst>
          </p:nvPr>
        </p:nvSpPr>
        <p:spPr>
          <a:xfrm>
            <a:off x="10447789" y="5303986"/>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10"/>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05 废弃物管理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2" name="图片 11"/>
          <p:cNvPicPr>
            <a:picLocks noChangeAspect="1"/>
          </p:cNvPicPr>
          <p:nvPr>
            <p:custDataLst>
              <p:tags r:id="rId11"/>
            </p:custDataLst>
          </p:nvPr>
        </p:nvPicPr>
        <p:blipFill rotWithShape="1">
          <a:blip r:embed="rId12"/>
          <a:srcRect l="15170" r="15170"/>
          <a:stretch>
            <a:fillRect/>
          </a:stretch>
        </p:blipFill>
        <p:spPr>
          <a:xfrm>
            <a:off x="1607446" y="1607268"/>
            <a:ext cx="5090204" cy="4982519"/>
          </a:xfrm>
          <a:custGeom>
            <a:avLst/>
            <a:gdLst/>
            <a:ahLst/>
            <a:cxnLst>
              <a:cxn ang="3">
                <a:pos x="hc" y="t"/>
              </a:cxn>
              <a:cxn ang="cd2">
                <a:pos x="l" y="vc"/>
              </a:cxn>
              <a:cxn ang="cd4">
                <a:pos x="hc" y="b"/>
              </a:cxn>
              <a:cxn ang="0">
                <a:pos x="r" y="vc"/>
              </a:cxn>
            </a:cxnLst>
            <a:rect l="l" t="t" r="r" b="b"/>
            <a:pathLst>
              <a:path w="6000" h="7440">
                <a:moveTo>
                  <a:pt x="0" y="0"/>
                </a:moveTo>
                <a:lnTo>
                  <a:pt x="6000" y="0"/>
                </a:lnTo>
                <a:lnTo>
                  <a:pt x="6000" y="7440"/>
                </a:lnTo>
                <a:lnTo>
                  <a:pt x="0" y="7440"/>
                </a:lnTo>
                <a:lnTo>
                  <a:pt x="0" y="0"/>
                </a:lnTo>
                <a:close/>
              </a:path>
            </a:pathLst>
          </a:custGeom>
        </p:spPr>
      </p:pic>
      <p:sp>
        <p:nvSpPr>
          <p:cNvPr id="14" name="Title 6"/>
          <p:cNvSpPr txBox="1"/>
          <p:nvPr>
            <p:custDataLst>
              <p:tags r:id="rId13"/>
            </p:custDataLst>
          </p:nvPr>
        </p:nvSpPr>
        <p:spPr>
          <a:xfrm>
            <a:off x="8626696" y="3053786"/>
            <a:ext cx="2624675" cy="192870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建筑废弃物 处理基准</a:t>
            </a:r>
            <a:endParaRPr lang="zh-CN" altLang="en-US"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1825139" y="6156143"/>
            <a:ext cx="9210549"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p:cNvSpPr/>
          <p:nvPr>
            <p:custDataLst>
              <p:tags r:id="rId2"/>
            </p:custDataLst>
          </p:nvPr>
        </p:nvSpPr>
        <p:spPr>
          <a:xfrm>
            <a:off x="1824868" y="1071483"/>
            <a:ext cx="9211089" cy="1947541"/>
          </a:xfrm>
          <a:prstGeom prst="rect">
            <a:avLst/>
          </a:prstGeo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33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marL="0" indent="0" algn="l">
              <a:lnSpc>
                <a:spcPct val="100000"/>
              </a:lnSpc>
              <a:spcBef>
                <a:spcPts val="0"/>
              </a:spcBef>
              <a:spcAft>
                <a:spcPts val="0"/>
              </a:spcAft>
              <a:buSzPct val="100000"/>
              <a:buNone/>
            </a:pPr>
            <a:r>
              <a:rPr lang="zh-CN" altLang="en-US" sz="6300" dirty="0">
                <a:solidFill>
                  <a:schemeClr val="lt1"/>
                </a:solidFill>
                <a:uFillTx/>
                <a:sym typeface="+mn-ea"/>
              </a:rPr>
              <a:t>有害化学物质管理</a:t>
            </a:r>
            <a:endParaRPr lang="zh-CN" altLang="en-US" sz="6300" dirty="0">
              <a:solidFill>
                <a:schemeClr val="lt1"/>
              </a:solidFill>
              <a:uFillTx/>
              <a:sym typeface="+mn-ea"/>
            </a:endParaRPr>
          </a:p>
        </p:txBody>
      </p:sp>
      <p:sp>
        <p:nvSpPr>
          <p:cNvPr id="5" name="副标题 4"/>
          <p:cNvSpPr/>
          <p:nvPr>
            <p:custDataLst>
              <p:tags r:id="rId3"/>
            </p:custDataLst>
          </p:nvPr>
        </p:nvSpPr>
        <p:spPr>
          <a:xfrm>
            <a:off x="1824868" y="3201932"/>
            <a:ext cx="9211758" cy="2667982"/>
          </a:xfrm>
          <a:prstGeom prst="rect">
            <a:avLst/>
          </a:prstGeo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53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48196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11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64565" indent="0" algn="ctr" defTabSz="914400" rtl="0" eaLnBrk="1" fontAlgn="auto" latinLnBrk="0" hangingPunct="1">
              <a:lnSpc>
                <a:spcPct val="130000"/>
              </a:lnSpc>
              <a:spcBef>
                <a:spcPts val="0"/>
              </a:spcBef>
              <a:spcAft>
                <a:spcPts val="1000"/>
              </a:spcAft>
              <a:buFont typeface="Arial" panose="020B0604020202020204" pitchFamily="34" charset="0"/>
              <a:buNone/>
              <a:defRPr sz="1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446530" indent="0" algn="ctr" defTabSz="914400" rtl="0" eaLnBrk="1" fontAlgn="auto" latinLnBrk="0" hangingPunct="1">
              <a:lnSpc>
                <a:spcPct val="13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928495" indent="0" algn="ctr" defTabSz="914400" rtl="0" eaLnBrk="1" fontAlgn="auto" latinLnBrk="0" hangingPunct="1">
              <a:lnSpc>
                <a:spcPct val="130000"/>
              </a:lnSpc>
              <a:spcBef>
                <a:spcPts val="0"/>
              </a:spcBef>
              <a:spcAft>
                <a:spcPts val="1000"/>
              </a:spcAft>
              <a:buFont typeface="Arial" panose="020B0604020202020204" pitchFamily="34" charset="0"/>
              <a:buNone/>
              <a:defRPr sz="168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41109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8pPr>
            <a:lvl9pPr marL="3857625" indent="0" algn="ctr" defTabSz="914400" rtl="0" eaLnBrk="1" latinLnBrk="0" hangingPunct="1">
              <a:lnSpc>
                <a:spcPct val="90000"/>
              </a:lnSpc>
              <a:spcBef>
                <a:spcPct val="106000"/>
              </a:spcBef>
              <a:buFont typeface="Arial" panose="020B0604020202020204" pitchFamily="34" charset="0"/>
              <a:buNone/>
              <a:defRPr sz="1685" kern="1200">
                <a:solidFill>
                  <a:schemeClr val="tx1"/>
                </a:solidFill>
                <a:latin typeface="+mn-lt"/>
                <a:ea typeface="+mn-ea"/>
                <a:cs typeface="+mn-cs"/>
              </a:defRPr>
            </a:lvl9pPr>
          </a:lstStyle>
          <a:p>
            <a:pPr marL="0">
              <a:buNone/>
            </a:pPr>
            <a:r>
              <a:rPr lang="zh-CN" altLang="en-US">
                <a:solidFill>
                  <a:schemeClr val="lt1"/>
                </a:solidFill>
              </a:rPr>
              <a:t>06</a:t>
            </a:r>
            <a:endParaRPr lang="zh-CN" altLang="en-US">
              <a:solidFill>
                <a:schemeClr val="lt1"/>
              </a:solidFill>
            </a:endParaRPr>
          </a:p>
        </p:txBody>
      </p:sp>
    </p:spTree>
    <p:custDataLst>
      <p:tags r:id="rId4"/>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11390"/>
            <a:ext cx="5091597" cy="724403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0" y="-11390"/>
            <a:ext cx="759470" cy="759428"/>
          </a:xfrm>
          <a:prstGeom prst="rect">
            <a:avLst/>
          </a:prstGeom>
        </p:spPr>
      </p:pic>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2099280" y="6473222"/>
            <a:ext cx="759470" cy="759428"/>
          </a:xfrm>
          <a:prstGeom prst="rect">
            <a:avLst/>
          </a:prstGeom>
        </p:spPr>
      </p:pic>
      <p:cxnSp>
        <p:nvCxnSpPr>
          <p:cNvPr id="10" name="直接连接符 9"/>
          <p:cNvCxnSpPr/>
          <p:nvPr>
            <p:custDataLst>
              <p:tags r:id="rId6"/>
            </p:custDataLst>
          </p:nvPr>
        </p:nvCxnSpPr>
        <p:spPr>
          <a:xfrm>
            <a:off x="642965" y="6670165"/>
            <a:ext cx="8036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7"/>
            </p:custDataLst>
          </p:nvPr>
        </p:nvSpPr>
        <p:spPr>
          <a:xfrm>
            <a:off x="642974" y="642776"/>
            <a:ext cx="3053799" cy="2228578"/>
          </a:xfrm>
          <a:prstGeom prst="rect">
            <a:avLst/>
          </a:prstGeom>
          <a:noFill/>
        </p:spPr>
        <p:txBody>
          <a:bodyPr wrap="square" lIns="66968" tIns="26787" rIns="66968" bIns="26787" rtlCol="0" anchor="t" anchorCtr="0">
            <a:normAutofit lnSpcReduction="10000"/>
          </a:bodyPr>
          <a:p>
            <a:pPr marL="0" lvl="0" indent="0" algn="l">
              <a:lnSpc>
                <a:spcPct val="110000"/>
              </a:lnSpc>
              <a:spcBef>
                <a:spcPts val="0"/>
              </a:spcBef>
              <a:spcAft>
                <a:spcPts val="0"/>
              </a:spcAft>
              <a:buSzPct val="100000"/>
              <a:buFontTx/>
              <a:buNone/>
            </a:pPr>
            <a:r>
              <a:rPr lang="en-US" sz="44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4400" b="1" spc="24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Title 6"/>
          <p:cNvSpPr txBox="1"/>
          <p:nvPr>
            <p:custDataLst>
              <p:tags r:id="rId8"/>
            </p:custDataLst>
          </p:nvPr>
        </p:nvSpPr>
        <p:spPr>
          <a:xfrm>
            <a:off x="4982957" y="1446542"/>
            <a:ext cx="7232704" cy="1125079"/>
          </a:xfrm>
          <a:prstGeom prst="rect">
            <a:avLst/>
          </a:prstGeom>
          <a:noFill/>
          <a:ln w="3175">
            <a:noFill/>
            <a:prstDash val="dash"/>
          </a:ln>
        </p:spPr>
        <p:txBody>
          <a:bodyPr wrap="square" lIns="66968" tIns="26787" rIns="66968" bIns="26787"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  </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itle 6"/>
          <p:cNvSpPr txBox="1"/>
          <p:nvPr>
            <p:custDataLst>
              <p:tags r:id="rId9"/>
            </p:custDataLst>
          </p:nvPr>
        </p:nvSpPr>
        <p:spPr>
          <a:xfrm>
            <a:off x="4983004" y="2893083"/>
            <a:ext cx="7232704" cy="1125079"/>
          </a:xfrm>
          <a:prstGeom prst="rect">
            <a:avLst/>
          </a:prstGeom>
          <a:noFill/>
          <a:ln w="3175">
            <a:noFill/>
            <a:prstDash val="dash"/>
          </a:ln>
        </p:spPr>
        <p:txBody>
          <a:bodyPr wrap="square" lIns="66968" tIns="26787" rIns="66968" bIns="26787"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目的在于根据有关法规正确使用和管理化学物质中对人体健康, 环境,土壤有害的毒性物质。</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10"/>
            </p:custDataLst>
          </p:nvPr>
        </p:nvSpPr>
        <p:spPr>
          <a:xfrm>
            <a:off x="4982957" y="4339625"/>
            <a:ext cx="7232704" cy="1125079"/>
          </a:xfrm>
          <a:prstGeom prst="rect">
            <a:avLst/>
          </a:prstGeom>
          <a:noFill/>
          <a:ln w="3175">
            <a:noFill/>
            <a:prstDash val="dash"/>
          </a:ln>
        </p:spPr>
        <p:txBody>
          <a:bodyPr wrap="square" lIns="66968" tIns="26787" rIns="66968" bIns="26787"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有害化学物质管理目的</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cxnSp>
        <p:nvCxnSpPr>
          <p:cNvPr id="14" name="直接连接符 13"/>
          <p:cNvCxnSpPr/>
          <p:nvPr>
            <p:custDataLst>
              <p:tags r:id="rId6"/>
            </p:custDataLst>
          </p:nvPr>
        </p:nvCxnSpPr>
        <p:spPr>
          <a:xfrm flipH="1">
            <a:off x="637265" y="3777051"/>
            <a:ext cx="11584219" cy="0"/>
          </a:xfrm>
          <a:prstGeom prst="line">
            <a:avLst/>
          </a:prstGeom>
          <a:ln w="12700">
            <a:solidFill>
              <a:schemeClr val="dk1"/>
            </a:solidFill>
            <a:prstDash val="lgDashDot"/>
          </a:ln>
        </p:spPr>
        <p:style>
          <a:lnRef idx="1">
            <a:schemeClr val="dk1"/>
          </a:lnRef>
          <a:fillRef idx="0">
            <a:schemeClr val="dk1"/>
          </a:fillRef>
          <a:effectRef idx="0">
            <a:schemeClr val="dk1"/>
          </a:effectRef>
          <a:fontRef idx="minor">
            <a:schemeClr val="tx1"/>
          </a:fontRef>
        </p:style>
      </p:cxnSp>
      <p:sp>
        <p:nvSpPr>
          <p:cNvPr id="16" name="文本框 15"/>
          <p:cNvSpPr txBox="1"/>
          <p:nvPr>
            <p:custDataLst>
              <p:tags r:id="rId7"/>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8" name="Title 6"/>
          <p:cNvSpPr txBox="1"/>
          <p:nvPr>
            <p:custDataLst>
              <p:tags r:id="rId8"/>
            </p:custDataLst>
          </p:nvPr>
        </p:nvSpPr>
        <p:spPr>
          <a:xfrm>
            <a:off x="643211" y="2264891"/>
            <a:ext cx="9965052" cy="80362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化学物质重点管理项目</a:t>
            </a:r>
            <a:endPar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itle 6"/>
          <p:cNvSpPr txBox="1"/>
          <p:nvPr>
            <p:custDataLst>
              <p:tags r:id="rId9"/>
            </p:custDataLst>
          </p:nvPr>
        </p:nvSpPr>
        <p:spPr>
          <a:xfrm>
            <a:off x="642943" y="4178865"/>
            <a:ext cx="11572955" cy="208944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管理监督有害化学物质及土壤污染物质相关法规规定的使用·保管·储藏设施的遵守状态。</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新使用的化学物质必须事先进行使用适合性与否的审议和承认。</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为了识别危险物质的总购买量, 使用量, 库存量要做好记录的维持管理。</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制作发放有害化学物质的识别标示,对使用者进行安全教育。</a:t>
            </a:r>
            <a:endParaRPr lang="en-US" altLang="zh-CN"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4" name="AutoShape 3"/>
          <p:cNvSpPr>
            <a:spLocks noChangeAspect="1" noChangeArrowheads="1" noTextEdit="1"/>
          </p:cNvSpPr>
          <p:nvPr>
            <p:custDataLst>
              <p:tags r:id="rId10"/>
            </p:custDataLst>
          </p:nvPr>
        </p:nvSpPr>
        <p:spPr bwMode="auto">
          <a:xfrm rot="10800000">
            <a:off x="11353800" y="2171065"/>
            <a:ext cx="871220" cy="8039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
        <p:nvSpPr>
          <p:cNvPr id="15" name="Freeform 5"/>
          <p:cNvSpPr>
            <a:spLocks noEditPoints="1"/>
          </p:cNvSpPr>
          <p:nvPr>
            <p:custDataLst>
              <p:tags r:id="rId11"/>
            </p:custDataLst>
          </p:nvPr>
        </p:nvSpPr>
        <p:spPr bwMode="auto">
          <a:xfrm rot="10800000">
            <a:off x="11349355" y="2167890"/>
            <a:ext cx="873125" cy="80645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50000"/>
            </a:schemeClr>
          </a:solidFill>
          <a:ln w="9525">
            <a:noFill/>
            <a:round/>
          </a:ln>
        </p:spPr>
        <p:txBody>
          <a:bodyPr vert="horz" wrap="square" lIns="96435" tIns="48217" rIns="96435" bIns="48217" numCol="1" anchor="t" anchorCtr="0" compatLnSpc="1"/>
          <a:p>
            <a:endParaRPr lang="zh-CN" altLang="en-US" sz="2005">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8" name="矩形 7"/>
          <p:cNvSpPr/>
          <p:nvPr>
            <p:custDataLst>
              <p:tags r:id="rId6"/>
            </p:custDataLst>
          </p:nvPr>
        </p:nvSpPr>
        <p:spPr>
          <a:xfrm>
            <a:off x="4822268" y="3214537"/>
            <a:ext cx="7232708" cy="1607268"/>
          </a:xfrm>
          <a:prstGeom prst="rect">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900">
              <a:solidFill>
                <a:schemeClr val="lt1"/>
              </a:solidFill>
              <a:latin typeface="微软雅黑" panose="020B0503020204020204" pitchFamily="34" charset="-122"/>
              <a:ea typeface="微软雅黑" panose="020B0503020204020204" pitchFamily="34" charset="-122"/>
              <a:sym typeface="+mn-ea"/>
            </a:endParaRPr>
          </a:p>
        </p:txBody>
      </p:sp>
      <p:sp>
        <p:nvSpPr>
          <p:cNvPr id="9" name="圆角矩形 8"/>
          <p:cNvSpPr/>
          <p:nvPr>
            <p:custDataLst>
              <p:tags r:id="rId7"/>
            </p:custDataLst>
          </p:nvPr>
        </p:nvSpPr>
        <p:spPr>
          <a:xfrm>
            <a:off x="803788" y="1607268"/>
            <a:ext cx="4018172" cy="4821805"/>
          </a:xfrm>
          <a:prstGeom prst="roundRect">
            <a:avLst>
              <a:gd name="adj" fmla="val 3133"/>
            </a:avLst>
          </a:prstGeom>
          <a:solidFill>
            <a:schemeClr val="lt2"/>
          </a:solidFill>
          <a:ln>
            <a:noFill/>
          </a:ln>
          <a:effectLst>
            <a:outerShdw blurRad="127000" dir="5400000" algn="ctr" rotWithShape="0">
              <a:schemeClr val="lt2">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8"/>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Title 6"/>
          <p:cNvSpPr txBox="1"/>
          <p:nvPr>
            <p:custDataLst>
              <p:tags r:id="rId9"/>
            </p:custDataLst>
          </p:nvPr>
        </p:nvSpPr>
        <p:spPr>
          <a:xfrm>
            <a:off x="1125191" y="2039224"/>
            <a:ext cx="3375237" cy="395789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有害物质保管场所设置保护工具구(灭火器, 防毒面具, 保护手套, 防护服,保护镜等)保管箱。</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3" name="Title 6"/>
          <p:cNvSpPr txBox="1"/>
          <p:nvPr>
            <p:custDataLst>
              <p:tags r:id="rId10"/>
            </p:custDataLst>
          </p:nvPr>
        </p:nvSpPr>
        <p:spPr>
          <a:xfrm>
            <a:off x="5304401" y="1919066"/>
            <a:ext cx="6429062" cy="1116319"/>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有害物质入出库时, 注意不要发生泄漏事故。</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4" name="Title 6"/>
          <p:cNvSpPr txBox="1"/>
          <p:nvPr>
            <p:custDataLst>
              <p:tags r:id="rId11"/>
            </p:custDataLst>
          </p:nvPr>
        </p:nvSpPr>
        <p:spPr>
          <a:xfrm>
            <a:off x="5305293" y="3447125"/>
            <a:ext cx="6429169" cy="559259"/>
          </a:xfrm>
          <a:prstGeom prst="rect">
            <a:avLst/>
          </a:prstGeom>
          <a:noFill/>
          <a:ln w="3175">
            <a:noFill/>
            <a:prstDash val="dash"/>
          </a:ln>
        </p:spPr>
        <p:txBody>
          <a:bodyPr wrap="square" lIns="66968" tIns="26787" rIns="66968" bIns="26787"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有害化学物质管理业务程序</a:t>
            </a:r>
            <a:endParaRPr kumimoji="0" lang="zh-CN" altLang="en-US"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12"/>
            </p:custDataLst>
          </p:nvPr>
        </p:nvSpPr>
        <p:spPr>
          <a:xfrm>
            <a:off x="5304623" y="4080728"/>
            <a:ext cx="6429149" cy="489348"/>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有害化学物质入库及保管(环境安全担当者)</a:t>
            </a:r>
            <a:endParaRPr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13"/>
            </p:custDataLst>
          </p:nvPr>
        </p:nvSpPr>
        <p:spPr>
          <a:xfrm>
            <a:off x="5304401" y="5143259"/>
            <a:ext cx="6429062" cy="80362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入出库时在管理台帐上记录 Input, Output量。</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5"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58" name="矩形 57"/>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69"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240"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241" name="文本框 240"/>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环境的理解</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42"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环境问题 – 都市化</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3"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指的是随着产业的发达农村人口向都市移动或农村区域,变成都市的过程。产业化的进行使农村人口移动到了工厂聚多的区域。随着都市人口的急剧增加出现了交通问题, 住宅问题, 汽车增加引起的大气污染等各种问题。</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4" name="图片 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2" name="矩形 1"/>
          <p:cNvSpPr/>
          <p:nvPr>
            <p:custDataLst>
              <p:tags r:id="rId5"/>
            </p:custDataLst>
          </p:nvPr>
        </p:nvSpPr>
        <p:spPr>
          <a:xfrm>
            <a:off x="1928813" y="2410902"/>
            <a:ext cx="10929938" cy="128581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900">
              <a:solidFill>
                <a:schemeClr val="lt1"/>
              </a:solidFill>
              <a:latin typeface="微软雅黑" panose="020B0503020204020204" pitchFamily="34" charset="-122"/>
              <a:ea typeface="微软雅黑" panose="020B0503020204020204" pitchFamily="34" charset="-122"/>
            </a:endParaRPr>
          </a:p>
        </p:txBody>
      </p:sp>
      <p:sp>
        <p:nvSpPr>
          <p:cNvPr id="8" name="矩形 7"/>
          <p:cNvSpPr/>
          <p:nvPr>
            <p:custDataLst>
              <p:tags r:id="rId6"/>
            </p:custDataLst>
          </p:nvPr>
        </p:nvSpPr>
        <p:spPr>
          <a:xfrm>
            <a:off x="0" y="948281"/>
            <a:ext cx="80367" cy="80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9" name="矩形 18"/>
          <p:cNvSpPr/>
          <p:nvPr>
            <p:custDataLst>
              <p:tags r:id="rId7"/>
            </p:custDataLst>
          </p:nvPr>
        </p:nvSpPr>
        <p:spPr>
          <a:xfrm>
            <a:off x="1928828" y="3855204"/>
            <a:ext cx="10929922" cy="92359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90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8"/>
            </p:custDataLst>
          </p:nvPr>
        </p:nvSpPr>
        <p:spPr>
          <a:xfrm>
            <a:off x="1928828" y="4939527"/>
            <a:ext cx="10929922" cy="1650274"/>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90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9"/>
            </p:custDataLst>
          </p:nvPr>
        </p:nvSpPr>
        <p:spPr>
          <a:xfrm>
            <a:off x="1929111" y="964353"/>
            <a:ext cx="10286516" cy="803628"/>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42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42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itle 6"/>
          <p:cNvSpPr txBox="1"/>
          <p:nvPr>
            <p:custDataLst>
              <p:tags r:id="rId10"/>
            </p:custDataLst>
          </p:nvPr>
        </p:nvSpPr>
        <p:spPr>
          <a:xfrm>
            <a:off x="2250581" y="2651972"/>
            <a:ext cx="10286516" cy="803628"/>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有害物质储藏罐, 保管仓库, FENCE 设置场所等要设置说明标示牌(药品名, 储藏容量, 使用时注意事项, 突发事态时应急措施方法等)。</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9" name="Title 6"/>
          <p:cNvSpPr txBox="1"/>
          <p:nvPr>
            <p:custDataLst>
              <p:tags r:id="rId11"/>
            </p:custDataLst>
          </p:nvPr>
        </p:nvSpPr>
        <p:spPr>
          <a:xfrm>
            <a:off x="2250581" y="4096294"/>
            <a:ext cx="10286516" cy="441410"/>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有害物质只能保管在指定的场所按物质别进行保管。</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0" name="Title 6"/>
          <p:cNvSpPr txBox="1"/>
          <p:nvPr>
            <p:custDataLst>
              <p:tags r:id="rId12"/>
            </p:custDataLst>
          </p:nvPr>
        </p:nvSpPr>
        <p:spPr>
          <a:xfrm>
            <a:off x="2250581" y="5180618"/>
            <a:ext cx="10286516" cy="116808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有害物质储藏(保管)容器要设置防流墙, 集水槽等以防在非常事态时切断流出物并及时回收。</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 name="矩形 12"/>
          <p:cNvSpPr/>
          <p:nvPr>
            <p:custDataLst>
              <p:tags r:id="rId6"/>
            </p:custDataLst>
          </p:nvPr>
        </p:nvSpPr>
        <p:spPr>
          <a:xfrm>
            <a:off x="643049" y="2250175"/>
            <a:ext cx="3857444" cy="3857444"/>
          </a:xfrm>
          <a:prstGeom prst="rect">
            <a:avLst/>
          </a:prstGeom>
          <a:solidFill>
            <a:srgbClr val="000000">
              <a:alpha val="0"/>
            </a:srgbClr>
          </a:solidFill>
          <a:ln w="4445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7"/>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Title 6"/>
          <p:cNvSpPr txBox="1"/>
          <p:nvPr>
            <p:custDataLst>
              <p:tags r:id="rId8"/>
            </p:custDataLst>
          </p:nvPr>
        </p:nvSpPr>
        <p:spPr>
          <a:xfrm>
            <a:off x="964563" y="2568934"/>
            <a:ext cx="3208104" cy="1388831"/>
          </a:xfrm>
          <a:prstGeom prst="rect">
            <a:avLst/>
          </a:prstGeom>
          <a:noFill/>
          <a:ln w="3175">
            <a:noFill/>
            <a:prstDash val="dash"/>
          </a:ln>
        </p:spPr>
        <p:txBody>
          <a:bodyPr wrap="square" lIns="66968" tIns="26787" rIns="66968" bIns="26787" anchor="b"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有害化学物质保管状态点检(环境安全担当者) </a:t>
            </a:r>
            <a:endParaRPr kumimoji="0" sz="2500" b="1" i="0" spc="120" noProof="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itle 6"/>
          <p:cNvSpPr txBox="1"/>
          <p:nvPr>
            <p:custDataLst>
              <p:tags r:id="rId9"/>
            </p:custDataLst>
          </p:nvPr>
        </p:nvSpPr>
        <p:spPr>
          <a:xfrm>
            <a:off x="964556" y="4032102"/>
            <a:ext cx="3208111" cy="1432496"/>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en-US" altLang="zh-CN"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根据有害物质保管基准每天对有害物质保管场所进行点检。 </a:t>
            </a:r>
            <a:endParaRPr lang="en-US" altLang="zh-CN" sz="2100" spc="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6" name="Title 6"/>
          <p:cNvSpPr txBox="1"/>
          <p:nvPr>
            <p:custDataLst>
              <p:tags r:id="rId10"/>
            </p:custDataLst>
          </p:nvPr>
        </p:nvSpPr>
        <p:spPr>
          <a:xfrm>
            <a:off x="4982953" y="3021647"/>
            <a:ext cx="7232650" cy="2314448"/>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有害物质保管场所发生问题时, 及时采取改善措施。</a:t>
            </a:r>
            <a:endParaRPr lang="en-US" altLang="zh-CN"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0" y="6473222"/>
            <a:ext cx="759470" cy="759428"/>
          </a:xfrm>
          <a:prstGeom prst="rect">
            <a:avLst/>
          </a:prstGeom>
        </p:spPr>
      </p:pic>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99280" y="0"/>
            <a:ext cx="759470" cy="759428"/>
          </a:xfrm>
          <a:prstGeom prst="rect">
            <a:avLst/>
          </a:prstGeom>
        </p:spPr>
      </p:pic>
      <p:sp>
        <p:nvSpPr>
          <p:cNvPr id="47" name="文本框 46"/>
          <p:cNvSpPr txBox="1"/>
          <p:nvPr>
            <p:custDataLst>
              <p:tags r:id="rId5"/>
            </p:custDataLst>
          </p:nvPr>
        </p:nvSpPr>
        <p:spPr>
          <a:xfrm>
            <a:off x="642897" y="642908"/>
            <a:ext cx="11572955" cy="642902"/>
          </a:xfrm>
          <a:prstGeom prst="rect">
            <a:avLst/>
          </a:prstGeom>
          <a:noFill/>
        </p:spPr>
        <p:txBody>
          <a:bodyPr wrap="square" lIns="66968" tIns="26787" rIns="66968" bIns="26787" rtlCol="0" anchor="t"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8" name="Title 6"/>
          <p:cNvSpPr txBox="1"/>
          <p:nvPr>
            <p:custDataLst>
              <p:tags r:id="rId6"/>
            </p:custDataLst>
          </p:nvPr>
        </p:nvSpPr>
        <p:spPr>
          <a:xfrm>
            <a:off x="642897" y="1607268"/>
            <a:ext cx="11572955" cy="803628"/>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有害化学物质管理业务程序</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mj-ea"/>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使用工程搬运及使用(使用部门担当者) </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Title 6"/>
          <p:cNvSpPr txBox="1"/>
          <p:nvPr>
            <p:custDataLst>
              <p:tags r:id="rId7"/>
            </p:custDataLst>
          </p:nvPr>
        </p:nvSpPr>
        <p:spPr>
          <a:xfrm>
            <a:off x="642897" y="2732335"/>
            <a:ext cx="11572955" cy="3857534"/>
          </a:xfrm>
          <a:prstGeom prst="rect">
            <a:avLst/>
          </a:prstGeom>
          <a:noFill/>
          <a:ln w="3175">
            <a:noFill/>
            <a:prstDash val="dash"/>
          </a:ln>
        </p:spPr>
        <p:txBody>
          <a:bodyPr wrap="square" lIns="66968" tIns="26787" rIns="66968" bIns="26787"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n-ea"/>
              <a:buAutoNum type="ea1JpnChsDbPeriod"/>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有害化学物质的搬运及使用人员, 必须是根据相关法规和公司规定选定的人员, 并定期进行安全教育。</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n-ea"/>
              <a:buAutoNum type="ea1JpnChsDbPeriod"/>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使用部门指定有害化学物质搬运车辆的行驶路线, 防止发生冲突接触事故等引起损失。  </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n-ea"/>
              <a:buAutoNum type="ea1JpnChsDbPeriod"/>
            </a:pPr>
            <a:r>
              <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使用时要在如下设施粘贴环境标示。 </a:t>
            </a:r>
            <a:endParaRPr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有害化学物质容器, 储藏罐, 保管仓库</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有害化学物质供应管路, 废水管路, 药品</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大气防止设施, 大气污染物质排气管路</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环境标示要牢固粘贴在员工容易看到的场所,保持清洁状态.环境标示前禁止存放产品等障碍物.</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 name="矩形 5"/>
          <p:cNvSpPr/>
          <p:nvPr>
            <p:custDataLst>
              <p:tags r:id="rId6"/>
            </p:custDataLst>
          </p:nvPr>
        </p:nvSpPr>
        <p:spPr>
          <a:xfrm>
            <a:off x="8197850" y="2089150"/>
            <a:ext cx="3857625" cy="401828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8" name="矩形 7"/>
          <p:cNvSpPr/>
          <p:nvPr>
            <p:custDataLst>
              <p:tags r:id="rId7"/>
            </p:custDataLst>
          </p:nvPr>
        </p:nvSpPr>
        <p:spPr>
          <a:xfrm>
            <a:off x="8291195" y="2170430"/>
            <a:ext cx="3857625" cy="401828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8"/>
            </p:custDataLst>
          </p:nvPr>
        </p:nvSpPr>
        <p:spPr>
          <a:xfrm>
            <a:off x="482207"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0" name="图片 9"/>
          <p:cNvPicPr>
            <a:picLocks noChangeAspect="1"/>
          </p:cNvPicPr>
          <p:nvPr>
            <p:custDataLst>
              <p:tags r:id="rId9"/>
            </p:custDataLst>
          </p:nvPr>
        </p:nvPicPr>
        <p:blipFill rotWithShape="1">
          <a:blip r:embed="rId10"/>
          <a:srcRect l="8638" r="8638"/>
          <a:stretch>
            <a:fillRect/>
          </a:stretch>
        </p:blipFill>
        <p:spPr>
          <a:xfrm>
            <a:off x="0" y="1928723"/>
            <a:ext cx="7715302" cy="4339616"/>
          </a:xfrm>
          <a:custGeom>
            <a:avLst/>
            <a:gdLst/>
            <a:ahLst/>
            <a:cxnLst>
              <a:cxn ang="3">
                <a:pos x="hc" y="t"/>
              </a:cxn>
              <a:cxn ang="cd2">
                <a:pos x="l" y="vc"/>
              </a:cxn>
              <a:cxn ang="cd4">
                <a:pos x="hc" y="b"/>
              </a:cxn>
              <a:cxn ang="0">
                <a:pos x="r" y="vc"/>
              </a:cxn>
            </a:cxnLst>
            <a:rect l="l" t="t" r="r" b="b"/>
            <a:pathLst>
              <a:path w="11520" h="6480">
                <a:moveTo>
                  <a:pt x="0" y="0"/>
                </a:moveTo>
                <a:lnTo>
                  <a:pt x="11520" y="0"/>
                </a:lnTo>
                <a:lnTo>
                  <a:pt x="11520" y="6480"/>
                </a:lnTo>
                <a:lnTo>
                  <a:pt x="0" y="6480"/>
                </a:lnTo>
                <a:lnTo>
                  <a:pt x="0" y="0"/>
                </a:lnTo>
                <a:close/>
              </a:path>
            </a:pathLst>
          </a:custGeom>
        </p:spPr>
      </p:pic>
      <p:sp>
        <p:nvSpPr>
          <p:cNvPr id="11" name="Title 6"/>
          <p:cNvSpPr txBox="1"/>
          <p:nvPr>
            <p:custDataLst>
              <p:tags r:id="rId11"/>
            </p:custDataLst>
          </p:nvPr>
        </p:nvSpPr>
        <p:spPr>
          <a:xfrm>
            <a:off x="8840536" y="3375264"/>
            <a:ext cx="2732348" cy="1767995"/>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国内有害化学物质法规有关的标示牌</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3" name="矩形 12"/>
          <p:cNvSpPr/>
          <p:nvPr>
            <p:custDataLst>
              <p:tags r:id="rId6"/>
            </p:custDataLst>
          </p:nvPr>
        </p:nvSpPr>
        <p:spPr>
          <a:xfrm>
            <a:off x="12537279"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7"/>
            </p:custDataLst>
          </p:nvPr>
        </p:nvSpPr>
        <p:spPr>
          <a:xfrm>
            <a:off x="964706" y="2089449"/>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6" name="矩形 14"/>
          <p:cNvSpPr/>
          <p:nvPr>
            <p:custDataLst>
              <p:tags r:id="rId8"/>
            </p:custDataLst>
          </p:nvPr>
        </p:nvSpPr>
        <p:spPr>
          <a:xfrm>
            <a:off x="964706" y="4178898"/>
            <a:ext cx="10929425" cy="1928722"/>
          </a:xfrm>
          <a:prstGeom prst="rect">
            <a:avLst/>
          </a:prstGeom>
          <a:solidFill>
            <a:srgbClr val="FFFFFF"/>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5">
              <a:solidFill>
                <a:schemeClr val="lt1"/>
              </a:solidFill>
              <a:latin typeface="微软雅黑" panose="020B0503020204020204" pitchFamily="34" charset="-122"/>
              <a:ea typeface="微软雅黑" panose="020B0503020204020204" pitchFamily="34" charset="-122"/>
              <a:sym typeface="+mn-ea"/>
            </a:endParaRPr>
          </a:p>
        </p:txBody>
      </p:sp>
      <p:sp>
        <p:nvSpPr>
          <p:cNvPr id="17" name="矩形 11"/>
          <p:cNvSpPr/>
          <p:nvPr>
            <p:custDataLst>
              <p:tags r:id="rId9"/>
            </p:custDataLst>
          </p:nvPr>
        </p:nvSpPr>
        <p:spPr>
          <a:xfrm>
            <a:off x="0" y="2089449"/>
            <a:ext cx="321471" cy="4018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Title 6"/>
          <p:cNvSpPr txBox="1"/>
          <p:nvPr>
            <p:custDataLst>
              <p:tags r:id="rId11"/>
            </p:custDataLst>
          </p:nvPr>
        </p:nvSpPr>
        <p:spPr>
          <a:xfrm>
            <a:off x="1607575" y="2571630"/>
            <a:ext cx="9643601" cy="964353"/>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有害化学物质操作者教育及记录保管(环境安全担当) </a:t>
            </a:r>
            <a:endParaRPr sz="15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itle 6"/>
          <p:cNvSpPr txBox="1"/>
          <p:nvPr>
            <p:custDataLst>
              <p:tags r:id="rId12"/>
            </p:custDataLst>
          </p:nvPr>
        </p:nvSpPr>
        <p:spPr>
          <a:xfrm>
            <a:off x="1607575" y="4511631"/>
            <a:ext cx="9643601" cy="1274487"/>
          </a:xfrm>
          <a:prstGeom prst="rect">
            <a:avLst/>
          </a:prstGeom>
          <a:noFill/>
          <a:ln w="3175">
            <a:noFill/>
            <a:prstDash val="dash"/>
          </a:ln>
        </p:spPr>
        <p:txBody>
          <a:bodyPr wrap="square" lIns="66968" tIns="26787" rIns="66968" bIns="26787"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有害化学物质操作者教育及记录保管(环境安全担当) </a:t>
            </a:r>
            <a:endParaRPr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树立对有害化学物质操作者的年教育计划定期实施教育。</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根据相关法规规定期的限保存有害化学物质处理记录。</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Tree>
    <p:custDataLst>
      <p:tags r:id="rId1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6" name="矩形 13"/>
          <p:cNvSpPr/>
          <p:nvPr>
            <p:custDataLst>
              <p:tags r:id="rId6"/>
            </p:custDataLst>
          </p:nvPr>
        </p:nvSpPr>
        <p:spPr>
          <a:xfrm>
            <a:off x="2612121" y="1607268"/>
            <a:ext cx="7634520" cy="4982532"/>
          </a:xfrm>
          <a:prstGeom prst="rect">
            <a:avLst/>
          </a:prstGeom>
          <a:solidFill>
            <a:schemeClr val="lt2"/>
          </a:solidFill>
          <a:ln>
            <a:noFill/>
          </a:ln>
          <a:effectLst>
            <a:outerShdw blurRad="254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sz="1900">
                <a:solidFill>
                  <a:schemeClr val="dk1"/>
                </a:solidFill>
                <a:latin typeface="微软雅黑" panose="020B0503020204020204" pitchFamily="34" charset="-122"/>
                <a:ea typeface="微软雅黑" panose="020B0503020204020204" pitchFamily="34" charset="-122"/>
                <a:sym typeface="+mn-ea"/>
              </a:rPr>
              <a:t>2</a:t>
            </a:r>
            <a:endParaRPr lang="zh-CN" altLang="en-US" sz="1900">
              <a:solidFill>
                <a:schemeClr val="dk1"/>
              </a:solidFill>
              <a:latin typeface="微软雅黑" panose="020B0503020204020204" pitchFamily="34" charset="-122"/>
              <a:ea typeface="微软雅黑" panose="020B0503020204020204" pitchFamily="34" charset="-122"/>
              <a:sym typeface="+mn-ea"/>
            </a:endParaRPr>
          </a:p>
        </p:txBody>
      </p:sp>
      <p:sp>
        <p:nvSpPr>
          <p:cNvPr id="20" name="文本框 19"/>
          <p:cNvSpPr txBox="1"/>
          <p:nvPr>
            <p:custDataLst>
              <p:tags r:id="rId7"/>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3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1" name="Title 6"/>
          <p:cNvSpPr txBox="1"/>
          <p:nvPr>
            <p:custDataLst>
              <p:tags r:id="rId8"/>
            </p:custDataLst>
          </p:nvPr>
        </p:nvSpPr>
        <p:spPr>
          <a:xfrm>
            <a:off x="2933574" y="1928723"/>
            <a:ext cx="6991602" cy="4339616"/>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土壤污染设施(石油类储藏设施) 管理</a:t>
            </a:r>
            <a:endParaRPr lang="zh-CN" altLang="en-US" sz="21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Font typeface="+mj-ea"/>
              <a:buNone/>
            </a:pPr>
            <a:r>
              <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石油类 保管·储藏设施管理</a:t>
            </a:r>
            <a:endParaRPr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为对应OIL类的泄漏事故, 在储藏罐周围放置吸附包,黄沙等。</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为了OIL泄漏时防止从防流槽中流出平常要关闭切断阀门, 必要时将阀门打开把雨水放掉。</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处理泄漏在地面的石油类保管·储藏设施时, 尽量使用吸附剂等进行处理防止2次污染的发生。</a:t>
            </a:r>
            <a:endParaRPr lang="en-US" altLang="zh-CN" sz="16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7" name="矩形 16"/>
          <p:cNvSpPr/>
          <p:nvPr>
            <p:custDataLst>
              <p:tags r:id="rId9"/>
            </p:custDataLst>
          </p:nvPr>
        </p:nvSpPr>
        <p:spPr>
          <a:xfrm>
            <a:off x="10608554" y="2893083"/>
            <a:ext cx="2250299" cy="273235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
        <p:nvSpPr>
          <p:cNvPr id="18" name="矩形 17"/>
          <p:cNvSpPr/>
          <p:nvPr>
            <p:custDataLst>
              <p:tags r:id="rId10"/>
            </p:custDataLst>
          </p:nvPr>
        </p:nvSpPr>
        <p:spPr>
          <a:xfrm>
            <a:off x="0" y="2893083"/>
            <a:ext cx="2250299" cy="273235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lt1"/>
              </a:solidFill>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11" name="圆角矩形 10"/>
          <p:cNvSpPr/>
          <p:nvPr>
            <p:custDataLst>
              <p:tags r:id="rId6"/>
            </p:custDataLst>
          </p:nvPr>
        </p:nvSpPr>
        <p:spPr>
          <a:xfrm>
            <a:off x="1607608" y="1735836"/>
            <a:ext cx="9643533" cy="2635899"/>
          </a:xfrm>
          <a:prstGeom prst="roundRect">
            <a:avLst>
              <a:gd name="adj" fmla="val 0"/>
            </a:avLst>
          </a:prstGeom>
          <a:solidFill>
            <a:schemeClr val="lt2"/>
          </a:solidFill>
          <a:ln>
            <a:noFill/>
          </a:ln>
          <a:effectLst>
            <a:outerShdw blurRad="127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7"/>
            </p:custDataLst>
          </p:nvPr>
        </p:nvSpPr>
        <p:spPr>
          <a:xfrm>
            <a:off x="2089617" y="4178865"/>
            <a:ext cx="2571609" cy="192870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8"/>
            </p:custDataLst>
          </p:nvPr>
        </p:nvSpPr>
        <p:spPr>
          <a:xfrm>
            <a:off x="5165002" y="4178865"/>
            <a:ext cx="2571609" cy="192870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3" name="矩形 2"/>
          <p:cNvSpPr/>
          <p:nvPr>
            <p:custDataLst>
              <p:tags r:id="rId9"/>
            </p:custDataLst>
          </p:nvPr>
        </p:nvSpPr>
        <p:spPr>
          <a:xfrm>
            <a:off x="8210248" y="4178865"/>
            <a:ext cx="2571609" cy="192870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10"/>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Title 6"/>
          <p:cNvSpPr txBox="1"/>
          <p:nvPr>
            <p:custDataLst>
              <p:tags r:id="rId11"/>
            </p:custDataLst>
          </p:nvPr>
        </p:nvSpPr>
        <p:spPr>
          <a:xfrm>
            <a:off x="1929059" y="2057287"/>
            <a:ext cx="9000631" cy="1992997"/>
          </a:xfrm>
          <a:prstGeom prst="rect">
            <a:avLst/>
          </a:prstGeom>
          <a:noFill/>
          <a:ln w="3175">
            <a:noFill/>
            <a:prstDash val="dash"/>
          </a:ln>
        </p:spPr>
        <p:txBody>
          <a:bodyPr wrap="square" lIns="66968" tIns="26787" rIns="66968" bIns="26787"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没有水会丧失油水分离的功能。</a:t>
            </a:r>
            <a:endParaRPr lang="en-US" altLang="zh-CN"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6" name="Title 6"/>
          <p:cNvSpPr txBox="1"/>
          <p:nvPr>
            <p:custDataLst>
              <p:tags r:id="rId12"/>
            </p:custDataLst>
          </p:nvPr>
        </p:nvSpPr>
        <p:spPr>
          <a:xfrm>
            <a:off x="2415156" y="4500316"/>
            <a:ext cx="1920532" cy="1285804"/>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要检查内部水的满位保持状态及构造物的Leak等。</a:t>
            </a:r>
            <a:endParaRPr lang="en-US" altLang="zh-CN"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18" name="Title 6"/>
          <p:cNvSpPr txBox="1"/>
          <p:nvPr>
            <p:custDataLst>
              <p:tags r:id="rId13"/>
            </p:custDataLst>
          </p:nvPr>
        </p:nvSpPr>
        <p:spPr>
          <a:xfrm>
            <a:off x="5469109" y="4500316"/>
            <a:ext cx="1920532" cy="1285804"/>
          </a:xfrm>
          <a:prstGeom prst="rect">
            <a:avLst/>
          </a:prstGeom>
          <a:noFill/>
          <a:ln w="3175">
            <a:noFill/>
            <a:prstDash val="dash"/>
          </a:ln>
        </p:spPr>
        <p:txBody>
          <a:bodyPr wrap="square" lIns="66968" tIns="26787" rIns="66968" bIns="26787" anchor="ctr" anchorCtr="0">
            <a:normAutofit fontScale="6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rPr>
              <a:t>根据槽内部的污染程度, 利用指定废弃物(废油)回收车辆回收或吸附包清楚内部的油。</a:t>
            </a:r>
            <a:endParaRPr lang="en-US" altLang="zh-CN"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a:endParaRPr>
          </a:p>
        </p:txBody>
      </p:sp>
      <p:sp>
        <p:nvSpPr>
          <p:cNvPr id="20" name="Title 6"/>
          <p:cNvSpPr txBox="1"/>
          <p:nvPr>
            <p:custDataLst>
              <p:tags r:id="rId14"/>
            </p:custDataLst>
          </p:nvPr>
        </p:nvSpPr>
        <p:spPr>
          <a:xfrm>
            <a:off x="8523063" y="4500316"/>
            <a:ext cx="1920532" cy="1285804"/>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油水分离槽</a:t>
            </a:r>
            <a:endParaRPr sz="13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6" name="矩形 15"/>
          <p:cNvSpPr/>
          <p:nvPr>
            <p:custDataLst>
              <p:tags r:id="rId6"/>
            </p:custDataLst>
          </p:nvPr>
        </p:nvSpPr>
        <p:spPr>
          <a:xfrm>
            <a:off x="1768182" y="1767995"/>
            <a:ext cx="509017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7" name="矩形 15"/>
          <p:cNvSpPr/>
          <p:nvPr>
            <p:custDataLst>
              <p:tags r:id="rId7"/>
            </p:custDataLst>
          </p:nvPr>
        </p:nvSpPr>
        <p:spPr>
          <a:xfrm>
            <a:off x="1446699" y="1446542"/>
            <a:ext cx="5090178" cy="4982532"/>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005">
                <a:solidFill>
                  <a:schemeClr val="dk1"/>
                </a:solidFill>
                <a:latin typeface="微软雅黑" panose="020B0503020204020204" pitchFamily="34" charset="-122"/>
                <a:ea typeface="微软雅黑" panose="020B0503020204020204" pitchFamily="34" charset="-122"/>
              </a:rPr>
              <a:t>2</a:t>
            </a:r>
            <a:endParaRPr lang="en-US" altLang="zh-CN" sz="2005">
              <a:solidFill>
                <a:schemeClr val="dk1"/>
              </a:solidFill>
              <a:latin typeface="微软雅黑" panose="020B0503020204020204" pitchFamily="34" charset="-122"/>
              <a:ea typeface="微软雅黑" panose="020B0503020204020204" pitchFamily="34" charset="-122"/>
            </a:endParaRPr>
          </a:p>
        </p:txBody>
      </p:sp>
      <p:sp>
        <p:nvSpPr>
          <p:cNvPr id="8" name="任意多边形 7"/>
          <p:cNvSpPr>
            <a:spLocks noChangeAspect="1"/>
          </p:cNvSpPr>
          <p:nvPr>
            <p:custDataLst>
              <p:tags r:id="rId8"/>
            </p:custDataLst>
          </p:nvPr>
        </p:nvSpPr>
        <p:spPr>
          <a:xfrm>
            <a:off x="8465910" y="2571630"/>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13" name="任意多边形 12"/>
          <p:cNvSpPr>
            <a:spLocks noChangeAspect="1"/>
          </p:cNvSpPr>
          <p:nvPr>
            <p:custDataLst>
              <p:tags r:id="rId9"/>
            </p:custDataLst>
          </p:nvPr>
        </p:nvSpPr>
        <p:spPr>
          <a:xfrm>
            <a:off x="10447789" y="5303986"/>
            <a:ext cx="753630" cy="107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10"/>
            </p:custDataLst>
          </p:nvPr>
        </p:nvSpPr>
        <p:spPr>
          <a:xfrm>
            <a:off x="482156" y="160726"/>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1" name="图片 10"/>
          <p:cNvPicPr>
            <a:picLocks noChangeAspect="1"/>
          </p:cNvPicPr>
          <p:nvPr>
            <p:custDataLst>
              <p:tags r:id="rId11"/>
            </p:custDataLst>
          </p:nvPr>
        </p:nvPicPr>
        <p:blipFill rotWithShape="1">
          <a:blip r:embed="rId12"/>
          <a:srcRect l="19565" r="19565"/>
          <a:stretch>
            <a:fillRect/>
          </a:stretch>
        </p:blipFill>
        <p:spPr>
          <a:xfrm>
            <a:off x="1607446" y="1607268"/>
            <a:ext cx="5090204" cy="4982519"/>
          </a:xfrm>
          <a:custGeom>
            <a:avLst/>
            <a:gdLst/>
            <a:ahLst/>
            <a:cxnLst>
              <a:cxn ang="3">
                <a:pos x="hc" y="t"/>
              </a:cxn>
              <a:cxn ang="cd2">
                <a:pos x="l" y="vc"/>
              </a:cxn>
              <a:cxn ang="cd4">
                <a:pos x="hc" y="b"/>
              </a:cxn>
              <a:cxn ang="0">
                <a:pos x="r" y="vc"/>
              </a:cxn>
            </a:cxnLst>
            <a:rect l="l" t="t" r="r" b="b"/>
            <a:pathLst>
              <a:path w="6000" h="7440">
                <a:moveTo>
                  <a:pt x="0" y="0"/>
                </a:moveTo>
                <a:lnTo>
                  <a:pt x="6000" y="0"/>
                </a:lnTo>
                <a:lnTo>
                  <a:pt x="6000" y="7440"/>
                </a:lnTo>
                <a:lnTo>
                  <a:pt x="0" y="7440"/>
                </a:lnTo>
                <a:lnTo>
                  <a:pt x="0" y="0"/>
                </a:lnTo>
                <a:close/>
              </a:path>
            </a:pathLst>
          </a:custGeom>
        </p:spPr>
      </p:pic>
      <p:sp>
        <p:nvSpPr>
          <p:cNvPr id="12" name="Title 6"/>
          <p:cNvSpPr txBox="1"/>
          <p:nvPr>
            <p:custDataLst>
              <p:tags r:id="rId13"/>
            </p:custDataLst>
          </p:nvPr>
        </p:nvSpPr>
        <p:spPr>
          <a:xfrm>
            <a:off x="8626696" y="3053786"/>
            <a:ext cx="2624675" cy="1928707"/>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油水分离槽设置事例 : 适用4阶段</a:t>
            </a:r>
            <a:endParaRPr sz="20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11390"/>
            <a:ext cx="12856219" cy="96435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2"/>
            </p:custDataLst>
          </p:nvPr>
        </p:nvPicPr>
        <p:blipFill>
          <a:blip r:embed="rId3"/>
          <a:stretch>
            <a:fillRect/>
          </a:stretch>
        </p:blipFill>
        <p:spPr>
          <a:xfrm>
            <a:off x="12096749" y="-11390"/>
            <a:ext cx="759470" cy="759428"/>
          </a:xfrm>
          <a:prstGeom prst="rect">
            <a:avLst/>
          </a:prstGeom>
        </p:spPr>
      </p:pic>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6473222"/>
            <a:ext cx="759470" cy="759428"/>
          </a:xfrm>
          <a:prstGeom prst="rect">
            <a:avLst/>
          </a:prstGeom>
        </p:spPr>
      </p:pic>
      <p:sp>
        <p:nvSpPr>
          <p:cNvPr id="2" name="矩形 11"/>
          <p:cNvSpPr/>
          <p:nvPr>
            <p:custDataLst>
              <p:tags r:id="rId6"/>
            </p:custDataLst>
          </p:nvPr>
        </p:nvSpPr>
        <p:spPr>
          <a:xfrm>
            <a:off x="1004862" y="1607268"/>
            <a:ext cx="10849038" cy="3696717"/>
          </a:xfrm>
          <a:prstGeom prst="rect">
            <a:avLst/>
          </a:prstGeom>
          <a:solidFill>
            <a:schemeClr val="lt2"/>
          </a:solidFill>
          <a:ln>
            <a:noFill/>
          </a:ln>
          <a:effectLst>
            <a:outerShdw blurRad="381000" dir="5400000" sx="101000" sy="101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5">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7"/>
            </p:custDataLst>
          </p:nvPr>
        </p:nvSpPr>
        <p:spPr>
          <a:xfrm>
            <a:off x="482156" y="160727"/>
            <a:ext cx="11894438" cy="642902"/>
          </a:xfrm>
          <a:prstGeom prst="rect">
            <a:avLst/>
          </a:prstGeom>
          <a:noFill/>
        </p:spPr>
        <p:txBody>
          <a:bodyPr wrap="square" lIns="66968" tIns="26787" rIns="66968" bIns="26787" rtlCol="0" anchor="ctr" anchorCtr="0">
            <a:normAutofit/>
          </a:bodyPr>
          <a:p>
            <a:pPr marL="0" indent="0" algn="l">
              <a:lnSpc>
                <a:spcPct val="100000"/>
              </a:lnSpc>
              <a:spcBef>
                <a:spcPts val="0"/>
              </a:spcBef>
              <a:spcAft>
                <a:spcPts val="0"/>
              </a:spcAft>
              <a:buSzPct val="100000"/>
              <a:buNone/>
            </a:pPr>
            <a:r>
              <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06 有害化学物质管理</a:t>
            </a:r>
            <a:endParaRPr lang="en-US" sz="3500" b="1" spc="16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7" name="Group 50"/>
          <p:cNvGraphicFramePr>
            <a:graphicFrameLocks noGrp="1"/>
          </p:cNvGraphicFramePr>
          <p:nvPr>
            <p:custDataLst>
              <p:tags r:id="rId8"/>
            </p:custDataLst>
          </p:nvPr>
        </p:nvGraphicFramePr>
        <p:xfrm>
          <a:off x="1457012" y="2085292"/>
          <a:ext cx="9944735" cy="2740660"/>
        </p:xfrm>
        <a:graphic>
          <a:graphicData uri="http://schemas.openxmlformats.org/drawingml/2006/table">
            <a:tbl>
              <a:tblPr/>
              <a:tblGrid>
                <a:gridCol w="1186180"/>
                <a:gridCol w="4520565"/>
                <a:gridCol w="4237990"/>
              </a:tblGrid>
              <a:tr h="367030">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5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区  分</a:t>
                      </a:r>
                      <a:endParaRPr lang="zh-CN" altLang="en-US" sz="15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a:noFill/>
                    </a:lnL>
                    <a:lnR>
                      <a:noFill/>
                    </a:lnR>
                    <a:lnT w="19050">
                      <a:solidFill>
                        <a:srgbClr val="004D85"/>
                      </a:solidFill>
                      <a:prstDash val="solid"/>
                    </a:lnT>
                    <a:lnB w="19050">
                      <a:solidFill>
                        <a:srgbClr val="004D85"/>
                      </a:solidFill>
                      <a:prstDash val="solid"/>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5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症  状</a:t>
                      </a:r>
                      <a:endParaRPr lang="zh-CN" altLang="en-US" sz="1500" b="1"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horzOverflow="overflow">
                    <a:lnL>
                      <a:noFill/>
                    </a:lnL>
                    <a:lnR>
                      <a:noFill/>
                    </a:lnR>
                    <a:lnT w="19050">
                      <a:solidFill>
                        <a:srgbClr val="004D85"/>
                      </a:solidFill>
                      <a:prstDash val="solid"/>
                    </a:lnT>
                    <a:lnB w="19050">
                      <a:solidFill>
                        <a:srgbClr val="004D85"/>
                      </a:solidFill>
                      <a:prstDash val="solid"/>
                    </a:lnB>
                    <a:lnTlToBr>
                      <a:noFill/>
                    </a:lnTlToBr>
                    <a:lnBlToTr>
                      <a:noFill/>
                    </a:lnBlToTr>
                    <a:solidFill>
                      <a:srgbClr val="FFFFFF"/>
                    </a:solidFill>
                  </a:tcPr>
                </a:tc>
                <a:tc>
                  <a:txBody>
                    <a:bodyPr/>
                    <a:p>
                      <a:pPr marR="0" lvl="0" indent="0" algn="ctr" defTabSz="914400" rtl="0" eaLnBrk="1" fontAlgn="base" latinLnBrk="1" hangingPunct="1">
                        <a:lnSpc>
                          <a:spcPct val="120000"/>
                        </a:lnSpc>
                        <a:spcBef>
                          <a:spcPts val="0"/>
                        </a:spcBef>
                        <a:spcAft>
                          <a:spcPts val="0"/>
                        </a:spcAft>
                        <a:buClrTx/>
                        <a:buSzTx/>
                        <a:buFontTx/>
                        <a:buNone/>
                      </a:pPr>
                      <a:r>
                        <a:rPr lang="zh-CN" altLang="en-US" sz="1500" b="1" spc="120">
                          <a:solidFill>
                            <a:srgbClr val="004D85"/>
                          </a:solidFill>
                          <a:latin typeface="微软雅黑" panose="020B0503020204020204" pitchFamily="34" charset="-122"/>
                          <a:ea typeface="微软雅黑" panose="020B0503020204020204" pitchFamily="34" charset="-122"/>
                        </a:rPr>
                        <a:t>应急处置</a:t>
                      </a:r>
                      <a:endParaRPr lang="zh-CN" altLang="en-US" sz="1500" b="1"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horzOverflow="overflow">
                    <a:lnL>
                      <a:noFill/>
                    </a:lnL>
                    <a:lnR>
                      <a:noFill/>
                    </a:lnR>
                    <a:lnT w="19050">
                      <a:solidFill>
                        <a:srgbClr val="004D85"/>
                      </a:solidFill>
                      <a:prstDash val="solid"/>
                    </a:lnT>
                    <a:lnB w="19050">
                      <a:solidFill>
                        <a:srgbClr val="004D85"/>
                      </a:solidFill>
                      <a:prstDash val="solid"/>
                    </a:lnB>
                    <a:lnTlToBr>
                      <a:noFill/>
                    </a:lnTlToBr>
                    <a:lnBlToTr>
                      <a:noFill/>
                    </a:lnBlToTr>
                    <a:solidFill>
                      <a:srgbClr val="FFFFFF"/>
                    </a:solidFill>
                  </a:tcPr>
                </a:tc>
              </a:tr>
              <a:tr h="593090">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盐酸</a:t>
                      </a:r>
                      <a:endParaRPr lang="ko-KR"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(HCl)</a:t>
                      </a:r>
                      <a:endPar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w="19050">
                      <a:solidFill>
                        <a:srgbClr val="004D85"/>
                      </a:solidFill>
                      <a:prstDash val="solid"/>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rPr>
                        <a:t>接触皮肤会引起化学性烧伤</a:t>
                      </a:r>
                      <a:endParaRPr lang="zh-CN" altLang="en-US" sz="13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anchorCtr="1" horzOverflow="overflow">
                    <a:lnL>
                      <a:noFill/>
                    </a:lnL>
                    <a:lnR>
                      <a:noFill/>
                    </a:lnR>
                    <a:lnT w="19050">
                      <a:solidFill>
                        <a:srgbClr val="004D85"/>
                      </a:solidFill>
                      <a:prstDash val="solid"/>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rPr>
                        <a:t>肥皂水洗净后接受医生</a:t>
                      </a:r>
                      <a:endParaRPr lang="zh-CN" altLang="en-US" sz="1300" b="0" spc="120">
                        <a:solidFill>
                          <a:srgbClr val="004D85"/>
                        </a:solidFill>
                        <a:latin typeface="微软雅黑" panose="020B0503020204020204" pitchFamily="34" charset="-122"/>
                        <a:ea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rPr>
                        <a:t>诊断</a:t>
                      </a:r>
                      <a:endParaRPr lang="zh-CN" altLang="en-US" sz="13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anchorCtr="1" horzOverflow="overflow">
                    <a:lnL>
                      <a:noFill/>
                    </a:lnL>
                    <a:lnR>
                      <a:noFill/>
                    </a:lnR>
                    <a:lnT w="19050">
                      <a:solidFill>
                        <a:srgbClr val="004D85"/>
                      </a:solidFill>
                      <a:prstDash val="solid"/>
                    </a:lnT>
                    <a:lnB>
                      <a:noFill/>
                    </a:lnB>
                    <a:lnTlToBr>
                      <a:noFill/>
                    </a:lnTlToBr>
                    <a:lnBlToTr>
                      <a:noFill/>
                    </a:lnBlToTr>
                    <a:solidFill>
                      <a:srgbClr val="FFFFFF"/>
                    </a:solidFill>
                  </a:tcPr>
                </a:tc>
              </a:tr>
              <a:tr h="593725">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烧碱</a:t>
                      </a:r>
                      <a:endParaRPr lang="ko-KR"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(NaOH)</a:t>
                      </a:r>
                      <a:endPar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a:noFill/>
                    </a:lnT>
                    <a:lnB>
                      <a:noFill/>
                    </a:lnB>
                    <a:lnTlToBr>
                      <a:noFill/>
                    </a:lnTlToBr>
                    <a:lnBlToTr>
                      <a:noFill/>
                    </a:lnBlToTr>
                    <a:solidFill>
                      <a:srgbClr val="B3E0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接触皮肤会侵蚀皮肤组织,</a:t>
                      </a:r>
                      <a:r>
                        <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发生皮肤炎, 洗儒粉尘时会侵蚀呼吸道黏膜</a:t>
                      </a:r>
                      <a:r>
                        <a:rPr lang="ko-KR"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进入眼睛会导致角膜失明</a:t>
                      </a:r>
                      <a:endPar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a:noFill/>
                    </a:lnT>
                    <a:lnB>
                      <a:noFill/>
                    </a:lnB>
                    <a:lnTlToBr>
                      <a:noFill/>
                    </a:lnTlToBr>
                    <a:lnBlToTr>
                      <a:noFill/>
                    </a:lnBlToTr>
                    <a:solidFill>
                      <a:srgbClr val="B3E0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接触皮肤或进入眼睛时, 利用流水清洗, 饮入时喝大量的水再接受医生诊断</a:t>
                      </a:r>
                      <a:endPar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a:noFill/>
                    </a:lnT>
                    <a:lnB>
                      <a:noFill/>
                    </a:lnB>
                    <a:lnTlToBr>
                      <a:noFill/>
                    </a:lnTlToBr>
                    <a:lnBlToTr>
                      <a:noFill/>
                    </a:lnBlToTr>
                    <a:solidFill>
                      <a:srgbClr val="B3E0FF"/>
                    </a:solidFill>
                  </a:tcPr>
                </a:tc>
              </a:tr>
              <a:tr h="593090">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硝酸</a:t>
                      </a:r>
                      <a:endParaRPr lang="ko-KR"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(HNO₃)</a:t>
                      </a:r>
                      <a:endPar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rPr>
                        <a:t>接触皮肤时初期感觉疼痛和瘙痒而且接触部位变成黄色</a:t>
                      </a:r>
                      <a:endParaRPr lang="zh-CN" altLang="en-US" sz="13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anchorCtr="1" horzOverflow="overflow">
                    <a:lnL>
                      <a:noFill/>
                    </a:lnL>
                    <a:lnR>
                      <a:noFill/>
                    </a:lnR>
                    <a:lnT>
                      <a:noFill/>
                    </a:lnT>
                    <a:lnB>
                      <a:noFill/>
                    </a:lnB>
                    <a:lnTlToBr>
                      <a:noFill/>
                    </a:lnTlToBr>
                    <a:lnBlToTr>
                      <a:noFill/>
                    </a:lnBlToTr>
                    <a:solidFill>
                      <a:srgbClr val="FFFF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立即用肥皂水洗净再用流水清洗15分钟以上</a:t>
                      </a:r>
                      <a:endPar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a:noFill/>
                    </a:lnT>
                    <a:lnB>
                      <a:noFill/>
                    </a:lnB>
                    <a:lnTlToBr>
                      <a:noFill/>
                    </a:lnTlToBr>
                    <a:lnBlToTr>
                      <a:noFill/>
                    </a:lnBlToTr>
                    <a:solidFill>
                      <a:srgbClr val="FFFFFF"/>
                    </a:solidFill>
                  </a:tcPr>
                </a:tc>
              </a:tr>
              <a:tr h="593725">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硫酸</a:t>
                      </a:r>
                      <a:endParaRPr lang="ko-KR"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base" latinLnBrk="1" hangingPunct="1">
                        <a:lnSpc>
                          <a:spcPct val="120000"/>
                        </a:lnSpc>
                        <a:spcBef>
                          <a:spcPts val="0"/>
                        </a:spcBef>
                        <a:spcAft>
                          <a:spcPts val="0"/>
                        </a:spcAft>
                        <a:buClrTx/>
                        <a:buSzTx/>
                        <a:buFontTx/>
                        <a:buNone/>
                      </a:pPr>
                      <a:r>
                        <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(H₂SO₄)</a:t>
                      </a:r>
                      <a:endParaRPr lang="en-US" altLang="ko-KR"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a:noFill/>
                    </a:lnT>
                    <a:lnB w="19050">
                      <a:solidFill>
                        <a:srgbClr val="004D85"/>
                      </a:solidFill>
                      <a:prstDash val="solid"/>
                    </a:lnB>
                    <a:lnTlToBr>
                      <a:noFill/>
                    </a:lnTlToBr>
                    <a:lnBlToTr>
                      <a:noFill/>
                    </a:lnBlToTr>
                    <a:solidFill>
                      <a:srgbClr val="B3E0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rPr>
                        <a:t>接触皮肤会引起烧伤, 进入眼睛会失明</a:t>
                      </a:r>
                      <a:endParaRPr lang="zh-CN" altLang="en-US" sz="1300" b="0" spc="120">
                        <a:solidFill>
                          <a:srgbClr val="004D85"/>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nchorCtr="1" horzOverflow="overflow">
                    <a:lnL>
                      <a:noFill/>
                    </a:lnL>
                    <a:lnR>
                      <a:noFill/>
                    </a:lnR>
                    <a:lnT>
                      <a:noFill/>
                    </a:lnT>
                    <a:lnB w="19050">
                      <a:solidFill>
                        <a:srgbClr val="004D85"/>
                      </a:solidFill>
                      <a:prstDash val="solid"/>
                    </a:lnB>
                    <a:lnTlToBr>
                      <a:noFill/>
                    </a:lnTlToBr>
                    <a:lnBlToTr>
                      <a:noFill/>
                    </a:lnBlToTr>
                    <a:solidFill>
                      <a:srgbClr val="B3E0FF"/>
                    </a:solidFill>
                  </a:tcPr>
                </a:tc>
                <a:tc>
                  <a:txBody>
                    <a:bodyPr/>
                    <a:p>
                      <a:pPr marR="0" lvl="0" indent="0" algn="l" defTabSz="914400" rtl="0" eaLnBrk="1" fontAlgn="base" latinLnBrk="1" hangingPunct="1">
                        <a:lnSpc>
                          <a:spcPct val="120000"/>
                        </a:lnSpc>
                        <a:spcBef>
                          <a:spcPts val="0"/>
                        </a:spcBef>
                        <a:spcAft>
                          <a:spcPts val="0"/>
                        </a:spcAft>
                        <a:buClrTx/>
                        <a:buSzTx/>
                        <a:buFontTx/>
                        <a:buNone/>
                      </a:pPr>
                      <a:r>
                        <a:rPr lang="zh-CN" altLang="en-US" sz="1300" b="0" spc="120">
                          <a:solidFill>
                            <a:srgbClr val="004D85"/>
                          </a:solidFill>
                          <a:latin typeface="微软雅黑" panose="020B0503020204020204" pitchFamily="34" charset="-122"/>
                          <a:ea typeface="微软雅黑" panose="020B0503020204020204" pitchFamily="34" charset="-122"/>
                        </a:rPr>
                        <a:t>接触皮肤时用干布擦拭再用大量水清洗</a:t>
                      </a:r>
                      <a:endParaRPr lang="zh-CN" altLang="en-US" sz="1300" b="0" spc="120">
                        <a:solidFill>
                          <a:srgbClr val="004D85"/>
                        </a:solidFill>
                        <a:latin typeface="微软雅黑" panose="020B0503020204020204" pitchFamily="34" charset="-122"/>
                        <a:ea typeface="微软雅黑" panose="020B0503020204020204" pitchFamily="34" charset="-122"/>
                      </a:endParaRPr>
                    </a:p>
                  </a:txBody>
                  <a:tcPr marL="25400" marR="25400" marT="25400" marB="25400" anchor="ctr" anchorCtr="1" horzOverflow="overflow">
                    <a:lnL>
                      <a:noFill/>
                    </a:lnL>
                    <a:lnR>
                      <a:noFill/>
                    </a:lnR>
                    <a:lnT>
                      <a:noFill/>
                    </a:lnT>
                    <a:lnB w="19050">
                      <a:solidFill>
                        <a:srgbClr val="004D85"/>
                      </a:solidFill>
                      <a:prstDash val="solid"/>
                    </a:lnB>
                    <a:lnTlToBr>
                      <a:noFill/>
                    </a:lnTlToBr>
                    <a:lnBlToTr>
                      <a:noFill/>
                    </a:lnBlToTr>
                    <a:solidFill>
                      <a:srgbClr val="B3E0FF"/>
                    </a:solidFill>
                  </a:tcPr>
                </a:tc>
              </a:tr>
            </a:tbl>
          </a:graphicData>
        </a:graphic>
      </p:graphicFrame>
      <p:sp>
        <p:nvSpPr>
          <p:cNvPr id="11" name="Title 6"/>
          <p:cNvSpPr txBox="1"/>
          <p:nvPr>
            <p:custDataLst>
              <p:tags r:id="rId9"/>
            </p:custDataLst>
          </p:nvPr>
        </p:nvSpPr>
        <p:spPr>
          <a:xfrm>
            <a:off x="803940" y="5786167"/>
            <a:ext cx="11250869" cy="642902"/>
          </a:xfrm>
          <a:prstGeom prst="rect">
            <a:avLst/>
          </a:prstGeom>
          <a:noFill/>
          <a:ln w="3175">
            <a:noFill/>
            <a:prstDash val="dash"/>
          </a:ln>
        </p:spPr>
        <p:txBody>
          <a:bodyPr wrap="square" lIns="66968" tIns="26787" rIns="66968" bIns="26787"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有害化学物质 应急处置要领</a:t>
            </a:r>
            <a:endParaRPr lang="zh-CN" altLang="en-US" sz="2200" spc="10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custDataLst>
              <p:tags r:id="rId1"/>
            </p:custDataLst>
          </p:nvPr>
        </p:nvSpPr>
        <p:spPr bwMode="auto">
          <a:xfrm>
            <a:off x="2554277"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07</a:t>
            </a:r>
            <a:endParaRPr lang="en-US" altLang="zh-CN" sz="11500" b="1" cap="all" spc="300" dirty="0">
              <a:solidFill>
                <a:schemeClr val="accent1"/>
              </a:solidFill>
              <a:latin typeface="+mj-ea"/>
              <a:ea typeface="+mj-ea"/>
              <a:cs typeface="Arial" panose="020B0604020202020204" pitchFamily="34" charset="0"/>
            </a:endParaRPr>
          </a:p>
        </p:txBody>
      </p:sp>
      <p:sp>
        <p:nvSpPr>
          <p:cNvPr id="345" name="Freeform 11"/>
          <p:cNvSpPr/>
          <p:nvPr>
            <p:custDataLst>
              <p:tags r:id="rId2"/>
            </p:custDataLst>
          </p:nvPr>
        </p:nvSpPr>
        <p:spPr>
          <a:xfrm>
            <a:off x="11759435" y="4946670"/>
            <a:ext cx="235400" cy="235404"/>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ctr"/>
            <a:endParaRPr lang="zh-CN" altLang="en-US" sz="10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4775195" y="2157253"/>
            <a:ext cx="235396" cy="235062"/>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rmAutofit fontScale="25000"/>
          </a:bodyPr>
          <a:p>
            <a:pPr algn="r"/>
            <a:endParaRPr lang="zh-CN" altLang="en-US" sz="100">
              <a:solidFill>
                <a:schemeClr val="lt1"/>
              </a:solidFill>
              <a:latin typeface="Arial" panose="020B0604020202020204" pitchFamily="34" charset="0"/>
              <a:ea typeface="微软雅黑" panose="020B0503020204020204" pitchFamily="34" charset="-122"/>
            </a:endParaRPr>
          </a:p>
        </p:txBody>
      </p:sp>
      <p:sp>
        <p:nvSpPr>
          <p:cNvPr id="3" name="标题 1"/>
          <p:cNvSpPr/>
          <p:nvPr>
            <p:custDataLst>
              <p:tags r:id="rId4"/>
            </p:custDataLst>
          </p:nvPr>
        </p:nvSpPr>
        <p:spPr>
          <a:xfrm>
            <a:off x="4878426" y="2503118"/>
            <a:ext cx="7009896" cy="2385661"/>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22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4200" dirty="0">
                <a:solidFill>
                  <a:schemeClr val="accent1"/>
                </a:solidFill>
                <a:uFillTx/>
                <a:sym typeface="+mn-ea"/>
              </a:rPr>
              <a:t>食品卫生管理</a:t>
            </a:r>
            <a:endParaRPr lang="zh-CN" altLang="en-US" sz="4200" dirty="0">
              <a:solidFill>
                <a:schemeClr val="accent1"/>
              </a:solidFill>
              <a:uFillTx/>
              <a:sym typeface="+mn-ea"/>
            </a:endParaRPr>
          </a:p>
        </p:txBody>
      </p:sp>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45_1*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a"/>
  <p:tag name="KSO_WM_UNIT_DEC_AREA_ID" val="9d8e2aea1a8542e9bc38bd810fc2b95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f3c379a40bb47ae92944edc2364345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3a64eb1e-e4f7-4ceb-8582-8d87efedce20}"/>
</p:tagLst>
</file>

<file path=ppt/tags/tag100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01.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02.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0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0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05.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06.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0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0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09.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310f2607-109d-4541-8e9c-32a747ff04da}"/>
</p:tagLst>
</file>

<file path=ppt/tags/tag1010.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1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1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13.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1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1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1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1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1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1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46_1*i*2"/>
  <p:tag name="KSO_WM_TEMPLATE_CATEGORY" val="diagram"/>
  <p:tag name="KSO_WM_TEMPLATE_INDEX" val="20211246"/>
  <p:tag name="KSO_WM_UNIT_LAYERLEVEL" val="1"/>
  <p:tag name="KSO_WM_TAG_VERSION" val="1.0"/>
  <p:tag name="KSO_WM_BEAUTIFY_FLAG" val="#wm#"/>
  <p:tag name="KSO_WM_UNIT_BLOCK" val="0"/>
  <p:tag name="KSO_WM_UNIT_DEC_AREA_ID" val="1565d2f549e54a52abb81560edb8211b"/>
  <p:tag name="KSO_WM_UNIT_SM_LIMIT_TYPE" val="2"/>
  <p:tag name="KSO_WM_UNIT_TYPE" val="i"/>
  <p:tag name="KSO_WM_UNIT_INDEX" val="2"/>
  <p:tag name="KSO_WM_UNIT_DECORATE_INFO" val="{&quot;DecorateInfoH&quot;:{&quot;IsAbs&quot;:false},&quot;DecorateInfoW&quot;:{&quot;IsAbs&quot;:false},&quot;DecorateInfoX&quot;:{&quot;IsAbs&quot;:false,&quot;Pos&quot;:1},&quot;DecorateInfoY&quot;:{&quot;IsAbs&quot;:false,&quot;Pos&quot;:1},&quot;ReferentInfo&quot;:{&quot;Id&quot;:&quot;9eb8c177de514bbb9e5fa6ee2fd0fd97;c248bb3125fd419c91694295be297cb2&quot;,&quot;X&quot;:{&quot;Pos&quot;:1},&quot;Y&quot;:{&quot;Pos&quot;:1}},&quot;whChangeMode&quot;:0}"/>
  <p:tag name="KSO_WM_CHIP_GROUPID" val="5f5ee1ca4d6848d78f644aeb"/>
  <p:tag name="KSO_WM_CHIP_XID" val="5f5f3b5d8e478fb0c58a93f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40"/>
  <p:tag name="KSO_WM_TEMPLATE_ASSEMBLE_XID" val="5fd0b3861fa9d42129dd357a"/>
  <p:tag name="KSO_WM_TEMPLATE_ASSEMBLE_GROUPID" val="5fd0b3861fa9d42129dd357a"/>
</p:tagLst>
</file>

<file path=ppt/tags/tag10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2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2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023.xml><?xml version="1.0" encoding="utf-8"?>
<p:tagLst xmlns:p="http://schemas.openxmlformats.org/presentationml/2006/main">
  <p:tag name="KSO_WM_SLIDE_BK_DARK_LIGHT" val=""/>
  <p:tag name="KSO_WM_SLIDE_BACKGROUND_TYPE" val="general"/>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8aef405c-28cf-42e6-9b80-da9db2974e80}"/>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ed9e3107-7f5f-47ad-b84c-15848160dd42}"/>
</p:tagLst>
</file>

<file path=ppt/tags/tag102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027.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28.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2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46_1*a*1"/>
  <p:tag name="KSO_WM_TEMPLATE_CATEGORY" val="diagram"/>
  <p:tag name="KSO_WM_TEMPLATE_INDEX" val="2021124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02a19c573f4801b826a38929180e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4b2b25c54645619a53deef47e88cac"/>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103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31.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32.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3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3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35.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36.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3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3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39.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4.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2"/>
  <p:tag name="KSO_WM_UNIT_HIGHLIGHT" val="0"/>
  <p:tag name="KSO_WM_UNIT_COMPATIBLE" val="0"/>
  <p:tag name="KSO_WM_UNIT_DIAGRAM_ISNUMVISUAL" val="0"/>
  <p:tag name="KSO_WM_UNIT_DIAGRAM_ISREFERUNIT" val="0"/>
  <p:tag name="KSO_WM_UNIT_TYPE" val="h_a"/>
  <p:tag name="KSO_WM_UNIT_INDEX" val="1_1"/>
  <p:tag name="KSO_WM_UNIT_ID" val="diagram20211246_1*h_a*1_1"/>
  <p:tag name="KSO_WM_TEMPLATE_CATEGORY" val="diagram"/>
  <p:tag name="KSO_WM_TEMPLATE_INDEX" val="2021124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eb8c177de514bbb9e5fa6ee2fd0fd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1040.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4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4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43.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04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04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4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4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4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4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5.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246_1*h_f*1_1"/>
  <p:tag name="KSO_WM_TEMPLATE_CATEGORY" val="diagram"/>
  <p:tag name="KSO_WM_TEMPLATE_INDEX" val="20211246"/>
  <p:tag name="KSO_WM_UNIT_LAYERLEVEL" val="1_1"/>
  <p:tag name="KSO_WM_TAG_VERSION" val="1.0"/>
  <p:tag name="KSO_WM_BEAUTIFY_FLAG" val="#wm#"/>
  <p:tag name="KSO_WM_UNIT_SUBTYPE" val="a"/>
  <p:tag name="KSO_WM_UNIT_DEFAULT_FONT" val="14;20;2"/>
  <p:tag name="KSO_WM_UNIT_BLOCK" val="0"/>
  <p:tag name="KSO_WM_UNIT_VALUE" val="128"/>
  <p:tag name="KSO_WM_UNIT_SHOW_EDIT_AREA_INDICATION" val="1"/>
  <p:tag name="KSO_WM_CHIP_GROUPID" val="5e6b05b36848fb12bee65ad8"/>
  <p:tag name="KSO_WM_CHIP_XID" val="5e6b05b36848fb12bee65ada"/>
  <p:tag name="KSO_WM_UNIT_DEC_AREA_ID" val="c248bb3125fd419c91694295be297c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25"/>
  <p:tag name="KSO_WM_UNIT_TEXT_FILL_FORE_SCHEMECOLOR_INDEX" val="13"/>
  <p:tag name="KSO_WM_UNIT_TEXT_FILL_TYPE" val="1"/>
  <p:tag name="KSO_WM_TEMPLATE_ASSEMBLE_XID" val="5fd0b3861fa9d42129dd357a"/>
  <p:tag name="KSO_WM_TEMPLATE_ASSEMBLE_GROUPID" val="5fd0b3861fa9d42129dd357a"/>
</p:tagLst>
</file>

<file path=ppt/tags/tag105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5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5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053.xml><?xml version="1.0" encoding="utf-8"?>
<p:tagLst xmlns:p="http://schemas.openxmlformats.org/presentationml/2006/main">
  <p:tag name="KSO_WM_SLIDE_BK_DARK_LIGHT" val=""/>
  <p:tag name="KSO_WM_SLIDE_BACKGROUND_TYPE" val="general"/>
</p:tagLst>
</file>

<file path=ppt/tags/tag1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43fe6d69-5435-465d-a472-61a8d8b4e9e4}"/>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715678a-ab5c-4540-a682-f001cf8b891a}"/>
</p:tagLst>
</file>

<file path=ppt/tags/tag10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bc70a709-c4a7-4952-9fa0-71cd47f37ed4}"/>
</p:tagLst>
</file>

<file path=ppt/tags/tag105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0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05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06.xml><?xml version="1.0" encoding="utf-8"?>
<p:tagLst xmlns:p="http://schemas.openxmlformats.org/presentationml/2006/main">
  <p:tag name="KSO_WM_SLIDE_LAYOUT_INFO" val="{&quot;id&quot;:&quot;2020-12-09T19:22:46&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2:46&quot;,&quot;margin&quot;:{&quot;bottom&quot;:0.42699998617172241,&quot;left&quot;:1.2649999856948853,&quot;right&quot;:1.2749999761581421,&quot;top&quot;:0.41999998688697815},&quot;type&quot;:0},{&quot;id&quot;:&quot;2020-12-09T19:22:46&quot;,&quot;margin&quot;:{&quot;bottom&quot;:2.9630000591278076,&quot;left&quot;:4.6570000648498535,&quot;right&quot;:4.6570000648498535,&quot;top&quot;:3.3870000839233398},&quot;maxSize&quot;:{&quot;size1&quot;:50.750244042589131},&quot;minSize&quot;:{&quot;size1&quot;:34.850244042589125},&quot;normalSize&quot;:{&quot;size1&quot;:34.850244042589125},&quot;subLayout&quot;:[{&quot;id&quot;:&quot;2020-12-09T19:22:46&quot;,&quot;margin&quot;:{&quot;bottom&quot;:0.046929728239774704,&quot;left&quot;:4.6570000648498535,&quot;right&quot;:4.6570000648498535,&quot;top&quot;:3.3870000839233398},&quot;type&quot;:0},{&quot;id&quot;:&quot;2020-12-09T19:22:46&quot;,&quot;margin&quot;:{&quot;bottom&quot;:2.9630000591278076,&quot;left&quot;:4.6570000648498535,&quot;right&quot;:4.6570000648498535,&quot;top&quot;:0.14886191487312317},&quot;type&quot;:0}],&quot;type&quot;:0}],&quot;type&quot;:0}"/>
  <p:tag name="KSO_WM_SLIDE_BACKGROUND" val="[&quot;navigation&quot;]"/>
  <p:tag name="KSO_WM_SLIDE_RATIO" val="1.777778"/>
  <p:tag name="KSO_WM_SLIDE_ID" val="diagram20211246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1246"/>
  <p:tag name="KSO_WM_SLIDE_LAYOUT" val="a_h"/>
  <p:tag name="KSO_WM_SLIDE_LAYOUT_CNT" val="1_1"/>
  <p:tag name="KSO_WM_SLIDE_TYPE" val="text"/>
  <p:tag name="KSO_WM_SLIDE_SUBTYPE" val="pureTxt"/>
  <p:tag name="KSO_WM_SLIDE_SIZE" val="647.954*132.701"/>
  <p:tag name="KSO_WM_SLIDE_POSITION" val="155.851*239.202"/>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5d8e478fb0c58a93f0"/>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2ad3a6e3730411899b8d771a1ca619d&quot;,&quot;fill_align&quot;:&quot;cm&quot;,&quot;chip_types&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861fa9d42129dd357a"/>
  <p:tag name="KSO_WM_TEMPLATE_ASSEMBLE_GROUPID" val="5fd0b3861fa9d42129dd357a"/>
</p:tagLst>
</file>

<file path=ppt/tags/tag106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061.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a561dcff-df0b-4535-ad3c-81103fa6cb63}"/>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0a6c1756-11c3-43b8-9021-3316cd5b6183}"/>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120_1*i*1"/>
  <p:tag name="KSO_WM_TEMPLATE_CATEGORY" val="diagram"/>
  <p:tag name="KSO_WM_TEMPLATE_INDEX" val="20201120"/>
  <p:tag name="KSO_WM_UNIT_LAYERLEVEL" val="1"/>
  <p:tag name="KSO_WM_TAG_VERSION" val="1.0"/>
  <p:tag name="KSO_WM_BEAUTIFY_FLAG" val="#wm#"/>
  <p:tag name="KSO_WM_UNIT_FILL_FORE_SCHEMECOLOR_INDEX_BRIGHTNESS" val="-0.15"/>
  <p:tag name="KSO_WM_UNIT_FILL_FORE_SCHEMECOLOR_INDEX" val="14"/>
  <p:tag name="KSO_WM_UNIT_FILL_TYPE" val="1"/>
</p:tagLst>
</file>

<file path=ppt/tags/tag1065.xml><?xml version="1.0" encoding="utf-8"?>
<p:tagLst xmlns:p="http://schemas.openxmlformats.org/presentationml/2006/main">
  <p:tag name="KSO_WM_UNIT_ISCONTENTSTITLE" val="0"/>
  <p:tag name="KSO_WM_UNIT_PRESET_TEXT_INDEX" val="0"/>
  <p:tag name="KSO_WM_UNIT_PRESET_TEXT_LEN" val="8"/>
  <p:tag name="KSO_WM_UNIT_NOCLEAR" val="0"/>
  <p:tag name="KSO_WM_UNIT_SHOW_EDIT_AREA_INDICATION" val="1"/>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201120_1*a*1"/>
  <p:tag name="KSO_WM_TEMPLATE_CATEGORY" val="diagram"/>
  <p:tag name="KSO_WM_TEMPLATE_INDEX" val="20201120"/>
  <p:tag name="KSO_WM_UNIT_LAYERLEVEL" val="1"/>
  <p:tag name="KSO_WM_TAG_VERSION" val="1.0"/>
  <p:tag name="KSO_WM_BEAUTIFY_FLAG" val="#wm#"/>
</p:tagLst>
</file>

<file path=ppt/tags/tag1066.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67.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1_1"/>
  <p:tag name="KSO_WM_UNIT_ID" val="diagram20201120_1*h_a*1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69.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2_1"/>
  <p:tag name="KSO_WM_UNIT_ID" val="diagram20201120_1*h_f*2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b9d593c-dfb3-4e63-b884-4ab2bda3516c}"/>
</p:tagLst>
</file>

<file path=ppt/tags/tag1070.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2_1"/>
  <p:tag name="KSO_WM_UNIT_ID" val="diagram20201120_1*h_a*2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ID" val="diagram20201120_1*h_i*2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72.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3_1"/>
  <p:tag name="KSO_WM_UNIT_ID" val="diagram20201120_1*h_f*3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73.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3_1"/>
  <p:tag name="KSO_WM_UNIT_ID" val="diagram20201120_1*h_a*3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3_1"/>
  <p:tag name="KSO_WM_UNIT_ID" val="diagram20201120_1*h_i*3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75.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4_1"/>
  <p:tag name="KSO_WM_UNIT_ID" val="diagram20201120_1*h_f*4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76.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4_1"/>
  <p:tag name="KSO_WM_UNIT_ID" val="diagram20201120_1*h_a*4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4_1"/>
  <p:tag name="KSO_WM_UNIT_ID" val="diagram20201120_1*h_i*4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78.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5_1"/>
  <p:tag name="KSO_WM_UNIT_ID" val="diagram20201120_1*h_f*5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79.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5_1"/>
  <p:tag name="KSO_WM_UNIT_ID" val="diagram20201120_1*h_a*5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adf6d800-f7e0-4259-a09e-66ae2c513a58}"/>
</p:tagLst>
</file>

<file path=ppt/tags/tag10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5_1"/>
  <p:tag name="KSO_WM_UNIT_ID" val="diagram20201120_1*h_i*5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81.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6_1"/>
  <p:tag name="KSO_WM_UNIT_ID" val="diagram20201120_1*h_f*6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82.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6_1"/>
  <p:tag name="KSO_WM_UNIT_ID" val="diagram20201120_1*h_a*6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0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6_1"/>
  <p:tag name="KSO_WM_UNIT_ID" val="diagram20201120_1*h_i*6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120_1*i*2"/>
  <p:tag name="KSO_WM_TEMPLATE_CATEGORY" val="diagram"/>
  <p:tag name="KSO_WM_TEMPLATE_INDEX" val="20201120"/>
  <p:tag name="KSO_WM_UNIT_LAYERLEVEL" val="1"/>
  <p:tag name="KSO_WM_TAG_VERSION" val="1.0"/>
  <p:tag name="KSO_WM_BEAUTIFY_FLAG" val="#wm#"/>
  <p:tag name="KSO_WM_UNIT_LINE_FORE_SCHEMECOLOR_INDEX_BRIGHTNESS" val="-0.25"/>
  <p:tag name="KSO_WM_UNIT_LINE_FORE_SCHEMECOLOR_INDEX" val="14"/>
  <p:tag name="KSO_WM_UNIT_LINE_FILL_TYPE" val="2"/>
</p:tagLst>
</file>

<file path=ppt/tags/tag1085.xml><?xml version="1.0" encoding="utf-8"?>
<p:tagLst xmlns:p="http://schemas.openxmlformats.org/presentationml/2006/main">
  <p:tag name="KSO_WM_SLIDE_ID" val="diagram2020112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UNIT_SHOW_EDIT_AREA_INDICATION" val="1"/>
  <p:tag name="KSO_WM_SLIDE_SIZE" val="805.6*331.35"/>
  <p:tag name="KSO_WM_SLIDE_POSITION" val="77.2*116.8"/>
  <p:tag name="KSO_WM_TAG_VERSION" val="1.0"/>
  <p:tag name="KSO_WM_BEAUTIFY_FLAG" val="#wm#"/>
  <p:tag name="KSO_WM_TEMPLATE_CATEGORY" val="diagram"/>
  <p:tag name="KSO_WM_TEMPLATE_INDEX" val="20201120"/>
  <p:tag name="KSO_WM_SLIDE_LAYOUT" val="a_h"/>
  <p:tag name="KSO_WM_SLIDE_LAYOUT_CNT" val="1_6"/>
  <p:tag name="KSO_WM_SLIDE_BK_DARK_LIGHT" val=""/>
  <p:tag name="KSO_WM_SLIDE_BACKGROUND_TYPE" val="general"/>
</p:tagLst>
</file>

<file path=ppt/tags/tag10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a2d5f9fa-dd3f-4bcf-b351-66b4caa6db8d}"/>
</p:tagLst>
</file>

<file path=ppt/tags/tag10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872461e7-8f3d-4e88-9948-f9d252325715}"/>
</p:tagLst>
</file>

<file path=ppt/tags/tag108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08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12db1af0-9777-4b9c-873a-7fa4588fb63f}"/>
</p:tagLst>
</file>

<file path=ppt/tags/tag109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0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0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4717_1*i*2"/>
  <p:tag name="KSO_WM_TEMPLATE_CATEGORY" val="diagram"/>
  <p:tag name="KSO_WM_TEMPLATE_INDEX" val="20214717"/>
  <p:tag name="KSO_WM_UNIT_LAYERLEVEL" val="1"/>
  <p:tag name="KSO_WM_TAG_VERSION" val="1.0"/>
  <p:tag name="KSO_WM_BEAUTIFY_FLAG" val="#wm#"/>
  <p:tag name="KSO_WM_UNIT_BLOCK" val="0"/>
  <p:tag name="KSO_WM_UNIT_SM_LIMIT_TYPE" val="2"/>
  <p:tag name="KSO_WM_UNIT_DEC_AREA_ID" val="36560fcab6a54bdc90b67b924a8f9c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68e478fb0c58a940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80"/>
  <p:tag name="KSO_WM_TEMPLATE_ASSEMBLE_XID" val="5fd0b3aa1fa9d42129dd3584"/>
  <p:tag name="KSO_WM_TEMPLATE_ASSEMBLE_GROUPID" val="5fd0b3aa1fa9d42129dd3584"/>
</p:tagLst>
</file>

<file path=ppt/tags/tag1100.xml><?xml version="1.0" encoding="utf-8"?>
<p:tagLst xmlns:p="http://schemas.openxmlformats.org/presentationml/2006/main">
  <p:tag name="KSO_WM_SLIDE_BK_DARK_LIGHT" val=""/>
  <p:tag name="KSO_WM_SLIDE_BACKGROUND_TYPE" val="general"/>
</p:tagLst>
</file>

<file path=ppt/tags/tag1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b7ad008-3cd0-4292-8d4b-729be65b74d2}"/>
</p:tagLst>
</file>

<file path=ppt/tags/tag1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09f41ca8-a70f-4eda-9c31-13f91a570d5d}"/>
</p:tagLst>
</file>

<file path=ppt/tags/tag1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bf35dfd7-b621-44d7-8a37-e65dc46236a5}"/>
</p:tagLst>
</file>

<file path=ppt/tags/tag110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10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10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10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108.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6b4a3082-529c-4104-9bd9-467e29f14d66}"/>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4717_1*i*3"/>
  <p:tag name="KSO_WM_TEMPLATE_CATEGORY" val="diagram"/>
  <p:tag name="KSO_WM_TEMPLATE_INDEX" val="20214717"/>
  <p:tag name="KSO_WM_UNIT_LAYERLEVEL" val="1"/>
  <p:tag name="KSO_WM_TAG_VERSION" val="1.0"/>
  <p:tag name="KSO_WM_BEAUTIFY_FLAG" val="#wm#"/>
  <p:tag name="KSO_WM_UNIT_BLOCK" val="0"/>
  <p:tag name="KSO_WM_UNIT_SM_LIMIT_TYPE" val="2"/>
  <p:tag name="KSO_WM_UNIT_DEC_AREA_ID" val="608fd04aa72e4ec6a63c33189090d4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68e478fb0c58a9408"/>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68"/>
  <p:tag name="KSO_WM_TEMPLATE_ASSEMBLE_XID" val="5fd0b3aa1fa9d42129dd3584"/>
  <p:tag name="KSO_WM_TEMPLATE_ASSEMBLE_GROUPID" val="5fd0b3aa1fa9d42129dd3584"/>
</p:tagLst>
</file>

<file path=ppt/tags/tag1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cd206e09-a13f-49e0-8d3c-3f23b5151561}"/>
</p:tagLst>
</file>

<file path=ppt/tags/tag111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11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113.xml><?xml version="1.0" encoding="utf-8"?>
<p:tagLst xmlns:p="http://schemas.openxmlformats.org/presentationml/2006/main">
  <p:tag name="KSO_WM_UNIT_FILL_FORE_SCHEMECOLOR_INDEX_BRIGHTNESS" val="0"/>
  <p:tag name="KSO_WM_UNIT_FILL_FORE_SCHEMECOLOR_INDEX" val="15"/>
  <p:tag name="KSO_WM_UNIT_FILL_TYPE" val="1"/>
</p:tagLst>
</file>

<file path=ppt/tags/tag111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1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6.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11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1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4717_1*i*5"/>
  <p:tag name="KSO_WM_TEMPLATE_CATEGORY" val="diagram"/>
  <p:tag name="KSO_WM_TEMPLATE_INDEX" val="20214717"/>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a1fa9d42129dd3584"/>
  <p:tag name="KSO_WM_TEMPLATE_ASSEMBLE_GROUPID" val="5fd0b3aa1fa9d42129dd3584"/>
</p:tagLst>
</file>

<file path=ppt/tags/tag112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121.xml><?xml version="1.0" encoding="utf-8"?>
<p:tagLst xmlns:p="http://schemas.openxmlformats.org/presentationml/2006/main">
  <p:tag name="KSO_WM_SLIDE_BK_DARK_LIGHT" val=""/>
  <p:tag name="KSO_WM_SLIDE_BACKGROUND_TYPE" val="general"/>
</p:tagLst>
</file>

<file path=ppt/tags/tag1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689c980e-be19-4216-866f-1586f1327030}"/>
</p:tagLst>
</file>

<file path=ppt/tags/tag1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a53efd11-412a-424d-9991-72f05245c045}"/>
</p:tagLst>
</file>

<file path=ppt/tags/tag112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12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12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2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12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2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4717_1*i*6"/>
  <p:tag name="KSO_WM_TEMPLATE_CATEGORY" val="diagram"/>
  <p:tag name="KSO_WM_TEMPLATE_INDEX" val="20214717"/>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a1fa9d42129dd3584"/>
  <p:tag name="KSO_WM_TEMPLATE_ASSEMBLE_GROUPID" val="5fd0b3aa1fa9d42129dd3584"/>
</p:tagLst>
</file>

<file path=ppt/tags/tag113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3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13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3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13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3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13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137.xml><?xml version="1.0" encoding="utf-8"?>
<p:tagLst xmlns:p="http://schemas.openxmlformats.org/presentationml/2006/main">
  <p:tag name="KSO_WM_SLIDE_BK_DARK_LIGHT" val=""/>
  <p:tag name="KSO_WM_SLIDE_BACKGROUND_TYPE" val="general"/>
</p:tagLst>
</file>

<file path=ppt/tags/tag1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943c852-4aa6-43f6-abaa-ec750a82257f}"/>
</p:tagLst>
</file>

<file path=ppt/tags/tag1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d388f483-1373-4c89-be9e-7edf3546ee5c}"/>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4717_1*i*7"/>
  <p:tag name="KSO_WM_TEMPLATE_CATEGORY" val="diagram"/>
  <p:tag name="KSO_WM_TEMPLATE_INDEX" val="20214717"/>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a1fa9d42129dd3584"/>
  <p:tag name="KSO_WM_TEMPLATE_ASSEMBLE_GROUPID" val="5fd0b3aa1fa9d42129dd3584"/>
</p:tagLst>
</file>

<file path=ppt/tags/tag1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057dc708-091a-4584-ad8a-95abf1e9fd85}"/>
</p:tagLst>
</file>

<file path=ppt/tags/tag1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64_1*i*2"/>
  <p:tag name="KSO_WM_TEMPLATE_CATEGORY" val="diagram"/>
  <p:tag name="KSO_WM_TEMPLATE_INDEX" val="20211164"/>
  <p:tag name="KSO_WM_UNIT_LAYERLEVEL" val="1"/>
  <p:tag name="KSO_WM_TAG_VERSION" val="1.0"/>
  <p:tag name="KSO_WM_BEAUTIFY_FLAG" val="#wm#"/>
  <p:tag name="KSO_WM_UNIT_BLOCK" val="0"/>
  <p:tag name="KSO_WM_UNIT_SM_LIMIT_TYPE" val="1"/>
  <p:tag name="KSO_WM_UNIT_DEC_AREA_ID" val="9dd3b0430adf4bf1a1912fcc1a9dcd6f"/>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a58e478fb0c58a947c"/>
  <p:tag name="KSO_WM_UNIT_LINE_FORE_SCHEMECOLOR_INDEX_BRIGHTNESS" val="0"/>
  <p:tag name="KSO_WM_UNIT_LINE_FORE_SCHEMECOLOR_INDEX" val="1"/>
  <p:tag name="KSO_WM_UNIT_LINE_FILL_TYPE" val="2"/>
  <p:tag name="KSO_WM_TEMPLATE_ASSEMBLE_XID" val="5fd0b5f01fa9d42129dd3a0d"/>
  <p:tag name="KSO_WM_TEMPLATE_ASSEMBLE_GROUPID" val="5fd0b5f01fa9d42129dd3a0d"/>
</p:tagLst>
</file>

<file path=ppt/tags/tag114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64_1*a*1"/>
  <p:tag name="KSO_WM_TEMPLATE_CATEGORY" val="diagram"/>
  <p:tag name="KSO_WM_TEMPLATE_INDEX" val="2021116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aa09a95f5c44fab12a01048345af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ec1ed1e602e4146ae0889a8d2f84175"/>
  <p:tag name="KSO_WM_UNIT_TEXT_FILL_FORE_SCHEMECOLOR_INDEX_BRIGHTNESS" val="0"/>
  <p:tag name="KSO_WM_UNIT_TEXT_FILL_FORE_SCHEMECOLOR_INDEX" val="13"/>
  <p:tag name="KSO_WM_UNIT_TEXT_FILL_TYPE" val="1"/>
  <p:tag name="KSO_WM_TEMPLATE_ASSEMBLE_XID" val="5fd0b5f01fa9d42129dd3a0d"/>
  <p:tag name="KSO_WM_TEMPLATE_ASSEMBLE_GROUPID" val="5fd0b5f01fa9d42129dd3a0d"/>
</p:tagLst>
</file>

<file path=ppt/tags/tag1143.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64_1*f*1"/>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74"/>
  <p:tag name="KSO_WM_UNIT_SHOW_EDIT_AREA_INDICATION" val="1"/>
  <p:tag name="KSO_WM_CHIP_GROUPID" val="5e6b05596848fb12bee65ac8"/>
  <p:tag name="KSO_WM_CHIP_XID" val="5e6b05596848fb12bee65aca"/>
  <p:tag name="KSO_WM_UNIT_DEC_AREA_ID" val="4979d50e966b4954bbd2a0a5ee5b90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1324c8fb244fe7bdb02a99e30ec5d7"/>
  <p:tag name="KSO_WM_UNIT_SUPPORT_BIG_FONT" val="1"/>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1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64_1*f*2"/>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215"/>
  <p:tag name="KSO_WM_UNIT_SHOW_EDIT_AREA_INDICATION" val="1"/>
  <p:tag name="KSO_WM_CHIP_GROUPID" val="5e6b05596848fb12bee65ac8"/>
  <p:tag name="KSO_WM_CHIP_XID" val="5e6b05596848fb12bee65aca"/>
  <p:tag name="KSO_WM_UNIT_DEC_AREA_ID" val="702341d583e64b4e80b2af35146cf4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d64ec4fb90460686894bb7a6e05a0a"/>
  <p:tag name="KSO_WM_UNIT_SUPPORT_UNIT_TYPE" val="[&quot;d&quot;]"/>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145.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4"/>
  <p:tag name="KSO_WM_UNIT_ID" val="diagram20211164_1*i*4"/>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146.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5"/>
  <p:tag name="KSO_WM_UNIT_ID" val="diagram20211164_1*i*5"/>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147.xml><?xml version="1.0" encoding="utf-8"?>
<p:tagLst xmlns:p="http://schemas.openxmlformats.org/presentationml/2006/main">
  <p:tag name="KSO_WM_SLIDE_ID" val="diagram2021116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64"/>
  <p:tag name="KSO_WM_SLIDE_LAYOUT" val="a_f"/>
  <p:tag name="KSO_WM_SLIDE_LAYOUT_CNT" val="1_2"/>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58e478fb0c58a947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true,&quot;fill_id&quot;:&quot;7677cba5f67942a4965523ce6c2a8e77&quot;,&quot;fill_align&quot;:&quot;lm&quot;,&quot;chip_types&quot;:[&quot;text&quot;]},{&quot;text_align&quot;:&quot;lm&quot;,&quot;text_direction&quot;:&quot;horizontal&quot;,&quot;support_big_font&quot;:false,&quot;fill_id&quot;:&quot;348d184d796e46aeb0eef14c0a5d8cca&quot;,&quot;fill_align&quot;:&quot;lm&quot;,&quot;chip_types&quot;:[&quot;text&quot;,&quot;picture&quot;]}]]"/>
  <p:tag name="KSO_WM_SLIDE_LAYOUT_INFO" val="{&quot;id&quot;:&quot;2020-12-09T19:33:05&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3:05&quot;,&quot;margin&quot;:{&quot;bottom&quot;:0.44999998807907104,&quot;left&quot;:1.2699999809265137,&quot;right&quot;:1.2699999809265137,&quot;top&quot;:0.42300000786781311},&quot;type&quot;:0},{&quot;id&quot;:&quot;2020-12-09T19:33:05&quot;,&quot;maxSize&quot;:{&quot;size1&quot;:35.799999999999997},&quot;minSize&quot;:{&quot;size1&quot;:35.799999999999997},&quot;normalSize&quot;:{&quot;size1&quot;:35.799999999999997},&quot;subLayout&quot;:[{&quot;id&quot;:&quot;2020-12-09T19:33:05&quot;,&quot;margin&quot;:{&quot;bottom&quot;:0,&quot;left&quot;:1.6929999589920044,&quot;right&quot;:5.0799999237060547,&quot;top&quot;:2.1170001029968262},&quot;type&quot;:0},{&quot;id&quot;:&quot;2020-12-09T19:33:05&quot;,&quot;margin&quot;:{&quot;bottom&quot;:2.1170001029968262,&quot;left&quot;:1.6779999732971191,&quot;right&quot;:1.6779999732971191,&quot;top&quot;:2.1170001029968262},&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f01fa9d42129dd3a0d"/>
  <p:tag name="KSO_WM_TEMPLATE_ASSEMBLE_GROUPID" val="5fd0b5f01fa9d42129dd3a0d"/>
</p:tagLst>
</file>

<file path=ppt/tags/tag1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dc86719a-4147-4c1e-8179-4ddba25554ad}"/>
</p:tagLst>
</file>

<file path=ppt/tags/tag1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a560cb23-01ab-4e5b-a0cd-2bd6162013a0}"/>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4717_1*i*9"/>
  <p:tag name="KSO_WM_TEMPLATE_CATEGORY" val="diagram"/>
  <p:tag name="KSO_WM_TEMPLATE_INDEX" val="20214717"/>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a1fa9d42129dd3584"/>
  <p:tag name="KSO_WM_TEMPLATE_ASSEMBLE_GROUPID" val="5fd0b3aa1fa9d42129dd3584"/>
</p:tagLst>
</file>

<file path=ppt/tags/tag115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15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1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115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15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25"/>
  <p:tag name="KSO_WM_UNIT_TEXT_FILL_FORE_SCHEMECOLOR_INDEX" val="13"/>
  <p:tag name="KSO_WM_UNIT_TEXT_FILL_TYPE" val="1"/>
</p:tagLst>
</file>

<file path=ppt/tags/tag115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6"/>
  <p:tag name="KSO_WM_UNIT_LINE_FILL_TYPE" val="2"/>
</p:tagLst>
</file>

<file path=ppt/tags/tag1156.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1157.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1158.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Lst>
</file>

<file path=ppt/tags/tag1159.xml><?xml version="1.0" encoding="utf-8"?>
<p:tagLst xmlns:p="http://schemas.openxmlformats.org/presentationml/2006/main">
  <p:tag name="KSO_WM_UNIT_LINE_FORE_SCHEMECOLOR_INDEX_BRIGHTNESS" val="0"/>
  <p:tag name="KSO_WM_UNIT_LINE_FORE_SCHEMECOLOR_INDEX" val="8"/>
  <p:tag name="KSO_WM_UNIT_LINE_FILL_TYPE"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4717_1*i*10"/>
  <p:tag name="KSO_WM_TEMPLATE_CATEGORY" val="diagram"/>
  <p:tag name="KSO_WM_TEMPLATE_INDEX" val="20214717"/>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a1fa9d42129dd3584"/>
  <p:tag name="KSO_WM_TEMPLATE_ASSEMBLE_GROUPID" val="5fd0b3aa1fa9d42129dd3584"/>
</p:tagLst>
</file>

<file path=ppt/tags/tag1160.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25"/>
  <p:tag name="KSO_WM_UNIT_TEXT_FILL_FORE_SCHEMECOLOR_INDEX" val="13"/>
  <p:tag name="KSO_WM_UNIT_TEXT_FILL_TYPE" val="1"/>
</p:tagLst>
</file>

<file path=ppt/tags/tag116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8"/>
  <p:tag name="KSO_WM_UNIT_LINE_FILL_TYPE" val="2"/>
</p:tagLst>
</file>

<file path=ppt/tags/tag1162.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1163.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Lst>
</file>

<file path=ppt/tags/tag116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16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166.xml><?xml version="1.0" encoding="utf-8"?>
<p:tagLst xmlns:p="http://schemas.openxmlformats.org/presentationml/2006/main">
  <p:tag name="KSO_WM_SLIDE_BK_DARK_LIGHT" val=""/>
  <p:tag name="KSO_WM_SLIDE_BACKGROUND_TYPE" val="general"/>
</p:tagLst>
</file>

<file path=ppt/tags/tag1167.xml><?xml version="1.0" encoding="utf-8"?>
<p:tagLst xmlns:p="http://schemas.openxmlformats.org/presentationml/2006/main">
  <p:tag name="KSO_WM_UNIT_SMARTLAYOUT_COMPRESS_INFO" val="{&#10;    &quot;id&quot;: &quot;2020-11-26T16:06:45&quot;,&#10;    &quot;max&quot;: 8.3999212598425288,&#10;    &quot;topChanged&quot;: 0&#10;}&#10;"/>
  <p:tag name="KSO_WM_UNIT_TEXT_FILL_FORE_SCHEMECOLOR_INDEX_BRIGHTNESS" val="0"/>
  <p:tag name="KSO_WM_UNIT_TEXT_FILL_FORE_SCHEMECOLOR_INDEX" val="5"/>
  <p:tag name="KSO_WM_UNIT_TEXT_FILL_TYPE" val="1"/>
</p:tagLst>
</file>

<file path=ppt/tags/tag1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7*i*1"/>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e164dca6ce7244c3a2eb8d58b79260da"/>
  <p:tag name="KSO_WM_UNIT_DECORATE_INFO" val="{&quot;DecorateInfoH&quot;:{&quot;IsAbs&quot;:true},&quot;DecorateInfoW&quot;:{&quot;IsAbs&quot;:true},&quot;DecorateInfoX&quot;:{&quot;IsAbs&quot;:true,&quot;Pos&quot;:2},&quot;DecorateInfoY&quot;:{&quot;IsAbs&quot;:true,&quot;Pos&quot;:0},&quot;ReferentInfo&quot;:{&quot;Id&quot;:&quot;2bd9252fd4c341cfb5f3f66ebe0e65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245_7*i*2"/>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fcb381a2f4ab4050a6446993d942aa62"/>
  <p:tag name="KSO_WM_UNIT_DECORATE_INFO" val="{&quot;DecorateInfoH&quot;:{&quot;IsAbs&quot;:true},&quot;DecorateInfoW&quot;:{&quot;IsAbs&quot;:true},&quot;DecorateInfoX&quot;:{&quot;IsAbs&quot;:true,&quot;Pos&quot;:0},&quot;DecorateInfoY&quot;:{&quot;IsAbs&quot;:true,&quot;Pos&quot;:2},&quot;ReferentInfo&quot;:{&quot;Id&quot;:&quot;2bd9252fd4c341cfb5f3f66ebe0e65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4717_1*i*11"/>
  <p:tag name="KSO_WM_TEMPLATE_CATEGORY" val="diagram"/>
  <p:tag name="KSO_WM_TEMPLATE_INDEX" val="20214717"/>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a1fa9d42129dd3584"/>
  <p:tag name="KSO_WM_TEMPLATE_ASSEMBLE_GROUPID" val="5fd0b3aa1fa9d42129dd3584"/>
</p:tagLst>
</file>

<file path=ppt/tags/tag1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7*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Lst>
</file>

<file path=ppt/tags/tag1171.xml><?xml version="1.0" encoding="utf-8"?>
<p:tagLst xmlns:p="http://schemas.openxmlformats.org/presentationml/2006/main">
  <p:tag name="KSO_WM_BEAUTIFY_FLAG" val="#wm#"/>
  <p:tag name="KSO_WM_TEMPLATE_CATEGORY" val="custom"/>
  <p:tag name="KSO_WM_TEMPLATE_INDEX" val="2020324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4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6:06:45&quot;,&quot;margin&quot;:{&quot;bottom&quot;:6.4544796943664551,&quot;left&quot;:12.8480224609375,&quot;right&quot;:2.5553529262542725,&quot;top&quot;:6.5929355621337891},&quot;type&quot;:0}"/>
  <p:tag name="KSO_WM_SLIDE_BK_DARK_LIGHT" val="2"/>
  <p:tag name="KSO_WM_SLIDE_BACKGROUND_TYPE" val="general"/>
  <p:tag name="KSO_WM_SLIDE_SUPPORT_FEATURE_TYPE" val="0"/>
  <p:tag name="KSO_WM_TEMPLATE_ASSEMBLE_XID" val="5fbf620c2574a1ee74b40cf8"/>
  <p:tag name="KSO_WM_TEMPLATE_ASSEMBLE_GROUPID" val="5fbf15f69532eafaafd241f9"/>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e00886ef-03c1-4d83-b080-e6cec06b17a3}"/>
</p:tagLst>
</file>

<file path=ppt/tags/tag1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0e0716b2-4c32-45dd-ab32-1fd6a032b54e}"/>
</p:tagLst>
</file>

<file path=ppt/tags/tag1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525bb3d1-00cd-46f8-a072-93afc5cb7778}"/>
</p:tagLst>
</file>

<file path=ppt/tags/tag1175.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17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17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17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179.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4.99961024619779},&quot;minSize&quot;:{&quot;size1&quot;:34.99961024619779},&quot;normalSize&quot;:{&quot;size1&quot;:34.99961024619779},&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400382438812},&quot;minSize&quot;:{&quot;size1&quot;:46.299400382438812},&quot;normalSize&quot;:{&quot;size1&quot;:46.299400382438812},&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1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4717_1*a*1"/>
  <p:tag name="KSO_WM_TEMPLATE_CATEGORY" val="diagram"/>
  <p:tag name="KSO_WM_TEMPLATE_INDEX" val="2021471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fbe144a65704ade8528bd16e88ee1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50115a2a5dc4cf19bf7d6ee7bc1d56d"/>
  <p:tag name="KSO_WM_UNIT_TEXT_FILL_FORE_SCHEMECOLOR_INDEX_BRIGHTNESS" val="0"/>
  <p:tag name="KSO_WM_UNIT_TEXT_FILL_FORE_SCHEMECOLOR_INDEX" val="13"/>
  <p:tag name="KSO_WM_UNIT_TEXT_FILL_TYPE" val="1"/>
  <p:tag name="KSO_WM_TEMPLATE_ASSEMBLE_XID" val="5fd0b3aa1fa9d42129dd3584"/>
  <p:tag name="KSO_WM_TEMPLATE_ASSEMBLE_GROUPID" val="5fd0b3aa1fa9d42129dd3584"/>
</p:tagLst>
</file>

<file path=ppt/tags/tag1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2faa7d9c-c077-4d33-b1d7-73dc12b680f3}"/>
</p:tagLst>
</file>

<file path=ppt/tags/tag1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d85df8bf-7947-411d-8d5b-fa98f756ecb2}"/>
</p:tagLst>
</file>

<file path=ppt/tags/tag1182.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2680_1*a*1"/>
  <p:tag name="KSO_WM_TEMPLATE_CATEGORY" val="diagram"/>
  <p:tag name="KSO_WM_TEMPLATE_INDEX" val="202126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2255dc1af24900ae6161fa3acdbf9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5d718acd8cf4e79a5253e9be8f2be2e"/>
  <p:tag name="KSO_WM_UNIT_TEXT_FILL_FORE_SCHEMECOLOR_INDEX_BRIGHTNESS" val="0"/>
  <p:tag name="KSO_WM_UNIT_TEXT_FILL_FORE_SCHEMECOLOR_INDEX" val="13"/>
  <p:tag name="KSO_WM_UNIT_TEXT_FILL_TYPE" val="1"/>
  <p:tag name="KSO_WM_TEMPLATE_ASSEMBLE_XID" val="5fd0ad111fa9d42129dd2a59"/>
  <p:tag name="KSO_WM_TEMPLATE_ASSEMBLE_GROUPID" val="5fd0ad111fa9d42129dd2a59"/>
</p:tagLst>
</file>

<file path=ppt/tags/tag118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43"/>
  <p:tag name="KSO_WM_UNIT_HIGHLIGHT" val="0"/>
  <p:tag name="KSO_WM_UNIT_COMPATIBLE" val="0"/>
  <p:tag name="KSO_WM_UNIT_DIAGRAM_ISNUMVISUAL" val="0"/>
  <p:tag name="KSO_WM_UNIT_DIAGRAM_ISREFERUNIT" val="0"/>
  <p:tag name="KSO_WM_UNIT_TYPE" val="h_a"/>
  <p:tag name="KSO_WM_UNIT_INDEX" val="2_1"/>
  <p:tag name="KSO_WM_UNIT_ID" val="diagram20212680_1*h_a*2_1"/>
  <p:tag name="KSO_WM_TEMPLATE_CATEGORY" val="diagram"/>
  <p:tag name="KSO_WM_TEMPLATE_INDEX" val="20212680"/>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c6d5ff2e712346acac8dd89a00a327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176f89a3cb04e09a2c97f9bdae89c2d"/>
  <p:tag name="KSO_WM_UNIT_TEXT_FILL_FORE_SCHEMECOLOR_INDEX_BRIGHTNESS" val="0"/>
  <p:tag name="KSO_WM_UNIT_TEXT_FILL_FORE_SCHEMECOLOR_INDEX" val="13"/>
  <p:tag name="KSO_WM_UNIT_TEXT_FILL_TYPE" val="1"/>
  <p:tag name="KSO_WM_TEMPLATE_ASSEMBLE_XID" val="5fd0ad111fa9d42129dd2a59"/>
  <p:tag name="KSO_WM_TEMPLATE_ASSEMBLE_GROUPID" val="5fd0ad111fa9d42129dd2a59"/>
</p:tagLst>
</file>

<file path=ppt/tags/tag1184.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12680_1*h_f*2_1"/>
  <p:tag name="KSO_WM_TEMPLATE_CATEGORY" val="diagram"/>
  <p:tag name="KSO_WM_TEMPLATE_INDEX" val="20212680"/>
  <p:tag name="KSO_WM_UNIT_LAYERLEVEL" val="1_1"/>
  <p:tag name="KSO_WM_TAG_VERSION" val="1.0"/>
  <p:tag name="KSO_WM_BEAUTIFY_FLAG" val="#wm#"/>
  <p:tag name="KSO_WM_UNIT_SUBTYPE" val="a"/>
  <p:tag name="KSO_WM_UNIT_DEFAULT_FONT" val="14;20;2"/>
  <p:tag name="KSO_WM_UNIT_BLOCK" val="0"/>
  <p:tag name="KSO_WM_UNIT_VALUE" val="86"/>
  <p:tag name="KSO_WM_UNIT_SHOW_EDIT_AREA_INDICATION" val="1"/>
  <p:tag name="KSO_WM_CHIP_GROUPID" val="5e6b05b36848fb12bee65ad8"/>
  <p:tag name="KSO_WM_CHIP_XID" val="5e6b05b36848fb12bee65ada"/>
  <p:tag name="KSO_WM_UNIT_DEC_AREA_ID" val="7dcc917501e04bf89ada83224b6aaa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176f89a3cb04e09a2c97f9bdae89c2d"/>
  <p:tag name="KSO_WM_UNIT_TEXT_FILL_FORE_SCHEMECOLOR_INDEX_BRIGHTNESS" val="0.25"/>
  <p:tag name="KSO_WM_UNIT_TEXT_FILL_FORE_SCHEMECOLOR_INDEX" val="13"/>
  <p:tag name="KSO_WM_UNIT_TEXT_FILL_TYPE" val="1"/>
  <p:tag name="KSO_WM_TEMPLATE_ASSEMBLE_XID" val="5fd0ad111fa9d42129dd2a59"/>
  <p:tag name="KSO_WM_TEMPLATE_ASSEMBLE_GROUPID" val="5fd0ad111fa9d42129dd2a59"/>
</p:tagLst>
</file>

<file path=ppt/tags/tag118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3"/>
  <p:tag name="KSO_WM_UNIT_HIGHLIGHT" val="0"/>
  <p:tag name="KSO_WM_UNIT_COMPATIBLE" val="0"/>
  <p:tag name="KSO_WM_UNIT_DIAGRAM_ISNUMVISUAL" val="0"/>
  <p:tag name="KSO_WM_UNIT_DIAGRAM_ISREFERUNIT" val="0"/>
  <p:tag name="KSO_WM_UNIT_TYPE" val="h_a"/>
  <p:tag name="KSO_WM_UNIT_INDEX" val="1_1"/>
  <p:tag name="KSO_WM_UNIT_ID" val="diagram20212680_1*h_a*1_1"/>
  <p:tag name="KSO_WM_TEMPLATE_CATEGORY" val="diagram"/>
  <p:tag name="KSO_WM_TEMPLATE_INDEX" val="20212680"/>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f447d83c7d13412ca0b0351aeea6c4f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74ade14fa05428a87b410250cadd2ba"/>
  <p:tag name="KSO_WM_UNIT_TEXT_FILL_FORE_SCHEMECOLOR_INDEX_BRIGHTNESS" val="0"/>
  <p:tag name="KSO_WM_UNIT_TEXT_FILL_FORE_SCHEMECOLOR_INDEX" val="13"/>
  <p:tag name="KSO_WM_UNIT_TEXT_FILL_TYPE" val="1"/>
  <p:tag name="KSO_WM_TEMPLATE_ASSEMBLE_XID" val="5fd0ad111fa9d42129dd2a59"/>
  <p:tag name="KSO_WM_TEMPLATE_ASSEMBLE_GROUPID" val="5fd0ad111fa9d42129dd2a59"/>
</p:tagLst>
</file>

<file path=ppt/tags/tag1186.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680_1*h_f*1_1"/>
  <p:tag name="KSO_WM_TEMPLATE_CATEGORY" val="diagram"/>
  <p:tag name="KSO_WM_TEMPLATE_INDEX" val="20212680"/>
  <p:tag name="KSO_WM_UNIT_LAYERLEVEL" val="1_1"/>
  <p:tag name="KSO_WM_TAG_VERSION" val="1.0"/>
  <p:tag name="KSO_WM_BEAUTIFY_FLAG" val="#wm#"/>
  <p:tag name="KSO_WM_UNIT_SUBTYPE" val="a"/>
  <p:tag name="KSO_WM_UNIT_DEFAULT_FONT" val="14;20;2"/>
  <p:tag name="KSO_WM_UNIT_BLOCK" val="0"/>
  <p:tag name="KSO_WM_UNIT_VALUE" val="65"/>
  <p:tag name="KSO_WM_UNIT_SHOW_EDIT_AREA_INDICATION" val="1"/>
  <p:tag name="KSO_WM_CHIP_GROUPID" val="5e6b05b36848fb12bee65ad8"/>
  <p:tag name="KSO_WM_CHIP_XID" val="5e6b05b36848fb12bee65ada"/>
  <p:tag name="KSO_WM_UNIT_DEC_AREA_ID" val="b4efc65c688e45d1b975682535bd6a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74ade14fa05428a87b410250cadd2ba"/>
  <p:tag name="KSO_WM_UNIT_TEXT_FILL_FORE_SCHEMECOLOR_INDEX_BRIGHTNESS" val="0.25"/>
  <p:tag name="KSO_WM_UNIT_TEXT_FILL_FORE_SCHEMECOLOR_INDEX" val="13"/>
  <p:tag name="KSO_WM_UNIT_TEXT_FILL_TYPE" val="1"/>
  <p:tag name="KSO_WM_TEMPLATE_ASSEMBLE_XID" val="5fd0ad111fa9d42129dd2a59"/>
  <p:tag name="KSO_WM_TEMPLATE_ASSEMBLE_GROUPID" val="5fd0ad111fa9d42129dd2a59"/>
</p:tagLst>
</file>

<file path=ppt/tags/tag118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80_1*f*1"/>
  <p:tag name="KSO_WM_TEMPLATE_CATEGORY" val="diagram"/>
  <p:tag name="KSO_WM_TEMPLATE_INDEX" val="20212680"/>
  <p:tag name="KSO_WM_UNIT_LAYERLEVEL" val="1"/>
  <p:tag name="KSO_WM_TAG_VERSION" val="1.0"/>
  <p:tag name="KSO_WM_BEAUTIFY_FLAG" val="#wm#"/>
  <p:tag name="KSO_WM_UNIT_DEFAULT_FONT" val="14;20;2"/>
  <p:tag name="KSO_WM_UNIT_BLOCK" val="0"/>
  <p:tag name="KSO_WM_UNIT_VALUE" val="196"/>
  <p:tag name="KSO_WM_UNIT_SHOW_EDIT_AREA_INDICATION" val="1"/>
  <p:tag name="KSO_WM_CHIP_GROUPID" val="5e6b05596848fb12bee65ac8"/>
  <p:tag name="KSO_WM_CHIP_XID" val="5e6b05596848fb12bee65aca"/>
  <p:tag name="KSO_WM_UNIT_DEC_AREA_ID" val="0649d1608da5453c95fbcf60032a53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33b45b191b243438ea1e4ff67ebeb0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ad111fa9d42129dd2a59"/>
  <p:tag name="KSO_WM_TEMPLATE_ASSEMBLE_GROUPID" val="5fd0ad111fa9d42129dd2a59"/>
</p:tagLst>
</file>

<file path=ppt/tags/tag1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680_1*i*2"/>
  <p:tag name="KSO_WM_TEMPLATE_CATEGORY" val="diagram"/>
  <p:tag name="KSO_WM_TEMPLATE_INDEX" val="20212680"/>
  <p:tag name="KSO_WM_UNIT_LAYERLEVEL" val="1"/>
  <p:tag name="KSO_WM_TAG_VERSION" val="1.0"/>
  <p:tag name="KSO_WM_BEAUTIFY_FLAG" val="#wm#"/>
  <p:tag name="KSO_WM_UNIT_COLOR_SCHEME_SHAPE_ID" val="45"/>
  <p:tag name="KSO_WM_UNIT_COLOR_SCHEME_PARENT_PAGE" val="0_1"/>
  <p:tag name="KSO_WM_UNIT_ADJUSTLAYOUT_ID" val="45"/>
  <p:tag name="KSO_WM_UNIT_SM_LIMIT_TYPE" val="2"/>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2"/>
  <p:tag name="KSO_WM_TEMPLATE_ASSEMBLE_XID" val="5fd0ad111fa9d42129dd2a59"/>
  <p:tag name="KSO_WM_TEMPLATE_ASSEMBLE_GROUPID" val="5fd0ad111fa9d42129dd2a59"/>
</p:tagLst>
</file>

<file path=ppt/tags/tag1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680_1*i*3"/>
  <p:tag name="KSO_WM_TEMPLATE_CATEGORY" val="diagram"/>
  <p:tag name="KSO_WM_TEMPLATE_INDEX" val="20212680"/>
  <p:tag name="KSO_WM_UNIT_LAYERLEVEL" val="1"/>
  <p:tag name="KSO_WM_TAG_VERSION" val="1.0"/>
  <p:tag name="KSO_WM_BEAUTIFY_FLAG" val="#wm#"/>
  <p:tag name="KSO_WM_UNIT_COLOR_SCHEME_SHAPE_ID" val="46"/>
  <p:tag name="KSO_WM_UNIT_COLOR_SCHEME_PARENT_PAGE" val="0_1"/>
  <p:tag name="KSO_WM_UNIT_ADJUSTLAYOUT_ID" val="46"/>
  <p:tag name="KSO_WM_UNIT_SM_LIMIT_TYPE" val="2"/>
  <p:tag name="KSO_WM_CHIP_GROUPID" val="5ef3209bc6295c63c1a2e089"/>
  <p:tag name="KSO_WM_CHIP_XID" val="5ef3209bc6295c63c1a2e08a"/>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ad111fa9d42129dd2a59"/>
  <p:tag name="KSO_WM_TEMPLATE_ASSEMBLE_GROUPID" val="5fd0ad111fa9d42129dd2a59"/>
</p:tagLst>
</file>

<file path=ppt/tags/tag119.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8"/>
  <p:tag name="KSO_WM_UNIT_HIGHLIGHT" val="0"/>
  <p:tag name="KSO_WM_UNIT_COMPATIBLE" val="0"/>
  <p:tag name="KSO_WM_UNIT_DIAGRAM_ISNUMVISUAL" val="0"/>
  <p:tag name="KSO_WM_UNIT_DIAGRAM_ISREFERUNIT" val="0"/>
  <p:tag name="KSO_WM_UNIT_TYPE" val="h_a"/>
  <p:tag name="KSO_WM_UNIT_INDEX" val="1_1"/>
  <p:tag name="KSO_WM_UNIT_ID" val="diagram20214717_1*h_a*1_1"/>
  <p:tag name="KSO_WM_TEMPLATE_CATEGORY" val="diagram"/>
  <p:tag name="KSO_WM_TEMPLATE_INDEX" val="20214717"/>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de3af1f104548879894cd5abf1ab0f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89a4af4d00b4d0aa0f6643d88b6348a"/>
  <p:tag name="KSO_WM_UNIT_TEXT_FILL_FORE_SCHEMECOLOR_INDEX_BRIGHTNESS" val="0"/>
  <p:tag name="KSO_WM_UNIT_TEXT_FILL_FORE_SCHEMECOLOR_INDEX" val="13"/>
  <p:tag name="KSO_WM_UNIT_TEXT_FILL_TYPE" val="1"/>
  <p:tag name="KSO_WM_TEMPLATE_ASSEMBLE_XID" val="5fd0b3aa1fa9d42129dd3584"/>
  <p:tag name="KSO_WM_TEMPLATE_ASSEMBLE_GROUPID" val="5fd0b3aa1fa9d42129dd3584"/>
</p:tagLst>
</file>

<file path=ppt/tags/tag1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680_1*i*4"/>
  <p:tag name="KSO_WM_TEMPLATE_CATEGORY" val="diagram"/>
  <p:tag name="KSO_WM_TEMPLATE_INDEX" val="20212680"/>
  <p:tag name="KSO_WM_UNIT_LAYERLEVEL" val="1"/>
  <p:tag name="KSO_WM_TAG_VERSION" val="1.0"/>
  <p:tag name="KSO_WM_BEAUTIFY_FLAG" val="#wm#"/>
  <p:tag name="KSO_WM_UNIT_COLOR_SCHEME_SHAPE_ID" val="26"/>
  <p:tag name="KSO_WM_UNIT_COLOR_SCHEME_PARENT_PAGE" val="0_1"/>
  <p:tag name="KSO_WM_UNIT_ADJUSTLAYOUT_ID" val="26"/>
  <p:tag name="KSO_WM_UNIT_BLOCK" val="0"/>
  <p:tag name="KSO_WM_UNIT_SM_LIMIT_TYPE" val="2"/>
  <p:tag name="KSO_WM_UNIT_DEC_AREA_ID" val="88500d61126a4af3998c28d8fcb2f0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ad111fa9d42129dd2a59"/>
  <p:tag name="KSO_WM_TEMPLATE_ASSEMBLE_GROUPID" val="5fd0ad111fa9d42129dd2a59"/>
</p:tagLst>
</file>

<file path=ppt/tags/tag1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2680_1*i*5"/>
  <p:tag name="KSO_WM_TEMPLATE_CATEGORY" val="diagram"/>
  <p:tag name="KSO_WM_TEMPLATE_INDEX" val="20212680"/>
  <p:tag name="KSO_WM_UNIT_LAYERLEVEL" val="1"/>
  <p:tag name="KSO_WM_TAG_VERSION" val="1.0"/>
  <p:tag name="KSO_WM_BEAUTIFY_FLAG" val="#wm#"/>
  <p:tag name="KSO_WM_UNIT_COLOR_SCHEME_SHAPE_ID" val="16"/>
  <p:tag name="KSO_WM_UNIT_COLOR_SCHEME_PARENT_PAGE" val="0_1"/>
  <p:tag name="KSO_WM_UNIT_DECOLORIZATION" val="1"/>
  <p:tag name="KSO_WM_UNIT_ADJUSTLAYOUT_ID" val="16"/>
  <p:tag name="KSO_WM_UNIT_BLOCK" val="0"/>
  <p:tag name="KSO_WM_UNIT_SM_LIMIT_TYPE" val="0"/>
  <p:tag name="KSO_WM_UNIT_DEC_AREA_ID" val="56a5537991624a159744dd00ae5eeecf"/>
  <p:tag name="KSO_WM_UNIT_DECORATE_INFO" val="{&quot;DecorateInfoH&quot;:{&quot;IsAbs&quot;:true},&quot;DecorateInfoW&quot;:{&quot;IsAbs&quot;:true},&quot;DecorateInfoX&quot;:{&quot;IsAbs&quot;:true,&quot;Pos&quot;:1},&quot;DecorateInfoY&quot;:{&quot;IsAbs&quot;:true,&quot;Pos&quot;:2},&quot;ReferentInfo&quot;:{&quot;Id&quot;:&quot;c6d5ff2e712346acac8dd89a00a327a0;7dcc917501e04bf89ada83224b6aaab6&quot;,&quot;X&quot;:{&quot;Pos&quot;:1},&quot;Y&quot;:{&quot;Pos&quot;:2}},&quot;whChangeMode&quot;:0}"/>
  <p:tag name="KSO_WM_CHIP_GROUPID" val="5ef3209bc6295c63c1a2e089"/>
  <p:tag name="KSO_WM_CHIP_XID" val="5ef3209bc6295c63c1a2e08a"/>
  <p:tag name="KSO_WM_UNIT_LINE_FORE_SCHEMECOLOR_INDEX_BRIGHTNESS" val="-0.25"/>
  <p:tag name="KSO_WM_UNIT_LINE_FORE_SCHEMECOLOR_INDEX" val="14"/>
  <p:tag name="KSO_WM_UNIT_LINE_FILL_TYPE" val="2"/>
  <p:tag name="KSO_WM_TEMPLATE_ASSEMBLE_XID" val="5fd0ad111fa9d42129dd2a59"/>
  <p:tag name="KSO_WM_TEMPLATE_ASSEMBLE_GROUPID" val="5fd0ad111fa9d42129dd2a59"/>
</p:tagLst>
</file>

<file path=ppt/tags/tag1192.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63.954*312.7"/>
  <p:tag name="KSO_WM_SLIDE_POSITION" val="47.9965*179.301"/>
  <p:tag name="KSO_WM_BEAUTIFY_FLAG" val="#wm#"/>
  <p:tag name="KSO_WM_SLIDE_TYPE" val="text"/>
  <p:tag name="KSO_WM_SLIDE_LAYOUT_CNT" val="1_1_2"/>
  <p:tag name="KSO_WM_SLIDE_LAYOUT" val="a_f_h"/>
  <p:tag name="KSO_WM_SLIDE_ITEM_CNT" val="0"/>
  <p:tag name="KSO_WM_SLIDE_INDEX" val="1"/>
  <p:tag name="KSO_WM_SLIDE_ID" val="diagram20212680_1"/>
  <p:tag name="KSO_WM_TAG_VERSION" val="1.0"/>
  <p:tag name="KSO_WM_TEMPLATE_INDEX" val="20212680"/>
  <p:tag name="KSO_WM_TEMPLATE_CATEGORY" val="diagram"/>
  <p:tag name="KSO_WM_TEMPLATE_THUMBS_INDEX" val="1、6、10、14、20、26、27、28、29、31"/>
  <p:tag name="KSO_WM_SLIDE_COLORSCHEME_VERSION" val="3.2"/>
  <p:tag name="KSO_WM_SLIDE_CONSTRAINT" val="%7b%22slideConstraint%22%3a%7b%22seriesAreas%22%3a%5b%5d%2c%22singleAreas%22%3a%5b%7b%22shapes%22%3a%5b7%5d%2c%22serialConstraintIndex%22%3a-1%2c%22areatextmark%22%3a0%2c%22pictureprocessmark%22%3a0%7d%5d%7d%7d"/>
  <p:tag name="KSO_WM_TEMPLATE_SUBCATEGORY" val="2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0-12-09T18:55:19&quot;,&quot;maxSize&quot;:{&quot;size1&quot;:24.299664755197483},&quot;minSize&quot;:{&quot;size1&quot;:24.299664755197483},&quot;normalSize&quot;:{&quot;size1&quot;:24.299664755197483},&quot;subLayout&quot;:[{&quot;id&quot;:&quot;2020-12-09T18:55:19&quot;,&quot;margin&quot;:{&quot;bottom&quot;:0.81999999284744263,&quot;left&quot;:2.5399999618530273,&quot;right&quot;:3.3870000839233398,&quot;top&quot;:1.6929999589920044},&quot;type&quot;:0},{&quot;id&quot;:&quot;2020-12-09T18:55:19&quot;,&quot;maxSize&quot;:{&quot;size1&quot;:50.799557142248531},&quot;minSize&quot;:{&quot;size1&quot;:26.399557142248533},&quot;normalSize&quot;:{&quot;size1&quot;:38.199557142248537},&quot;subLayout&quot;:[{&quot;id&quot;:&quot;2020-12-09T18:55:19&quot;,&quot;margin&quot;:{&quot;bottom&quot;:1.2430000305175781,&quot;left&quot;:1.6929999589920044,&quot;right&quot;:1.6929999589920044,&quot;top&quot;:0.026000002399086952},&quot;maxSize&quot;:{&quot;size1&quot;:43.987346457310572},&quot;minSize&quot;:{&quot;size1&quot;:28.087346457310566},&quot;normalSize&quot;:{&quot;size1&quot;:28.087346457310566},&quot;subLayout&quot;:[{&quot;id&quot;:&quot;2020-12-09T18:55:19&quot;,&quot;margin&quot;:{&quot;bottom&quot;:0.046929735690355301,&quot;left&quot;:1.6929999589920044,&quot;right&quot;:1.6929999589920044,&quot;top&quot;:0.026000002399086952},&quot;type&quot;:0},{&quot;id&quot;:&quot;2020-12-09T18:55:19&quot;,&quot;margin&quot;:{&quot;bottom&quot;:1.2430000305175781,&quot;left&quot;:1.6929999589920044,&quot;right&quot;:1.6929999589920044,&quot;top&quot;:0.14886203408241272},&quot;type&quot;:0}],&quot;type&quot;:0},{&quot;direction&quot;:1,&quot;id&quot;:&quot;2020-12-09T18:55:19&quot;,&quot;maxSize&quot;:{&quot;size1&quot;:66.200000000000003},&quot;minSize&quot;:{&quot;size1&quot;:33.799999999999997},&quot;normalSize&quot;:{&quot;size1&quot;:35.98749999999999},&quot;subLayout&quot;:[{&quot;id&quot;:&quot;2020-12-09T18:55:19&quot;,&quot;margin&quot;:{&quot;bottom&quot;:1.6929999589920044,&quot;left&quot;:1.6929999589920044,&quot;right&quot;:0.42300000786781311,&quot;top&quot;:0.026000002399086952},&quot;maxSize&quot;:{&quot;size1&quot;:33.200085710524149},&quot;minSize&quot;:{&quot;size1&quot;:17.300085710524147},&quot;normalSize&quot;:{&quot;size1&quot;:33.19987181333444},&quot;subLayout&quot;:[{&quot;id&quot;:&quot;2020-12-09T18:55:19&quot;,&quot;margin&quot;:{&quot;bottom&quot;:0.046929735690355301,&quot;left&quot;:1.6929999589920044,&quot;right&quot;:0.42300000786781311,&quot;top&quot;:0.026000002399086952},&quot;type&quot;:0},{&quot;id&quot;:&quot;2020-12-09T18:55:19&quot;,&quot;margin&quot;:{&quot;bottom&quot;:1.6929999589920044,&quot;left&quot;:1.6929999589920044,&quot;right&quot;:0.42300000786781311,&quot;top&quot;:0.14886191487312317},&quot;type&quot;:0}],&quot;type&quot;:0},{&quot;id&quot;:&quot;2020-12-09T18:55:19&quot;,&quot;margin&quot;:{&quot;bottom&quot;:1.6929999589920044,&quot;left&quot;:0.42300000786781311,&quot;right&quot;:1.6929999589920044,&quot;top&quot;:0.026000002399086952},&quot;type&quot;:0}],&quot;type&quot;:0}],&quot;type&quot;:0}],&quot;type&quot;:0}"/>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ure&quot;],&quot;support_features&quot;:[&quot;collage&quot;]},{&quot;fill_id&quot;:&quot;d2c5abe041bd40478ad231c5870775f7&quot;,&quot;fill_align&quot;:&quot;lt&quot;,&quot;text_align&quot;:&quot;lt&quot;,&quot;text_direction&quot;:&quot;horizontal&quot;,&quot;chip_types&quot;:[&quot;text&quot;]}],[{&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ext&quot;,&quot;text&quot;,&quot;picture&quot;,&quot;chart&quot;,&quot;table&quot;,&quot;video&quot;],&quot;support_features&quot;:[&quot;collage&quot;]},{&quot;fill_id&quot;:&quot;d2c5abe041bd40478ad231c5870775f7&quot;,&quot;fill_align&quot;:&quot;lt&quot;,&quot;text_align&quot;:&quot;lt&quot;,&quot;text_direction&quot;:&quot;horizontal&quot;,&quot;chip_types&quot;:[&quot;pictext&quot;,&quot;text&quot;,&quot;picture&quot;,&quot;chart&quot;,&quot;table&quot;,&quot;video&quot;],&quot;support_features&quot;:[&quot;collage&quot;]}]]"/>
  <p:tag name="KSO_WM_CHIP_XID" val="5ef3209bc6295c63c1a2e08a"/>
  <p:tag name="KSO_WM_SLIDE_CAN_ADD_NAVIGATION" val="1"/>
  <p:tag name="KSO_WM_CHIP_GROUPID" val="5ef3209bc6295c63c1a2e089"/>
  <p:tag name="KSO_WM_SLIDE_BK_DARK_LIGHT" val=""/>
  <p:tag name="KSO_WM_SLIDE_BACKGROUND_TYPE" val="general"/>
  <p:tag name="KSO_WM_SLIDE_SUPPORT_FEATURE_TYPE" val="0"/>
  <p:tag name="KSO_WM_TEMPLATE_ASSEMBLE_XID" val="5fd0ad111fa9d42129dd2a59"/>
  <p:tag name="KSO_WM_TEMPLATE_ASSEMBLE_GROUPID" val="5fd0ad111fa9d42129dd2a59"/>
</p:tagLst>
</file>

<file path=ppt/tags/tag1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6ab8787-45b6-491e-8ed6-a469f7e5222e}"/>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382a7847-cb42-4ec1-b437-a53bb3725a53}"/>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5e686adb-9ccb-43ad-aca0-1e705d7851a9}"/>
</p:tagLst>
</file>

<file path=ppt/tags/tag1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Lst>
</file>

<file path=ppt/tags/tag120.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4717_1*h_f*1_1"/>
  <p:tag name="KSO_WM_TEMPLATE_CATEGORY" val="diagram"/>
  <p:tag name="KSO_WM_TEMPLATE_INDEX" val="20214717"/>
  <p:tag name="KSO_WM_UNIT_LAYERLEVEL" val="1_1"/>
  <p:tag name="KSO_WM_TAG_VERSION" val="1.0"/>
  <p:tag name="KSO_WM_BEAUTIFY_FLAG" val="#wm#"/>
  <p:tag name="KSO_WM_UNIT_SUBTYPE" val="a"/>
  <p:tag name="KSO_WM_UNIT_DEFAULT_FONT" val="14;20;2"/>
  <p:tag name="KSO_WM_UNIT_BLOCK" val="0"/>
  <p:tag name="KSO_WM_UNIT_VALUE" val="112"/>
  <p:tag name="KSO_WM_UNIT_SHOW_EDIT_AREA_INDICATION" val="1"/>
  <p:tag name="KSO_WM_CHIP_GROUPID" val="5e6b05b36848fb12bee65ad8"/>
  <p:tag name="KSO_WM_CHIP_XID" val="5e6b05b36848fb12bee65ada"/>
  <p:tag name="KSO_WM_UNIT_DEC_AREA_ID" val="9f9d2f27d79245288ebd37ccb0f4a0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89a4af4d00b4d0aa0f6643d88b6348a"/>
  <p:tag name="KSO_WM_UNIT_TEXT_FILL_FORE_SCHEMECOLOR_INDEX_BRIGHTNESS" val="0.25"/>
  <p:tag name="KSO_WM_UNIT_TEXT_FILL_FORE_SCHEMECOLOR_INDEX" val="13"/>
  <p:tag name="KSO_WM_UNIT_TEXT_FILL_TYPE" val="1"/>
  <p:tag name="KSO_WM_TEMPLATE_ASSEMBLE_XID" val="5fd0b3aa1fa9d42129dd3584"/>
  <p:tag name="KSO_WM_TEMPLATE_ASSEMBLE_GROUPID" val="5fd0b3aa1fa9d42129dd3584"/>
</p:tagLst>
</file>

<file path=ppt/tags/tag120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12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20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203.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1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f29e4472-b2cd-43e4-8f13-e207a2aa10bf}"/>
</p:tagLst>
</file>

<file path=ppt/tags/tag1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861ee511-5913-4918-934c-defa776dfa27}"/>
</p:tagLst>
</file>

<file path=ppt/tags/tag120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0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20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0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1.xml><?xml version="1.0" encoding="utf-8"?>
<p:tagLst xmlns:p="http://schemas.openxmlformats.org/presentationml/2006/main">
  <p:tag name="KSO_WM_SLIDE_ID" val="diagram2021471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563.953*132.701"/>
  <p:tag name="KSO_WM_SLIDE_POSITION" val="204.002*263.302"/>
  <p:tag name="KSO_WM_TAG_VERSION" val="1.0"/>
  <p:tag name="KSO_WM_BEAUTIFY_FLAG" val="#wm#"/>
  <p:tag name="KSO_WM_TEMPLATE_CATEGORY" val="diagram"/>
  <p:tag name="KSO_WM_TEMPLATE_INDEX" val="20214717"/>
  <p:tag name="KSO_WM_SLIDE_LAYOUT" val="a_h"/>
  <p:tag name="KSO_WM_SLIDE_LAYOUT_CNT" val="1_1"/>
  <p:tag name="KSO_WM_SLIDE_LAYOUT_INFO" val="{&quot;id&quot;:&quot;2020-12-09T19:23:22&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2&quot;,&quot;margin&quot;:{&quot;bottom&quot;:0.42300000786781311,&quot;left&quot;:1.2699999809265137,&quot;right&quot;:1.2699999809265137,&quot;top&quot;:0.42300000786781311},&quot;type&quot;:0},{&quot;id&quot;:&quot;2020-12-09T19:23:22&quot;,&quot;margin&quot;:{&quot;bottom&quot;:4.2329998016357422,&quot;left&quot;:6.3499999046325684,&quot;right&quot;:5.9270000457763672,&quot;top&quot;:4.2329998016357422},&quot;maxSize&quot;:{&quot;size1&quot;:55.89787074415824},&quot;minSize&quot;:{&quot;size1&quot;:39.997870744158234},&quot;normalSize&quot;:{&quot;size1&quot;:39.997870744158234},&quot;subLayout&quot;:[{&quot;id&quot;:&quot;2020-12-09T19:23:22&quot;,&quot;margin&quot;:{&quot;bottom&quot;:0.046929728239774704,&quot;left&quot;:6.3499999046325684,&quot;right&quot;:5.9270000457763672,&quot;top&quot;:4.2329998016357422},&quot;type&quot;:0},{&quot;id&quot;:&quot;2020-12-09T19:23:22&quot;,&quot;margin&quot;:{&quot;bottom&quot;:4.2329998016357422,&quot;left&quot;:6.3499999046325684,&quot;right&quot;:5.9270000457763672,&quot;top&quot;:0.14886191487312317},&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1f78b58308e94978b285532b2378b13d&quot;,&quot;fill_align&quot;:&quot;cm&quot;,&quot;chip_types&quot;:[&quot;text&quot;,&quot;picture&quot;,&quot;chart&quot;,&quot;table&quot;]}]]"/>
  <p:tag name="KSO_WM_CHIP_DECFILLPROP" val="[]"/>
  <p:tag name="KSO_WM_CHIP_XID" val="5f5f3b668e478fb0c58a9408"/>
  <p:tag name="KSO_WM_CHIP_GROUPID" val="5f5ee1ca4d6848d78f644aeb"/>
  <p:tag name="KSO_WM_SLIDE_BK_DARK_LIGHT" val=""/>
  <p:tag name="KSO_WM_SLIDE_BACKGROUND_TYPE" val="navigation"/>
  <p:tag name="KSO_WM_SLIDE_SUPPORT_FEATURE_TYPE" val="0"/>
  <p:tag name="KSO_WM_TEMPLATE_ASSEMBLE_XID" val="5fd0b3aa1fa9d42129dd3584"/>
  <p:tag name="KSO_WM_TEMPLATE_ASSEMBLE_GROUPID" val="5fd0b3aa1fa9d42129dd3584"/>
</p:tagLst>
</file>

<file path=ppt/tags/tag1210.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21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212.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21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214.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21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216.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21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1218.xml><?xml version="1.0" encoding="utf-8"?>
<p:tagLst xmlns:p="http://schemas.openxmlformats.org/presentationml/2006/main">
  <p:tag name="KSO_WM_SLIDE_BK_DARK_LIGHT" val=""/>
  <p:tag name="KSO_WM_SLIDE_BACKGROUND_TYPE" val="general"/>
</p:tagLst>
</file>

<file path=ppt/tags/tag1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311ef0d4-96c1-447d-bbdd-71ea8ec9f28e}"/>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b87fbbc0-a54f-4d3e-a4f1-8c86aac7ccf4}"/>
</p:tagLst>
</file>

<file path=ppt/tags/tag1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34d888ed-5205-497d-82a0-913afc99d1a5}"/>
</p:tagLst>
</file>

<file path=ppt/tags/tag1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d5aa02db-11c8-4f3f-8a41-fa062d015c39}"/>
</p:tagLst>
</file>

<file path=ppt/tags/tag1222.xml><?xml version="1.0" encoding="utf-8"?>
<p:tagLst xmlns:p="http://schemas.openxmlformats.org/presentationml/2006/main">
  <p:tag name="KSO_WM_UNIT_BLOCK" val="0"/>
  <p:tag name="KSO_WM_UNIT_DEC_AREA_ID" val="5dc73dc89b334651af6114bacf0c2c02"/>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1120_1*i*2"/>
  <p:tag name="KSO_WM_TEMPLATE_CATEGORY" val="diagram"/>
  <p:tag name="KSO_WM_TEMPLATE_INDEX" val="20211120"/>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8979185a963e4e569d7a8c193f894eae&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320"/>
  <p:tag name="KSO_WM_TEMPLATE_ASSEMBLE_XID" val="5fd0b7301fa9d42129dd3e50"/>
  <p:tag name="KSO_WM_TEMPLATE_ASSEMBLE_GROUPID" val="5fd0b7301fa9d42129dd3e50"/>
</p:tagLst>
</file>

<file path=ppt/tags/tag1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20_1*i*3"/>
  <p:tag name="KSO_WM_TEMPLATE_CATEGORY" val="diagram"/>
  <p:tag name="KSO_WM_TEMPLATE_INDEX" val="20211120"/>
  <p:tag name="KSO_WM_UNIT_LAYERLEVEL" val="1"/>
  <p:tag name="KSO_WM_TAG_VERSION" val="1.0"/>
  <p:tag name="KSO_WM_BEAUTIFY_FLAG" val="#wm#"/>
  <p:tag name="KSO_WM_UNIT_TYPE" val="i"/>
  <p:tag name="KSO_WM_UNIT_INDEX" val="3"/>
  <p:tag name="KSO_WM_UNIT_BLOCK" val="0"/>
  <p:tag name="KSO_WM_UNIT_SM_LIMIT_TYPE" val="2"/>
  <p:tag name="KSO_WM_UNIT_DEC_AREA_ID" val="be580f917a454c9db67f810b7f3c1dc5"/>
  <p:tag name="KSO_WM_UNIT_DECORATE_INFO" val="{&quot;DecorateInfoH&quot;:{&quot;IsAbs&quot;:false},&quot;DecorateInfoW&quot;:{&quot;IsAbs&quot;:false},&quot;DecorateInfoX&quot;:{&quot;IsAbs&quot;:false,&quot;Pos&quot;:1},&quot;DecorateInfoY&quot;:{&quot;IsAbs&quot;:false,&quot;Pos&quot;:1},&quot;ReferentInfo&quot;:{&quot;Id&quot;:&quot;d60ed7a7992346feb5fafa6906433f18&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60"/>
  <p:tag name="KSO_WM_TEMPLATE_ASSEMBLE_XID" val="5fd0b7301fa9d42129dd3e50"/>
  <p:tag name="KSO_WM_TEMPLATE_ASSEMBLE_GROUPID" val="5fd0b7301fa9d42129dd3e50"/>
</p:tagLst>
</file>

<file path=ppt/tags/tag1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20_1*i*4"/>
  <p:tag name="KSO_WM_TEMPLATE_CATEGORY" val="diagram"/>
  <p:tag name="KSO_WM_TEMPLATE_INDEX" val="20211120"/>
  <p:tag name="KSO_WM_UNIT_LAYERLEVEL" val="1"/>
  <p:tag name="KSO_WM_TAG_VERSION" val="1.0"/>
  <p:tag name="KSO_WM_BEAUTIFY_FLAG" val="#wm#"/>
  <p:tag name="KSO_WM_UNIT_TYPE" val="i"/>
  <p:tag name="KSO_WM_UNIT_INDEX" val="4"/>
  <p:tag name="KSO_WM_UNIT_BLOCK" val="0"/>
  <p:tag name="KSO_WM_UNIT_SM_LIMIT_TYPE" val="2"/>
  <p:tag name="KSO_WM_UNIT_DEC_AREA_ID" val="f5faf8ce305b4571858f9aaa1b405e86"/>
  <p:tag name="KSO_WM_UNIT_DECORATE_INFO" val="{&quot;DecorateInfoH&quot;:{&quot;IsAbs&quot;:false},&quot;DecorateInfoW&quot;:{&quot;IsAbs&quot;:false},&quot;DecorateInfoX&quot;:{&quot;IsAbs&quot;:false,&quot;Pos&quot;:1},&quot;DecorateInfoY&quot;:{&quot;IsAbs&quot;:false,&quot;Pos&quot;:1},&quot;ReferentInfo&quot;:{&quot;Id&quot;:&quot;bb65619bd3c646d7aeaae35118270431&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60"/>
  <p:tag name="KSO_WM_TEMPLATE_ASSEMBLE_XID" val="5fd0b7301fa9d42129dd3e50"/>
  <p:tag name="KSO_WM_TEMPLATE_ASSEMBLE_GROUPID" val="5fd0b7301fa9d42129dd3e50"/>
</p:tagLst>
</file>

<file path=ppt/tags/tag1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20_1*i*5"/>
  <p:tag name="KSO_WM_TEMPLATE_CATEGORY" val="diagram"/>
  <p:tag name="KSO_WM_TEMPLATE_INDEX" val="20211120"/>
  <p:tag name="KSO_WM_UNIT_LAYERLEVEL" val="1"/>
  <p:tag name="KSO_WM_TAG_VERSION" val="1.0"/>
  <p:tag name="KSO_WM_BEAUTIFY_FLAG" val="#wm#"/>
  <p:tag name="KSO_WM_UNIT_TYPE" val="i"/>
  <p:tag name="KSO_WM_UNIT_INDEX" val="5"/>
  <p:tag name="KSO_WM_UNIT_BLOCK" val="0"/>
  <p:tag name="KSO_WM_UNIT_SM_LIMIT_TYPE" val="2"/>
  <p:tag name="KSO_WM_UNIT_DEC_AREA_ID" val="6bbf6a44021b47f89b7e19a0e603d1f6"/>
  <p:tag name="KSO_WM_UNIT_DECORATE_INFO" val="{&quot;DecorateInfoH&quot;:{&quot;IsAbs&quot;:false},&quot;DecorateInfoW&quot;:{&quot;IsAbs&quot;:false},&quot;DecorateInfoX&quot;:{&quot;IsAbs&quot;:false,&quot;Pos&quot;:1},&quot;DecorateInfoY&quot;:{&quot;IsAbs&quot;:false,&quot;Pos&quot;:1},&quot;ReferentInfo&quot;:{&quot;Id&quot;:&quot;64f1c903bbcf4a1eac5371f98e866a4d&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60"/>
  <p:tag name="KSO_WM_TEMPLATE_ASSEMBLE_XID" val="5fd0b7301fa9d42129dd3e50"/>
  <p:tag name="KSO_WM_TEMPLATE_ASSEMBLE_GROUPID" val="5fd0b7301fa9d42129dd3e50"/>
</p:tagLst>
</file>

<file path=ppt/tags/tag122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20_1*a*1"/>
  <p:tag name="KSO_WM_TEMPLATE_CATEGORY" val="diagram"/>
  <p:tag name="KSO_WM_TEMPLATE_INDEX" val="202111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b233680b8934bde930c39d3197d052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a6570dfbf8e4cb8b318b473fdf8ffc7"/>
  <p:tag name="KSO_WM_UNIT_TEXT_FILL_FORE_SCHEMECOLOR_INDEX_BRIGHTNESS" val="0"/>
  <p:tag name="KSO_WM_UNIT_TEXT_FILL_FORE_SCHEMECOLOR_INDEX" val="13"/>
  <p:tag name="KSO_WM_UNIT_TEXT_FILL_TYPE" val="1"/>
  <p:tag name="KSO_WM_TEMPLATE_ASSEMBLE_XID" val="5fd0b7301fa9d42129dd3e50"/>
  <p:tag name="KSO_WM_TEMPLATE_ASSEMBLE_GROUPID" val="5fd0b7301fa9d42129dd3e50"/>
</p:tagLst>
</file>

<file path=ppt/tags/tag122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4"/>
  <p:tag name="KSO_WM_UNIT_ID" val="diagram20211120_1*f*4"/>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132"/>
  <p:tag name="KSO_WM_UNIT_SHOW_EDIT_AREA_INDICATION" val="1"/>
  <p:tag name="KSO_WM_CHIP_GROUPID" val="5e6b05596848fb12bee65ac8"/>
  <p:tag name="KSO_WM_CHIP_XID" val="5e6b05596848fb12bee65aca"/>
  <p:tag name="KSO_WM_UNIT_DEC_AREA_ID" val="8979185a963e4e569d7a8c193f894e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32bb9662d0e458585c5e12078dc4ebd"/>
  <p:tag name="KSO_WM_UNIT_SUPPORT_UNIT_TYPE" val="[&quot;d&quot;]"/>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22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20_1*f*2"/>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21"/>
  <p:tag name="KSO_WM_UNIT_SHOW_EDIT_AREA_INDICATION" val="1"/>
  <p:tag name="KSO_WM_CHIP_GROUPID" val="5e6b05596848fb12bee65ac8"/>
  <p:tag name="KSO_WM_CHIP_XID" val="5e6b05596848fb12bee65aca"/>
  <p:tag name="KSO_WM_UNIT_DEC_AREA_ID" val="d60ed7a7992346feb5fafa6906433f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c088468afc641be850f4c89f1dbd120"/>
  <p:tag name="KSO_WM_UNIT_SUPPORT_BIG_FONT" val="1"/>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229.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1120_1*f*3"/>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21"/>
  <p:tag name="KSO_WM_UNIT_SHOW_EDIT_AREA_INDICATION" val="1"/>
  <p:tag name="KSO_WM_CHIP_GROUPID" val="5e6b05596848fb12bee65ac8"/>
  <p:tag name="KSO_WM_CHIP_XID" val="5e6b05596848fb12bee65aca"/>
  <p:tag name="KSO_WM_UNIT_DEC_AREA_ID" val="bb65619bd3c646d7aeaae3511827043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12c9d3ea2f943bdb9f4cff22cbcffd9"/>
  <p:tag name="KSO_WM_UNIT_SUPPORT_BIG_FONT" val="1"/>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b65926e6-2feb-47aa-851c-335c38595b73}"/>
</p:tagLst>
</file>

<file path=ppt/tags/tag123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20_1*f*1"/>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21"/>
  <p:tag name="KSO_WM_UNIT_SHOW_EDIT_AREA_INDICATION" val="1"/>
  <p:tag name="KSO_WM_CHIP_GROUPID" val="5e6b05596848fb12bee65ac8"/>
  <p:tag name="KSO_WM_CHIP_XID" val="5e6b05596848fb12bee65aca"/>
  <p:tag name="KSO_WM_UNIT_DEC_AREA_ID" val="64f1c903bbcf4a1eac5371f98e866a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b056ccbbb540198261b614fa359c86"/>
  <p:tag name="KSO_WM_UNIT_SUPPORT_BIG_FONT" val="1"/>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231.xml><?xml version="1.0" encoding="utf-8"?>
<p:tagLst xmlns:p="http://schemas.openxmlformats.org/presentationml/2006/main">
  <p:tag name="KSO_WM_SLIDE_ID" val="diagram2021112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20"/>
  <p:tag name="KSO_WM_SLIDE_LAYOUT" val="a_f"/>
  <p:tag name="KSO_WM_SLIDE_LAYOUT_CNT" val="1_4"/>
  <p:tag name="KSO_WM_TEMPLATE_THUMBS_INDEX" val="1、4、7、12、13、14、15、16、17、18、20、24、25、28、33、36、40、43、44"/>
  <p:tag name="KSO_WM_SLIDE_LAYOUT_INFO" val="{&quot;id&quot;:&quot;2020-12-09T19:38:26&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38:26&quot;,&quot;margin&quot;:{&quot;bottom&quot;:0.42300000786781311,&quot;left&quot;:1.2699999809265137,&quot;right&quot;:1.2699999809265137,&quot;top&quot;:0.42300000786781311},&quot;type&quot;:0},{&quot;id&quot;:&quot;2020-12-09T19:38:26&quot;,&quot;maxSize&quot;:{&quot;size1&quot;:59},&quot;minSize&quot;:{&quot;size1&quot;:43.600000000000001},&quot;normalSize&quot;:{&quot;size1&quot;:58.999953009526244},&quot;subLayout&quot;:[{&quot;id&quot;:&quot;2020-12-09T19:38:26&quot;,&quot;margin&quot;:{&quot;bottom&quot;:0.84700000286102295,&quot;left&quot;:5.0799999237060547,&quot;right&quot;:5.0799999237060547,&quot;top&quot;:2.1170001029968262},&quot;type&quot;:0},{&quot;direction&quot;:1,&quot;id&quot;:&quot;2020-12-09T19:38:26&quot;,&quot;maxSize&quot;:{&quot;size1&quot;:38.799999999999997},&quot;minSize&quot;:{&quot;size1&quot;:38.799999999999997},&quot;normalSize&quot;:{&quot;size1&quot;:38.799999999999997},&quot;subLayout&quot;:[{&quot;id&quot;:&quot;2020-12-09T19:38:26&quot;,&quot;margin&quot;:{&quot;bottom&quot;:2.5399999618530273,&quot;left&quot;:6.3499999046325684,&quot;right&quot;:1.7200000286102295,&quot;top&quot;:0.84700000286102295},&quot;type&quot;:0},{&quot;direction&quot;:1,&quot;id&quot;:&quot;2020-12-09T19:38:26&quot;,&quot;maxSize&quot;:{&quot;size1&quot;:38.700000004228933},&quot;minSize&quot;:{&quot;size1&quot;:38.700000004228933},&quot;normalSize&quot;:{&quot;size1&quot;:38.700000004228933},&quot;subLayout&quot;:[{&quot;id&quot;:&quot;2020-12-09T19:38:26&quot;,&quot;margin&quot;:{&quot;bottom&quot;:2.5399999618530273,&quot;left&quot;:1.2439998388290405,&quot;right&quot;:1.6929999589920044,&quot;top&quot;:0.84700000286102295},&quot;type&quot;:0},{&quot;id&quot;:&quot;2020-12-09T19:38:26&quot;,&quot;margin&quot;:{&quot;bottom&quot;:2.5399999618530273,&quot;left&quot;:1.2699999809265137,&quot;right&quot;:6.3499999046325684,&quot;top&quot;:0.84700000286102295},&quot;type&quot;:0}],&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e8e478fb0c58a949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644007e4baf648f58f8f3877f7199a92&quot;,&quot;fill_align&quot;:&quot;cm&quot;,&quot;chip_types&quot;:[&quot;text&quot;,&quot;picture&quot;]},{&quot;text_align&quot;:&quot;lm&quot;,&quot;text_direction&quot;:&quot;horizontal&quot;,&quot;support_big_font&quot;:true,&quot;fill_id&quot;:&quot;d626738183594e8c9b5e088e5eddb7a0&quot;,&quot;fill_align&quot;:&quot;cm&quot;,&quot;chip_types&quot;:[&quot;text&quot;]},{&quot;text_align&quot;:&quot;lm&quot;,&quot;text_direction&quot;:&quot;horizontal&quot;,&quot;support_big_font&quot;:true,&quot;fill_id&quot;:&quot;272f377b64c249faa2c9895cc73abaa9&quot;,&quot;fill_align&quot;:&quot;cm&quot;,&quot;chip_types&quot;:[&quot;text&quot;]},{&quot;text_align&quot;:&quot;lm&quot;,&quot;text_direction&quot;:&quot;horizontal&quot;,&quot;support_big_font&quot;:true,&quot;fill_id&quot;:&quot;9db536b0e0d94f459f2bdc76449a6c1a&quot;,&quot;fill_align&quot;:&quot;cm&quot;,&quot;chip_types&quot;:[&quot;text&quot;]}]]"/>
  <p:tag name="KSO_WM_SLIDE_SIZE" val="960*456"/>
  <p:tag name="KSO_WM_SLIDE_POSITION" val="0*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7301fa9d42129dd3e50"/>
  <p:tag name="KSO_WM_TEMPLATE_ASSEMBLE_GROUPID" val="5fd0b7301fa9d42129dd3e50"/>
</p:tagLst>
</file>

<file path=ppt/tags/tag1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acc64a5-21ca-4c9f-bc58-a457fea55659}"/>
</p:tagLst>
</file>

<file path=ppt/tags/tag1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83cd73f-2a7c-4734-b879-ecb50617a02d}"/>
</p:tagLst>
</file>

<file path=ppt/tags/tag1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14cdc053-6bcf-4906-b1c0-3c500bc91857}"/>
</p:tagLst>
</file>

<file path=ppt/tags/tag1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77_1*i*2"/>
  <p:tag name="KSO_WM_TEMPLATE_CATEGORY" val="diagram"/>
  <p:tag name="KSO_WM_TEMPLATE_INDEX" val="20211177"/>
  <p:tag name="KSO_WM_UNIT_LAYERLEVEL" val="1"/>
  <p:tag name="KSO_WM_TAG_VERSION" val="1.0"/>
  <p:tag name="KSO_WM_BEAUTIFY_FLAG" val="#wm#"/>
  <p:tag name="KSO_WM_UNIT_BLOCK" val="0"/>
  <p:tag name="KSO_WM_UNIT_SM_LIMIT_TYPE" val="2"/>
  <p:tag name="KSO_WM_UNIT_DEC_AREA_ID" val="32db3eb802ca430b89fc7f10099948de"/>
  <p:tag name="KSO_WM_UNIT_DECORATE_INFO" val="{&quot;DecorateInfoH&quot;:{&quot;IsAbs&quot;:false},&quot;DecorateInfoW&quot;:{&quot;IsAbs&quot;:false},&quot;DecorateInfoX&quot;:{&quot;IsAbs&quot;:false,&quot;Pos&quot;:1},&quot;DecorateInfoY&quot;:{&quot;IsAbs&quot;:false,&quot;Pos&quot;:1},&quot;ReferentInfo&quot;:{&quot;Id&quot;:&quot;dd2f30c002614ebb963ea1bfeb61894d&quot;,&quot;X&quot;:{&quot;Pos&quot;:1},&quot;Y&quot;:{&quot;Pos&quot;:1}},&quot;whChangeMode&quot;:0}"/>
  <p:tag name="KSO_WM_CHIP_GROUPID" val="5f5ee1ca4d6848d78f644aeb"/>
  <p:tag name="KSO_WM_CHIP_XID" val="5f5f3b9c8e478fb0c58a9466"/>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92"/>
  <p:tag name="KSO_WM_TEMPLATE_ASSEMBLE_XID" val="5fd0b3dd1fa9d42129dd359a"/>
  <p:tag name="KSO_WM_TEMPLATE_ASSEMBLE_GROUPID" val="5fd0b3dd1fa9d42129dd359a"/>
</p:tagLst>
</file>

<file path=ppt/tags/tag1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77_1*i*3"/>
  <p:tag name="KSO_WM_TEMPLATE_CATEGORY" val="diagram"/>
  <p:tag name="KSO_WM_TEMPLATE_INDEX" val="20211177"/>
  <p:tag name="KSO_WM_UNIT_LAYERLEVEL" val="1"/>
  <p:tag name="KSO_WM_TAG_VERSION" val="1.0"/>
  <p:tag name="KSO_WM_BEAUTIFY_FLAG" val="#wm#"/>
  <p:tag name="KSO_WM_UNIT_BLOCK" val="0"/>
  <p:tag name="KSO_WM_UNIT_SM_LIMIT_TYPE" val="2"/>
  <p:tag name="KSO_WM_UNIT_DEC_AREA_ID" val="e2f4cbac58204058bb5d873e44101b5f"/>
  <p:tag name="KSO_WM_UNIT_DECORATE_INFO" val="{&quot;DecorateInfoH&quot;:{&quot;IsAbs&quot;:false},&quot;DecorateInfoW&quot;:{&quot;IsAbs&quot;:false},&quot;DecorateInfoX&quot;:{&quot;IsAbs&quot;:false,&quot;Pos&quot;:1},&quot;DecorateInfoY&quot;:{&quot;IsAbs&quot;:false,&quot;Pos&quot;:1},&quot;ReferentInfo&quot;:{&quot;Id&quot;:&quot;743121685dad4f0c863d2c182f46fee4&quot;,&quot;X&quot;:{&quot;Pos&quot;:1},&quot;Y&quot;:{&quot;Pos&quot;:1}},&quot;whChangeMode&quot;:0}"/>
  <p:tag name="KSO_WM_CHIP_GROUPID" val="5f5ee1ca4d6848d78f644aeb"/>
  <p:tag name="KSO_WM_CHIP_XID" val="5f5f3b9c8e478fb0c58a94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2"/>
  <p:tag name="KSO_WM_TEMPLATE_ASSEMBLE_XID" val="5fd0b3dd1fa9d42129dd359a"/>
  <p:tag name="KSO_WM_TEMPLATE_ASSEMBLE_GROUPID" val="5fd0b3dd1fa9d42129dd359a"/>
</p:tagLst>
</file>

<file path=ppt/tags/tag1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77_1*i*4"/>
  <p:tag name="KSO_WM_TEMPLATE_CATEGORY" val="diagram"/>
  <p:tag name="KSO_WM_TEMPLATE_INDEX" val="20211177"/>
  <p:tag name="KSO_WM_UNIT_LAYERLEVEL" val="1"/>
  <p:tag name="KSO_WM_TAG_VERSION" val="1.0"/>
  <p:tag name="KSO_WM_BEAUTIFY_FLAG" val="#wm#"/>
  <p:tag name="KSO_WM_UNIT_BLOCK" val="0"/>
  <p:tag name="KSO_WM_UNIT_SM_LIMIT_TYPE" val="2"/>
  <p:tag name="KSO_WM_UNIT_DEC_AREA_ID" val="2d536add5c8b48ac904c9d33b28206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c8e478fb0c58a9466"/>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323"/>
  <p:tag name="KSO_WM_TEMPLATE_ASSEMBLE_XID" val="5fd0b3dd1fa9d42129dd359a"/>
  <p:tag name="KSO_WM_TEMPLATE_ASSEMBLE_GROUPID" val="5fd0b3dd1fa9d42129dd359a"/>
</p:tagLst>
</file>

<file path=ppt/tags/tag1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77_1*i*5"/>
  <p:tag name="KSO_WM_TEMPLATE_CATEGORY" val="diagram"/>
  <p:tag name="KSO_WM_TEMPLATE_INDEX" val="20211177"/>
  <p:tag name="KSO_WM_UNIT_LAYERLEVEL" val="1"/>
  <p:tag name="KSO_WM_TAG_VERSION" val="1.0"/>
  <p:tag name="KSO_WM_BEAUTIFY_FLAG" val="#wm#"/>
  <p:tag name="KSO_WM_UNIT_BLOCK" val="0"/>
  <p:tag name="KSO_WM_UNIT_SM_LIMIT_TYPE" val="0"/>
  <p:tag name="KSO_WM_UNIT_DEC_AREA_ID" val="7fa0afe0afdc4ca2a9169e0478227774"/>
  <p:tag name="KSO_WM_UNIT_DECORATE_INFO" val="{&quot;DecorateInfoH&quot;:{&quot;IsAbs&quot;:true},&quot;DecorateInfoW&quot;:{&quot;IsAbs&quot;:true},&quot;DecorateInfoX&quot;:{&quot;IsAbs&quot;:true,&quot;Pos&quot;:0},&quot;DecorateInfoY&quot;:{&quot;IsAbs&quot;:true,&quot;Pos&quot;:1},&quot;ReferentInfo&quot;:{&quot;Id&quot;:&quot;743121685dad4f0c863d2c182f46fee4&quot;,&quot;X&quot;:{&quot;Pos&quot;:2},&quot;Y&quot;:{&quot;Pos&quot;:1}},&quot;whChangeMode&quot;:0}"/>
  <p:tag name="KSO_WM_CHIP_GROUPID" val="5f5ee1ca4d6848d78f644aeb"/>
  <p:tag name="KSO_WM_CHIP_XID" val="5f5f3b9c8e478fb0c58a94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b3dd1fa9d42129dd359a"/>
  <p:tag name="KSO_WM_TEMPLATE_ASSEMBLE_GROUPID" val="5fd0b3dd1fa9d42129dd359a"/>
</p:tagLst>
</file>

<file path=ppt/tags/tag1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1177_1*i*6"/>
  <p:tag name="KSO_WM_TEMPLATE_CATEGORY" val="diagram"/>
  <p:tag name="KSO_WM_TEMPLATE_INDEX" val="20211177"/>
  <p:tag name="KSO_WM_UNIT_LAYERLEVEL" val="1"/>
  <p:tag name="KSO_WM_TAG_VERSION" val="1.0"/>
  <p:tag name="KSO_WM_BEAUTIFY_FLAG" val="#wm#"/>
  <p:tag name="KSO_WM_UNIT_BLOCK" val="0"/>
  <p:tag name="KSO_WM_UNIT_SM_LIMIT_TYPE" val="0"/>
  <p:tag name="KSO_WM_UNIT_DEC_AREA_ID" val="26228d10bf794e459a1fcbf46477d397"/>
  <p:tag name="KSO_WM_UNIT_DECORATE_INFO" val="{&quot;DecorateInfoH&quot;:{&quot;IsAbs&quot;:true},&quot;DecorateInfoW&quot;:{&quot;IsAbs&quot;:true},&quot;DecorateInfoX&quot;:{&quot;IsAbs&quot;:true,&quot;Pos&quot;:0},&quot;DecorateInfoY&quot;:{&quot;IsAbs&quot;:true,&quot;Pos&quot;:1},&quot;ReferentInfo&quot;:{&quot;Id&quot;:&quot;dd2f30c002614ebb963ea1bfeb61894d&quot;,&quot;X&quot;:{&quot;Pos&quot;:2},&quot;Y&quot;:{&quot;Pos&quot;:1}},&quot;whChangeMode&quot;:0}"/>
  <p:tag name="KSO_WM_CHIP_GROUPID" val="5f5ee1ca4d6848d78f644aeb"/>
  <p:tag name="KSO_WM_CHIP_XID" val="5f5f3b9c8e478fb0c58a9466"/>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b3dd1fa9d42129dd359a"/>
  <p:tag name="KSO_WM_TEMPLATE_ASSEMBLE_GROUPID" val="5fd0b3dd1fa9d42129dd359a"/>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1c4816a6-283b-4bd9-bbb9-41bc68460b1d}"/>
</p:tagLst>
</file>

<file path=ppt/tags/tag124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7_1*a*1"/>
  <p:tag name="KSO_WM_TEMPLATE_CATEGORY" val="diagram"/>
  <p:tag name="KSO_WM_TEMPLATE_INDEX" val="2021117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ba5597d82504ecdac7d93abf2e8088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e0d1869adb8401287ca59fae8abc23b"/>
  <p:tag name="KSO_WM_UNIT_TEXT_FILL_FORE_SCHEMECOLOR_INDEX_BRIGHTNESS" val="0"/>
  <p:tag name="KSO_WM_UNIT_TEXT_FILL_FORE_SCHEMECOLOR_INDEX" val="13"/>
  <p:tag name="KSO_WM_UNIT_TEXT_FILL_TYPE" val="1"/>
  <p:tag name="KSO_WM_TEMPLATE_ASSEMBLE_XID" val="5fd0b3dd1fa9d42129dd359a"/>
  <p:tag name="KSO_WM_TEMPLATE_ASSEMBLE_GROUPID" val="5fd0b3dd1fa9d42129dd359a"/>
</p:tagLst>
</file>

<file path=ppt/tags/tag124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7_1*f*1"/>
  <p:tag name="KSO_WM_TEMPLATE_CATEGORY" val="diagram"/>
  <p:tag name="KSO_WM_TEMPLATE_INDEX" val="20211177"/>
  <p:tag name="KSO_WM_UNIT_LAYERLEVEL" val="1"/>
  <p:tag name="KSO_WM_TAG_VERSION" val="1.0"/>
  <p:tag name="KSO_WM_BEAUTIFY_FLAG" val="#wm#"/>
  <p:tag name="KSO_WM_UNIT_DEFAULT_FONT" val="14;20;2"/>
  <p:tag name="KSO_WM_UNIT_BLOCK" val="0"/>
  <p:tag name="KSO_WM_UNIT_VALUE" val="36"/>
  <p:tag name="KSO_WM_UNIT_SHOW_EDIT_AREA_INDICATION" val="1"/>
  <p:tag name="KSO_WM_CHIP_GROUPID" val="5e6b05596848fb12bee65ac8"/>
  <p:tag name="KSO_WM_CHIP_XID" val="5e6b05596848fb12bee65aca"/>
  <p:tag name="KSO_WM_UNIT_DEC_AREA_ID" val="743121685dad4f0c863d2c182f46fee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d55c4cf1a9447c69c97732bd5b9f8b9"/>
  <p:tag name="KSO_WM_UNIT_TEXT_FILL_FORE_SCHEMECOLOR_INDEX_BRIGHTNESS" val="0.25"/>
  <p:tag name="KSO_WM_UNIT_TEXT_FILL_FORE_SCHEMECOLOR_INDEX" val="13"/>
  <p:tag name="KSO_WM_UNIT_TEXT_FILL_TYPE" val="1"/>
  <p:tag name="KSO_WM_TEMPLATE_ASSEMBLE_XID" val="5fd0b3dd1fa9d42129dd359a"/>
  <p:tag name="KSO_WM_TEMPLATE_ASSEMBLE_GROUPID" val="5fd0b3dd1fa9d42129dd359a"/>
</p:tagLst>
</file>

<file path=ppt/tags/tag1242.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7_1*f*2"/>
  <p:tag name="KSO_WM_TEMPLATE_CATEGORY" val="diagram"/>
  <p:tag name="KSO_WM_TEMPLATE_INDEX" val="20211177"/>
  <p:tag name="KSO_WM_UNIT_LAYERLEVEL" val="1"/>
  <p:tag name="KSO_WM_TAG_VERSION" val="1.0"/>
  <p:tag name="KSO_WM_BEAUTIFY_FLAG" val="#wm#"/>
  <p:tag name="KSO_WM_UNIT_DEFAULT_FONT" val="14;20;2"/>
  <p:tag name="KSO_WM_UNIT_BLOCK" val="0"/>
  <p:tag name="KSO_WM_UNIT_VALUE" val="36"/>
  <p:tag name="KSO_WM_UNIT_SHOW_EDIT_AREA_INDICATION" val="1"/>
  <p:tag name="KSO_WM_CHIP_GROUPID" val="5e6b05596848fb12bee65ac8"/>
  <p:tag name="KSO_WM_CHIP_XID" val="5e6b05596848fb12bee65aca"/>
  <p:tag name="KSO_WM_UNIT_DEC_AREA_ID" val="dd2f30c002614ebb963ea1bfeb6189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c194c32be854f30b922b8a2cb06bc94"/>
  <p:tag name="KSO_WM_UNIT_TEXT_FILL_FORE_SCHEMECOLOR_INDEX_BRIGHTNESS" val="0.25"/>
  <p:tag name="KSO_WM_UNIT_TEXT_FILL_FORE_SCHEMECOLOR_INDEX" val="13"/>
  <p:tag name="KSO_WM_UNIT_TEXT_FILL_TYPE" val="1"/>
  <p:tag name="KSO_WM_TEMPLATE_ASSEMBLE_XID" val="5fd0b3dd1fa9d42129dd359a"/>
  <p:tag name="KSO_WM_TEMPLATE_ASSEMBLE_GROUPID" val="5fd0b3dd1fa9d42129dd359a"/>
</p:tagLst>
</file>

<file path=ppt/tags/tag1243.xml><?xml version="1.0" encoding="utf-8"?>
<p:tagLst xmlns:p="http://schemas.openxmlformats.org/presentationml/2006/main">
  <p:tag name="KSO_WM_UNIT_VALUE" val="1142*1058"/>
  <p:tag name="KSO_WM_UNIT_HIGHLIGHT" val="0"/>
  <p:tag name="KSO_WM_UNIT_COMPATIBLE" val="0"/>
  <p:tag name="KSO_WM_UNIT_DIAGRAM_ISNUMVISUAL" val="0"/>
  <p:tag name="KSO_WM_UNIT_DIAGRAM_ISREFERUNIT" val="0"/>
  <p:tag name="KSO_WM_UNIT_TYPE" val="d"/>
  <p:tag name="KSO_WM_UNIT_INDEX" val="1"/>
  <p:tag name="KSO_WM_UNIT_ID" val="diagram20211177_1*d*1"/>
  <p:tag name="KSO_WM_TEMPLATE_CATEGORY" val="diagram"/>
  <p:tag name="KSO_WM_TEMPLATE_INDEX" val="20211177"/>
  <p:tag name="KSO_WM_UNIT_LAYERLEVEL" val="1"/>
  <p:tag name="KSO_WM_TAG_VERSION" val="1.0"/>
  <p:tag name="KSO_WM_BEAUTIFY_FLAG" val="#wm#"/>
  <p:tag name="KSO_WM_CHIP_GROUPID" val="5e7310da9a230a26b9e88a19"/>
  <p:tag name="KSO_WM_CHIP_XID" val="5e7310da9a230a26b9e88a1a"/>
  <p:tag name="KSO_WM_UNIT_DEC_AREA_ID" val="23c9754a03624be8a9a48da5fc9ee8a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bf28a4da0ef4597994a020687882d0b"/>
  <p:tag name="KSO_WM_UNIT_PLACING_PICTURE" val="7bf28a4da0ef4597994a020687882d0b"/>
  <p:tag name="KSO_WM_TEMPLATE_ASSEMBLE_XID" val="5fd0b3dd1fa9d42129dd359a"/>
  <p:tag name="KSO_WM_TEMPLATE_ASSEMBLE_GROUPID" val="5fd0b3dd1fa9d42129dd359a"/>
</p:tagLst>
</file>

<file path=ppt/tags/tag1244.xml><?xml version="1.0" encoding="utf-8"?>
<p:tagLst xmlns:p="http://schemas.openxmlformats.org/presentationml/2006/main">
  <p:tag name="KSO_WM_SLIDE_ID" val="diagram2021117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1177"/>
  <p:tag name="KSO_WM_SLIDE_LAYOUT" val="a_d_f"/>
  <p:tag name="KSO_WM_SLIDE_LAYOUT_CNT" val="1_1_2"/>
  <p:tag name="KSO_WM_TEMPLATE_THUMBS_INDEX" val="1、4、7、12、13、14、15、16、17、18、20、24、25、28、33、36、40、43、44"/>
  <p:tag name="KSO_WM_SLIDE_SIZE" val="960*492"/>
  <p:tag name="KSO_WM_SLIDE_POSITION" val="0*0"/>
  <p:tag name="KSO_WM_SLIDE_LAYOUT_INFO" val="{&quot;id&quot;:&quot;2020-12-09T19:24:13&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24:13&quot;,&quot;margin&quot;:{&quot;bottom&quot;:0.44999998807907104,&quot;left&quot;:1.2699999809265137,&quot;right&quot;:1.2699999809265137,&quot;top&quot;:0.42300000786781311},&quot;type&quot;:0},{&quot;direction&quot;:1,&quot;id&quot;:&quot;2020-12-09T19:24:13&quot;,&quot;maxSize&quot;:{&quot;size1&quot;:43.799602013801142},&quot;minSize&quot;:{&quot;size1&quot;:43.799602013801142},&quot;normalSize&quot;:{&quot;size1&quot;:43.799602013801142},&quot;subLayout&quot;:[{&quot;id&quot;:&quot;2020-12-09T19:24:13&quot;,&quot;margin&quot;:{&quot;bottom&quot;:2.5399999618530273,&quot;left&quot;:3.3870000839233398,&quot;right&quot;:0.87300002574920654,&quot;top&quot;:2.5139999389648438},&quot;type&quot;:0},{&quot;id&quot;:&quot;2020-12-09T19:24:13&quot;,&quot;maxSize&quot;:{&quot;size1&quot;:61.299999999999997},&quot;minSize&quot;:{&quot;size1&quot;:51.399999999999999},&quot;normalSize&quot;:{&quot;size1&quot;:55.13429672447014},&quot;subLayout&quot;:[{&quot;id&quot;:&quot;2020-12-09T19:24:13&quot;,&quot;margin&quot;:{&quot;bottom&quot;:1.6670000553131104,&quot;left&quot;:0.82999998331069946,&quot;right&quot;:5.0799999237060547,&quot;top&quot;:4.2329998016357422},&quot;type&quot;:0},{&quot;id&quot;:&quot;2020-12-09T19:24:13&quot;,&quot;margin&quot;:{&quot;bottom&quot;:3.809999942779541,&quot;left&quot;:0.82999998331069946,&quot;right&quot;:5.0799999237060547,&quot;top&quot;:0.026000002399086952},&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5074f922ec24a4ca308b7d8292b5c1c&quot;,&quot;fill_align&quot;:&quot;cm&quot;,&quot;chip_types&quot;:[&quot;text&quot;]},{&quot;text_align&quot;:&quot;lm&quot;,&quot;text_direction&quot;:&quot;horizontal&quot;,&quot;support_big_font&quot;:false,&quot;picture_toward&quot;:0,&quot;picture_dockside&quot;:[],&quot;fill_id&quot;:&quot;14c19b4dfc6d466b87c8b464341c83c6&quot;,&quot;fill_align&quot;:&quot;cm&quot;,&quot;chip_types&quot;:[&quot;text&quot;]},{&quot;text_align&quot;:&quot;cm&quot;,&quot;text_direction&quot;:&quot;horizontal&quot;,&quot;support_features&quot;:[&quot;carousel&quot;],&quot;support_big_font&quot;:false,&quot;picture_toward&quot;:0,&quot;picture_dockside&quot;:[],&quot;fill_id&quot;:&quot;421b34ad772749ab8314acdb2c1d46c2&quot;,&quot;fill_align&quot;:&quot;cm&quot;,&quot;chip_types&quot;:[&quot;picture&quot;]}]]"/>
  <p:tag name="KSO_WM_CHIP_XID" val="5f5f3b9c8e478fb0c58a9466"/>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2"/>
  <p:tag name="KSO_WM_TEMPLATE_ASSEMBLE_XID" val="5fd0b3dd1fa9d42129dd359a"/>
  <p:tag name="KSO_WM_TEMPLATE_ASSEMBLE_GROUPID" val="5fd0b3dd1fa9d42129dd359a"/>
</p:tagLst>
</file>

<file path=ppt/tags/tag1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3509ec00-ecf4-4356-b4b4-bc4235bb0be4}"/>
</p:tagLst>
</file>

<file path=ppt/tags/tag1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43e898e7-0dff-4363-9ac9-a0dfecb7c07e}"/>
</p:tagLst>
</file>

<file path=ppt/tags/tag124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4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4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250.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251.xml><?xml version="1.0" encoding="utf-8"?>
<p:tagLst xmlns:p="http://schemas.openxmlformats.org/presentationml/2006/main">
  <p:tag name="KSO_WM_UNIT_FILL_FORE_SCHEMECOLOR_INDEX_BRIGHTNESS" val="0.8"/>
  <p:tag name="KSO_WM_UNIT_FILL_FORE_SCHEMECOLOR_INDEX" val="5"/>
  <p:tag name="KSO_WM_UNIT_FILL_TYPE" val="1"/>
</p:tagLst>
</file>

<file path=ppt/tags/tag1252.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1253.xml><?xml version="1.0" encoding="utf-8"?>
<p:tagLst xmlns:p="http://schemas.openxmlformats.org/presentationml/2006/main">
  <p:tag name="KSO_WM_UNIT_FILL_FORE_SCHEMECOLOR_INDEX_BRIGHTNESS" val="0.4"/>
  <p:tag name="KSO_WM_UNIT_FILL_FORE_SCHEMECOLOR_INDEX" val="5"/>
  <p:tag name="KSO_WM_UNIT_FILL_TYPE" val="1"/>
</p:tagLst>
</file>

<file path=ppt/tags/tag125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55.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256.xml><?xml version="1.0" encoding="utf-8"?>
<p:tagLst xmlns:p="http://schemas.openxmlformats.org/presentationml/2006/main">
  <p:tag name="KSO_WM_UNIT_FILL_FORE_SCHEMECOLOR_INDEX_BRIGHTNESS" val="0.8"/>
  <p:tag name="KSO_WM_UNIT_FILL_FORE_SCHEMECOLOR_INDEX" val="7"/>
  <p:tag name="KSO_WM_UNIT_FILL_TYPE" val="1"/>
</p:tagLst>
</file>

<file path=ppt/tags/tag1257.xml><?xml version="1.0" encoding="utf-8"?>
<p:tagLst xmlns:p="http://schemas.openxmlformats.org/presentationml/2006/main">
  <p:tag name="KSO_WM_UNIT_FILL_FORE_SCHEMECOLOR_INDEX_BRIGHTNESS" val="0.8"/>
  <p:tag name="KSO_WM_UNIT_FILL_FORE_SCHEMECOLOR_INDEX" val="7"/>
  <p:tag name="KSO_WM_UNIT_FILL_TYPE" val="1"/>
</p:tagLst>
</file>

<file path=ppt/tags/tag1258.xml><?xml version="1.0" encoding="utf-8"?>
<p:tagLst xmlns:p="http://schemas.openxmlformats.org/presentationml/2006/main">
  <p:tag name="KSO_WM_UNIT_FILL_FORE_SCHEMECOLOR_INDEX_BRIGHTNESS" val="0.6"/>
  <p:tag name="KSO_WM_UNIT_FILL_FORE_SCHEMECOLOR_INDEX" val="7"/>
  <p:tag name="KSO_WM_UNIT_FILL_TYPE" val="1"/>
</p:tagLst>
</file>

<file path=ppt/tags/tag1259.xml><?xml version="1.0" encoding="utf-8"?>
<p:tagLst xmlns:p="http://schemas.openxmlformats.org/presentationml/2006/main">
  <p:tag name="KSO_WM_UNIT_FILL_FORE_SCHEMECOLOR_INDEX_BRIGHTNESS" val="0.4"/>
  <p:tag name="KSO_WM_UNIT_FILL_FORE_SCHEMECOLOR_INDEX" val="7"/>
  <p:tag name="KSO_WM_UNI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26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6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262.xml><?xml version="1.0" encoding="utf-8"?>
<p:tagLst xmlns:p="http://schemas.openxmlformats.org/presentationml/2006/main">
  <p:tag name="KSO_WM_UNIT_FILL_FORE_SCHEMECOLOR_INDEX_BRIGHTNESS" val="0.8"/>
  <p:tag name="KSO_WM_UNIT_FILL_FORE_SCHEMECOLOR_INDEX" val="6"/>
  <p:tag name="KSO_WM_UNIT_FILL_TYPE" val="1"/>
</p:tagLst>
</file>

<file path=ppt/tags/tag1263.xml><?xml version="1.0" encoding="utf-8"?>
<p:tagLst xmlns:p="http://schemas.openxmlformats.org/presentationml/2006/main">
  <p:tag name="KSO_WM_UNIT_FILL_FORE_SCHEMECOLOR_INDEX_BRIGHTNESS" val="0.8"/>
  <p:tag name="KSO_WM_UNIT_FILL_FORE_SCHEMECOLOR_INDEX" val="6"/>
  <p:tag name="KSO_WM_UNIT_FILL_TYPE" val="1"/>
</p:tagLst>
</file>

<file path=ppt/tags/tag1264.xml><?xml version="1.0" encoding="utf-8"?>
<p:tagLst xmlns:p="http://schemas.openxmlformats.org/presentationml/2006/main">
  <p:tag name="KSO_WM_UNIT_FILL_FORE_SCHEMECOLOR_INDEX_BRIGHTNESS" val="0.6"/>
  <p:tag name="KSO_WM_UNIT_FILL_FORE_SCHEMECOLOR_INDEX" val="6"/>
  <p:tag name="KSO_WM_UNIT_FILL_TYPE" val="1"/>
</p:tagLst>
</file>

<file path=ppt/tags/tag1265.xml><?xml version="1.0" encoding="utf-8"?>
<p:tagLst xmlns:p="http://schemas.openxmlformats.org/presentationml/2006/main">
  <p:tag name="KSO_WM_UNIT_FILL_FORE_SCHEMECOLOR_INDEX_BRIGHTNESS" val="0.4"/>
  <p:tag name="KSO_WM_UNIT_FILL_FORE_SCHEMECOLOR_INDEX" val="6"/>
  <p:tag name="KSO_WM_UNIT_FILL_TYPE" val="1"/>
</p:tagLst>
</file>

<file path=ppt/tags/tag126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6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268.xml><?xml version="1.0" encoding="utf-8"?>
<p:tagLst xmlns:p="http://schemas.openxmlformats.org/presentationml/2006/main">
  <p:tag name="KSO_WM_UNIT_FILL_FORE_SCHEMECOLOR_INDEX_BRIGHTNESS" val="0.8"/>
  <p:tag name="KSO_WM_UNIT_FILL_FORE_SCHEMECOLOR_INDEX" val="6"/>
  <p:tag name="KSO_WM_UNIT_FILL_TYPE" val="1"/>
</p:tagLst>
</file>

<file path=ppt/tags/tag1269.xml><?xml version="1.0" encoding="utf-8"?>
<p:tagLst xmlns:p="http://schemas.openxmlformats.org/presentationml/2006/main">
  <p:tag name="KSO_WM_UNIT_FILL_FORE_SCHEMECOLOR_INDEX_BRIGHTNESS" val="0.8"/>
  <p:tag name="KSO_WM_UNIT_FILL_FORE_SCHEMECOLOR_INDEX" val="6"/>
  <p:tag name="KSO_WM_UNI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270.xml><?xml version="1.0" encoding="utf-8"?>
<p:tagLst xmlns:p="http://schemas.openxmlformats.org/presentationml/2006/main">
  <p:tag name="KSO_WM_UNIT_FILL_FORE_SCHEMECOLOR_INDEX_BRIGHTNESS" val="0.6"/>
  <p:tag name="KSO_WM_UNIT_FILL_FORE_SCHEMECOLOR_INDEX" val="6"/>
  <p:tag name="KSO_WM_UNIT_FILL_TYPE" val="1"/>
</p:tagLst>
</file>

<file path=ppt/tags/tag1271.xml><?xml version="1.0" encoding="utf-8"?>
<p:tagLst xmlns:p="http://schemas.openxmlformats.org/presentationml/2006/main">
  <p:tag name="KSO_WM_UNIT_FILL_FORE_SCHEMECOLOR_INDEX_BRIGHTNESS" val="0.4"/>
  <p:tag name="KSO_WM_UNIT_FILL_FORE_SCHEMECOLOR_INDEX" val="6"/>
  <p:tag name="KSO_WM_UNIT_FILL_TYPE" val="1"/>
</p:tagLst>
</file>

<file path=ppt/tags/tag127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73.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274.xml><?xml version="1.0" encoding="utf-8"?>
<p:tagLst xmlns:p="http://schemas.openxmlformats.org/presentationml/2006/main">
  <p:tag name="KSO_WM_UNIT_FILL_FORE_SCHEMECOLOR_INDEX_BRIGHTNESS" val="0.8"/>
  <p:tag name="KSO_WM_UNIT_FILL_FORE_SCHEMECOLOR_INDEX" val="7"/>
  <p:tag name="KSO_WM_UNIT_FILL_TYPE" val="1"/>
</p:tagLst>
</file>

<file path=ppt/tags/tag1275.xml><?xml version="1.0" encoding="utf-8"?>
<p:tagLst xmlns:p="http://schemas.openxmlformats.org/presentationml/2006/main">
  <p:tag name="KSO_WM_UNIT_FILL_FORE_SCHEMECOLOR_INDEX_BRIGHTNESS" val="0.8"/>
  <p:tag name="KSO_WM_UNIT_FILL_FORE_SCHEMECOLOR_INDEX" val="7"/>
  <p:tag name="KSO_WM_UNIT_FILL_TYPE" val="1"/>
</p:tagLst>
</file>

<file path=ppt/tags/tag1276.xml><?xml version="1.0" encoding="utf-8"?>
<p:tagLst xmlns:p="http://schemas.openxmlformats.org/presentationml/2006/main">
  <p:tag name="KSO_WM_UNIT_FILL_FORE_SCHEMECOLOR_INDEX_BRIGHTNESS" val="0.6"/>
  <p:tag name="KSO_WM_UNIT_FILL_FORE_SCHEMECOLOR_INDEX" val="7"/>
  <p:tag name="KSO_WM_UNIT_FILL_TYPE" val="1"/>
</p:tagLst>
</file>

<file path=ppt/tags/tag1277.xml><?xml version="1.0" encoding="utf-8"?>
<p:tagLst xmlns:p="http://schemas.openxmlformats.org/presentationml/2006/main">
  <p:tag name="KSO_WM_UNIT_FILL_FORE_SCHEMECOLOR_INDEX_BRIGHTNESS" val="0.4"/>
  <p:tag name="KSO_WM_UNIT_FILL_FORE_SCHEMECOLOR_INDEX" val="7"/>
  <p:tag name="KSO_WM_UNIT_FILL_TYPE" val="1"/>
</p:tagLst>
</file>

<file path=ppt/tags/tag127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7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28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281.xml><?xml version="1.0" encoding="utf-8"?>
<p:tagLst xmlns:p="http://schemas.openxmlformats.org/presentationml/2006/main">
  <p:tag name="KSO_WM_SLIDE_BK_DARK_LIGHT" val=""/>
  <p:tag name="KSO_WM_SLIDE_BACKGROUND_TYPE" val="general"/>
</p:tagLst>
</file>

<file path=ppt/tags/tag1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9a6af52404f64b12ada639248930bc9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acc706f98a246fe880b0d9f428c370b"/>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aa8edb2d-a080-43a8-8e24-104f129cfc01}"/>
</p:tagLst>
</file>

<file path=ppt/tags/tag1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e0437ed1afaa48b9bf632b6f0d233fe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9130c48f814469b917efadb9ccf71b"/>
  <p:tag name="KSO_WM_SLIDE_BACKGROUND_TYPE" val="frame"/>
  <p:tag name="WM_BEAUTIFY_SHAPE_IDENTITY" val="{abc9e311-9143-4639-839b-cb15ab4c677d}"/>
</p:tagLst>
</file>

<file path=ppt/tags/tag1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49386c4d132d4fd29c79d87853e829c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c2af09b0451482ea258dc4aa2f1d1b3"/>
  <p:tag name="KSO_WM_SLIDE_BACKGROUND_TYPE" val="frame"/>
  <p:tag name="WM_BEAUTIFY_SHAPE_IDENTITY" val="{3bdb1378-93a3-4685-8ed2-2f03523e1464}"/>
</p:tagLst>
</file>

<file path=ppt/tags/tag128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4558_1*a*1"/>
  <p:tag name="KSO_WM_TEMPLATE_CATEGORY" val="diagram"/>
  <p:tag name="KSO_WM_TEMPLATE_INDEX" val="20214558"/>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9211887c1624f1ca64aaa3c8fe7541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554383f09224778b7b18b36b4e058de"/>
  <p:tag name="KSO_WM_UNIT_TEXT_FILL_FORE_SCHEMECOLOR_INDEX_BRIGHTNESS" val="0"/>
  <p:tag name="KSO_WM_UNIT_TEXT_FILL_FORE_SCHEMECOLOR_INDEX" val="13"/>
  <p:tag name="KSO_WM_UNIT_TEXT_FILL_TYPE" val="1"/>
  <p:tag name="KSO_WM_TEMPLATE_ASSEMBLE_XID" val="5fd09eaf1fa9d42129dcaf73"/>
  <p:tag name="KSO_WM_TEMPLATE_ASSEMBLE_GROUPID" val="5fd09eaf1fa9d42129dcaf73"/>
</p:tagLst>
</file>

<file path=ppt/tags/tag12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558_1*f*1"/>
  <p:tag name="KSO_WM_TEMPLATE_CATEGORY" val="diagram"/>
  <p:tag name="KSO_WM_TEMPLATE_INDEX" val="20214558"/>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51f388baacc14998b7ae99d2ee77eac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082b488a0d941a0af658335fef164d6"/>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9eaf1fa9d42129dcaf73"/>
  <p:tag name="KSO_WM_TEMPLATE_ASSEMBLE_GROUPID" val="5fd09eaf1fa9d42129dcaf73"/>
</p:tagLst>
</file>

<file path=ppt/tags/tag128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558_1*f*2"/>
  <p:tag name="KSO_WM_TEMPLATE_CATEGORY" val="diagram"/>
  <p:tag name="KSO_WM_TEMPLATE_INDEX" val="20214558"/>
  <p:tag name="KSO_WM_UNIT_LAYERLEVEL" val="1"/>
  <p:tag name="KSO_WM_TAG_VERSION" val="1.0"/>
  <p:tag name="KSO_WM_BEAUTIFY_FLAG" val="#wm#"/>
  <p:tag name="KSO_WM_UNIT_DEFAULT_FONT" val="14;20;2"/>
  <p:tag name="KSO_WM_UNIT_BLOCK" val="0"/>
  <p:tag name="KSO_WM_UNIT_VALUE" val="315"/>
  <p:tag name="KSO_WM_UNIT_SHOW_EDIT_AREA_INDICATION" val="1"/>
  <p:tag name="KSO_WM_CHIP_GROUPID" val="5e6b05596848fb12bee65ac8"/>
  <p:tag name="KSO_WM_CHIP_XID" val="5e6b05596848fb12bee65aca"/>
  <p:tag name="KSO_WM_UNIT_DEC_AREA_ID" val="d3e3f09e4cc34ae5a68447212373723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853844a539b448cd943cf05cb859f54a"/>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9eaf1fa9d42129dcaf73"/>
  <p:tag name="KSO_WM_TEMPLATE_ASSEMBLE_GROUPID" val="5fd09eaf1fa9d42129dcaf73"/>
</p:tagLst>
</file>

<file path=ppt/tags/tag1288.xml><?xml version="1.0" encoding="utf-8"?>
<p:tagLst xmlns:p="http://schemas.openxmlformats.org/presentationml/2006/main">
  <p:tag name="KSO_WM_BEAUTIFY_FLAG" val="#wm#"/>
  <p:tag name="KSO_WM_TEMPLATE_CATEGORY" val="diagram"/>
  <p:tag name="KSO_WM_TEMPLATE_INDEX" val="20214558"/>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12-09T17:53:54&quot;,&quot;maxSize&quot;:{&quot;size1&quot;:47.5},&quot;minSize&quot;:{&quot;size1&quot;:41.200000000000003},&quot;normalSize&quot;:{&quot;size1&quot;:47.5},&quot;subLayout&quot;:[{&quot;id&quot;:&quot;2020-12-09T17:53:54&quot;,&quot;maxSize&quot;:{&quot;size1&quot;:46.700000000000003},&quot;minSize&quot;:{&quot;size1&quot;:20},&quot;normalSize&quot;:{&quot;size1&quot;:20},&quot;subLayout&quot;:[{&quot;id&quot;:&quot;2020-12-09T17:53:54&quot;,&quot;margin&quot;:{&quot;bottom&quot;:0.026000002399086952,&quot;left&quot;:1.6929999589920044,&quot;right&quot;:0,&quot;top&quot;:1.6929999589920044},&quot;type&quot;:0},{&quot;id&quot;:&quot;2020-12-09T17:53:54&quot;,&quot;margin&quot;:{&quot;bottom&quot;:1.6929999589920044,&quot;left&quot;:1.6929999589920044,&quot;right&quot;:0,&quot;top&quot;:0.81999999284744263},&quot;type&quot;:0}],&quot;type&quot;:0},{&quot;id&quot;:&quot;2020-12-09T17:53:54&quot;,&quot;margin&quot;:{&quot;bottom&quot;:1.6929999589920044,&quot;left&quot;:1.2699999809265137,&quot;right&quot;:1.6929999589920044,&quot;top&quot;:1.6929999589920044},&quot;type&quot;:0}],&quot;type&quot;:0}"/>
  <p:tag name="KSO_WM_SLIDE_BACKGROUND" val="[&quot;general&quot;,&quot;frame&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868286bf8da9b67401ed"/>
  <p:tag name="KSO_WM_CHIP_FILLPROP" val="[[{&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t&quot;,&quot;text_direction&quot;:&quot;horizontal&quot;,&quot;support_features&quot;:[&quot;collage&quot;],&quot;support_big_font&quot;:false,&quot;picture_toward&quot;:0,&quot;picture_dockside&quot;:[],&quot;fill_id&quot;:&quot;164c300f690d423ab1b6e3b65edb0bf9&quot;,&quot;fill_align&quot;:&quot;lt&quot;,&quot;chip_types&quot;:[&quot;pictext&quot;,&quot;text&quot;,&quot;picture&quot;,&quot;chart&quot;,&quot;table&quot;,&quot;video&quot;]},{&quot;text_align&quot;:&quot;lm&quot;,&quot;text_direction&quot;:&quot;horizontal&quot;,&quot;support_features&quot;:[&quot;collage&quot;],&quot;support_big_font&quot;:false,&quot;picture_toward&quot;:0,&quot;picture_dockside&quot;:[],&quot;fill_id&quot;:&quot;e836bed5e59843b5bc0179a1591ebf37&quot;,&quot;fill_align&quot;:&quot;r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722accd572074b41a2d4cf8c733c9957&quot;,&quot;fill_align&quot;:&quot;lb&quot;,&quot;chip_types&quot;:[&quot;text&quot;,&quot;header&quot;]},{&quot;text_align&quot;:&quot;lt&quot;,&quot;text_direction&quot;:&quot;horizontal&quot;,&quot;support_features&quot;:[&quot;collage&quot;],&quot;support_big_font&quot;:false,&quot;picture_toward&quot;:0,&quot;picture_dockside&quot;:[],&quot;fill_id&quot;:&quot;164c300f690d423ab1b6e3b65edb0bf9&quot;,&quot;fill_align&quot;:&quot;lt&quot;,&quot;chip_types&quot;:[&quot;picture&quot;]},{&quot;text_align&quot;:&quot;lm&quot;,&quot;text_direction&quot;:&quot;horizontal&quot;,&quot;support_features&quot;:[&quot;collage&quot;],&quot;support_big_font&quot;:false,&quot;picture_toward&quot;:0,&quot;picture_dockside&quot;:[],&quot;fill_id&quot;:&quot;e836bed5e59843b5bc0179a1591ebf37&quot;,&quot;fill_align&quot;:&quot;rm&quot;,&quot;chip_types&quot;:[&quot;pictext&quot;,&quot;picture&quot;,&quot;chart&quot;,&quot;table&quot;,&quot;video&quot;]}]]"/>
  <p:tag name="KSO_WM_SLIDE_ID" val="diagram20214558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2"/>
  <p:tag name="KSO_WM_SLIDE_TYPE" val="text"/>
  <p:tag name="KSO_WM_SLIDE_SUBTYPE" val="pureTxt"/>
  <p:tag name="KSO_WM_SLIDE_SIZE" val="864*444"/>
  <p:tag name="KSO_WM_SLIDE_POSITION" val="48*48"/>
  <p:tag name="KSO_WM_CHIP_DECFILLPROP" val="[]"/>
  <p:tag name="KSO_WM_SLIDE_CAN_ADD_NAVIGATION" val="1"/>
  <p:tag name="KSO_WM_CHIP_GROUPID" val="5ed8b357afe44fab1839c14c"/>
  <p:tag name="KSO_WM_SLIDE_BK_DARK_LIGHT" val=""/>
  <p:tag name="KSO_WM_SLIDE_BACKGROUND_TYPE" val="frame"/>
  <p:tag name="KSO_WM_SLIDE_SUPPORT_FEATURE_TYPE" val="0"/>
  <p:tag name="KSO_WM_TEMPLATE_ASSEMBLE_XID" val="5fd09eaf1fa9d42129dcaf73"/>
  <p:tag name="KSO_WM_TEMPLATE_ASSEMBLE_GROUPID" val="5fd09eaf1fa9d42129dcaf73"/>
</p:tagLst>
</file>

<file path=ppt/tags/tag1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d706c74-4268-4ae6-989b-f8d3ff43318c}"/>
</p:tagLst>
</file>

<file path=ppt/tags/tag12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1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13290311-8cac-4a09-8273-eef84e34e8ed}"/>
</p:tagLst>
</file>

<file path=ppt/tags/tag1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aff17040-0622-4afb-a1d5-d6ee4d7969f3}"/>
</p:tagLst>
</file>

<file path=ppt/tags/tag129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3512_1*a*1"/>
  <p:tag name="KSO_WM_TEMPLATE_CATEGORY" val="diagram"/>
  <p:tag name="KSO_WM_TEMPLATE_INDEX" val="2021351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baa5cf764ef447faca82884ca6631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6cc61fe19254afc82d8983404e636cd"/>
  <p:tag name="KSO_WM_UNIT_TEXT_FILL_FORE_SCHEMECOLOR_INDEX_BRIGHTNESS" val="0"/>
  <p:tag name="KSO_WM_UNIT_TEXT_FILL_FORE_SCHEMECOLOR_INDEX" val="13"/>
  <p:tag name="KSO_WM_UNIT_TEXT_FILL_TYPE" val="1"/>
  <p:tag name="KSO_WM_TEMPLATE_ASSEMBLE_XID" val="5fd0ad8c1fa9d42129dd2cd2"/>
  <p:tag name="KSO_WM_TEMPLATE_ASSEMBLE_GROUPID" val="5fd0ad8c1fa9d42129dd2cd2"/>
</p:tagLst>
</file>

<file path=ppt/tags/tag129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512_1*f*1"/>
  <p:tag name="KSO_WM_TEMPLATE_CATEGORY" val="diagram"/>
  <p:tag name="KSO_WM_TEMPLATE_INDEX" val="20213512"/>
  <p:tag name="KSO_WM_UNIT_LAYERLEVEL" val="1"/>
  <p:tag name="KSO_WM_TAG_VERSION" val="1.0"/>
  <p:tag name="KSO_WM_BEAUTIFY_FLAG" val="#wm#"/>
  <p:tag name="KSO_WM_UNIT_DEFAULT_FONT" val="14;20;2"/>
  <p:tag name="KSO_WM_UNIT_BLOCK" val="0"/>
  <p:tag name="KSO_WM_UNIT_VALUE" val="170"/>
  <p:tag name="KSO_WM_UNIT_SHOW_EDIT_AREA_INDICATION" val="1"/>
  <p:tag name="KSO_WM_CHIP_GROUPID" val="5e6b05596848fb12bee65ac8"/>
  <p:tag name="KSO_WM_CHIP_XID" val="5e6b05596848fb12bee65aca"/>
  <p:tag name="KSO_WM_UNIT_DEC_AREA_ID" val="dd697081eb094cbcb2e63007c5eb537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6bb3a114efa14935ad00fedd24cc6ec3"/>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ad8c1fa9d42129dd2cd2"/>
  <p:tag name="KSO_WM_TEMPLATE_ASSEMBLE_GROUPID" val="5fd0ad8c1fa9d42129dd2cd2"/>
</p:tagLst>
</file>

<file path=ppt/tags/tag129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512_1*f*2"/>
  <p:tag name="KSO_WM_TEMPLATE_CATEGORY" val="diagram"/>
  <p:tag name="KSO_WM_TEMPLATE_INDEX" val="20213512"/>
  <p:tag name="KSO_WM_UNIT_LAYERLEVEL" val="1"/>
  <p:tag name="KSO_WM_TAG_VERSION" val="1.0"/>
  <p:tag name="KSO_WM_BEAUTIFY_FLAG" val="#wm#"/>
  <p:tag name="KSO_WM_UNIT_DEFAULT_FONT" val="14;20;2"/>
  <p:tag name="KSO_WM_UNIT_BLOCK" val="0"/>
  <p:tag name="KSO_WM_UNIT_VALUE" val="170"/>
  <p:tag name="KSO_WM_UNIT_SHOW_EDIT_AREA_INDICATION" val="1"/>
  <p:tag name="KSO_WM_CHIP_GROUPID" val="5e6b05596848fb12bee65ac8"/>
  <p:tag name="KSO_WM_CHIP_XID" val="5e6b05596848fb12bee65aca"/>
  <p:tag name="KSO_WM_UNIT_DEC_AREA_ID" val="befe8e07fc354e659285e90025bbd77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afce1187a30444e9dd8af8987047d55"/>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ad8c1fa9d42129dd2cd2"/>
  <p:tag name="KSO_WM_TEMPLATE_ASSEMBLE_GROUPID" val="5fd0ad8c1fa9d42129dd2cd2"/>
</p:tagLst>
</file>

<file path=ppt/tags/tag1295.xml><?xml version="1.0" encoding="utf-8"?>
<p:tagLst xmlns:p="http://schemas.openxmlformats.org/presentationml/2006/main">
  <p:tag name="KSO_WM_BEAUTIFY_FLAG" val="#wm#"/>
  <p:tag name="KSO_WM_TEMPLATE_CATEGORY" val="diagram"/>
  <p:tag name="KSO_WM_TEMPLATE_INDEX" val="20213512"/>
  <p:tag name="KSO_WM_SLIDE_LAYOUT_INFO" val="{&quot;backgroundInfo&quot;:[{&quot;bottom&quot;:0,&quot;bottomAbs&quot;:false,&quot;left&quot;:0,&quot;leftAbs&quot;:false,&quot;right&quot;:0,&quot;rightAbs&quot;:false,&quot;top&quot;:0,&quot;topAbs&quot;:false,&quot;type&quot;:&quot;general&quot;}],&quot;id&quot;:&quot;2020-12-09T18:57:18&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57:18&quot;,&quot;margin&quot;:{&quot;bottom&quot;:0.42300000786781311,&quot;left&quot;:1.2699999809265137,&quot;right&quot;:1.2699999809265137,&quot;top&quot;:0.42300000786781311},&quot;type&quot;:0},{&quot;direction&quot;:1,&quot;id&quot;:&quot;2020-12-09T18:57:18&quot;,&quot;maxSize&quot;:{&quot;size1&quot;:51.651333194945856},&quot;minSize&quot;:{&quot;size1&quot;:39.051333194945862},&quot;normalSize&quot;:{&quot;size1&quot;:45.351333194945859},&quot;subLayout&quot;:[{&quot;id&quot;:&quot;2020-12-09T18:57:18&quot;,&quot;margin&quot;:{&quot;bottom&quot;:1.6929999589920044,&quot;left&quot;:1.6929999589920044,&quot;right&quot;:0,&quot;top&quot;:0.84700000286102295},&quot;type&quot;:0},{&quot;id&quot;:&quot;2020-12-09T18:57:18&quot;,&quot;margin&quot;:{&quot;bottom&quot;:1.6929999589920044,&quot;left&quot;:1.6670000553131104,&quot;right&quot;:1.6929999589920044,&quot;top&quot;:0.84700000286102295},&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7885ddc3daf3fef3fc22"/>
  <p:tag name="KSO_WM_CHIP_FILLPROP" val="[[{&quot;text_align&quot;:&quot;lm&quot;,&quot;text_direction&quot;:&quot;horizontal&quot;,&quot;support_big_font&quot;:false,&quot;fill_id&quot;:&quot;722accd572074b41a2d4cf8c733c9957&quot;,&quot;fill_align&quot;:&quot;lm&quot;,&quot;chip_types&quot;:[&quot;header&quot;]},{&quot;text_align&quot;:&quot;lm&quot;,&quot;text_direction&quot;:&quot;horizontal&quot;,&quot;support_features&quot;:[&quot;collage&quot;],&quot;support_big_font&quot;:false,&quot;fill_id&quot;:&quot;164c300f690d423ab1b6e3b65edb0bf9&quot;,&quot;fill_align&quot;:&quot;rm&quot;,&quot;chip_types&quot;:[&quot;pictext&quot;,&quot;text&quot;,&quot;picture&quot;,&quot;chart&quot;,&quot;table&quot;]},{&quot;text_align&quot;:&quot;lm&quot;,&quot;text_direction&quot;:&quot;horizontal&quot;,&quot;support_features&quot;:[&quot;collage&quot;],&quot;support_big_font&quot;:false,&quot;fill_id&quot;:&quot;e836bed5e59843b5bc0179a1591ebf37&quot;,&quot;fill_align&quot;:&quot;lm&quot;,&quot;chip_types&quot;:[&quot;pictext&quot;,&quot;text&quot;,&quot;picture&quot;,&quot;chart&quot;,&quot;table&quot;]}]]"/>
  <p:tag name="KSO_WM_SLIDE_ID" val="diagram2021351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SLIDE_LAYOUT" val="a_f"/>
  <p:tag name="KSO_WM_SLIDE_LAYOUT_CNT" val="1_2"/>
  <p:tag name="KSO_WM_SLIDE_CAN_ADD_NAVIGATION" val="1"/>
  <p:tag name="KSO_WM_CHIP_DECFILLPROP" val="[]"/>
  <p:tag name="KSO_WM_CHIP_GROUPID" val="5ed8bf58afe44fab1839c20c"/>
  <p:tag name="KSO_WM_SLIDE_BK_DARK_LIGHT" val=""/>
  <p:tag name="KSO_WM_SLIDE_BACKGROUND_TYPE" val="navigation"/>
  <p:tag name="KSO_WM_SLIDE_SUPPORT_FEATURE_TYPE" val="0"/>
  <p:tag name="KSO_WM_TEMPLATE_ASSEMBLE_XID" val="5fd0ad8c1fa9d42129dd2cd2"/>
  <p:tag name="KSO_WM_TEMPLATE_ASSEMBLE_GROUPID" val="5fd0ad8c1fa9d42129dd2cd2"/>
</p:tagLst>
</file>

<file path=ppt/tags/tag1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4565cc0d-8e76-46dd-90fd-a0dc203de639}"/>
</p:tagLst>
</file>

<file path=ppt/tags/tag1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beae09e-6cca-4d33-91d4-a04e017a8012}"/>
</p:tagLst>
</file>

<file path=ppt/tags/tag1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3580f371-5164-46e8-9da4-8938dd6d57ee}"/>
</p:tagLst>
</file>

<file path=ppt/tags/tag1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59_1*i*2"/>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99f353ae480e440b98704348263f9c45"/>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a18e478fb0c58a947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0"/>
  <p:tag name="KSO_WM_TEMPLATE_ASSEMBLE_XID" val="5fd0b59c1fa9d42129dd3938"/>
  <p:tag name="KSO_WM_TEMPLATE_ASSEMBLE_GROUPID" val="5fd0b59c1fa9d42129dd393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Lst>
</file>

<file path=ppt/tags/tag13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859_1*i*3"/>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1e589b8c6120469fb72af5de938f8c68"/>
  <p:tag name="KSO_WM_UNIT_DECORATE_INFO" val="{&quot;DecorateInfoH&quot;:{&quot;IsAbs&quot;:true},&quot;DecorateInfoW&quot;:{&quot;IsAbs&quot;:true},&quot;DecorateInfoX&quot;:{&quot;IsAbs&quot;:true,&quot;Pos&quot;:1},&quot;DecorateInfoY&quot;:{&quot;IsAbs&quot;:true,&quot;Pos&quot;:1},&quot;ReferentInfo&quot;:{&quot;Id&quot;:&quot;278b37f883824d11b4d8527ccfea057a&quot;,&quot;X&quot;:{&quot;Pos&quot;:1},&quot;Y&quot;:{&quot;Pos&quot;:1}},&quot;whChangeMode&quot;:0}"/>
  <p:tag name="KSO_WM_CHIP_GROUPID" val="5f5ee1ca4d6848d78f644aeb"/>
  <p:tag name="KSO_WM_CHIP_XID" val="5f5f3ba18e478fb0c58a947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06"/>
  <p:tag name="KSO_WM_TEMPLATE_ASSEMBLE_XID" val="5fd0b59c1fa9d42129dd3938"/>
  <p:tag name="KSO_WM_TEMPLATE_ASSEMBLE_GROUPID" val="5fd0b59c1fa9d42129dd3938"/>
</p:tagLst>
</file>

<file path=ppt/tags/tag1301.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5859_1*a*1"/>
  <p:tag name="KSO_WM_TEMPLATE_CATEGORY" val="diagram"/>
  <p:tag name="KSO_WM_TEMPLATE_INDEX" val="202158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01099bbec0b436c9bde363acc5372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49a50271eef4ee9ba32bd90511d93a3"/>
  <p:tag name="KSO_WM_UNIT_TEXT_FILL_FORE_SCHEMECOLOR_INDEX_BRIGHTNESS" val="0"/>
  <p:tag name="KSO_WM_UNIT_TEXT_FILL_FORE_SCHEMECOLOR_INDEX" val="13"/>
  <p:tag name="KSO_WM_UNIT_TEXT_FILL_TYPE" val="1"/>
  <p:tag name="KSO_WM_TEMPLATE_ASSEMBLE_XID" val="5fd0b59c1fa9d42129dd3938"/>
  <p:tag name="KSO_WM_TEMPLATE_ASSEMBLE_GROUPID" val="5fd0b59c1fa9d42129dd3938"/>
</p:tagLst>
</file>

<file path=ppt/tags/tag130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59_1*f*1"/>
  <p:tag name="KSO_WM_TEMPLATE_CATEGORY" val="diagram"/>
  <p:tag name="KSO_WM_TEMPLATE_INDEX" val="20215859"/>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6c7bedc6c086444e89bbb72083366df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0328194079141f4a799e7e2e5d7202a"/>
  <p:tag name="KSO_WM_UNIT_TEXT_FILL_FORE_SCHEMECOLOR_INDEX_BRIGHTNESS" val="0.25"/>
  <p:tag name="KSO_WM_UNIT_TEXT_FILL_FORE_SCHEMECOLOR_INDEX" val="13"/>
  <p:tag name="KSO_WM_UNIT_TEXT_FILL_TYPE" val="1"/>
  <p:tag name="KSO_WM_TEMPLATE_ASSEMBLE_XID" val="5fd0b59c1fa9d42129dd3938"/>
  <p:tag name="KSO_WM_TEMPLATE_ASSEMBLE_GROUPID" val="5fd0b59c1fa9d42129dd3938"/>
</p:tagLst>
</file>

<file path=ppt/tags/tag1303.xml><?xml version="1.0" encoding="utf-8"?>
<p:tagLst xmlns:p="http://schemas.openxmlformats.org/presentationml/2006/main">
  <p:tag name="KSO_WM_BEAUTIFY_FLAG" val="#wm#"/>
  <p:tag name="KSO_WM_UNIT_TYPE" val="β"/>
  <p:tag name="TABLE_SKINIDX" val="3"/>
  <p:tag name="TABLE_COLORIDX" val="b"/>
</p:tagLst>
</file>

<file path=ppt/tags/tag1304.xml><?xml version="1.0" encoding="utf-8"?>
<p:tagLst xmlns:p="http://schemas.openxmlformats.org/presentationml/2006/main">
  <p:tag name="KSO_WM_SLIDE_ID" val="diagram202158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59"/>
  <p:tag name="KSO_WM_SLIDE_LAYOUT" val="a_d_f"/>
  <p:tag name="KSO_WM_SLIDE_LAYOUT_CNT" val="1_1_1"/>
  <p:tag name="KSO_WM_TEMPLATE_THUMBS_INDEX" val="1、4、7、12、13、14、15、16、17、18、20、24、25、28、33、36、40、43、44"/>
  <p:tag name="KSO_WM_SLIDE_SIZE" val="960*492"/>
  <p:tag name="KSO_WM_SLIDE_POSITION" val="0*0"/>
  <p:tag name="KSO_WM_SLIDE_LAYOUT_INFO" val="{&quot;id&quot;:&quot;2020-12-09T19:31:40&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1:40&quot;,&quot;margin&quot;:{&quot;bottom&quot;:0.44999998807907104,&quot;left&quot;:0.84700000286102295,&quot;right&quot;:0.84600001573562622,&quot;top&quot;:0.42300000786781311},&quot;type&quot;:0},{&quot;direction&quot;:1,&quot;id&quot;:&quot;2020-12-09T19:31:40&quot;,&quot;maxSize&quot;:{&quot;size1&quot;:56.199618616687566},&quot;minSize&quot;:{&quot;size1&quot;:46.199618616687566},&quot;normalSize&quot;:{&quot;size1&quot;:46.199722783354247},&quot;subLayout&quot;:[{&quot;id&quot;:&quot;2020-12-09T19:31:40&quot;,&quot;margin&quot;:{&quot;bottom&quot;:4.2329998016357422,&quot;left&quot;:2.9630000591278076,&quot;right&quot;:2.9630000591278076,&quot;top&quot;:6.7729997634887695},&quot;type&quot;:0},{&quot;id&quot;:&quot;2020-12-09T19:31:40&quot;,&quot;margin&quot;:{&quot;bottom&quot;:2.5399999618530273,&quot;left&quot;:0.84700000286102295,&quot;right&quot;:4.2329998016357422,&quot;top&quot;:2.5399999618530273},&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b2cbdf4bade64fd8b5aba56193c940e1&quot;,&quot;fill_align&quot;:&quot;cm&quot;,&quot;chip_types&quot;:[&quot;text&quot;]},{&quot;text_align&quot;:&quot;lm&quot;,&quot;text_direction&quot;:&quot;horizontal&quot;,&quot;support_big_font&quot;:false,&quot;picture_toward&quot;:0,&quot;picture_dockside&quot;:[],&quot;fill_id&quot;:&quot;b419c0700ef14f60b53697a4eb387fc2&quot;,&quot;fill_align&quot;:&quot;cm&quot;,&quot;chip_types&quot;:[&quot;picture&quot;,&quot;chart&quot;,&quot;table&quot;,&quot;video&quot;]}]]"/>
  <p:tag name="KSO_WM_CHIP_XID" val="5f5f3ba18e478fb0c58a9473"/>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9c1fa9d42129dd3938"/>
  <p:tag name="KSO_WM_TEMPLATE_ASSEMBLE_GROUPID" val="5fd0b59c1fa9d42129dd3938"/>
</p:tagLst>
</file>

<file path=ppt/tags/tag1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45121121-3e98-4d49-90bd-82c77e49d4fb}"/>
</p:tagLst>
</file>

<file path=ppt/tags/tag1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c46a57ad-afab-456b-82e4-840ec22d8404}"/>
</p:tagLst>
</file>

<file path=ppt/tags/tag1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c3323ffa-0c20-4446-9a45-cc5b510395c5}"/>
</p:tagLst>
</file>

<file path=ppt/tags/tag1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29_1*i*2"/>
  <p:tag name="KSO_WM_TEMPLATE_CATEGORY" val="diagram"/>
  <p:tag name="KSO_WM_TEMPLATE_INDEX" val="20211229"/>
  <p:tag name="KSO_WM_UNIT_LAYERLEVEL" val="1"/>
  <p:tag name="KSO_WM_TAG_VERSION" val="1.0"/>
  <p:tag name="KSO_WM_BEAUTIFY_FLAG" val="#wm#"/>
  <p:tag name="KSO_WM_UNIT_BLOCK" val="0"/>
  <p:tag name="KSO_WM_UNIT_SM_LIMIT_TYPE" val="3"/>
  <p:tag name="KSO_WM_UNIT_DEC_AREA_ID" val="cfb9d4f72d7f45b4bb3168ceedd7d7a7"/>
  <p:tag name="KSO_WM_UNIT_DECORATE_INFO" val="{&quot;DecorateInfoH&quot;:{&quot;IsAbs&quot;:true},&quot;DecorateInfoW&quot;:{&quot;IsAbs&quot;:false},&quot;DecorateInfoX&quot;:{&quot;IsAbs&quot;:true,&quot;Pos&quot;:1},&quot;DecorateInfoY&quot;:{&quot;IsAbs&quot;:true,&quot;Pos&quot;:1},&quot;ReferentInfo&quot;:{&quot;Id&quot;:&quot;d344be2f0997415a87118aacc732ec3b&quot;,&quot;X&quot;:{&quot;Pos&quot;:1},&quot;Y&quot;:{&quot;Pos&quot;:1}},&quot;whChangeMode&quot;:0}"/>
  <p:tag name="KSO_WM_CHIP_GROUPID" val="5f5ee1ca4d6848d78f644aeb"/>
  <p:tag name="KSO_WM_CHIP_XID" val="5f5f3b698e478fb0c58a941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16"/>
  <p:tag name="KSO_WM_TEMPLATE_ASSEMBLE_XID" val="5fd0b6281fa9d42129dd3a46"/>
  <p:tag name="KSO_WM_TEMPLATE_ASSEMBLE_GROUPID" val="5fd0b6281fa9d42129dd3a46"/>
</p:tagLst>
</file>

<file path=ppt/tags/tag130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29_1*a*1"/>
  <p:tag name="KSO_WM_TEMPLATE_CATEGORY" val="diagram"/>
  <p:tag name="KSO_WM_TEMPLATE_INDEX" val="2021122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b62e79a2170417a847009e82f2dfc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796850f36e94b4990b332afffae3957"/>
  <p:tag name="KSO_WM_UNIT_TEXT_FILL_FORE_SCHEMECOLOR_INDEX_BRIGHTNESS" val="0"/>
  <p:tag name="KSO_WM_UNIT_TEXT_FILL_FORE_SCHEMECOLOR_INDEX" val="13"/>
  <p:tag name="KSO_WM_UNIT_TEXT_FILL_TYPE" val="1"/>
  <p:tag name="KSO_WM_TEMPLATE_ASSEMBLE_XID" val="5fd0b6281fa9d42129dd3a46"/>
  <p:tag name="KSO_WM_TEMPLATE_ASSEMBLE_GROUPID" val="5fd0b6281fa9d42129dd3a46"/>
</p:tagLst>
</file>

<file path=ppt/tags/tag13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310.xml><?xml version="1.0" encoding="utf-8"?>
<p:tagLst xmlns:p="http://schemas.openxmlformats.org/presentationml/2006/main">
  <p:tag name="KSO_WM_BEAUTIFY_FLAG" val="#wm#"/>
  <p:tag name="KSO_WM_UNIT_TYPE" val="β"/>
  <p:tag name="TABLE_SKINIDX" val="1"/>
  <p:tag name="TABLE_COLORIDX" val="l"/>
</p:tagLst>
</file>

<file path=ppt/tags/tag131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29_1*f*1"/>
  <p:tag name="KSO_WM_TEMPLATE_CATEGORY" val="diagram"/>
  <p:tag name="KSO_WM_TEMPLATE_INDEX" val="20211229"/>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e1769d19c53240c9a91389a0af0ffce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0b3268dff5747e48b387a121a3a3263"/>
  <p:tag name="KSO_WM_UNIT_TEXT_FILL_FORE_SCHEMECOLOR_INDEX_BRIGHTNESS" val="0.25"/>
  <p:tag name="KSO_WM_UNIT_TEXT_FILL_FORE_SCHEMECOLOR_INDEX" val="13"/>
  <p:tag name="KSO_WM_UNIT_TEXT_FILL_TYPE" val="1"/>
  <p:tag name="KSO_WM_TEMPLATE_ASSEMBLE_XID" val="5fd0b6281fa9d42129dd3a46"/>
  <p:tag name="KSO_WM_TEMPLATE_ASSEMBLE_GROUPID" val="5fd0b6281fa9d42129dd3a46"/>
</p:tagLst>
</file>

<file path=ppt/tags/tag1312.xml><?xml version="1.0" encoding="utf-8"?>
<p:tagLst xmlns:p="http://schemas.openxmlformats.org/presentationml/2006/main">
  <p:tag name="KSO_WM_SLIDE_ID" val="diagram202112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80"/>
  <p:tag name="KSO_WM_SLIDE_POSITION" val="0*0"/>
  <p:tag name="KSO_WM_TAG_VERSION" val="1.0"/>
  <p:tag name="KSO_WM_BEAUTIFY_FLAG" val="#wm#"/>
  <p:tag name="KSO_WM_TEMPLATE_CATEGORY" val="diagram"/>
  <p:tag name="KSO_WM_TEMPLATE_INDEX" val="20211229"/>
  <p:tag name="KSO_WM_SLIDE_LAYOUT" val="a_d_f"/>
  <p:tag name="KSO_WM_SLIDE_LAYOUT_CNT" val="1_1_1"/>
  <p:tag name="KSO_WM_SLIDE_LAYOUT_INFO" val="{&quot;id&quot;:&quot;2020-12-09T19:34:00&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4:00&quot;,&quot;margin&quot;:{&quot;bottom&quot;:0.44999998807907104,&quot;left&quot;:1.2699999809265137,&quot;right&quot;:1.2699999809265137,&quot;top&quot;:0.42300000786781311},&quot;type&quot;:0},{&quot;id&quot;:&quot;2020-12-09T19:34:00&quot;,&quot;maxSize&quot;:{&quot;size1&quot;:74.5},&quot;minSize&quot;:{&quot;size1&quot;:74.5},&quot;normalSize&quot;:{&quot;size1&quot;:74.5},&quot;subLayout&quot;:[{&quot;id&quot;:&quot;2020-12-09T19:34:00&quot;,&quot;margin&quot;:{&quot;bottom&quot;:1.6929999589920044,&quot;left&quot;:2.997999906539917,&quot;right&quot;:2.997999906539917,&quot;top&quot;:2.5399999618530273},&quot;type&quot;:0},{&quot;id&quot;:&quot;2020-12-09T19:34:00&quot;,&quot;margin&quot;:{&quot;bottom&quot;:1.6929999589920044,&quot;left&quot;:2.1170001029968262,&quot;right&quot;:2.1159999370574951,&quot;top&quot;:0},&quot;type&quot;:0}],&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98e478fb0c58a9410"/>
  <p:tag name="KSO_WM_CHIP_FILLPROP" val="[[{&quot;fill_id&quot;:&quot;c934b58042b44607bfcc30469ccc57d1&quot;,&quot;fill_align&quot;:&quot;lm&quot;,&quot;text_align&quot;:&quot;lm&quot;,&quot;text_direction&quot;:&quot;horizontal&quot;,&quot;chip_types&quot;:[&quot;header&quot;]},{&quot;fill_id&quot;:&quot;6a294c7b433b4b5296cb513879b5c297&quot;,&quot;fill_align&quot;:&quot;cm&quot;,&quot;text_align&quot;:&quot;cm&quot;,&quot;text_direction&quot;:&quot;horizontal&quot;,&quot;chip_types&quot;:[&quot;picture&quot;,&quot;chart&quot;,&quot;table&quot;,&quot;video&quot;],&quot;support_features&quot;:[&quot;carousel&quot;]},{&quot;fill_id&quot;:&quot;bee494f738154608922d29e9c8e2e97a&quot;,&quot;fill_align&quot;:&quot;cm&quot;,&quot;text_align&quot;:&quot;cm&quot;,&quot;text_direction&quot;:&quot;horizontal&quot;,&quot;chip_types&quot;:[&quot;text&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2"/>
  <p:tag name="KSO_WM_TEMPLATE_ASSEMBLE_XID" val="5fd0b6281fa9d42129dd3a46"/>
  <p:tag name="KSO_WM_TEMPLATE_ASSEMBLE_GROUPID" val="5fd0b6281fa9d42129dd3a46"/>
</p:tagLst>
</file>

<file path=ppt/tags/tag1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b47040f-a3b6-4ba5-ae6d-216c367ef191}"/>
</p:tagLst>
</file>

<file path=ppt/tags/tag1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00a0696-cc52-475d-bc22-85630577fa2d}"/>
</p:tagLst>
</file>

<file path=ppt/tags/tag1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be29c546-574d-4819-a855-2b1e5797c0f4}"/>
</p:tagLst>
</file>

<file path=ppt/tags/tag1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59_1*i*2"/>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99f353ae480e440b98704348263f9c45"/>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a18e478fb0c58a947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0"/>
  <p:tag name="KSO_WM_TEMPLATE_ASSEMBLE_XID" val="5fd0b59c1fa9d42129dd3938"/>
  <p:tag name="KSO_WM_TEMPLATE_ASSEMBLE_GROUPID" val="5fd0b59c1fa9d42129dd3938"/>
</p:tagLst>
</file>

<file path=ppt/tags/tag1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859_1*i*3"/>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1e589b8c6120469fb72af5de938f8c68"/>
  <p:tag name="KSO_WM_UNIT_DECORATE_INFO" val="{&quot;DecorateInfoH&quot;:{&quot;IsAbs&quot;:true},&quot;DecorateInfoW&quot;:{&quot;IsAbs&quot;:true},&quot;DecorateInfoX&quot;:{&quot;IsAbs&quot;:true,&quot;Pos&quot;:1},&quot;DecorateInfoY&quot;:{&quot;IsAbs&quot;:true,&quot;Pos&quot;:1},&quot;ReferentInfo&quot;:{&quot;Id&quot;:&quot;278b37f883824d11b4d8527ccfea057a&quot;,&quot;X&quot;:{&quot;Pos&quot;:1},&quot;Y&quot;:{&quot;Pos&quot;:1}},&quot;whChangeMode&quot;:0}"/>
  <p:tag name="KSO_WM_CHIP_GROUPID" val="5f5ee1ca4d6848d78f644aeb"/>
  <p:tag name="KSO_WM_CHIP_XID" val="5f5f3ba18e478fb0c58a947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06"/>
  <p:tag name="KSO_WM_TEMPLATE_ASSEMBLE_XID" val="5fd0b59c1fa9d42129dd3938"/>
  <p:tag name="KSO_WM_TEMPLATE_ASSEMBLE_GROUPID" val="5fd0b59c1fa9d42129dd3938"/>
</p:tagLst>
</file>

<file path=ppt/tags/tag1318.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5859_1*a*1"/>
  <p:tag name="KSO_WM_TEMPLATE_CATEGORY" val="diagram"/>
  <p:tag name="KSO_WM_TEMPLATE_INDEX" val="202158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01099bbec0b436c9bde363acc5372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49a50271eef4ee9ba32bd90511d93a3"/>
  <p:tag name="KSO_WM_UNIT_TEXT_FILL_FORE_SCHEMECOLOR_INDEX_BRIGHTNESS" val="0"/>
  <p:tag name="KSO_WM_UNIT_TEXT_FILL_FORE_SCHEMECOLOR_INDEX" val="13"/>
  <p:tag name="KSO_WM_UNIT_TEXT_FILL_TYPE" val="1"/>
  <p:tag name="KSO_WM_TEMPLATE_ASSEMBLE_XID" val="5fd0b59c1fa9d42129dd3938"/>
  <p:tag name="KSO_WM_TEMPLATE_ASSEMBLE_GROUPID" val="5fd0b59c1fa9d42129dd3938"/>
</p:tagLst>
</file>

<file path=ppt/tags/tag13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59_1*f*1"/>
  <p:tag name="KSO_WM_TEMPLATE_CATEGORY" val="diagram"/>
  <p:tag name="KSO_WM_TEMPLATE_INDEX" val="20215859"/>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6c7bedc6c086444e89bbb72083366df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0328194079141f4a799e7e2e5d7202a"/>
  <p:tag name="KSO_WM_UNIT_TEXT_FILL_FORE_SCHEMECOLOR_INDEX_BRIGHTNESS" val="0.25"/>
  <p:tag name="KSO_WM_UNIT_TEXT_FILL_FORE_SCHEMECOLOR_INDEX" val="13"/>
  <p:tag name="KSO_WM_UNIT_TEXT_FILL_TYPE" val="1"/>
  <p:tag name="KSO_WM_TEMPLATE_ASSEMBLE_XID" val="5fd0b59c1fa9d42129dd3938"/>
  <p:tag name="KSO_WM_TEMPLATE_ASSEMBLE_GROUPID" val="5fd0b59c1fa9d42129dd3938"/>
</p:tagLst>
</file>

<file path=ppt/tags/tag132.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1320.xml><?xml version="1.0" encoding="utf-8"?>
<p:tagLst xmlns:p="http://schemas.openxmlformats.org/presentationml/2006/main">
  <p:tag name="KSO_WM_BEAUTIFY_FLAG" val="#wm#"/>
  <p:tag name="KSO_WM_UNIT_TYPE" val="β"/>
  <p:tag name="TABLE_SKINIDX" val="2"/>
  <p:tag name="TABLE_COLORIDX" val="b"/>
</p:tagLst>
</file>

<file path=ppt/tags/tag1321.xml><?xml version="1.0" encoding="utf-8"?>
<p:tagLst xmlns:p="http://schemas.openxmlformats.org/presentationml/2006/main">
  <p:tag name="KSO_WM_SLIDE_ID" val="diagram202158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59"/>
  <p:tag name="KSO_WM_SLIDE_LAYOUT" val="a_d_f"/>
  <p:tag name="KSO_WM_SLIDE_LAYOUT_CNT" val="1_1_1"/>
  <p:tag name="KSO_WM_TEMPLATE_THUMBS_INDEX" val="1、4、7、12、13、14、15、16、17、18、20、24、25、28、33、36、40、43、44"/>
  <p:tag name="KSO_WM_SLIDE_SIZE" val="960*492"/>
  <p:tag name="KSO_WM_SLIDE_POSITION" val="0*0"/>
  <p:tag name="KSO_WM_SLIDE_LAYOUT_INFO" val="{&quot;id&quot;:&quot;2020-12-09T19:31:40&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1:40&quot;,&quot;margin&quot;:{&quot;bottom&quot;:0.44999998807907104,&quot;left&quot;:0.84700000286102295,&quot;right&quot;:0.84600001573562622,&quot;top&quot;:0.42300000786781311},&quot;type&quot;:0},{&quot;direction&quot;:1,&quot;id&quot;:&quot;2020-12-09T19:31:40&quot;,&quot;maxSize&quot;:{&quot;size1&quot;:56.199237233375129},&quot;minSize&quot;:{&quot;size1&quot;:46.199237233375129},&quot;normalSize&quot;:{&quot;size1&quot;:46.199237233375129},&quot;subLayout&quot;:[{&quot;id&quot;:&quot;2020-12-09T19:31:40&quot;,&quot;margin&quot;:{&quot;bottom&quot;:4.2329998016357422,&quot;left&quot;:2.9630000591278076,&quot;right&quot;:2.9630000591278076,&quot;top&quot;:6.7729997634887695},&quot;type&quot;:0},{&quot;id&quot;:&quot;2020-12-09T19:31:40&quot;,&quot;margin&quot;:{&quot;bottom&quot;:2.5399999618530273,&quot;left&quot;:0.84700000286102295,&quot;right&quot;:4.2329998016357422,&quot;top&quot;:2.5399999618530273},&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b2cbdf4bade64fd8b5aba56193c940e1&quot;,&quot;fill_align&quot;:&quot;cm&quot;,&quot;chip_types&quot;:[&quot;text&quot;]},{&quot;text_align&quot;:&quot;lm&quot;,&quot;text_direction&quot;:&quot;horizontal&quot;,&quot;support_big_font&quot;:false,&quot;picture_toward&quot;:0,&quot;picture_dockside&quot;:[],&quot;fill_id&quot;:&quot;b419c0700ef14f60b53697a4eb387fc2&quot;,&quot;fill_align&quot;:&quot;cm&quot;,&quot;chip_types&quot;:[&quot;picture&quot;,&quot;chart&quot;,&quot;table&quot;,&quot;video&quot;]}]]"/>
  <p:tag name="KSO_WM_CHIP_XID" val="5f5f3ba18e478fb0c58a9473"/>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9c1fa9d42129dd3938"/>
  <p:tag name="KSO_WM_TEMPLATE_ASSEMBLE_GROUPID" val="5fd0b59c1fa9d42129dd3938"/>
</p:tagLst>
</file>

<file path=ppt/tags/tag1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9f9e376c-c8fd-480f-b1b9-31c6ea599de1}"/>
</p:tagLst>
</file>

<file path=ppt/tags/tag1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10d20a55-13e1-4691-ae52-9713397b4174}"/>
</p:tagLst>
</file>

<file path=ppt/tags/tag1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8893cc31-135c-4905-b15c-55ffa5bad930}"/>
</p:tagLst>
</file>

<file path=ppt/tags/tag1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59_1*i*2"/>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99f353ae480e440b98704348263f9c45"/>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a18e478fb0c58a947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0"/>
  <p:tag name="KSO_WM_TEMPLATE_ASSEMBLE_XID" val="5fd0b59c1fa9d42129dd3938"/>
  <p:tag name="KSO_WM_TEMPLATE_ASSEMBLE_GROUPID" val="5fd0b59c1fa9d42129dd3938"/>
</p:tagLst>
</file>

<file path=ppt/tags/tag1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859_1*i*3"/>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1e589b8c6120469fb72af5de938f8c68"/>
  <p:tag name="KSO_WM_UNIT_DECORATE_INFO" val="{&quot;DecorateInfoH&quot;:{&quot;IsAbs&quot;:true},&quot;DecorateInfoW&quot;:{&quot;IsAbs&quot;:true},&quot;DecorateInfoX&quot;:{&quot;IsAbs&quot;:true,&quot;Pos&quot;:1},&quot;DecorateInfoY&quot;:{&quot;IsAbs&quot;:true,&quot;Pos&quot;:1},&quot;ReferentInfo&quot;:{&quot;Id&quot;:&quot;278b37f883824d11b4d8527ccfea057a&quot;,&quot;X&quot;:{&quot;Pos&quot;:1},&quot;Y&quot;:{&quot;Pos&quot;:1}},&quot;whChangeMode&quot;:0}"/>
  <p:tag name="KSO_WM_CHIP_GROUPID" val="5f5ee1ca4d6848d78f644aeb"/>
  <p:tag name="KSO_WM_CHIP_XID" val="5f5f3ba18e478fb0c58a947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06"/>
  <p:tag name="KSO_WM_TEMPLATE_ASSEMBLE_XID" val="5fd0b59c1fa9d42129dd3938"/>
  <p:tag name="KSO_WM_TEMPLATE_ASSEMBLE_GROUPID" val="5fd0b59c1fa9d42129dd3938"/>
</p:tagLst>
</file>

<file path=ppt/tags/tag1327.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5859_1*a*1"/>
  <p:tag name="KSO_WM_TEMPLATE_CATEGORY" val="diagram"/>
  <p:tag name="KSO_WM_TEMPLATE_INDEX" val="202158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01099bbec0b436c9bde363acc5372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49a50271eef4ee9ba32bd90511d93a3"/>
  <p:tag name="KSO_WM_UNIT_TEXT_FILL_FORE_SCHEMECOLOR_INDEX_BRIGHTNESS" val="0"/>
  <p:tag name="KSO_WM_UNIT_TEXT_FILL_FORE_SCHEMECOLOR_INDEX" val="13"/>
  <p:tag name="KSO_WM_UNIT_TEXT_FILL_TYPE" val="1"/>
  <p:tag name="KSO_WM_TEMPLATE_ASSEMBLE_XID" val="5fd0b59c1fa9d42129dd3938"/>
  <p:tag name="KSO_WM_TEMPLATE_ASSEMBLE_GROUPID" val="5fd0b59c1fa9d42129dd3938"/>
</p:tagLst>
</file>

<file path=ppt/tags/tag132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59_1*f*1"/>
  <p:tag name="KSO_WM_TEMPLATE_CATEGORY" val="diagram"/>
  <p:tag name="KSO_WM_TEMPLATE_INDEX" val="20215859"/>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6c7bedc6c086444e89bbb72083366df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0328194079141f4a799e7e2e5d7202a"/>
  <p:tag name="KSO_WM_UNIT_TEXT_FILL_FORE_SCHEMECOLOR_INDEX_BRIGHTNESS" val="0.25"/>
  <p:tag name="KSO_WM_UNIT_TEXT_FILL_FORE_SCHEMECOLOR_INDEX" val="13"/>
  <p:tag name="KSO_WM_UNIT_TEXT_FILL_TYPE" val="1"/>
  <p:tag name="KSO_WM_TEMPLATE_ASSEMBLE_XID" val="5fd0b59c1fa9d42129dd3938"/>
  <p:tag name="KSO_WM_TEMPLATE_ASSEMBLE_GROUPID" val="5fd0b59c1fa9d42129dd3938"/>
</p:tagLst>
</file>

<file path=ppt/tags/tag1329.xml><?xml version="1.0" encoding="utf-8"?>
<p:tagLst xmlns:p="http://schemas.openxmlformats.org/presentationml/2006/main">
  <p:tag name="KSO_WM_BEAUTIFY_FLAG" val="#wm#"/>
  <p:tag name="KSO_WM_UNIT_TYPE" val="β"/>
  <p:tag name="TABLE_SKINIDX" val="0"/>
  <p:tag name="TABLE_COLORIDX" val="d"/>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ee948088-ed49-4ddf-911f-57325c2a84d6}"/>
</p:tagLst>
</file>

<file path=ppt/tags/tag1330.xml><?xml version="1.0" encoding="utf-8"?>
<p:tagLst xmlns:p="http://schemas.openxmlformats.org/presentationml/2006/main">
  <p:tag name="KSO_WM_SLIDE_ID" val="diagram202158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59"/>
  <p:tag name="KSO_WM_SLIDE_LAYOUT" val="a_d_f"/>
  <p:tag name="KSO_WM_SLIDE_LAYOUT_CNT" val="1_1_1"/>
  <p:tag name="KSO_WM_TEMPLATE_THUMBS_INDEX" val="1、4、7、12、13、14、15、16、17、18、20、24、25、28、33、36、40、43、44"/>
  <p:tag name="KSO_WM_SLIDE_SIZE" val="960*492"/>
  <p:tag name="KSO_WM_SLIDE_POSITION" val="0*0"/>
  <p:tag name="KSO_WM_SLIDE_LAYOUT_INFO" val="{&quot;id&quot;:&quot;2020-12-09T19:31:40&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1:40&quot;,&quot;margin&quot;:{&quot;bottom&quot;:0.44999998807907104,&quot;left&quot;:0.84700000286102295,&quot;right&quot;:0.84600001573562622,&quot;top&quot;:0.42300000786781311},&quot;type&quot;:0},{&quot;direction&quot;:1,&quot;id&quot;:&quot;2020-12-09T19:31:40&quot;,&quot;maxSize&quot;:{&quot;size1&quot;:56.199237233375129},&quot;minSize&quot;:{&quot;size1&quot;:46.199237233375129},&quot;normalSize&quot;:{&quot;size1&quot;:46.199237233375129},&quot;subLayout&quot;:[{&quot;id&quot;:&quot;2020-12-09T19:31:40&quot;,&quot;margin&quot;:{&quot;bottom&quot;:4.2329998016357422,&quot;left&quot;:2.9630000591278076,&quot;right&quot;:2.9630000591278076,&quot;top&quot;:6.7729997634887695},&quot;type&quot;:0},{&quot;id&quot;:&quot;2020-12-09T19:31:40&quot;,&quot;margin&quot;:{&quot;bottom&quot;:2.5399999618530273,&quot;left&quot;:0.84700000286102295,&quot;right&quot;:4.2329998016357422,&quot;top&quot;:2.5399999618530273},&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b2cbdf4bade64fd8b5aba56193c940e1&quot;,&quot;fill_align&quot;:&quot;cm&quot;,&quot;chip_types&quot;:[&quot;text&quot;]},{&quot;text_align&quot;:&quot;lm&quot;,&quot;text_direction&quot;:&quot;horizontal&quot;,&quot;support_big_font&quot;:false,&quot;picture_toward&quot;:0,&quot;picture_dockside&quot;:[],&quot;fill_id&quot;:&quot;b419c0700ef14f60b53697a4eb387fc2&quot;,&quot;fill_align&quot;:&quot;cm&quot;,&quot;chip_types&quot;:[&quot;picture&quot;,&quot;chart&quot;,&quot;table&quot;,&quot;video&quot;]}]]"/>
  <p:tag name="KSO_WM_CHIP_XID" val="5f5f3ba18e478fb0c58a9473"/>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9c1fa9d42129dd3938"/>
  <p:tag name="KSO_WM_TEMPLATE_ASSEMBLE_GROUPID" val="5fd0b59c1fa9d42129dd3938"/>
</p:tagLst>
</file>

<file path=ppt/tags/tag1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b572096-3f86-4679-9f35-dd37ec27dae4}"/>
</p:tagLst>
</file>

<file path=ppt/tags/tag1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44382e6-0d0d-4455-8f0b-8ffd91539a3c}"/>
</p:tagLst>
</file>

<file path=ppt/tags/tag1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79961e06-9174-4ed9-b195-10e0dd15f809}"/>
</p:tagLst>
</file>

<file path=ppt/tags/tag1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59_1*i*2"/>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99f353ae480e440b98704348263f9c45"/>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a18e478fb0c58a947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0"/>
  <p:tag name="KSO_WM_TEMPLATE_ASSEMBLE_XID" val="5fd0b59c1fa9d42129dd3938"/>
  <p:tag name="KSO_WM_TEMPLATE_ASSEMBLE_GROUPID" val="5fd0b59c1fa9d42129dd3938"/>
</p:tagLst>
</file>

<file path=ppt/tags/tag1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859_1*i*3"/>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1e589b8c6120469fb72af5de938f8c68"/>
  <p:tag name="KSO_WM_UNIT_DECORATE_INFO" val="{&quot;DecorateInfoH&quot;:{&quot;IsAbs&quot;:true},&quot;DecorateInfoW&quot;:{&quot;IsAbs&quot;:true},&quot;DecorateInfoX&quot;:{&quot;IsAbs&quot;:true,&quot;Pos&quot;:1},&quot;DecorateInfoY&quot;:{&quot;IsAbs&quot;:true,&quot;Pos&quot;:1},&quot;ReferentInfo&quot;:{&quot;Id&quot;:&quot;278b37f883824d11b4d8527ccfea057a&quot;,&quot;X&quot;:{&quot;Pos&quot;:1},&quot;Y&quot;:{&quot;Pos&quot;:1}},&quot;whChangeMode&quot;:0}"/>
  <p:tag name="KSO_WM_CHIP_GROUPID" val="5f5ee1ca4d6848d78f644aeb"/>
  <p:tag name="KSO_WM_CHIP_XID" val="5f5f3ba18e478fb0c58a947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06"/>
  <p:tag name="KSO_WM_TEMPLATE_ASSEMBLE_XID" val="5fd0b59c1fa9d42129dd3938"/>
  <p:tag name="KSO_WM_TEMPLATE_ASSEMBLE_GROUPID" val="5fd0b59c1fa9d42129dd3938"/>
</p:tagLst>
</file>

<file path=ppt/tags/tag1336.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5859_1*a*1"/>
  <p:tag name="KSO_WM_TEMPLATE_CATEGORY" val="diagram"/>
  <p:tag name="KSO_WM_TEMPLATE_INDEX" val="202158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01099bbec0b436c9bde363acc5372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49a50271eef4ee9ba32bd90511d93a3"/>
  <p:tag name="KSO_WM_UNIT_TEXT_FILL_FORE_SCHEMECOLOR_INDEX_BRIGHTNESS" val="0"/>
  <p:tag name="KSO_WM_UNIT_TEXT_FILL_FORE_SCHEMECOLOR_INDEX" val="13"/>
  <p:tag name="KSO_WM_UNIT_TEXT_FILL_TYPE" val="1"/>
  <p:tag name="KSO_WM_TEMPLATE_ASSEMBLE_XID" val="5fd0b59c1fa9d42129dd3938"/>
  <p:tag name="KSO_WM_TEMPLATE_ASSEMBLE_GROUPID" val="5fd0b59c1fa9d42129dd3938"/>
</p:tagLst>
</file>

<file path=ppt/tags/tag133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59_1*f*1"/>
  <p:tag name="KSO_WM_TEMPLATE_CATEGORY" val="diagram"/>
  <p:tag name="KSO_WM_TEMPLATE_INDEX" val="20215859"/>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6c7bedc6c086444e89bbb72083366df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0328194079141f4a799e7e2e5d7202a"/>
  <p:tag name="KSO_WM_UNIT_TEXT_FILL_FORE_SCHEMECOLOR_INDEX_BRIGHTNESS" val="0.25"/>
  <p:tag name="KSO_WM_UNIT_TEXT_FILL_FORE_SCHEMECOLOR_INDEX" val="13"/>
  <p:tag name="KSO_WM_UNIT_TEXT_FILL_TYPE" val="1"/>
  <p:tag name="KSO_WM_TEMPLATE_ASSEMBLE_XID" val="5fd0b59c1fa9d42129dd3938"/>
  <p:tag name="KSO_WM_TEMPLATE_ASSEMBLE_GROUPID" val="5fd0b59c1fa9d42129dd3938"/>
</p:tagLst>
</file>

<file path=ppt/tags/tag1338.xml><?xml version="1.0" encoding="utf-8"?>
<p:tagLst xmlns:p="http://schemas.openxmlformats.org/presentationml/2006/main">
  <p:tag name="KSO_WM_BEAUTIFY_FLAG" val="#wm#"/>
  <p:tag name="KSO_WM_UNIT_TYPE" val="β"/>
  <p:tag name="TABLE_SKINIDX" val="1"/>
  <p:tag name="TABLE_COLORIDX" val="e"/>
</p:tagLst>
</file>

<file path=ppt/tags/tag1339.xml><?xml version="1.0" encoding="utf-8"?>
<p:tagLst xmlns:p="http://schemas.openxmlformats.org/presentationml/2006/main">
  <p:tag name="KSO_WM_SLIDE_ID" val="diagram202158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59"/>
  <p:tag name="KSO_WM_SLIDE_LAYOUT" val="a_d_f"/>
  <p:tag name="KSO_WM_SLIDE_LAYOUT_CNT" val="1_1_1"/>
  <p:tag name="KSO_WM_TEMPLATE_THUMBS_INDEX" val="1、4、7、12、13、14、15、16、17、18、20、24、25、28、33、36、40、43、44"/>
  <p:tag name="KSO_WM_SLIDE_SIZE" val="960*492"/>
  <p:tag name="KSO_WM_SLIDE_POSITION" val="0*0"/>
  <p:tag name="KSO_WM_SLIDE_LAYOUT_INFO" val="{&quot;id&quot;:&quot;2020-12-09T19:31:40&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1:40&quot;,&quot;margin&quot;:{&quot;bottom&quot;:0.44999998807907104,&quot;left&quot;:0.84700000286102295,&quot;right&quot;:0.84600001573562622,&quot;top&quot;:0.42300000786781311},&quot;type&quot;:0},{&quot;direction&quot;:1,&quot;id&quot;:&quot;2020-12-09T19:31:40&quot;,&quot;maxSize&quot;:{&quot;size1&quot;:56.199237233375129},&quot;minSize&quot;:{&quot;size1&quot;:46.199237233375129},&quot;normalSize&quot;:{&quot;size1&quot;:46.199237233375129},&quot;subLayout&quot;:[{&quot;id&quot;:&quot;2020-12-09T19:31:40&quot;,&quot;margin&quot;:{&quot;bottom&quot;:4.2329998016357422,&quot;left&quot;:2.9630000591278076,&quot;right&quot;:2.9630000591278076,&quot;top&quot;:6.7729997634887695},&quot;type&quot;:0},{&quot;id&quot;:&quot;2020-12-09T19:31:40&quot;,&quot;margin&quot;:{&quot;bottom&quot;:2.5399999618530273,&quot;left&quot;:0.84700000286102295,&quot;right&quot;:4.2329998016357422,&quot;top&quot;:2.5399999618530273},&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b2cbdf4bade64fd8b5aba56193c940e1&quot;,&quot;fill_align&quot;:&quot;cm&quot;,&quot;chip_types&quot;:[&quot;text&quot;]},{&quot;text_align&quot;:&quot;lm&quot;,&quot;text_direction&quot;:&quot;horizontal&quot;,&quot;support_big_font&quot;:false,&quot;picture_toward&quot;:0,&quot;picture_dockside&quot;:[],&quot;fill_id&quot;:&quot;b419c0700ef14f60b53697a4eb387fc2&quot;,&quot;fill_align&quot;:&quot;cm&quot;,&quot;chip_types&quot;:[&quot;picture&quot;,&quot;chart&quot;,&quot;table&quot;,&quot;video&quot;]}]]"/>
  <p:tag name="KSO_WM_CHIP_XID" val="5f5f3ba18e478fb0c58a9473"/>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9c1fa9d42129dd3938"/>
  <p:tag name="KSO_WM_TEMPLATE_ASSEMBLE_GROUPID" val="5fd0b59c1fa9d42129dd3938"/>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2975f93-e3a3-4402-9cef-3a57bcdbc7aa}"/>
</p:tagLst>
</file>

<file path=ppt/tags/tag1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1*i*1"/>
  <p:tag name="KSO_WM_TEMPLATE_CATEGORY" val="custom"/>
  <p:tag name="KSO_WM_TEMPLATE_INDEX" val="20203245"/>
  <p:tag name="KSO_WM_UNIT_LAYERLEVEL" val="1"/>
  <p:tag name="KSO_WM_TAG_VERSION" val="1.0"/>
  <p:tag name="KSO_WM_BEAUTIFY_FLAG" val="#wm#"/>
  <p:tag name="KSO_WM_UNIT_BLOCK" val="0"/>
  <p:tag name="KSO_WM_UNIT_SM_LIMIT_TYPE" val="3"/>
  <p:tag name="KSO_WM_UNIT_DEC_AREA_ID" val="e7498a66b4694b6facab818800b2a645"/>
  <p:tag name="KSO_WM_UNIT_DECORATE_INFO" val="{&quot;DecorateInfoH&quot;:{&quot;IsAbs&quot;:true},&quot;DecorateInfoW&quot;:{&quot;IsAbs&quot;:false},&quot;DecorateInfoX&quot;:{&quot;IsAbs&quot;:true,&quot;Pos&quot;:1},&quot;DecorateInfoY&quot;:{&quot;IsAbs&quot;:true,&quot;Pos&quot;:0},&quot;ReferentInfo&quot;:{&quot;Id&quot;:&quot;cd69f51e960849899d6658dcd4747350&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09e15e25ad9a40d8a808739645fee9cb"/>
  <p:tag name="KSO_WM_UNIT_LINE_FORE_SCHEMECOLOR_INDEX_BRIGHTNESS" val="0.25"/>
  <p:tag name="KSO_WM_UNIT_LINE_FORE_SCHEMECOLOR_INDEX" val="13"/>
  <p:tag name="KSO_WM_UNIT_LINE_FILL_TYPE" val="2"/>
</p:tagLst>
</file>

<file path=ppt/tags/tag1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28"/>
  <p:tag name="KSO_WM_UNIT_TYPE" val="a"/>
  <p:tag name="KSO_WM_UNIT_INDEX" val="1"/>
  <p:tag name="KSO_WM_UNIT_ISNUMDGMTITLE" val="0"/>
  <p:tag name="KSO_WM_UNIT_PRESET_TEXT" val="客户答谢会暨产品推介会"/>
  <p:tag name="KSO_WM_UNIT_BLOCK" val="0"/>
  <p:tag name="KSO_WM_UNIT_DEC_AREA_ID" val="d77a6771ae9141789d64dcff533193f7"/>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09e15e25ad9a40d8a808739645fee9cb"/>
  <p:tag name="KSO_WM_UNIT_TEXT_FILL_FORE_SCHEMECOLOR_INDEX_BRIGHTNESS" val="0.15"/>
  <p:tag name="KSO_WM_UNIT_TEXT_FILL_FORE_SCHEMECOLOR_INDEX" val="13"/>
  <p:tag name="KSO_WM_UNIT_TEXT_FILL_TYPE" val="1"/>
</p:tagLst>
</file>

<file path=ppt/tags/tag1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b*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cd69f51e960849899d6658dcd4747350"/>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09e15e25ad9a40d8a808739645fee9cb"/>
  <p:tag name="KSO_WM_UNIT_TEXT_FILL_FORE_SCHEMECOLOR_INDEX_BRIGHTNESS" val="0.35"/>
  <p:tag name="KSO_WM_UNIT_TEXT_FILL_FORE_SCHEMECOLOR_INDEX" val="13"/>
  <p:tag name="KSO_WM_UNIT_TEXT_FILL_TYPE" val="1"/>
</p:tagLst>
</file>

<file path=ppt/tags/tag1343.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3245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3245"/>
  <p:tag name="KSO_WM_SLIDE_LAYOUT" val="a_b"/>
  <p:tag name="KSO_WM_SLIDE_LAYOUT_CNT" val="1_1"/>
  <p:tag name="KSO_WM_CHIP_GROUPID" val="5ebf6661ddc3daf3fef3f760"/>
  <p:tag name="KSO_WM_SLIDE_LAYOUT_INFO" val="{&quot;id&quot;:&quot;2020-11-26T16:06:55&quot;,&quot;maxSize&quot;:{&quot;size1&quot;:47.108883101851852},&quot;minSize&quot;:{&quot;size1&quot;:35.70888310185186},&quot;normalSize&quot;:{&quot;size1&quot;:42.808883101851855},&quot;subLayout&quot;:[{&quot;id&quot;:&quot;2020-11-26T16:06:55&quot;,&quot;margin&quot;:{&quot;bottom&quot;:0.20331712067127228,&quot;left&quot;:4.8055729866027832,&quot;right&quot;:4.7983403205871582,&quot;top&quot;:2.8221666812896729},&quot;type&quot;:0},{&quot;id&quot;:&quot;2020-11-26T16:06:55&quot;,&quot;margin&quot;:{&quot;bottom&quot;:2.8221719264984131,&quot;left&quot;:4.8055729866027832,&quot;right&quot;:4.7983403205871582,&quot;top&quot;:0.27844101190567017},&quot;type&quot;:0}],&quot;type&quot;:0}"/>
  <p:tag name="KSO_WM_SLIDE_BK_DARK_LIGHT" val="2"/>
  <p:tag name="KSO_WM_SLIDE_BACKGROUND_TYPE" val="general"/>
  <p:tag name="KSO_WM_SLIDE_SUPPORT_FEATURE_TYPE" val="0"/>
  <p:tag name="KSO_WM_TEMPLATE_MASTER_THUMB_INDEX" val="12"/>
  <p:tag name="KSO_WM_TEMPLATE_ASSEMBLE_XID" val="5fbf620c2574a1ee74b40d0b"/>
  <p:tag name="KSO_WM_TEMPLATE_ASSEMBLE_GROUPID" val="5fbf15f69532eafaafd241f9"/>
  <p:tag name="KSO_WM_TEMPLATE_THUMBS_INDEX" val="1、4、5、6、7、51"/>
</p:tagLst>
</file>

<file path=ppt/tags/tag1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04d4283c-e389-4a8f-b778-280c2755ace5}"/>
</p:tagLst>
</file>

<file path=ppt/tags/tag1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56cf5d5a-7ec8-4439-a7ba-d460962b17bd}"/>
</p:tagLst>
</file>

<file path=ppt/tags/tag1346.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938_1*a*1"/>
  <p:tag name="KSO_WM_TEMPLATE_CATEGORY" val="diagram"/>
  <p:tag name="KSO_WM_TEMPLATE_INDEX" val="2020893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d141e76eca846ad87bc66edf20172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aaff443ed514b3b99b1b39bd76561a4"/>
  <p:tag name="KSO_WM_UNIT_TEXT_FILL_FORE_SCHEMECOLOR_INDEX_BRIGHTNESS" val="0"/>
  <p:tag name="KSO_WM_UNIT_TEXT_FILL_FORE_SCHEMECOLOR_INDEX" val="13"/>
  <p:tag name="KSO_WM_UNIT_TEXT_FILL_TYPE" val="1"/>
  <p:tag name="KSO_WM_TEMPLATE_ASSEMBLE_XID" val="5fd0a7e01fa9d42129dd1aa9"/>
  <p:tag name="KSO_WM_TEMPLATE_ASSEMBLE_GROUPID" val="5fd0a7e01fa9d42129dd1aa9"/>
</p:tagLst>
</file>

<file path=ppt/tags/tag13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938_1*f*2"/>
  <p:tag name="KSO_WM_TEMPLATE_CATEGORY" val="diagram"/>
  <p:tag name="KSO_WM_TEMPLATE_INDEX" val="20208938"/>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7f9ab049d0e7406a988f4a439d62276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37cfd46e99f456190f6c23aae80d0a9"/>
  <p:tag name="KSO_WM_UNIT_TEXT_FILL_FORE_SCHEMECOLOR_INDEX_BRIGHTNESS" val="0.25"/>
  <p:tag name="KSO_WM_UNIT_TEXT_FILL_FORE_SCHEMECOLOR_INDEX" val="13"/>
  <p:tag name="KSO_WM_UNIT_TEXT_FILL_TYPE" val="1"/>
  <p:tag name="KSO_WM_TEMPLATE_ASSEMBLE_XID" val="5fd0a7e01fa9d42129dd1aa9"/>
  <p:tag name="KSO_WM_TEMPLATE_ASSEMBLE_GROUPID" val="5fd0a7e01fa9d42129dd1aa9"/>
</p:tagLst>
</file>

<file path=ppt/tags/tag134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938_1*f*1"/>
  <p:tag name="KSO_WM_TEMPLATE_CATEGORY" val="diagram"/>
  <p:tag name="KSO_WM_TEMPLATE_INDEX" val="20208938"/>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f3a0b8b5be054ac1b722343011e34cc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a1a0415a089401aa5700228f06284f1"/>
  <p:tag name="KSO_WM_UNIT_TEXT_FILL_FORE_SCHEMECOLOR_INDEX_BRIGHTNESS" val="0.25"/>
  <p:tag name="KSO_WM_UNIT_TEXT_FILL_FORE_SCHEMECOLOR_INDEX" val="13"/>
  <p:tag name="KSO_WM_UNIT_TEXT_FILL_TYPE" val="1"/>
  <p:tag name="KSO_WM_TEMPLATE_ASSEMBLE_XID" val="5fd0a7e01fa9d42129dd1aa9"/>
  <p:tag name="KSO_WM_TEMPLATE_ASSEMBLE_GROUPID" val="5fd0a7e01fa9d42129dd1aa9"/>
</p:tagLst>
</file>

<file path=ppt/tags/tag1349.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2"/>
  <p:tag name="KSO_WM_UNIT_HIGHLIGHT" val="0"/>
  <p:tag name="KSO_WM_UNIT_COMPATIBLE" val="0"/>
  <p:tag name="KSO_WM_UNIT_DIAGRAM_ISNUMVISUAL" val="0"/>
  <p:tag name="KSO_WM_UNIT_DIAGRAM_ISREFERUNIT" val="0"/>
  <p:tag name="KSO_WM_UNIT_TYPE" val="h_a"/>
  <p:tag name="KSO_WM_UNIT_INDEX" val="1_1"/>
  <p:tag name="KSO_WM_UNIT_ID" val="diagram20208938_1*h_a*1_1"/>
  <p:tag name="KSO_WM_TEMPLATE_CATEGORY" val="diagram"/>
  <p:tag name="KSO_WM_TEMPLATE_INDEX" val="2020893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0bb4940c591d4791a0b5ec872f03d90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255e6ae0a4d4ab99de8b1a99f977878"/>
  <p:tag name="KSO_WM_UNIT_TEXT_FILL_FORE_SCHEMECOLOR_INDEX_BRIGHTNESS" val="0"/>
  <p:tag name="KSO_WM_UNIT_TEXT_FILL_FORE_SCHEMECOLOR_INDEX" val="13"/>
  <p:tag name="KSO_WM_UNIT_TEXT_FILL_TYPE" val="1"/>
  <p:tag name="KSO_WM_TEMPLATE_ASSEMBLE_XID" val="5fd0a7e01fa9d42129dd1aa9"/>
  <p:tag name="KSO_WM_TEMPLATE_ASSEMBLE_GROUPID" val="5fd0a7e01fa9d42129dd1aa9"/>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e456d6de-7493-4e7f-8af0-0ceaf80164c3}"/>
</p:tagLst>
</file>

<file path=ppt/tags/tag1350.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8938_1*h_f*1_1"/>
  <p:tag name="KSO_WM_TEMPLATE_CATEGORY" val="diagram"/>
  <p:tag name="KSO_WM_TEMPLATE_INDEX" val="20208938"/>
  <p:tag name="KSO_WM_UNIT_LAYERLEVEL" val="1_1"/>
  <p:tag name="KSO_WM_TAG_VERSION" val="1.0"/>
  <p:tag name="KSO_WM_BEAUTIFY_FLAG" val="#wm#"/>
  <p:tag name="KSO_WM_UNIT_SUBTYPE" val="a"/>
  <p:tag name="KSO_WM_UNIT_DEFAULT_FONT" val="14;20;2"/>
  <p:tag name="KSO_WM_UNIT_BLOCK" val="0"/>
  <p:tag name="KSO_WM_UNIT_VALUE" val="198"/>
  <p:tag name="KSO_WM_UNIT_SHOW_EDIT_AREA_INDICATION" val="1"/>
  <p:tag name="KSO_WM_CHIP_GROUPID" val="5e6b05b36848fb12bee65ad8"/>
  <p:tag name="KSO_WM_CHIP_XID" val="5e6b05b36848fb12bee65ada"/>
  <p:tag name="KSO_WM_UNIT_DEC_AREA_ID" val="21d4da30e17349499341352c1de0588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255e6ae0a4d4ab99de8b1a99f977878"/>
  <p:tag name="KSO_WM_UNIT_TEXT_FILL_FORE_SCHEMECOLOR_INDEX_BRIGHTNESS" val="0.25"/>
  <p:tag name="KSO_WM_UNIT_TEXT_FILL_FORE_SCHEMECOLOR_INDEX" val="13"/>
  <p:tag name="KSO_WM_UNIT_TEXT_FILL_TYPE" val="1"/>
  <p:tag name="KSO_WM_TEMPLATE_ASSEMBLE_XID" val="5fd0a7e01fa9d42129dd1aa9"/>
  <p:tag name="KSO_WM_TEMPLATE_ASSEMBLE_GROUPID" val="5fd0a7e01fa9d42129dd1aa9"/>
</p:tagLst>
</file>

<file path=ppt/tags/tag1351.xml><?xml version="1.0" encoding="utf-8"?>
<p:tagLst xmlns:p="http://schemas.openxmlformats.org/presentationml/2006/main">
  <p:tag name="KSO_WM_BEAUTIFY_FLAG" val="#wm#"/>
  <p:tag name="KSO_WM_TEMPLATE_CATEGORY" val="diagram"/>
  <p:tag name="KSO_WM_TEMPLATE_INDEX" val="20208938"/>
  <p:tag name="KSO_WM_SLIDE_LAYOUT_INFO" val="{&quot;backgroundInfo&quot;:[{&quot;bottom&quot;:0,&quot;bottomAbs&quot;:false,&quot;left&quot;:0,&quot;leftAbs&quot;:false,&quot;right&quot;:0,&quot;rightAbs&quot;:false,&quot;top&quot;:0,&quot;topAbs&quot;:false,&quot;type&quot;:&quot;general&quot;}],&quot;id&quot;:&quot;2020-12-09T18:33:08&quot;,&quot;maxSize&quot;:{&quot;size1&quot;:24.39962121024038},&quot;minSize&quot;:{&quot;size1&quot;:24.39962121024038},&quot;normalSize&quot;:{&quot;size1&quot;:24.39962121024038},&quot;subLayout&quot;:[{&quot;id&quot;:&quot;2020-12-09T18:33:08&quot;,&quot;margin&quot;:{&quot;bottom&quot;:0,&quot;left&quot;:1.2699999809265137,&quot;right&quot;:1.2699999809265137,&quot;top&quot;:1.2699999809265137},&quot;type&quot;:0},{&quot;direction&quot;:1,&quot;id&quot;:&quot;2020-12-09T18:33:08&quot;,&quot;maxSize&quot;:{&quot;size1&quot;:51.199429869458257},&quot;minSize&quot;:{&quot;size1&quot;:51.199429869458257},&quot;normalSize&quot;:{&quot;size1&quot;:51.199429869458257},&quot;subLayout&quot;:[{&quot;id&quot;:&quot;2020-12-09T18:33:08&quot;,&quot;margin&quot;:{&quot;bottom&quot;:1.6929999589920044,&quot;left&quot;:1.2699999809265137,&quot;right&quot;:0.026000002399086952,&quot;top&quot;:0.81999999284744263},&quot;maxSize&quot;:{&quot;size1&quot;:32.390180475476619},&quot;minSize&quot;:{&quot;size1&quot;:16.49018047547661},&quot;normalSize&quot;:{&quot;size1&quot;:24.132498719646708},&quot;subLayout&quot;:[{&quot;id&quot;:&quot;2020-12-09T18:33:08&quot;,&quot;margin&quot;:{&quot;bottom&quot;:0.046929735690355301,&quot;left&quot;:1.2699999809265137,&quot;right&quot;:0.026000002399086952,&quot;top&quot;:0.81999999284744263},&quot;type&quot;:0},{&quot;id&quot;:&quot;2020-12-09T18:33:08&quot;,&quot;margin&quot;:{&quot;bottom&quot;:1.6929999589920044,&quot;left&quot;:1.2699999809265137,&quot;right&quot;:0.026000002399086952,&quot;top&quot;:0.14886178076267242},&quot;type&quot;:0}],&quot;type&quot;:0},{&quot;id&quot;:&quot;2020-12-09T18:33:08&quot;,&quot;maxSize&quot;:{&quot;size1&quot;:61.89949895785486},&quot;minSize&quot;:{&quot;size1&quot;:26.499498957854861},&quot;normalSize&quot;:{&quot;size1&quot;:61.899322591011824},&quot;subLayout&quot;:[{&quot;id&quot;:&quot;2020-12-09T18:33:08&quot;,&quot;margin&quot;:{&quot;bottom&quot;:0.026000002399086952,&quot;left&quot;:0.81999999284744263,&quot;right&quot;:1.2699999809265137,&quot;top&quot;:0.81999999284744263},&quot;type&quot;:0},{&quot;id&quot;:&quot;2020-12-09T18:33:08&quot;,&quot;margin&quot;:{&quot;bottom&quot;:1.6929999589920044,&quot;left&quot;:0.81999999284744263,&quot;right&quot;:1.2699999809265137,&quot;top&quot;:0.81999999284744263},&quot;type&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a722754f624b46d8977e6e5aa1377386&quot;,&quot;fill_align&quot;:&quot;lm&quot;,&quot;chip_types&quot;:[&quot;header&quot;]},{&quot;text_align&quot;:&quot;lm&quot;,&quot;text_direction&quot;:&quot;horizontal&quot;,&quot;support_big_font&quot;:false,&quot;fill_id&quot;:&quot;eff3efe21f52495ebd97d796d78c39db&quot;,&quot;fill_align&quot;:&quot;lm&quot;,&quot;chip_types&quot;:[&quot;text&quot;]},{&quot;text_align&quot;:&quot;lm&quot;,&quot;text_direction&quot;:&quot;horizontal&quot;,&quot;support_big_font&quot;:false,&quot;fill_id&quot;:&quot;cc851d4a210d4daba3ab09f1d7703974&quot;,&quot;fill_align&quot;:&quot;lm&quot;,&quot;chip_types&quot;:[&quot;text&quot;]},{&quot;text_align&quot;:&quot;lt&quot;,&quot;text_direction&quot;:&quot;horizontal&quot;,&quot;support_features&quot;:[&quot;collage&quot;,&quot;carousel&quot;],&quot;support_big_font&quot;:false,&quot;fill_id&quot;:&quot;44eb4de77259433fbe5f60eb781ff5b1&quot;,&quot;fill_align&quot;:&quot;lt&quot;,&quot;chip_types&quot;:[&quot;text&quot;,&quot;picture&quot;]}]]"/>
  <p:tag name="KSO_WM_SLIDE_ID" val="diagram2020893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455.952*288.702"/>
  <p:tag name="KSO_WM_SLIDE_POSITION" val="36.0038*203.301"/>
  <p:tag name="KSO_WM_TAG_VERSION" val="1.0"/>
  <p:tag name="KSO_WM_SLIDE_LAYOUT" val="a_f_h"/>
  <p:tag name="KSO_WM_SLIDE_LAYOUT_CNT" val="1_2_1"/>
  <p:tag name="KSO_WM_CHIP_XID" val="5efc367931502a61758d8d7c"/>
  <p:tag name="KSO_WM_CHIP_DECFILLPROP" val="[]"/>
  <p:tag name="KSO_WM_SLIDE_CAN_ADD_NAVIGATION" val="1"/>
  <p:tag name="KSO_WM_CHIP_GROUPID" val="5efc367931502a61758d8d7b"/>
  <p:tag name="KSO_WM_SLIDE_BK_DARK_LIGHT" val=""/>
  <p:tag name="KSO_WM_SLIDE_BACKGROUND_TYPE" val="general"/>
  <p:tag name="KSO_WM_SLIDE_SUPPORT_FEATURE_TYPE" val="0"/>
  <p:tag name="KSO_WM_SLIDE_SAME_FONT_SIZE" val="1"/>
  <p:tag name="KSO_WM_TEMPLATE_ASSEMBLE_XID" val="5fd0a7e01fa9d42129dd1aa9"/>
  <p:tag name="KSO_WM_TEMPLATE_ASSEMBLE_GROUPID" val="5fd0a7e01fa9d42129dd1aa9"/>
</p:tagLst>
</file>

<file path=ppt/tags/tag1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e9b85a05-24d3-4251-9d7e-21daea06aca7}"/>
</p:tagLst>
</file>

<file path=ppt/tags/tag1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58c601d2-204b-47c4-9e11-e12fae6f361c}"/>
</p:tagLst>
</file>

<file path=ppt/tags/tag1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a0c8ec2f-00c5-4c3b-9988-0c874ffbb3b7}"/>
</p:tagLst>
</file>

<file path=ppt/tags/tag1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35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46_1*i*2"/>
  <p:tag name="KSO_WM_TEMPLATE_CATEGORY" val="diagram"/>
  <p:tag name="KSO_WM_TEMPLATE_INDEX" val="20211246"/>
  <p:tag name="KSO_WM_UNIT_LAYERLEVEL" val="1"/>
  <p:tag name="KSO_WM_TAG_VERSION" val="1.0"/>
  <p:tag name="KSO_WM_BEAUTIFY_FLAG" val="#wm#"/>
  <p:tag name="KSO_WM_UNIT_BLOCK" val="0"/>
  <p:tag name="KSO_WM_UNIT_DEC_AREA_ID" val="1565d2f549e54a52abb81560edb8211b"/>
  <p:tag name="KSO_WM_UNIT_SM_LIMIT_TYPE" val="2"/>
  <p:tag name="KSO_WM_UNIT_TYPE" val="i"/>
  <p:tag name="KSO_WM_UNIT_INDEX" val="2"/>
  <p:tag name="KSO_WM_UNIT_DECORATE_INFO" val="{&quot;DecorateInfoH&quot;:{&quot;IsAbs&quot;:false},&quot;DecorateInfoW&quot;:{&quot;IsAbs&quot;:false},&quot;DecorateInfoX&quot;:{&quot;IsAbs&quot;:false,&quot;Pos&quot;:1},&quot;DecorateInfoY&quot;:{&quot;IsAbs&quot;:false,&quot;Pos&quot;:1},&quot;ReferentInfo&quot;:{&quot;Id&quot;:&quot;9eb8c177de514bbb9e5fa6ee2fd0fd97;c248bb3125fd419c91694295be297cb2&quot;,&quot;X&quot;:{&quot;Pos&quot;:1},&quot;Y&quot;:{&quot;Pos&quot;:1}},&quot;whChangeMode&quot;:0}"/>
  <p:tag name="KSO_WM_CHIP_GROUPID" val="5f5ee1ca4d6848d78f644aeb"/>
  <p:tag name="KSO_WM_CHIP_XID" val="5f5f3b5d8e478fb0c58a93f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40"/>
  <p:tag name="KSO_WM_TEMPLATE_ASSEMBLE_XID" val="5fd0b3861fa9d42129dd357a"/>
  <p:tag name="KSO_WM_TEMPLATE_ASSEMBLE_GROUPID" val="5fd0b3861fa9d42129dd357a"/>
</p:tagLst>
</file>

<file path=ppt/tags/tag136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36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362.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1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acd0bc60b5ce413fbec81a54b4c747b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0fb353071bb4fdd8bce6f540ff1b228"/>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3efa4efa-33cb-4214-b5be-5bb54c716cea}"/>
</p:tagLst>
</file>

<file path=ppt/tags/tag1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1888d6266a934157acb70225234c276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25c88776c2f42caab0c79598eb1fdcf"/>
  <p:tag name="KSO_WM_SLIDE_BACKGROUND_TYPE" val="leftRight"/>
  <p:tag name="WM_BEAUTIFY_SHAPE_IDENTITY" val="{7df25b88-4e00-4004-9625-d9bd7b568f2a}"/>
</p:tagLst>
</file>

<file path=ppt/tags/tag1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0249ae926a948b48e1c12d0eb233cb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09d8fe6ef4d4ebfa5ba5b144d532bad"/>
  <p:tag name="KSO_WM_SLIDE_BACKGROUND_TYPE" val="leftRight"/>
  <p:tag name="WM_BEAUTIFY_SHAPE_IDENTITY" val="{21ef680d-299c-4735-9ebe-e7ede055e01d}"/>
</p:tagLst>
</file>

<file path=ppt/tags/tag1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1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1368.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1369.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13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46_1*a*1"/>
  <p:tag name="KSO_WM_TEMPLATE_CATEGORY" val="diagram"/>
  <p:tag name="KSO_WM_TEMPLATE_INDEX" val="2021124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02a19c573f4801b826a38929180e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4b2b25c54645619a53deef47e88cac"/>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1370.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 name="KSO_WM_UNIT_SMARTLAYOUT_COMPRESS_INFO" val="{&#10;    &quot;id&quot;: &quot;2020-11-19T10:32:13&quot;,&#10;    &quot;max&quot;: 11.728503937007872,&#10;    &quot;topChanged&quot;: 0.51541932338978325&#10;}&#10;"/>
</p:tagLst>
</file>

<file path=ppt/tags/tag1371.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799634822209676},&quot;minSize&quot;:{&quot;size1&quot;:33.799634822209676},&quot;normalSize&quot;:{&quot;size1&quot;:33.799634822209676},&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00000000000001},&quot;minSize&quot;:{&quot;size1&quot;:24.399999999999999},&quot;normalSize&quot;:{&quot;size1&quot;:41.033333333333339},&quot;subLayout&quot;:[{&quot;id&quot;:&quot;2020-11-19T10:32:13&quot;,&quot;margin&quot;:{&quot;bottom&quot;:0.026000002399086952,&quot;left&quot;:1.6670000553131104,&quot;right&quot;:1.6929999589920044,&quot;top&quot;:1.6929999589920044},&quot;type&quot;:0},{&quot;id&quot;:&quot;2020-11-19T10:32:13&quot;,&quot;maxSize&quot;:{&quot;size1&quot;:55.299999999999997},&quot;minSize&quot;:{&quot;size1&quot;:13.800000000000001},&quot;normalSize&quot;:{&quot;size1&quot;:30.487022180693266},&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3},&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
  <p:tag name="KSO_WM_SLIDE_BACKGROUND_TYPE" val="leftRight"/>
  <p:tag name="KSO_WM_SLIDE_SUPPORT_FEATURE_TYPE" val="0"/>
  <p:tag name="KSO_WM_TEMPLATE_ASSEMBLE_XID" val="5fb5d8f62a846156eda5492e"/>
  <p:tag name="KSO_WM_TEMPLATE_ASSEMBLE_GROUPID" val="5fb5d8f62a846156eda5492e"/>
</p:tagLst>
</file>

<file path=ppt/tags/tag1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1db6d88-8a76-45b7-8952-281f32a479a8}"/>
</p:tagLst>
</file>

<file path=ppt/tags/tag1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0e5ff25-f42c-4305-a11f-7bedb5b57d1c}"/>
</p:tagLst>
</file>

<file path=ppt/tags/tag1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f8725909-d0e0-492d-9998-5da6f5dee615}"/>
</p:tagLst>
</file>

<file path=ppt/tags/tag1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872_1*i*2"/>
  <p:tag name="KSO_WM_TEMPLATE_CATEGORY" val="diagram"/>
  <p:tag name="KSO_WM_TEMPLATE_INDEX" val="20212872"/>
  <p:tag name="KSO_WM_UNIT_LAYERLEVEL" val="1"/>
  <p:tag name="KSO_WM_TAG_VERSION" val="1.0"/>
  <p:tag name="KSO_WM_BEAUTIFY_FLAG" val="#wm#"/>
  <p:tag name="KSO_WM_UNIT_BLOCK" val="0"/>
  <p:tag name="KSO_WM_UNIT_SM_LIMIT_TYPE" val="2"/>
  <p:tag name="KSO_WM_UNIT_DEC_AREA_ID" val="484b718a8021497cb5c8c1c89b32ac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150"/>
  <p:tag name="KSO_WM_TEMPLATE_ASSEMBLE_XID" val="5fd0b7871fa9d42129dd3f13"/>
  <p:tag name="KSO_WM_TEMPLATE_ASSEMBLE_GROUPID" val="5fd0b7871fa9d42129dd3f13"/>
</p:tagLst>
</file>

<file path=ppt/tags/tag1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872_1*i*3"/>
  <p:tag name="KSO_WM_TEMPLATE_CATEGORY" val="diagram"/>
  <p:tag name="KSO_WM_TEMPLATE_INDEX" val="20212872"/>
  <p:tag name="KSO_WM_UNIT_LAYERLEVEL" val="1"/>
  <p:tag name="KSO_WM_TAG_VERSION" val="1.0"/>
  <p:tag name="KSO_WM_BEAUTIFY_FLAG" val="#wm#"/>
  <p:tag name="KSO_WM_UNIT_BLOCK" val="0"/>
  <p:tag name="KSO_WM_UNIT_SM_LIMIT_TYPE" val="2"/>
  <p:tag name="KSO_WM_UNIT_DEC_AREA_ID" val="82b34f9fa3a041bb9e4cbfea21fc34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256"/>
  <p:tag name="KSO_WM_TEMPLATE_ASSEMBLE_XID" val="5fd0b7871fa9d42129dd3f13"/>
  <p:tag name="KSO_WM_TEMPLATE_ASSEMBLE_GROUPID" val="5fd0b7871fa9d42129dd3f13"/>
</p:tagLst>
</file>

<file path=ppt/tags/tag137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2872_1*a*1"/>
  <p:tag name="KSO_WM_TEMPLATE_CATEGORY" val="diagram"/>
  <p:tag name="KSO_WM_TEMPLATE_INDEX" val="2021287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d2f759b74c143a099a6a32fc9f70a2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f760b5af89b4f84a6e836bfd88a1ad1"/>
  <p:tag name="KSO_WM_UNIT_TEXT_FILL_FORE_SCHEMECOLOR_INDEX_BRIGHTNESS" val="0"/>
  <p:tag name="KSO_WM_UNIT_TEXT_FILL_FORE_SCHEMECOLOR_INDEX" val="13"/>
  <p:tag name="KSO_WM_UNIT_TEXT_FILL_TYPE" val="1"/>
  <p:tag name="KSO_WM_TEMPLATE_ASSEMBLE_XID" val="5fd0b7871fa9d42129dd3f13"/>
  <p:tag name="KSO_WM_TEMPLATE_ASSEMBLE_GROUPID" val="5fd0b7871fa9d42129dd3f13"/>
</p:tagLst>
</file>

<file path=ppt/tags/tag137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872_1*f*2"/>
  <p:tag name="KSO_WM_TEMPLATE_CATEGORY" val="diagram"/>
  <p:tag name="KSO_WM_TEMPLATE_INDEX" val="20212872"/>
  <p:tag name="KSO_WM_UNIT_LAYERLEVEL" val="1"/>
  <p:tag name="KSO_WM_TAG_VERSION" val="1.0"/>
  <p:tag name="KSO_WM_BEAUTIFY_FLAG" val="#wm#"/>
  <p:tag name="KSO_WM_UNIT_DEFAULT_FONT" val="14;20;2"/>
  <p:tag name="KSO_WM_UNIT_BLOCK" val="0"/>
  <p:tag name="KSO_WM_UNIT_VALUE" val="108"/>
  <p:tag name="KSO_WM_UNIT_SHOW_EDIT_AREA_INDICATION" val="1"/>
  <p:tag name="KSO_WM_CHIP_GROUPID" val="5e6b05596848fb12bee65ac8"/>
  <p:tag name="KSO_WM_CHIP_XID" val="5e6b05596848fb12bee65aca"/>
  <p:tag name="KSO_WM_UNIT_DEC_AREA_ID" val="0458132aaa3d45a588215a25cdc2ea8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6fc64cb1cc245a49bb3d71a78400a45"/>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b7871fa9d42129dd3f13"/>
  <p:tag name="KSO_WM_TEMPLATE_ASSEMBLE_GROUPID" val="5fd0b7871fa9d42129dd3f13"/>
</p:tagLst>
</file>

<file path=ppt/tags/tag1379.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2872_1*f*3"/>
  <p:tag name="KSO_WM_TEMPLATE_CATEGORY" val="diagram"/>
  <p:tag name="KSO_WM_TEMPLATE_INDEX" val="20212872"/>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8b7195b02e7b42a7a759a1bbc4ae36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887b2429e704189b6b88d60327cd321"/>
  <p:tag name="KSO_WM_UNIT_SUPPORT_BIG_FONT" val="1"/>
  <p:tag name="KSO_WM_UNIT_TEXT_FILL_FORE_SCHEMECOLOR_INDEX_BRIGHTNESS" val="0.25"/>
  <p:tag name="KSO_WM_UNIT_TEXT_FILL_FORE_SCHEMECOLOR_INDEX" val="13"/>
  <p:tag name="KSO_WM_UNIT_TEXT_FILL_TYPE" val="1"/>
  <p:tag name="KSO_WM_TEMPLATE_ASSEMBLE_XID" val="5fd0b7871fa9d42129dd3f13"/>
  <p:tag name="KSO_WM_TEMPLATE_ASSEMBLE_GROUPID" val="5fd0b7871fa9d42129dd3f13"/>
</p:tagLst>
</file>

<file path=ppt/tags/tag138.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2"/>
  <p:tag name="KSO_WM_UNIT_HIGHLIGHT" val="0"/>
  <p:tag name="KSO_WM_UNIT_COMPATIBLE" val="0"/>
  <p:tag name="KSO_WM_UNIT_DIAGRAM_ISNUMVISUAL" val="0"/>
  <p:tag name="KSO_WM_UNIT_DIAGRAM_ISREFERUNIT" val="0"/>
  <p:tag name="KSO_WM_UNIT_TYPE" val="h_a"/>
  <p:tag name="KSO_WM_UNIT_INDEX" val="1_1"/>
  <p:tag name="KSO_WM_UNIT_ID" val="diagram20211246_1*h_a*1_1"/>
  <p:tag name="KSO_WM_TEMPLATE_CATEGORY" val="diagram"/>
  <p:tag name="KSO_WM_TEMPLATE_INDEX" val="2021124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eb8c177de514bbb9e5fa6ee2fd0fd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138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72_1*f*1"/>
  <p:tag name="KSO_WM_TEMPLATE_CATEGORY" val="diagram"/>
  <p:tag name="KSO_WM_TEMPLATE_INDEX" val="20212872"/>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abf45d9dc70e4af6941680ab5432be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ef886855049a995a53b88f88eabcd"/>
  <p:tag name="KSO_WM_UNIT_SUPPORT_BIG_FONT" val="1"/>
  <p:tag name="KSO_WM_UNIT_TEXT_FILL_FORE_SCHEMECOLOR_INDEX_BRIGHTNESS" val="0.25"/>
  <p:tag name="KSO_WM_UNIT_TEXT_FILL_FORE_SCHEMECOLOR_INDEX" val="13"/>
  <p:tag name="KSO_WM_UNIT_TEXT_FILL_TYPE" val="1"/>
  <p:tag name="KSO_WM_TEMPLATE_ASSEMBLE_XID" val="5fd0b7871fa9d42129dd3f13"/>
  <p:tag name="KSO_WM_TEMPLATE_ASSEMBLE_GROUPID" val="5fd0b7871fa9d42129dd3f13"/>
</p:tagLst>
</file>

<file path=ppt/tags/tag138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4"/>
  <p:tag name="KSO_WM_UNIT_ID" val="diagram20212872_1*f*4"/>
  <p:tag name="KSO_WM_TEMPLATE_CATEGORY" val="diagram"/>
  <p:tag name="KSO_WM_TEMPLATE_INDEX" val="20212872"/>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bc19aaab8aa74b399635f07ff4f3c5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430fa32db464595a5a174960bd626d1"/>
  <p:tag name="KSO_WM_UNIT_SUPPORT_BIG_FONT" val="1"/>
  <p:tag name="KSO_WM_UNIT_TEXT_FILL_FORE_SCHEMECOLOR_INDEX_BRIGHTNESS" val="0.25"/>
  <p:tag name="KSO_WM_UNIT_TEXT_FILL_FORE_SCHEMECOLOR_INDEX" val="13"/>
  <p:tag name="KSO_WM_UNIT_TEXT_FILL_TYPE" val="1"/>
  <p:tag name="KSO_WM_TEMPLATE_ASSEMBLE_XID" val="5fd0b7871fa9d42129dd3f13"/>
  <p:tag name="KSO_WM_TEMPLATE_ASSEMBLE_GROUPID" val="5fd0b7871fa9d42129dd3f13"/>
</p:tagLst>
</file>

<file path=ppt/tags/tag1382.xml><?xml version="1.0" encoding="utf-8"?>
<p:tagLst xmlns:p="http://schemas.openxmlformats.org/presentationml/2006/main">
  <p:tag name="KSO_WM_SLIDE_ID" val="diagram2021287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2872"/>
  <p:tag name="KSO_WM_SLIDE_LAYOUT" val="a_f"/>
  <p:tag name="KSO_WM_SLIDE_LAYOUT_CNT" val="1_4"/>
  <p:tag name="KSO_WM_TEMPLATE_THUMBS_INDEX" val="1、4、7、12、13、14、15、16、17、18、20、24、25、28、33、36、40、43、44"/>
  <p:tag name="KSO_WM_SLIDE_SIZE" val="960*480"/>
  <p:tag name="KSO_WM_SLIDE_POSITION" val="0*0"/>
  <p:tag name="KSO_WM_SLIDE_LAYOUT_INFO" val="{&quot;id&quot;:&quot;2020-12-09T19:39:53&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9:53&quot;,&quot;margin&quot;:{&quot;bottom&quot;:0.3970000147819519,&quot;left&quot;:1.2699999809265137,&quot;right&quot;:1.2699999809265137,&quot;top&quot;:0.42300000786781311},&quot;type&quot;:0},{&quot;direction&quot;:1,&quot;id&quot;:&quot;2020-12-09T19:39:53&quot;,&quot;maxSize&quot;:{&quot;size1&quot;:37.399999999999999},&quot;minSize&quot;:{&quot;size1&quot;:37.399999999999999},&quot;normalSize&quot;:{&quot;size1&quot;:37.399999999999999},&quot;subLayout&quot;:[{&quot;id&quot;:&quot;2020-12-09T19:39:53&quot;,&quot;margin&quot;:{&quot;bottom&quot;:2.9630000591278076,&quot;left&quot;:2.9630000591278076,&quot;right&quot;:0.81999999284744263,&quot;top&quot;:2.5399999618530273},&quot;type&quot;:0},{&quot;id&quot;:&quot;2020-12-09T19:39:53&quot;,&quot;maxSize&quot;:{&quot;size1&quot;:33.299999999999997},&quot;minSize&quot;:{&quot;size1&quot;:33.299999999999997},&quot;normalSize&quot;:{&quot;size1&quot;:33.299999999999997},&quot;subLayout&quot;:[{&quot;id&quot;:&quot;2020-12-09T19:39:53&quot;,&quot;margin&quot;:{&quot;bottom&quot;:0.026000002399086952,&quot;left&quot;:1.2970000505447388,&quot;right&quot;:2.9630000591278076,&quot;top&quot;:2.5399999618530273},&quot;type&quot;:0},{&quot;id&quot;:&quot;2020-12-09T19:39:53&quot;,&quot;maxSize&quot;:{&quot;size1&quot;:46},&quot;minSize&quot;:{&quot;size1&quot;:46},&quot;normalSize&quot;:{&quot;size1&quot;:46},&quot;subLayout&quot;:[{&quot;id&quot;:&quot;2020-12-09T19:39:53&quot;,&quot;margin&quot;:{&quot;bottom&quot;:1.0579999685287476,&quot;left&quot;:1.2970000505447388,&quot;right&quot;:2.9630000591278076,&quot;top&quot;:1.0579999685287476},&quot;type&quot;:0},{&quot;id&quot;:&quot;2020-12-09T19:39:53&quot;,&quot;margin&quot;:{&quot;bottom&quot;:2.9630000591278076,&quot;left&quot;:1.2970000505447388,&quot;right&quot;:2.9630000591278076,&quot;top&quot;:0.026000002399086952},&quot;type&quot;:0}],&quot;type&quot;:0}],&quot;type&quot;:0}],&quot;type&quot;:0}],&quot;type&quot;:0}"/>
  <p:tag name="KSO_WM_SLIDE_BACKGROUND" val="[&quot;navigation&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b8e478fb0c58a949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6eea3fd58bd4405b2dce882355b2bf1&quot;,&quot;fill_align&quot;:&quot;cm&quot;,&quot;chip_types&quot;:[&quot;text&quot;,&quot;picture&quot;,&quot;chart&quot;,&quot;table&quot;]},{&quot;text_align&quot;:&quot;lm&quot;,&quot;text_direction&quot;:&quot;horizontal&quot;,&quot;support_big_font&quot;:true,&quot;fill_id&quot;:&quot;0bfbdb033e7c415ea60485f32facbe54&quot;,&quot;fill_align&quot;:&quot;lm&quot;,&quot;chip_types&quot;:[&quot;text&quot;]},{&quot;text_align&quot;:&quot;lm&quot;,&quot;text_direction&quot;:&quot;horizontal&quot;,&quot;support_big_font&quot;:true,&quot;fill_id&quot;:&quot;ff107de055d3418ebf6a9c0ff7db3cee&quot;,&quot;fill_align&quot;:&quot;lm&quot;,&quot;chip_types&quot;:[&quot;text&quot;]},{&quot;text_align&quot;:&quot;lm&quot;,&quot;text_direction&quot;:&quot;horizontal&quot;,&quot;support_big_font&quot;:true,&quot;fill_id&quot;:&quot;8a8749ded9434d5f9a88f42fa5e8275e&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7871fa9d42129dd3f13"/>
  <p:tag name="KSO_WM_TEMPLATE_ASSEMBLE_GROUPID" val="5fd0b7871fa9d42129dd3f13"/>
</p:tagLst>
</file>

<file path=ppt/tags/tag1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b9250f9c-7cb0-4d1d-bd13-399c9af4dadd}"/>
</p:tagLst>
</file>

<file path=ppt/tags/tag1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e4b2204f-4db9-43f7-94ce-6cef4faba0fe}"/>
</p:tagLst>
</file>

<file path=ppt/tags/tag138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767_1*a*1"/>
  <p:tag name="KSO_WM_TEMPLATE_CATEGORY" val="diagram"/>
  <p:tag name="KSO_WM_TEMPLATE_INDEX" val="2021376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f89d460f12b4391bdeacf38366749d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ed32494a3d64c83a7ed3b3303a90022"/>
  <p:tag name="KSO_WM_UNIT_TEXT_FILL_FORE_SCHEMECOLOR_INDEX_BRIGHTNESS" val="0"/>
  <p:tag name="KSO_WM_UNIT_TEXT_FILL_FORE_SCHEMECOLOR_INDEX" val="13"/>
  <p:tag name="KSO_WM_UNIT_TEXT_FILL_TYPE" val="1"/>
  <p:tag name="KSO_WM_TEMPLATE_ASSEMBLE_XID" val="5fd0c3511fa9d42129dd64bd"/>
  <p:tag name="KSO_WM_TEMPLATE_ASSEMBLE_GROUPID" val="5fd0c3511fa9d42129dd64bd"/>
</p:tagLst>
</file>

<file path=ppt/tags/tag13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3767_1*f*3"/>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6de86b5dd3954d55a9a1e00270bcb6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26f22ad44ff4ff0a098cbcc51b80346"/>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38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767_1*f*1"/>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52"/>
  <p:tag name="KSO_WM_UNIT_SHOW_EDIT_AREA_INDICATION" val="1"/>
  <p:tag name="KSO_WM_CHIP_GROUPID" val="5e6b05596848fb12bee65ac8"/>
  <p:tag name="KSO_WM_CHIP_XID" val="5e6b05596848fb12bee65aca"/>
  <p:tag name="KSO_WM_UNIT_DEC_AREA_ID" val="8fe24d25440c4bc4994c5941d1751c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2b880bc07d4ca5bc6b55f9ea2fe272"/>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38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4"/>
  <p:tag name="KSO_WM_UNIT_ID" val="diagram20213767_1*f*4"/>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52"/>
  <p:tag name="KSO_WM_UNIT_SHOW_EDIT_AREA_INDICATION" val="1"/>
  <p:tag name="KSO_WM_CHIP_GROUPID" val="5e6b05596848fb12bee65ac8"/>
  <p:tag name="KSO_WM_CHIP_XID" val="5e6b05596848fb12bee65aca"/>
  <p:tag name="KSO_WM_UNIT_DEC_AREA_ID" val="0a6529108ff543de9a5c97b9b55c62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f0a2bf5901a462399e780722bd97550"/>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38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767_1*f*2"/>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49e1f70e277c415d94d6b3641b0b85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e74fa8c50f4dc58d17a439708d3aa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3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246_1*h_f*1_1"/>
  <p:tag name="KSO_WM_TEMPLATE_CATEGORY" val="diagram"/>
  <p:tag name="KSO_WM_TEMPLATE_INDEX" val="20211246"/>
  <p:tag name="KSO_WM_UNIT_LAYERLEVEL" val="1_1"/>
  <p:tag name="KSO_WM_TAG_VERSION" val="1.0"/>
  <p:tag name="KSO_WM_BEAUTIFY_FLAG" val="#wm#"/>
  <p:tag name="KSO_WM_UNIT_SUBTYPE" val="a"/>
  <p:tag name="KSO_WM_UNIT_DEFAULT_FONT" val="14;20;2"/>
  <p:tag name="KSO_WM_UNIT_BLOCK" val="0"/>
  <p:tag name="KSO_WM_UNIT_VALUE" val="128"/>
  <p:tag name="KSO_WM_UNIT_SHOW_EDIT_AREA_INDICATION" val="1"/>
  <p:tag name="KSO_WM_CHIP_GROUPID" val="5e6b05b36848fb12bee65ad8"/>
  <p:tag name="KSO_WM_CHIP_XID" val="5e6b05b36848fb12bee65ada"/>
  <p:tag name="KSO_WM_UNIT_DEC_AREA_ID" val="c248bb3125fd419c91694295be297c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25"/>
  <p:tag name="KSO_WM_UNIT_TEXT_FILL_FORE_SCHEMECOLOR_INDEX" val="13"/>
  <p:tag name="KSO_WM_UNIT_TEXT_FILL_TYPE" val="1"/>
  <p:tag name="KSO_WM_TEMPLATE_ASSEMBLE_XID" val="5fd0b3861fa9d42129dd357a"/>
  <p:tag name="KSO_WM_TEMPLATE_ASSEMBLE_GROUPID" val="5fd0b3861fa9d42129dd357a"/>
</p:tagLst>
</file>

<file path=ppt/tags/tag1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767_1*i*2"/>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767_1*i*3"/>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767_1*i*4"/>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3767_1*i*6"/>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767_1*i*7"/>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767_1*i*8"/>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396.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id&quot;:&quot;2020-12-09T20:30:13&quot;,&quot;maxSize&quot;:{&quot;size1&quot;:26.699999999999999},&quot;minSize&quot;:{&quot;size1&quot;:17.800000000000001},&quot;normalSize&quot;:{&quot;size1&quot;:22.100000000000001},&quot;subLayout&quot;:[{&quot;id&quot;:&quot;2020-12-09T20:30:13&quot;,&quot;margin&quot;:{&quot;bottom&quot;:0,&quot;left&quot;:1.6929999589920044,&quot;right&quot;:1.6929999589920044,&quot;top&quot;:1.6929999589920044},&quot;type&quot;:0},{&quot;direction&quot;:1,&quot;id&quot;:&quot;2020-12-09T20:30:13&quot;,&quot;maxSize&quot;:{&quot;size1&quot;:51.199634822209681},&quot;minSize&quot;:{&quot;size1&quot;:51.199634822209681},&quot;normalSize&quot;:{&quot;size1&quot;:51.199634822209681},&quot;subLayout&quot;:[{&quot;id&quot;:&quot;2020-12-09T20:30:13&quot;,&quot;maxSize&quot;:{&quot;size1&quot;:51.299999999999997},&quot;minSize&quot;:{&quot;size1&quot;:51.299999999999997},&quot;normalSize&quot;:{&quot;size1&quot;:51.299999999999997},&quot;subLayout&quot;:[{&quot;id&quot;:&quot;2020-12-09T20:30:13&quot;,&quot;margin&quot;:{&quot;bottom&quot;:0.81999999284744263,&quot;left&quot;:1.6929999589920044,&quot;right&quot;:1.2699999809265137,&quot;top&quot;:1.2970000505447388},&quot;type&quot;:0},{&quot;id&quot;:&quot;2020-12-09T20:30:13&quot;,&quot;margin&quot;:{&quot;bottom&quot;:1.6929999589920044,&quot;left&quot;:1.6929999589920044,&quot;right&quot;:5.9270000457763672,&quot;top&quot;:0.44999998807907104},&quot;type&quot;:0}],&quot;type&quot;:0},{&quot;id&quot;:&quot;2020-12-09T20:30:13&quot;,&quot;maxSize&quot;:{&quot;size1&quot;:43.100000000000001},&quot;minSize&quot;:{&quot;size1&quot;:43.100000000000001},&quot;normalSize&quot;:{&quot;size1&quot;:43.100000000000001},&quot;subLayout&quot;:[{&quot;id&quot;:&quot;2020-12-09T20:30:13&quot;,&quot;margin&quot;:{&quot;bottom&quot;:0.87300002574920654,&quot;left&quot;:5.0799999237060547,&quot;right&quot;:1.6929999589920044,&quot;top&quot;:1.2970000505447388},&quot;type&quot;:0},{&quot;id&quot;:&quot;2020-12-09T20:30:13&quot;,&quot;margin&quot;:{&quot;bottom&quot;:1.6929999589920044,&quot;left&quot;:0.42300000786781311,&quot;right&quot;:1.6929999589920044,&quot;top&quot;:0.3970000147819519},&quot;type&quot;:0}],&quot;type&quot;:0}],&quot;type&quot;:0}],&quot;type&quot;:0}"/>
  <p:tag name="KSO_WM_SLIDE_BACKGROUND" val="[&quot;general&quot;]"/>
  <p:tag name="KSO_WM_SLIDE_RATIO" val="1.777778"/>
  <p:tag name="KSO_WM_SLIDE_ID" val="diagram2021376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20"/>
  <p:tag name="KSO_WM_SLIDE_POSITION" val="48*48"/>
  <p:tag name="KSO_WM_TAG_VERSION" val="1.0"/>
  <p:tag name="KSO_WM_BEAUTIFY_FLAG" val="#wm#"/>
  <p:tag name="KSO_WM_TEMPLATE_CATEGORY" val="diagram"/>
  <p:tag name="KSO_WM_TEMPLATE_INDEX" val="20213767"/>
  <p:tag name="KSO_WM_SLIDE_LAYOUT" val="a_f"/>
  <p:tag name="KSO_WM_SLIDE_LAYOUT_CNT" val="1_4"/>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7553136823a5e6166"/>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false,&quot;picture_toward&quot;:0,&quot;picture_dockside&quot;:[],&quot;fill_id&quot;:&quot;076c7576961446a29b05dcc5f147c3ad&quot;,&quot;fill_align&quot;:&quot;cm&quot;,&quot;chip_types&quot;:[&quot;text&quot;,&quot;picture&quot;,&quot;chart&quot;,&quot;table&quot;,&quot;video&quot;]},{&quot;text_align&quot;:&quot;lm&quot;,&quot;text_direction&quot;:&quot;horizontal&quot;,&quot;support_big_font&quot;:false,&quot;picture_toward&quot;:0,&quot;picture_dockside&quot;:[],&quot;fill_id&quot;:&quot;fb110dd430644da7a1e48fe5b28643fa&quot;,&quot;fill_align&quot;:&quot;cm&quot;,&quot;chip_types&quot;:[&quot;text&quot;]},{&quot;text_align&quot;:&quot;lm&quot;,&quot;text_direction&quot;:&quot;horizontal&quot;,&quot;support_big_font&quot;:false,&quot;picture_toward&quot;:0,&quot;picture_dockside&quot;:[],&quot;fill_id&quot;:&quot;5958241730fb41dc82c06d7550706140&quot;,&quot;fill_align&quot;:&quot;cm&quot;,&quot;chip_types&quot;:[&quot;text&quot;]},{&quot;text_align&quot;:&quot;lm&quot;,&quot;text_direction&quot;:&quot;horizontal&quot;,&quot;support_big_font&quot;:false,&quot;picture_toward&quot;:0,&quot;picture_dockside&quot;:[],&quot;fill_id&quot;:&quot;c5cfe88cfdd746d18ae1d69e86e6b5cd&quot;,&quot;fill_align&quot;:&quot;cm&quot;,&quot;chip_types&quot;:[&quot;text&quot;,&quot;picture&quot;,&quot;chart&quot;,&quot;table&quot;,&quot;video&quot;]}]]"/>
  <p:tag name="FIXED_XID_TMP" val="5f5ee1ca4d6848d78f644aec"/>
  <p:tag name="KSO_WM_SLIDE_CAN_ADD_NAVIGATION" val="1"/>
  <p:tag name="KSO_WM_CHIP_DECFILLPROP" val="[]"/>
  <p:tag name="KSO_WM_CHIP_GROUPID" val="5f5ee1ca4d6848d78f644aec"/>
  <p:tag name="KSO_WM_SLIDE_BK_DARK_LIGHT" val=""/>
  <p:tag name="KSO_WM_SLIDE_BACKGROUND_TYPE" val="general"/>
  <p:tag name="KSO_WM_SLIDE_SUPPORT_FEATURE_TYPE" val="0"/>
  <p:tag name="KSO_WM_TEMPLATE_ASSEMBLE_XID" val="5fd0c3511fa9d42129dd64bd"/>
  <p:tag name="KSO_WM_TEMPLATE_ASSEMBLE_GROUPID" val="5fd0c3511fa9d42129dd64bd"/>
</p:tagLst>
</file>

<file path=ppt/tags/tag1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2ad7c52d-3eee-4254-b878-c2915fcacb71}"/>
</p:tagLst>
</file>

<file path=ppt/tags/tag1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374877a6-1ef0-47d0-8c58-84bee4cb2481}"/>
</p:tagLst>
</file>

<file path=ppt/tags/tag139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767_1*a*1"/>
  <p:tag name="KSO_WM_TEMPLATE_CATEGORY" val="diagram"/>
  <p:tag name="KSO_WM_TEMPLATE_INDEX" val="2021376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f89d460f12b4391bdeacf38366749d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ed32494a3d64c83a7ed3b3303a90022"/>
  <p:tag name="KSO_WM_UNIT_TEXT_FILL_FORE_SCHEMECOLOR_INDEX_BRIGHTNESS" val="0"/>
  <p:tag name="KSO_WM_UNIT_TEXT_FILL_FORE_SCHEMECOLOR_INDEX" val="13"/>
  <p:tag name="KSO_WM_UNIT_TEXT_FILL_TYPE" val="1"/>
  <p:tag name="KSO_WM_TEMPLATE_ASSEMBLE_XID" val="5fd0c3511fa9d42129dd64bd"/>
  <p:tag name="KSO_WM_TEMPLATE_ASSEMBLE_GROUPID" val="5fd0c3511fa9d42129dd64bd"/>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2*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b"/>
  <p:tag name="KSO_WM_UNIT_DEC_AREA_ID" val="cf93345e60654e07a346379fb3562d82"/>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7fa9410522c5456992750c708fb31672"/>
</p:tagLst>
</file>

<file path=ppt/tags/tag140.xml><?xml version="1.0" encoding="utf-8"?>
<p:tagLst xmlns:p="http://schemas.openxmlformats.org/presentationml/2006/main">
  <p:tag name="KSO_WM_SLIDE_LAYOUT_INFO" val="{&quot;id&quot;:&quot;2020-12-09T19:22:46&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2:46&quot;,&quot;margin&quot;:{&quot;bottom&quot;:0.42699998617172241,&quot;left&quot;:1.2649999856948853,&quot;right&quot;:1.2749999761581421,&quot;top&quot;:0.41999998688697815},&quot;type&quot;:0},{&quot;id&quot;:&quot;2020-12-09T19:22:46&quot;,&quot;margin&quot;:{&quot;bottom&quot;:2.9630000591278076,&quot;left&quot;:4.6570000648498535,&quot;right&quot;:4.6570000648498535,&quot;top&quot;:3.3870000839233398},&quot;maxSize&quot;:{&quot;size1&quot;:50.750244042589131},&quot;minSize&quot;:{&quot;size1&quot;:34.850244042589125},&quot;normalSize&quot;:{&quot;size1&quot;:34.850244042589125},&quot;subLayout&quot;:[{&quot;id&quot;:&quot;2020-12-09T19:22:46&quot;,&quot;margin&quot;:{&quot;bottom&quot;:0.046929728239774704,&quot;left&quot;:4.6570000648498535,&quot;right&quot;:4.6570000648498535,&quot;top&quot;:3.3870000839233398},&quot;type&quot;:0},{&quot;id&quot;:&quot;2020-12-09T19:22:46&quot;,&quot;margin&quot;:{&quot;bottom&quot;:2.9630000591278076,&quot;left&quot;:4.6570000648498535,&quot;right&quot;:4.6570000648498535,&quot;top&quot;:0.14886191487312317},&quot;type&quot;:0}],&quot;type&quot;:0}],&quot;type&quot;:0}"/>
  <p:tag name="KSO_WM_SLIDE_BACKGROUND" val="[&quot;navigation&quot;]"/>
  <p:tag name="KSO_WM_SLIDE_RATIO" val="1.777778"/>
  <p:tag name="KSO_WM_SLIDE_ID" val="diagram20211246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1246"/>
  <p:tag name="KSO_WM_SLIDE_LAYOUT" val="a_h"/>
  <p:tag name="KSO_WM_SLIDE_LAYOUT_CNT" val="1_1"/>
  <p:tag name="KSO_WM_SLIDE_TYPE" val="text"/>
  <p:tag name="KSO_WM_SLIDE_SUBTYPE" val="pureTxt"/>
  <p:tag name="KSO_WM_SLIDE_SIZE" val="647.954*132.701"/>
  <p:tag name="KSO_WM_SLIDE_POSITION" val="155.851*239.202"/>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5d8e478fb0c58a93f0"/>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2ad3a6e3730411899b8d771a1ca619d&quot;,&quot;fill_align&quot;:&quot;cm&quot;,&quot;chip_types&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861fa9d42129dd357a"/>
  <p:tag name="KSO_WM_TEMPLATE_ASSEMBLE_GROUPID" val="5fd0b3861fa9d42129dd357a"/>
</p:tagLst>
</file>

<file path=ppt/tags/tag140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3767_1*f*3"/>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6de86b5dd3954d55a9a1e00270bcb6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26f22ad44ff4ff0a098cbcc51b80346"/>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4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767_1*f*1"/>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52"/>
  <p:tag name="KSO_WM_UNIT_SHOW_EDIT_AREA_INDICATION" val="1"/>
  <p:tag name="KSO_WM_CHIP_GROUPID" val="5e6b05596848fb12bee65ac8"/>
  <p:tag name="KSO_WM_CHIP_XID" val="5e6b05596848fb12bee65aca"/>
  <p:tag name="KSO_WM_UNIT_DEC_AREA_ID" val="8fe24d25440c4bc4994c5941d1751c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2b880bc07d4ca5bc6b55f9ea2fe272"/>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40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4"/>
  <p:tag name="KSO_WM_UNIT_ID" val="diagram20213767_1*f*4"/>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52"/>
  <p:tag name="KSO_WM_UNIT_SHOW_EDIT_AREA_INDICATION" val="1"/>
  <p:tag name="KSO_WM_CHIP_GROUPID" val="5e6b05596848fb12bee65ac8"/>
  <p:tag name="KSO_WM_CHIP_XID" val="5e6b05596848fb12bee65aca"/>
  <p:tag name="KSO_WM_UNIT_DEC_AREA_ID" val="0a6529108ff543de9a5c97b9b55c62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f0a2bf5901a462399e780722bd97550"/>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40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767_1*f*2"/>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49e1f70e277c415d94d6b3641b0b85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e74fa8c50f4dc58d17a439708d3aa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1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767_1*i*2"/>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767_1*i*3"/>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767_1*i*4"/>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3767_1*i*6"/>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767_1*i*7"/>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767_1*i*8"/>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96b0b3cd-4ec1-4db5-a4e6-4cb5f1cfcb41}"/>
</p:tagLst>
</file>

<file path=ppt/tags/tag1410.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id&quot;:&quot;2020-12-09T20:30:13&quot;,&quot;maxSize&quot;:{&quot;size1&quot;:26.699999999999999},&quot;minSize&quot;:{&quot;size1&quot;:17.800000000000001},&quot;normalSize&quot;:{&quot;size1&quot;:22.100000000000001},&quot;subLayout&quot;:[{&quot;id&quot;:&quot;2020-12-09T20:30:13&quot;,&quot;margin&quot;:{&quot;bottom&quot;:0,&quot;left&quot;:1.6929999589920044,&quot;right&quot;:1.6929999589920044,&quot;top&quot;:1.6929999589920044},&quot;type&quot;:0},{&quot;direction&quot;:1,&quot;id&quot;:&quot;2020-12-09T20:30:13&quot;,&quot;maxSize&quot;:{&quot;size1&quot;:51.199634822209681},&quot;minSize&quot;:{&quot;size1&quot;:51.199634822209681},&quot;normalSize&quot;:{&quot;size1&quot;:51.199634822209681},&quot;subLayout&quot;:[{&quot;id&quot;:&quot;2020-12-09T20:30:13&quot;,&quot;maxSize&quot;:{&quot;size1&quot;:51.299999999999997},&quot;minSize&quot;:{&quot;size1&quot;:51.299999999999997},&quot;normalSize&quot;:{&quot;size1&quot;:51.299999999999997},&quot;subLayout&quot;:[{&quot;id&quot;:&quot;2020-12-09T20:30:13&quot;,&quot;margin&quot;:{&quot;bottom&quot;:0.81999999284744263,&quot;left&quot;:1.6929999589920044,&quot;right&quot;:1.2699999809265137,&quot;top&quot;:1.2970000505447388},&quot;type&quot;:0},{&quot;id&quot;:&quot;2020-12-09T20:30:13&quot;,&quot;margin&quot;:{&quot;bottom&quot;:1.6929999589920044,&quot;left&quot;:1.6929999589920044,&quot;right&quot;:5.9270000457763672,&quot;top&quot;:0.44999998807907104},&quot;type&quot;:0}],&quot;type&quot;:0},{&quot;id&quot;:&quot;2020-12-09T20:30:13&quot;,&quot;maxSize&quot;:{&quot;size1&quot;:43.100000000000001},&quot;minSize&quot;:{&quot;size1&quot;:43.100000000000001},&quot;normalSize&quot;:{&quot;size1&quot;:43.100000000000001},&quot;subLayout&quot;:[{&quot;id&quot;:&quot;2020-12-09T20:30:13&quot;,&quot;margin&quot;:{&quot;bottom&quot;:0.87300002574920654,&quot;left&quot;:5.0799999237060547,&quot;right&quot;:1.6929999589920044,&quot;top&quot;:1.2970000505447388},&quot;type&quot;:0},{&quot;id&quot;:&quot;2020-12-09T20:30:13&quot;,&quot;margin&quot;:{&quot;bottom&quot;:1.6929999589920044,&quot;left&quot;:0.42300000786781311,&quot;right&quot;:1.6929999589920044,&quot;top&quot;:0.3970000147819519},&quot;type&quot;:0}],&quot;type&quot;:0}],&quot;type&quot;:0}],&quot;type&quot;:0}"/>
  <p:tag name="KSO_WM_SLIDE_BACKGROUND" val="[&quot;general&quot;]"/>
  <p:tag name="KSO_WM_SLIDE_RATIO" val="1.777778"/>
  <p:tag name="KSO_WM_SLIDE_ID" val="diagram2021376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20"/>
  <p:tag name="KSO_WM_SLIDE_POSITION" val="48*48"/>
  <p:tag name="KSO_WM_TAG_VERSION" val="1.0"/>
  <p:tag name="KSO_WM_BEAUTIFY_FLAG" val="#wm#"/>
  <p:tag name="KSO_WM_TEMPLATE_CATEGORY" val="diagram"/>
  <p:tag name="KSO_WM_TEMPLATE_INDEX" val="20213767"/>
  <p:tag name="KSO_WM_SLIDE_LAYOUT" val="a_f"/>
  <p:tag name="KSO_WM_SLIDE_LAYOUT_CNT" val="1_4"/>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7553136823a5e6166"/>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false,&quot;picture_toward&quot;:0,&quot;picture_dockside&quot;:[],&quot;fill_id&quot;:&quot;076c7576961446a29b05dcc5f147c3ad&quot;,&quot;fill_align&quot;:&quot;cm&quot;,&quot;chip_types&quot;:[&quot;text&quot;,&quot;picture&quot;,&quot;chart&quot;,&quot;table&quot;,&quot;video&quot;]},{&quot;text_align&quot;:&quot;lm&quot;,&quot;text_direction&quot;:&quot;horizontal&quot;,&quot;support_big_font&quot;:false,&quot;picture_toward&quot;:0,&quot;picture_dockside&quot;:[],&quot;fill_id&quot;:&quot;fb110dd430644da7a1e48fe5b28643fa&quot;,&quot;fill_align&quot;:&quot;cm&quot;,&quot;chip_types&quot;:[&quot;text&quot;]},{&quot;text_align&quot;:&quot;lm&quot;,&quot;text_direction&quot;:&quot;horizontal&quot;,&quot;support_big_font&quot;:false,&quot;picture_toward&quot;:0,&quot;picture_dockside&quot;:[],&quot;fill_id&quot;:&quot;5958241730fb41dc82c06d7550706140&quot;,&quot;fill_align&quot;:&quot;cm&quot;,&quot;chip_types&quot;:[&quot;text&quot;]},{&quot;text_align&quot;:&quot;lm&quot;,&quot;text_direction&quot;:&quot;horizontal&quot;,&quot;support_big_font&quot;:false,&quot;picture_toward&quot;:0,&quot;picture_dockside&quot;:[],&quot;fill_id&quot;:&quot;c5cfe88cfdd746d18ae1d69e86e6b5cd&quot;,&quot;fill_align&quot;:&quot;cm&quot;,&quot;chip_types&quot;:[&quot;text&quot;,&quot;picture&quot;,&quot;chart&quot;,&quot;table&quot;,&quot;video&quot;]}]]"/>
  <p:tag name="FIXED_XID_TMP" val="5f5ee1ca4d6848d78f644aec"/>
  <p:tag name="KSO_WM_SLIDE_CAN_ADD_NAVIGATION" val="1"/>
  <p:tag name="KSO_WM_CHIP_DECFILLPROP" val="[]"/>
  <p:tag name="KSO_WM_CHIP_GROUPID" val="5f5ee1ca4d6848d78f644aec"/>
  <p:tag name="KSO_WM_SLIDE_BK_DARK_LIGHT" val=""/>
  <p:tag name="KSO_WM_SLIDE_BACKGROUND_TYPE" val="general"/>
  <p:tag name="KSO_WM_SLIDE_SUPPORT_FEATURE_TYPE" val="0"/>
  <p:tag name="KSO_WM_TEMPLATE_ASSEMBLE_XID" val="5fd0c3511fa9d42129dd64bd"/>
  <p:tag name="KSO_WM_TEMPLATE_ASSEMBLE_GROUPID" val="5fd0c3511fa9d42129dd64bd"/>
</p:tagLst>
</file>

<file path=ppt/tags/tag1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331f20d-2616-4eb5-8fd2-c7852060fb3e}"/>
</p:tagLst>
</file>

<file path=ppt/tags/tag1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07d34c1c-6ec3-4bbb-90a2-afe507983481}"/>
</p:tagLst>
</file>

<file path=ppt/tags/tag1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02193834-427d-47ec-9a9a-d558f66c10fd}"/>
</p:tagLst>
</file>

<file path=ppt/tags/tag141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e50ab7415314c5ba695bb385243fa1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b1e6b3b8f34fc689e8db3bf1b98b28"/>
  <p:tag name="KSO_WM_UNIT_TEXT_FILL_FORE_SCHEMECOLOR_INDEX_BRIGHTNESS" val="0"/>
  <p:tag name="KSO_WM_UNIT_TEXT_FILL_FORE_SCHEMECOLOR_INDEX" val="13"/>
  <p:tag name="KSO_WM_UNIT_TEXT_FILL_TYPE" val="1"/>
  <p:tag name="KSO_WM_TEMPLATE_ASSEMBLE_XID" val="5fd0f7381fa9d42129ddca14"/>
  <p:tag name="KSO_WM_TEMPLATE_ASSEMBLE_GROUPID" val="5fd0f7381fa9d42129ddca14"/>
</p:tagLst>
</file>

<file path=ppt/tags/tag1415.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e5cd4df126a2476b86293ce3ace1dd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dc06841ea07413197ba3c0e8e5f7609"/>
  <p:tag name="KSO_WM_UNIT_PLACING_PICTURE" val="2dc06841ea07413197ba3c0e8e5f7609"/>
  <p:tag name="KSO_WM_UNIT_SUPPORT_UNIT_TYPE" val="[&quot;l&quot;,&quot;m&quot;,&quot;n&quot;,&quot;o&quot;,&quot;p&quot;,&quot;q&quot;,&quot;r&quot;,&quot;δ&quot;,&quot;ε&quot;,&quot;ζ&quot;,&quot;η&quot;,&quot;d&quot;,&quot;α&quot;,&quot;β&quot;,&quot;θ&quot;]"/>
  <p:tag name="KSO_WM_TEMPLATE_ASSEMBLE_XID" val="5fd0f7381fa9d42129ddca14"/>
  <p:tag name="KSO_WM_TEMPLATE_ASSEMBLE_GROUPID" val="5fd0f7381fa9d42129ddca14"/>
</p:tagLst>
</file>

<file path=ppt/tags/tag141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03617a01bcf742f9aaaa127be3a080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9fc50cb4ef546f5b51be9d363fe38be"/>
  <p:tag name="KSO_WM_UNIT_TEXT_FILL_FORE_SCHEMECOLOR_INDEX_BRIGHTNESS" val="0.25"/>
  <p:tag name="KSO_WM_UNIT_TEXT_FILL_FORE_SCHEMECOLOR_INDEX" val="13"/>
  <p:tag name="KSO_WM_UNIT_TEXT_FILL_TYPE" val="1"/>
  <p:tag name="KSO_WM_TEMPLATE_ASSEMBLE_XID" val="5fd0f7381fa9d42129ddca14"/>
  <p:tag name="KSO_WM_TEMPLATE_ASSEMBLE_GROUPID" val="5fd0f7381fa9d42129ddca14"/>
</p:tagLst>
</file>

<file path=ppt/tags/tag1417.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5fd0f7381fa9d42129ddca14"/>
  <p:tag name="KSO_WM_TEMPLATE_ASSEMBLE_GROUPID" val="5fd0f7381fa9d42129ddca14"/>
</p:tagLst>
</file>

<file path=ppt/tags/tag1418.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0-12-10T00:11:37&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10T00:11:37&quot;,&quot;margin&quot;:{&quot;bottom&quot;:0.3970000147819519,&quot;left&quot;:1.2699999809265137,&quot;right&quot;:1.2699999809265137,&quot;top&quot;:0.42300000786781311},&quot;type&quot;:0},{&quot;direction&quot;:1,&quot;id&quot;:&quot;2020-12-10T00:11:37&quot;,&quot;maxSize&quot;:{&quot;size1&quot;:66.199979652444995},&quot;minSize&quot;:{&quot;size1&quot;:38.799979652444982},&quot;normalSize&quot;:{&quot;size1&quot;:49.162479652444986},&quot;subLayout&quot;:[{&quot;id&quot;:&quot;2020-12-10T00:11:37&quot;,&quot;margin&quot;:{&quot;bottom&quot;:1.6929999589920044,&quot;left&quot;:1.6929999589920044,&quot;right&quot;:0.026000002399086952,&quot;top&quot;:1.7200000286102295},&quot;type&quot;:0},{&quot;id&quot;:&quot;2020-12-10T00:11:37&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features&quot;:[&quot;collage&quot;,&quot;carousel&quot;],&quot;support_big_font&quot;:false,&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3"/>
  <p:tag name="KSO_WM_TEMPLATE_ASSEMBLE_XID" val="5fd0f7381fa9d42129ddca14"/>
  <p:tag name="KSO_WM_TEMPLATE_ASSEMBLE_GROUPID" val="5fd0f7381fa9d42129ddca14"/>
</p:tagLst>
</file>

<file path=ppt/tags/tag1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c8aa996-dbe7-48a3-bad6-90f19c43d5bd}"/>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e25dd81a-1a10-456c-a080-7e8ec2934455}"/>
</p:tagLst>
</file>

<file path=ppt/tags/tag1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11c9b78-0620-47bd-8daa-7d9a5fa9b420}"/>
</p:tagLst>
</file>

<file path=ppt/tags/tag1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b6ba97ef-e163-4587-8bf9-727f9ad79cd6}"/>
</p:tagLst>
</file>

<file path=ppt/tags/tag1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81_1*i*2"/>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780d2cc4b6f341bca2fcdca5f987d101"/>
  <p:tag name="KSO_WM_UNIT_DECORATE_INFO" val="{&quot;DecorateInfoH&quot;:{&quot;IsAbs&quot;:true},&quot;DecorateInfoW&quot;:{&quot;IsAbs&quot;:true},&quot;DecorateInfoX&quot;:{&quot;IsAbs&quot;:true,&quot;Pos&quot;:2},&quot;DecorateInfoY&quot;:{&quot;IsAbs&quot;:true,&quot;Pos&quot;:2},&quot;ReferentInfo&quot;:{&quot;Id&quot;:&quot;c87f0279d20940d3941cbcbaa1aff1c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81_1*i*3"/>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682b856fe620479585b4e3ff0e3f5c1b"/>
  <p:tag name="KSO_WM_UNIT_DECORATE_INFO" val="{&quot;DecorateInfoH&quot;:{&quot;IsAbs&quot;:true},&quot;DecorateInfoW&quot;:{&quot;IsAbs&quot;:true},&quot;DecorateInfoX&quot;:{&quot;IsAbs&quot;:true,&quot;Pos&quot;:0},&quot;DecorateInfoY&quot;:{&quot;IsAbs&quot;:true,&quot;Pos&quot;:0},&quot;ReferentInfo&quot;:{&quot;Id&quot;:&quot;c87f0279d20940d3941cbcbaa1aff1c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81_1*i*4"/>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73086b7db9f4bdaa72312723764aae9"/>
  <p:tag name="KSO_WM_UNIT_DECORATE_INFO" val="{&quot;DecorateInfoH&quot;:{&quot;IsAbs&quot;:true},&quot;DecorateInfoW&quot;:{&quot;IsAbs&quot;:true},&quot;DecorateInfoX&quot;:{&quot;IsAbs&quot;:true,&quot;Pos&quot;:0},&quot;DecorateInfoY&quot;:{&quot;IsAbs&quot;:true,&quot;Pos&quot;:2},&quot;ReferentInfo&quot;:{&quot;Id&quot;:&quot;5e7ae3c92ebf4f48a7ddf5f59cc68f1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81_1*i*5"/>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0c996402ebd49fda4822d1055a7f5c7"/>
  <p:tag name="KSO_WM_UNIT_DECORATE_INFO" val="{&quot;DecorateInfoH&quot;:{&quot;IsAbs&quot;:true},&quot;DecorateInfoW&quot;:{&quot;IsAbs&quot;:true},&quot;DecorateInfoX&quot;:{&quot;IsAbs&quot;:true,&quot;Pos&quot;:2},&quot;DecorateInfoY&quot;:{&quot;IsAbs&quot;:true,&quot;Pos&quot;:0},&quot;ReferentInfo&quot;:{&quot;Id&quot;:&quot;5e7ae3c92ebf4f48a7ddf5f59cc68f1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42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81_1*a*1"/>
  <p:tag name="KSO_WM_TEMPLATE_CATEGORY" val="diagram"/>
  <p:tag name="KSO_WM_TEMPLATE_INDEX" val="2021118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20e668a7daa41f28f6048b974b3c4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270eac0429b4a22950ac4224dff6b9f"/>
  <p:tag name="KSO_WM_UNIT_TEXT_FILL_FORE_SCHEMECOLOR_INDEX_BRIGHTNESS" val="0"/>
  <p:tag name="KSO_WM_UNIT_TEXT_FILL_FORE_SCHEMECOLOR_INDEX" val="13"/>
  <p:tag name="KSO_WM_UNIT_TEXT_FILL_TYPE" val="1"/>
  <p:tag name="KSO_WM_TEMPLATE_ASSEMBLE_XID" val="5fd0b5401fa9d42129dd3882"/>
  <p:tag name="KSO_WM_TEMPLATE_ASSEMBLE_GROUPID" val="5fd0b5401fa9d42129dd3882"/>
</p:tagLst>
</file>

<file path=ppt/tags/tag1427.xml><?xml version="1.0" encoding="utf-8"?>
<p:tagLst xmlns:p="http://schemas.openxmlformats.org/presentationml/2006/main">
  <p:tag name="KSO_WM_UNIT_VALUE" val="1311*1058"/>
  <p:tag name="KSO_WM_UNIT_HIGHLIGHT" val="0"/>
  <p:tag name="KSO_WM_UNIT_COMPATIBLE" val="1"/>
  <p:tag name="KSO_WM_UNIT_DIAGRAM_ISNUMVISUAL" val="0"/>
  <p:tag name="KSO_WM_UNIT_DIAGRAM_ISREFERUNIT" val="0"/>
  <p:tag name="KSO_WM_UNIT_TYPE" val="d"/>
  <p:tag name="KSO_WM_UNIT_INDEX" val="1"/>
  <p:tag name="KSO_WM_UNIT_ID" val="diagram20211181_1*d*1"/>
  <p:tag name="KSO_WM_TEMPLATE_CATEGORY" val="diagram"/>
  <p:tag name="KSO_WM_TEMPLATE_INDEX" val="20211181"/>
  <p:tag name="KSO_WM_UNIT_LAYERLEVEL" val="1"/>
  <p:tag name="KSO_WM_TAG_VERSION" val="1.0"/>
  <p:tag name="KSO_WM_BEAUTIFY_FLAG" val="#wm#"/>
  <p:tag name="KSO_WM_CHIP_GROUPID" val="5e7310da9a230a26b9e88a19"/>
  <p:tag name="KSO_WM_CHIP_XID" val="5e7310da9a230a26b9e88a1a"/>
  <p:tag name="KSO_WM_UNIT_DEC_AREA_ID" val="c87f0279d20940d3941cbcbaa1aff1c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d78844ac2fa44fcbf02e4afe441c565"/>
  <p:tag name="KSO_WM_UNIT_PLACING_PICTURE" val="7d78844ac2fa44fcbf02e4afe441c565"/>
  <p:tag name="KSO_WM_TEMPLATE_ASSEMBLE_XID" val="5fd0b5401fa9d42129dd3882"/>
  <p:tag name="KSO_WM_TEMPLATE_ASSEMBLE_GROUPID" val="5fd0b5401fa9d42129dd3882"/>
</p:tagLst>
</file>

<file path=ppt/tags/tag142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81_1*f*1"/>
  <p:tag name="KSO_WM_TEMPLATE_CATEGORY" val="diagram"/>
  <p:tag name="KSO_WM_TEMPLATE_INDEX" val="20211181"/>
  <p:tag name="KSO_WM_UNIT_LAYERLEVEL" val="1"/>
  <p:tag name="KSO_WM_TAG_VERSION" val="1.0"/>
  <p:tag name="KSO_WM_BEAUTIFY_FLAG" val="#wm#"/>
  <p:tag name="KSO_WM_UNIT_DEFAULT_FONT" val="14;20;2"/>
  <p:tag name="KSO_WM_UNIT_BLOCK" val="0"/>
  <p:tag name="KSO_WM_UNIT_VALUE" val="65"/>
  <p:tag name="KSO_WM_UNIT_SHOW_EDIT_AREA_INDICATION" val="1"/>
  <p:tag name="KSO_WM_CHIP_GROUPID" val="5e6b05596848fb12bee65ac8"/>
  <p:tag name="KSO_WM_CHIP_XID" val="5e6b05596848fb12bee65aca"/>
  <p:tag name="KSO_WM_UNIT_DEC_AREA_ID" val="5e7ae3c92ebf4f48a7ddf5f59cc68f1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36ece53d444752b467fd58f588e1a3"/>
  <p:tag name="KSO_WM_UNIT_SUPPORT_BIG_FONT" val="1"/>
  <p:tag name="KSO_WM_UNIT_TEXT_FILL_FORE_SCHEMECOLOR_INDEX_BRIGHTNESS" val="0.25"/>
  <p:tag name="KSO_WM_UNIT_TEXT_FILL_FORE_SCHEMECOLOR_INDEX" val="13"/>
  <p:tag name="KSO_WM_UNIT_TEXT_FILL_TYPE" val="1"/>
  <p:tag name="KSO_WM_TEMPLATE_ASSEMBLE_XID" val="5fd0b5401fa9d42129dd3882"/>
  <p:tag name="KSO_WM_TEMPLATE_ASSEMBLE_GROUPID" val="5fd0b5401fa9d42129dd3882"/>
</p:tagLst>
</file>

<file path=ppt/tags/tag1429.xml><?xml version="1.0" encoding="utf-8"?>
<p:tagLst xmlns:p="http://schemas.openxmlformats.org/presentationml/2006/main">
  <p:tag name="KSO_WM_SLIDE_ID" val="diagram2021118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04"/>
  <p:tag name="KSO_WM_SLIDE_POSITION" val="0*0"/>
  <p:tag name="KSO_WM_TAG_VERSION" val="1.0"/>
  <p:tag name="KSO_WM_BEAUTIFY_FLAG" val="#wm#"/>
  <p:tag name="KSO_WM_TEMPLATE_CATEGORY" val="diagram"/>
  <p:tag name="KSO_WM_TEMPLATE_INDEX" val="2021118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30:09&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0:09&quot;,&quot;margin&quot;:{&quot;bottom&quot;:0.3970000147819519,&quot;left&quot;:1.2699999809265137,&quot;right&quot;:1.2699999809265137,&quot;top&quot;:0.42300000786781311},&quot;type&quot;:0},{&quot;direction&quot;:1,&quot;id&quot;:&quot;2020-12-09T19:30:09&quot;,&quot;maxSize&quot;:{&quot;size1&quot;:61.825934773658325},&quot;minSize&quot;:{&quot;size1&quot;:45.625934773658322},&quot;normalSize&quot;:{&quot;size1&quot;:53.488434773658319},&quot;subLayout&quot;:[{&quot;id&quot;:&quot;2020-12-09T19:30:09&quot;,&quot;margin&quot;:{&quot;bottom&quot;:1.6929999589920044,&quot;left&quot;:2.1170001029968262,&quot;right&quot;:1.6929999589920044,&quot;top&quot;:1.7200000286102295},&quot;type&quot;:0},{&quot;id&quot;:&quot;2020-12-09T19:30:09&quot;,&quot;margin&quot;:{&quot;bottom&quot;:3.3870000839233398,&quot;left&quot;:0,&quot;right&quot;:2.9639999866485596,&quot;top&quot;:3.3870000839233398},&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df1a7ba690ea48feb6f2e0d3cc988ba4&quot;,&quot;fill_align&quot;:&quot;cm&quot;,&quot;chip_types&quot;:[&quot;picture&quot;]},{&quot;text_align&quot;:&quot;lm&quot;,&quot;text_direction&quot;:&quot;horizontal&quot;,&quot;support_big_font&quot;:true,&quot;fill_id&quot;:&quot;1a39d45e882e4b2891803a74a9401223&quot;,&quot;fill_align&quot;:&quot;cm&quot;,&quot;chip_types&quot;:[&quot;text&quot;]}]]"/>
  <p:tag name="KSO_WM_CHIP_XID" val="5f5f3b988e478fb0c58a945e"/>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401fa9d42129dd3882"/>
  <p:tag name="KSO_WM_TEMPLATE_ASSEMBLE_GROUPID" val="5fd0b5401fa9d42129dd388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b36ff374-6bbc-413d-bac8-3005055c648e}"/>
</p:tagLst>
</file>

<file path=ppt/tags/tag1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ae2cbe4-4bc9-4a42-8bae-96a86f48c393}"/>
</p:tagLst>
</file>

<file path=ppt/tags/tag1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7a4c3cb5-1d4c-48af-a748-ef14dbd34c1e}"/>
</p:tagLst>
</file>

<file path=ppt/tags/tag1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738f5c39-25d0-405a-af11-2dacecf1a39a}"/>
</p:tagLst>
</file>

<file path=ppt/tags/tag1433.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e50ab7415314c5ba695bb385243fa1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b1e6b3b8f34fc689e8db3bf1b98b28"/>
  <p:tag name="KSO_WM_UNIT_TEXT_FILL_FORE_SCHEMECOLOR_INDEX_BRIGHTNESS" val="0"/>
  <p:tag name="KSO_WM_UNIT_TEXT_FILL_FORE_SCHEMECOLOR_INDEX" val="13"/>
  <p:tag name="KSO_WM_UNIT_TEXT_FILL_TYPE" val="1"/>
  <p:tag name="KSO_WM_TEMPLATE_ASSEMBLE_XID" val="5fd0f7381fa9d42129ddca14"/>
  <p:tag name="KSO_WM_TEMPLATE_ASSEMBLE_GROUPID" val="5fd0f7381fa9d42129ddca14"/>
</p:tagLst>
</file>

<file path=ppt/tags/tag1434.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e5cd4df126a2476b86293ce3ace1dd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dc06841ea07413197ba3c0e8e5f7609"/>
  <p:tag name="KSO_WM_UNIT_PLACING_PICTURE" val="2dc06841ea07413197ba3c0e8e5f7609"/>
  <p:tag name="KSO_WM_UNIT_SUPPORT_UNIT_TYPE" val="[&quot;l&quot;,&quot;m&quot;,&quot;n&quot;,&quot;o&quot;,&quot;p&quot;,&quot;q&quot;,&quot;r&quot;,&quot;δ&quot;,&quot;ε&quot;,&quot;ζ&quot;,&quot;η&quot;,&quot;d&quot;,&quot;α&quot;,&quot;β&quot;,&quot;θ&quot;]"/>
  <p:tag name="KSO_WM_TEMPLATE_ASSEMBLE_XID" val="5fd0f7381fa9d42129ddca14"/>
  <p:tag name="KSO_WM_TEMPLATE_ASSEMBLE_GROUPID" val="5fd0f7381fa9d42129ddca14"/>
</p:tagLst>
</file>

<file path=ppt/tags/tag143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03617a01bcf742f9aaaa127be3a080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9fc50cb4ef546f5b51be9d363fe38be"/>
  <p:tag name="KSO_WM_UNIT_TEXT_FILL_FORE_SCHEMECOLOR_INDEX_BRIGHTNESS" val="0.25"/>
  <p:tag name="KSO_WM_UNIT_TEXT_FILL_FORE_SCHEMECOLOR_INDEX" val="13"/>
  <p:tag name="KSO_WM_UNIT_TEXT_FILL_TYPE" val="1"/>
  <p:tag name="KSO_WM_TEMPLATE_ASSEMBLE_XID" val="5fd0f7381fa9d42129ddca14"/>
  <p:tag name="KSO_WM_TEMPLATE_ASSEMBLE_GROUPID" val="5fd0f7381fa9d42129ddca14"/>
</p:tagLst>
</file>

<file path=ppt/tags/tag1436.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5fd0f7381fa9d42129ddca14"/>
  <p:tag name="KSO_WM_TEMPLATE_ASSEMBLE_GROUPID" val="5fd0f7381fa9d42129ddca14"/>
</p:tagLst>
</file>

<file path=ppt/tags/tag1437.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0-12-10T00:11:37&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10T00:11:37&quot;,&quot;margin&quot;:{&quot;bottom&quot;:0.3970000147819519,&quot;left&quot;:1.2699999809265137,&quot;right&quot;:1.2699999809265137,&quot;top&quot;:0.42300000786781311},&quot;type&quot;:0},{&quot;direction&quot;:1,&quot;id&quot;:&quot;2020-12-10T00:11:37&quot;,&quot;maxSize&quot;:{&quot;size1&quot;:66.199581666246146},&quot;minSize&quot;:{&quot;size1&quot;:38.799581666246127},&quot;normalSize&quot;:{&quot;size1&quot;:53.537081666246131},&quot;subLayout&quot;:[{&quot;id&quot;:&quot;2020-12-10T00:11:37&quot;,&quot;margin&quot;:{&quot;bottom&quot;:1.6929999589920044,&quot;left&quot;:1.6929999589920044,&quot;right&quot;:0.026000002399086952,&quot;top&quot;:1.7200000286102295},&quot;type&quot;:0},{&quot;id&quot;:&quot;2020-12-10T00:11:37&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features&quot;:[&quot;collage&quot;,&quot;carousel&quot;],&quot;support_big_font&quot;:false,&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3"/>
  <p:tag name="KSO_WM_TEMPLATE_ASSEMBLE_XID" val="5fd0f7381fa9d42129ddca14"/>
  <p:tag name="KSO_WM_TEMPLATE_ASSEMBLE_GROUPID" val="5fd0f7381fa9d42129ddca14"/>
</p:tagLst>
</file>

<file path=ppt/tags/tag1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03fc1099-1c35-4ea8-b5b2-459021f24b04}"/>
</p:tagLst>
</file>

<file path=ppt/tags/tag1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f74ecda-e53f-4f09-b39e-e7d67256816d}"/>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8035c93a-3f27-4cd4-ae69-f59789834c03}"/>
</p:tagLst>
</file>

<file path=ppt/tags/tag1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81_1*i*2"/>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780d2cc4b6f341bca2fcdca5f987d101"/>
  <p:tag name="KSO_WM_UNIT_DECORATE_INFO" val="{&quot;DecorateInfoH&quot;:{&quot;IsAbs&quot;:true},&quot;DecorateInfoW&quot;:{&quot;IsAbs&quot;:true},&quot;DecorateInfoX&quot;:{&quot;IsAbs&quot;:true,&quot;Pos&quot;:2},&quot;DecorateInfoY&quot;:{&quot;IsAbs&quot;:true,&quot;Pos&quot;:2},&quot;ReferentInfo&quot;:{&quot;Id&quot;:&quot;c87f0279d20940d3941cbcbaa1aff1c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81_1*i*3"/>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682b856fe620479585b4e3ff0e3f5c1b"/>
  <p:tag name="KSO_WM_UNIT_DECORATE_INFO" val="{&quot;DecorateInfoH&quot;:{&quot;IsAbs&quot;:true},&quot;DecorateInfoW&quot;:{&quot;IsAbs&quot;:true},&quot;DecorateInfoX&quot;:{&quot;IsAbs&quot;:true,&quot;Pos&quot;:0},&quot;DecorateInfoY&quot;:{&quot;IsAbs&quot;:true,&quot;Pos&quot;:0},&quot;ReferentInfo&quot;:{&quot;Id&quot;:&quot;c87f0279d20940d3941cbcbaa1aff1c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81_1*i*4"/>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73086b7db9f4bdaa72312723764aae9"/>
  <p:tag name="KSO_WM_UNIT_DECORATE_INFO" val="{&quot;DecorateInfoH&quot;:{&quot;IsAbs&quot;:true},&quot;DecorateInfoW&quot;:{&quot;IsAbs&quot;:true},&quot;DecorateInfoX&quot;:{&quot;IsAbs&quot;:true,&quot;Pos&quot;:0},&quot;DecorateInfoY&quot;:{&quot;IsAbs&quot;:true,&quot;Pos&quot;:2},&quot;ReferentInfo&quot;:{&quot;Id&quot;:&quot;5e7ae3c92ebf4f48a7ddf5f59cc68f1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81_1*i*5"/>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0c996402ebd49fda4822d1055a7f5c7"/>
  <p:tag name="KSO_WM_UNIT_DECORATE_INFO" val="{&quot;DecorateInfoH&quot;:{&quot;IsAbs&quot;:true},&quot;DecorateInfoW&quot;:{&quot;IsAbs&quot;:true},&quot;DecorateInfoX&quot;:{&quot;IsAbs&quot;:true,&quot;Pos&quot;:2},&quot;DecorateInfoY&quot;:{&quot;IsAbs&quot;:true,&quot;Pos&quot;:0},&quot;ReferentInfo&quot;:{&quot;Id&quot;:&quot;5e7ae3c92ebf4f48a7ddf5f59cc68f1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445.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81_1*a*1"/>
  <p:tag name="KSO_WM_TEMPLATE_CATEGORY" val="diagram"/>
  <p:tag name="KSO_WM_TEMPLATE_INDEX" val="2021118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20e668a7daa41f28f6048b974b3c4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270eac0429b4a22950ac4224dff6b9f"/>
  <p:tag name="KSO_WM_UNIT_TEXT_FILL_FORE_SCHEMECOLOR_INDEX_BRIGHTNESS" val="0"/>
  <p:tag name="KSO_WM_UNIT_TEXT_FILL_FORE_SCHEMECOLOR_INDEX" val="13"/>
  <p:tag name="KSO_WM_UNIT_TEXT_FILL_TYPE" val="1"/>
  <p:tag name="KSO_WM_TEMPLATE_ASSEMBLE_XID" val="5fd0b5401fa9d42129dd3882"/>
  <p:tag name="KSO_WM_TEMPLATE_ASSEMBLE_GROUPID" val="5fd0b5401fa9d42129dd3882"/>
</p:tagLst>
</file>

<file path=ppt/tags/tag1446.xml><?xml version="1.0" encoding="utf-8"?>
<p:tagLst xmlns:p="http://schemas.openxmlformats.org/presentationml/2006/main">
  <p:tag name="KSO_WM_UNIT_VALUE" val="1311*1058"/>
  <p:tag name="KSO_WM_UNIT_HIGHLIGHT" val="0"/>
  <p:tag name="KSO_WM_UNIT_COMPATIBLE" val="1"/>
  <p:tag name="KSO_WM_UNIT_DIAGRAM_ISNUMVISUAL" val="0"/>
  <p:tag name="KSO_WM_UNIT_DIAGRAM_ISREFERUNIT" val="0"/>
  <p:tag name="KSO_WM_UNIT_TYPE" val="d"/>
  <p:tag name="KSO_WM_UNIT_INDEX" val="1"/>
  <p:tag name="KSO_WM_UNIT_ID" val="diagram20211181_1*d*1"/>
  <p:tag name="KSO_WM_TEMPLATE_CATEGORY" val="diagram"/>
  <p:tag name="KSO_WM_TEMPLATE_INDEX" val="20211181"/>
  <p:tag name="KSO_WM_UNIT_LAYERLEVEL" val="1"/>
  <p:tag name="KSO_WM_TAG_VERSION" val="1.0"/>
  <p:tag name="KSO_WM_BEAUTIFY_FLAG" val="#wm#"/>
  <p:tag name="KSO_WM_CHIP_GROUPID" val="5e7310da9a230a26b9e88a19"/>
  <p:tag name="KSO_WM_CHIP_XID" val="5e7310da9a230a26b9e88a1a"/>
  <p:tag name="KSO_WM_UNIT_DEC_AREA_ID" val="c87f0279d20940d3941cbcbaa1aff1c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d78844ac2fa44fcbf02e4afe441c565"/>
  <p:tag name="KSO_WM_UNIT_PLACING_PICTURE" val="7d78844ac2fa44fcbf02e4afe441c565"/>
  <p:tag name="KSO_WM_TEMPLATE_ASSEMBLE_XID" val="5fd0b5401fa9d42129dd3882"/>
  <p:tag name="KSO_WM_TEMPLATE_ASSEMBLE_GROUPID" val="5fd0b5401fa9d42129dd3882"/>
</p:tagLst>
</file>

<file path=ppt/tags/tag14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81_1*f*1"/>
  <p:tag name="KSO_WM_TEMPLATE_CATEGORY" val="diagram"/>
  <p:tag name="KSO_WM_TEMPLATE_INDEX" val="20211181"/>
  <p:tag name="KSO_WM_UNIT_LAYERLEVEL" val="1"/>
  <p:tag name="KSO_WM_TAG_VERSION" val="1.0"/>
  <p:tag name="KSO_WM_BEAUTIFY_FLAG" val="#wm#"/>
  <p:tag name="KSO_WM_UNIT_DEFAULT_FONT" val="14;20;2"/>
  <p:tag name="KSO_WM_UNIT_BLOCK" val="0"/>
  <p:tag name="KSO_WM_UNIT_VALUE" val="65"/>
  <p:tag name="KSO_WM_UNIT_SHOW_EDIT_AREA_INDICATION" val="1"/>
  <p:tag name="KSO_WM_CHIP_GROUPID" val="5e6b05596848fb12bee65ac8"/>
  <p:tag name="KSO_WM_CHIP_XID" val="5e6b05596848fb12bee65aca"/>
  <p:tag name="KSO_WM_UNIT_DEC_AREA_ID" val="5e7ae3c92ebf4f48a7ddf5f59cc68f1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36ece53d444752b467fd58f588e1a3"/>
  <p:tag name="KSO_WM_UNIT_SUPPORT_BIG_FONT" val="1"/>
  <p:tag name="KSO_WM_UNIT_TEXT_FILL_FORE_SCHEMECOLOR_INDEX_BRIGHTNESS" val="0.25"/>
  <p:tag name="KSO_WM_UNIT_TEXT_FILL_FORE_SCHEMECOLOR_INDEX" val="13"/>
  <p:tag name="KSO_WM_UNIT_TEXT_FILL_TYPE" val="1"/>
  <p:tag name="KSO_WM_TEMPLATE_ASSEMBLE_XID" val="5fd0b5401fa9d42129dd3882"/>
  <p:tag name="KSO_WM_TEMPLATE_ASSEMBLE_GROUPID" val="5fd0b5401fa9d42129dd3882"/>
</p:tagLst>
</file>

<file path=ppt/tags/tag1448.xml><?xml version="1.0" encoding="utf-8"?>
<p:tagLst xmlns:p="http://schemas.openxmlformats.org/presentationml/2006/main">
  <p:tag name="KSO_WM_SLIDE_ID" val="diagram2021118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04"/>
  <p:tag name="KSO_WM_SLIDE_POSITION" val="0*0"/>
  <p:tag name="KSO_WM_TAG_VERSION" val="1.0"/>
  <p:tag name="KSO_WM_BEAUTIFY_FLAG" val="#wm#"/>
  <p:tag name="KSO_WM_TEMPLATE_CATEGORY" val="diagram"/>
  <p:tag name="KSO_WM_TEMPLATE_INDEX" val="2021118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30:09&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0:09&quot;,&quot;margin&quot;:{&quot;bottom&quot;:0.3970000147819519,&quot;left&quot;:1.2699999809265137,&quot;right&quot;:1.2699999809265137,&quot;top&quot;:0.42300000786781311},&quot;type&quot;:0},{&quot;direction&quot;:1,&quot;id&quot;:&quot;2020-12-09T19:30:09&quot;,&quot;maxSize&quot;:{&quot;size1&quot;:57.607659399458981},&quot;minSize&quot;:{&quot;size1&quot;:41.407659399458979},&quot;normalSize&quot;:{&quot;size1&quot;:51.457659399458983},&quot;subLayout&quot;:[{&quot;id&quot;:&quot;2020-12-09T19:30:09&quot;,&quot;margin&quot;:{&quot;bottom&quot;:1.6929999589920044,&quot;left&quot;:2.1170001029968262,&quot;right&quot;:1.6929999589920044,&quot;top&quot;:1.7200000286102295},&quot;type&quot;:0},{&quot;id&quot;:&quot;2020-12-09T19:30:09&quot;,&quot;margin&quot;:{&quot;bottom&quot;:3.3870000839233398,&quot;left&quot;:0,&quot;right&quot;:2.9639999866485596,&quot;top&quot;:3.3870000839233398},&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df1a7ba690ea48feb6f2e0d3cc988ba4&quot;,&quot;fill_align&quot;:&quot;cm&quot;,&quot;chip_types&quot;:[&quot;picture&quot;]},{&quot;text_align&quot;:&quot;lm&quot;,&quot;text_direction&quot;:&quot;horizontal&quot;,&quot;support_big_font&quot;:true,&quot;fill_id&quot;:&quot;1a39d45e882e4b2891803a74a9401223&quot;,&quot;fill_align&quot;:&quot;cm&quot;,&quot;chip_types&quot;:[&quot;text&quot;]}]]"/>
  <p:tag name="KSO_WM_CHIP_XID" val="5f5f3b988e478fb0c58a945e"/>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401fa9d42129dd3882"/>
  <p:tag name="KSO_WM_TEMPLATE_ASSEMBLE_GROUPID" val="5fd0b5401fa9d42129dd3882"/>
</p:tagLst>
</file>

<file path=ppt/tags/tag1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5d7da1f-9d53-4c4d-afdf-63194aa8a22c}"/>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39962dde-7cf0-4e27-88dc-c4d29441e38b}"/>
</p:tagLst>
</file>

<file path=ppt/tags/tag1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2cfae76c-330b-4e1c-bf84-7b7445c7a8ad}"/>
</p:tagLst>
</file>

<file path=ppt/tags/tag1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81_1*i*2"/>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780d2cc4b6f341bca2fcdca5f987d101"/>
  <p:tag name="KSO_WM_UNIT_DECORATE_INFO" val="{&quot;DecorateInfoH&quot;:{&quot;IsAbs&quot;:true},&quot;DecorateInfoW&quot;:{&quot;IsAbs&quot;:true},&quot;DecorateInfoX&quot;:{&quot;IsAbs&quot;:true,&quot;Pos&quot;:2},&quot;DecorateInfoY&quot;:{&quot;IsAbs&quot;:true,&quot;Pos&quot;:2},&quot;ReferentInfo&quot;:{&quot;Id&quot;:&quot;c87f0279d20940d3941cbcbaa1aff1c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81_1*i*3"/>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682b856fe620479585b4e3ff0e3f5c1b"/>
  <p:tag name="KSO_WM_UNIT_DECORATE_INFO" val="{&quot;DecorateInfoH&quot;:{&quot;IsAbs&quot;:true},&quot;DecorateInfoW&quot;:{&quot;IsAbs&quot;:true},&quot;DecorateInfoX&quot;:{&quot;IsAbs&quot;:true,&quot;Pos&quot;:0},&quot;DecorateInfoY&quot;:{&quot;IsAbs&quot;:true,&quot;Pos&quot;:0},&quot;ReferentInfo&quot;:{&quot;Id&quot;:&quot;c87f0279d20940d3941cbcbaa1aff1c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81_1*i*4"/>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73086b7db9f4bdaa72312723764aae9"/>
  <p:tag name="KSO_WM_UNIT_DECORATE_INFO" val="{&quot;DecorateInfoH&quot;:{&quot;IsAbs&quot;:true},&quot;DecorateInfoW&quot;:{&quot;IsAbs&quot;:true},&quot;DecorateInfoX&quot;:{&quot;IsAbs&quot;:true,&quot;Pos&quot;:0},&quot;DecorateInfoY&quot;:{&quot;IsAbs&quot;:true,&quot;Pos&quot;:2},&quot;ReferentInfo&quot;:{&quot;Id&quot;:&quot;5e7ae3c92ebf4f48a7ddf5f59cc68f1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81_1*i*5"/>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0c996402ebd49fda4822d1055a7f5c7"/>
  <p:tag name="KSO_WM_UNIT_DECORATE_INFO" val="{&quot;DecorateInfoH&quot;:{&quot;IsAbs&quot;:true},&quot;DecorateInfoW&quot;:{&quot;IsAbs&quot;:true},&quot;DecorateInfoX&quot;:{&quot;IsAbs&quot;:true,&quot;Pos&quot;:2},&quot;DecorateInfoY&quot;:{&quot;IsAbs&quot;:true,&quot;Pos&quot;:0},&quot;ReferentInfo&quot;:{&quot;Id&quot;:&quot;5e7ae3c92ebf4f48a7ddf5f59cc68f1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45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81_1*a*1"/>
  <p:tag name="KSO_WM_TEMPLATE_CATEGORY" val="diagram"/>
  <p:tag name="KSO_WM_TEMPLATE_INDEX" val="2021118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20e668a7daa41f28f6048b974b3c4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270eac0429b4a22950ac4224dff6b9f"/>
  <p:tag name="KSO_WM_UNIT_TEXT_FILL_FORE_SCHEMECOLOR_INDEX_BRIGHTNESS" val="0"/>
  <p:tag name="KSO_WM_UNIT_TEXT_FILL_FORE_SCHEMECOLOR_INDEX" val="13"/>
  <p:tag name="KSO_WM_UNIT_TEXT_FILL_TYPE" val="1"/>
  <p:tag name="KSO_WM_TEMPLATE_ASSEMBLE_XID" val="5fd0b5401fa9d42129dd3882"/>
  <p:tag name="KSO_WM_TEMPLATE_ASSEMBLE_GROUPID" val="5fd0b5401fa9d42129dd3882"/>
</p:tagLst>
</file>

<file path=ppt/tags/tag1457.xml><?xml version="1.0" encoding="utf-8"?>
<p:tagLst xmlns:p="http://schemas.openxmlformats.org/presentationml/2006/main">
  <p:tag name="KSO_WM_UNIT_VALUE" val="1311*1058"/>
  <p:tag name="KSO_WM_UNIT_HIGHLIGHT" val="0"/>
  <p:tag name="KSO_WM_UNIT_COMPATIBLE" val="1"/>
  <p:tag name="KSO_WM_UNIT_DIAGRAM_ISNUMVISUAL" val="0"/>
  <p:tag name="KSO_WM_UNIT_DIAGRAM_ISREFERUNIT" val="0"/>
  <p:tag name="KSO_WM_UNIT_TYPE" val="d"/>
  <p:tag name="KSO_WM_UNIT_INDEX" val="1"/>
  <p:tag name="KSO_WM_UNIT_ID" val="diagram20211181_1*d*1"/>
  <p:tag name="KSO_WM_TEMPLATE_CATEGORY" val="diagram"/>
  <p:tag name="KSO_WM_TEMPLATE_INDEX" val="20211181"/>
  <p:tag name="KSO_WM_UNIT_LAYERLEVEL" val="1"/>
  <p:tag name="KSO_WM_TAG_VERSION" val="1.0"/>
  <p:tag name="KSO_WM_BEAUTIFY_FLAG" val="#wm#"/>
  <p:tag name="KSO_WM_CHIP_GROUPID" val="5e7310da9a230a26b9e88a19"/>
  <p:tag name="KSO_WM_CHIP_XID" val="5e7310da9a230a26b9e88a1a"/>
  <p:tag name="KSO_WM_UNIT_DEC_AREA_ID" val="c87f0279d20940d3941cbcbaa1aff1c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d78844ac2fa44fcbf02e4afe441c565"/>
  <p:tag name="KSO_WM_UNIT_PLACING_PICTURE" val="7d78844ac2fa44fcbf02e4afe441c565"/>
  <p:tag name="KSO_WM_TEMPLATE_ASSEMBLE_XID" val="5fd0b5401fa9d42129dd3882"/>
  <p:tag name="KSO_WM_TEMPLATE_ASSEMBLE_GROUPID" val="5fd0b5401fa9d42129dd3882"/>
</p:tagLst>
</file>

<file path=ppt/tags/tag14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81_1*f*1"/>
  <p:tag name="KSO_WM_TEMPLATE_CATEGORY" val="diagram"/>
  <p:tag name="KSO_WM_TEMPLATE_INDEX" val="20211181"/>
  <p:tag name="KSO_WM_UNIT_LAYERLEVEL" val="1"/>
  <p:tag name="KSO_WM_TAG_VERSION" val="1.0"/>
  <p:tag name="KSO_WM_BEAUTIFY_FLAG" val="#wm#"/>
  <p:tag name="KSO_WM_UNIT_DEFAULT_FONT" val="14;20;2"/>
  <p:tag name="KSO_WM_UNIT_BLOCK" val="0"/>
  <p:tag name="KSO_WM_UNIT_VALUE" val="65"/>
  <p:tag name="KSO_WM_UNIT_SHOW_EDIT_AREA_INDICATION" val="1"/>
  <p:tag name="KSO_WM_CHIP_GROUPID" val="5e6b05596848fb12bee65ac8"/>
  <p:tag name="KSO_WM_CHIP_XID" val="5e6b05596848fb12bee65aca"/>
  <p:tag name="KSO_WM_UNIT_DEC_AREA_ID" val="5e7ae3c92ebf4f48a7ddf5f59cc68f1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36ece53d444752b467fd58f588e1a3"/>
  <p:tag name="KSO_WM_UNIT_SUPPORT_BIG_FONT" val="1"/>
  <p:tag name="KSO_WM_UNIT_TEXT_FILL_FORE_SCHEMECOLOR_INDEX_BRIGHTNESS" val="0.25"/>
  <p:tag name="KSO_WM_UNIT_TEXT_FILL_FORE_SCHEMECOLOR_INDEX" val="13"/>
  <p:tag name="KSO_WM_UNIT_TEXT_FILL_TYPE" val="1"/>
  <p:tag name="KSO_WM_TEMPLATE_ASSEMBLE_XID" val="5fd0b5401fa9d42129dd3882"/>
  <p:tag name="KSO_WM_TEMPLATE_ASSEMBLE_GROUPID" val="5fd0b5401fa9d42129dd3882"/>
</p:tagLst>
</file>

<file path=ppt/tags/tag1459.xml><?xml version="1.0" encoding="utf-8"?>
<p:tagLst xmlns:p="http://schemas.openxmlformats.org/presentationml/2006/main">
  <p:tag name="KSO_WM_SLIDE_ID" val="diagram2021118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04"/>
  <p:tag name="KSO_WM_SLIDE_POSITION" val="0*0"/>
  <p:tag name="KSO_WM_TAG_VERSION" val="1.0"/>
  <p:tag name="KSO_WM_BEAUTIFY_FLAG" val="#wm#"/>
  <p:tag name="KSO_WM_TEMPLATE_CATEGORY" val="diagram"/>
  <p:tag name="KSO_WM_TEMPLATE_INDEX" val="2021118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30:09&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0:09&quot;,&quot;margin&quot;:{&quot;bottom&quot;:0.3970000147819519,&quot;left&quot;:1.2699999809265137,&quot;right&quot;:1.2699999809265137,&quot;top&quot;:0.42300000786781311},&quot;type&quot;:0},{&quot;direction&quot;:1,&quot;id&quot;:&quot;2020-12-09T19:30:09&quot;,&quot;maxSize&quot;:{&quot;size1&quot;:61.825549451438015},&quot;minSize&quot;:{&quot;size1&quot;:45.625549451438012},&quot;normalSize&quot;:{&quot;size1&quot;:61.825549451438015},&quot;subLayout&quot;:[{&quot;id&quot;:&quot;2020-12-09T19:30:09&quot;,&quot;margin&quot;:{&quot;bottom&quot;:1.6929999589920044,&quot;left&quot;:2.1170001029968262,&quot;right&quot;:1.6929999589920044,&quot;top&quot;:1.7200000286102295},&quot;type&quot;:0},{&quot;id&quot;:&quot;2020-12-09T19:30:09&quot;,&quot;margin&quot;:{&quot;bottom&quot;:3.3870000839233398,&quot;left&quot;:0,&quot;right&quot;:2.9639999866485596,&quot;top&quot;:3.3870000839233398},&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df1a7ba690ea48feb6f2e0d3cc988ba4&quot;,&quot;fill_align&quot;:&quot;cm&quot;,&quot;chip_types&quot;:[&quot;picture&quot;]},{&quot;text_align&quot;:&quot;lm&quot;,&quot;text_direction&quot;:&quot;horizontal&quot;,&quot;support_big_font&quot;:true,&quot;fill_id&quot;:&quot;1a39d45e882e4b2891803a74a9401223&quot;,&quot;fill_align&quot;:&quot;cm&quot;,&quot;chip_types&quot;:[&quot;text&quot;]}]]"/>
  <p:tag name="KSO_WM_CHIP_XID" val="5f5f3b988e478fb0c58a945e"/>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401fa9d42129dd3882"/>
  <p:tag name="KSO_WM_TEMPLATE_ASSEMBLE_GROUPID" val="5fd0b5401fa9d42129dd388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1*i*1"/>
  <p:tag name="KSO_WM_TEMPLATE_CATEGORY" val="custom"/>
  <p:tag name="KSO_WM_TEMPLATE_INDEX" val="20203245"/>
  <p:tag name="KSO_WM_UNIT_LAYERLEVEL" val="1"/>
  <p:tag name="KSO_WM_TAG_VERSION" val="1.0"/>
  <p:tag name="KSO_WM_BEAUTIFY_FLAG" val="#wm#"/>
  <p:tag name="KSO_WM_UNIT_BLOCK" val="0"/>
  <p:tag name="KSO_WM_UNIT_SM_LIMIT_TYPE" val="3"/>
  <p:tag name="KSO_WM_UNIT_DEC_AREA_ID" val="e7498a66b4694b6facab818800b2a645"/>
  <p:tag name="KSO_WM_UNIT_DECORATE_INFO" val="{&quot;DecorateInfoH&quot;:{&quot;IsAbs&quot;:true},&quot;DecorateInfoW&quot;:{&quot;IsAbs&quot;:false},&quot;DecorateInfoX&quot;:{&quot;IsAbs&quot;:true,&quot;Pos&quot;:1},&quot;DecorateInfoY&quot;:{&quot;IsAbs&quot;:true,&quot;Pos&quot;:0},&quot;ReferentInfo&quot;:{&quot;Id&quot;:&quot;cd69f51e960849899d6658dcd4747350&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09e15e25ad9a40d8a808739645fee9cb"/>
  <p:tag name="KSO_WM_UNIT_LINE_FORE_SCHEMECOLOR_INDEX_BRIGHTNESS" val="0.25"/>
  <p:tag name="KSO_WM_UNIT_LINE_FORE_SCHEMECOLOR_INDEX" val="13"/>
  <p:tag name="KSO_WM_UNIT_LINE_FILL_TYPE" val="2"/>
</p:tagLst>
</file>

<file path=ppt/tags/tag1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28"/>
  <p:tag name="KSO_WM_UNIT_TYPE" val="a"/>
  <p:tag name="KSO_WM_UNIT_INDEX" val="1"/>
  <p:tag name="KSO_WM_UNIT_ISNUMDGMTITLE" val="0"/>
  <p:tag name="KSO_WM_UNIT_PRESET_TEXT" val="客户答谢会暨产品推介会"/>
  <p:tag name="KSO_WM_UNIT_BLOCK" val="0"/>
  <p:tag name="KSO_WM_UNIT_DEC_AREA_ID" val="d77a6771ae9141789d64dcff533193f7"/>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09e15e25ad9a40d8a808739645fee9cb"/>
  <p:tag name="KSO_WM_UNIT_TEXT_FILL_FORE_SCHEMECOLOR_INDEX_BRIGHTNESS" val="0.15"/>
  <p:tag name="KSO_WM_UNIT_TEXT_FILL_FORE_SCHEMECOLOR_INDEX" val="13"/>
  <p:tag name="KSO_WM_UNIT_TEXT_FILL_TYPE" val="1"/>
</p:tagLst>
</file>

<file path=ppt/tags/tag1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b*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cd69f51e960849899d6658dcd4747350"/>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09e15e25ad9a40d8a808739645fee9cb"/>
  <p:tag name="KSO_WM_UNIT_TEXT_FILL_FORE_SCHEMECOLOR_INDEX_BRIGHTNESS" val="0.35"/>
  <p:tag name="KSO_WM_UNIT_TEXT_FILL_FORE_SCHEMECOLOR_INDEX" val="13"/>
  <p:tag name="KSO_WM_UNIT_TEXT_FILL_TYPE" val="1"/>
</p:tagLst>
</file>

<file path=ppt/tags/tag1463.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3245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3245"/>
  <p:tag name="KSO_WM_SLIDE_LAYOUT" val="a_b"/>
  <p:tag name="KSO_WM_SLIDE_LAYOUT_CNT" val="1_1"/>
  <p:tag name="KSO_WM_CHIP_GROUPID" val="5ebf6661ddc3daf3fef3f760"/>
  <p:tag name="KSO_WM_SLIDE_LAYOUT_INFO" val="{&quot;id&quot;:&quot;2020-11-26T16:06:55&quot;,&quot;maxSize&quot;:{&quot;size1&quot;:47.108883101851852},&quot;minSize&quot;:{&quot;size1&quot;:35.70888310185186},&quot;normalSize&quot;:{&quot;size1&quot;:42.808883101851855},&quot;subLayout&quot;:[{&quot;id&quot;:&quot;2020-11-26T16:06:55&quot;,&quot;margin&quot;:{&quot;bottom&quot;:0.20331712067127228,&quot;left&quot;:4.8055729866027832,&quot;right&quot;:4.7983403205871582,&quot;top&quot;:2.8221666812896729},&quot;type&quot;:0},{&quot;id&quot;:&quot;2020-11-26T16:06:55&quot;,&quot;margin&quot;:{&quot;bottom&quot;:2.8221719264984131,&quot;left&quot;:4.8055729866027832,&quot;right&quot;:4.7983403205871582,&quot;top&quot;:0.27844101190567017},&quot;type&quot;:0}],&quot;type&quot;:0}"/>
  <p:tag name="KSO_WM_SLIDE_BK_DARK_LIGHT" val="2"/>
  <p:tag name="KSO_WM_SLIDE_BACKGROUND_TYPE" val="general"/>
  <p:tag name="KSO_WM_SLIDE_SUPPORT_FEATURE_TYPE" val="0"/>
  <p:tag name="KSO_WM_TEMPLATE_MASTER_THUMB_INDEX" val="12"/>
  <p:tag name="KSO_WM_TEMPLATE_ASSEMBLE_XID" val="5fbf620c2574a1ee74b40d0b"/>
  <p:tag name="KSO_WM_TEMPLATE_ASSEMBLE_GROUPID" val="5fbf15f69532eafaafd241f9"/>
  <p:tag name="KSO_WM_TEMPLATE_THUMBS_INDEX" val="1、4、5、6、7、51"/>
</p:tagLst>
</file>

<file path=ppt/tags/tag1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acd0bc60b5ce413fbec81a54b4c747b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0fb353071bb4fdd8bce6f540ff1b228"/>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74a89841-dd37-4857-b47f-70e776b54385}"/>
</p:tagLst>
</file>

<file path=ppt/tags/tag1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1888d6266a934157acb70225234c276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25c88776c2f42caab0c79598eb1fdcf"/>
  <p:tag name="KSO_WM_SLIDE_BACKGROUND_TYPE" val="leftRight"/>
  <p:tag name="WM_BEAUTIFY_SHAPE_IDENTITY" val="{3748dd92-b839-403c-97a5-f2e233e82b70}"/>
</p:tagLst>
</file>

<file path=ppt/tags/tag1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0249ae926a948b48e1c12d0eb233cb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09d8fe6ef4d4ebfa5ba5b144d532bad"/>
  <p:tag name="KSO_WM_SLIDE_BACKGROUND_TYPE" val="leftRight"/>
  <p:tag name="WM_BEAUTIFY_SHAPE_IDENTITY" val="{2ba253de-9ce7-41d6-94c8-3c4e704b72cd}"/>
</p:tagLst>
</file>

<file path=ppt/tags/tag1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1_1*i*2"/>
  <p:tag name="KSO_WM_TEMPLATE_CATEGORY" val="diagram"/>
  <p:tag name="KSO_WM_TEMPLATE_INDEX" val="20216251"/>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2e"/>
  <p:tag name="KSO_WM_TEMPLATE_ASSEMBLE_GROUPID" val="5fb5d8f62a846156eda5492e"/>
</p:tagLst>
</file>

<file path=ppt/tags/tag1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251_1*a*1"/>
  <p:tag name="KSO_WM_TEMPLATE_CATEGORY" val="diagram"/>
  <p:tag name="KSO_WM_TEMPLATE_INDEX" val="20216251"/>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fc5ce59822f9478cbdec179455e8a5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947154f43d7b43049a7390342eaba9ad"/>
  <p:tag name="KSO_WM_UNIT_TEXT_FILL_FORE_SCHEMECOLOR_INDEX_BRIGHTNESS" val="0.15"/>
  <p:tag name="KSO_WM_UNIT_TEXT_FILL_FORE_SCHEMECOLOR_INDEX" val="13"/>
  <p:tag name="KSO_WM_UNIT_TEXT_FILL_TYPE" val="1"/>
  <p:tag name="KSO_WM_TEMPLATE_ASSEMBLE_XID" val="5fb5d8f62a846156eda5492e"/>
  <p:tag name="KSO_WM_TEMPLATE_ASSEMBLE_GROUPID" val="5fb5d8f62a846156eda5492e"/>
</p:tagLst>
</file>

<file path=ppt/tags/tag1469.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1_1*f*3"/>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c45323db9c184b7dac20b802b3d63c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0ce71da50ba40caaea7ea43fd72ec4e"/>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470.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1_1*f*2"/>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e8fd6ad2723d4b199a46078d96de6e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2a223cc474452fadfb9984903b44a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1471.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1_1*f*1"/>
  <p:tag name="KSO_WM_TEMPLATE_CATEGORY" val="diagram"/>
  <p:tag name="KSO_WM_TEMPLATE_INDEX" val="20216251"/>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d4d02dba51ff4efb9d131dbc0bd99d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f6e8db94b441219e475b28470a40f9"/>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2e"/>
  <p:tag name="KSO_WM_TEMPLATE_ASSEMBLE_GROUPID" val="5fb5d8f62a846156eda5492e"/>
</p:tagLst>
</file>

<file path=ppt/tags/tag1472.xml><?xml version="1.0" encoding="utf-8"?>
<p:tagLst xmlns:p="http://schemas.openxmlformats.org/presentationml/2006/main">
  <p:tag name="KSO_WM_BEAUTIFY_FLAG" val="#wm#"/>
  <p:tag name="KSO_WM_TEMPLATE_CATEGORY" val="diagram"/>
  <p:tag name="KSO_WM_TEMPLATE_INDEX" val="20216251"/>
  <p:tag name="KSO_WM_SLIDE_ID" val="diagram20216251_1"/>
  <p:tag name="KSO_WM_TEMPLATE_SUBCATEGORY" val="21"/>
  <p:tag name="KSO_WM_TEMPLATE_MASTER_TYPE" val="0"/>
  <p:tag name="KSO_WM_TEMPLATE_COLOR_TYPE" val="1"/>
  <p:tag name="KSO_WM_SLIDE_ITEM_CNT" val="0"/>
  <p:tag name="KSO_WM_SLIDE_INDEX" val="1"/>
  <p:tag name="KSO_WM_TAG_VERSION" val="1.0"/>
  <p:tag name="KSO_WM_SLIDE_LAYOUT" val="a_f"/>
  <p:tag name="KSO_WM_SLIDE_LAYOUT_CNT" val="1_3"/>
  <p:tag name="KSO_WM_SLIDE_TYPE" val="text"/>
  <p:tag name="KSO_WM_SLIDE_SUBTYPE" val="pureTxt"/>
  <p:tag name="KSO_WM_SLIDE_SIZE" val="912*540"/>
  <p:tag name="KSO_WM_SLIDE_POSITION" val="0*0"/>
  <p:tag name="KSO_WM_SLIDE_LAYOUT_INFO" val="{&quot;direction&quot;:1,&quot;id&quot;:&quot;2020-11-19T10:32:13&quot;,&quot;maxSize&quot;:{&quot;size1&quot;:33.799269644419354},&quot;minSize&quot;:{&quot;size1&quot;:33.799269644419354},&quot;normalSize&quot;:{&quot;size1&quot;:33.799269644419354},&quot;subLayout&quot;:[{&quot;backgroundInfo&quot;:[{&quot;bottom&quot;:0,&quot;bottomAbs&quot;:false,&quot;left&quot;:0,&quot;leftAbs&quot;:false,&quot;right&quot;:0,&quot;rightAbs&quot;:false,&quot;top&quot;:0,&quot;topAbs&quot;:false,&quot;type&quot;:&quot;leftRight&quot;}],&quot;id&quot;:&quot;2020-11-19T10:32:13&quot;,&quot;margin&quot;:{&quot;bottom&quot;:1.6929999589920044,&quot;left&quot;:1.6929999589920044,&quot;right&quot;:1.7200000286102295,&quot;top&quot;:1.6929999589920044},&quot;type&quot;:0},{&quot;id&quot;:&quot;2020-11-19T10:32:13&quot;,&quot;maxSize&quot;:{&quot;size1&quot;:51.100000000000001},&quot;minSize&quot;:{&quot;size1&quot;:24.399999999999999},&quot;normalSize&quot;:{&quot;size1&quot;:41.033333333333339},&quot;subLayout&quot;:[{&quot;id&quot;:&quot;2020-11-19T10:32:13&quot;,&quot;margin&quot;:{&quot;bottom&quot;:0.026000002399086952,&quot;left&quot;:1.6670000553131104,&quot;right&quot;:1.6929999589920044,&quot;top&quot;:1.6929999589920044},&quot;type&quot;:0},{&quot;id&quot;:&quot;2020-11-19T10:32:13&quot;,&quot;maxSize&quot;:{&quot;size1&quot;:55.299999999999997},&quot;minSize&quot;:{&quot;size1&quot;:13.800000000000001},&quot;normalSize&quot;:{&quot;size1&quot;:30.487022180693266},&quot;subLayout&quot;:[{&quot;id&quot;:&quot;2020-11-19T10:32:13&quot;,&quot;margin&quot;:{&quot;bottom&quot;:0.026000002399086952,&quot;left&quot;:1.6770000457763672,&quot;right&quot;:1.6929999589920044,&quot;top&quot;:0.8190000057220459},&quot;type&quot;:0},{&quot;id&quot;:&quot;2020-11-19T10:32:13&quot;,&quot;margin&quot;:{&quot;bottom&quot;:1.6929999589920044,&quot;left&quot;:1.6770000457763672,&quot;right&quot;:1.6929999589920044,&quot;top&quot;:0.81999999284744263},&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
  <p:tag name="KSO_WM_SLIDE_BACKGROUND_TYPE" val="leftRight"/>
  <p:tag name="KSO_WM_SLIDE_SUPPORT_FEATURE_TYPE" val="0"/>
  <p:tag name="KSO_WM_TEMPLATE_ASSEMBLE_XID" val="5fb5d8f62a846156eda5492e"/>
  <p:tag name="KSO_WM_TEMPLATE_ASSEMBLE_GROUPID" val="5fb5d8f62a846156eda5492e"/>
</p:tagLst>
</file>

<file path=ppt/tags/tag1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74ba81f7-bbe2-4fa5-82bf-1d711d534919}"/>
</p:tagLst>
</file>

<file path=ppt/tags/tag1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cb269f2f-4c55-46f9-8d0f-4374cfed4a3d}"/>
</p:tagLst>
</file>

<file path=ppt/tags/tag1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4554b103-685a-4c21-89ef-3887f2ab79f4}"/>
</p:tagLst>
</file>

<file path=ppt/tags/tag1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64_1*i*2"/>
  <p:tag name="KSO_WM_TEMPLATE_CATEGORY" val="diagram"/>
  <p:tag name="KSO_WM_TEMPLATE_INDEX" val="20211164"/>
  <p:tag name="KSO_WM_UNIT_LAYERLEVEL" val="1"/>
  <p:tag name="KSO_WM_TAG_VERSION" val="1.0"/>
  <p:tag name="KSO_WM_BEAUTIFY_FLAG" val="#wm#"/>
  <p:tag name="KSO_WM_UNIT_BLOCK" val="0"/>
  <p:tag name="KSO_WM_UNIT_SM_LIMIT_TYPE" val="1"/>
  <p:tag name="KSO_WM_UNIT_DEC_AREA_ID" val="9dd3b0430adf4bf1a1912fcc1a9dcd6f"/>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a58e478fb0c58a947c"/>
  <p:tag name="KSO_WM_UNIT_LINE_FORE_SCHEMECOLOR_INDEX_BRIGHTNESS" val="0"/>
  <p:tag name="KSO_WM_UNIT_LINE_FORE_SCHEMECOLOR_INDEX" val="1"/>
  <p:tag name="KSO_WM_UNIT_LINE_FILL_TYPE" val="2"/>
  <p:tag name="KSO_WM_TEMPLATE_ASSEMBLE_XID" val="5fd0b5f01fa9d42129dd3a0d"/>
  <p:tag name="KSO_WM_TEMPLATE_ASSEMBLE_GROUPID" val="5fd0b5f01fa9d42129dd3a0d"/>
</p:tagLst>
</file>

<file path=ppt/tags/tag147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64_1*a*1"/>
  <p:tag name="KSO_WM_TEMPLATE_CATEGORY" val="diagram"/>
  <p:tag name="KSO_WM_TEMPLATE_INDEX" val="2021116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aa09a95f5c44fab12a01048345af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ec1ed1e602e4146ae0889a8d2f84175"/>
  <p:tag name="KSO_WM_UNIT_TEXT_FILL_FORE_SCHEMECOLOR_INDEX_BRIGHTNESS" val="0"/>
  <p:tag name="KSO_WM_UNIT_TEXT_FILL_FORE_SCHEMECOLOR_INDEX" val="13"/>
  <p:tag name="KSO_WM_UNIT_TEXT_FILL_TYPE" val="1"/>
  <p:tag name="KSO_WM_TEMPLATE_ASSEMBLE_XID" val="5fd0b5f01fa9d42129dd3a0d"/>
  <p:tag name="KSO_WM_TEMPLATE_ASSEMBLE_GROUPID" val="5fd0b5f01fa9d42129dd3a0d"/>
</p:tagLst>
</file>

<file path=ppt/tags/tag147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64_1*f*1"/>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74"/>
  <p:tag name="KSO_WM_UNIT_SHOW_EDIT_AREA_INDICATION" val="1"/>
  <p:tag name="KSO_WM_CHIP_GROUPID" val="5e6b05596848fb12bee65ac8"/>
  <p:tag name="KSO_WM_CHIP_XID" val="5e6b05596848fb12bee65aca"/>
  <p:tag name="KSO_WM_UNIT_DEC_AREA_ID" val="4979d50e966b4954bbd2a0a5ee5b90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1324c8fb244fe7bdb02a99e30ec5d7"/>
  <p:tag name="KSO_WM_UNIT_SUPPORT_BIG_FONT" val="1"/>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47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64_1*f*2"/>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215"/>
  <p:tag name="KSO_WM_UNIT_SHOW_EDIT_AREA_INDICATION" val="1"/>
  <p:tag name="KSO_WM_CHIP_GROUPID" val="5e6b05596848fb12bee65ac8"/>
  <p:tag name="KSO_WM_CHIP_XID" val="5e6b05596848fb12bee65aca"/>
  <p:tag name="KSO_WM_UNIT_DEC_AREA_ID" val="702341d583e64b4e80b2af35146cf4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d64ec4fb90460686894bb7a6e05a0a"/>
  <p:tag name="KSO_WM_UNIT_SUPPORT_UNIT_TYPE" val="[&quot;d&quot;]"/>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4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1480.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4"/>
  <p:tag name="KSO_WM_UNIT_ID" val="diagram20211164_1*i*4"/>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481.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5"/>
  <p:tag name="KSO_WM_UNIT_ID" val="diagram20211164_1*i*5"/>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482.xml><?xml version="1.0" encoding="utf-8"?>
<p:tagLst xmlns:p="http://schemas.openxmlformats.org/presentationml/2006/main">
  <p:tag name="KSO_WM_SLIDE_ID" val="diagram2021116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64"/>
  <p:tag name="KSO_WM_SLIDE_LAYOUT" val="a_f"/>
  <p:tag name="KSO_WM_SLIDE_LAYOUT_CNT" val="1_2"/>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58e478fb0c58a947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true,&quot;fill_id&quot;:&quot;7677cba5f67942a4965523ce6c2a8e77&quot;,&quot;fill_align&quot;:&quot;lm&quot;,&quot;chip_types&quot;:[&quot;text&quot;]},{&quot;text_align&quot;:&quot;lm&quot;,&quot;text_direction&quot;:&quot;horizontal&quot;,&quot;support_big_font&quot;:false,&quot;fill_id&quot;:&quot;348d184d796e46aeb0eef14c0a5d8cca&quot;,&quot;fill_align&quot;:&quot;lm&quot;,&quot;chip_types&quot;:[&quot;text&quot;,&quot;picture&quot;]}]]"/>
  <p:tag name="KSO_WM_SLIDE_LAYOUT_INFO" val="{&quot;id&quot;:&quot;2020-12-09T19:33:05&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3:05&quot;,&quot;margin&quot;:{&quot;bottom&quot;:0.44999998807907104,&quot;left&quot;:1.2699999809265137,&quot;right&quot;:1.2699999809265137,&quot;top&quot;:0.42300000786781311},&quot;type&quot;:0},{&quot;id&quot;:&quot;2020-12-09T19:33:05&quot;,&quot;maxSize&quot;:{&quot;size1&quot;:35.799999999999997},&quot;minSize&quot;:{&quot;size1&quot;:35.799999999999997},&quot;normalSize&quot;:{&quot;size1&quot;:35.799999999999997},&quot;subLayout&quot;:[{&quot;id&quot;:&quot;2020-12-09T19:33:05&quot;,&quot;margin&quot;:{&quot;bottom&quot;:0,&quot;left&quot;:1.6929999589920044,&quot;right&quot;:5.0799999237060547,&quot;top&quot;:2.1170001029968262},&quot;type&quot;:0},{&quot;id&quot;:&quot;2020-12-09T19:33:05&quot;,&quot;margin&quot;:{&quot;bottom&quot;:2.1170001029968262,&quot;left&quot;:1.6779999732971191,&quot;right&quot;:1.6779999732971191,&quot;top&quot;:2.1170001029968262},&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f01fa9d42129dd3a0d"/>
  <p:tag name="KSO_WM_TEMPLATE_ASSEMBLE_GROUPID" val="5fd0b5f01fa9d42129dd3a0d"/>
</p:tagLst>
</file>

<file path=ppt/tags/tag1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029f9dfa-7769-48f4-a31f-5da2fb5bdb68}"/>
</p:tagLst>
</file>

<file path=ppt/tags/tag1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f90de3df-f7d0-4807-a3ac-ee8831c66b35}"/>
</p:tagLst>
</file>

<file path=ppt/tags/tag1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301efc6e-1085-4e2e-bbf0-ca90aa3edf90}"/>
</p:tagLst>
</file>

<file path=ppt/tags/tag1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34_1*i*2"/>
  <p:tag name="KSO_WM_TEMPLATE_CATEGORY" val="diagram"/>
  <p:tag name="KSO_WM_TEMPLATE_INDEX" val="20211134"/>
  <p:tag name="KSO_WM_UNIT_LAYERLEVEL" val="1"/>
  <p:tag name="KSO_WM_TAG_VERSION" val="1.0"/>
  <p:tag name="KSO_WM_BEAUTIFY_FLAG" val="#wm#"/>
  <p:tag name="KSO_WM_UNIT_BLOCK" val="0"/>
  <p:tag name="KSO_WM_UNIT_SM_LIMIT_TYPE" val="2"/>
  <p:tag name="KSO_WM_UNIT_DEC_AREA_ID" val="484b718a8021497cb5c8c1c89b32ac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150"/>
  <p:tag name="KSO_WM_TEMPLATE_ASSEMBLE_XID" val="5fd0b7a11fa9d42129dd3fe2"/>
  <p:tag name="KSO_WM_TEMPLATE_ASSEMBLE_GROUPID" val="5fd0b7a11fa9d42129dd3fe2"/>
</p:tagLst>
</file>

<file path=ppt/tags/tag1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34_1*i*3"/>
  <p:tag name="KSO_WM_TEMPLATE_CATEGORY" val="diagram"/>
  <p:tag name="KSO_WM_TEMPLATE_INDEX" val="20211134"/>
  <p:tag name="KSO_WM_UNIT_LAYERLEVEL" val="1"/>
  <p:tag name="KSO_WM_TAG_VERSION" val="1.0"/>
  <p:tag name="KSO_WM_BEAUTIFY_FLAG" val="#wm#"/>
  <p:tag name="KSO_WM_UNIT_BLOCK" val="0"/>
  <p:tag name="KSO_WM_UNIT_SM_LIMIT_TYPE" val="2"/>
  <p:tag name="KSO_WM_UNIT_DEC_AREA_ID" val="82b34f9fa3a041bb9e4cbfea21fc340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b8e478fb0c58a949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256"/>
  <p:tag name="KSO_WM_TEMPLATE_ASSEMBLE_XID" val="5fd0b7a11fa9d42129dd3fe2"/>
  <p:tag name="KSO_WM_TEMPLATE_ASSEMBLE_GROUPID" val="5fd0b7a11fa9d42129dd3fe2"/>
</p:tagLst>
</file>

<file path=ppt/tags/tag148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34_1*a*1"/>
  <p:tag name="KSO_WM_TEMPLATE_CATEGORY" val="diagram"/>
  <p:tag name="KSO_WM_TEMPLATE_INDEX" val="2021113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f7c75a667834216b151bd6f004d900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b9a03e686464190b4fa30b6556ceb00"/>
  <p:tag name="KSO_WM_UNIT_TEXT_FILL_FORE_SCHEMECOLOR_INDEX_BRIGHTNESS" val="0"/>
  <p:tag name="KSO_WM_UNIT_TEXT_FILL_FORE_SCHEMECOLOR_INDEX" val="13"/>
  <p:tag name="KSO_WM_UNIT_TEXT_FILL_TYPE" val="1"/>
  <p:tag name="KSO_WM_TEMPLATE_ASSEMBLE_XID" val="5fd0b7a11fa9d42129dd3fe2"/>
  <p:tag name="KSO_WM_TEMPLATE_ASSEMBLE_GROUPID" val="5fd0b7a11fa9d42129dd3fe2"/>
</p:tagLst>
</file>

<file path=ppt/tags/tag148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34_1*f*2"/>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46a2468016994b599bd7b31eb45f5fe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53c7028a5fc41dc979d2b0c94e80f70"/>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14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490.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34_1*f*1"/>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ffecc9b080a43d6b2edc152515c2c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1c9d7071c054dccbf2a6a72b240e93e"/>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1491.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3"/>
  <p:tag name="KSO_WM_UNIT_HIGHLIGHT" val="0"/>
  <p:tag name="KSO_WM_UNIT_COMPATIBLE" val="0"/>
  <p:tag name="KSO_WM_UNIT_DIAGRAM_ISNUMVISUAL" val="0"/>
  <p:tag name="KSO_WM_UNIT_DIAGRAM_ISREFERUNIT" val="0"/>
  <p:tag name="KSO_WM_UNIT_TYPE" val="h_a"/>
  <p:tag name="KSO_WM_UNIT_INDEX" val="1_1"/>
  <p:tag name="KSO_WM_UNIT_ID" val="diagram20211134_1*h_a*1_1"/>
  <p:tag name="KSO_WM_TEMPLATE_CATEGORY" val="diagram"/>
  <p:tag name="KSO_WM_TEMPLATE_INDEX" val="20211134"/>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e1798ea4e1ef4f01b9ca90a09fe086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e8dd156b0b6488eb1ca2e97e3164aec"/>
  <p:tag name="KSO_WM_UNIT_SUPPORT_BIG_FONT" val="1"/>
  <p:tag name="KSO_WM_UNIT_TEXT_FILL_FORE_SCHEMECOLOR_INDEX_BRIGHTNESS" val="0"/>
  <p:tag name="KSO_WM_UNIT_TEXT_FILL_FORE_SCHEMECOLOR_INDEX" val="13"/>
  <p:tag name="KSO_WM_UNIT_TEXT_FILL_TYPE" val="1"/>
  <p:tag name="KSO_WM_TEMPLATE_ASSEMBLE_XID" val="5fd0b7a11fa9d42129dd3fe2"/>
  <p:tag name="KSO_WM_TEMPLATE_ASSEMBLE_GROUPID" val="5fd0b7a11fa9d42129dd3fe2"/>
</p:tagLst>
</file>

<file path=ppt/tags/tag1492.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134_1*h_f*1_1"/>
  <p:tag name="KSO_WM_TEMPLATE_CATEGORY" val="diagram"/>
  <p:tag name="KSO_WM_TEMPLATE_INDEX" val="20211134"/>
  <p:tag name="KSO_WM_UNIT_LAYERLEVEL" val="1_1"/>
  <p:tag name="KSO_WM_TAG_VERSION" val="1.0"/>
  <p:tag name="KSO_WM_BEAUTIFY_FLAG" val="#wm#"/>
  <p:tag name="KSO_WM_UNIT_SUBTYPE" val="a"/>
  <p:tag name="KSO_WM_UNIT_DEFAULT_FONT" val="14;20;2"/>
  <p:tag name="KSO_WM_UNIT_BLOCK" val="0"/>
  <p:tag name="KSO_WM_UNIT_VALUE" val="23"/>
  <p:tag name="KSO_WM_UNIT_SHOW_EDIT_AREA_INDICATION" val="1"/>
  <p:tag name="KSO_WM_CHIP_GROUPID" val="5e6b05b36848fb12bee65ad8"/>
  <p:tag name="KSO_WM_CHIP_XID" val="5e6b05b36848fb12bee65ada"/>
  <p:tag name="KSO_WM_UNIT_DEC_AREA_ID" val="c04aea4a8c3e424b80471febcde95a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e8dd156b0b6488eb1ca2e97e3164aec"/>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1493.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1134_1*f*3"/>
  <p:tag name="KSO_WM_TEMPLATE_CATEGORY" val="diagram"/>
  <p:tag name="KSO_WM_TEMPLATE_INDEX" val="20211134"/>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871b6ac244714063b072c067a7e664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c5a5fd80174202bf1d28e2cd5c71d0"/>
  <p:tag name="KSO_WM_UNIT_SUPPORT_BIG_FONT" val="1"/>
  <p:tag name="KSO_WM_UNIT_TEXT_FILL_FORE_SCHEMECOLOR_INDEX_BRIGHTNESS" val="0.25"/>
  <p:tag name="KSO_WM_UNIT_TEXT_FILL_FORE_SCHEMECOLOR_INDEX" val="13"/>
  <p:tag name="KSO_WM_UNIT_TEXT_FILL_TYPE" val="1"/>
  <p:tag name="KSO_WM_TEMPLATE_ASSEMBLE_XID" val="5fd0b7a11fa9d42129dd3fe2"/>
  <p:tag name="KSO_WM_TEMPLATE_ASSEMBLE_GROUPID" val="5fd0b7a11fa9d42129dd3fe2"/>
</p:tagLst>
</file>

<file path=ppt/tags/tag1494.xml><?xml version="1.0" encoding="utf-8"?>
<p:tagLst xmlns:p="http://schemas.openxmlformats.org/presentationml/2006/main">
  <p:tag name="KSO_WM_SLIDE_ID" val="diagram2021113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34"/>
  <p:tag name="KSO_WM_SLIDE_LAYOUT" val="a_f_h"/>
  <p:tag name="KSO_WM_SLIDE_LAYOUT_CNT" val="1_3_1"/>
  <p:tag name="KSO_WM_TEMPLATE_THUMBS_INDEX" val="1、4、7、12、13、14、15、16、17、18、20、24、25、28、33、36、40、43、44"/>
  <p:tag name="KSO_WM_SLIDE_SIZE" val="479.952*36.531"/>
  <p:tag name="KSO_WM_SLIDE_POSITION" val="395.999*304.654"/>
  <p:tag name="KSO_WM_SLIDE_LAYOUT_INFO" val="{&quot;id&quot;:&quot;2020-12-09T19:41:01&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41:01&quot;,&quot;margin&quot;:{&quot;bottom&quot;:0.3970000147819519,&quot;left&quot;:1.2699999809265137,&quot;right&quot;:1.2699999809265137,&quot;top&quot;:0.42300000786781311},&quot;type&quot;:0},{&quot;direction&quot;:1,&quot;id&quot;:&quot;2020-12-09T19:41:01&quot;,&quot;maxSize&quot;:{&quot;size1&quot;:37.39959804015816},&quot;minSize&quot;:{&quot;size1&quot;:37.39959804015816},&quot;normalSize&quot;:{&quot;size1&quot;:37.39959804015816},&quot;subLayout&quot;:[{&quot;id&quot;:&quot;2020-12-09T19:41:01&quot;,&quot;margin&quot;:{&quot;bottom&quot;:2.9630000591278076,&quot;left&quot;:2.9630000591278076,&quot;right&quot;:0.81999999284744263,&quot;top&quot;:2.5399999618530273},&quot;type&quot;:0},{&quot;id&quot;:&quot;2020-12-09T19:41:01&quot;,&quot;maxSize&quot;:{&quot;size1&quot;:33.299999999999997},&quot;minSize&quot;:{&quot;size1&quot;:33.299999999999997},&quot;normalSize&quot;:{&quot;size1&quot;:33.299999999999997},&quot;subLayout&quot;:[{&quot;id&quot;:&quot;2020-12-09T19:41:01&quot;,&quot;margin&quot;:{&quot;bottom&quot;:0.026000002399086952,&quot;left&quot;:1.2970000505447388,&quot;right&quot;:2.9630000591278076,&quot;top&quot;:2.5399999618530273},&quot;type&quot;:0},{&quot;id&quot;:&quot;2020-12-09T19:41:01&quot;,&quot;maxSize&quot;:{&quot;size1&quot;:46},&quot;minSize&quot;:{&quot;size1&quot;:46},&quot;normalSize&quot;:{&quot;size1&quot;:46},&quot;subLayout&quot;:[{&quot;id&quot;:&quot;2020-12-09T19:41:01&quot;,&quot;margin&quot;:{&quot;bottom&quot;:1.0579999685287476,&quot;left&quot;:1.2970000505447388,&quot;right&quot;:2.9630000591278076,&quot;top&quot;:1.0579999685287476},&quot;maxSize&quot;:{&quot;size1&quot;:66.709801514409918},&quot;minSize&quot;:{&quot;size1&quot;:50.809801514409905},&quot;normalSize&quot;:{&quot;size1&quot;:50.809801514409905},&quot;subLayout&quot;:[{&quot;id&quot;:&quot;2020-12-09T19:41:01&quot;,&quot;margin&quot;:{&quot;bottom&quot;:0.046929575502872467,&quot;left&quot;:1.2970000505447388,&quot;right&quot;:2.9630000591278076,&quot;top&quot;:1.0579999685287476},&quot;type&quot;:0},{&quot;id&quot;:&quot;2020-12-09T19:41:01&quot;,&quot;margin&quot;:{&quot;bottom&quot;:1.0579999685287476,&quot;left&quot;:1.2970000505447388,&quot;right&quot;:2.9630000591278076,&quot;top&quot;:0.14886176586151123},&quot;type&quot;:0}],&quot;type&quot;:0},{&quot;id&quot;:&quot;2020-12-09T19:41:01&quot;,&quot;margin&quot;:{&quot;bottom&quot;:2.9630000591278076,&quot;left&quot;:1.2970000505447388,&quot;right&quot;:2.9630000591278076,&quot;top&quot;:0.026000002399086952},&quot;type&quot;:0}],&quot;type&quot;:0}],&quot;type&quot;:0}],&quot;type&quot;:0}],&quot;type&quot;:0}"/>
  <p:tag name="KSO_WM_SLIDE_BACKGROUND" val="[&quot;navigation&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b8e478fb0c58a949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6eea3fd58bd4405b2dce882355b2bf1&quot;,&quot;fill_align&quot;:&quot;cm&quot;,&quot;chip_types&quot;:[&quot;text&quot;,&quot;picture&quot;,&quot;chart&quot;,&quot;table&quot;]},{&quot;text_align&quot;:&quot;lm&quot;,&quot;text_direction&quot;:&quot;horizontal&quot;,&quot;support_big_font&quot;:true,&quot;fill_id&quot;:&quot;0bfbdb033e7c415ea60485f32facbe54&quot;,&quot;fill_align&quot;:&quot;lm&quot;,&quot;chip_types&quot;:[&quot;text&quot;]},{&quot;text_align&quot;:&quot;lm&quot;,&quot;text_direction&quot;:&quot;horizontal&quot;,&quot;support_big_font&quot;:true,&quot;fill_id&quot;:&quot;ff107de055d3418ebf6a9c0ff7db3cee&quot;,&quot;fill_align&quot;:&quot;lm&quot;,&quot;chip_types&quot;:[&quot;text&quot;]},{&quot;text_align&quot;:&quot;lm&quot;,&quot;text_direction&quot;:&quot;horizontal&quot;,&quot;support_big_font&quot;:true,&quot;fill_id&quot;:&quot;8a8749ded9434d5f9a88f42fa5e8275e&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7a11fa9d42129dd3fe2"/>
  <p:tag name="KSO_WM_TEMPLATE_ASSEMBLE_GROUPID" val="5fd0b7a11fa9d42129dd3fe2"/>
</p:tagLst>
</file>

<file path=ppt/tags/tag1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515258d3-bb83-415e-a1e7-5e1d1e892e63}"/>
</p:tagLst>
</file>

<file path=ppt/tags/tag1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fc59ca96-83ca-407e-9ed2-59c22b663450}"/>
</p:tagLst>
</file>

<file path=ppt/tags/tag1497.xml><?xml version="1.0" encoding="utf-8"?>
<p:tagLst xmlns:p="http://schemas.openxmlformats.org/presentationml/2006/main">
  <p:tag name="KSO_WM_UNIT_BLOCK" val="0"/>
  <p:tag name="KSO_WM_UNIT_DEC_AREA_ID" val="75302c2cc9b84d85a96cfd350558be65"/>
  <p:tag name="KSO_WM_UNIT_HIGHLIGHT" val="0"/>
  <p:tag name="KSO_WM_UNIT_COMPATIBLE" val="0"/>
  <p:tag name="KSO_WM_UNIT_DIAGRAM_ISNUMVISUAL" val="0"/>
  <p:tag name="KSO_WM_UNIT_DIAGRAM_ISREFERUNIT" val="0"/>
  <p:tag name="KSO_WM_UNIT_TYPE" val="i"/>
  <p:tag name="KSO_WM_UNIT_INDEX" val="1"/>
  <p:tag name="KSO_WM_UNIT_ID" val="diagram20212312_1*i*1"/>
  <p:tag name="KSO_WM_TEMPLATE_CATEGORY" val="diagram"/>
  <p:tag name="KSO_WM_TEMPLATE_INDEX" val="20212312"/>
  <p:tag name="KSO_WM_UNIT_LAYERLEVEL" val="1"/>
  <p:tag name="KSO_WM_TAG_VERSION" val="1.0"/>
  <p:tag name="KSO_WM_BEAUTIFY_FLAG" val="#wm#"/>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5707b492fee247088f8f08a4a28f8b98&quot;,&quot;X&quot;:{&quot;Pos&quot;:1},&quot;Y&quot;:{&quot;Pos&quot;:1}},&quot;whChangeMode&quot;:0}"/>
  <p:tag name="KSO_WM_CHIP_GROUPID" val="5f3f917eb43232c7e0a52a11"/>
  <p:tag name="KSO_WM_CHIP_XID" val="5f3f917eb43232c7e0a52a1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80"/>
  <p:tag name="KSO_WM_TEMPLATE_ASSEMBLE_XID" val="5fd0b0461fa9d42129dd32f4"/>
  <p:tag name="KSO_WM_TEMPLATE_ASSEMBLE_GROUPID" val="5fd0b0461fa9d42129dd32f4"/>
</p:tagLst>
</file>

<file path=ppt/tags/tag1498.xml><?xml version="1.0" encoding="utf-8"?>
<p:tagLst xmlns:p="http://schemas.openxmlformats.org/presentationml/2006/main">
  <p:tag name="KSO_WM_UNIT_BLOCK" val="0"/>
  <p:tag name="KSO_WM_UNIT_SM_LIMIT_TYPE" val="2"/>
  <p:tag name="KSO_WM_UNIT_DEC_AREA_ID" val="b22d73620b0948ebb8d864c0dc8415e0"/>
  <p:tag name="KSO_WM_UNIT_HIGHLIGHT" val="0"/>
  <p:tag name="KSO_WM_UNIT_COMPATIBLE" val="0"/>
  <p:tag name="KSO_WM_UNIT_DIAGRAM_ISNUMVISUAL" val="0"/>
  <p:tag name="KSO_WM_UNIT_DIAGRAM_ISREFERUNIT" val="0"/>
  <p:tag name="KSO_WM_UNIT_TYPE" val="i"/>
  <p:tag name="KSO_WM_UNIT_INDEX" val="2"/>
  <p:tag name="KSO_WM_UNIT_ID" val="diagram20212312_1*i*2"/>
  <p:tag name="KSO_WM_TEMPLATE_CATEGORY" val="diagram"/>
  <p:tag name="KSO_WM_TEMPLATE_INDEX" val="20212312"/>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f917eb43232c7e0a52a11"/>
  <p:tag name="KSO_WM_CHIP_XID" val="5f3f917eb43232c7e0a52a1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0461fa9d42129dd32f4"/>
  <p:tag name="KSO_WM_TEMPLATE_ASSEMBLE_GROUPID" val="5fd0b0461fa9d42129dd32f4"/>
</p:tagLst>
</file>

<file path=ppt/tags/tag1499.xml><?xml version="1.0" encoding="utf-8"?>
<p:tagLst xmlns:p="http://schemas.openxmlformats.org/presentationml/2006/main">
  <p:tag name="KSO_WM_UNIT_BLOCK" val="0"/>
  <p:tag name="KSO_WM_UNIT_DEC_AREA_ID" val="b13a6e9416d7452fa7ed713d5f19b358"/>
  <p:tag name="KSO_WM_UNIT_HIGHLIGHT" val="0"/>
  <p:tag name="KSO_WM_UNIT_COMPATIBLE" val="0"/>
  <p:tag name="KSO_WM_UNIT_DIAGRAM_ISNUMVISUAL" val="0"/>
  <p:tag name="KSO_WM_UNIT_DIAGRAM_ISREFERUNIT" val="0"/>
  <p:tag name="KSO_WM_UNIT_TYPE" val="i"/>
  <p:tag name="KSO_WM_UNIT_INDEX" val="3"/>
  <p:tag name="KSO_WM_UNIT_ID" val="diagram20212312_1*i*3"/>
  <p:tag name="KSO_WM_TEMPLATE_CATEGORY" val="diagram"/>
  <p:tag name="KSO_WM_TEMPLATE_INDEX" val="20212312"/>
  <p:tag name="KSO_WM_UNIT_LAYERLEVEL" val="1"/>
  <p:tag name="KSO_WM_TAG_VERSION" val="1.0"/>
  <p:tag name="KSO_WM_BEAUTIFY_FLAG" val="#wm#"/>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66e1c9b6c5374d3f819cc3e6512c047d&quot;,&quot;X&quot;:{&quot;Pos&quot;:1},&quot;Y&quot;:{&quot;Pos&quot;:1}},&quot;whChangeMode&quot;:0}"/>
  <p:tag name="KSO_WM_CHIP_GROUPID" val="5f3f917eb43232c7e0a52a11"/>
  <p:tag name="KSO_WM_CHIP_XID" val="5f3f917eb43232c7e0a52a1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80"/>
  <p:tag name="KSO_WM_TEMPLATE_ASSEMBLE_XID" val="5fd0b0461fa9d42129dd32f4"/>
  <p:tag name="KSO_WM_TEMPLATE_ASSEMBLE_GROUPID" val="5fd0b0461fa9d42129dd32f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ac308a72fc9c4b07896e215401cfd02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43ab82f4d104f2f9a4e1027d17d77ea"/>
</p:tagLst>
</file>

<file path=ppt/tags/tag15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500.xml><?xml version="1.0" encoding="utf-8"?>
<p:tagLst xmlns:p="http://schemas.openxmlformats.org/presentationml/2006/main">
  <p:tag name="KSO_WM_UNIT_BLOCK" val="0"/>
  <p:tag name="KSO_WM_UNIT_DEC_AREA_ID" val="a29b9fccb7014e8bb1cc64b445185224"/>
  <p:tag name="KSO_WM_UNIT_HIGHLIGHT" val="0"/>
  <p:tag name="KSO_WM_UNIT_COMPATIBLE" val="0"/>
  <p:tag name="KSO_WM_UNIT_DIAGRAM_ISNUMVISUAL" val="0"/>
  <p:tag name="KSO_WM_UNIT_DIAGRAM_ISREFERUNIT" val="0"/>
  <p:tag name="KSO_WM_UNIT_TYPE" val="i"/>
  <p:tag name="KSO_WM_UNIT_INDEX" val="4"/>
  <p:tag name="KSO_WM_UNIT_ID" val="diagram20212312_1*i*4"/>
  <p:tag name="KSO_WM_TEMPLATE_CATEGORY" val="diagram"/>
  <p:tag name="KSO_WM_TEMPLATE_INDEX" val="20212312"/>
  <p:tag name="KSO_WM_UNIT_LAYERLEVEL" val="1"/>
  <p:tag name="KSO_WM_TAG_VERSION" val="1.0"/>
  <p:tag name="KSO_WM_BEAUTIFY_FLAG" val="#wm#"/>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4b2dd83c70124bdbb938066a3df93e08&quot;,&quot;X&quot;:{&quot;Pos&quot;:1},&quot;Y&quot;:{&quot;Pos&quot;:1}},&quot;whChangeMode&quot;:0}"/>
  <p:tag name="KSO_WM_CHIP_GROUPID" val="5f3f917eb43232c7e0a52a11"/>
  <p:tag name="KSO_WM_CHIP_XID" val="5f3f917eb43232c7e0a52a1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80"/>
  <p:tag name="KSO_WM_TEMPLATE_ASSEMBLE_XID" val="5fd0b0461fa9d42129dd32f4"/>
  <p:tag name="KSO_WM_TEMPLATE_ASSEMBLE_GROUPID" val="5fd0b0461fa9d42129dd32f4"/>
</p:tagLst>
</file>

<file path=ppt/tags/tag1501.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12_1*a*1"/>
  <p:tag name="KSO_WM_TEMPLATE_CATEGORY" val="diagram"/>
  <p:tag name="KSO_WM_TEMPLATE_INDEX" val="2021231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c0665cfcedc493987ac4c2ebdb4bce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5838ba7145349f2bc3789416895a647"/>
  <p:tag name="KSO_WM_UNIT_TEXT_FILL_FORE_SCHEMECOLOR_INDEX_BRIGHTNESS" val="0"/>
  <p:tag name="KSO_WM_UNIT_TEXT_FILL_FORE_SCHEMECOLOR_INDEX" val="13"/>
  <p:tag name="KSO_WM_UNIT_TEXT_FILL_TYPE" val="1"/>
  <p:tag name="KSO_WM_TEMPLATE_ASSEMBLE_XID" val="5fd0b0461fa9d42129dd32f4"/>
  <p:tag name="KSO_WM_TEMPLATE_ASSEMBLE_GROUPID" val="5fd0b0461fa9d42129dd32f4"/>
</p:tagLst>
</file>

<file path=ppt/tags/tag1502.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2_1*f*1"/>
  <p:tag name="KSO_WM_TEMPLATE_CATEGORY" val="diagram"/>
  <p:tag name="KSO_WM_TEMPLATE_INDEX" val="20212312"/>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5707b492fee247088f8f08a4a28f8b9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2cc84e28974614a6c922c492eff0c4"/>
  <p:tag name="KSO_WM_UNIT_SUPPORT_BIG_FONT" val="1"/>
  <p:tag name="KSO_WM_UNIT_TEXT_FILL_FORE_SCHEMECOLOR_INDEX_BRIGHTNESS" val="0.25"/>
  <p:tag name="KSO_WM_UNIT_TEXT_FILL_FORE_SCHEMECOLOR_INDEX" val="13"/>
  <p:tag name="KSO_WM_UNIT_TEXT_FILL_TYPE" val="1"/>
  <p:tag name="KSO_WM_TEMPLATE_ASSEMBLE_XID" val="5fd0b0461fa9d42129dd32f4"/>
  <p:tag name="KSO_WM_TEMPLATE_ASSEMBLE_GROUPID" val="5fd0b0461fa9d42129dd32f4"/>
</p:tagLst>
</file>

<file path=ppt/tags/tag1503.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2312_1*f*3"/>
  <p:tag name="KSO_WM_TEMPLATE_CATEGORY" val="diagram"/>
  <p:tag name="KSO_WM_TEMPLATE_INDEX" val="20212312"/>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66e1c9b6c5374d3f819cc3e6512c04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699bad5721140e28f8419d5cba4f2f3"/>
  <p:tag name="KSO_WM_UNIT_SUPPORT_BIG_FONT" val="1"/>
  <p:tag name="KSO_WM_UNIT_TEXT_FILL_FORE_SCHEMECOLOR_INDEX_BRIGHTNESS" val="0.25"/>
  <p:tag name="KSO_WM_UNIT_TEXT_FILL_FORE_SCHEMECOLOR_INDEX" val="13"/>
  <p:tag name="KSO_WM_UNIT_TEXT_FILL_TYPE" val="1"/>
  <p:tag name="KSO_WM_TEMPLATE_ASSEMBLE_XID" val="5fd0b0461fa9d42129dd32f4"/>
  <p:tag name="KSO_WM_TEMPLATE_ASSEMBLE_GROUPID" val="5fd0b0461fa9d42129dd32f4"/>
</p:tagLst>
</file>

<file path=ppt/tags/tag1504.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312_1*f*2"/>
  <p:tag name="KSO_WM_TEMPLATE_CATEGORY" val="diagram"/>
  <p:tag name="KSO_WM_TEMPLATE_INDEX" val="20212312"/>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4b2dd83c70124bdbb938066a3df93e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8b4909c9cfd49f19393d556b9ed30a0"/>
  <p:tag name="KSO_WM_UNIT_SUPPORT_BIG_FONT" val="1"/>
  <p:tag name="KSO_WM_UNIT_TEXT_FILL_FORE_SCHEMECOLOR_INDEX_BRIGHTNESS" val="0.25"/>
  <p:tag name="KSO_WM_UNIT_TEXT_FILL_FORE_SCHEMECOLOR_INDEX" val="13"/>
  <p:tag name="KSO_WM_UNIT_TEXT_FILL_TYPE" val="1"/>
  <p:tag name="KSO_WM_TEMPLATE_ASSEMBLE_XID" val="5fd0b0461fa9d42129dd32f4"/>
  <p:tag name="KSO_WM_TEMPLATE_ASSEMBLE_GROUPID" val="5fd0b0461fa9d42129dd32f4"/>
</p:tagLst>
</file>

<file path=ppt/tags/tag1505.xml><?xml version="1.0" encoding="utf-8"?>
<p:tagLst xmlns:p="http://schemas.openxmlformats.org/presentationml/2006/main">
  <p:tag name="KSO_WM_SLIDE_ID" val="diagram2021231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2312"/>
  <p:tag name="KSO_WM_SLIDE_LAYOUT" val="a_f"/>
  <p:tag name="KSO_WM_SLIDE_LAYOUT_CNT" val="1_3"/>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0-12-09T19:08:54&quot;,&quot;maxSize&quot;:{&quot;size1&quot;:31.100000000000001},&quot;minSize&quot;:{&quot;size1&quot;:31.100000000000001},&quot;normalSize&quot;:{&quot;size1&quot;:31.100000000000001},&quot;subLayout&quot;:[{&quot;id&quot;:&quot;2020-12-09T19:08:54&quot;,&quot;margin&quot;:{&quot;bottom&quot;:1.2699999809265137,&quot;left&quot;:5.0799999237060547,&quot;right&quot;:1.6929999589920044,&quot;top&quot;:2.497999906539917},&quot;type&quot;:0},{&quot;id&quot;:&quot;2020-12-09T19:08:54&quot;,&quot;maxSize&quot;:{&quot;size1&quot;:41.899999999999999},&quot;minSize&quot;:{&quot;size1&quot;:22.600000000000001},&quot;normalSize&quot;:{&quot;size1&quot;:29.199999999999999},&quot;subLayout&quot;:[{&quot;id&quot;:&quot;2020-12-09T19:08:54&quot;,&quot;margin&quot;:{&quot;bottom&quot;:0.63499999046325684,&quot;left&quot;:5.9270000457763672,&quot;right&quot;:0.84700000286102295,&quot;top&quot;:1.0579999685287476},&quot;type&quot;:0},{&quot;id&quot;:&quot;2020-12-09T19:08:54&quot;,&quot;maxSize&quot;:{&quot;size1&quot;:50.100000000000001},&quot;minSize&quot;:{&quot;size1&quot;:22.800000000000001},&quot;normalSize&quot;:{&quot;size1&quot;:30.670048965433249},&quot;subLayout&quot;:[{&quot;id&quot;:&quot;2020-12-09T19:08:54&quot;,&quot;margin&quot;:{&quot;bottom&quot;:0.66100001335144043,&quot;left&quot;:5.9270000457763672,&quot;right&quot;:0.84600001573562622,&quot;top&quot;:1.031999945640564},&quot;type&quot;:0},{&quot;id&quot;:&quot;2020-12-09T19:08:54&quot;,&quot;margin&quot;:{&quot;bottom&quot;:2.3280000686645508,&quot;left&quot;:5.9270000457763672,&quot;right&quot;:0.84600001573562622,&quot;top&quot;:1.031999945640564},&quot;type&quot;:0}],&quot;type&quot;:0}],&quot;type&quot;:0}],&quot;type&quot;:0}"/>
  <p:tag name="KSO_WM_SLIDE_BACKGROUND" val="[&quot;general&quot;]"/>
  <p:tag name="KSO_WM_SLIDE_RATIO" val="1.777778"/>
  <p:tag name="KSO_WM_SLIDE_SIZE" val="960*422"/>
  <p:tag name="KSO_WM_SLIDE_POSITION" val="0*70"/>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3f917eb43232c7e0a52a12"/>
  <p:tag name="KSO_WM_CHIP_FILLPROP" val="[[{&quot;text_align&quot;:&quot;lm&quot;,&quot;text_direction&quot;:&quot;horizontal&quot;,&quot;support_big_font&quot;:false,&quot;picture_toward&quot;:0,&quot;picture_dockside&quot;:[],&quot;fill_id&quot;:&quot;2652c12e958f4353b3a6e18e391dbe49&quot;,&quot;fill_align&quot;:&quot;lm&quot;,&quot;chip_types&quot;:[&quot;header&quot;]},{&quot;text_align&quot;:&quot;lm&quot;,&quot;text_direction&quot;:&quot;horizontal&quot;,&quot;support_big_font&quot;:true,&quot;picture_toward&quot;:0,&quot;picture_dockside&quot;:[],&quot;fill_id&quot;:&quot;d2828aa19e36414b8b6e0d08b7b7bbc0&quot;,&quot;fill_align&quot;:&quot;lm&quot;,&quot;chip_types&quot;:[&quot;text&quot;]},{&quot;text_align&quot;:&quot;lm&quot;,&quot;text_direction&quot;:&quot;horizontal&quot;,&quot;support_big_font&quot;:true,&quot;picture_toward&quot;:0,&quot;picture_dockside&quot;:[],&quot;fill_id&quot;:&quot;f560e99551744610894113e51ec222aa&quot;,&quot;fill_align&quot;:&quot;lm&quot;,&quot;chip_types&quot;:[&quot;text&quot;]},{&quot;text_align&quot;:&quot;lm&quot;,&quot;text_direction&quot;:&quot;horizontal&quot;,&quot;support_big_font&quot;:true,&quot;picture_toward&quot;:0,&quot;picture_dockside&quot;:[],&quot;fill_id&quot;:&quot;7f1df020354441b587fd77e7ebef26f2&quot;,&quot;fill_align&quot;:&quot;lm&quot;,&quot;chip_types&quot;:[&quot;text&quot;]}]]"/>
  <p:tag name="KSO_WM_CHIP_DECFILLPROP" val="[]"/>
  <p:tag name="KSO_WM_CHIP_GROUPID" val="5f3f917eb43232c7e0a52a11"/>
  <p:tag name="KSO_WM_SLIDE_BK_DARK_LIGHT" val=""/>
  <p:tag name="KSO_WM_SLIDE_BACKGROUND_TYPE" val="general"/>
  <p:tag name="KSO_WM_SLIDE_SUPPORT_FEATURE_TYPE" val="0"/>
  <p:tag name="KSO_WM_SLIDE_SAME_FONT_SIZE" val="1"/>
  <p:tag name="KSO_WM_TEMPLATE_ASSEMBLE_XID" val="5fd0b0461fa9d42129dd32f4"/>
  <p:tag name="KSO_WM_TEMPLATE_ASSEMBLE_GROUPID" val="5fd0b0461fa9d42129dd32f4"/>
</p:tagLst>
</file>

<file path=ppt/tags/tag1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31d58ca5-c33b-4226-8dec-01ad6db85f23}"/>
</p:tagLst>
</file>

<file path=ppt/tags/tag1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c5592237-2879-4f64-8296-e409ff4ceec3}"/>
</p:tagLst>
</file>

<file path=ppt/tags/tag1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2592982d-a809-46b7-a10a-ce79b564e155}"/>
</p:tagLst>
</file>

<file path=ppt/tags/tag1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2853_1*i*2"/>
  <p:tag name="KSO_WM_TEMPLATE_CATEGORY" val="diagram"/>
  <p:tag name="KSO_WM_TEMPLATE_INDEX" val="20212853"/>
  <p:tag name="KSO_WM_UNIT_LAYERLEVEL" val="1"/>
  <p:tag name="KSO_WM_TAG_VERSION" val="1.0"/>
  <p:tag name="KSO_WM_BEAUTIFY_FLAG" val="#wm#"/>
  <p:tag name="KSO_WM_UNIT_BLOCK" val="0"/>
  <p:tag name="KSO_WM_UNIT_SM_LIMIT_TYPE" val="2"/>
  <p:tag name="KSO_WM_UNIT_DEC_AREA_ID" val="ad0478d7b91742c19febd6454287f58d"/>
  <p:tag name="KSO_WM_UNIT_TYPE" val="i"/>
  <p:tag name="KSO_WM_UNIT_INDEX"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778e478fb0c58a943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08"/>
  <p:tag name="KSO_WM_TEMPLATE_ASSEMBLE_XID" val="5fd0b4701fa9d42129dd36c3"/>
  <p:tag name="KSO_WM_TEMPLATE_ASSEMBLE_GROUPID" val="5fd0b4701fa9d42129dd36c3"/>
</p:tagLst>
</file>

<file path=ppt/tags/tag151.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151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2853_1*a*1"/>
  <p:tag name="KSO_WM_TEMPLATE_CATEGORY" val="diagram"/>
  <p:tag name="KSO_WM_TEMPLATE_INDEX" val="2021285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671d792e27e409b8c584b68087169e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4cb7ea92f5f4eb48c5fd3011c6aeecf"/>
  <p:tag name="KSO_WM_UNIT_TEXT_FILL_FORE_SCHEMECOLOR_INDEX_BRIGHTNESS" val="0"/>
  <p:tag name="KSO_WM_UNIT_TEXT_FILL_FORE_SCHEMECOLOR_INDEX" val="13"/>
  <p:tag name="KSO_WM_UNIT_TEXT_FILL_TYPE" val="1"/>
  <p:tag name="KSO_WM_TEMPLATE_ASSEMBLE_XID" val="5fd0b4701fa9d42129dd36c3"/>
  <p:tag name="KSO_WM_TEMPLATE_ASSEMBLE_GROUPID" val="5fd0b4701fa9d42129dd36c3"/>
</p:tagLst>
</file>

<file path=ppt/tags/tag1511.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1_1"/>
  <p:tag name="KSO_WM_UNIT_ID" val="diagram20212853_1*h_a*1_1"/>
  <p:tag name="KSO_WM_TEMPLATE_CATEGORY" val="diagram"/>
  <p:tag name="KSO_WM_TEMPLATE_INDEX" val="20212853"/>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164d0aa292eb4ceda370037f07dd654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ad6292136144f78a0be9d4dba49272e"/>
  <p:tag name="KSO_WM_UNIT_TEXT_FILL_FORE_SCHEMECOLOR_INDEX_BRIGHTNESS" val="0"/>
  <p:tag name="KSO_WM_UNIT_TEXT_FILL_FORE_SCHEMECOLOR_INDEX" val="13"/>
  <p:tag name="KSO_WM_UNIT_TEXT_FILL_TYPE" val="1"/>
  <p:tag name="KSO_WM_TEMPLATE_ASSEMBLE_XID" val="5fd0b4701fa9d42129dd36c3"/>
  <p:tag name="KSO_WM_TEMPLATE_ASSEMBLE_GROUPID" val="5fd0b4701fa9d42129dd36c3"/>
</p:tagLst>
</file>

<file path=ppt/tags/tag1512.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853_1*h_f*1_1"/>
  <p:tag name="KSO_WM_TEMPLATE_CATEGORY" val="diagram"/>
  <p:tag name="KSO_WM_TEMPLATE_INDEX" val="20212853"/>
  <p:tag name="KSO_WM_UNIT_LAYERLEVEL" val="1_1"/>
  <p:tag name="KSO_WM_TAG_VERSION" val="1.0"/>
  <p:tag name="KSO_WM_BEAUTIFY_FLAG" val="#wm#"/>
  <p:tag name="KSO_WM_UNIT_SUBTYPE" val="a"/>
  <p:tag name="KSO_WM_UNIT_DEFAULT_FONT" val="14;20;2"/>
  <p:tag name="KSO_WM_UNIT_BLOCK" val="0"/>
  <p:tag name="KSO_WM_UNIT_VALUE" val="30"/>
  <p:tag name="KSO_WM_UNIT_SHOW_EDIT_AREA_INDICATION" val="1"/>
  <p:tag name="KSO_WM_CHIP_GROUPID" val="5e6b05b36848fb12bee65ad8"/>
  <p:tag name="KSO_WM_CHIP_XID" val="5e6b05b36848fb12bee65ada"/>
  <p:tag name="KSO_WM_UNIT_DEC_AREA_ID" val="4d3926a4960f461f90276197c272e7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ad6292136144f78a0be9d4dba49272e"/>
  <p:tag name="KSO_WM_UNIT_TEXT_FILL_FORE_SCHEMECOLOR_INDEX_BRIGHTNESS" val="0.25"/>
  <p:tag name="KSO_WM_UNIT_TEXT_FILL_FORE_SCHEMECOLOR_INDEX" val="13"/>
  <p:tag name="KSO_WM_UNIT_TEXT_FILL_TYPE" val="1"/>
  <p:tag name="KSO_WM_TEMPLATE_ASSEMBLE_XID" val="5fd0b4701fa9d42129dd36c3"/>
  <p:tag name="KSO_WM_TEMPLATE_ASSEMBLE_GROUPID" val="5fd0b4701fa9d42129dd36c3"/>
</p:tagLst>
</file>

<file path=ppt/tags/tag15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53_1*f*1"/>
  <p:tag name="KSO_WM_TEMPLATE_CATEGORY" val="diagram"/>
  <p:tag name="KSO_WM_TEMPLATE_INDEX" val="20212853"/>
  <p:tag name="KSO_WM_UNIT_LAYERLEVEL" val="1"/>
  <p:tag name="KSO_WM_TAG_VERSION" val="1.0"/>
  <p:tag name="KSO_WM_BEAUTIFY_FLAG" val="#wm#"/>
  <p:tag name="KSO_WM_UNIT_DEFAULT_FONT" val="14;20;2"/>
  <p:tag name="KSO_WM_UNIT_BLOCK" val="0"/>
  <p:tag name="KSO_WM_UNIT_VALUE" val="135"/>
  <p:tag name="KSO_WM_UNIT_SHOW_EDIT_AREA_INDICATION" val="1"/>
  <p:tag name="KSO_WM_CHIP_GROUPID" val="5e6b05596848fb12bee65ac8"/>
  <p:tag name="KSO_WM_CHIP_XID" val="5e6b05596848fb12bee65aca"/>
  <p:tag name="KSO_WM_UNIT_DEC_AREA_ID" val="a4472dd2ec574ecea13946ccd959262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672228fca8c4580b02a2d8321b0264a"/>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b4701fa9d42129dd36c3"/>
  <p:tag name="KSO_WM_TEMPLATE_ASSEMBLE_GROUPID" val="5fd0b4701fa9d42129dd36c3"/>
</p:tagLst>
</file>

<file path=ppt/tags/tag1514.xml><?xml version="1.0" encoding="utf-8"?>
<p:tagLst xmlns:p="http://schemas.openxmlformats.org/presentationml/2006/main">
  <p:tag name="KSO_WM_SLIDE_ID" val="diagram2021285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215.95*106.951"/>
  <p:tag name="KSO_WM_SLIDE_POSITION" val="84.0006*301.052"/>
  <p:tag name="KSO_WM_TAG_VERSION" val="1.0"/>
  <p:tag name="KSO_WM_BEAUTIFY_FLAG" val="#wm#"/>
  <p:tag name="KSO_WM_TEMPLATE_CATEGORY" val="diagram"/>
  <p:tag name="KSO_WM_TEMPLATE_INDEX" val="20212853"/>
  <p:tag name="KSO_WM_SLIDE_LAYOUT" val="a_f_h"/>
  <p:tag name="KSO_WM_SLIDE_LAYOUT_CNT" val="1_1_1"/>
  <p:tag name="KSO_WM_SLIDE_LAYOUT_INFO" val="{&quot;id&quot;:&quot;2020-12-09T19:26:42&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6:42&quot;,&quot;margin&quot;:{&quot;bottom&quot;:0.42300000786781311,&quot;left&quot;:1.2699999809265137,&quot;right&quot;:1.2380000352859497,&quot;top&quot;:0.42300000786781311},&quot;type&quot;:0},{&quot;direction&quot;:1,&quot;id&quot;:&quot;2020-12-09T19:26:42&quot;,&quot;maxSize&quot;:{&quot;size1&quot;:36.199602013801147},&quot;minSize&quot;:{&quot;size1&quot;:36.199602013801147},&quot;normalSize&quot;:{&quot;size1&quot;:36.199602013801147},&quot;subLayout&quot;:[{&quot;id&quot;:&quot;2020-12-09T19:26:42&quot;,&quot;margin&quot;:{&quot;bottom&quot;:3.809999942779541,&quot;left&quot;:2.5399999618530273,&quot;right&quot;:1.2699999809265137,&quot;top&quot;:4.2329998016357422},&quot;maxSize&quot;:{&quot;size1&quot;:63.960969743374612},&quot;minSize&quot;:{&quot;size1&quot;:48.060969743374606},&quot;normalSize&quot;:{&quot;size1&quot;:48.060969743374606},&quot;subLayout&quot;:[{&quot;id&quot;:&quot;2020-12-09T19:26:42&quot;,&quot;margin&quot;:{&quot;bottom&quot;:0.046929460018873215,&quot;left&quot;:2.5399999618530273,&quot;right&quot;:1.2699999809265137,&quot;top&quot;:4.2329998016357422},&quot;type&quot;:0},{&quot;id&quot;:&quot;2020-12-09T19:26:42&quot;,&quot;margin&quot;:{&quot;bottom&quot;:3.809999942779541,&quot;left&quot;:2.5399999618530273,&quot;right&quot;:1.2699999809265137,&quot;top&quot;:0.14886273443698883},&quot;type&quot;:0}],&quot;type&quot;:0},{&quot;id&quot;:&quot;2020-12-09T19:26:42&quot;,&quot;margin&quot;:{&quot;bottom&quot;:2.9630000591278076,&quot;left&quot;:0.84700000286102295,&quot;right&quot;:1.6610000133514404,&quot;top&quot;:3.3870000839233398},&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778e478fb0c58a943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10982f7e852b4367b3f6476e233ee87b&quot;,&quot;fill_align&quot;:&quot;cm&quot;,&quot;chip_types&quot;:[&quot;text&quot;,&quot;picture&quot;]},{&quot;text_align&quot;:&quot;cm&quot;,&quot;text_direction&quot;:&quot;horizontal&quot;,&quot;support_big_font&quot;:false,&quot;fill_id&quot;:&quot;fbbe603274bf4c259f47f9a86b67354d&quot;,&quot;fill_align&quot;:&quot;cm&quot;,&quot;chip_types&quot;:[&quot;text&quot;,&quot;picture&quot;,&quot;chart&quot;,&quot;table&quot;,&quot;video&quot;]}],[{&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10982f7e852b4367b3f6476e233ee87b&quot;,&quot;fill_align&quot;:&quot;cm&quot;,&quot;chip_types&quot;:[&quot;picture&quot;]},{&quot;text_align&quot;:&quot;lm&quot;,&quot;text_direction&quot;:&quot;horizontal&quot;,&quot;support_big_font&quot;:false,&quot;fill_id&quot;:&quot;fbbe603274bf4c259f47f9a86b67354d&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4701fa9d42129dd36c3"/>
  <p:tag name="KSO_WM_TEMPLATE_ASSEMBLE_GROUPID" val="5fd0b4701fa9d42129dd36c3"/>
</p:tagLst>
</file>

<file path=ppt/tags/tag1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5d988086-420f-4bd2-abec-b9bd91c87123}"/>
</p:tagLst>
</file>

<file path=ppt/tags/tag1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e70fc1ae-f1e3-45bf-b820-8f3a6d6d6d89}"/>
</p:tagLst>
</file>

<file path=ppt/tags/tag151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706_1*a*1"/>
  <p:tag name="KSO_WM_TEMPLATE_CATEGORY" val="diagram"/>
  <p:tag name="KSO_WM_TEMPLATE_INDEX" val="202137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40b99cc57e345b18c00fc64f348399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92b3587216f49f887ff4ff6658eba8d"/>
  <p:tag name="KSO_WM_UNIT_TEXT_FILL_FORE_SCHEMECOLOR_INDEX_BRIGHTNESS" val="0"/>
  <p:tag name="KSO_WM_UNIT_TEXT_FILL_FORE_SCHEMECOLOR_INDEX" val="13"/>
  <p:tag name="KSO_WM_UNIT_TEXT_FILL_TYPE" val="1"/>
  <p:tag name="KSO_WM_TEMPLATE_ASSEMBLE_XID" val="5fd0bc7b1fa9d42129dd565b"/>
  <p:tag name="KSO_WM_TEMPLATE_ASSEMBLE_GROUPID" val="5fd0bc7b1fa9d42129dd565b"/>
</p:tagLst>
</file>

<file path=ppt/tags/tag151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706_1*f*2"/>
  <p:tag name="KSO_WM_TEMPLATE_CATEGORY" val="diagram"/>
  <p:tag name="KSO_WM_TEMPLATE_INDEX" val="20213706"/>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dfedf27c48524595865c5ef3f2ed6c5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f60e819f0984dcbbfa3c16b8a604878"/>
  <p:tag name="KSO_WM_UNIT_TEXT_FILL_FORE_SCHEMECOLOR_INDEX_BRIGHTNESS" val="0.25"/>
  <p:tag name="KSO_WM_UNIT_TEXT_FILL_FORE_SCHEMECOLOR_INDEX" val="13"/>
  <p:tag name="KSO_WM_UNIT_TEXT_FILL_TYPE" val="1"/>
  <p:tag name="KSO_WM_TEMPLATE_ASSEMBLE_XID" val="5fd0bc7b1fa9d42129dd565b"/>
  <p:tag name="KSO_WM_TEMPLATE_ASSEMBLE_GROUPID" val="5fd0bc7b1fa9d42129dd565b"/>
</p:tagLst>
</file>

<file path=ppt/tags/tag15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706_1*f*1"/>
  <p:tag name="KSO_WM_TEMPLATE_CATEGORY" val="diagram"/>
  <p:tag name="KSO_WM_TEMPLATE_INDEX" val="20213706"/>
  <p:tag name="KSO_WM_UNIT_LAYERLEVEL" val="1"/>
  <p:tag name="KSO_WM_TAG_VERSION" val="1.0"/>
  <p:tag name="KSO_WM_BEAUTIFY_FLAG" val="#wm#"/>
  <p:tag name="KSO_WM_UNIT_DEFAULT_FONT" val="14;20;2"/>
  <p:tag name="KSO_WM_UNIT_BLOCK" val="0"/>
  <p:tag name="KSO_WM_UNIT_VALUE" val="344"/>
  <p:tag name="KSO_WM_UNIT_SHOW_EDIT_AREA_INDICATION" val="1"/>
  <p:tag name="KSO_WM_CHIP_GROUPID" val="5e6b05596848fb12bee65ac8"/>
  <p:tag name="KSO_WM_CHIP_XID" val="5e6b05596848fb12bee65aca"/>
  <p:tag name="KSO_WM_UNIT_DEC_AREA_ID" val="6019ea37a51749fdbc2bbd42468493a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6eae3d827f74b42bebff155acb860dd"/>
  <p:tag name="KSO_WM_UNIT_TEXT_FILL_FORE_SCHEMECOLOR_INDEX_BRIGHTNESS" val="0.25"/>
  <p:tag name="KSO_WM_UNIT_TEXT_FILL_FORE_SCHEMECOLOR_INDEX" val="13"/>
  <p:tag name="KSO_WM_UNIT_TEXT_FILL_TYPE" val="1"/>
  <p:tag name="KSO_WM_TEMPLATE_ASSEMBLE_XID" val="5fd0bc7b1fa9d42129dd565b"/>
  <p:tag name="KSO_WM_TEMPLATE_ASSEMBLE_GROUPID" val="5fd0bc7b1fa9d42129dd565b"/>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323d5cf-e665-47f6-8872-a1b7e7a51a1c}"/>
</p:tagLst>
</file>

<file path=ppt/tags/tag1520.xml><?xml version="1.0" encoding="utf-8"?>
<p:tagLst xmlns:p="http://schemas.openxmlformats.org/presentationml/2006/main">
  <p:tag name="KSO_WM_BEAUTIFY_FLAG" val="#wm#"/>
  <p:tag name="KSO_WM_TEMPLATE_CATEGORY" val="diagram"/>
  <p:tag name="KSO_WM_TEMPLATE_INDEX" val="20213706"/>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137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08"/>
  <p:tag name="KSO_WM_SLIDE_POSITION" val="47*48"/>
  <p:tag name="KSO_WM_TAG_VERSION" val="1.0"/>
  <p:tag name="KSO_WM_SLIDE_LAYOUT" val="a_f"/>
  <p:tag name="KSO_WM_SLIDE_LAYOUT_CNT" val="1_2"/>
  <p:tag name="KSO_WM_CHIP_FILLPROP" val="[[{&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features&quot;:[&quot;collage&quot;,&quot;carousel&quot;],&quot;support_big_font&quot;:false,&quot;fill_id&quot;:&quot;93cae90917fd45d5b8833bd8097fdc88&quot;,&quot;fill_align&quot;:&quot;ct&quot;,&quot;chip_types&quot;:[&quot;diagram&quot;,&quot;pictext&quot;,&quot;picture&quot;,&quot;chart&quot;,&quot;table&quot;,&quot;video&quot;]}],[{&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big_font&quot;:false,&quot;fill_id&quot;:&quot;93cae90917fd45d5b8833bd8097fdc88&quot;,&quot;fill_align&quot;:&quot;lt&quot;,&quot;chip_types&quot;:[&quot;text&quot;]}]]"/>
  <p:tag name="KSO_WM_SLIDE_LAYOUT_INFO" val="{&quot;backgroundInfo&quot;:[{&quot;bottom&quot;:0,&quot;bottomAbs&quot;:false,&quot;left&quot;:0,&quot;leftAbs&quot;:false,&quot;right&quot;:0,&quot;rightAbs&quot;:false,&quot;top&quot;:0,&quot;topAbs&quot;:false,&quot;type&quot;:&quot;general&quot;}],&quot;id&quot;:&quot;2020-12-09T20:01:00&quot;,&quot;maxSize&quot;:{&quot;size1&quot;:26.699999999999999},&quot;minSize&quot;:{&quot;size1&quot;:17.899999999999999},&quot;normalSize&quot;:{&quot;size1&quot;:17.899999999999999},&quot;subLayout&quot;:[{&quot;id&quot;:&quot;2020-12-09T20:01:00&quot;,&quot;margin&quot;:{&quot;bottom&quot;:0.026000002399086952,&quot;left&quot;:1.6929999589920044,&quot;right&quot;:1.6929999589920044,&quot;top&quot;:1.6929999589920044},&quot;type&quot;:0},{&quot;id&quot;:&quot;2020-12-09T20:01:00&quot;,&quot;maxSize&quot;:{&quot;size1&quot;:27.100000000000001},&quot;minSize&quot;:{&quot;size1&quot;:19},&quot;normalSize&quot;:{&quot;size1&quot;:19},&quot;subLayout&quot;:[{&quot;id&quot;:&quot;2020-12-09T20:01:00&quot;,&quot;margin&quot;:{&quot;bottom&quot;:0.026000002399086952,&quot;left&quot;:1.6929999589920044,&quot;right&quot;:1.6929999589920044,&quot;top&quot;:0.81999999284744263},&quot;type&quot;:0},{&quot;id&quot;:&quot;2020-12-09T20:01:00&quot;,&quot;margin&quot;:{&quot;bottom&quot;:1.6929999589920044,&quot;left&quot;:1.6929999589920044,&quot;right&quot;:1.6929999589920044,&quot;top&quot;:0.81999999284744263},&quot;type&quot;:0}],&quot;type&quot;:0}],&quot;type&quot;:0}"/>
  <p:tag name="KSO_WM_CHIP_XID" val="5f696419553136823a5e6178"/>
  <p:tag name="FIXED_XID_TMP" val="5f5ee1ca4d6848d78f644aec"/>
  <p:tag name="KSO_WM_CHIP_DECFILLPROP" val="[]"/>
  <p:tag name="KSO_WM_CHIP_GROUPID" val="5f5ee1ca4d6848d78f644aec"/>
  <p:tag name="KSO_WM_SLIDE_BK_DARK_LIGHT" val=""/>
  <p:tag name="KSO_WM_SLIDE_BACKGROUND_TYPE" val="general"/>
  <p:tag name="KSO_WM_SLIDE_SUPPORT_FEATURE_TYPE" val="0"/>
  <p:tag name="KSO_WM_TEMPLATE_ASSEMBLE_XID" val="5fd0bc7b1fa9d42129dd565b"/>
  <p:tag name="KSO_WM_TEMPLATE_ASSEMBLE_GROUPID" val="5fd0bc7b1fa9d42129dd565b"/>
</p:tagLst>
</file>

<file path=ppt/tags/tag1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abe9bb56-1417-49d5-bd02-0713d30fbe7e}"/>
</p:tagLst>
</file>

<file path=ppt/tags/tag1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8281c81-7007-4af2-9705-59f3635e57f4}"/>
</p:tagLst>
</file>

<file path=ppt/tags/tag1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96a63dee-8acc-4aa7-bfe2-af610d9ae2f6}"/>
</p:tagLst>
</file>

<file path=ppt/tags/tag1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98_1*i*3"/>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1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98_1*i*4"/>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152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98_1*a*1"/>
  <p:tag name="KSO_WM_TEMPLATE_CATEGORY" val="diagram"/>
  <p:tag name="KSO_WM_TEMPLATE_INDEX" val="202111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5887ec5832c451b8b35f41b5ec7d35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8216ab0bc6474a94b4a7b84dfc5a1a"/>
  <p:tag name="KSO_WM_UNIT_TEXT_FILL_FORE_SCHEMECOLOR_INDEX_BRIGHTNESS" val="0"/>
  <p:tag name="KSO_WM_UNIT_TEXT_FILL_FORE_SCHEMECOLOR_INDEX" val="13"/>
  <p:tag name="KSO_WM_UNIT_TEXT_FILL_TYPE" val="1"/>
  <p:tag name="KSO_WM_TEMPLATE_ASSEMBLE_XID" val="5fd0b4ac1fa9d42129dd370e"/>
  <p:tag name="KSO_WM_TEMPLATE_ASSEMBLE_GROUPID" val="5fd0b4ac1fa9d42129dd370e"/>
</p:tagLst>
</file>

<file path=ppt/tags/tag1527.xml><?xml version="1.0" encoding="utf-8"?>
<p:tagLst xmlns:p="http://schemas.openxmlformats.org/presentationml/2006/main">
  <p:tag name="KSO_WM_UNIT_VALUE" val="1142*2030"/>
  <p:tag name="KSO_WM_UNIT_HIGHLIGHT" val="0"/>
  <p:tag name="KSO_WM_UNIT_COMPATIBLE" val="1"/>
  <p:tag name="KSO_WM_UNIT_DIAGRAM_ISNUMVISUAL" val="0"/>
  <p:tag name="KSO_WM_UNIT_DIAGRAM_ISREFERUNIT" val="0"/>
  <p:tag name="KSO_WM_UNIT_TYPE" val="d"/>
  <p:tag name="KSO_WM_UNIT_INDEX" val="1"/>
  <p:tag name="KSO_WM_UNIT_ID" val="diagram20211198_1*d*1"/>
  <p:tag name="KSO_WM_TEMPLATE_CATEGORY" val="diagram"/>
  <p:tag name="KSO_WM_TEMPLATE_INDEX" val="20211198"/>
  <p:tag name="KSO_WM_UNIT_LAYERLEVEL" val="1"/>
  <p:tag name="KSO_WM_TAG_VERSION" val="1.0"/>
  <p:tag name="KSO_WM_BEAUTIFY_FLAG" val="#wm#"/>
  <p:tag name="KSO_WM_CHIP_GROUPID" val="5e7310da9a230a26b9e88a19"/>
  <p:tag name="KSO_WM_CHIP_XID" val="5e7310da9a230a26b9e88a1a"/>
  <p:tag name="KSO_WM_UNIT_DEC_AREA_ID" val="cf6f3e5bb13e4e82a008898ce93d1ea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31d05e1891f4c2ab74029d76163ecd4"/>
  <p:tag name="KSO_WM_UNIT_PLACING_PICTURE" val="931d05e1891f4c2ab74029d76163ecd4"/>
  <p:tag name="KSO_WM_TEMPLATE_ASSEMBLE_XID" val="5fd0b4ac1fa9d42129dd370e"/>
  <p:tag name="KSO_WM_TEMPLATE_ASSEMBLE_GROUPID" val="5fd0b4ac1fa9d42129dd370e"/>
</p:tagLst>
</file>

<file path=ppt/tags/tag1528.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98_1*f*1"/>
  <p:tag name="KSO_WM_TEMPLATE_CATEGORY" val="diagram"/>
  <p:tag name="KSO_WM_TEMPLATE_INDEX" val="20211198"/>
  <p:tag name="KSO_WM_UNIT_LAYERLEVEL" val="1"/>
  <p:tag name="KSO_WM_TAG_VERSION" val="1.0"/>
  <p:tag name="KSO_WM_BEAUTIFY_FLAG" val="#wm#"/>
  <p:tag name="KSO_WM_UNIT_DEFAULT_FONT" val="14;20;2"/>
  <p:tag name="KSO_WM_UNIT_BLOCK" val="0"/>
  <p:tag name="KSO_WM_UNIT_VALUE" val="40"/>
  <p:tag name="KSO_WM_UNIT_SHOW_EDIT_AREA_INDICATION" val="1"/>
  <p:tag name="KSO_WM_CHIP_GROUPID" val="5e6b05596848fb12bee65ac8"/>
  <p:tag name="KSO_WM_CHIP_XID" val="5e6b05596848fb12bee65aca"/>
  <p:tag name="KSO_WM_UNIT_DEC_AREA_ID" val="649851f6359148abaffa990bc68e7e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550cca2e144408a6544e15ef1e8f2d"/>
  <p:tag name="KSO_WM_UNIT_SUPPORT_BIG_FONT" val="1"/>
  <p:tag name="KSO_WM_UNIT_TEXT_FILL_FORE_SCHEMECOLOR_INDEX_BRIGHTNESS" val="0.25"/>
  <p:tag name="KSO_WM_UNIT_TEXT_FILL_FORE_SCHEMECOLOR_INDEX" val="13"/>
  <p:tag name="KSO_WM_UNIT_TEXT_FILL_TYPE" val="1"/>
  <p:tag name="KSO_WM_TEMPLATE_ASSEMBLE_XID" val="5fd0b4ac1fa9d42129dd370e"/>
  <p:tag name="KSO_WM_TEMPLATE_ASSEMBLE_GROUPID" val="5fd0b4ac1fa9d42129dd370e"/>
</p:tagLst>
</file>

<file path=ppt/tags/tag1529.xml><?xml version="1.0" encoding="utf-8"?>
<p:tagLst xmlns:p="http://schemas.openxmlformats.org/presentationml/2006/main">
  <p:tag name="KSO_WM_SLIDE_ID" val="diagram2021119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98"/>
  <p:tag name="KSO_WM_SLIDE_LAYOUT" val="a_d_f"/>
  <p:tag name="KSO_WM_SLIDE_LAYOUT_CNT" val="1_1_1"/>
  <p:tag name="KSO_WM_SLIDE_LAYOUT_INFO" val="{&quot;id&quot;:&quot;2020-12-09T19:27:40&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7:40&quot;,&quot;margin&quot;:{&quot;bottom&quot;:0.42300000786781311,&quot;left&quot;:1.2699999809265137,&quot;right&quot;:1.2699999809265137,&quot;top&quot;:0.42300000786781311},&quot;type&quot;:0},{&quot;direction&quot;:1,&quot;id&quot;:&quot;2020-12-09T19:27:40&quot;,&quot;maxSize&quot;:{&quot;size1&quot;:60.100000000000001},&quot;minSize&quot;:{&quot;size1&quot;:60.100000000000001},&quot;normalSize&quot;:{&quot;size1&quot;:60.100000000000001},&quot;subLayout&quot;:[{&quot;id&quot;:&quot;2020-12-09T19:27:40&quot;,&quot;margin&quot;:{&quot;bottom&quot;:1.6929999589920044,&quot;left&quot;:0,&quot;right&quot;:0.026000002399086952,&quot;top&quot;:1.6929999589920044},&quot;type&quot;:0},{&quot;id&quot;:&quot;2020-12-09T19:27:40&quot;,&quot;margin&quot;:{&quot;bottom&quot;:3.809999942779541,&quot;left&quot;:2.5399999618530273,&quot;right&quot;:2.9630000591278076,&quot;top&quot;:4.2329998016357422},&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918e478fb0c58a9440"/>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5b95fd433f7a49a7a254d6ee593dd39a&quot;,&quot;fill_align&quot;:&quot;cm&quot;,&quot;chip_types&quot;:[&quot;picture&quot;]},{&quot;text_align&quot;:&quot;lm&quot;,&quot;text_direction&quot;:&quot;horizontal&quot;,&quot;support_big_font&quot;:true,&quot;fill_id&quot;:&quot;194f426656614c94b4faf5d63960bf3c&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4ac1fa9d42129dd370e"/>
  <p:tag name="KSO_WM_TEMPLATE_ASSEMBLE_GROUPID" val="5fd0b4ac1fa9d42129dd370e"/>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534ef440-0bf9-4efe-af0e-f343cb9f22b3}"/>
</p:tagLst>
</file>

<file path=ppt/tags/tag1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b96dc22b-71e7-4e57-9fc3-eafd32d72ad3}"/>
</p:tagLst>
</file>

<file path=ppt/tags/tag1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70a0c243-323e-4a51-ae41-842067e95daf}"/>
</p:tagLst>
</file>

<file path=ppt/tags/tag1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754a6270-cc5f-4765-a2dd-0e91925dcc5d}"/>
</p:tagLst>
</file>

<file path=ppt/tags/tag1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53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153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53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70a2c883-4092-4cb1-9bb6-83362efc5bdf}"/>
</p:tagLst>
</file>

<file path=ppt/tags/tag1540.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1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3bbfda0d-828c-4f4c-8e63-caf39a571e06}"/>
</p:tagLst>
</file>

<file path=ppt/tags/tag1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a58ae9b2-de7a-4e04-b403-5c840445a58c}"/>
</p:tagLst>
</file>

<file path=ppt/tags/tag1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2bffb279-7df2-4281-b95e-bcb78b13bb79}"/>
</p:tagLst>
</file>

<file path=ppt/tags/tag1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35_1*i*2"/>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b58dab4db15d44bcb1df66e0f5ffd97f"/>
  <p:tag name="KSO_WM_UNIT_DECORATE_INFO" val="{&quot;DecorateInfoH&quot;:{&quot;IsAbs&quot;:true},&quot;DecorateInfoW&quot;:{&quot;IsAbs&quot;:true},&quot;DecorateInfoX&quot;:{&quot;IsAbs&quot;:true,&quot;Pos&quot;:1},&quot;DecorateInfoY&quot;:{&quot;IsAbs&quot;:true,&quot;Pos&quot;:1},&quot;ReferentInfo&quot;:{&quot;Id&quot;:&quot;ef6761cd67fa49c2a3d5580c2a48da6e&quot;,&quot;X&quot;:{&quot;Pos&quot;:1},&quot;Y&quot;:{&quot;Pos&quot;:1}},&quot;whChangeMode&quot;:0}"/>
  <p:tag name="KSO_WM_CHIP_GROUPID" val="5f5ee1ca4d6848d78f644aeb"/>
  <p:tag name="KSO_WM_CHIP_XID" val="5f5f3b658e478fb0c58a940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493"/>
  <p:tag name="KSO_WM_TEMPLATE_ASSEMBLE_XID" val="5fd0b3bf1fa9d42129dd358a"/>
  <p:tag name="KSO_WM_TEMPLATE_ASSEMBLE_GROUPID" val="5fd0b3bf1fa9d42129dd358a"/>
</p:tagLst>
</file>

<file path=ppt/tags/tag1545.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35_1*a*1"/>
  <p:tag name="KSO_WM_TEMPLATE_CATEGORY" val="diagram"/>
  <p:tag name="KSO_WM_TEMPLATE_INDEX" val="2021583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7998df9823b421b97221ad29063bc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865ca10d6c4303b0cccf6aad2c9a58"/>
  <p:tag name="KSO_WM_UNIT_TEXT_FILL_FORE_SCHEMECOLOR_INDEX_BRIGHTNESS" val="0"/>
  <p:tag name="KSO_WM_UNIT_TEXT_FILL_FORE_SCHEMECOLOR_INDEX" val="13"/>
  <p:tag name="KSO_WM_UNIT_TEXT_FILL_TYPE" val="1"/>
  <p:tag name="KSO_WM_TEMPLATE_ASSEMBLE_XID" val="5fd0b3bf1fa9d42129dd358a"/>
  <p:tag name="KSO_WM_TEMPLATE_ASSEMBLE_GROUPID" val="5fd0b3bf1fa9d42129dd358a"/>
</p:tagLst>
</file>

<file path=ppt/tags/tag154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35_1*f*1"/>
  <p:tag name="KSO_WM_TEMPLATE_CATEGORY" val="diagram"/>
  <p:tag name="KSO_WM_TEMPLATE_INDEX" val="20215835"/>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ef6761cd67fa49c2a3d5580c2a48da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1ca3833dcea442d878f36bede2b180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b3bf1fa9d42129dd358a"/>
  <p:tag name="KSO_WM_TEMPLATE_ASSEMBLE_GROUPID" val="5fd0b3bf1fa9d42129dd358a"/>
</p:tagLst>
</file>

<file path=ppt/tags/tag1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3"/>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4b32df71aa3b4b56b94539aaf452f757"/>
  <p:tag name="KSO_WM_UNIT_TYPE" val="i"/>
  <p:tag name="KSO_WM_UNIT_INDEX" val="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4"/>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95bed5b55032478aa8b8af2e5407bba5"/>
  <p:tag name="KSO_WM_UNIT_TYPE" val="i"/>
  <p:tag name="KSO_WM_UNIT_INDEX" val="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549.xml><?xml version="1.0" encoding="utf-8"?>
<p:tagLst xmlns:p="http://schemas.openxmlformats.org/presentationml/2006/main">
  <p:tag name="KSO_WM_SLIDE_ID" val="diagram2021583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92"/>
  <p:tag name="KSO_WM_SLIDE_POSITION" val="0*0"/>
  <p:tag name="KSO_WM_TAG_VERSION" val="1.0"/>
  <p:tag name="KSO_WM_BEAUTIFY_FLAG" val="#wm#"/>
  <p:tag name="KSO_WM_TEMPLATE_CATEGORY" val="diagram"/>
  <p:tag name="KSO_WM_TEMPLATE_INDEX" val="20215835"/>
  <p:tag name="KSO_WM_SLIDE_LAYOUT" val="a_f"/>
  <p:tag name="KSO_WM_SLIDE_LAYOUT_CNT" val="1_1"/>
  <p:tag name="KSO_WM_SLIDE_LAYOUT_INFO" val="{&quot;id&quot;:&quot;2020-12-09T19:23: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43&quot;,&quot;margin&quot;:{&quot;bottom&quot;:0.42300000786781311,&quot;left&quot;:1.2699999809265137,&quot;right&quot;:1.2699999809265137,&quot;top&quot;:0.42300000786781311},&quot;type&quot;:0},{&quot;id&quot;:&quot;2020-12-09T19:23:44&quot;,&quot;margin&quot;:{&quot;bottom&quot;:2.1170001029968262,&quot;left&quot;:7.619999885559082,&quot;right&quot;:7.619999885559082,&quot;top&quot;:2.1170001029968262},&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58e478fb0c58a9404"/>
  <p:tag name="KSO_WM_CHIP_FILLPROP" val="[[{&quot;fill_id&quot;:&quot;c934b58042b44607bfcc30469ccc57d1&quot;,&quot;fill_align&quot;:&quot;lm&quot;,&quot;text_align&quot;:&quot;lm&quot;,&quot;text_direction&quot;:&quot;horizontal&quot;,&quot;chip_types&quot;:[&quot;header&quot;]},{&quot;fill_id&quot;:&quot;2ca697fb6ed3405a815a26366cd6d128&quot;,&quot;fill_align&quot;:&quot;cm&quot;,&quot;text_align&quot;:&quot;lm&quot;,&quot;text_direction&quot;:&quot;horizontal&quot;,&quot;chip_types&quot;:[&quot;diagram&quot;,&quot;text&quot;,&quot;picture&quot;,&quot;chart&quot;,&quot;table&quot;,&quot;video&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f1fa9d42129dd358a"/>
  <p:tag name="KSO_WM_TEMPLATE_ASSEMBLE_GROUPID" val="5fd0b3bf1fa9d42129dd358a"/>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d761eb11-f79f-4c00-b663-f81b0e0ed224}"/>
</p:tagLst>
</file>

<file path=ppt/tags/tag1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9e33cdb-7c55-49c6-9dee-959e0db45ba3}"/>
</p:tagLst>
</file>

<file path=ppt/tags/tag1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4324ec88-35a1-4cdc-a870-05f304ceae66}"/>
</p:tagLst>
</file>

<file path=ppt/tags/tag1553.xml><?xml version="1.0" encoding="utf-8"?>
<p:tagLst xmlns:p="http://schemas.openxmlformats.org/presentationml/2006/main">
  <p:tag name="KSO_WM_UNIT_BLOCK" val="0"/>
  <p:tag name="KSO_WM_UNIT_DEC_AREA_ID" val="5dc73dc89b334651af6114bacf0c2c02"/>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1120_1*i*2"/>
  <p:tag name="KSO_WM_TEMPLATE_CATEGORY" val="diagram"/>
  <p:tag name="KSO_WM_TEMPLATE_INDEX" val="20211120"/>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8979185a963e4e569d7a8c193f894eae&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320"/>
  <p:tag name="KSO_WM_TEMPLATE_ASSEMBLE_XID" val="5fd0b7301fa9d42129dd3e50"/>
  <p:tag name="KSO_WM_TEMPLATE_ASSEMBLE_GROUPID" val="5fd0b7301fa9d42129dd3e50"/>
</p:tagLst>
</file>

<file path=ppt/tags/tag1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20_1*i*3"/>
  <p:tag name="KSO_WM_TEMPLATE_CATEGORY" val="diagram"/>
  <p:tag name="KSO_WM_TEMPLATE_INDEX" val="20211120"/>
  <p:tag name="KSO_WM_UNIT_LAYERLEVEL" val="1"/>
  <p:tag name="KSO_WM_TAG_VERSION" val="1.0"/>
  <p:tag name="KSO_WM_BEAUTIFY_FLAG" val="#wm#"/>
  <p:tag name="KSO_WM_UNIT_TYPE" val="i"/>
  <p:tag name="KSO_WM_UNIT_INDEX" val="3"/>
  <p:tag name="KSO_WM_UNIT_BLOCK" val="0"/>
  <p:tag name="KSO_WM_UNIT_SM_LIMIT_TYPE" val="2"/>
  <p:tag name="KSO_WM_UNIT_DEC_AREA_ID" val="be580f917a454c9db67f810b7f3c1dc5"/>
  <p:tag name="KSO_WM_UNIT_DECORATE_INFO" val="{&quot;DecorateInfoH&quot;:{&quot;IsAbs&quot;:false},&quot;DecorateInfoW&quot;:{&quot;IsAbs&quot;:false},&quot;DecorateInfoX&quot;:{&quot;IsAbs&quot;:false,&quot;Pos&quot;:1},&quot;DecorateInfoY&quot;:{&quot;IsAbs&quot;:false,&quot;Pos&quot;:1},&quot;ReferentInfo&quot;:{&quot;Id&quot;:&quot;d60ed7a7992346feb5fafa6906433f18&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60"/>
  <p:tag name="KSO_WM_TEMPLATE_ASSEMBLE_XID" val="5fd0b7301fa9d42129dd3e50"/>
  <p:tag name="KSO_WM_TEMPLATE_ASSEMBLE_GROUPID" val="5fd0b7301fa9d42129dd3e50"/>
</p:tagLst>
</file>

<file path=ppt/tags/tag1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20_1*i*4"/>
  <p:tag name="KSO_WM_TEMPLATE_CATEGORY" val="diagram"/>
  <p:tag name="KSO_WM_TEMPLATE_INDEX" val="20211120"/>
  <p:tag name="KSO_WM_UNIT_LAYERLEVEL" val="1"/>
  <p:tag name="KSO_WM_TAG_VERSION" val="1.0"/>
  <p:tag name="KSO_WM_BEAUTIFY_FLAG" val="#wm#"/>
  <p:tag name="KSO_WM_UNIT_TYPE" val="i"/>
  <p:tag name="KSO_WM_UNIT_INDEX" val="4"/>
  <p:tag name="KSO_WM_UNIT_BLOCK" val="0"/>
  <p:tag name="KSO_WM_UNIT_SM_LIMIT_TYPE" val="2"/>
  <p:tag name="KSO_WM_UNIT_DEC_AREA_ID" val="f5faf8ce305b4571858f9aaa1b405e86"/>
  <p:tag name="KSO_WM_UNIT_DECORATE_INFO" val="{&quot;DecorateInfoH&quot;:{&quot;IsAbs&quot;:false},&quot;DecorateInfoW&quot;:{&quot;IsAbs&quot;:false},&quot;DecorateInfoX&quot;:{&quot;IsAbs&quot;:false,&quot;Pos&quot;:1},&quot;DecorateInfoY&quot;:{&quot;IsAbs&quot;:false,&quot;Pos&quot;:1},&quot;ReferentInfo&quot;:{&quot;Id&quot;:&quot;bb65619bd3c646d7aeaae35118270431&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60"/>
  <p:tag name="KSO_WM_TEMPLATE_ASSEMBLE_XID" val="5fd0b7301fa9d42129dd3e50"/>
  <p:tag name="KSO_WM_TEMPLATE_ASSEMBLE_GROUPID" val="5fd0b7301fa9d42129dd3e50"/>
</p:tagLst>
</file>

<file path=ppt/tags/tag1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20_1*i*5"/>
  <p:tag name="KSO_WM_TEMPLATE_CATEGORY" val="diagram"/>
  <p:tag name="KSO_WM_TEMPLATE_INDEX" val="20211120"/>
  <p:tag name="KSO_WM_UNIT_LAYERLEVEL" val="1"/>
  <p:tag name="KSO_WM_TAG_VERSION" val="1.0"/>
  <p:tag name="KSO_WM_BEAUTIFY_FLAG" val="#wm#"/>
  <p:tag name="KSO_WM_UNIT_TYPE" val="i"/>
  <p:tag name="KSO_WM_UNIT_INDEX" val="5"/>
  <p:tag name="KSO_WM_UNIT_BLOCK" val="0"/>
  <p:tag name="KSO_WM_UNIT_SM_LIMIT_TYPE" val="2"/>
  <p:tag name="KSO_WM_UNIT_DEC_AREA_ID" val="6bbf6a44021b47f89b7e19a0e603d1f6"/>
  <p:tag name="KSO_WM_UNIT_DECORATE_INFO" val="{&quot;DecorateInfoH&quot;:{&quot;IsAbs&quot;:false},&quot;DecorateInfoW&quot;:{&quot;IsAbs&quot;:false},&quot;DecorateInfoX&quot;:{&quot;IsAbs&quot;:false,&quot;Pos&quot;:1},&quot;DecorateInfoY&quot;:{&quot;IsAbs&quot;:false,&quot;Pos&quot;:1},&quot;ReferentInfo&quot;:{&quot;Id&quot;:&quot;64f1c903bbcf4a1eac5371f98e866a4d&quot;,&quot;X&quot;:{&quot;Pos&quot;:1},&quot;Y&quot;:{&quot;Pos&quot;:1}},&quot;whChangeMode&quot;:0}"/>
  <p:tag name="KSO_WM_CHIP_GROUPID" val="5f5ee1ca4d6848d78f644aeb"/>
  <p:tag name="KSO_WM_CHIP_XID" val="5f5f3bae8e478fb0c58a949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60"/>
  <p:tag name="KSO_WM_TEMPLATE_ASSEMBLE_XID" val="5fd0b7301fa9d42129dd3e50"/>
  <p:tag name="KSO_WM_TEMPLATE_ASSEMBLE_GROUPID" val="5fd0b7301fa9d42129dd3e50"/>
</p:tagLst>
</file>

<file path=ppt/tags/tag155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20_1*a*1"/>
  <p:tag name="KSO_WM_TEMPLATE_CATEGORY" val="diagram"/>
  <p:tag name="KSO_WM_TEMPLATE_INDEX" val="202111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b233680b8934bde930c39d3197d052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a6570dfbf8e4cb8b318b473fdf8ffc7"/>
  <p:tag name="KSO_WM_UNIT_TEXT_FILL_FORE_SCHEMECOLOR_INDEX_BRIGHTNESS" val="0"/>
  <p:tag name="KSO_WM_UNIT_TEXT_FILL_FORE_SCHEMECOLOR_INDEX" val="13"/>
  <p:tag name="KSO_WM_UNIT_TEXT_FILL_TYPE" val="1"/>
  <p:tag name="KSO_WM_TEMPLATE_ASSEMBLE_XID" val="5fd0b7301fa9d42129dd3e50"/>
  <p:tag name="KSO_WM_TEMPLATE_ASSEMBLE_GROUPID" val="5fd0b7301fa9d42129dd3e50"/>
</p:tagLst>
</file>

<file path=ppt/tags/tag15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4"/>
  <p:tag name="KSO_WM_UNIT_ID" val="diagram20211120_1*f*4"/>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132"/>
  <p:tag name="KSO_WM_UNIT_SHOW_EDIT_AREA_INDICATION" val="1"/>
  <p:tag name="KSO_WM_CHIP_GROUPID" val="5e6b05596848fb12bee65ac8"/>
  <p:tag name="KSO_WM_CHIP_XID" val="5e6b05596848fb12bee65aca"/>
  <p:tag name="KSO_WM_UNIT_DEC_AREA_ID" val="8979185a963e4e569d7a8c193f894e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32bb9662d0e458585c5e12078dc4ebd"/>
  <p:tag name="KSO_WM_UNIT_SUPPORT_UNIT_TYPE" val="[&quot;d&quot;]"/>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559.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20_1*f*2"/>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21"/>
  <p:tag name="KSO_WM_UNIT_SHOW_EDIT_AREA_INDICATION" val="1"/>
  <p:tag name="KSO_WM_CHIP_GROUPID" val="5e6b05596848fb12bee65ac8"/>
  <p:tag name="KSO_WM_CHIP_XID" val="5e6b05596848fb12bee65aca"/>
  <p:tag name="KSO_WM_UNIT_DEC_AREA_ID" val="d60ed7a7992346feb5fafa6906433f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c088468afc641be850f4c89f1dbd120"/>
  <p:tag name="KSO_WM_UNIT_SUPPORT_BIG_FONT" val="1"/>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56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1120_1*f*3"/>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21"/>
  <p:tag name="KSO_WM_UNIT_SHOW_EDIT_AREA_INDICATION" val="1"/>
  <p:tag name="KSO_WM_CHIP_GROUPID" val="5e6b05596848fb12bee65ac8"/>
  <p:tag name="KSO_WM_CHIP_XID" val="5e6b05596848fb12bee65aca"/>
  <p:tag name="KSO_WM_UNIT_DEC_AREA_ID" val="bb65619bd3c646d7aeaae3511827043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12c9d3ea2f943bdb9f4cff22cbcffd9"/>
  <p:tag name="KSO_WM_UNIT_SUPPORT_BIG_FONT" val="1"/>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56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20_1*f*1"/>
  <p:tag name="KSO_WM_TEMPLATE_CATEGORY" val="diagram"/>
  <p:tag name="KSO_WM_TEMPLATE_INDEX" val="20211120"/>
  <p:tag name="KSO_WM_UNIT_LAYERLEVEL" val="1"/>
  <p:tag name="KSO_WM_TAG_VERSION" val="1.0"/>
  <p:tag name="KSO_WM_BEAUTIFY_FLAG" val="#wm#"/>
  <p:tag name="KSO_WM_UNIT_DEFAULT_FONT" val="14;20;2"/>
  <p:tag name="KSO_WM_UNIT_BLOCK" val="0"/>
  <p:tag name="KSO_WM_UNIT_VALUE" val="21"/>
  <p:tag name="KSO_WM_UNIT_SHOW_EDIT_AREA_INDICATION" val="1"/>
  <p:tag name="KSO_WM_CHIP_GROUPID" val="5e6b05596848fb12bee65ac8"/>
  <p:tag name="KSO_WM_CHIP_XID" val="5e6b05596848fb12bee65aca"/>
  <p:tag name="KSO_WM_UNIT_DEC_AREA_ID" val="64f1c903bbcf4a1eac5371f98e866a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b056ccbbb540198261b614fa359c86"/>
  <p:tag name="KSO_WM_UNIT_SUPPORT_BIG_FONT" val="1"/>
  <p:tag name="KSO_WM_UNIT_TEXT_FILL_FORE_SCHEMECOLOR_INDEX_BRIGHTNESS" val="0.25"/>
  <p:tag name="KSO_WM_UNIT_TEXT_FILL_FORE_SCHEMECOLOR_INDEX" val="13"/>
  <p:tag name="KSO_WM_UNIT_TEXT_FILL_TYPE" val="1"/>
  <p:tag name="KSO_WM_TEMPLATE_ASSEMBLE_XID" val="5fd0b7301fa9d42129dd3e50"/>
  <p:tag name="KSO_WM_TEMPLATE_ASSEMBLE_GROUPID" val="5fd0b7301fa9d42129dd3e50"/>
</p:tagLst>
</file>

<file path=ppt/tags/tag1562.xml><?xml version="1.0" encoding="utf-8"?>
<p:tagLst xmlns:p="http://schemas.openxmlformats.org/presentationml/2006/main">
  <p:tag name="KSO_WM_SLIDE_ID" val="diagram2021112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20"/>
  <p:tag name="KSO_WM_SLIDE_LAYOUT" val="a_f"/>
  <p:tag name="KSO_WM_SLIDE_LAYOUT_CNT" val="1_4"/>
  <p:tag name="KSO_WM_TEMPLATE_THUMBS_INDEX" val="1、4、7、12、13、14、15、16、17、18、20、24、25、28、33、36、40、43、44"/>
  <p:tag name="KSO_WM_SLIDE_LAYOUT_INFO" val="{&quot;id&quot;:&quot;2020-12-09T19:38:26&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38:26&quot;,&quot;margin&quot;:{&quot;bottom&quot;:0.42300000786781311,&quot;left&quot;:1.2699999809265137,&quot;right&quot;:1.2699999809265137,&quot;top&quot;:0.42300000786781311},&quot;type&quot;:0},{&quot;id&quot;:&quot;2020-12-09T19:38:26&quot;,&quot;maxSize&quot;:{&quot;size1&quot;:59},&quot;minSize&quot;:{&quot;size1&quot;:43.600000000000001},&quot;normalSize&quot;:{&quot;size1&quot;:58.999953009526244},&quot;subLayout&quot;:[{&quot;id&quot;:&quot;2020-12-09T19:38:26&quot;,&quot;margin&quot;:{&quot;bottom&quot;:0.84700000286102295,&quot;left&quot;:5.0799999237060547,&quot;right&quot;:5.0799999237060547,&quot;top&quot;:2.1170001029968262},&quot;type&quot;:0},{&quot;direction&quot;:1,&quot;id&quot;:&quot;2020-12-09T19:38:26&quot;,&quot;maxSize&quot;:{&quot;size1&quot;:38.799999999999997},&quot;minSize&quot;:{&quot;size1&quot;:38.799999999999997},&quot;normalSize&quot;:{&quot;size1&quot;:38.799999999999997},&quot;subLayout&quot;:[{&quot;id&quot;:&quot;2020-12-09T19:38:26&quot;,&quot;margin&quot;:{&quot;bottom&quot;:2.5399999618530273,&quot;left&quot;:6.3499999046325684,&quot;right&quot;:1.7200000286102295,&quot;top&quot;:0.84700000286102295},&quot;type&quot;:0},{&quot;direction&quot;:1,&quot;id&quot;:&quot;2020-12-09T19:38:26&quot;,&quot;maxSize&quot;:{&quot;size1&quot;:38.700000008457863},&quot;minSize&quot;:{&quot;size1&quot;:38.700000008457863},&quot;normalSize&quot;:{&quot;size1&quot;:38.700000008457863},&quot;subLayout&quot;:[{&quot;id&quot;:&quot;2020-12-09T19:38:26&quot;,&quot;margin&quot;:{&quot;bottom&quot;:2.5399999618530273,&quot;left&quot;:1.2439998388290405,&quot;right&quot;:1.6929999589920044,&quot;top&quot;:0.84700000286102295},&quot;type&quot;:0},{&quot;id&quot;:&quot;2020-12-09T19:38:26&quot;,&quot;margin&quot;:{&quot;bottom&quot;:2.5399999618530273,&quot;left&quot;:1.2699999809265137,&quot;right&quot;:6.3499999046325684,&quot;top&quot;:0.84700000286102295},&quot;type&quot;:0}],&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e8e478fb0c58a949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644007e4baf648f58f8f3877f7199a92&quot;,&quot;fill_align&quot;:&quot;cm&quot;,&quot;chip_types&quot;:[&quot;text&quot;,&quot;picture&quot;]},{&quot;text_align&quot;:&quot;lm&quot;,&quot;text_direction&quot;:&quot;horizontal&quot;,&quot;support_big_font&quot;:true,&quot;fill_id&quot;:&quot;d626738183594e8c9b5e088e5eddb7a0&quot;,&quot;fill_align&quot;:&quot;cm&quot;,&quot;chip_types&quot;:[&quot;text&quot;]},{&quot;text_align&quot;:&quot;lm&quot;,&quot;text_direction&quot;:&quot;horizontal&quot;,&quot;support_big_font&quot;:true,&quot;fill_id&quot;:&quot;272f377b64c249faa2c9895cc73abaa9&quot;,&quot;fill_align&quot;:&quot;cm&quot;,&quot;chip_types&quot;:[&quot;text&quot;]},{&quot;text_align&quot;:&quot;lm&quot;,&quot;text_direction&quot;:&quot;horizontal&quot;,&quot;support_big_font&quot;:true,&quot;fill_id&quot;:&quot;9db536b0e0d94f459f2bdc76449a6c1a&quot;,&quot;fill_align&quot;:&quot;cm&quot;,&quot;chip_types&quot;:[&quot;text&quot;]}]]"/>
  <p:tag name="KSO_WM_SLIDE_SIZE" val="960*456"/>
  <p:tag name="KSO_WM_SLIDE_POSITION" val="0*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7301fa9d42129dd3e50"/>
  <p:tag name="KSO_WM_TEMPLATE_ASSEMBLE_GROUPID" val="5fd0b7301fa9d42129dd3e50"/>
</p:tagLst>
</file>

<file path=ppt/tags/tag1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a6abe72f-8488-4363-9b9a-e8fb80d6aea9}"/>
</p:tagLst>
</file>

<file path=ppt/tags/tag1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c6e97562-08d1-4f47-8663-9c46ca9a1fb2}"/>
</p:tagLst>
</file>

<file path=ppt/tags/tag1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59bc3024-70de-48ba-b5e7-84dc5b8bb8c4}"/>
</p:tagLst>
</file>

<file path=ppt/tags/tag1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81_1*i*2"/>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780d2cc4b6f341bca2fcdca5f987d101"/>
  <p:tag name="KSO_WM_UNIT_DECORATE_INFO" val="{&quot;DecorateInfoH&quot;:{&quot;IsAbs&quot;:true},&quot;DecorateInfoW&quot;:{&quot;IsAbs&quot;:true},&quot;DecorateInfoX&quot;:{&quot;IsAbs&quot;:true,&quot;Pos&quot;:2},&quot;DecorateInfoY&quot;:{&quot;IsAbs&quot;:true,&quot;Pos&quot;:2},&quot;ReferentInfo&quot;:{&quot;Id&quot;:&quot;c87f0279d20940d3941cbcbaa1aff1c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81_1*i*3"/>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682b856fe620479585b4e3ff0e3f5c1b"/>
  <p:tag name="KSO_WM_UNIT_DECORATE_INFO" val="{&quot;DecorateInfoH&quot;:{&quot;IsAbs&quot;:true},&quot;DecorateInfoW&quot;:{&quot;IsAbs&quot;:true},&quot;DecorateInfoX&quot;:{&quot;IsAbs&quot;:true,&quot;Pos&quot;:0},&quot;DecorateInfoY&quot;:{&quot;IsAbs&quot;:true,&quot;Pos&quot;:0},&quot;ReferentInfo&quot;:{&quot;Id&quot;:&quot;c87f0279d20940d3941cbcbaa1aff1c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81_1*i*4"/>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73086b7db9f4bdaa72312723764aae9"/>
  <p:tag name="KSO_WM_UNIT_DECORATE_INFO" val="{&quot;DecorateInfoH&quot;:{&quot;IsAbs&quot;:true},&quot;DecorateInfoW&quot;:{&quot;IsAbs&quot;:true},&quot;DecorateInfoX&quot;:{&quot;IsAbs&quot;:true,&quot;Pos&quot;:0},&quot;DecorateInfoY&quot;:{&quot;IsAbs&quot;:true,&quot;Pos&quot;:2},&quot;ReferentInfo&quot;:{&quot;Id&quot;:&quot;5e7ae3c92ebf4f48a7ddf5f59cc68f1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81_1*i*5"/>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0c996402ebd49fda4822d1055a7f5c7"/>
  <p:tag name="KSO_WM_UNIT_DECORATE_INFO" val="{&quot;DecorateInfoH&quot;:{&quot;IsAbs&quot;:true},&quot;DecorateInfoW&quot;:{&quot;IsAbs&quot;:true},&quot;DecorateInfoX&quot;:{&quot;IsAbs&quot;:true,&quot;Pos&quot;:2},&quot;DecorateInfoY&quot;:{&quot;IsAbs&quot;:true,&quot;Pos&quot;:0},&quot;ReferentInfo&quot;:{&quot;Id&quot;:&quot;5e7ae3c92ebf4f48a7ddf5f59cc68f1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157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81_1*a*1"/>
  <p:tag name="KSO_WM_TEMPLATE_CATEGORY" val="diagram"/>
  <p:tag name="KSO_WM_TEMPLATE_INDEX" val="2021118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20e668a7daa41f28f6048b974b3c4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270eac0429b4a22950ac4224dff6b9f"/>
  <p:tag name="KSO_WM_UNIT_TEXT_FILL_FORE_SCHEMECOLOR_INDEX_BRIGHTNESS" val="0"/>
  <p:tag name="KSO_WM_UNIT_TEXT_FILL_FORE_SCHEMECOLOR_INDEX" val="13"/>
  <p:tag name="KSO_WM_UNIT_TEXT_FILL_TYPE" val="1"/>
  <p:tag name="KSO_WM_TEMPLATE_ASSEMBLE_XID" val="5fd0b5401fa9d42129dd3882"/>
  <p:tag name="KSO_WM_TEMPLATE_ASSEMBLE_GROUPID" val="5fd0b5401fa9d42129dd3882"/>
</p:tagLst>
</file>

<file path=ppt/tags/tag1571.xml><?xml version="1.0" encoding="utf-8"?>
<p:tagLst xmlns:p="http://schemas.openxmlformats.org/presentationml/2006/main">
  <p:tag name="KSO_WM_UNIT_VALUE" val="1311*1058"/>
  <p:tag name="KSO_WM_UNIT_HIGHLIGHT" val="0"/>
  <p:tag name="KSO_WM_UNIT_COMPATIBLE" val="1"/>
  <p:tag name="KSO_WM_UNIT_DIAGRAM_ISNUMVISUAL" val="0"/>
  <p:tag name="KSO_WM_UNIT_DIAGRAM_ISREFERUNIT" val="0"/>
  <p:tag name="KSO_WM_UNIT_TYPE" val="d"/>
  <p:tag name="KSO_WM_UNIT_INDEX" val="1"/>
  <p:tag name="KSO_WM_UNIT_ID" val="diagram20211181_1*d*1"/>
  <p:tag name="KSO_WM_TEMPLATE_CATEGORY" val="diagram"/>
  <p:tag name="KSO_WM_TEMPLATE_INDEX" val="20211181"/>
  <p:tag name="KSO_WM_UNIT_LAYERLEVEL" val="1"/>
  <p:tag name="KSO_WM_TAG_VERSION" val="1.0"/>
  <p:tag name="KSO_WM_BEAUTIFY_FLAG" val="#wm#"/>
  <p:tag name="KSO_WM_CHIP_GROUPID" val="5e7310da9a230a26b9e88a19"/>
  <p:tag name="KSO_WM_CHIP_XID" val="5e7310da9a230a26b9e88a1a"/>
  <p:tag name="KSO_WM_UNIT_DEC_AREA_ID" val="c87f0279d20940d3941cbcbaa1aff1c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d78844ac2fa44fcbf02e4afe441c565"/>
  <p:tag name="KSO_WM_UNIT_PLACING_PICTURE" val="7d78844ac2fa44fcbf02e4afe441c565"/>
  <p:tag name="KSO_WM_TEMPLATE_ASSEMBLE_XID" val="5fd0b5401fa9d42129dd3882"/>
  <p:tag name="KSO_WM_TEMPLATE_ASSEMBLE_GROUPID" val="5fd0b5401fa9d42129dd3882"/>
</p:tagLst>
</file>

<file path=ppt/tags/tag157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81_1*f*1"/>
  <p:tag name="KSO_WM_TEMPLATE_CATEGORY" val="diagram"/>
  <p:tag name="KSO_WM_TEMPLATE_INDEX" val="20211181"/>
  <p:tag name="KSO_WM_UNIT_LAYERLEVEL" val="1"/>
  <p:tag name="KSO_WM_TAG_VERSION" val="1.0"/>
  <p:tag name="KSO_WM_BEAUTIFY_FLAG" val="#wm#"/>
  <p:tag name="KSO_WM_UNIT_DEFAULT_FONT" val="14;20;2"/>
  <p:tag name="KSO_WM_UNIT_BLOCK" val="0"/>
  <p:tag name="KSO_WM_UNIT_VALUE" val="65"/>
  <p:tag name="KSO_WM_UNIT_SHOW_EDIT_AREA_INDICATION" val="1"/>
  <p:tag name="KSO_WM_CHIP_GROUPID" val="5e6b05596848fb12bee65ac8"/>
  <p:tag name="KSO_WM_CHIP_XID" val="5e6b05596848fb12bee65aca"/>
  <p:tag name="KSO_WM_UNIT_DEC_AREA_ID" val="5e7ae3c92ebf4f48a7ddf5f59cc68f1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36ece53d444752b467fd58f588e1a3"/>
  <p:tag name="KSO_WM_UNIT_SUPPORT_BIG_FONT" val="1"/>
  <p:tag name="KSO_WM_UNIT_TEXT_FILL_FORE_SCHEMECOLOR_INDEX_BRIGHTNESS" val="0.25"/>
  <p:tag name="KSO_WM_UNIT_TEXT_FILL_FORE_SCHEMECOLOR_INDEX" val="13"/>
  <p:tag name="KSO_WM_UNIT_TEXT_FILL_TYPE" val="1"/>
  <p:tag name="KSO_WM_TEMPLATE_ASSEMBLE_XID" val="5fd0b5401fa9d42129dd3882"/>
  <p:tag name="KSO_WM_TEMPLATE_ASSEMBLE_GROUPID" val="5fd0b5401fa9d42129dd3882"/>
</p:tagLst>
</file>

<file path=ppt/tags/tag1573.xml><?xml version="1.0" encoding="utf-8"?>
<p:tagLst xmlns:p="http://schemas.openxmlformats.org/presentationml/2006/main">
  <p:tag name="KSO_WM_SLIDE_ID" val="diagram2021118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04"/>
  <p:tag name="KSO_WM_SLIDE_POSITION" val="0*0"/>
  <p:tag name="KSO_WM_TAG_VERSION" val="1.0"/>
  <p:tag name="KSO_WM_BEAUTIFY_FLAG" val="#wm#"/>
  <p:tag name="KSO_WM_TEMPLATE_CATEGORY" val="diagram"/>
  <p:tag name="KSO_WM_TEMPLATE_INDEX" val="2021118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30:09&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0:09&quot;,&quot;margin&quot;:{&quot;bottom&quot;:0.3970000147819519,&quot;left&quot;:1.2699999809265137,&quot;right&quot;:1.2699999809265137,&quot;top&quot;:0.42300000786781311},&quot;type&quot;:0},{&quot;direction&quot;:1,&quot;id&quot;:&quot;2020-12-09T19:30:09&quot;,&quot;maxSize&quot;:{&quot;size1&quot;:61.825549451438015},&quot;minSize&quot;:{&quot;size1&quot;:45.625549451438012},&quot;normalSize&quot;:{&quot;size1&quot;:61.825549451438015},&quot;subLayout&quot;:[{&quot;id&quot;:&quot;2020-12-09T19:30:09&quot;,&quot;margin&quot;:{&quot;bottom&quot;:1.6929999589920044,&quot;left&quot;:2.1170001029968262,&quot;right&quot;:1.6929999589920044,&quot;top&quot;:1.7200000286102295},&quot;type&quot;:0},{&quot;id&quot;:&quot;2020-12-09T19:30:09&quot;,&quot;margin&quot;:{&quot;bottom&quot;:3.3870000839233398,&quot;left&quot;:0,&quot;right&quot;:2.9639999866485596,&quot;top&quot;:3.3870000839233398},&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df1a7ba690ea48feb6f2e0d3cc988ba4&quot;,&quot;fill_align&quot;:&quot;cm&quot;,&quot;chip_types&quot;:[&quot;picture&quot;]},{&quot;text_align&quot;:&quot;lm&quot;,&quot;text_direction&quot;:&quot;horizontal&quot;,&quot;support_big_font&quot;:true,&quot;fill_id&quot;:&quot;1a39d45e882e4b2891803a74a9401223&quot;,&quot;fill_align&quot;:&quot;cm&quot;,&quot;chip_types&quot;:[&quot;text&quot;]}]]"/>
  <p:tag name="KSO_WM_CHIP_XID" val="5f5f3b988e478fb0c58a945e"/>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401fa9d42129dd3882"/>
  <p:tag name="KSO_WM_TEMPLATE_ASSEMBLE_GROUPID" val="5fd0b5401fa9d42129dd3882"/>
</p:tagLst>
</file>

<file path=ppt/tags/tag1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310ac7c-7fde-475d-8854-ad964013fd9d}"/>
</p:tagLst>
</file>

<file path=ppt/tags/tag1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b2b90938-c0d7-49ce-9fd3-4f17640956a1}"/>
</p:tagLst>
</file>

<file path=ppt/tags/tag1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c6522b80-4df2-4315-9f19-b265d5c2c8db}"/>
</p:tagLst>
</file>

<file path=ppt/tags/tag1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29_1*i*2"/>
  <p:tag name="KSO_WM_TEMPLATE_CATEGORY" val="diagram"/>
  <p:tag name="KSO_WM_TEMPLATE_INDEX" val="20211229"/>
  <p:tag name="KSO_WM_UNIT_LAYERLEVEL" val="1"/>
  <p:tag name="KSO_WM_TAG_VERSION" val="1.0"/>
  <p:tag name="KSO_WM_BEAUTIFY_FLAG" val="#wm#"/>
  <p:tag name="KSO_WM_UNIT_BLOCK" val="0"/>
  <p:tag name="KSO_WM_UNIT_SM_LIMIT_TYPE" val="3"/>
  <p:tag name="KSO_WM_UNIT_DEC_AREA_ID" val="cfb9d4f72d7f45b4bb3168ceedd7d7a7"/>
  <p:tag name="KSO_WM_UNIT_DECORATE_INFO" val="{&quot;DecorateInfoH&quot;:{&quot;IsAbs&quot;:true},&quot;DecorateInfoW&quot;:{&quot;IsAbs&quot;:false},&quot;DecorateInfoX&quot;:{&quot;IsAbs&quot;:true,&quot;Pos&quot;:1},&quot;DecorateInfoY&quot;:{&quot;IsAbs&quot;:true,&quot;Pos&quot;:1},&quot;ReferentInfo&quot;:{&quot;Id&quot;:&quot;d344be2f0997415a87118aacc732ec3b&quot;,&quot;X&quot;:{&quot;Pos&quot;:1},&quot;Y&quot;:{&quot;Pos&quot;:1}},&quot;whChangeMode&quot;:0}"/>
  <p:tag name="KSO_WM_CHIP_GROUPID" val="5f5ee1ca4d6848d78f644aeb"/>
  <p:tag name="KSO_WM_CHIP_XID" val="5f5f3b698e478fb0c58a941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16"/>
  <p:tag name="KSO_WM_TEMPLATE_ASSEMBLE_XID" val="5fd0b6281fa9d42129dd3a46"/>
  <p:tag name="KSO_WM_TEMPLATE_ASSEMBLE_GROUPID" val="5fd0b6281fa9d42129dd3a46"/>
</p:tagLst>
</file>

<file path=ppt/tags/tag157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29_1*a*1"/>
  <p:tag name="KSO_WM_TEMPLATE_CATEGORY" val="diagram"/>
  <p:tag name="KSO_WM_TEMPLATE_INDEX" val="2021122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b62e79a2170417a847009e82f2dfc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796850f36e94b4990b332afffae3957"/>
  <p:tag name="KSO_WM_UNIT_TEXT_FILL_FORE_SCHEMECOLOR_INDEX_BRIGHTNESS" val="0"/>
  <p:tag name="KSO_WM_UNIT_TEXT_FILL_FORE_SCHEMECOLOR_INDEX" val="13"/>
  <p:tag name="KSO_WM_UNIT_TEXT_FILL_TYPE" val="1"/>
  <p:tag name="KSO_WM_TEMPLATE_ASSEMBLE_XID" val="5fd0b6281fa9d42129dd3a46"/>
  <p:tag name="KSO_WM_TEMPLATE_ASSEMBLE_GROUPID" val="5fd0b6281fa9d42129dd3a46"/>
</p:tagLst>
</file>

<file path=ppt/tags/tag1579.xml><?xml version="1.0" encoding="utf-8"?>
<p:tagLst xmlns:p="http://schemas.openxmlformats.org/presentationml/2006/main">
  <p:tag name="KSO_WM_BEAUTIFY_FLAG" val="#wm#"/>
  <p:tag name="KSO_WM_UNIT_TYPE" val="β"/>
  <p:tag name="TABLE_SKINIDX" val="4"/>
  <p:tag name="TABLE_COLORIDX" val="f"/>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158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29_1*f*1"/>
  <p:tag name="KSO_WM_TEMPLATE_CATEGORY" val="diagram"/>
  <p:tag name="KSO_WM_TEMPLATE_INDEX" val="20211229"/>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e1769d19c53240c9a91389a0af0ffce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0b3268dff5747e48b387a121a3a3263"/>
  <p:tag name="KSO_WM_UNIT_TEXT_FILL_FORE_SCHEMECOLOR_INDEX_BRIGHTNESS" val="0.25"/>
  <p:tag name="KSO_WM_UNIT_TEXT_FILL_FORE_SCHEMECOLOR_INDEX" val="13"/>
  <p:tag name="KSO_WM_UNIT_TEXT_FILL_TYPE" val="1"/>
  <p:tag name="KSO_WM_TEMPLATE_ASSEMBLE_XID" val="5fd0b6281fa9d42129dd3a46"/>
  <p:tag name="KSO_WM_TEMPLATE_ASSEMBLE_GROUPID" val="5fd0b6281fa9d42129dd3a46"/>
</p:tagLst>
</file>

<file path=ppt/tags/tag1581.xml><?xml version="1.0" encoding="utf-8"?>
<p:tagLst xmlns:p="http://schemas.openxmlformats.org/presentationml/2006/main">
  <p:tag name="KSO_WM_SLIDE_ID" val="diagram202112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80"/>
  <p:tag name="KSO_WM_SLIDE_POSITION" val="0*0"/>
  <p:tag name="KSO_WM_TAG_VERSION" val="1.0"/>
  <p:tag name="KSO_WM_BEAUTIFY_FLAG" val="#wm#"/>
  <p:tag name="KSO_WM_TEMPLATE_CATEGORY" val="diagram"/>
  <p:tag name="KSO_WM_TEMPLATE_INDEX" val="20211229"/>
  <p:tag name="KSO_WM_SLIDE_LAYOUT" val="a_d_f"/>
  <p:tag name="KSO_WM_SLIDE_LAYOUT_CNT" val="1_1_1"/>
  <p:tag name="KSO_WM_SLIDE_LAYOUT_INFO" val="{&quot;id&quot;:&quot;2020-12-09T19:34:00&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4:00&quot;,&quot;margin&quot;:{&quot;bottom&quot;:0.44999998807907104,&quot;left&quot;:1.2699999809265137,&quot;right&quot;:1.2699999809265137,&quot;top&quot;:0.42300000786781311},&quot;type&quot;:0},{&quot;id&quot;:&quot;2020-12-09T19:34:00&quot;,&quot;maxSize&quot;:{&quot;size1&quot;:74.5},&quot;minSize&quot;:{&quot;size1&quot;:74.5},&quot;normalSize&quot;:{&quot;size1&quot;:74.5},&quot;subLayout&quot;:[{&quot;id&quot;:&quot;2020-12-09T19:34:00&quot;,&quot;margin&quot;:{&quot;bottom&quot;:1.6929999589920044,&quot;left&quot;:2.997999906539917,&quot;right&quot;:2.997999906539917,&quot;top&quot;:2.5399999618530273},&quot;type&quot;:0},{&quot;id&quot;:&quot;2020-12-09T19:34:00&quot;,&quot;margin&quot;:{&quot;bottom&quot;:1.6929999589920044,&quot;left&quot;:2.1170001029968262,&quot;right&quot;:2.1159999370574951,&quot;top&quot;:0},&quot;type&quot;:0}],&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98e478fb0c58a9410"/>
  <p:tag name="KSO_WM_CHIP_FILLPROP" val="[[{&quot;fill_id&quot;:&quot;c934b58042b44607bfcc30469ccc57d1&quot;,&quot;fill_align&quot;:&quot;lm&quot;,&quot;text_align&quot;:&quot;lm&quot;,&quot;text_direction&quot;:&quot;horizontal&quot;,&quot;chip_types&quot;:[&quot;header&quot;]},{&quot;fill_id&quot;:&quot;6a294c7b433b4b5296cb513879b5c297&quot;,&quot;fill_align&quot;:&quot;cm&quot;,&quot;text_align&quot;:&quot;cm&quot;,&quot;text_direction&quot;:&quot;horizontal&quot;,&quot;chip_types&quot;:[&quot;picture&quot;,&quot;chart&quot;,&quot;table&quot;,&quot;video&quot;],&quot;support_features&quot;:[&quot;carousel&quot;]},{&quot;fill_id&quot;:&quot;bee494f738154608922d29e9c8e2e97a&quot;,&quot;fill_align&quot;:&quot;cm&quot;,&quot;text_align&quot;:&quot;cm&quot;,&quot;text_direction&quot;:&quot;horizontal&quot;,&quot;chip_types&quot;:[&quot;text&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2"/>
  <p:tag name="KSO_WM_TEMPLATE_ASSEMBLE_XID" val="5fd0b6281fa9d42129dd3a46"/>
  <p:tag name="KSO_WM_TEMPLATE_ASSEMBLE_GROUPID" val="5fd0b6281fa9d42129dd3a46"/>
</p:tagLst>
</file>

<file path=ppt/tags/tag1582.xml><?xml version="1.0" encoding="utf-8"?>
<p:tagLst xmlns:p="http://schemas.openxmlformats.org/presentationml/2006/main">
  <p:tag name="KSO_WM_UNIT_SMARTLAYOUT_COMPRESS_INFO" val="{&#10;    &quot;id&quot;: &quot;2020-11-26T16:06:45&quot;,&#10;    &quot;max&quot;: 8.3999212598425288,&#10;    &quot;topChanged&quot;: 0&#10;}&#10;"/>
  <p:tag name="KSO_WM_UNIT_TEXT_FILL_FORE_SCHEMECOLOR_INDEX_BRIGHTNESS" val="0"/>
  <p:tag name="KSO_WM_UNIT_TEXT_FILL_FORE_SCHEMECOLOR_INDEX" val="5"/>
  <p:tag name="KSO_WM_UNIT_TEXT_FILL_TYPE" val="1"/>
</p:tagLst>
</file>

<file path=ppt/tags/tag1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7*i*1"/>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e164dca6ce7244c3a2eb8d58b79260da"/>
  <p:tag name="KSO_WM_UNIT_DECORATE_INFO" val="{&quot;DecorateInfoH&quot;:{&quot;IsAbs&quot;:true},&quot;DecorateInfoW&quot;:{&quot;IsAbs&quot;:true},&quot;DecorateInfoX&quot;:{&quot;IsAbs&quot;:true,&quot;Pos&quot;:2},&quot;DecorateInfoY&quot;:{&quot;IsAbs&quot;:true,&quot;Pos&quot;:0},&quot;ReferentInfo&quot;:{&quot;Id&quot;:&quot;2bd9252fd4c341cfb5f3f66ebe0e65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245_7*i*2"/>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fcb381a2f4ab4050a6446993d942aa62"/>
  <p:tag name="KSO_WM_UNIT_DECORATE_INFO" val="{&quot;DecorateInfoH&quot;:{&quot;IsAbs&quot;:true},&quot;DecorateInfoW&quot;:{&quot;IsAbs&quot;:true},&quot;DecorateInfoX&quot;:{&quot;IsAbs&quot;:true,&quot;Pos&quot;:0},&quot;DecorateInfoY&quot;:{&quot;IsAbs&quot;:true,&quot;Pos&quot;:2},&quot;ReferentInfo&quot;:{&quot;Id&quot;:&quot;2bd9252fd4c341cfb5f3f66ebe0e65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7*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Lst>
</file>

<file path=ppt/tags/tag1586.xml><?xml version="1.0" encoding="utf-8"?>
<p:tagLst xmlns:p="http://schemas.openxmlformats.org/presentationml/2006/main">
  <p:tag name="KSO_WM_BEAUTIFY_FLAG" val="#wm#"/>
  <p:tag name="KSO_WM_TEMPLATE_CATEGORY" val="custom"/>
  <p:tag name="KSO_WM_TEMPLATE_INDEX" val="2020324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4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6:06:45&quot;,&quot;margin&quot;:{&quot;bottom&quot;:6.4544796943664551,&quot;left&quot;:12.8480224609375,&quot;right&quot;:2.5553529262542725,&quot;top&quot;:6.5929355621337891},&quot;type&quot;:0}"/>
  <p:tag name="KSO_WM_SLIDE_BK_DARK_LIGHT" val="2"/>
  <p:tag name="KSO_WM_SLIDE_BACKGROUND_TYPE" val="general"/>
  <p:tag name="KSO_WM_SLIDE_SUPPORT_FEATURE_TYPE" val="0"/>
  <p:tag name="KSO_WM_TEMPLATE_ASSEMBLE_XID" val="5fbf620c2574a1ee74b40cf8"/>
  <p:tag name="KSO_WM_TEMPLATE_ASSEMBLE_GROUPID" val="5fbf15f69532eafaafd241f9"/>
</p:tagLst>
</file>

<file path=ppt/tags/tag1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4ef02f89-769a-47a9-bbe7-c6057dd2ae61}"/>
</p:tagLst>
</file>

<file path=ppt/tags/tag1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114412db-22ba-4553-9625-385dd34a7648}"/>
</p:tagLst>
</file>

<file path=ppt/tags/tag1589.xml><?xml version="1.0" encoding="utf-8"?>
<p:tagLst xmlns:p="http://schemas.openxmlformats.org/presentationml/2006/main">
  <p:tag name="KSO_WM_UNIT_BLOCK" val="0"/>
  <p:tag name="KSO_WM_UNIT_DEC_AREA_ID" val="75302c2cc9b84d85a96cfd350558be65"/>
  <p:tag name="KSO_WM_UNIT_HIGHLIGHT" val="0"/>
  <p:tag name="KSO_WM_UNIT_COMPATIBLE" val="0"/>
  <p:tag name="KSO_WM_UNIT_DIAGRAM_ISNUMVISUAL" val="0"/>
  <p:tag name="KSO_WM_UNIT_DIAGRAM_ISREFERUNIT" val="0"/>
  <p:tag name="KSO_WM_UNIT_TYPE" val="i"/>
  <p:tag name="KSO_WM_UNIT_INDEX" val="1"/>
  <p:tag name="KSO_WM_UNIT_ID" val="diagram20212312_1*i*1"/>
  <p:tag name="KSO_WM_TEMPLATE_CATEGORY" val="diagram"/>
  <p:tag name="KSO_WM_TEMPLATE_INDEX" val="20212312"/>
  <p:tag name="KSO_WM_UNIT_LAYERLEVEL" val="1"/>
  <p:tag name="KSO_WM_TAG_VERSION" val="1.0"/>
  <p:tag name="KSO_WM_BEAUTIFY_FLAG" val="#wm#"/>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5707b492fee247088f8f08a4a28f8b98&quot;,&quot;X&quot;:{&quot;Pos&quot;:1},&quot;Y&quot;:{&quot;Pos&quot;:1}},&quot;whChangeMode&quot;:0}"/>
  <p:tag name="KSO_WM_CHIP_GROUPID" val="5f3f917eb43232c7e0a52a11"/>
  <p:tag name="KSO_WM_CHIP_XID" val="5f3f917eb43232c7e0a52a1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80"/>
  <p:tag name="KSO_WM_TEMPLATE_ASSEMBLE_XID" val="5fd0b0461fa9d42129dd32f4"/>
  <p:tag name="KSO_WM_TEMPLATE_ASSEMBLE_GROUPID" val="5fd0b0461fa9d42129dd32f4"/>
</p:tagLst>
</file>

<file path=ppt/tags/tag15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1590.xml><?xml version="1.0" encoding="utf-8"?>
<p:tagLst xmlns:p="http://schemas.openxmlformats.org/presentationml/2006/main">
  <p:tag name="KSO_WM_UNIT_BLOCK" val="0"/>
  <p:tag name="KSO_WM_UNIT_SM_LIMIT_TYPE" val="2"/>
  <p:tag name="KSO_WM_UNIT_DEC_AREA_ID" val="b22d73620b0948ebb8d864c0dc8415e0"/>
  <p:tag name="KSO_WM_UNIT_HIGHLIGHT" val="0"/>
  <p:tag name="KSO_WM_UNIT_COMPATIBLE" val="0"/>
  <p:tag name="KSO_WM_UNIT_DIAGRAM_ISNUMVISUAL" val="0"/>
  <p:tag name="KSO_WM_UNIT_DIAGRAM_ISREFERUNIT" val="0"/>
  <p:tag name="KSO_WM_UNIT_TYPE" val="i"/>
  <p:tag name="KSO_WM_UNIT_INDEX" val="2"/>
  <p:tag name="KSO_WM_UNIT_ID" val="diagram20212312_1*i*2"/>
  <p:tag name="KSO_WM_TEMPLATE_CATEGORY" val="diagram"/>
  <p:tag name="KSO_WM_TEMPLATE_INDEX" val="20212312"/>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f917eb43232c7e0a52a11"/>
  <p:tag name="KSO_WM_CHIP_XID" val="5f3f917eb43232c7e0a52a1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0461fa9d42129dd32f4"/>
  <p:tag name="KSO_WM_TEMPLATE_ASSEMBLE_GROUPID" val="5fd0b0461fa9d42129dd32f4"/>
</p:tagLst>
</file>

<file path=ppt/tags/tag1591.xml><?xml version="1.0" encoding="utf-8"?>
<p:tagLst xmlns:p="http://schemas.openxmlformats.org/presentationml/2006/main">
  <p:tag name="KSO_WM_UNIT_BLOCK" val="0"/>
  <p:tag name="KSO_WM_UNIT_DEC_AREA_ID" val="b13a6e9416d7452fa7ed713d5f19b358"/>
  <p:tag name="KSO_WM_UNIT_HIGHLIGHT" val="0"/>
  <p:tag name="KSO_WM_UNIT_COMPATIBLE" val="0"/>
  <p:tag name="KSO_WM_UNIT_DIAGRAM_ISNUMVISUAL" val="0"/>
  <p:tag name="KSO_WM_UNIT_DIAGRAM_ISREFERUNIT" val="0"/>
  <p:tag name="KSO_WM_UNIT_TYPE" val="i"/>
  <p:tag name="KSO_WM_UNIT_INDEX" val="3"/>
  <p:tag name="KSO_WM_UNIT_ID" val="diagram20212312_1*i*3"/>
  <p:tag name="KSO_WM_TEMPLATE_CATEGORY" val="diagram"/>
  <p:tag name="KSO_WM_TEMPLATE_INDEX" val="20212312"/>
  <p:tag name="KSO_WM_UNIT_LAYERLEVEL" val="1"/>
  <p:tag name="KSO_WM_TAG_VERSION" val="1.0"/>
  <p:tag name="KSO_WM_BEAUTIFY_FLAG" val="#wm#"/>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66e1c9b6c5374d3f819cc3e6512c047d&quot;,&quot;X&quot;:{&quot;Pos&quot;:1},&quot;Y&quot;:{&quot;Pos&quot;:1}},&quot;whChangeMode&quot;:0}"/>
  <p:tag name="KSO_WM_CHIP_GROUPID" val="5f3f917eb43232c7e0a52a11"/>
  <p:tag name="KSO_WM_CHIP_XID" val="5f3f917eb43232c7e0a52a1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80"/>
  <p:tag name="KSO_WM_TEMPLATE_ASSEMBLE_XID" val="5fd0b0461fa9d42129dd32f4"/>
  <p:tag name="KSO_WM_TEMPLATE_ASSEMBLE_GROUPID" val="5fd0b0461fa9d42129dd32f4"/>
</p:tagLst>
</file>

<file path=ppt/tags/tag1592.xml><?xml version="1.0" encoding="utf-8"?>
<p:tagLst xmlns:p="http://schemas.openxmlformats.org/presentationml/2006/main">
  <p:tag name="KSO_WM_UNIT_BLOCK" val="0"/>
  <p:tag name="KSO_WM_UNIT_DEC_AREA_ID" val="a29b9fccb7014e8bb1cc64b445185224"/>
  <p:tag name="KSO_WM_UNIT_HIGHLIGHT" val="0"/>
  <p:tag name="KSO_WM_UNIT_COMPATIBLE" val="0"/>
  <p:tag name="KSO_WM_UNIT_DIAGRAM_ISNUMVISUAL" val="0"/>
  <p:tag name="KSO_WM_UNIT_DIAGRAM_ISREFERUNIT" val="0"/>
  <p:tag name="KSO_WM_UNIT_TYPE" val="i"/>
  <p:tag name="KSO_WM_UNIT_INDEX" val="4"/>
  <p:tag name="KSO_WM_UNIT_ID" val="diagram20212312_1*i*4"/>
  <p:tag name="KSO_WM_TEMPLATE_CATEGORY" val="diagram"/>
  <p:tag name="KSO_WM_TEMPLATE_INDEX" val="20212312"/>
  <p:tag name="KSO_WM_UNIT_LAYERLEVEL" val="1"/>
  <p:tag name="KSO_WM_TAG_VERSION" val="1.0"/>
  <p:tag name="KSO_WM_BEAUTIFY_FLAG" val="#wm#"/>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4b2dd83c70124bdbb938066a3df93e08&quot;,&quot;X&quot;:{&quot;Pos&quot;:1},&quot;Y&quot;:{&quot;Pos&quot;:1}},&quot;whChangeMode&quot;:0}"/>
  <p:tag name="KSO_WM_CHIP_GROUPID" val="5f3f917eb43232c7e0a52a11"/>
  <p:tag name="KSO_WM_CHIP_XID" val="5f3f917eb43232c7e0a52a1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80"/>
  <p:tag name="KSO_WM_TEMPLATE_ASSEMBLE_XID" val="5fd0b0461fa9d42129dd32f4"/>
  <p:tag name="KSO_WM_TEMPLATE_ASSEMBLE_GROUPID" val="5fd0b0461fa9d42129dd32f4"/>
</p:tagLst>
</file>

<file path=ppt/tags/tag1593.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12_1*a*1"/>
  <p:tag name="KSO_WM_TEMPLATE_CATEGORY" val="diagram"/>
  <p:tag name="KSO_WM_TEMPLATE_INDEX" val="2021231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c0665cfcedc493987ac4c2ebdb4bce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5838ba7145349f2bc3789416895a647"/>
  <p:tag name="KSO_WM_UNIT_TEXT_FILL_FORE_SCHEMECOLOR_INDEX_BRIGHTNESS" val="0"/>
  <p:tag name="KSO_WM_UNIT_TEXT_FILL_FORE_SCHEMECOLOR_INDEX" val="13"/>
  <p:tag name="KSO_WM_UNIT_TEXT_FILL_TYPE" val="1"/>
  <p:tag name="KSO_WM_TEMPLATE_ASSEMBLE_XID" val="5fd0b0461fa9d42129dd32f4"/>
  <p:tag name="KSO_WM_TEMPLATE_ASSEMBLE_GROUPID" val="5fd0b0461fa9d42129dd32f4"/>
</p:tagLst>
</file>

<file path=ppt/tags/tag1594.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2_1*f*1"/>
  <p:tag name="KSO_WM_TEMPLATE_CATEGORY" val="diagram"/>
  <p:tag name="KSO_WM_TEMPLATE_INDEX" val="20212312"/>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5707b492fee247088f8f08a4a28f8b9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2cc84e28974614a6c922c492eff0c4"/>
  <p:tag name="KSO_WM_UNIT_SUPPORT_BIG_FONT" val="1"/>
  <p:tag name="KSO_WM_UNIT_TEXT_FILL_FORE_SCHEMECOLOR_INDEX_BRIGHTNESS" val="0.25"/>
  <p:tag name="KSO_WM_UNIT_TEXT_FILL_FORE_SCHEMECOLOR_INDEX" val="13"/>
  <p:tag name="KSO_WM_UNIT_TEXT_FILL_TYPE" val="1"/>
  <p:tag name="KSO_WM_TEMPLATE_ASSEMBLE_XID" val="5fd0b0461fa9d42129dd32f4"/>
  <p:tag name="KSO_WM_TEMPLATE_ASSEMBLE_GROUPID" val="5fd0b0461fa9d42129dd32f4"/>
</p:tagLst>
</file>

<file path=ppt/tags/tag1595.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2312_1*f*3"/>
  <p:tag name="KSO_WM_TEMPLATE_CATEGORY" val="diagram"/>
  <p:tag name="KSO_WM_TEMPLATE_INDEX" val="20212312"/>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66e1c9b6c5374d3f819cc3e6512c04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699bad5721140e28f8419d5cba4f2f3"/>
  <p:tag name="KSO_WM_UNIT_SUPPORT_BIG_FONT" val="1"/>
  <p:tag name="KSO_WM_UNIT_TEXT_FILL_FORE_SCHEMECOLOR_INDEX_BRIGHTNESS" val="0.25"/>
  <p:tag name="KSO_WM_UNIT_TEXT_FILL_FORE_SCHEMECOLOR_INDEX" val="13"/>
  <p:tag name="KSO_WM_UNIT_TEXT_FILL_TYPE" val="1"/>
  <p:tag name="KSO_WM_TEMPLATE_ASSEMBLE_XID" val="5fd0b0461fa9d42129dd32f4"/>
  <p:tag name="KSO_WM_TEMPLATE_ASSEMBLE_GROUPID" val="5fd0b0461fa9d42129dd32f4"/>
</p:tagLst>
</file>

<file path=ppt/tags/tag1596.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312_1*f*2"/>
  <p:tag name="KSO_WM_TEMPLATE_CATEGORY" val="diagram"/>
  <p:tag name="KSO_WM_TEMPLATE_INDEX" val="20212312"/>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4b2dd83c70124bdbb938066a3df93e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8b4909c9cfd49f19393d556b9ed30a0"/>
  <p:tag name="KSO_WM_UNIT_SUPPORT_BIG_FONT" val="1"/>
  <p:tag name="KSO_WM_UNIT_TEXT_FILL_FORE_SCHEMECOLOR_INDEX_BRIGHTNESS" val="0.25"/>
  <p:tag name="KSO_WM_UNIT_TEXT_FILL_FORE_SCHEMECOLOR_INDEX" val="13"/>
  <p:tag name="KSO_WM_UNIT_TEXT_FILL_TYPE" val="1"/>
  <p:tag name="KSO_WM_TEMPLATE_ASSEMBLE_XID" val="5fd0b0461fa9d42129dd32f4"/>
  <p:tag name="KSO_WM_TEMPLATE_ASSEMBLE_GROUPID" val="5fd0b0461fa9d42129dd32f4"/>
</p:tagLst>
</file>

<file path=ppt/tags/tag1597.xml><?xml version="1.0" encoding="utf-8"?>
<p:tagLst xmlns:p="http://schemas.openxmlformats.org/presentationml/2006/main">
  <p:tag name="KSO_WM_SLIDE_ID" val="diagram2021231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2312"/>
  <p:tag name="KSO_WM_SLIDE_LAYOUT" val="a_f"/>
  <p:tag name="KSO_WM_SLIDE_LAYOUT_CNT" val="1_3"/>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0-12-09T19:08:54&quot;,&quot;maxSize&quot;:{&quot;size1&quot;:31.100000000000001},&quot;minSize&quot;:{&quot;size1&quot;:31.100000000000001},&quot;normalSize&quot;:{&quot;size1&quot;:31.100000000000001},&quot;subLayout&quot;:[{&quot;id&quot;:&quot;2020-12-09T19:08:54&quot;,&quot;margin&quot;:{&quot;bottom&quot;:1.2699999809265137,&quot;left&quot;:5.0799999237060547,&quot;right&quot;:1.6929999589920044,&quot;top&quot;:2.497999906539917},&quot;type&quot;:0},{&quot;id&quot;:&quot;2020-12-09T19:08:54&quot;,&quot;maxSize&quot;:{&quot;size1&quot;:41.899999999999999},&quot;minSize&quot;:{&quot;size1&quot;:22.600000000000001},&quot;normalSize&quot;:{&quot;size1&quot;:22.600258022899528},&quot;subLayout&quot;:[{&quot;id&quot;:&quot;2020-12-09T19:08:54&quot;,&quot;margin&quot;:{&quot;bottom&quot;:0.63499999046325684,&quot;left&quot;:5.9270000457763672,&quot;right&quot;:0.84700000286102295,&quot;top&quot;:1.0579999685287476},&quot;type&quot;:0},{&quot;id&quot;:&quot;2020-12-09T19:08:54&quot;,&quot;maxSize&quot;:{&quot;size1&quot;:50.100000000000001},&quot;minSize&quot;:{&quot;size1&quot;:22.800000000000001},&quot;normalSize&quot;:{&quot;size1&quot;:32.318280419433073},&quot;subLayout&quot;:[{&quot;id&quot;:&quot;2020-12-09T19:08:54&quot;,&quot;margin&quot;:{&quot;bottom&quot;:0.66100001335144043,&quot;left&quot;:5.9270000457763672,&quot;right&quot;:0.84600001573562622,&quot;top&quot;:1.031999945640564},&quot;type&quot;:0},{&quot;id&quot;:&quot;2020-12-09T19:08:54&quot;,&quot;margin&quot;:{&quot;bottom&quot;:2.3280000686645508,&quot;left&quot;:5.9270000457763672,&quot;right&quot;:0.84600001573562622,&quot;top&quot;:1.031999945640564},&quot;type&quot;:0}],&quot;type&quot;:0}],&quot;type&quot;:0}],&quot;type&quot;:0}"/>
  <p:tag name="KSO_WM_SLIDE_BACKGROUND" val="[&quot;general&quot;]"/>
  <p:tag name="KSO_WM_SLIDE_RATIO" val="1.777778"/>
  <p:tag name="KSO_WM_SLIDE_SIZE" val="960*422"/>
  <p:tag name="KSO_WM_SLIDE_POSITION" val="0*70"/>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3f917eb43232c7e0a52a12"/>
  <p:tag name="KSO_WM_CHIP_FILLPROP" val="[[{&quot;text_align&quot;:&quot;lm&quot;,&quot;text_direction&quot;:&quot;horizontal&quot;,&quot;support_big_font&quot;:false,&quot;picture_toward&quot;:0,&quot;picture_dockside&quot;:[],&quot;fill_id&quot;:&quot;2652c12e958f4353b3a6e18e391dbe49&quot;,&quot;fill_align&quot;:&quot;lm&quot;,&quot;chip_types&quot;:[&quot;header&quot;]},{&quot;text_align&quot;:&quot;lm&quot;,&quot;text_direction&quot;:&quot;horizontal&quot;,&quot;support_big_font&quot;:true,&quot;picture_toward&quot;:0,&quot;picture_dockside&quot;:[],&quot;fill_id&quot;:&quot;d2828aa19e36414b8b6e0d08b7b7bbc0&quot;,&quot;fill_align&quot;:&quot;lm&quot;,&quot;chip_types&quot;:[&quot;text&quot;]},{&quot;text_align&quot;:&quot;lm&quot;,&quot;text_direction&quot;:&quot;horizontal&quot;,&quot;support_big_font&quot;:true,&quot;picture_toward&quot;:0,&quot;picture_dockside&quot;:[],&quot;fill_id&quot;:&quot;f560e99551744610894113e51ec222aa&quot;,&quot;fill_align&quot;:&quot;lm&quot;,&quot;chip_types&quot;:[&quot;text&quot;]},{&quot;text_align&quot;:&quot;lm&quot;,&quot;text_direction&quot;:&quot;horizontal&quot;,&quot;support_big_font&quot;:true,&quot;picture_toward&quot;:0,&quot;picture_dockside&quot;:[],&quot;fill_id&quot;:&quot;7f1df020354441b587fd77e7ebef26f2&quot;,&quot;fill_align&quot;:&quot;lm&quot;,&quot;chip_types&quot;:[&quot;text&quot;]}]]"/>
  <p:tag name="KSO_WM_CHIP_DECFILLPROP" val="[]"/>
  <p:tag name="KSO_WM_CHIP_GROUPID" val="5f3f917eb43232c7e0a52a11"/>
  <p:tag name="KSO_WM_SLIDE_BK_DARK_LIGHT" val=""/>
  <p:tag name="KSO_WM_SLIDE_BACKGROUND_TYPE" val="general"/>
  <p:tag name="KSO_WM_SLIDE_SUPPORT_FEATURE_TYPE" val="0"/>
  <p:tag name="KSO_WM_SLIDE_SAME_FONT_SIZE" val="1"/>
  <p:tag name="KSO_WM_TEMPLATE_ASSEMBLE_XID" val="5fd0b0461fa9d42129dd32f4"/>
  <p:tag name="KSO_WM_TEMPLATE_ASSEMBLE_GROUPID" val="5fd0b0461fa9d42129dd32f4"/>
</p:tagLst>
</file>

<file path=ppt/tags/tag1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1af6d3f-4f98-4176-be2a-8306fc937015}"/>
</p:tagLst>
</file>

<file path=ppt/tags/tag1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bb7374c2-d293-4e11-a489-f26781cfc75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Lst>
</file>

<file path=ppt/tags/tag16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f5873ad9-c7ce-4d73-be4e-cacf17fcbe81}"/>
</p:tagLst>
</file>

<file path=ppt/tags/tag1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64_1*i*2"/>
  <p:tag name="KSO_WM_TEMPLATE_CATEGORY" val="diagram"/>
  <p:tag name="KSO_WM_TEMPLATE_INDEX" val="20211164"/>
  <p:tag name="KSO_WM_UNIT_LAYERLEVEL" val="1"/>
  <p:tag name="KSO_WM_TAG_VERSION" val="1.0"/>
  <p:tag name="KSO_WM_BEAUTIFY_FLAG" val="#wm#"/>
  <p:tag name="KSO_WM_UNIT_BLOCK" val="0"/>
  <p:tag name="KSO_WM_UNIT_SM_LIMIT_TYPE" val="1"/>
  <p:tag name="KSO_WM_UNIT_DEC_AREA_ID" val="9dd3b0430adf4bf1a1912fcc1a9dcd6f"/>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a58e478fb0c58a947c"/>
  <p:tag name="KSO_WM_UNIT_LINE_FORE_SCHEMECOLOR_INDEX_BRIGHTNESS" val="0"/>
  <p:tag name="KSO_WM_UNIT_LINE_FORE_SCHEMECOLOR_INDEX" val="1"/>
  <p:tag name="KSO_WM_UNIT_LINE_FILL_TYPE" val="2"/>
  <p:tag name="KSO_WM_TEMPLATE_ASSEMBLE_XID" val="5fd0b5f01fa9d42129dd3a0d"/>
  <p:tag name="KSO_WM_TEMPLATE_ASSEMBLE_GROUPID" val="5fd0b5f01fa9d42129dd3a0d"/>
</p:tagLst>
</file>

<file path=ppt/tags/tag160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64_1*a*1"/>
  <p:tag name="KSO_WM_TEMPLATE_CATEGORY" val="diagram"/>
  <p:tag name="KSO_WM_TEMPLATE_INDEX" val="2021116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aa09a95f5c44fab12a01048345af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ec1ed1e602e4146ae0889a8d2f84175"/>
  <p:tag name="KSO_WM_UNIT_TEXT_FILL_FORE_SCHEMECOLOR_INDEX_BRIGHTNESS" val="0"/>
  <p:tag name="KSO_WM_UNIT_TEXT_FILL_FORE_SCHEMECOLOR_INDEX" val="13"/>
  <p:tag name="KSO_WM_UNIT_TEXT_FILL_TYPE" val="1"/>
  <p:tag name="KSO_WM_TEMPLATE_ASSEMBLE_XID" val="5fd0b5f01fa9d42129dd3a0d"/>
  <p:tag name="KSO_WM_TEMPLATE_ASSEMBLE_GROUPID" val="5fd0b5f01fa9d42129dd3a0d"/>
</p:tagLst>
</file>

<file path=ppt/tags/tag1603.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64_1*f*1"/>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74"/>
  <p:tag name="KSO_WM_UNIT_SHOW_EDIT_AREA_INDICATION" val="1"/>
  <p:tag name="KSO_WM_CHIP_GROUPID" val="5e6b05596848fb12bee65ac8"/>
  <p:tag name="KSO_WM_CHIP_XID" val="5e6b05596848fb12bee65aca"/>
  <p:tag name="KSO_WM_UNIT_DEC_AREA_ID" val="4979d50e966b4954bbd2a0a5ee5b90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1324c8fb244fe7bdb02a99e30ec5d7"/>
  <p:tag name="KSO_WM_UNIT_SUPPORT_BIG_FONT" val="1"/>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0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64_1*f*2"/>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215"/>
  <p:tag name="KSO_WM_UNIT_SHOW_EDIT_AREA_INDICATION" val="1"/>
  <p:tag name="KSO_WM_CHIP_GROUPID" val="5e6b05596848fb12bee65ac8"/>
  <p:tag name="KSO_WM_CHIP_XID" val="5e6b05596848fb12bee65aca"/>
  <p:tag name="KSO_WM_UNIT_DEC_AREA_ID" val="702341d583e64b4e80b2af35146cf4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d64ec4fb90460686894bb7a6e05a0a"/>
  <p:tag name="KSO_WM_UNIT_SUPPORT_UNIT_TYPE" val="[&quot;d&quot;]"/>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05.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4"/>
  <p:tag name="KSO_WM_UNIT_ID" val="diagram20211164_1*i*4"/>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06.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5"/>
  <p:tag name="KSO_WM_UNIT_ID" val="diagram20211164_1*i*5"/>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07.xml><?xml version="1.0" encoding="utf-8"?>
<p:tagLst xmlns:p="http://schemas.openxmlformats.org/presentationml/2006/main">
  <p:tag name="KSO_WM_SLIDE_ID" val="diagram2021116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64"/>
  <p:tag name="KSO_WM_SLIDE_LAYOUT" val="a_f"/>
  <p:tag name="KSO_WM_SLIDE_LAYOUT_CNT" val="1_2"/>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58e478fb0c58a947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true,&quot;fill_id&quot;:&quot;7677cba5f67942a4965523ce6c2a8e77&quot;,&quot;fill_align&quot;:&quot;lm&quot;,&quot;chip_types&quot;:[&quot;text&quot;]},{&quot;text_align&quot;:&quot;lm&quot;,&quot;text_direction&quot;:&quot;horizontal&quot;,&quot;support_big_font&quot;:false,&quot;fill_id&quot;:&quot;348d184d796e46aeb0eef14c0a5d8cca&quot;,&quot;fill_align&quot;:&quot;lm&quot;,&quot;chip_types&quot;:[&quot;text&quot;,&quot;picture&quot;]}]]"/>
  <p:tag name="KSO_WM_SLIDE_LAYOUT_INFO" val="{&quot;id&quot;:&quot;2020-12-09T19:33:05&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3:05&quot;,&quot;margin&quot;:{&quot;bottom&quot;:0.44999998807907104,&quot;left&quot;:1.2699999809265137,&quot;right&quot;:1.2699999809265137,&quot;top&quot;:0.42300000786781311},&quot;type&quot;:0},{&quot;id&quot;:&quot;2020-12-09T19:33:05&quot;,&quot;maxSize&quot;:{&quot;size1&quot;:35.799999999999997},&quot;minSize&quot;:{&quot;size1&quot;:35.799999999999997},&quot;normalSize&quot;:{&quot;size1&quot;:35.799999999999997},&quot;subLayout&quot;:[{&quot;id&quot;:&quot;2020-12-09T19:33:05&quot;,&quot;margin&quot;:{&quot;bottom&quot;:0,&quot;left&quot;:1.6929999589920044,&quot;right&quot;:5.0799999237060547,&quot;top&quot;:2.1170001029968262},&quot;type&quot;:0},{&quot;id&quot;:&quot;2020-12-09T19:33:05&quot;,&quot;margin&quot;:{&quot;bottom&quot;:2.1170001029968262,&quot;left&quot;:1.6779999732971191,&quot;right&quot;:1.6779999732971191,&quot;top&quot;:2.1170001029968262},&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f01fa9d42129dd3a0d"/>
  <p:tag name="KSO_WM_TEMPLATE_ASSEMBLE_GROUPID" val="5fd0b5f01fa9d42129dd3a0d"/>
</p:tagLst>
</file>

<file path=ppt/tags/tag1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dc7d8b7-790a-47b8-b6ce-9830c17dd63b}"/>
</p:tagLst>
</file>

<file path=ppt/tags/tag1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899c5f27-4b3c-43e5-91fc-281fd3cea60c}"/>
</p:tagLst>
</file>

<file path=ppt/tags/tag16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1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94f245de-032f-4cd1-aa39-92227f5c95a7}"/>
</p:tagLst>
</file>

<file path=ppt/tags/tag1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64_1*i*2"/>
  <p:tag name="KSO_WM_TEMPLATE_CATEGORY" val="diagram"/>
  <p:tag name="KSO_WM_TEMPLATE_INDEX" val="20211164"/>
  <p:tag name="KSO_WM_UNIT_LAYERLEVEL" val="1"/>
  <p:tag name="KSO_WM_TAG_VERSION" val="1.0"/>
  <p:tag name="KSO_WM_BEAUTIFY_FLAG" val="#wm#"/>
  <p:tag name="KSO_WM_UNIT_BLOCK" val="0"/>
  <p:tag name="KSO_WM_UNIT_SM_LIMIT_TYPE" val="1"/>
  <p:tag name="KSO_WM_UNIT_DEC_AREA_ID" val="9dd3b0430adf4bf1a1912fcc1a9dcd6f"/>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a58e478fb0c58a947c"/>
  <p:tag name="KSO_WM_UNIT_LINE_FORE_SCHEMECOLOR_INDEX_BRIGHTNESS" val="0"/>
  <p:tag name="KSO_WM_UNIT_LINE_FORE_SCHEMECOLOR_INDEX" val="1"/>
  <p:tag name="KSO_WM_UNIT_LINE_FILL_TYPE" val="2"/>
  <p:tag name="KSO_WM_TEMPLATE_ASSEMBLE_XID" val="5fd0b5f01fa9d42129dd3a0d"/>
  <p:tag name="KSO_WM_TEMPLATE_ASSEMBLE_GROUPID" val="5fd0b5f01fa9d42129dd3a0d"/>
</p:tagLst>
</file>

<file path=ppt/tags/tag161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64_1*a*1"/>
  <p:tag name="KSO_WM_TEMPLATE_CATEGORY" val="diagram"/>
  <p:tag name="KSO_WM_TEMPLATE_INDEX" val="2021116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aa09a95f5c44fab12a01048345af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ec1ed1e602e4146ae0889a8d2f84175"/>
  <p:tag name="KSO_WM_UNIT_TEXT_FILL_FORE_SCHEMECOLOR_INDEX_BRIGHTNESS" val="0"/>
  <p:tag name="KSO_WM_UNIT_TEXT_FILL_FORE_SCHEMECOLOR_INDEX" val="13"/>
  <p:tag name="KSO_WM_UNIT_TEXT_FILL_TYPE" val="1"/>
  <p:tag name="KSO_WM_TEMPLATE_ASSEMBLE_XID" val="5fd0b5f01fa9d42129dd3a0d"/>
  <p:tag name="KSO_WM_TEMPLATE_ASSEMBLE_GROUPID" val="5fd0b5f01fa9d42129dd3a0d"/>
</p:tagLst>
</file>

<file path=ppt/tags/tag1613.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64_1*f*1"/>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74"/>
  <p:tag name="KSO_WM_UNIT_SHOW_EDIT_AREA_INDICATION" val="1"/>
  <p:tag name="KSO_WM_CHIP_GROUPID" val="5e6b05596848fb12bee65ac8"/>
  <p:tag name="KSO_WM_CHIP_XID" val="5e6b05596848fb12bee65aca"/>
  <p:tag name="KSO_WM_UNIT_DEC_AREA_ID" val="4979d50e966b4954bbd2a0a5ee5b90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1324c8fb244fe7bdb02a99e30ec5d7"/>
  <p:tag name="KSO_WM_UNIT_SUPPORT_BIG_FONT" val="1"/>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1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64_1*f*2"/>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215"/>
  <p:tag name="KSO_WM_UNIT_SHOW_EDIT_AREA_INDICATION" val="1"/>
  <p:tag name="KSO_WM_CHIP_GROUPID" val="5e6b05596848fb12bee65ac8"/>
  <p:tag name="KSO_WM_CHIP_XID" val="5e6b05596848fb12bee65aca"/>
  <p:tag name="KSO_WM_UNIT_DEC_AREA_ID" val="702341d583e64b4e80b2af35146cf4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d64ec4fb90460686894bb7a6e05a0a"/>
  <p:tag name="KSO_WM_UNIT_SUPPORT_UNIT_TYPE" val="[&quot;d&quot;]"/>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15.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4"/>
  <p:tag name="KSO_WM_UNIT_ID" val="diagram20211164_1*i*4"/>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16.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5"/>
  <p:tag name="KSO_WM_UNIT_ID" val="diagram20211164_1*i*5"/>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17.xml><?xml version="1.0" encoding="utf-8"?>
<p:tagLst xmlns:p="http://schemas.openxmlformats.org/presentationml/2006/main">
  <p:tag name="KSO_WM_SLIDE_ID" val="diagram2021116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64"/>
  <p:tag name="KSO_WM_SLIDE_LAYOUT" val="a_f"/>
  <p:tag name="KSO_WM_SLIDE_LAYOUT_CNT" val="1_2"/>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58e478fb0c58a947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true,&quot;fill_id&quot;:&quot;7677cba5f67942a4965523ce6c2a8e77&quot;,&quot;fill_align&quot;:&quot;lm&quot;,&quot;chip_types&quot;:[&quot;text&quot;]},{&quot;text_align&quot;:&quot;lm&quot;,&quot;text_direction&quot;:&quot;horizontal&quot;,&quot;support_big_font&quot;:false,&quot;fill_id&quot;:&quot;348d184d796e46aeb0eef14c0a5d8cca&quot;,&quot;fill_align&quot;:&quot;lm&quot;,&quot;chip_types&quot;:[&quot;text&quot;,&quot;picture&quot;]}]]"/>
  <p:tag name="KSO_WM_SLIDE_LAYOUT_INFO" val="{&quot;id&quot;:&quot;2020-12-09T19:33:05&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3:05&quot;,&quot;margin&quot;:{&quot;bottom&quot;:0.44999998807907104,&quot;left&quot;:1.2699999809265137,&quot;right&quot;:1.2699999809265137,&quot;top&quot;:0.42300000786781311},&quot;type&quot;:0},{&quot;id&quot;:&quot;2020-12-09T19:33:05&quot;,&quot;maxSize&quot;:{&quot;size1&quot;:35.799999999999997},&quot;minSize&quot;:{&quot;size1&quot;:35.799999999999997},&quot;normalSize&quot;:{&quot;size1&quot;:35.799999999999997},&quot;subLayout&quot;:[{&quot;id&quot;:&quot;2020-12-09T19:33:05&quot;,&quot;margin&quot;:{&quot;bottom&quot;:0,&quot;left&quot;:1.6929999589920044,&quot;right&quot;:5.0799999237060547,&quot;top&quot;:2.1170001029968262},&quot;type&quot;:0},{&quot;id&quot;:&quot;2020-12-09T19:33:05&quot;,&quot;margin&quot;:{&quot;bottom&quot;:2.1170001029968262,&quot;left&quot;:1.6779999732971191,&quot;right&quot;:1.6779999732971191,&quot;top&quot;:2.1170001029968262},&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f01fa9d42129dd3a0d"/>
  <p:tag name="KSO_WM_TEMPLATE_ASSEMBLE_GROUPID" val="5fd0b5f01fa9d42129dd3a0d"/>
</p:tagLst>
</file>

<file path=ppt/tags/tag1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b62fe5ae-241f-40cf-8893-b05cdb5ff7f4}"/>
</p:tagLst>
</file>

<file path=ppt/tags/tag1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c6d719e4-dbbc-46e0-af13-e71679be3014}"/>
</p:tagLst>
</file>

<file path=ppt/tags/tag162.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1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c6a66e96-63d4-4a74-ab7c-842d62aae41b}"/>
</p:tagLst>
</file>

<file path=ppt/tags/tag1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35_1*i*2"/>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b58dab4db15d44bcb1df66e0f5ffd97f"/>
  <p:tag name="KSO_WM_UNIT_DECORATE_INFO" val="{&quot;DecorateInfoH&quot;:{&quot;IsAbs&quot;:true},&quot;DecorateInfoW&quot;:{&quot;IsAbs&quot;:true},&quot;DecorateInfoX&quot;:{&quot;IsAbs&quot;:true,&quot;Pos&quot;:1},&quot;DecorateInfoY&quot;:{&quot;IsAbs&quot;:true,&quot;Pos&quot;:1},&quot;ReferentInfo&quot;:{&quot;Id&quot;:&quot;ef6761cd67fa49c2a3d5580c2a48da6e&quot;,&quot;X&quot;:{&quot;Pos&quot;:1},&quot;Y&quot;:{&quot;Pos&quot;:1}},&quot;whChangeMode&quot;:0}"/>
  <p:tag name="KSO_WM_CHIP_GROUPID" val="5f5ee1ca4d6848d78f644aeb"/>
  <p:tag name="KSO_WM_CHIP_XID" val="5f5f3b658e478fb0c58a940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493"/>
  <p:tag name="KSO_WM_TEMPLATE_ASSEMBLE_XID" val="5fd0b3bf1fa9d42129dd358a"/>
  <p:tag name="KSO_WM_TEMPLATE_ASSEMBLE_GROUPID" val="5fd0b3bf1fa9d42129dd358a"/>
</p:tagLst>
</file>

<file path=ppt/tags/tag162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35_1*a*1"/>
  <p:tag name="KSO_WM_TEMPLATE_CATEGORY" val="diagram"/>
  <p:tag name="KSO_WM_TEMPLATE_INDEX" val="2021583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7998df9823b421b97221ad29063bc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865ca10d6c4303b0cccf6aad2c9a58"/>
  <p:tag name="KSO_WM_UNIT_TEXT_FILL_FORE_SCHEMECOLOR_INDEX_BRIGHTNESS" val="0"/>
  <p:tag name="KSO_WM_UNIT_TEXT_FILL_FORE_SCHEMECOLOR_INDEX" val="13"/>
  <p:tag name="KSO_WM_UNIT_TEXT_FILL_TYPE" val="1"/>
  <p:tag name="KSO_WM_TEMPLATE_ASSEMBLE_XID" val="5fd0b3bf1fa9d42129dd358a"/>
  <p:tag name="KSO_WM_TEMPLATE_ASSEMBLE_GROUPID" val="5fd0b3bf1fa9d42129dd358a"/>
</p:tagLst>
</file>

<file path=ppt/tags/tag16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35_1*f*1"/>
  <p:tag name="KSO_WM_TEMPLATE_CATEGORY" val="diagram"/>
  <p:tag name="KSO_WM_TEMPLATE_INDEX" val="20215835"/>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ef6761cd67fa49c2a3d5580c2a48da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1ca3833dcea442d878f36bede2b180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b3bf1fa9d42129dd358a"/>
  <p:tag name="KSO_WM_TEMPLATE_ASSEMBLE_GROUPID" val="5fd0b3bf1fa9d42129dd358a"/>
</p:tagLst>
</file>

<file path=ppt/tags/tag1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3"/>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4b32df71aa3b4b56b94539aaf452f757"/>
  <p:tag name="KSO_WM_UNIT_TYPE" val="i"/>
  <p:tag name="KSO_WM_UNIT_INDEX" val="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4"/>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95bed5b55032478aa8b8af2e5407bba5"/>
  <p:tag name="KSO_WM_UNIT_TYPE" val="i"/>
  <p:tag name="KSO_WM_UNIT_INDEX" val="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626.xml><?xml version="1.0" encoding="utf-8"?>
<p:tagLst xmlns:p="http://schemas.openxmlformats.org/presentationml/2006/main">
  <p:tag name="KSO_WM_SLIDE_ID" val="diagram2021583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92"/>
  <p:tag name="KSO_WM_SLIDE_POSITION" val="0*0"/>
  <p:tag name="KSO_WM_TAG_VERSION" val="1.0"/>
  <p:tag name="KSO_WM_BEAUTIFY_FLAG" val="#wm#"/>
  <p:tag name="KSO_WM_TEMPLATE_CATEGORY" val="diagram"/>
  <p:tag name="KSO_WM_TEMPLATE_INDEX" val="20215835"/>
  <p:tag name="KSO_WM_SLIDE_LAYOUT" val="a_f"/>
  <p:tag name="KSO_WM_SLIDE_LAYOUT_CNT" val="1_1"/>
  <p:tag name="KSO_WM_SLIDE_LAYOUT_INFO" val="{&quot;id&quot;:&quot;2020-12-09T19:23: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43&quot;,&quot;margin&quot;:{&quot;bottom&quot;:0.42300000786781311,&quot;left&quot;:1.2699999809265137,&quot;right&quot;:1.2699999809265137,&quot;top&quot;:0.42300000786781311},&quot;type&quot;:0},{&quot;id&quot;:&quot;2020-12-09T19:23:44&quot;,&quot;margin&quot;:{&quot;bottom&quot;:2.1170001029968262,&quot;left&quot;:7.619999885559082,&quot;right&quot;:7.619999885559082,&quot;top&quot;:2.1170001029968262},&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58e478fb0c58a9404"/>
  <p:tag name="KSO_WM_CHIP_FILLPROP" val="[[{&quot;fill_id&quot;:&quot;c934b58042b44607bfcc30469ccc57d1&quot;,&quot;fill_align&quot;:&quot;lm&quot;,&quot;text_align&quot;:&quot;lm&quot;,&quot;text_direction&quot;:&quot;horizontal&quot;,&quot;chip_types&quot;:[&quot;header&quot;]},{&quot;fill_id&quot;:&quot;2ca697fb6ed3405a815a26366cd6d128&quot;,&quot;fill_align&quot;:&quot;cm&quot;,&quot;text_align&quot;:&quot;lm&quot;,&quot;text_direction&quot;:&quot;horizontal&quot;,&quot;chip_types&quot;:[&quot;diagram&quot;,&quot;text&quot;,&quot;picture&quot;,&quot;chart&quot;,&quot;table&quot;,&quot;video&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f1fa9d42129dd358a"/>
  <p:tag name="KSO_WM_TEMPLATE_ASSEMBLE_GROUPID" val="5fd0b3bf1fa9d42129dd358a"/>
</p:tagLst>
</file>

<file path=ppt/tags/tag1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4b24ebb9-c10d-4ebd-ad92-c4dc852970d9}"/>
</p:tagLst>
</file>

<file path=ppt/tags/tag1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231e7bfb-4911-4d6a-9f83-6bc5e376913c}"/>
</p:tagLst>
</file>

<file path=ppt/tags/tag1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b1e4f5a8-e075-4fe5-aa7b-cb83c66eb313}"/>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6cb3715e-272f-4380-b307-cad103f1e4b8}"/>
</p:tagLst>
</file>

<file path=ppt/tags/tag1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98_1*i*3"/>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1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98_1*i*4"/>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163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98_1*a*1"/>
  <p:tag name="KSO_WM_TEMPLATE_CATEGORY" val="diagram"/>
  <p:tag name="KSO_WM_TEMPLATE_INDEX" val="202111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5887ec5832c451b8b35f41b5ec7d35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8216ab0bc6474a94b4a7b84dfc5a1a"/>
  <p:tag name="KSO_WM_UNIT_TEXT_FILL_FORE_SCHEMECOLOR_INDEX_BRIGHTNESS" val="0"/>
  <p:tag name="KSO_WM_UNIT_TEXT_FILL_FORE_SCHEMECOLOR_INDEX" val="13"/>
  <p:tag name="KSO_WM_UNIT_TEXT_FILL_TYPE" val="1"/>
  <p:tag name="KSO_WM_TEMPLATE_ASSEMBLE_XID" val="5fd0b4ac1fa9d42129dd370e"/>
  <p:tag name="KSO_WM_TEMPLATE_ASSEMBLE_GROUPID" val="5fd0b4ac1fa9d42129dd370e"/>
</p:tagLst>
</file>

<file path=ppt/tags/tag1633.xml><?xml version="1.0" encoding="utf-8"?>
<p:tagLst xmlns:p="http://schemas.openxmlformats.org/presentationml/2006/main">
  <p:tag name="KSO_WM_UNIT_VALUE" val="1142*2030"/>
  <p:tag name="KSO_WM_UNIT_HIGHLIGHT" val="0"/>
  <p:tag name="KSO_WM_UNIT_COMPATIBLE" val="1"/>
  <p:tag name="KSO_WM_UNIT_DIAGRAM_ISNUMVISUAL" val="0"/>
  <p:tag name="KSO_WM_UNIT_DIAGRAM_ISREFERUNIT" val="0"/>
  <p:tag name="KSO_WM_UNIT_TYPE" val="d"/>
  <p:tag name="KSO_WM_UNIT_INDEX" val="1"/>
  <p:tag name="KSO_WM_UNIT_ID" val="diagram20211198_1*d*1"/>
  <p:tag name="KSO_WM_TEMPLATE_CATEGORY" val="diagram"/>
  <p:tag name="KSO_WM_TEMPLATE_INDEX" val="20211198"/>
  <p:tag name="KSO_WM_UNIT_LAYERLEVEL" val="1"/>
  <p:tag name="KSO_WM_TAG_VERSION" val="1.0"/>
  <p:tag name="KSO_WM_BEAUTIFY_FLAG" val="#wm#"/>
  <p:tag name="KSO_WM_CHIP_GROUPID" val="5e7310da9a230a26b9e88a19"/>
  <p:tag name="KSO_WM_CHIP_XID" val="5e7310da9a230a26b9e88a1a"/>
  <p:tag name="KSO_WM_UNIT_DEC_AREA_ID" val="cf6f3e5bb13e4e82a008898ce93d1ea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31d05e1891f4c2ab74029d76163ecd4"/>
  <p:tag name="KSO_WM_UNIT_PLACING_PICTURE" val="931d05e1891f4c2ab74029d76163ecd4"/>
  <p:tag name="KSO_WM_TEMPLATE_ASSEMBLE_XID" val="5fd0b4ac1fa9d42129dd370e"/>
  <p:tag name="KSO_WM_TEMPLATE_ASSEMBLE_GROUPID" val="5fd0b4ac1fa9d42129dd370e"/>
</p:tagLst>
</file>

<file path=ppt/tags/tag1634.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98_1*f*1"/>
  <p:tag name="KSO_WM_TEMPLATE_CATEGORY" val="diagram"/>
  <p:tag name="KSO_WM_TEMPLATE_INDEX" val="20211198"/>
  <p:tag name="KSO_WM_UNIT_LAYERLEVEL" val="1"/>
  <p:tag name="KSO_WM_TAG_VERSION" val="1.0"/>
  <p:tag name="KSO_WM_BEAUTIFY_FLAG" val="#wm#"/>
  <p:tag name="KSO_WM_UNIT_DEFAULT_FONT" val="14;20;2"/>
  <p:tag name="KSO_WM_UNIT_BLOCK" val="0"/>
  <p:tag name="KSO_WM_UNIT_VALUE" val="40"/>
  <p:tag name="KSO_WM_UNIT_SHOW_EDIT_AREA_INDICATION" val="1"/>
  <p:tag name="KSO_WM_CHIP_GROUPID" val="5e6b05596848fb12bee65ac8"/>
  <p:tag name="KSO_WM_CHIP_XID" val="5e6b05596848fb12bee65aca"/>
  <p:tag name="KSO_WM_UNIT_DEC_AREA_ID" val="649851f6359148abaffa990bc68e7e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550cca2e144408a6544e15ef1e8f2d"/>
  <p:tag name="KSO_WM_UNIT_SUPPORT_BIG_FONT" val="1"/>
  <p:tag name="KSO_WM_UNIT_TEXT_FILL_FORE_SCHEMECOLOR_INDEX_BRIGHTNESS" val="0.25"/>
  <p:tag name="KSO_WM_UNIT_TEXT_FILL_FORE_SCHEMECOLOR_INDEX" val="13"/>
  <p:tag name="KSO_WM_UNIT_TEXT_FILL_TYPE" val="1"/>
  <p:tag name="KSO_WM_TEMPLATE_ASSEMBLE_XID" val="5fd0b4ac1fa9d42129dd370e"/>
  <p:tag name="KSO_WM_TEMPLATE_ASSEMBLE_GROUPID" val="5fd0b4ac1fa9d42129dd370e"/>
</p:tagLst>
</file>

<file path=ppt/tags/tag1635.xml><?xml version="1.0" encoding="utf-8"?>
<p:tagLst xmlns:p="http://schemas.openxmlformats.org/presentationml/2006/main">
  <p:tag name="KSO_WM_SLIDE_ID" val="diagram2021119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98"/>
  <p:tag name="KSO_WM_SLIDE_LAYOUT" val="a_d_f"/>
  <p:tag name="KSO_WM_SLIDE_LAYOUT_CNT" val="1_1_1"/>
  <p:tag name="KSO_WM_SLIDE_LAYOUT_INFO" val="{&quot;id&quot;:&quot;2020-12-09T19:27:40&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7:40&quot;,&quot;margin&quot;:{&quot;bottom&quot;:0.42300000786781311,&quot;left&quot;:1.2699999809265137,&quot;right&quot;:1.2699999809265137,&quot;top&quot;:0.42300000786781311},&quot;type&quot;:0},{&quot;direction&quot;:1,&quot;id&quot;:&quot;2020-12-09T19:27:40&quot;,&quot;maxSize&quot;:{&quot;size1&quot;:60.100000000000001},&quot;minSize&quot;:{&quot;size1&quot;:60.100000000000001},&quot;normalSize&quot;:{&quot;size1&quot;:60.100000000000001},&quot;subLayout&quot;:[{&quot;id&quot;:&quot;2020-12-09T19:27:40&quot;,&quot;margin&quot;:{&quot;bottom&quot;:1.6929999589920044,&quot;left&quot;:0,&quot;right&quot;:0.026000002399086952,&quot;top&quot;:1.6929999589920044},&quot;type&quot;:0},{&quot;id&quot;:&quot;2020-12-09T19:27:40&quot;,&quot;margin&quot;:{&quot;bottom&quot;:3.809999942779541,&quot;left&quot;:2.5399999618530273,&quot;right&quot;:2.9630000591278076,&quot;top&quot;:4.2329998016357422},&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918e478fb0c58a9440"/>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5b95fd433f7a49a7a254d6ee593dd39a&quot;,&quot;fill_align&quot;:&quot;cm&quot;,&quot;chip_types&quot;:[&quot;picture&quot;]},{&quot;text_align&quot;:&quot;lm&quot;,&quot;text_direction&quot;:&quot;horizontal&quot;,&quot;support_big_font&quot;:true,&quot;fill_id&quot;:&quot;194f426656614c94b4faf5d63960bf3c&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4ac1fa9d42129dd370e"/>
  <p:tag name="KSO_WM_TEMPLATE_ASSEMBLE_GROUPID" val="5fd0b4ac1fa9d42129dd370e"/>
</p:tagLst>
</file>

<file path=ppt/tags/tag1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9ce04dde-5fd4-408d-aab2-5b9667f423cc}"/>
</p:tagLst>
</file>

<file path=ppt/tags/tag1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ef382bd8-f1fc-40de-8bf5-315fbdb1b52f}"/>
</p:tagLst>
</file>

<file path=ppt/tags/tag1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14cf7f8d-bad8-4fe7-8562-357c3e329011}"/>
</p:tagLst>
</file>

<file path=ppt/tags/tag1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73_1*i*2"/>
  <p:tag name="KSO_WM_TEMPLATE_CATEGORY" val="diagram"/>
  <p:tag name="KSO_WM_TEMPLATE_INDEX" val="20211173"/>
  <p:tag name="KSO_WM_UNIT_LAYERLEVEL" val="1"/>
  <p:tag name="KSO_WM_TAG_VERSION" val="1.0"/>
  <p:tag name="KSO_WM_BEAUTIFY_FLAG" val="#wm#"/>
  <p:tag name="KSO_WM_UNIT_BLOCK" val="0"/>
  <p:tag name="KSO_WM_UNIT_SM_LIMIT_TYPE" val="2"/>
  <p:tag name="KSO_WM_UNIT_DEC_AREA_ID" val="c47e7acfdd80412c830b2539586c201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a08e478fb0c58a946f"/>
  <p:tag name="KSO_WM_UNIT_FILL_FORE_SCHEMECOLOR_INDEX_BRIGHTNESS" val="0"/>
  <p:tag name="KSO_WM_UNIT_FILL_FORE_SCHEMECOLOR_INDEX" val="16"/>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06"/>
  <p:tag name="KSO_WM_TEMPLATE_ASSEMBLE_XID" val="5fd0b5181fa9d42129dd385e"/>
  <p:tag name="KSO_WM_TEMPLATE_ASSEMBLE_GROUPID" val="5fd0b5181fa9d42129dd385e"/>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2725410c-b024-437d-a2e3-132ade4da837}"/>
</p:tagLst>
</file>

<file path=ppt/tags/tag164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3_1*a*1"/>
  <p:tag name="KSO_WM_TEMPLATE_CATEGORY" val="diagram"/>
  <p:tag name="KSO_WM_TEMPLATE_INDEX" val="202111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5cce115b2a445b4945f644923daa31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5ef74244b3346cd9a3b1c826b874d75"/>
  <p:tag name="KSO_WM_UNIT_TEXT_FILL_FORE_SCHEMECOLOR_INDEX_BRIGHTNESS" val="0"/>
  <p:tag name="KSO_WM_UNIT_TEXT_FILL_FORE_SCHEMECOLOR_INDEX" val="13"/>
  <p:tag name="KSO_WM_UNIT_TEXT_FILL_TYPE" val="1"/>
  <p:tag name="KSO_WM_TEMPLATE_ASSEMBLE_XID" val="5fd0b5181fa9d42129dd385e"/>
  <p:tag name="KSO_WM_TEMPLATE_ASSEMBLE_GROUPID" val="5fd0b5181fa9d42129dd385e"/>
</p:tagLst>
</file>

<file path=ppt/tags/tag1641.xml><?xml version="1.0" encoding="utf-8"?>
<p:tagLst xmlns:p="http://schemas.openxmlformats.org/presentationml/2006/main">
  <p:tag name="KSO_WM_UNIT_VALUE" val="804*1015"/>
  <p:tag name="KSO_WM_UNIT_HIGHLIGHT" val="0"/>
  <p:tag name="KSO_WM_UNIT_COMPATIBLE" val="0"/>
  <p:tag name="KSO_WM_UNIT_DIAGRAM_ISNUMVISUAL" val="0"/>
  <p:tag name="KSO_WM_UNIT_DIAGRAM_ISREFERUNIT" val="0"/>
  <p:tag name="KSO_WM_UNIT_TYPE" val="d"/>
  <p:tag name="KSO_WM_UNIT_INDEX" val="1"/>
  <p:tag name="KSO_WM_UNIT_ID" val="diagram20211173_1*d*1"/>
  <p:tag name="KSO_WM_TEMPLATE_CATEGORY" val="diagram"/>
  <p:tag name="KSO_WM_TEMPLATE_INDEX" val="20211173"/>
  <p:tag name="KSO_WM_UNIT_LAYERLEVEL" val="1"/>
  <p:tag name="KSO_WM_TAG_VERSION" val="1.0"/>
  <p:tag name="KSO_WM_BEAUTIFY_FLAG" val="#wm#"/>
  <p:tag name="KSO_WM_CHIP_GROUPID" val="5e7310da9a230a26b9e88a19"/>
  <p:tag name="KSO_WM_CHIP_XID" val="5e7310da9a230a26b9e88a1a"/>
  <p:tag name="KSO_WM_UNIT_DEC_AREA_ID" val="3c39c16e3fa34147a3d74cb173b42b6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b5eb599afbe4a4db0fb944b18ccec8e"/>
  <p:tag name="KSO_WM_UNIT_PLACING_PICTURE" val="0b5eb599afbe4a4db0fb944b18ccec8e"/>
  <p:tag name="KSO_WM_TEMPLATE_ASSEMBLE_XID" val="5fd0b5181fa9d42129dd385e"/>
  <p:tag name="KSO_WM_TEMPLATE_ASSEMBLE_GROUPID" val="5fd0b5181fa9d42129dd385e"/>
</p:tagLst>
</file>

<file path=ppt/tags/tag1642.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3_1*f*1"/>
  <p:tag name="KSO_WM_TEMPLATE_CATEGORY" val="diagram"/>
  <p:tag name="KSO_WM_TEMPLATE_INDEX" val="20211173"/>
  <p:tag name="KSO_WM_UNIT_LAYERLEVEL" val="1"/>
  <p:tag name="KSO_WM_TAG_VERSION" val="1.0"/>
  <p:tag name="KSO_WM_BEAUTIFY_FLAG" val="#wm#"/>
  <p:tag name="KSO_WM_UNIT_DEFAULT_FONT" val="14;20;2"/>
  <p:tag name="KSO_WM_UNIT_BLOCK" val="0"/>
  <p:tag name="KSO_WM_UNIT_VALUE" val="28"/>
  <p:tag name="KSO_WM_UNIT_SHOW_EDIT_AREA_INDICATION" val="1"/>
  <p:tag name="KSO_WM_CHIP_GROUPID" val="5e6b05596848fb12bee65ac8"/>
  <p:tag name="KSO_WM_CHIP_XID" val="5e6b05596848fb12bee65aca"/>
  <p:tag name="KSO_WM_UNIT_DEC_AREA_ID" val="2c1b24e0912347cfa3694747d19b3d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ccf76096e114500961ce7c07c57a400"/>
  <p:tag name="KSO_WM_UNIT_TEXT_FILL_FORE_SCHEMECOLOR_INDEX_BRIGHTNESS" val="0.25"/>
  <p:tag name="KSO_WM_UNIT_TEXT_FILL_FORE_SCHEMECOLOR_INDEX" val="13"/>
  <p:tag name="KSO_WM_UNIT_TEXT_FILL_TYPE" val="1"/>
  <p:tag name="KSO_WM_TEMPLATE_ASSEMBLE_XID" val="5fd0b5181fa9d42129dd385e"/>
  <p:tag name="KSO_WM_TEMPLATE_ASSEMBLE_GROUPID" val="5fd0b5181fa9d42129dd385e"/>
</p:tagLst>
</file>

<file path=ppt/tags/tag1643.xml><?xml version="1.0" encoding="utf-8"?>
<p:tagLst xmlns:p="http://schemas.openxmlformats.org/presentationml/2006/main">
  <p:tag name="KSO_WM_UNIT_VALUE" val="1311*1692"/>
  <p:tag name="KSO_WM_UNIT_HIGHLIGHT" val="0"/>
  <p:tag name="KSO_WM_UNIT_COMPATIBLE" val="0"/>
  <p:tag name="KSO_WM_UNIT_DIAGRAM_ISNUMVISUAL" val="0"/>
  <p:tag name="KSO_WM_UNIT_DIAGRAM_ISREFERUNIT" val="0"/>
  <p:tag name="KSO_WM_UNIT_TYPE" val="d"/>
  <p:tag name="KSO_WM_UNIT_INDEX" val="2"/>
  <p:tag name="KSO_WM_UNIT_ID" val="diagram20211173_1*d*2"/>
  <p:tag name="KSO_WM_TEMPLATE_CATEGORY" val="diagram"/>
  <p:tag name="KSO_WM_TEMPLATE_INDEX" val="20211173"/>
  <p:tag name="KSO_WM_UNIT_LAYERLEVEL" val="1"/>
  <p:tag name="KSO_WM_TAG_VERSION" val="1.0"/>
  <p:tag name="KSO_WM_BEAUTIFY_FLAG" val="#wm#"/>
  <p:tag name="KSO_WM_CHIP_GROUPID" val="5e7310da9a230a26b9e88a19"/>
  <p:tag name="KSO_WM_CHIP_XID" val="5e7310da9a230a26b9e88a1a"/>
  <p:tag name="KSO_WM_UNIT_DEC_AREA_ID" val="505484a4a6494fb1bb0bb525670213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dee03be6656496099b83db33b090a79"/>
  <p:tag name="KSO_WM_UNIT_PLACING_PICTURE" val="6dee03be6656496099b83db33b090a79"/>
  <p:tag name="KSO_WM_TEMPLATE_ASSEMBLE_XID" val="5fd0b5181fa9d42129dd385e"/>
  <p:tag name="KSO_WM_TEMPLATE_ASSEMBLE_GROUPID" val="5fd0b5181fa9d42129dd385e"/>
</p:tagLst>
</file>

<file path=ppt/tags/tag1644.xml><?xml version="1.0" encoding="utf-8"?>
<p:tagLst xmlns:p="http://schemas.openxmlformats.org/presentationml/2006/main">
  <p:tag name="KSO_WM_SLIDE_ID" val="diagram2021117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1173"/>
  <p:tag name="KSO_WM_SLIDE_LAYOUT" val="a_d_f"/>
  <p:tag name="KSO_WM_SLIDE_LAYOUT_CNT" val="1_2_1"/>
  <p:tag name="KSO_WM_TEMPLATE_THUMBS_INDEX" val="1、4、7、12、13、14、15、16、17、18、20、24、25、28、33、36、40、43、44"/>
  <p:tag name="KSO_WM_SLIDE_SIZE" val="960*492"/>
  <p:tag name="KSO_WM_SLIDE_POSITION" val="0*0"/>
  <p:tag name="KSO_WM_SLIDE_LAYOUT_INFO" val="{&quot;id&quot;:&quot;2020-12-09T19:29:29&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29:29&quot;,&quot;margin&quot;:{&quot;bottom&quot;:0.44999998807907104,&quot;left&quot;:1.2699999809265137,&quot;right&quot;:1.2699999809265137,&quot;top&quot;:0.42300000786781311},&quot;type&quot;:0},{&quot;direction&quot;:1,&quot;id&quot;:&quot;2020-12-09T19:29:29&quot;,&quot;maxSize&quot;:{&quot;size1&quot;:41.299999999999997},&quot;minSize&quot;:{&quot;size1&quot;:41.299999999999997},&quot;normalSize&quot;:{&quot;size1&quot;:41.299999999999997},&quot;subLayout&quot;:[{&quot;id&quot;:&quot;2020-12-09T19:29:29&quot;,&quot;maxSize&quot;:{&quot;size1&quot;:69},&quot;minSize&quot;:{&quot;size1&quot;:56.5},&quot;normalSize&quot;:{&quot;size1&quot;:69},&quot;subLayout&quot;:[{&quot;id&quot;:&quot;2020-12-09T19:29:29&quot;,&quot;margin&quot;:{&quot;bottom&quot;:0.81999999284744263,&quot;left&quot;:2.9630000591278076,&quot;right&quot;:0.87300002574920654,&quot;top&quot;:2.5139999389648438},&quot;type&quot;:0},{&quot;id&quot;:&quot;2020-12-09T19:29:29&quot;,&quot;margin&quot;:{&quot;bottom&quot;:2.5399999618530273,&quot;left&quot;:2.9630000591278076,&quot;right&quot;:0.87300002574920654,&quot;top&quot;:0.026000002399086952},&quot;type&quot;:0}],&quot;type&quot;:0},{&quot;id&quot;:&quot;2020-12-09T19:29:29&quot;,&quot;margin&quot;:{&quot;bottom&quot;:1.6929999589920044,&quot;left&quot;:0.81999999284744263,&quot;right&quot;:2.1159999370574951,&quot;top&quot;:1.6670000553131104},&quot;type&quot;:0}],&quot;type&quot;:0}],&quot;type&quot;:0}"/>
  <p:tag name="KSO_WM_SLIDE_BACKGROUND" val="[&quot;navigation&quot;]"/>
  <p:tag name="KSO_WM_SLIDE_RATIO" val="1.777778"/>
  <p:tag name="KSO_WM_CHIP_INFOS" val="{&quot;type&quot;:0,&quot;layout_type&quot;:&quot;navigation&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big_font&quot;:false,&quot;picture_toward&quot;:0,&quot;picture_dockside&quot;:[],&quot;fill_id&quot;:&quot;0d88621bf09f4cc2ab77c8456e6d145c&quot;,&quot;fill_align&quot;:&quot;cm&quot;,&quot;chip_types&quot;:[&quot;picture&quot;]},{&quot;text_align&quot;:&quot;lm&quot;,&quot;text_direction&quot;:&quot;horizontal&quot;,&quot;support_big_font&quot;:false,&quot;picture_toward&quot;:0,&quot;picture_dockside&quot;:[],&quot;fill_id&quot;:&quot;55b29eed832647c9b4c3a6e9ef39b290&quot;,&quot;fill_align&quot;:&quot;cm&quot;,&quot;chip_types&quot;:[&quot;text&quot;]},{&quot;text_align&quot;:&quot;cm&quot;,&quot;text_direction&quot;:&quot;horizontal&quot;,&quot;support_big_font&quot;:false,&quot;picture_toward&quot;:0,&quot;picture_dockside&quot;:[],&quot;fill_id&quot;:&quot;24aa5e6edd8549409735110c6cc75d23&quot;,&quot;fill_align&quot;:&quot;cm&quot;,&quot;chip_types&quot;:[&quot;picture&quot;]}]]"/>
  <p:tag name="KSO_WM_CHIP_XID" val="5f5f3ba08e478fb0c58a946f"/>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181fa9d42129dd385e"/>
  <p:tag name="KSO_WM_TEMPLATE_ASSEMBLE_GROUPID" val="5fd0b5181fa9d42129dd385e"/>
</p:tagLst>
</file>

<file path=ppt/tags/tag1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083e0c5a-481f-4ead-977e-5bdc864834ad}"/>
</p:tagLst>
</file>

<file path=ppt/tags/tag1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5f54ce6-d3a9-4870-8824-fd90d00d33c3}"/>
</p:tagLst>
</file>

<file path=ppt/tags/tag1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a7f8af07-76ad-4f6e-82a0-a4ba5aba6565}"/>
</p:tagLst>
</file>

<file path=ppt/tags/tag1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64_1*i*2"/>
  <p:tag name="KSO_WM_TEMPLATE_CATEGORY" val="diagram"/>
  <p:tag name="KSO_WM_TEMPLATE_INDEX" val="20211164"/>
  <p:tag name="KSO_WM_UNIT_LAYERLEVEL" val="1"/>
  <p:tag name="KSO_WM_TAG_VERSION" val="1.0"/>
  <p:tag name="KSO_WM_BEAUTIFY_FLAG" val="#wm#"/>
  <p:tag name="KSO_WM_UNIT_BLOCK" val="0"/>
  <p:tag name="KSO_WM_UNIT_SM_LIMIT_TYPE" val="1"/>
  <p:tag name="KSO_WM_UNIT_DEC_AREA_ID" val="9dd3b0430adf4bf1a1912fcc1a9dcd6f"/>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a58e478fb0c58a947c"/>
  <p:tag name="KSO_WM_UNIT_LINE_FORE_SCHEMECOLOR_INDEX_BRIGHTNESS" val="0"/>
  <p:tag name="KSO_WM_UNIT_LINE_FORE_SCHEMECOLOR_INDEX" val="1"/>
  <p:tag name="KSO_WM_UNIT_LINE_FILL_TYPE" val="2"/>
  <p:tag name="KSO_WM_TEMPLATE_ASSEMBLE_XID" val="5fd0b5f01fa9d42129dd3a0d"/>
  <p:tag name="KSO_WM_TEMPLATE_ASSEMBLE_GROUPID" val="5fd0b5f01fa9d42129dd3a0d"/>
</p:tagLst>
</file>

<file path=ppt/tags/tag164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64_1*a*1"/>
  <p:tag name="KSO_WM_TEMPLATE_CATEGORY" val="diagram"/>
  <p:tag name="KSO_WM_TEMPLATE_INDEX" val="2021116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aa09a95f5c44fab12a01048345af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ec1ed1e602e4146ae0889a8d2f84175"/>
  <p:tag name="KSO_WM_UNIT_TEXT_FILL_FORE_SCHEMECOLOR_INDEX_BRIGHTNESS" val="0"/>
  <p:tag name="KSO_WM_UNIT_TEXT_FILL_FORE_SCHEMECOLOR_INDEX" val="13"/>
  <p:tag name="KSO_WM_UNIT_TEXT_FILL_TYPE" val="1"/>
  <p:tag name="KSO_WM_TEMPLATE_ASSEMBLE_XID" val="5fd0b5f01fa9d42129dd3a0d"/>
  <p:tag name="KSO_WM_TEMPLATE_ASSEMBLE_GROUPID" val="5fd0b5f01fa9d42129dd3a0d"/>
</p:tagLst>
</file>

<file path=ppt/tags/tag16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5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64_1*f*1"/>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74"/>
  <p:tag name="KSO_WM_UNIT_SHOW_EDIT_AREA_INDICATION" val="1"/>
  <p:tag name="KSO_WM_CHIP_GROUPID" val="5e6b05596848fb12bee65ac8"/>
  <p:tag name="KSO_WM_CHIP_XID" val="5e6b05596848fb12bee65aca"/>
  <p:tag name="KSO_WM_UNIT_DEC_AREA_ID" val="4979d50e966b4954bbd2a0a5ee5b90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1324c8fb244fe7bdb02a99e30ec5d7"/>
  <p:tag name="KSO_WM_UNIT_SUPPORT_BIG_FONT" val="1"/>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64_1*f*2"/>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215"/>
  <p:tag name="KSO_WM_UNIT_SHOW_EDIT_AREA_INDICATION" val="1"/>
  <p:tag name="KSO_WM_CHIP_GROUPID" val="5e6b05596848fb12bee65ac8"/>
  <p:tag name="KSO_WM_CHIP_XID" val="5e6b05596848fb12bee65aca"/>
  <p:tag name="KSO_WM_UNIT_DEC_AREA_ID" val="702341d583e64b4e80b2af35146cf4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d64ec4fb90460686894bb7a6e05a0a"/>
  <p:tag name="KSO_WM_UNIT_SUPPORT_UNIT_TYPE" val="[&quot;d&quot;]"/>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52.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4"/>
  <p:tag name="KSO_WM_UNIT_ID" val="diagram20211164_1*i*4"/>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53.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5"/>
  <p:tag name="KSO_WM_UNIT_ID" val="diagram20211164_1*i*5"/>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54.xml><?xml version="1.0" encoding="utf-8"?>
<p:tagLst xmlns:p="http://schemas.openxmlformats.org/presentationml/2006/main">
  <p:tag name="KSO_WM_SLIDE_ID" val="diagram2021116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64"/>
  <p:tag name="KSO_WM_SLIDE_LAYOUT" val="a_f"/>
  <p:tag name="KSO_WM_SLIDE_LAYOUT_CNT" val="1_2"/>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58e478fb0c58a947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true,&quot;fill_id&quot;:&quot;7677cba5f67942a4965523ce6c2a8e77&quot;,&quot;fill_align&quot;:&quot;lm&quot;,&quot;chip_types&quot;:[&quot;text&quot;]},{&quot;text_align&quot;:&quot;lm&quot;,&quot;text_direction&quot;:&quot;horizontal&quot;,&quot;support_big_font&quot;:false,&quot;fill_id&quot;:&quot;348d184d796e46aeb0eef14c0a5d8cca&quot;,&quot;fill_align&quot;:&quot;lm&quot;,&quot;chip_types&quot;:[&quot;text&quot;,&quot;picture&quot;]}]]"/>
  <p:tag name="KSO_WM_SLIDE_LAYOUT_INFO" val="{&quot;id&quot;:&quot;2020-12-09T19:33:05&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3:05&quot;,&quot;margin&quot;:{&quot;bottom&quot;:0.44999998807907104,&quot;left&quot;:1.2699999809265137,&quot;right&quot;:1.2699999809265137,&quot;top&quot;:0.42300000786781311},&quot;type&quot;:0},{&quot;id&quot;:&quot;2020-12-09T19:33:05&quot;,&quot;maxSize&quot;:{&quot;size1&quot;:35.799999999999997},&quot;minSize&quot;:{&quot;size1&quot;:35.799999999999997},&quot;normalSize&quot;:{&quot;size1&quot;:35.799999999999997},&quot;subLayout&quot;:[{&quot;id&quot;:&quot;2020-12-09T19:33:05&quot;,&quot;margin&quot;:{&quot;bottom&quot;:0,&quot;left&quot;:1.6929999589920044,&quot;right&quot;:5.0799999237060547,&quot;top&quot;:2.1170001029968262},&quot;type&quot;:0},{&quot;id&quot;:&quot;2020-12-09T19:33:05&quot;,&quot;margin&quot;:{&quot;bottom&quot;:2.1170001029968262,&quot;left&quot;:1.6779999732971191,&quot;right&quot;:1.6779999732971191,&quot;top&quot;:2.1170001029968262},&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f01fa9d42129dd3a0d"/>
  <p:tag name="KSO_WM_TEMPLATE_ASSEMBLE_GROUPID" val="5fd0b5f01fa9d42129dd3a0d"/>
</p:tagLst>
</file>

<file path=ppt/tags/tag1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3ca6b3e9-cd7d-497d-8d64-e021213f96a5}"/>
</p:tagLst>
</file>

<file path=ppt/tags/tag1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fe678d5-882c-44fc-9b0e-b84765034842}"/>
</p:tagLst>
</file>

<file path=ppt/tags/tag1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1b942598-46c6-4ecb-b48a-301545dc7ac6}"/>
</p:tagLst>
</file>

<file path=ppt/tags/tag1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81_1*i*2"/>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780d2cc4b6f341bca2fcdca5f987d101"/>
  <p:tag name="KSO_WM_UNIT_DECORATE_INFO" val="{&quot;DecorateInfoH&quot;:{&quot;IsAbs&quot;:true},&quot;DecorateInfoW&quot;:{&quot;IsAbs&quot;:true},&quot;DecorateInfoX&quot;:{&quot;IsAbs&quot;:true,&quot;Pos&quot;:2},&quot;DecorateInfoY&quot;:{&quot;IsAbs&quot;:true,&quot;Pos&quot;:2},&quot;ReferentInfo&quot;:{&quot;Id&quot;:&quot;c87f0279d20940d3941cbcbaa1aff1c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81_1*i*3"/>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682b856fe620479585b4e3ff0e3f5c1b"/>
  <p:tag name="KSO_WM_UNIT_DECORATE_INFO" val="{&quot;DecorateInfoH&quot;:{&quot;IsAbs&quot;:true},&quot;DecorateInfoW&quot;:{&quot;IsAbs&quot;:true},&quot;DecorateInfoX&quot;:{&quot;IsAbs&quot;:true,&quot;Pos&quot;:0},&quot;DecorateInfoY&quot;:{&quot;IsAbs&quot;:true,&quot;Pos&quot;:0},&quot;ReferentInfo&quot;:{&quot;Id&quot;:&quot;c87f0279d20940d3941cbcbaa1aff1c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16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81_1*i*4"/>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73086b7db9f4bdaa72312723764aae9"/>
  <p:tag name="KSO_WM_UNIT_DECORATE_INFO" val="{&quot;DecorateInfoH&quot;:{&quot;IsAbs&quot;:true},&quot;DecorateInfoW&quot;:{&quot;IsAbs&quot;:true},&quot;DecorateInfoX&quot;:{&quot;IsAbs&quot;:true,&quot;Pos&quot;:0},&quot;DecorateInfoY&quot;:{&quot;IsAbs&quot;:true,&quot;Pos&quot;:2},&quot;ReferentInfo&quot;:{&quot;Id&quot;:&quot;5e7ae3c92ebf4f48a7ddf5f59cc68f1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81_1*i*5"/>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0c996402ebd49fda4822d1055a7f5c7"/>
  <p:tag name="KSO_WM_UNIT_DECORATE_INFO" val="{&quot;DecorateInfoH&quot;:{&quot;IsAbs&quot;:true},&quot;DecorateInfoW&quot;:{&quot;IsAbs&quot;:true},&quot;DecorateInfoX&quot;:{&quot;IsAbs&quot;:true,&quot;Pos&quot;:2},&quot;DecorateInfoY&quot;:{&quot;IsAbs&quot;:true,&quot;Pos&quot;:0},&quot;ReferentInfo&quot;:{&quot;Id&quot;:&quot;5e7ae3c92ebf4f48a7ddf5f59cc68f1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166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81_1*a*1"/>
  <p:tag name="KSO_WM_TEMPLATE_CATEGORY" val="diagram"/>
  <p:tag name="KSO_WM_TEMPLATE_INDEX" val="2021118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20e668a7daa41f28f6048b974b3c4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270eac0429b4a22950ac4224dff6b9f"/>
  <p:tag name="KSO_WM_UNIT_TEXT_FILL_FORE_SCHEMECOLOR_INDEX_BRIGHTNESS" val="0"/>
  <p:tag name="KSO_WM_UNIT_TEXT_FILL_FORE_SCHEMECOLOR_INDEX" val="13"/>
  <p:tag name="KSO_WM_UNIT_TEXT_FILL_TYPE" val="1"/>
  <p:tag name="KSO_WM_TEMPLATE_ASSEMBLE_XID" val="5fd0b5401fa9d42129dd3882"/>
  <p:tag name="KSO_WM_TEMPLATE_ASSEMBLE_GROUPID" val="5fd0b5401fa9d42129dd3882"/>
</p:tagLst>
</file>

<file path=ppt/tags/tag1663.xml><?xml version="1.0" encoding="utf-8"?>
<p:tagLst xmlns:p="http://schemas.openxmlformats.org/presentationml/2006/main">
  <p:tag name="KSO_WM_UNIT_VALUE" val="1311*1058"/>
  <p:tag name="KSO_WM_UNIT_HIGHLIGHT" val="0"/>
  <p:tag name="KSO_WM_UNIT_COMPATIBLE" val="1"/>
  <p:tag name="KSO_WM_UNIT_DIAGRAM_ISNUMVISUAL" val="0"/>
  <p:tag name="KSO_WM_UNIT_DIAGRAM_ISREFERUNIT" val="0"/>
  <p:tag name="KSO_WM_UNIT_TYPE" val="d"/>
  <p:tag name="KSO_WM_UNIT_INDEX" val="1"/>
  <p:tag name="KSO_WM_UNIT_ID" val="diagram20211181_1*d*1"/>
  <p:tag name="KSO_WM_TEMPLATE_CATEGORY" val="diagram"/>
  <p:tag name="KSO_WM_TEMPLATE_INDEX" val="20211181"/>
  <p:tag name="KSO_WM_UNIT_LAYERLEVEL" val="1"/>
  <p:tag name="KSO_WM_TAG_VERSION" val="1.0"/>
  <p:tag name="KSO_WM_BEAUTIFY_FLAG" val="#wm#"/>
  <p:tag name="KSO_WM_CHIP_GROUPID" val="5e7310da9a230a26b9e88a19"/>
  <p:tag name="KSO_WM_CHIP_XID" val="5e7310da9a230a26b9e88a1a"/>
  <p:tag name="KSO_WM_UNIT_DEC_AREA_ID" val="c87f0279d20940d3941cbcbaa1aff1c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d78844ac2fa44fcbf02e4afe441c565"/>
  <p:tag name="KSO_WM_UNIT_PLACING_PICTURE" val="7d78844ac2fa44fcbf02e4afe441c565"/>
  <p:tag name="KSO_WM_TEMPLATE_ASSEMBLE_XID" val="5fd0b5401fa9d42129dd3882"/>
  <p:tag name="KSO_WM_TEMPLATE_ASSEMBLE_GROUPID" val="5fd0b5401fa9d42129dd3882"/>
</p:tagLst>
</file>

<file path=ppt/tags/tag166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81_1*f*1"/>
  <p:tag name="KSO_WM_TEMPLATE_CATEGORY" val="diagram"/>
  <p:tag name="KSO_WM_TEMPLATE_INDEX" val="20211181"/>
  <p:tag name="KSO_WM_UNIT_LAYERLEVEL" val="1"/>
  <p:tag name="KSO_WM_TAG_VERSION" val="1.0"/>
  <p:tag name="KSO_WM_BEAUTIFY_FLAG" val="#wm#"/>
  <p:tag name="KSO_WM_UNIT_DEFAULT_FONT" val="14;20;2"/>
  <p:tag name="KSO_WM_UNIT_BLOCK" val="0"/>
  <p:tag name="KSO_WM_UNIT_VALUE" val="65"/>
  <p:tag name="KSO_WM_UNIT_SHOW_EDIT_AREA_INDICATION" val="1"/>
  <p:tag name="KSO_WM_CHIP_GROUPID" val="5e6b05596848fb12bee65ac8"/>
  <p:tag name="KSO_WM_CHIP_XID" val="5e6b05596848fb12bee65aca"/>
  <p:tag name="KSO_WM_UNIT_DEC_AREA_ID" val="5e7ae3c92ebf4f48a7ddf5f59cc68f1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36ece53d444752b467fd58f588e1a3"/>
  <p:tag name="KSO_WM_UNIT_SUPPORT_BIG_FONT" val="1"/>
  <p:tag name="KSO_WM_UNIT_TEXT_FILL_FORE_SCHEMECOLOR_INDEX_BRIGHTNESS" val="0.25"/>
  <p:tag name="KSO_WM_UNIT_TEXT_FILL_FORE_SCHEMECOLOR_INDEX" val="13"/>
  <p:tag name="KSO_WM_UNIT_TEXT_FILL_TYPE" val="1"/>
  <p:tag name="KSO_WM_TEMPLATE_ASSEMBLE_XID" val="5fd0b5401fa9d42129dd3882"/>
  <p:tag name="KSO_WM_TEMPLATE_ASSEMBLE_GROUPID" val="5fd0b5401fa9d42129dd3882"/>
</p:tagLst>
</file>

<file path=ppt/tags/tag1665.xml><?xml version="1.0" encoding="utf-8"?>
<p:tagLst xmlns:p="http://schemas.openxmlformats.org/presentationml/2006/main">
  <p:tag name="KSO_WM_SLIDE_ID" val="diagram2021118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04"/>
  <p:tag name="KSO_WM_SLIDE_POSITION" val="0*0"/>
  <p:tag name="KSO_WM_TAG_VERSION" val="1.0"/>
  <p:tag name="KSO_WM_BEAUTIFY_FLAG" val="#wm#"/>
  <p:tag name="KSO_WM_TEMPLATE_CATEGORY" val="diagram"/>
  <p:tag name="KSO_WM_TEMPLATE_INDEX" val="2021118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30:09&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0:09&quot;,&quot;margin&quot;:{&quot;bottom&quot;:0.3970000147819519,&quot;left&quot;:1.2699999809265137,&quot;right&quot;:1.2699999809265137,&quot;top&quot;:0.42300000786781311},&quot;type&quot;:0},{&quot;direction&quot;:1,&quot;id&quot;:&quot;2020-12-09T19:30:09&quot;,&quot;maxSize&quot;:{&quot;size1&quot;:61.825549451438015},&quot;minSize&quot;:{&quot;size1&quot;:45.625549451438012},&quot;normalSize&quot;:{&quot;size1&quot;:61.825549451438015},&quot;subLayout&quot;:[{&quot;id&quot;:&quot;2020-12-09T19:30:09&quot;,&quot;margin&quot;:{&quot;bottom&quot;:1.6929999589920044,&quot;left&quot;:2.1170001029968262,&quot;right&quot;:1.6929999589920044,&quot;top&quot;:1.7200000286102295},&quot;type&quot;:0},{&quot;id&quot;:&quot;2020-12-09T19:30:09&quot;,&quot;margin&quot;:{&quot;bottom&quot;:3.3870000839233398,&quot;left&quot;:0,&quot;right&quot;:2.9639999866485596,&quot;top&quot;:3.3870000839233398},&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df1a7ba690ea48feb6f2e0d3cc988ba4&quot;,&quot;fill_align&quot;:&quot;cm&quot;,&quot;chip_types&quot;:[&quot;picture&quot;]},{&quot;text_align&quot;:&quot;lm&quot;,&quot;text_direction&quot;:&quot;horizontal&quot;,&quot;support_big_font&quot;:true,&quot;fill_id&quot;:&quot;1a39d45e882e4b2891803a74a9401223&quot;,&quot;fill_align&quot;:&quot;cm&quot;,&quot;chip_types&quot;:[&quot;text&quot;]}]]"/>
  <p:tag name="KSO_WM_CHIP_XID" val="5f5f3b988e478fb0c58a945e"/>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401fa9d42129dd3882"/>
  <p:tag name="KSO_WM_TEMPLATE_ASSEMBLE_GROUPID" val="5fd0b5401fa9d42129dd3882"/>
</p:tagLst>
</file>

<file path=ppt/tags/tag1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aac02cc-71e1-4298-8ecc-8104bc41c865}"/>
</p:tagLst>
</file>

<file path=ppt/tags/tag1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c3434e5-d63b-4e3e-8164-d52d98e870c0}"/>
</p:tagLst>
</file>

<file path=ppt/tags/tag1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f33fbd46-0810-419d-951c-99e910a40798}"/>
</p:tagLst>
</file>

<file path=ppt/tags/tag1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64_1*i*2"/>
  <p:tag name="KSO_WM_TEMPLATE_CATEGORY" val="diagram"/>
  <p:tag name="KSO_WM_TEMPLATE_INDEX" val="20211164"/>
  <p:tag name="KSO_WM_UNIT_LAYERLEVEL" val="1"/>
  <p:tag name="KSO_WM_TAG_VERSION" val="1.0"/>
  <p:tag name="KSO_WM_BEAUTIFY_FLAG" val="#wm#"/>
  <p:tag name="KSO_WM_UNIT_BLOCK" val="0"/>
  <p:tag name="KSO_WM_UNIT_SM_LIMIT_TYPE" val="1"/>
  <p:tag name="KSO_WM_UNIT_DEC_AREA_ID" val="9dd3b0430adf4bf1a1912fcc1a9dcd6f"/>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a58e478fb0c58a947c"/>
  <p:tag name="KSO_WM_UNIT_LINE_FORE_SCHEMECOLOR_INDEX_BRIGHTNESS" val="0"/>
  <p:tag name="KSO_WM_UNIT_LINE_FORE_SCHEMECOLOR_INDEX" val="1"/>
  <p:tag name="KSO_WM_UNIT_LINE_FILL_TYPE" val="2"/>
  <p:tag name="KSO_WM_TEMPLATE_ASSEMBLE_XID" val="5fd0b5f01fa9d42129dd3a0d"/>
  <p:tag name="KSO_WM_TEMPLATE_ASSEMBLE_GROUPID" val="5fd0b5f01fa9d42129dd3a0d"/>
</p:tagLst>
</file>

<file path=ppt/tags/tag16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67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64_1*a*1"/>
  <p:tag name="KSO_WM_TEMPLATE_CATEGORY" val="diagram"/>
  <p:tag name="KSO_WM_TEMPLATE_INDEX" val="2021116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aa09a95f5c44fab12a01048345af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ec1ed1e602e4146ae0889a8d2f84175"/>
  <p:tag name="KSO_WM_UNIT_TEXT_FILL_FORE_SCHEMECOLOR_INDEX_BRIGHTNESS" val="0"/>
  <p:tag name="KSO_WM_UNIT_TEXT_FILL_FORE_SCHEMECOLOR_INDEX" val="13"/>
  <p:tag name="KSO_WM_UNIT_TEXT_FILL_TYPE" val="1"/>
  <p:tag name="KSO_WM_TEMPLATE_ASSEMBLE_XID" val="5fd0b5f01fa9d42129dd3a0d"/>
  <p:tag name="KSO_WM_TEMPLATE_ASSEMBLE_GROUPID" val="5fd0b5f01fa9d42129dd3a0d"/>
</p:tagLst>
</file>

<file path=ppt/tags/tag1671.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64_1*f*1"/>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74"/>
  <p:tag name="KSO_WM_UNIT_SHOW_EDIT_AREA_INDICATION" val="1"/>
  <p:tag name="KSO_WM_CHIP_GROUPID" val="5e6b05596848fb12bee65ac8"/>
  <p:tag name="KSO_WM_CHIP_XID" val="5e6b05596848fb12bee65aca"/>
  <p:tag name="KSO_WM_UNIT_DEC_AREA_ID" val="4979d50e966b4954bbd2a0a5ee5b90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1324c8fb244fe7bdb02a99e30ec5d7"/>
  <p:tag name="KSO_WM_UNIT_SUPPORT_BIG_FONT" val="1"/>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7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64_1*f*2"/>
  <p:tag name="KSO_WM_TEMPLATE_CATEGORY" val="diagram"/>
  <p:tag name="KSO_WM_TEMPLATE_INDEX" val="20211164"/>
  <p:tag name="KSO_WM_UNIT_LAYERLEVEL" val="1"/>
  <p:tag name="KSO_WM_TAG_VERSION" val="1.0"/>
  <p:tag name="KSO_WM_BEAUTIFY_FLAG" val="#wm#"/>
  <p:tag name="KSO_WM_UNIT_DEFAULT_FONT" val="14;20;2"/>
  <p:tag name="KSO_WM_UNIT_BLOCK" val="0"/>
  <p:tag name="KSO_WM_UNIT_VALUE" val="215"/>
  <p:tag name="KSO_WM_UNIT_SHOW_EDIT_AREA_INDICATION" val="1"/>
  <p:tag name="KSO_WM_CHIP_GROUPID" val="5e6b05596848fb12bee65ac8"/>
  <p:tag name="KSO_WM_CHIP_XID" val="5e6b05596848fb12bee65aca"/>
  <p:tag name="KSO_WM_UNIT_DEC_AREA_ID" val="702341d583e64b4e80b2af35146cf42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d64ec4fb90460686894bb7a6e05a0a"/>
  <p:tag name="KSO_WM_UNIT_SUPPORT_UNIT_TYPE" val="[&quot;d&quot;]"/>
  <p:tag name="KSO_WM_UNIT_TEXT_FILL_FORE_SCHEMECOLOR_INDEX_BRIGHTNESS" val="0.25"/>
  <p:tag name="KSO_WM_UNIT_TEXT_FILL_FORE_SCHEMECOLOR_INDEX" val="13"/>
  <p:tag name="KSO_WM_UNIT_TEXT_FILL_TYPE" val="1"/>
  <p:tag name="KSO_WM_TEMPLATE_ASSEMBLE_XID" val="5fd0b5f01fa9d42129dd3a0d"/>
  <p:tag name="KSO_WM_TEMPLATE_ASSEMBLE_GROUPID" val="5fd0b5f01fa9d42129dd3a0d"/>
</p:tagLst>
</file>

<file path=ppt/tags/tag1673.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4"/>
  <p:tag name="KSO_WM_UNIT_ID" val="diagram20211164_1*i*4"/>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74.xml><?xml version="1.0" encoding="utf-8"?>
<p:tagLst xmlns:p="http://schemas.openxmlformats.org/presentationml/2006/main">
  <p:tag name="KSO_WM_UNIT_SM_LIMIT_TYPE" val="1"/>
  <p:tag name="KSO_WM_UNIT_HIGHLIGHT" val="0"/>
  <p:tag name="KSO_WM_UNIT_COMPATIBLE" val="0"/>
  <p:tag name="KSO_WM_UNIT_DIAGRAM_ISNUMVISUAL" val="0"/>
  <p:tag name="KSO_WM_UNIT_DIAGRAM_ISREFERUNIT" val="0"/>
  <p:tag name="KSO_WM_UNIT_TYPE" val="i"/>
  <p:tag name="KSO_WM_UNIT_INDEX" val="5"/>
  <p:tag name="KSO_WM_UNIT_ID" val="diagram20211164_1*i*5"/>
  <p:tag name="KSO_WM_TEMPLATE_CATEGORY" val="diagram"/>
  <p:tag name="KSO_WM_TEMPLATE_INDEX" val="20211164"/>
  <p:tag name="KSO_WM_UNIT_LAYERLEVEL" val="1"/>
  <p:tag name="KSO_WM_TAG_VERSION" val="1.0"/>
  <p:tag name="KSO_WM_BEAUTIFY_FLAG" val="#wm#"/>
  <p:tag name="KSO_WM_CHIP_GROUPID" val="5f5ee1ca4d6848d78f644aeb"/>
  <p:tag name="KSO_WM_CHIP_XID" val="5f5f3ba58e478fb0c58a947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5fd0b5f01fa9d42129dd3a0d"/>
  <p:tag name="KSO_WM_TEMPLATE_ASSEMBLE_GROUPID" val="5fd0b5f01fa9d42129dd3a0d"/>
</p:tagLst>
</file>

<file path=ppt/tags/tag1675.xml><?xml version="1.0" encoding="utf-8"?>
<p:tagLst xmlns:p="http://schemas.openxmlformats.org/presentationml/2006/main">
  <p:tag name="KSO_WM_SLIDE_ID" val="diagram2021116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64"/>
  <p:tag name="KSO_WM_SLIDE_LAYOUT" val="a_f"/>
  <p:tag name="KSO_WM_SLIDE_LAYOUT_CNT" val="1_2"/>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a58e478fb0c58a947c"/>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true,&quot;fill_id&quot;:&quot;7677cba5f67942a4965523ce6c2a8e77&quot;,&quot;fill_align&quot;:&quot;lm&quot;,&quot;chip_types&quot;:[&quot;text&quot;]},{&quot;text_align&quot;:&quot;lm&quot;,&quot;text_direction&quot;:&quot;horizontal&quot;,&quot;support_big_font&quot;:false,&quot;fill_id&quot;:&quot;348d184d796e46aeb0eef14c0a5d8cca&quot;,&quot;fill_align&quot;:&quot;lm&quot;,&quot;chip_types&quot;:[&quot;text&quot;,&quot;picture&quot;]}]]"/>
  <p:tag name="KSO_WM_SLIDE_LAYOUT_INFO" val="{&quot;id&quot;:&quot;2020-12-09T19:33:05&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3:05&quot;,&quot;margin&quot;:{&quot;bottom&quot;:0.44999998807907104,&quot;left&quot;:1.2699999809265137,&quot;right&quot;:1.2699999809265137,&quot;top&quot;:0.42300000786781311},&quot;type&quot;:0},{&quot;id&quot;:&quot;2020-12-09T19:33:05&quot;,&quot;maxSize&quot;:{&quot;size1&quot;:35.799999999999997},&quot;minSize&quot;:{&quot;size1&quot;:35.799999999999997},&quot;normalSize&quot;:{&quot;size1&quot;:35.799999999999997},&quot;subLayout&quot;:[{&quot;id&quot;:&quot;2020-12-09T19:33:05&quot;,&quot;margin&quot;:{&quot;bottom&quot;:0,&quot;left&quot;:1.6929999589920044,&quot;right&quot;:5.0799999237060547,&quot;top&quot;:2.1170001029968262},&quot;type&quot;:0},{&quot;id&quot;:&quot;2020-12-09T19:33:05&quot;,&quot;margin&quot;:{&quot;bottom&quot;:2.1170001029968262,&quot;left&quot;:1.6779999732971191,&quot;right&quot;:1.6779999732971191,&quot;top&quot;:2.1170001029968262},&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f01fa9d42129dd3a0d"/>
  <p:tag name="KSO_WM_TEMPLATE_ASSEMBLE_GROUPID" val="5fd0b5f01fa9d42129dd3a0d"/>
</p:tagLst>
</file>

<file path=ppt/tags/tag1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77ead69f-8037-4bb2-b92d-c9eb98c2383d}"/>
</p:tagLst>
</file>

<file path=ppt/tags/tag1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cfc58a49-19ad-49ee-9660-f9c78d53ac0b}"/>
</p:tagLst>
</file>

<file path=ppt/tags/tag1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9d261513-1c93-421e-953c-ae54e425d7f6}"/>
</p:tagLst>
</file>

<file path=ppt/tags/tag167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6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8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68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68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683.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0575324f-05ef-49ce-ab51-10713b70404e}"/>
</p:tagLst>
</file>

<file path=ppt/tags/tag1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0e9742f3-ab63-4a86-b819-34dc571b1429}"/>
</p:tagLst>
</file>

<file path=ppt/tags/tag1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120_1*i*1"/>
  <p:tag name="KSO_WM_TEMPLATE_CATEGORY" val="diagram"/>
  <p:tag name="KSO_WM_TEMPLATE_INDEX" val="20201120"/>
  <p:tag name="KSO_WM_UNIT_LAYERLEVEL" val="1"/>
  <p:tag name="KSO_WM_TAG_VERSION" val="1.0"/>
  <p:tag name="KSO_WM_BEAUTIFY_FLAG" val="#wm#"/>
  <p:tag name="KSO_WM_UNIT_FILL_FORE_SCHEMECOLOR_INDEX_BRIGHTNESS" val="-0.15"/>
  <p:tag name="KSO_WM_UNIT_FILL_FORE_SCHEMECOLOR_INDEX" val="14"/>
  <p:tag name="KSO_WM_UNIT_FILL_TYPE" val="1"/>
</p:tagLst>
</file>

<file path=ppt/tags/tag1687.xml><?xml version="1.0" encoding="utf-8"?>
<p:tagLst xmlns:p="http://schemas.openxmlformats.org/presentationml/2006/main">
  <p:tag name="KSO_WM_UNIT_ISCONTENTSTITLE" val="0"/>
  <p:tag name="KSO_WM_UNIT_PRESET_TEXT_INDEX" val="0"/>
  <p:tag name="KSO_WM_UNIT_PRESET_TEXT_LEN" val="8"/>
  <p:tag name="KSO_WM_UNIT_NOCLEAR" val="0"/>
  <p:tag name="KSO_WM_UNIT_SHOW_EDIT_AREA_INDICATION" val="1"/>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201120_1*a*1"/>
  <p:tag name="KSO_WM_TEMPLATE_CATEGORY" val="diagram"/>
  <p:tag name="KSO_WM_TEMPLATE_INDEX" val="20201120"/>
  <p:tag name="KSO_WM_UNIT_LAYERLEVEL" val="1"/>
  <p:tag name="KSO_WM_TAG_VERSION" val="1.0"/>
  <p:tag name="KSO_WM_BEAUTIFY_FLAG" val="#wm#"/>
</p:tagLst>
</file>

<file path=ppt/tags/tag1688.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89.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1_1"/>
  <p:tag name="KSO_WM_UNIT_ID" val="diagram20201120_1*h_a*1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691.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2_1"/>
  <p:tag name="KSO_WM_UNIT_ID" val="diagram20201120_1*h_f*2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92.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2_1"/>
  <p:tag name="KSO_WM_UNIT_ID" val="diagram20201120_1*h_a*2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ID" val="diagram20201120_1*h_i*2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694.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3_1"/>
  <p:tag name="KSO_WM_UNIT_ID" val="diagram20201120_1*h_f*3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95.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3_1"/>
  <p:tag name="KSO_WM_UNIT_ID" val="diagram20201120_1*h_a*3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3_1"/>
  <p:tag name="KSO_WM_UNIT_ID" val="diagram20201120_1*h_i*3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697.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4_1"/>
  <p:tag name="KSO_WM_UNIT_ID" val="diagram20201120_1*h_f*4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98.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4_1"/>
  <p:tag name="KSO_WM_UNIT_ID" val="diagram20201120_1*h_a*4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4_1"/>
  <p:tag name="KSO_WM_UNIT_ID" val="diagram20201120_1*h_i*4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Lst>
</file>

<file path=ppt/tags/tag17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700.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5_1"/>
  <p:tag name="KSO_WM_UNIT_ID" val="diagram20201120_1*h_f*5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701.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5_1"/>
  <p:tag name="KSO_WM_UNIT_ID" val="diagram20201120_1*h_a*5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5_1"/>
  <p:tag name="KSO_WM_UNIT_ID" val="diagram20201120_1*h_i*5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703.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6_1"/>
  <p:tag name="KSO_WM_UNIT_ID" val="diagram20201120_1*h_f*6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704.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6_1"/>
  <p:tag name="KSO_WM_UNIT_ID" val="diagram20201120_1*h_a*6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1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6_1"/>
  <p:tag name="KSO_WM_UNIT_ID" val="diagram20201120_1*h_i*6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120_1*i*2"/>
  <p:tag name="KSO_WM_TEMPLATE_CATEGORY" val="diagram"/>
  <p:tag name="KSO_WM_TEMPLATE_INDEX" val="20201120"/>
  <p:tag name="KSO_WM_UNIT_LAYERLEVEL" val="1"/>
  <p:tag name="KSO_WM_TAG_VERSION" val="1.0"/>
  <p:tag name="KSO_WM_BEAUTIFY_FLAG" val="#wm#"/>
  <p:tag name="KSO_WM_UNIT_LINE_FORE_SCHEMECOLOR_INDEX_BRIGHTNESS" val="-0.25"/>
  <p:tag name="KSO_WM_UNIT_LINE_FORE_SCHEMECOLOR_INDEX" val="14"/>
  <p:tag name="KSO_WM_UNIT_LINE_FILL_TYPE" val="2"/>
</p:tagLst>
</file>

<file path=ppt/tags/tag1707.xml><?xml version="1.0" encoding="utf-8"?>
<p:tagLst xmlns:p="http://schemas.openxmlformats.org/presentationml/2006/main">
  <p:tag name="KSO_WM_SLIDE_ID" val="diagram2020112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UNIT_SHOW_EDIT_AREA_INDICATION" val="1"/>
  <p:tag name="KSO_WM_SLIDE_SIZE" val="805.6*331.35"/>
  <p:tag name="KSO_WM_SLIDE_POSITION" val="77.2*116.8"/>
  <p:tag name="KSO_WM_TAG_VERSION" val="1.0"/>
  <p:tag name="KSO_WM_BEAUTIFY_FLAG" val="#wm#"/>
  <p:tag name="KSO_WM_TEMPLATE_CATEGORY" val="diagram"/>
  <p:tag name="KSO_WM_TEMPLATE_INDEX" val="20201120"/>
  <p:tag name="KSO_WM_SLIDE_LAYOUT" val="a_h"/>
  <p:tag name="KSO_WM_SLIDE_LAYOUT_CNT" val="1_6"/>
  <p:tag name="KSO_WM_SLIDE_BK_DARK_LIGHT" val=""/>
  <p:tag name="KSO_WM_SLIDE_BACKGROUND_TYPE" val="general"/>
</p:tagLst>
</file>

<file path=ppt/tags/tag1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bd391b4-0da0-43bf-8527-2cc3694c23fd}"/>
</p:tagLst>
</file>

<file path=ppt/tags/tag1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e1ea7a9-c0e5-447d-ad2b-969e523a5bc0}"/>
</p:tagLst>
</file>

<file path=ppt/tags/tag171.xml><?xml version="1.0" encoding="utf-8"?>
<p:tagLst xmlns:p="http://schemas.openxmlformats.org/presentationml/2006/main">
  <p:tag name="KSO_WM_UNIT_PLACING_PICTURE_USER_VIEWPORT" val="{&quot;height&quot;:4684,&quot;width&quot;:15086}"/>
</p:tagLst>
</file>

<file path=ppt/tags/tag1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2273cc31-bf04-4ccc-b173-79fd64d56002}"/>
</p:tagLst>
</file>

<file path=ppt/tags/tag1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37_1*i*2"/>
  <p:tag name="KSO_WM_TEMPLATE_CATEGORY" val="diagram"/>
  <p:tag name="KSO_WM_TEMPLATE_INDEX" val="20211237"/>
  <p:tag name="KSO_WM_UNIT_LAYERLEVEL" val="1"/>
  <p:tag name="KSO_WM_TAG_VERSION" val="1.0"/>
  <p:tag name="KSO_WM_BEAUTIFY_FLAG" val="#wm#"/>
  <p:tag name="KSO_WM_UNIT_BLOCK" val="0"/>
  <p:tag name="KSO_WM_UNIT_SM_LIMIT_TYPE" val="2"/>
  <p:tag name="KSO_WM_UNIT_DEC_AREA_ID" val="514f2c5c228b488f8307933f449685f4"/>
  <p:tag name="KSO_WM_UNIT_DECORATE_INFO" val="{&quot;DecorateInfoH&quot;:{&quot;IsAbs&quot;:true},&quot;DecorateInfoW&quot;:{&quot;IsAbs&quot;:true},&quot;DecorateInfoX&quot;:{&quot;IsAbs&quot;:true,&quot;Pos&quot;:1},&quot;DecorateInfoY&quot;:{&quot;IsAbs&quot;:true,&quot;Pos&quot;:1},&quot;ReferentInfo&quot;:{&quot;Id&quot;:&quot;c82e9e0ed8ac4c289b6ab822c687aee4;5e46ac5f06cf4925bc5ec6b98527ecd0&quot;,&quot;X&quot;:{&quot;Pos&quot;:1},&quot;Y&quot;:{&quot;Pos&quot;:1}},&quot;whChangeMode&quot;:0}"/>
  <p:tag name="KSO_WM_CHIP_GROUPID" val="5f5ee1ca4d6848d78f644aeb"/>
  <p:tag name="KSO_WM_CHIP_XID" val="5f5f3b658e478fb0c58a940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493"/>
  <p:tag name="KSO_WM_TEMPLATE_ASSEMBLE_XID" val="5fd0b3c61fa9d42129dd358c"/>
  <p:tag name="KSO_WM_TEMPLATE_ASSEMBLE_GROUPID" val="5fd0b3c61fa9d42129dd358c"/>
</p:tagLst>
</file>

<file path=ppt/tags/tag171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37_1*a*1"/>
  <p:tag name="KSO_WM_TEMPLATE_CATEGORY" val="diagram"/>
  <p:tag name="KSO_WM_TEMPLATE_INDEX" val="2021123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66b175f063b14dd9850bda1b631ef47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e01912da5c481ba5ca07931f2e4df2"/>
  <p:tag name="KSO_WM_UNIT_TEXT_FILL_FORE_SCHEMECOLOR_INDEX_BRIGHTNESS" val="0"/>
  <p:tag name="KSO_WM_UNIT_TEXT_FILL_FORE_SCHEMECOLOR_INDEX" val="13"/>
  <p:tag name="KSO_WM_UNIT_TEXT_FILL_TYPE" val="1"/>
  <p:tag name="KSO_WM_TEMPLATE_ASSEMBLE_XID" val="5fd0b3c61fa9d42129dd358c"/>
  <p:tag name="KSO_WM_TEMPLATE_ASSEMBLE_GROUPID" val="5fd0b3c61fa9d42129dd358c"/>
</p:tagLst>
</file>

<file path=ppt/tags/tag171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3"/>
  <p:tag name="KSO_WM_UNIT_HIGHLIGHT" val="0"/>
  <p:tag name="KSO_WM_UNIT_COMPATIBLE" val="0"/>
  <p:tag name="KSO_WM_UNIT_DIAGRAM_ISNUMVISUAL" val="0"/>
  <p:tag name="KSO_WM_UNIT_DIAGRAM_ISREFERUNIT" val="0"/>
  <p:tag name="KSO_WM_UNIT_TYPE" val="h_a"/>
  <p:tag name="KSO_WM_UNIT_INDEX" val="1_1"/>
  <p:tag name="KSO_WM_UNIT_ID" val="diagram20211237_1*h_a*1_1"/>
  <p:tag name="KSO_WM_TEMPLATE_CATEGORY" val="diagram"/>
  <p:tag name="KSO_WM_TEMPLATE_INDEX" val="20211237"/>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c82e9e0ed8ac4c289b6ab822c687aee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9dfb99d4c2d411c85d3236998f66d8d"/>
  <p:tag name="KSO_WM_UNIT_TEXT_FILL_FORE_SCHEMECOLOR_INDEX_BRIGHTNESS" val="0"/>
  <p:tag name="KSO_WM_UNIT_TEXT_FILL_FORE_SCHEMECOLOR_INDEX" val="13"/>
  <p:tag name="KSO_WM_UNIT_TEXT_FILL_TYPE" val="1"/>
  <p:tag name="KSO_WM_TEMPLATE_ASSEMBLE_XID" val="5fd0b3c61fa9d42129dd358c"/>
  <p:tag name="KSO_WM_TEMPLATE_ASSEMBLE_GROUPID" val="5fd0b3c61fa9d42129dd358c"/>
</p:tagLst>
</file>

<file path=ppt/tags/tag1714.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237_1*h_f*1_1"/>
  <p:tag name="KSO_WM_TEMPLATE_CATEGORY" val="diagram"/>
  <p:tag name="KSO_WM_TEMPLATE_INDEX" val="20211237"/>
  <p:tag name="KSO_WM_UNIT_LAYERLEVEL" val="1_1"/>
  <p:tag name="KSO_WM_TAG_VERSION" val="1.0"/>
  <p:tag name="KSO_WM_BEAUTIFY_FLAG" val="#wm#"/>
  <p:tag name="KSO_WM_UNIT_SUBTYPE" val="a"/>
  <p:tag name="KSO_WM_UNIT_DEFAULT_FONT" val="14;20;2"/>
  <p:tag name="KSO_WM_UNIT_BLOCK" val="0"/>
  <p:tag name="KSO_WM_UNIT_VALUE" val="207"/>
  <p:tag name="KSO_WM_UNIT_SHOW_EDIT_AREA_INDICATION" val="1"/>
  <p:tag name="KSO_WM_CHIP_GROUPID" val="5e6b05b36848fb12bee65ad8"/>
  <p:tag name="KSO_WM_CHIP_XID" val="5e6b05b36848fb12bee65ada"/>
  <p:tag name="KSO_WM_UNIT_DEC_AREA_ID" val="5e46ac5f06cf4925bc5ec6b98527ec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9dfb99d4c2d411c85d3236998f66d8d"/>
  <p:tag name="KSO_WM_UNIT_TEXT_FILL_FORE_SCHEMECOLOR_INDEX_BRIGHTNESS" val="0.25"/>
  <p:tag name="KSO_WM_UNIT_TEXT_FILL_FORE_SCHEMECOLOR_INDEX" val="13"/>
  <p:tag name="KSO_WM_UNIT_TEXT_FILL_TYPE" val="1"/>
  <p:tag name="KSO_WM_TEMPLATE_ASSEMBLE_XID" val="5fd0b3c61fa9d42129dd358c"/>
  <p:tag name="KSO_WM_TEMPLATE_ASSEMBLE_GROUPID" val="5fd0b3c61fa9d42129dd358c"/>
</p:tagLst>
</file>

<file path=ppt/tags/tag1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37_1*i*3"/>
  <p:tag name="KSO_WM_TEMPLATE_CATEGORY" val="diagram"/>
  <p:tag name="KSO_WM_TEMPLATE_INDEX" val="20211237"/>
  <p:tag name="KSO_WM_UNIT_LAYERLEVEL" val="1"/>
  <p:tag name="KSO_WM_TAG_VERSION" val="1.0"/>
  <p:tag name="KSO_WM_BEAUTIFY_FLAG" val="#wm#"/>
  <p:tag name="KSO_WM_UNIT_BLOCK" val="0"/>
  <p:tag name="KSO_WM_UNIT_SM_LIMIT_TYPE" val="2"/>
  <p:tag name="KSO_WM_UNIT_DEC_AREA_ID" val="4b32df71aa3b4b56b94539aaf452f757"/>
  <p:tag name="KSO_WM_UNIT_TYPE" val="i"/>
  <p:tag name="KSO_WM_UNIT_INDEX" val="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c61fa9d42129dd358c"/>
  <p:tag name="KSO_WM_TEMPLATE_ASSEMBLE_GROUPID" val="5fd0b3c61fa9d42129dd358c"/>
</p:tagLst>
</file>

<file path=ppt/tags/tag1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37_1*i*4"/>
  <p:tag name="KSO_WM_TEMPLATE_CATEGORY" val="diagram"/>
  <p:tag name="KSO_WM_TEMPLATE_INDEX" val="20211237"/>
  <p:tag name="KSO_WM_UNIT_LAYERLEVEL" val="1"/>
  <p:tag name="KSO_WM_TAG_VERSION" val="1.0"/>
  <p:tag name="KSO_WM_BEAUTIFY_FLAG" val="#wm#"/>
  <p:tag name="KSO_WM_UNIT_BLOCK" val="0"/>
  <p:tag name="KSO_WM_UNIT_SM_LIMIT_TYPE" val="2"/>
  <p:tag name="KSO_WM_UNIT_DEC_AREA_ID" val="95bed5b55032478aa8b8af2e5407bba5"/>
  <p:tag name="KSO_WM_UNIT_TYPE" val="i"/>
  <p:tag name="KSO_WM_UNIT_INDEX" val="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c61fa9d42129dd358c"/>
  <p:tag name="KSO_WM_TEMPLATE_ASSEMBLE_GROUPID" val="5fd0b3c61fa9d42129dd358c"/>
</p:tagLst>
</file>

<file path=ppt/tags/tag1717.xml><?xml version="1.0" encoding="utf-8"?>
<p:tagLst xmlns:p="http://schemas.openxmlformats.org/presentationml/2006/main">
  <p:tag name="KSO_WM_SLIDE_ID" val="diagram2021123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479.952*276.702"/>
  <p:tag name="KSO_WM_SLIDE_POSITION" val="240.002*191.301"/>
  <p:tag name="KSO_WM_TAG_VERSION" val="1.0"/>
  <p:tag name="KSO_WM_BEAUTIFY_FLAG" val="#wm#"/>
  <p:tag name="KSO_WM_TEMPLATE_CATEGORY" val="diagram"/>
  <p:tag name="KSO_WM_TEMPLATE_INDEX" val="20211237"/>
  <p:tag name="KSO_WM_SLIDE_LAYOUT" val="a_h"/>
  <p:tag name="KSO_WM_SLIDE_LAYOUT_CNT" val="1_1"/>
  <p:tag name="KSO_WM_SLIDE_LAYOUT_INFO" val="{&quot;id&quot;:&quot;2020-12-09T19:23:50&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50&quot;,&quot;margin&quot;:{&quot;bottom&quot;:0.42300000786781311,&quot;left&quot;:1.2699999809265137,&quot;right&quot;:1.2699999809265137,&quot;top&quot;:0.42300000786781311},&quot;type&quot;:0},{&quot;id&quot;:&quot;2020-12-09T19:23:50&quot;,&quot;margin&quot;:{&quot;bottom&quot;:2.1170001029968262,&quot;left&quot;:7.619999885559082,&quot;right&quot;:7.619999885559082,&quot;top&quot;:2.1170001029968262},&quot;maxSize&quot;:{&quot;size1&quot;:40.519052914176974},&quot;minSize&quot;:{&quot;size1&quot;:24.619052914176969},&quot;normalSize&quot;:{&quot;size1&quot;:24.619052914176969},&quot;subLayout&quot;:[{&quot;id&quot;:&quot;2020-12-09T19:23:50&quot;,&quot;margin&quot;:{&quot;bottom&quot;:0.046930205076932907,&quot;left&quot;:7.619999885559082,&quot;right&quot;:7.619999885559082,&quot;top&quot;:2.1170001029968262},&quot;type&quot;:0},{&quot;id&quot;:&quot;2020-12-09T19:23:50&quot;,&quot;margin&quot;:{&quot;bottom&quot;:2.1170001029968262,&quot;left&quot;:7.619999885559082,&quot;right&quot;:7.619999885559082,&quot;top&quot;:0.14886131882667542},&quot;type&quot;:0}],&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58e478fb0c58a9404"/>
  <p:tag name="KSO_WM_CHIP_FILLPROP" val="[[{&quot;fill_id&quot;:&quot;c934b58042b44607bfcc30469ccc57d1&quot;,&quot;fill_align&quot;:&quot;lm&quot;,&quot;text_align&quot;:&quot;lm&quot;,&quot;text_direction&quot;:&quot;horizontal&quot;,&quot;chip_types&quot;:[&quot;header&quot;]},{&quot;fill_id&quot;:&quot;2ca697fb6ed3405a815a26366cd6d128&quot;,&quot;fill_align&quot;:&quot;cm&quot;,&quot;text_align&quot;:&quot;lm&quot;,&quot;text_direction&quot;:&quot;horizontal&quot;,&quot;chip_types&quot;:[&quot;diagram&quot;,&quot;text&quot;,&quot;picture&quot;,&quot;chart&quot;,&quot;table&quot;,&quot;video&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c61fa9d42129dd358c"/>
  <p:tag name="KSO_WM_TEMPLATE_ASSEMBLE_GROUPID" val="5fd0b3c61fa9d42129dd358c"/>
</p:tagLst>
</file>

<file path=ppt/tags/tag1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353833d-3dbc-425b-b350-796ceaaa51f1}"/>
</p:tagLst>
</file>

<file path=ppt/tags/tag1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6097f8b3-a5fd-4268-8cac-d67f640c0325}"/>
</p:tagLst>
</file>

<file path=ppt/tags/tag172.xml><?xml version="1.0" encoding="utf-8"?>
<p:tagLst xmlns:p="http://schemas.openxmlformats.org/presentationml/2006/main">
  <p:tag name="KSO_WM_SLIDE_BK_DARK_LIGHT" val=""/>
  <p:tag name="KSO_WM_SLIDE_BACKGROUND_TYPE" val="general"/>
</p:tagLst>
</file>

<file path=ppt/tags/tag1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465489a5-06f7-4bb5-9fc3-62e1ba6aa1f7}"/>
</p:tagLst>
</file>

<file path=ppt/tags/tag172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72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25.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acd0bc60b5ce413fbec81a54b4c747b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0fb353071bb4fdd8bce6f540ff1b228"/>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a60af1c3-a610-4ee0-92a4-0a48c77aa46a}"/>
</p:tagLst>
</file>

<file path=ppt/tags/tag1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1888d6266a934157acb70225234c276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25c88776c2f42caab0c79598eb1fdcf"/>
  <p:tag name="KSO_WM_SLIDE_BACKGROUND_TYPE" val="leftRight"/>
  <p:tag name="WM_BEAUTIFY_SHAPE_IDENTITY" val="{f2a6ac0c-849c-44b8-86ea-cdc61bf61a21}"/>
</p:tagLst>
</file>

<file path=ppt/tags/tag1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0249ae926a948b48e1c12d0eb233cb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09d8fe6ef4d4ebfa5ba5b144d532bad"/>
  <p:tag name="KSO_WM_SLIDE_BACKGROUND_TYPE" val="leftRight"/>
  <p:tag name="WM_BEAUTIFY_SHAPE_IDENTITY" val="{8cdd4be4-c91e-4858-a4b5-98c39bc38483}"/>
</p:tagLst>
</file>

<file path=ppt/tags/tag1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99_1*i*2"/>
  <p:tag name="KSO_WM_TEMPLATE_CATEGORY" val="diagram"/>
  <p:tag name="KSO_WM_TEMPLATE_INDEX" val="20216199"/>
  <p:tag name="KSO_WM_UNIT_LAYERLEVEL" val="1"/>
  <p:tag name="KSO_WM_TAG_VERSION" val="1.0"/>
  <p:tag name="KSO_WM_BEAUTIFY_FLAG" val="#wm#"/>
  <p:tag name="KSO_WM_UNIT_BLOCK" val="0"/>
  <p:tag name="KSO_WM_UNIT_SM_LIMIT_TYPE" val="2"/>
  <p:tag name="KSO_WM_UNIT_DEC_AREA_ID" val="f3734508dce74f548ee366ceed836bfb"/>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30998712faa657a54f"/>
  <p:tag name="KSO_WM_UNIT_LINE_FORE_SCHEMECOLOR_INDEX_BRIGHTNESS" val="0"/>
  <p:tag name="KSO_WM_UNIT_LINE_FORE_SCHEMECOLOR_INDEX" val="5"/>
  <p:tag name="KSO_WM_UNIT_LINE_FILL_TYPE" val="2"/>
  <p:tag name="KSO_WM_TEMPLATE_ASSEMBLE_XID" val="5fb5d8d12a846156eda548a1"/>
  <p:tag name="KSO_WM_TEMPLATE_ASSEMBLE_GROUPID" val="5fb5d8d12a846156eda548a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e99b5210-e295-4d4e-ab74-7e58e56fcb94}"/>
</p:tagLst>
</file>

<file path=ppt/tags/tag1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99_1*a*1"/>
  <p:tag name="KSO_WM_TEMPLATE_CATEGORY" val="diagram"/>
  <p:tag name="KSO_WM_TEMPLATE_INDEX" val="20216199"/>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36c64d387bdf4120a13019874c9b29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328610a6bc7146c4adc158a197e51468"/>
  <p:tag name="KSO_WM_UNIT_TEXT_FILL_FORE_SCHEMECOLOR_INDEX_BRIGHTNESS" val="0.15"/>
  <p:tag name="KSO_WM_UNIT_TEXT_FILL_FORE_SCHEMECOLOR_INDEX" val="13"/>
  <p:tag name="KSO_WM_UNIT_TEXT_FILL_TYPE" val="1"/>
  <p:tag name="KSO_WM_TEMPLATE_ASSEMBLE_XID" val="5fb5d8d12a846156eda548a1"/>
  <p:tag name="KSO_WM_TEMPLATE_ASSEMBLE_GROUPID" val="5fb5d8d12a846156eda548a1"/>
</p:tagLst>
</file>

<file path=ppt/tags/tag1731.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99_1*f*1"/>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44"/>
  <p:tag name="KSO_WM_UNIT_SHOW_EDIT_AREA_INDICATION" val="1"/>
  <p:tag name="KSO_WM_CHIP_GROUPID" val="5e6b05596848fb12bee65ac8"/>
  <p:tag name="KSO_WM_CHIP_XID" val="5e6b05596848fb12bee65aca"/>
  <p:tag name="KSO_WM_UNIT_DEC_AREA_ID" val="9bfbfbf680a74268adabaa8e498448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669fe4e4b7541be8306c63110b0b5de"/>
  <p:tag name="KSO_WM_UNIT_SUPPORT_BIG_FONT" val="1"/>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1732.xml><?xml version="1.0" encoding="utf-8"?>
<p:tagLst xmlns:p="http://schemas.openxmlformats.org/presentationml/2006/main">
  <p:tag name="KSO_WM_UNIT_TEXT_SUBTYPE" val="a"/>
  <p:tag name="KSO_WM_UNIT_SUBTYPE" val="a"/>
  <p:tag name="KSO_WM_UNIT_PRESET_TEXT" val="Click here to add the text,The text is an extract of your thoughts.In order to demonstrate the good effect of the release, please brief and elaborate your views.Your content has been concise and to the point, every word, but the information is intricate, intricate。"/>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199_1*f*2"/>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189"/>
  <p:tag name="KSO_WM_UNIT_SHOW_EDIT_AREA_INDICATION" val="1"/>
  <p:tag name="KSO_WM_CHIP_GROUPID" val="5e6b05596848fb12bee65ac8"/>
  <p:tag name="KSO_WM_CHIP_XID" val="5e6b05596848fb12bee65aca"/>
  <p:tag name="KSO_WM_UNIT_DEC_AREA_ID" val="786b47f5c703447cb054c47aa39403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9e3821110c848b29403bd49d2ae5607"/>
  <p:tag name="KSO_WM_UNIT_SUPPORT_UNIT_TYPE" val="[&quot;d&quot;]"/>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1733.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199_1*f*3"/>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9312f58b4bc646829f479b85a8ad7c8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7f7e093a5ad46b490285634b6f72346"/>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1734.xml><?xml version="1.0" encoding="utf-8"?>
<p:tagLst xmlns:p="http://schemas.openxmlformats.org/presentationml/2006/main">
  <p:tag name="KSO_WM_BEAUTIFY_FLAG" val="#wm#"/>
  <p:tag name="KSO_WM_TEMPLATE_CATEGORY" val="diagram"/>
  <p:tag name="KSO_WM_TEMPLATE_INDEX" val="20216199"/>
  <p:tag name="KSO_WM_SLIDE_ID" val="diagram2021619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3"/>
  <p:tag name="KSO_WM_SLIDE_LAYOUT_INFO" val="{&quot;direction&quot;:1,&quot;id&quot;:&quot;2020-11-19T10:30:43&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1-19T10:30:43&quot;,&quot;maxSize&quot;:{&quot;size1&quot;:70.299999999999997},&quot;minSize&quot;:{&quot;size1&quot;:30.100000000000001},&quot;normalSize&quot;:{&quot;size1&quot;:30.100000000000001},&quot;subLayout&quot;:[{&quot;id&quot;:&quot;2020-11-19T10:30:43&quot;,&quot;margin&quot;:{&quot;bottom&quot;:0.026000002399086952,&quot;left&quot;:1.6929999589920044,&quot;right&quot;:1.6929999589920044,&quot;top&quot;:1.6929999589920044},&quot;type&quot;:0},{&quot;id&quot;:&quot;2020-11-19T10:30:43&quot;,&quot;margin&quot;:{&quot;bottom&quot;:1.7289999723434448,&quot;left&quot;:1.6929999589920044,&quot;right&quot;:1.6929999589920044,&quot;top&quot;:0.81999999284744263},&quot;type&quot;:0}],&quot;type&quot;:0},{&quot;id&quot;:&quot;2020-11-19T10:30:43&quot;,&quot;maxSize&quot;:{&quot;size1&quot;:71.200000000000003},&quot;minSize&quot;:{&quot;size1&quot;:49},&quot;normalSize&quot;:{&quot;size1&quot;:57.899999999999999},&quot;subLayout&quot;:[{&quot;id&quot;:&quot;2020-11-19T10:30:43&quot;,&quot;margin&quot;:{&quot;bottom&quot;:0.026000002399086952,&quot;left&quot;:1.6929999589920044,&quot;right&quot;:1.6929999589920044,&quot;top&quot;:1.6929999589920044},&quot;type&quot;:0},{&quot;id&quot;:&quot;2020-11-19T10:30:43&quot;,&quot;margin&quot;:{&quot;bottom&quot;:1.6929999589920044,&quot;left&quot;:1.6929999589920044,&quot;right&quot;:1.6929999589920044,&quot;top&quot;:0.81999999284744263},&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0998712faa657a54f"/>
  <p:tag name="KSO_WM_CHIP_FILLPROP" val="[[{&quot;text_align&quot;:&quot;lt&quot;,&quot;text_direction&quot;:&quot;horizontal&quot;,&quot;support_big_font&quot;:false,&quot;picture_toward&quot;:0,&quot;picture_dockside&quot;:[],&quot;fill_id&quot;:&quot;4085edb7deb04609ac0cf22f505cc66c&quot;,&quot;fill_align&quot;:&quot;lt&quot;,&quot;chip_types&quot;:[&quot;header&quot;]},{&quot;text_align&quot;:&quot;lt&quot;,&quot;text_direction&quot;:&quot;horizontal&quot;,&quot;support_big_font&quot;:true,&quot;picture_toward&quot;:0,&quot;picture_dockside&quot;:[],&quot;fill_id&quot;:&quot;14c401bef28f45368121f4d5dd1f9619&quot;,&quot;fill_align&quot;:&quot;lt&quot;,&quot;chip_types&quot;:[&quot;text&quot;]},{&quot;text_align&quot;:&quot;lt&quot;,&quot;text_direction&quot;:&quot;horizontal&quot;,&quot;support_big_font&quot;:false,&quot;picture_toward&quot;:0,&quot;picture_dockside&quot;:[],&quot;fill_id&quot;:&quot;3ae561be9bf54c4e98f1480f737cf99e&quot;,&quot;fill_align&quot;:&quot;lt&quot;,&quot;chip_types&quot;:[&quot;text&quot;,&quot;picture&quot;]},{&quot;text_align&quot;:&quot;lt&quot;,&quot;text_direction&quot;:&quot;horizontal&quot;,&quot;support_big_font&quot;:false,&quot;picture_toward&quot;:0,&quot;picture_dockside&quot;:[],&quot;fill_id&quot;:&quot;13f99b87db3846eab6e3cba629139942&quot;,&quot;fill_align&quot;:&quot;lt&quot;,&quot;chip_types&quot;:[&quot;text&quot;]}]]"/>
  <p:tag name="KSO_WM_CHIP_DECFILLPROP" val="[]"/>
  <p:tag name="FIXED_XID_TMP" val="5fab54f0341d2fac3cfce989"/>
  <p:tag name="KSO_WM_CHIP_GROUPID" val="5fab54f0341d2fac3cfce989"/>
  <p:tag name="KSO_WM_SLIDE_BK_DARK_LIGHT" val=""/>
  <p:tag name="KSO_WM_SLIDE_BACKGROUND_TYPE" val="leftRight"/>
  <p:tag name="KSO_WM_SLIDE_SUPPORT_FEATURE_TYPE" val="0"/>
  <p:tag name="KSO_WM_TEMPLATE_ASSEMBLE_XID" val="5fb5d8d12a846156eda548a1"/>
  <p:tag name="KSO_WM_TEMPLATE_ASSEMBLE_GROUPID" val="5fb5d8d12a846156eda548a1"/>
</p:tagLst>
</file>

<file path=ppt/tags/tag1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1b50f41-f0b8-4670-852b-b49b00515463}"/>
</p:tagLst>
</file>

<file path=ppt/tags/tag1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b4a866a2-adab-4fe0-9c65-838ebfd4602e}"/>
</p:tagLst>
</file>

<file path=ppt/tags/tag1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224ba584-b566-42f9-8e03-219b4679f902}"/>
</p:tagLst>
</file>

<file path=ppt/tags/tag1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11_1*i*2"/>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d2054d2709824bb78ad202930e0b636e"/>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0},&quot;Y&quot;:{&quot;Pos&quot;:2}},&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6911fa9d42129dd3aa0"/>
  <p:tag name="KSO_WM_TEMPLATE_ASSEMBLE_GROUPID" val="5fd0b6911fa9d42129dd3aa0"/>
</p:tagLst>
</file>

<file path=ppt/tags/tag1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211_1*i*3"/>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ca05eeb2e4814f479b7574b3eb5db61c"/>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0},&quot;Y&quot;:{&quot;Pos&quot;:2}},&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6911fa9d42129dd3aa0"/>
  <p:tag name="KSO_WM_TEMPLATE_ASSEMBLE_GROUPID" val="5fd0b6911fa9d42129dd3aa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ea11a20b-c5a4-4c0e-b539-608dec8f9444}"/>
</p:tagLst>
</file>

<file path=ppt/tags/tag1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211_1*i*4"/>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e7dcb47c3d3a4a399ee8f43d805bfa33"/>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0},&quot;Y&quot;:{&quot;Pos&quot;:2}},&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6911fa9d42129dd3aa0"/>
  <p:tag name="KSO_WM_TEMPLATE_ASSEMBLE_GROUPID" val="5fd0b6911fa9d42129dd3aa0"/>
</p:tagLst>
</file>

<file path=ppt/tags/tag1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211_1*i*5"/>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7358ac215fb64e8caa1ec7bd762c006a"/>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2},&quot;Y&quot;:{&quot;Pos&quot;:0}},&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fd0b6911fa9d42129dd3aa0"/>
  <p:tag name="KSO_WM_TEMPLATE_ASSEMBLE_GROUPID" val="5fd0b6911fa9d42129dd3aa0"/>
</p:tagLst>
</file>

<file path=ppt/tags/tag1742.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1211_1*a*1"/>
  <p:tag name="KSO_WM_TEMPLATE_CATEGORY" val="diagram"/>
  <p:tag name="KSO_WM_TEMPLATE_INDEX" val="202112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dcc5dff0fb54720bb563c79fa6daee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410e88aadb94fb4b28f96a7e20a95d7"/>
  <p:tag name="KSO_WM_UNIT_TEXT_FILL_FORE_SCHEMECOLOR_INDEX_BRIGHTNESS" val="0"/>
  <p:tag name="KSO_WM_UNIT_TEXT_FILL_FORE_SCHEMECOLOR_INDEX" val="13"/>
  <p:tag name="KSO_WM_UNIT_TEXT_FILL_TYPE" val="1"/>
  <p:tag name="KSO_WM_TEMPLATE_ASSEMBLE_XID" val="5fd0b6911fa9d42129dd3aa0"/>
  <p:tag name="KSO_WM_TEMPLATE_ASSEMBLE_GROUPID" val="5fd0b6911fa9d42129dd3aa0"/>
</p:tagLst>
</file>

<file path=ppt/tags/tag174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11_1*f*1"/>
  <p:tag name="KSO_WM_TEMPLATE_CATEGORY" val="diagram"/>
  <p:tag name="KSO_WM_TEMPLATE_INDEX" val="20211211"/>
  <p:tag name="KSO_WM_UNIT_LAYERLEVEL" val="1"/>
  <p:tag name="KSO_WM_TAG_VERSION" val="1.0"/>
  <p:tag name="KSO_WM_BEAUTIFY_FLAG" val="#wm#"/>
  <p:tag name="KSO_WM_UNIT_DEFAULT_FONT" val="14;20;2"/>
  <p:tag name="KSO_WM_UNIT_BLOCK" val="0"/>
  <p:tag name="KSO_WM_UNIT_VALUE" val="104"/>
  <p:tag name="KSO_WM_UNIT_SHOW_EDIT_AREA_INDICATION" val="1"/>
  <p:tag name="KSO_WM_CHIP_GROUPID" val="5e6b05596848fb12bee65ac8"/>
  <p:tag name="KSO_WM_CHIP_XID" val="5e6b05596848fb12bee65aca"/>
  <p:tag name="KSO_WM_UNIT_DEC_AREA_ID" val="1c3e43d3ca7b479fa8f5fe5bd67d0e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6e9e2c686b94d8091f3e08d183f58c6"/>
  <p:tag name="KSO_WM_UNIT_SUPPORT_UNIT_TYPE" val="[&quot;d&quot;]"/>
  <p:tag name="KSO_WM_UNIT_TEXT_FILL_FORE_SCHEMECOLOR_INDEX_BRIGHTNESS" val="0.25"/>
  <p:tag name="KSO_WM_UNIT_TEXT_FILL_FORE_SCHEMECOLOR_INDEX" val="13"/>
  <p:tag name="KSO_WM_UNIT_TEXT_FILL_TYPE" val="1"/>
  <p:tag name="KSO_WM_TEMPLATE_ASSEMBLE_XID" val="5fd0b6911fa9d42129dd3aa0"/>
  <p:tag name="KSO_WM_TEMPLATE_ASSEMBLE_GROUPID" val="5fd0b6911fa9d42129dd3aa0"/>
</p:tagLst>
</file>

<file path=ppt/tags/tag17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211_1*f*2"/>
  <p:tag name="KSO_WM_TEMPLATE_CATEGORY" val="diagram"/>
  <p:tag name="KSO_WM_TEMPLATE_INDEX" val="20211211"/>
  <p:tag name="KSO_WM_UNIT_LAYERLEVEL" val="1"/>
  <p:tag name="KSO_WM_TAG_VERSION" val="1.0"/>
  <p:tag name="KSO_WM_BEAUTIFY_FLAG" val="#wm#"/>
  <p:tag name="KSO_WM_UNIT_DEFAULT_FONT" val="14;20;2"/>
  <p:tag name="KSO_WM_UNIT_BLOCK" val="0"/>
  <p:tag name="KSO_WM_UNIT_VALUE" val="210"/>
  <p:tag name="KSO_WM_UNIT_SHOW_EDIT_AREA_INDICATION" val="1"/>
  <p:tag name="KSO_WM_CHIP_GROUPID" val="5e6b05596848fb12bee65ac8"/>
  <p:tag name="KSO_WM_CHIP_XID" val="5e6b05596848fb12bee65aca"/>
  <p:tag name="KSO_WM_UNIT_DEC_AREA_ID" val="e3a302f3a0d14ba3ad99ac1a00c82e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7c8d68620c54b6f927fac78f08d0d61"/>
  <p:tag name="KSO_WM_UNIT_SUPPORT_UNIT_TYPE" val="[&quot;d&quot;]"/>
  <p:tag name="KSO_WM_UNIT_TEXT_FILL_FORE_SCHEMECOLOR_INDEX_BRIGHTNESS" val="0.25"/>
  <p:tag name="KSO_WM_UNIT_TEXT_FILL_FORE_SCHEMECOLOR_INDEX" val="13"/>
  <p:tag name="KSO_WM_UNIT_TEXT_FILL_TYPE" val="1"/>
  <p:tag name="KSO_WM_TEMPLATE_ASSEMBLE_XID" val="5fd0b6911fa9d42129dd3aa0"/>
  <p:tag name="KSO_WM_TEMPLATE_ASSEMBLE_GROUPID" val="5fd0b6911fa9d42129dd3aa0"/>
</p:tagLst>
</file>

<file path=ppt/tags/tag1745.xml><?xml version="1.0" encoding="utf-8"?>
<p:tagLst xmlns:p="http://schemas.openxmlformats.org/presentationml/2006/main">
  <p:tag name="KSO_WM_SLIDE_ID" val="diagram202112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211"/>
  <p:tag name="KSO_WM_SLIDE_LAYOUT" val="a_f"/>
  <p:tag name="KSO_WM_SLIDE_LAYOUT_CNT" val="1_2"/>
  <p:tag name="KSO_WM_TEMPLATE_THUMBS_INDEX" val="1、4、7、12、13、14、15、16、17、18、20、24、25、28、33、36、40、43、44"/>
  <p:tag name="KSO_WM_SLIDE_SIZE" val="960*468"/>
  <p:tag name="KSO_WM_SLIDE_POSITION" val="0*0"/>
  <p:tag name="KSO_WM_SLIDE_LAYOUT_INFO" val="{&quot;id&quot;:&quot;2020-12-09T19:35:47&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35:47&quot;,&quot;margin&quot;:{&quot;bottom&quot;:0.42300000786781311,&quot;left&quot;:0.84700000286102295,&quot;right&quot;:0.84600001573562622,&quot;top&quot;:0.42300000786781311},&quot;type&quot;:0},{&quot;id&quot;:&quot;2020-12-09T19:35:47&quot;,&quot;maxSize&quot;:{&quot;size1&quot;:46.200000000000003},&quot;minSize&quot;:{&quot;size1&quot;:41},&quot;normalSize&quot;:{&quot;size1&quot;:43.600000000000001},&quot;subLayout&quot;:[{&quot;id&quot;:&quot;2020-12-09T19:35:47&quot;,&quot;margin&quot;:{&quot;bottom&quot;:0,&quot;left&quot;:1.6929999589920044,&quot;right&quot;:13.547000885009766,&quot;top&quot;:2.1170001029968262},&quot;type&quot;:0},{&quot;id&quot;:&quot;2020-12-09T19:35:47&quot;,&quot;margin&quot;:{&quot;bottom&quot;:2.1170001029968262,&quot;left&quot;:1.6929999589920044,&quot;right&quot;:2.1159999370574951,&quot;top&quot;:1.6670000553131104},&quot;type&quot;:0}],&quot;type&quot;:0}],&quot;type&quot;:0}"/>
  <p:tag name="KSO_WM_SLIDE_BACKGROUND" val="[&quot;navigation&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2a3d9654be1f48689ae6f4f3111783f6&quot;,&quot;fill_align&quot;:&quot;lm&quot;,&quot;chip_types&quot;:[&quot;text&quot;,&quot;picture&quot;]},{&quot;text_align&quot;:&quot;lm&quot;,&quot;text_direction&quot;:&quot;horizontal&quot;,&quot;support_big_font&quot;:false,&quot;fill_id&quot;:&quot;979556bba22e42a9861a81219ef8f3b3&quot;,&quot;fill_align&quot;:&quot;lm&quot;,&quot;chip_types&quot;:[&quot;text&quot;,&quot;picture&quot;]}]]"/>
  <p:tag name="KSO_WM_CHIP_XID" val="5f5f3b948e478fb0c58a944c"/>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6911fa9d42129dd3aa0"/>
  <p:tag name="KSO_WM_TEMPLATE_ASSEMBLE_GROUPID" val="5fd0b6911fa9d42129dd3aa0"/>
</p:tagLst>
</file>

<file path=ppt/tags/tag1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a7c4530-2ae9-4e58-a64e-b9fb7cbe0b0a}"/>
</p:tagLst>
</file>

<file path=ppt/tags/tag1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a4b33852-d5fb-4d24-bf1d-0152fe6fa316}"/>
</p:tagLst>
</file>

<file path=ppt/tags/tag1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6cbd0723-ffef-49d5-9752-4d58dd8a5ee2}"/>
</p:tagLst>
</file>

<file path=ppt/tags/tag174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b39509dd-0e87-409c-ba6e-4411b0b0bb24}"/>
</p:tagLst>
</file>

<file path=ppt/tags/tag175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53.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d7491bbf-927d-497a-94ab-4c39c4893860}"/>
</p:tagLst>
</file>

<file path=ppt/tags/tag1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1edda7f1-2a7a-4369-bf8c-0797d2183763}"/>
</p:tagLst>
</file>

<file path=ppt/tags/tag175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757.xml><?xml version="1.0" encoding="utf-8"?>
<p:tagLst xmlns:p="http://schemas.openxmlformats.org/presentationml/2006/main">
  <p:tag name="KSO_WM_UNIT_PLACING_PICTURE_USER_VIEWPORT" val="{&quot;height&quot;:1906,&quot;width&quot;:5812}"/>
</p:tagLst>
</file>

<file path=ppt/tags/tag175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7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46_1*i*2"/>
  <p:tag name="KSO_WM_TEMPLATE_CATEGORY" val="diagram"/>
  <p:tag name="KSO_WM_TEMPLATE_INDEX" val="20211246"/>
  <p:tag name="KSO_WM_UNIT_LAYERLEVEL" val="1"/>
  <p:tag name="KSO_WM_TAG_VERSION" val="1.0"/>
  <p:tag name="KSO_WM_BEAUTIFY_FLAG" val="#wm#"/>
  <p:tag name="KSO_WM_UNIT_BLOCK" val="0"/>
  <p:tag name="KSO_WM_UNIT_DEC_AREA_ID" val="1565d2f549e54a52abb81560edb8211b"/>
  <p:tag name="KSO_WM_UNIT_SM_LIMIT_TYPE" val="2"/>
  <p:tag name="KSO_WM_UNIT_TYPE" val="i"/>
  <p:tag name="KSO_WM_UNIT_INDEX" val="2"/>
  <p:tag name="KSO_WM_UNIT_DECORATE_INFO" val="{&quot;DecorateInfoH&quot;:{&quot;IsAbs&quot;:false},&quot;DecorateInfoW&quot;:{&quot;IsAbs&quot;:false},&quot;DecorateInfoX&quot;:{&quot;IsAbs&quot;:false,&quot;Pos&quot;:1},&quot;DecorateInfoY&quot;:{&quot;IsAbs&quot;:false,&quot;Pos&quot;:1},&quot;ReferentInfo&quot;:{&quot;Id&quot;:&quot;9eb8c177de514bbb9e5fa6ee2fd0fd97;c248bb3125fd419c91694295be297cb2&quot;,&quot;X&quot;:{&quot;Pos&quot;:1},&quot;Y&quot;:{&quot;Pos&quot;:1}},&quot;whChangeMode&quot;:0}"/>
  <p:tag name="KSO_WM_CHIP_GROUPID" val="5f5ee1ca4d6848d78f644aeb"/>
  <p:tag name="KSO_WM_CHIP_XID" val="5f5f3b5d8e478fb0c58a93f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40"/>
  <p:tag name="KSO_WM_TEMPLATE_ASSEMBLE_XID" val="5fd0b3861fa9d42129dd357a"/>
  <p:tag name="KSO_WM_TEMPLATE_ASSEMBLE_GROUPID" val="5fd0b3861fa9d42129dd357a"/>
</p:tagLst>
</file>

<file path=ppt/tags/tag17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6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6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767.xml><?xml version="1.0" encoding="utf-8"?>
<p:tagLst xmlns:p="http://schemas.openxmlformats.org/presentationml/2006/main">
  <p:tag name="KSO_WM_SLIDE_BK_DARK_LIGHT" val=""/>
  <p:tag name="KSO_WM_SLIDE_BACKGROUND_TYPE" val="general"/>
</p:tagLst>
</file>

<file path=ppt/tags/tag1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a45e155-2053-46f8-8c34-fb57105e7204}"/>
</p:tagLst>
</file>

<file path=ppt/tags/tag1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f7a10ac0-9e1e-4720-a6e0-cfd6c4fc0986}"/>
</p:tagLst>
</file>

<file path=ppt/tags/tag17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46_1*a*1"/>
  <p:tag name="KSO_WM_TEMPLATE_CATEGORY" val="diagram"/>
  <p:tag name="KSO_WM_TEMPLATE_INDEX" val="2021124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02a19c573f4801b826a38929180e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4b2b25c54645619a53deef47e88cac"/>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1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6583bf2b-8df7-4465-9066-c7b3b11052c1}"/>
</p:tagLst>
</file>

<file path=ppt/tags/tag177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e50ab7415314c5ba695bb385243fa1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b1e6b3b8f34fc689e8db3bf1b98b28"/>
  <p:tag name="KSO_WM_UNIT_TEXT_FILL_FORE_SCHEMECOLOR_INDEX_BRIGHTNESS" val="0"/>
  <p:tag name="KSO_WM_UNIT_TEXT_FILL_FORE_SCHEMECOLOR_INDEX" val="13"/>
  <p:tag name="KSO_WM_UNIT_TEXT_FILL_TYPE" val="1"/>
  <p:tag name="KSO_WM_TEMPLATE_ASSEMBLE_XID" val="5fd0f7381fa9d42129ddca14"/>
  <p:tag name="KSO_WM_TEMPLATE_ASSEMBLE_GROUPID" val="5fd0f7381fa9d42129ddca14"/>
</p:tagLst>
</file>

<file path=ppt/tags/tag1772.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e5cd4df126a2476b86293ce3ace1dd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dc06841ea07413197ba3c0e8e5f7609"/>
  <p:tag name="KSO_WM_UNIT_PLACING_PICTURE" val="2dc06841ea07413197ba3c0e8e5f7609"/>
  <p:tag name="KSO_WM_UNIT_SUPPORT_UNIT_TYPE" val="[&quot;l&quot;,&quot;m&quot;,&quot;n&quot;,&quot;o&quot;,&quot;p&quot;,&quot;q&quot;,&quot;r&quot;,&quot;δ&quot;,&quot;ε&quot;,&quot;ζ&quot;,&quot;η&quot;,&quot;d&quot;,&quot;α&quot;,&quot;β&quot;,&quot;θ&quot;]"/>
  <p:tag name="KSO_WM_TEMPLATE_ASSEMBLE_XID" val="5fd0f7381fa9d42129ddca14"/>
  <p:tag name="KSO_WM_TEMPLATE_ASSEMBLE_GROUPID" val="5fd0f7381fa9d42129ddca14"/>
</p:tagLst>
</file>

<file path=ppt/tags/tag177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03617a01bcf742f9aaaa127be3a080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9fc50cb4ef546f5b51be9d363fe38be"/>
  <p:tag name="KSO_WM_UNIT_TEXT_FILL_FORE_SCHEMECOLOR_INDEX_BRIGHTNESS" val="0.25"/>
  <p:tag name="KSO_WM_UNIT_TEXT_FILL_FORE_SCHEMECOLOR_INDEX" val="13"/>
  <p:tag name="KSO_WM_UNIT_TEXT_FILL_TYPE" val="1"/>
  <p:tag name="KSO_WM_TEMPLATE_ASSEMBLE_XID" val="5fd0f7381fa9d42129ddca14"/>
  <p:tag name="KSO_WM_TEMPLATE_ASSEMBLE_GROUPID" val="5fd0f7381fa9d42129ddca14"/>
</p:tagLst>
</file>

<file path=ppt/tags/tag1774.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5fd0f7381fa9d42129ddca14"/>
  <p:tag name="KSO_WM_TEMPLATE_ASSEMBLE_GROUPID" val="5fd0f7381fa9d42129ddca14"/>
</p:tagLst>
</file>

<file path=ppt/tags/tag1775.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0-12-10T00:11:37&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10T00:11:37&quot;,&quot;margin&quot;:{&quot;bottom&quot;:0.3970000147819519,&quot;left&quot;:1.2699999809265137,&quot;right&quot;:1.2699999809265137,&quot;top&quot;:0.42300000786781311},&quot;type&quot;:0},{&quot;direction&quot;:1,&quot;id&quot;:&quot;2020-12-10T00:11:37&quot;,&quot;maxSize&quot;:{&quot;size1&quot;:66.199581666246146},&quot;minSize&quot;:{&quot;size1&quot;:38.799581666246127},&quot;normalSize&quot;:{&quot;size1&quot;:49.162081666246131},&quot;subLayout&quot;:[{&quot;id&quot;:&quot;2020-12-10T00:11:37&quot;,&quot;margin&quot;:{&quot;bottom&quot;:1.6929999589920044,&quot;left&quot;:1.6929999589920044,&quot;right&quot;:0.026000002399086952,&quot;top&quot;:1.7200000286102295},&quot;type&quot;:0},{&quot;id&quot;:&quot;2020-12-10T00:11:37&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features&quot;:[&quot;collage&quot;,&quot;carousel&quot;],&quot;support_big_font&quot;:false,&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3"/>
  <p:tag name="KSO_WM_TEMPLATE_ASSEMBLE_XID" val="5fd0f7381fa9d42129ddca14"/>
  <p:tag name="KSO_WM_TEMPLATE_ASSEMBLE_GROUPID" val="5fd0f7381fa9d42129ddca14"/>
</p:tagLst>
</file>

<file path=ppt/tags/tag1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7*i*1"/>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e164dca6ce7244c3a2eb8d58b79260da"/>
  <p:tag name="KSO_WM_UNIT_DECORATE_INFO" val="{&quot;DecorateInfoH&quot;:{&quot;IsAbs&quot;:true},&quot;DecorateInfoW&quot;:{&quot;IsAbs&quot;:true},&quot;DecorateInfoX&quot;:{&quot;IsAbs&quot;:true,&quot;Pos&quot;:2},&quot;DecorateInfoY&quot;:{&quot;IsAbs&quot;:true,&quot;Pos&quot;:0},&quot;ReferentInfo&quot;:{&quot;Id&quot;:&quot;2bd9252fd4c341cfb5f3f66ebe0e65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245_7*i*2"/>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fcb381a2f4ab4050a6446993d942aa62"/>
  <p:tag name="KSO_WM_UNIT_DECORATE_INFO" val="{&quot;DecorateInfoH&quot;:{&quot;IsAbs&quot;:true},&quot;DecorateInfoW&quot;:{&quot;IsAbs&quot;:true},&quot;DecorateInfoX&quot;:{&quot;IsAbs&quot;:true,&quot;Pos&quot;:0},&quot;DecorateInfoY&quot;:{&quot;IsAbs&quot;:true,&quot;Pos&quot;:2},&quot;ReferentInfo&quot;:{&quot;Id&quot;:&quot;2bd9252fd4c341cfb5f3f66ebe0e65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7*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Lst>
</file>

<file path=ppt/tags/tag1779.xml><?xml version="1.0" encoding="utf-8"?>
<p:tagLst xmlns:p="http://schemas.openxmlformats.org/presentationml/2006/main">
  <p:tag name="KSO_WM_BEAUTIFY_FLAG" val="#wm#"/>
  <p:tag name="KSO_WM_TEMPLATE_CATEGORY" val="custom"/>
  <p:tag name="KSO_WM_TEMPLATE_INDEX" val="2020324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4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6:06:45&quot;,&quot;margin&quot;:{&quot;bottom&quot;:6.4544796943664551,&quot;left&quot;:12.8480224609375,&quot;right&quot;:2.5553529262542725,&quot;top&quot;:6.5929355621337891},&quot;type&quot;:0}"/>
  <p:tag name="KSO_WM_SLIDE_BK_DARK_LIGHT" val="2"/>
  <p:tag name="KSO_WM_SLIDE_BACKGROUND_TYPE" val="general"/>
  <p:tag name="KSO_WM_SLIDE_SUPPORT_FEATURE_TYPE" val="0"/>
  <p:tag name="KSO_WM_TEMPLATE_ASSEMBLE_XID" val="5fbf620c2574a1ee74b40cf8"/>
  <p:tag name="KSO_WM_TEMPLATE_ASSEMBLE_GROUPID" val="5fbf15f69532eafaafd241f9"/>
</p:tagLst>
</file>

<file path=ppt/tags/tag178.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2"/>
  <p:tag name="KSO_WM_UNIT_HIGHLIGHT" val="0"/>
  <p:tag name="KSO_WM_UNIT_COMPATIBLE" val="0"/>
  <p:tag name="KSO_WM_UNIT_DIAGRAM_ISNUMVISUAL" val="0"/>
  <p:tag name="KSO_WM_UNIT_DIAGRAM_ISREFERUNIT" val="0"/>
  <p:tag name="KSO_WM_UNIT_TYPE" val="h_a"/>
  <p:tag name="KSO_WM_UNIT_INDEX" val="1_1"/>
  <p:tag name="KSO_WM_UNIT_ID" val="diagram20211246_1*h_a*1_1"/>
  <p:tag name="KSO_WM_TEMPLATE_CATEGORY" val="diagram"/>
  <p:tag name="KSO_WM_TEMPLATE_INDEX" val="2021124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eb8c177de514bbb9e5fa6ee2fd0fd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17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246_1*h_f*1_1"/>
  <p:tag name="KSO_WM_TEMPLATE_CATEGORY" val="diagram"/>
  <p:tag name="KSO_WM_TEMPLATE_INDEX" val="20211246"/>
  <p:tag name="KSO_WM_UNIT_LAYERLEVEL" val="1_1"/>
  <p:tag name="KSO_WM_TAG_VERSION" val="1.0"/>
  <p:tag name="KSO_WM_BEAUTIFY_FLAG" val="#wm#"/>
  <p:tag name="KSO_WM_UNIT_SUBTYPE" val="a"/>
  <p:tag name="KSO_WM_UNIT_DEFAULT_FONT" val="14;20;2"/>
  <p:tag name="KSO_WM_UNIT_BLOCK" val="0"/>
  <p:tag name="KSO_WM_UNIT_VALUE" val="128"/>
  <p:tag name="KSO_WM_UNIT_SHOW_EDIT_AREA_INDICATION" val="1"/>
  <p:tag name="KSO_WM_CHIP_GROUPID" val="5e6b05b36848fb12bee65ad8"/>
  <p:tag name="KSO_WM_CHIP_XID" val="5e6b05b36848fb12bee65ada"/>
  <p:tag name="KSO_WM_UNIT_DEC_AREA_ID" val="c248bb3125fd419c91694295be297c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25"/>
  <p:tag name="KSO_WM_UNIT_TEXT_FILL_FORE_SCHEMECOLOR_INDEX" val="13"/>
  <p:tag name="KSO_WM_UNIT_TEXT_FILL_TYPE" val="1"/>
  <p:tag name="KSO_WM_TEMPLATE_ASSEMBLE_XID" val="5fd0b3861fa9d42129dd357a"/>
  <p:tag name="KSO_WM_TEMPLATE_ASSEMBLE_GROUPID" val="5fd0b3861fa9d42129dd357a"/>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Lst>
</file>

<file path=ppt/tags/tag180.xml><?xml version="1.0" encoding="utf-8"?>
<p:tagLst xmlns:p="http://schemas.openxmlformats.org/presentationml/2006/main">
  <p:tag name="KSO_WM_SLIDE_LAYOUT_INFO" val="{&quot;id&quot;:&quot;2020-12-09T19:22:46&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2:46&quot;,&quot;margin&quot;:{&quot;bottom&quot;:0.42699998617172241,&quot;left&quot;:1.2649999856948853,&quot;right&quot;:1.2749999761581421,&quot;top&quot;:0.41999998688697815},&quot;type&quot;:0},{&quot;id&quot;:&quot;2020-12-09T19:22:46&quot;,&quot;margin&quot;:{&quot;bottom&quot;:2.9630000591278076,&quot;left&quot;:4.6570000648498535,&quot;right&quot;:4.6570000648498535,&quot;top&quot;:3.3870000839233398},&quot;maxSize&quot;:{&quot;size1&quot;:50.750244042589131},&quot;minSize&quot;:{&quot;size1&quot;:34.850244042589125},&quot;normalSize&quot;:{&quot;size1&quot;:34.850244042589125},&quot;subLayout&quot;:[{&quot;id&quot;:&quot;2020-12-09T19:22:46&quot;,&quot;margin&quot;:{&quot;bottom&quot;:0.046929728239774704,&quot;left&quot;:4.6570000648498535,&quot;right&quot;:4.6570000648498535,&quot;top&quot;:3.3870000839233398},&quot;type&quot;:0},{&quot;id&quot;:&quot;2020-12-09T19:22:46&quot;,&quot;margin&quot;:{&quot;bottom&quot;:2.9630000591278076,&quot;left&quot;:4.6570000648498535,&quot;right&quot;:4.6570000648498535,&quot;top&quot;:0.14886191487312317},&quot;type&quot;:0}],&quot;type&quot;:0}],&quot;type&quot;:0}"/>
  <p:tag name="KSO_WM_SLIDE_BACKGROUND" val="[&quot;navigation&quot;]"/>
  <p:tag name="KSO_WM_SLIDE_RATIO" val="1.777778"/>
  <p:tag name="KSO_WM_SLIDE_ID" val="diagram20211246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1246"/>
  <p:tag name="KSO_WM_SLIDE_LAYOUT" val="a_h"/>
  <p:tag name="KSO_WM_SLIDE_LAYOUT_CNT" val="1_1"/>
  <p:tag name="KSO_WM_SLIDE_TYPE" val="text"/>
  <p:tag name="KSO_WM_SLIDE_SUBTYPE" val="pureTxt"/>
  <p:tag name="KSO_WM_SLIDE_SIZE" val="647.954*132.701"/>
  <p:tag name="KSO_WM_SLIDE_POSITION" val="155.851*239.202"/>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5d8e478fb0c58a93f0"/>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2ad3a6e3730411899b8d771a1ca619d&quot;,&quot;fill_align&quot;:&quot;cm&quot;,&quot;chip_types&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861fa9d42129dd357a"/>
  <p:tag name="KSO_WM_TEMPLATE_ASSEMBLE_GROUPID" val="5fd0b3861fa9d42129dd357a"/>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b3fb6cbb-49d0-40ef-be81-b691ac61433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3d520817-fc99-4f60-bd48-4ce03954f772}"/>
</p:tagLst>
</file>

<file path=ppt/tags/tag18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85.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8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8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8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89.xml><?xml version="1.0" encoding="utf-8"?>
<p:tagLst xmlns:p="http://schemas.openxmlformats.org/presentationml/2006/main">
  <p:tag name="KSO_WM_UNIT_PLACING_PICTURE_USER_VIEWPORT" val="{&quot;height&quot;:5369,&quot;width&quot;:17618}"/>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Lst>
</file>

<file path=ppt/tags/tag190.xml><?xml version="1.0" encoding="utf-8"?>
<p:tagLst xmlns:p="http://schemas.openxmlformats.org/presentationml/2006/main">
  <p:tag name="KSO_WM_SLIDE_BK_DARK_LIGHT" val=""/>
  <p:tag name="KSO_WM_SLIDE_BACKGROUND_TYPE" val="general"/>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ce158063-be9c-49e3-a2bc-90c8cbeca909}"/>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cd5c2049-7fef-46ca-ad52-61a5dec07316}"/>
</p:tagLst>
</file>

<file path=ppt/tags/tag19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9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6.xml><?xml version="1.0" encoding="utf-8"?>
<p:tagLst xmlns:p="http://schemas.openxmlformats.org/presentationml/2006/main">
  <p:tag name="KSO_WM_UNIT_PLACING_PICTURE_USER_VIEWPORT" val="{&quot;height&quot;:4958,&quot;width&quot;:12870}"/>
</p:tagLst>
</file>

<file path=ppt/tags/tag19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199.xml><?xml version="1.0" encoding="utf-8"?>
<p:tagLst xmlns:p="http://schemas.openxmlformats.org/presentationml/2006/main">
  <p:tag name="KSO_WM_SLIDE_BK_DARK_LIGHT" val=""/>
  <p:tag name="KSO_WM_SLIDE_BACKGROUND_TYPE" val="gener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客户答谢会暨产品推介会"/>
  <p:tag name="KSO_WM_UNIT_BLOCK" val="0"/>
  <p:tag name="KSO_WM_UNIT_DEC_AREA_ID" val="d77a6771ae9141789d64dcff533193f7"/>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09e15e25ad9a40d8a808739645fee9cb"/>
  <p:tag name="KSO_WM_UNIT_TEXT_FILL_FORE_SCHEMECOLOR_INDEX_BRIGHTNESS" val="0.15"/>
  <p:tag name="KSO_WM_UNIT_TEXT_FILL_FORE_SCHEMECOLOR_INDEX" val="13"/>
  <p:tag name="KSO_WM_UNIT_TEXT_FILL_TYPE" val="1"/>
  <p:tag name="KSO_WM_TEMPLATE_ASSEMBLE_XID" val="5fbf620c2574a1ee74b40d0b"/>
  <p:tag name="KSO_WM_TEMPLATE_ASSEMBLE_GROUPID" val="5fbf15f69532eafaafd241f9"/>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2cfecf7-358a-4caa-a8be-53d2a8e04c2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788c1ce-fa34-4bf4-89a5-0713d940053c}"/>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dbdd8612-4764-4223-ba68-f7fb4e1c303d}"/>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4716_1*i*2"/>
  <p:tag name="KSO_WM_TEMPLATE_CATEGORY" val="diagram"/>
  <p:tag name="KSO_WM_TEMPLATE_INDEX" val="20214716"/>
  <p:tag name="KSO_WM_UNIT_LAYERLEVEL" val="1"/>
  <p:tag name="KSO_WM_TAG_VERSION" val="1.0"/>
  <p:tag name="KSO_WM_BEAUTIFY_FLAG" val="#wm#"/>
  <p:tag name="KSO_WM_UNIT_BLOCK" val="0"/>
  <p:tag name="KSO_WM_UNIT_SM_LIMIT_TYPE" val="2"/>
  <p:tag name="KSO_WM_UNIT_DEC_AREA_ID" val="ca74dc695b4f44688175849c525b609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28e478fb0c58a93f8"/>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688"/>
  <p:tag name="KSO_WM_TEMPLATE_ASSEMBLE_XID" val="5fd0b3941fa9d42129dd357e"/>
  <p:tag name="KSO_WM_TEMPLATE_ASSEMBLE_GROUPID" val="5fd0b3941fa9d42129dd357e"/>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4716_1*i*3"/>
  <p:tag name="KSO_WM_TEMPLATE_CATEGORY" val="diagram"/>
  <p:tag name="KSO_WM_TEMPLATE_INDEX" val="20214716"/>
  <p:tag name="KSO_WM_UNIT_LAYERLEVEL" val="1"/>
  <p:tag name="KSO_WM_TAG_VERSION" val="1.0"/>
  <p:tag name="KSO_WM_BEAUTIFY_FLAG" val="#wm#"/>
  <p:tag name="KSO_WM_UNIT_BLOCK" val="0"/>
  <p:tag name="KSO_WM_UNIT_SM_LIMIT_TYPE" val="2"/>
  <p:tag name="KSO_WM_UNIT_DEC_AREA_ID" val="fcd5113665454bfaa2d38c59cc653f6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28e478fb0c58a93f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688"/>
  <p:tag name="KSO_WM_TEMPLATE_ASSEMBLE_XID" val="5fd0b3941fa9d42129dd357e"/>
  <p:tag name="KSO_WM_TEMPLATE_ASSEMBLE_GROUPID" val="5fd0b3941fa9d42129dd357e"/>
</p:tagLst>
</file>

<file path=ppt/tags/tag205.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4716_1*a*1"/>
  <p:tag name="KSO_WM_TEMPLATE_CATEGORY" val="diagram"/>
  <p:tag name="KSO_WM_TEMPLATE_INDEX" val="2021471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37a660757fd4b55a84e073bd06b719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712cdef37f845cb899b782e4c8eb262"/>
  <p:tag name="KSO_WM_UNIT_TEXT_FILL_FORE_SCHEMECOLOR_INDEX_BRIGHTNESS" val="0"/>
  <p:tag name="KSO_WM_UNIT_TEXT_FILL_FORE_SCHEMECOLOR_INDEX" val="13"/>
  <p:tag name="KSO_WM_UNIT_TEXT_FILL_TYPE" val="1"/>
  <p:tag name="KSO_WM_TEMPLATE_ASSEMBLE_XID" val="5fd0b3941fa9d42129dd357e"/>
  <p:tag name="KSO_WM_TEMPLATE_ASSEMBLE_GROUPID" val="5fd0b3941fa9d42129dd357e"/>
</p:tagLst>
</file>

<file path=ppt/tags/tag206.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6"/>
  <p:tag name="KSO_WM_UNIT_HIGHLIGHT" val="0"/>
  <p:tag name="KSO_WM_UNIT_COMPATIBLE" val="0"/>
  <p:tag name="KSO_WM_UNIT_DIAGRAM_ISNUMVISUAL" val="0"/>
  <p:tag name="KSO_WM_UNIT_DIAGRAM_ISREFERUNIT" val="0"/>
  <p:tag name="KSO_WM_UNIT_TYPE" val="h_a"/>
  <p:tag name="KSO_WM_UNIT_INDEX" val="1_1"/>
  <p:tag name="KSO_WM_UNIT_ID" val="diagram20214716_1*h_a*1_1"/>
  <p:tag name="KSO_WM_TEMPLATE_CATEGORY" val="diagram"/>
  <p:tag name="KSO_WM_TEMPLATE_INDEX" val="2021471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6f591490c0c418ea21b4055472434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041aa9495674ad2b1a2f22fdbec79ec"/>
  <p:tag name="KSO_WM_UNIT_TEXT_FILL_FORE_SCHEMECOLOR_INDEX_BRIGHTNESS" val="0"/>
  <p:tag name="KSO_WM_UNIT_TEXT_FILL_FORE_SCHEMECOLOR_INDEX" val="13"/>
  <p:tag name="KSO_WM_UNIT_TEXT_FILL_TYPE" val="1"/>
  <p:tag name="KSO_WM_TEMPLATE_ASSEMBLE_XID" val="5fd0b3941fa9d42129dd357e"/>
  <p:tag name="KSO_WM_TEMPLATE_ASSEMBLE_GROUPID" val="5fd0b3941fa9d42129dd357e"/>
</p:tagLst>
</file>

<file path=ppt/tags/tag207.xml><?xml version="1.0" encoding="utf-8"?>
<p:tagLst xmlns:p="http://schemas.openxmlformats.org/presentationml/2006/main">
  <p:tag name="KSO_WM_UNIT_TEX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4716_1*h_f*1_1"/>
  <p:tag name="KSO_WM_TEMPLATE_CATEGORY" val="diagram"/>
  <p:tag name="KSO_WM_TEMPLATE_INDEX" val="20214716"/>
  <p:tag name="KSO_WM_UNIT_LAYERLEVEL" val="1_1"/>
  <p:tag name="KSO_WM_TAG_VERSION" val="1.0"/>
  <p:tag name="KSO_WM_BEAUTIFY_FLAG" val="#wm#"/>
  <p:tag name="KSO_WM_UNIT_SUBTYPE" val="a"/>
  <p:tag name="KSO_WM_UNIT_DEFAULT_FONT" val="14;20;2"/>
  <p:tag name="KSO_WM_UNIT_BLOCK" val="0"/>
  <p:tag name="KSO_WM_UNIT_VALUE" val="78"/>
  <p:tag name="KSO_WM_UNIT_SHOW_EDIT_AREA_INDICATION" val="1"/>
  <p:tag name="KSO_WM_CHIP_GROUPID" val="5e6b05b36848fb12bee65ad8"/>
  <p:tag name="KSO_WM_CHIP_XID" val="5e6b05b36848fb12bee65ada"/>
  <p:tag name="KSO_WM_UNIT_DEC_AREA_ID" val="2f61fbeb4fdc469180ef119d259487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041aa9495674ad2b1a2f22fdbec79ec"/>
  <p:tag name="KSO_WM_UNIT_TEXT_FILL_FORE_SCHEMECOLOR_INDEX_BRIGHTNESS" val="0.25"/>
  <p:tag name="KSO_WM_UNIT_TEXT_FILL_FORE_SCHEMECOLOR_INDEX" val="13"/>
  <p:tag name="KSO_WM_UNIT_TEXT_FILL_TYPE" val="1"/>
  <p:tag name="KSO_WM_TEMPLATE_ASSEMBLE_XID" val="5fd0b3941fa9d42129dd357e"/>
  <p:tag name="KSO_WM_TEMPLATE_ASSEMBLE_GROUPID" val="5fd0b3941fa9d42129dd357e"/>
</p:tagLst>
</file>

<file path=ppt/tags/tag208.xml><?xml version="1.0" encoding="utf-8"?>
<p:tagLst xmlns:p="http://schemas.openxmlformats.org/presentationml/2006/main">
  <p:tag name="KSO_WM_SLIDE_ID" val="diagram2021471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4716"/>
  <p:tag name="KSO_WM_SLIDE_LAYOUT" val="a_h"/>
  <p:tag name="KSO_WM_SLIDE_LAYOUT_CNT" val="1_1"/>
  <p:tag name="KSO_WM_TEMPLATE_THUMBS_INDEX" val="1、4、7、12、13、14、15、16、17、18、20、24、25、28、33、36、40、43、44"/>
  <p:tag name="KSO_WM_SLIDE_SIZE" val="527.953*96.701"/>
  <p:tag name="KSO_WM_SLIDE_POSITION" val="228.002*275.302"/>
  <p:tag name="KSO_WM_SLIDE_LAYOUT_INFO" val="{&quot;id&quot;:&quot;2020-12-09T19:23:01&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01&quot;,&quot;margin&quot;:{&quot;bottom&quot;:0.42300000786781311,&quot;left&quot;:0.84700000286102295,&quot;right&quot;:0.84600001573562622,&quot;top&quot;:0.42300000786781311},&quot;type&quot;:0},{&quot;id&quot;:&quot;2020-12-09T19:23:01&quot;,&quot;margin&quot;:{&quot;bottom&quot;:3.3870000839233398,&quot;left&quot;:4.6570000648498535,&quot;right&quot;:4.6570000648498535,&quot;top&quot;:3.3870000839233398},&quot;maxSize&quot;:{&quot;size1&quot;:58.461000530812143},&quot;minSize&quot;:{&quot;size1&quot;:42.561000530812137},&quot;normalSize&quot;:{&quot;size1&quot;:42.561000530812137},&quot;subLayout&quot;:[{&quot;id&quot;:&quot;2020-12-09T19:23:01&quot;,&quot;margin&quot;:{&quot;bottom&quot;:0.046929460018873215,&quot;left&quot;:4.6570000648498535,&quot;right&quot;:4.6570000648498535,&quot;top&quot;:3.3870000839233398},&quot;type&quot;:0},{&quot;id&quot;:&quot;2020-12-09T19:23:01&quot;,&quot;margin&quot;:{&quot;bottom&quot;:3.3870000839233398,&quot;left&quot;:4.6570000648498535,&quot;right&quot;:4.6570000648498535,&quot;top&quot;:0.14886273443698883},&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28e478fb0c58a93f8"/>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2c9a4fe270b94c2f9d9931eeea71f55a&quot;,&quot;fill_align&quot;:&quot;cm&quot;,&quot;chip_types&quot;:[&quot;pictext&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941fa9d42129dd357e"/>
  <p:tag name="KSO_WM_TEMPLATE_ASSEMBLE_GROUPID" val="5fd0b3941fa9d42129dd357e"/>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96e38659-cbe2-4dc3-81bc-81d36326f5d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14f2610-7d5e-4c6c-b1db-ce66de7ad5cf}"/>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07ac3d8b-7e9d-429e-9b21-eae4a6baa777}"/>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21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21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21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219.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3245_1*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a"/>
  <p:tag name="KSO_WM_UNIT_DEC_AREA_ID" val="9d8e2aea1a8542e9bc38bd810fc2b95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f3c379a40bb47ae92944edc23643455"/>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523c8081-4845-4fc2-8886-80311353c634}"/>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28441cff-6b72-424e-8d4a-26f2c55ed7d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e722fa81-1699-4d41-953c-3cafd9050358}"/>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22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22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22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23.xml><?xml version="1.0" encoding="utf-8"?>
<p:tagLst xmlns:p="http://schemas.openxmlformats.org/presentationml/2006/main">
  <p:tag name="KSO_WM_UNIT_ISCONTENTSTITLE" val="0"/>
  <p:tag name="KSO_WM_UNIT_ISNUMDGMTITLE" val="0"/>
  <p:tag name="KSO_WM_UNIT_NOCLEAR" val="0"/>
  <p:tag name="KSO_WM_UNIT_VALUE" val="140"/>
  <p:tag name="KSO_WM_UNIT_HIGHLIGHT" val="0"/>
  <p:tag name="KSO_WM_UNIT_COMPATIBLE" val="0"/>
  <p:tag name="KSO_WM_UNIT_DIAGRAM_ISNUMVISUAL" val="0"/>
  <p:tag name="KSO_WM_UNIT_DIAGRAM_ISREFERUNIT" val="0"/>
  <p:tag name="KSO_WM_UNIT_TYPE" val="b"/>
  <p:tag name="KSO_WM_UNIT_INDEX" val="1"/>
  <p:tag name="KSO_WM_UNIT_ID" val="custom20203245_1*b*1"/>
  <p:tag name="KSO_WM_TEMPLATE_CATEGORY" val="custom"/>
  <p:tag name="KSO_WM_TEMPLATE_INDEX" val="20203245"/>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b851d89acd9744c09426719da91ed46b"/>
  <p:tag name="KSO_WM_CHIP_GROUPID" val="5ebdf6880ac41c4a0a525522"/>
  <p:tag name="KSO_WM_CHIP_XID" val="5ebdf6880ac41c4a0a525523"/>
  <p:tag name="KSO_WM_CHIP_FILLAREA_FILL_RULE" val="{&quot;fill_align&quot;:&quot;cm&quot;,&quot;fill_mode&quot;:&quot;adaptive&quot;,&quot;sacle_strategy&quot;:&quot;smart&quot;}"/>
  <p:tag name="KSO_WM_ASSEMBLE_CHIP_INDEX" val="2a076af51351465fb7e454a4aee8856b"/>
  <p:tag name="KSO_WM_UNIT_TEXT_FILL_FORE_SCHEMECOLOR_INDEX_BRIGHTNESS" val="0.35"/>
  <p:tag name="KSO_WM_UNIT_TEXT_FILL_FORE_SCHEMECOLOR_INDEX" val="13"/>
  <p:tag name="KSO_WM_UNIT_TEXT_FILL_TYPE" val="1"/>
  <p:tag name="KSO_WM_TEMPLATE_ASSEMBLE_XID" val="5fbf620c2574a1ee74b40d39"/>
  <p:tag name="KSO_WM_TEMPLATE_ASSEMBLE_GROUPID" val="5fbf15f69532eafaafd241f9"/>
</p:tagLst>
</file>

<file path=ppt/tags/tag230.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f7c2a0ce-bfc4-4f0a-a26f-9a1fd511d3d8}"/>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dcc8d93d-a682-4e35-87a2-11c9e80a344d}"/>
</p:tagLst>
</file>

<file path=ppt/tags/tag23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235.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3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37.xml><?xml version="1.0" encoding="utf-8"?>
<p:tagLst xmlns:p="http://schemas.openxmlformats.org/presentationml/2006/main">
  <p:tag name="ISLIDE.VECTOR" val="deda651a-6a4d-424e-8f0f-0331c1918981"/>
</p:tagLst>
</file>

<file path=ppt/tags/tag2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245_1*a*1"/>
  <p:tag name="KSO_WM_TEMPLATE_CATEGORY" val="custom"/>
  <p:tag name="KSO_WM_TEMPLATE_INDEX" val="20203245"/>
  <p:tag name="KSO_WM_UNIT_LAYERLEVEL" val="1"/>
  <p:tag name="KSO_WM_TAG_VERSION" val="1.0"/>
  <p:tag name="KSO_WM_BEAUTIFY_FLAG" val="#wm#"/>
  <p:tag name="KSO_WM_UNIT_PRESET_TEXT" val="THANKS"/>
  <p:tag name="KSO_WM_UNIT_DEFAULT_FONT" val="66;89;4"/>
  <p:tag name="KSO_WM_UNIT_BLOCK" val="0"/>
  <p:tag name="KSO_WM_UNIT_DEC_AREA_ID" val="c445a874fabb4ee28c6f4a63dcae0be8"/>
  <p:tag name="KSO_WM_CHIP_GROUPID" val="5ebdf6880ac41c4a0a525522"/>
  <p:tag name="KSO_WM_CHIP_XID" val="5ebdf6880ac41c4a0a525523"/>
  <p:tag name="KSO_WM_CHIP_FILLAREA_FILL_RULE" val="{&quot;fill_align&quot;:&quot;cm&quot;,&quot;fill_mode&quot;:&quot;adaptive&quot;,&quot;sacle_strategy&quot;:&quot;smart&quot;}"/>
  <p:tag name="KSO_WM_ASSEMBLE_CHIP_INDEX" val="2a076af51351465fb7e454a4aee8856b"/>
  <p:tag name="KSO_WM_UNIT_TEXT_FILL_FORE_SCHEMECOLOR_INDEX_BRIGHTNESS" val="0.15"/>
  <p:tag name="KSO_WM_UNIT_TEXT_FILL_FORE_SCHEMECOLOR_INDEX" val="13"/>
  <p:tag name="KSO_WM_UNIT_TEXT_FILL_TYPE" val="1"/>
  <p:tag name="KSO_WM_UNIT_VALUE" val="9"/>
  <p:tag name="KSO_WM_TEMPLATE_ASSEMBLE_XID" val="5fbf620c2574a1ee74b40d39"/>
  <p:tag name="KSO_WM_TEMPLATE_ASSEMBLE_GROUPID" val="5fbf15f69532eafaafd241f9"/>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SLIDE_BACKGROUND_TYPE" val="general"/>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b*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cd69f51e960849899d6658dcd4747350"/>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09e15e25ad9a40d8a808739645fee9cb"/>
  <p:tag name="KSO_WM_UNIT_TEXT_FILL_FORE_SCHEMECOLOR_INDEX_BRIGHTNESS" val="0.35"/>
  <p:tag name="KSO_WM_UNIT_TEXT_FILL_FORE_SCHEMECOLOR_INDEX" val="13"/>
  <p:tag name="KSO_WM_UNIT_TEXT_FILL_TYPE" val="1"/>
  <p:tag name="KSO_WM_TEMPLATE_ASSEMBLE_XID" val="5fbf620c2574a1ee74b40d0b"/>
  <p:tag name="KSO_WM_TEMPLATE_ASSEMBLE_GROUPID" val="5fbf15f69532eafaafd241f9"/>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9a6af52404f64b12ada639248930bc9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acc706f98a246fe880b0d9f428c370b"/>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e0437ed1afaa48b9bf632b6f0d233fe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9130c48f814469b917efadb9ccf71b"/>
  <p:tag name="KSO_WM_SLIDE_BACKGROUND_TYPE" val="frame"/>
</p:tagLst>
</file>

<file path=ppt/tags/tag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49386c4d132d4fd29c79d87853e829c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c2af09b0451482ea258dc4aa2f1d1b3"/>
  <p:tag name="KSO_WM_SLIDE_BACKGROUND_TYPE" val="frame"/>
</p:tagLst>
</file>

<file path=ppt/tags/tag3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SLIDE_BACKGROUND_TYPE" val="frame"/>
</p:tagLst>
</file>

<file path=ppt/tags/tag3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acd0bc60b5ce413fbec81a54b4c747b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0fb353071bb4fdd8bce6f540ff1b228"/>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1888d6266a934157acb70225234c276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25c88776c2f42caab0c79598eb1fdcf"/>
  <p:tag name="KSO_WM_SLIDE_BACKGROUND_TYPE" val="leftRight"/>
</p:tagLst>
</file>

<file path=ppt/tags/tag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0249ae926a948b48e1c12d0eb233cb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09d8fe6ef4d4ebfa5ba5b144d532bad"/>
  <p:tag name="KSO_WM_SLIDE_BACKGROUND_TYPE" val="leftRight"/>
</p:tagLst>
</file>

<file path=ppt/tags/tag4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SLIDE_BACKGROUND_TYPE" val="leftRight"/>
</p:tagLst>
</file>

<file path=ppt/tags/tag4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SLIDE_BACKGROUND_TYPE" val="leftRight"/>
</p:tagLst>
</file>

<file path=ppt/tags/tag4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SLIDE_BACKGROUND_TYPE" val="leftRight"/>
</p:tagLst>
</file>

<file path=ppt/tags/tag4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9aef60cdafd24675ac322983cff9270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d306239d2b24ddca27f493278232cd5"/>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5067a330723a435eb3dd23083e15c8b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eac66d1cad54c6e8a5dab1fd1ca0dff"/>
  <p:tag name="KSO_WM_SLIDE_BACKGROUND_TYPE" val="topBottom"/>
</p:tagLst>
</file>

<file path=ppt/tags/tag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4ae7b432a4ef43c1bc39435969b3256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ceff03bc5b64707ad33b3436b57f916"/>
  <p:tag name="KSO_WM_SLIDE_BACKGROUND_TYPE" val="topBottom"/>
</p:tagLst>
</file>

<file path=ppt/tags/tag5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SLIDE_BACKGROUND_TYPE" val="topBottom"/>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SLIDE_BACKGROUND_TYPE" val="topBottom"/>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SLIDE_BACKGROUND_TYPE" val="topBottom"/>
</p:tagLst>
</file>

<file path=ppt/tags/tag5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SLIDE_BACKGROUND_TYPE" val="topBottom"/>
</p:tagLst>
</file>

<file path=ppt/tags/tag5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SLIDE_BK_DARK_LIGHT" val=""/>
  <p:tag name="KSO_WM_SLIDE_BACKGROUND_TYPE" val="general"/>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3f5cd38-2b7d-4383-9851-c60d54ad3ab2}"/>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6a5aeb74-310f-45e6-b1b4-b977d6cdbdd8}"/>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7b88d22b-81d0-403c-a2d4-bbaaba1f9c7f}"/>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98_1*i*3"/>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98_1*i*4"/>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54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98_1*a*1"/>
  <p:tag name="KSO_WM_TEMPLATE_CATEGORY" val="diagram"/>
  <p:tag name="KSO_WM_TEMPLATE_INDEX" val="202111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5887ec5832c451b8b35f41b5ec7d35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8216ab0bc6474a94b4a7b84dfc5a1a"/>
  <p:tag name="KSO_WM_UNIT_TEXT_FILL_FORE_SCHEMECOLOR_INDEX_BRIGHTNESS" val="0"/>
  <p:tag name="KSO_WM_UNIT_TEXT_FILL_FORE_SCHEMECOLOR_INDEX" val="13"/>
  <p:tag name="KSO_WM_UNIT_TEXT_FILL_TYPE" val="1"/>
  <p:tag name="KSO_WM_TEMPLATE_ASSEMBLE_XID" val="5fd0b4ac1fa9d42129dd370e"/>
  <p:tag name="KSO_WM_TEMPLATE_ASSEMBLE_GROUPID" val="5fd0b4ac1fa9d42129dd370e"/>
</p:tagLst>
</file>

<file path=ppt/tags/tag55.xml><?xml version="1.0" encoding="utf-8"?>
<p:tagLst xmlns:p="http://schemas.openxmlformats.org/presentationml/2006/main">
  <p:tag name="KSO_WM_SLIDE_BACKGROUND_TYPE" val="topBottom"/>
</p:tagLst>
</file>

<file path=ppt/tags/tag550.xml><?xml version="1.0" encoding="utf-8"?>
<p:tagLst xmlns:p="http://schemas.openxmlformats.org/presentationml/2006/main">
  <p:tag name="KSO_WM_UNIT_VALUE" val="1142*2030"/>
  <p:tag name="KSO_WM_UNIT_HIGHLIGHT" val="0"/>
  <p:tag name="KSO_WM_UNIT_COMPATIBLE" val="1"/>
  <p:tag name="KSO_WM_UNIT_DIAGRAM_ISNUMVISUAL" val="0"/>
  <p:tag name="KSO_WM_UNIT_DIAGRAM_ISREFERUNIT" val="0"/>
  <p:tag name="KSO_WM_UNIT_TYPE" val="d"/>
  <p:tag name="KSO_WM_UNIT_INDEX" val="1"/>
  <p:tag name="KSO_WM_UNIT_ID" val="diagram20211198_1*d*1"/>
  <p:tag name="KSO_WM_TEMPLATE_CATEGORY" val="diagram"/>
  <p:tag name="KSO_WM_TEMPLATE_INDEX" val="20211198"/>
  <p:tag name="KSO_WM_UNIT_LAYERLEVEL" val="1"/>
  <p:tag name="KSO_WM_TAG_VERSION" val="1.0"/>
  <p:tag name="KSO_WM_BEAUTIFY_FLAG" val="#wm#"/>
  <p:tag name="KSO_WM_CHIP_GROUPID" val="5e7310da9a230a26b9e88a19"/>
  <p:tag name="KSO_WM_CHIP_XID" val="5e7310da9a230a26b9e88a1a"/>
  <p:tag name="KSO_WM_UNIT_DEC_AREA_ID" val="cf6f3e5bb13e4e82a008898ce93d1ea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31d05e1891f4c2ab74029d76163ecd4"/>
  <p:tag name="KSO_WM_UNIT_PLACING_PICTURE" val="931d05e1891f4c2ab74029d76163ecd4"/>
  <p:tag name="KSO_WM_TEMPLATE_ASSEMBLE_XID" val="5fd0b4ac1fa9d42129dd370e"/>
  <p:tag name="KSO_WM_TEMPLATE_ASSEMBLE_GROUPID" val="5fd0b4ac1fa9d42129dd370e"/>
</p:tagLst>
</file>

<file path=ppt/tags/tag551.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98_1*f*1"/>
  <p:tag name="KSO_WM_TEMPLATE_CATEGORY" val="diagram"/>
  <p:tag name="KSO_WM_TEMPLATE_INDEX" val="20211198"/>
  <p:tag name="KSO_WM_UNIT_LAYERLEVEL" val="1"/>
  <p:tag name="KSO_WM_TAG_VERSION" val="1.0"/>
  <p:tag name="KSO_WM_BEAUTIFY_FLAG" val="#wm#"/>
  <p:tag name="KSO_WM_UNIT_DEFAULT_FONT" val="14;20;2"/>
  <p:tag name="KSO_WM_UNIT_BLOCK" val="0"/>
  <p:tag name="KSO_WM_UNIT_VALUE" val="40"/>
  <p:tag name="KSO_WM_UNIT_SHOW_EDIT_AREA_INDICATION" val="1"/>
  <p:tag name="KSO_WM_CHIP_GROUPID" val="5e6b05596848fb12bee65ac8"/>
  <p:tag name="KSO_WM_CHIP_XID" val="5e6b05596848fb12bee65aca"/>
  <p:tag name="KSO_WM_UNIT_DEC_AREA_ID" val="649851f6359148abaffa990bc68e7e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550cca2e144408a6544e15ef1e8f2d"/>
  <p:tag name="KSO_WM_UNIT_SUPPORT_BIG_FONT" val="1"/>
  <p:tag name="KSO_WM_UNIT_TEXT_FILL_FORE_SCHEMECOLOR_INDEX_BRIGHTNESS" val="0.25"/>
  <p:tag name="KSO_WM_UNIT_TEXT_FILL_FORE_SCHEMECOLOR_INDEX" val="13"/>
  <p:tag name="KSO_WM_UNIT_TEXT_FILL_TYPE" val="1"/>
  <p:tag name="KSO_WM_TEMPLATE_ASSEMBLE_XID" val="5fd0b4ac1fa9d42129dd370e"/>
  <p:tag name="KSO_WM_TEMPLATE_ASSEMBLE_GROUPID" val="5fd0b4ac1fa9d42129dd370e"/>
</p:tagLst>
</file>

<file path=ppt/tags/tag552.xml><?xml version="1.0" encoding="utf-8"?>
<p:tagLst xmlns:p="http://schemas.openxmlformats.org/presentationml/2006/main">
  <p:tag name="KSO_WM_SLIDE_ID" val="diagram2021119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98"/>
  <p:tag name="KSO_WM_SLIDE_LAYOUT" val="a_d_f"/>
  <p:tag name="KSO_WM_SLIDE_LAYOUT_CNT" val="1_1_1"/>
  <p:tag name="KSO_WM_SLIDE_LAYOUT_INFO" val="{&quot;id&quot;:&quot;2020-12-09T19:27:40&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7:40&quot;,&quot;margin&quot;:{&quot;bottom&quot;:0.42300000786781311,&quot;left&quot;:1.2699999809265137,&quot;right&quot;:1.2699999809265137,&quot;top&quot;:0.42300000786781311},&quot;type&quot;:0},{&quot;direction&quot;:1,&quot;id&quot;:&quot;2020-12-09T19:27:40&quot;,&quot;maxSize&quot;:{&quot;size1&quot;:60.100000000000001},&quot;minSize&quot;:{&quot;size1&quot;:60.100000000000001},&quot;normalSize&quot;:{&quot;size1&quot;:60.100000000000001},&quot;subLayout&quot;:[{&quot;id&quot;:&quot;2020-12-09T19:27:40&quot;,&quot;margin&quot;:{&quot;bottom&quot;:1.6929999589920044,&quot;left&quot;:0,&quot;right&quot;:0.026000002399086952,&quot;top&quot;:1.6929999589920044},&quot;type&quot;:0},{&quot;id&quot;:&quot;2020-12-09T19:27:40&quot;,&quot;margin&quot;:{&quot;bottom&quot;:3.809999942779541,&quot;left&quot;:2.5399999618530273,&quot;right&quot;:2.9630000591278076,&quot;top&quot;:4.2329998016357422},&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918e478fb0c58a9440"/>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5b95fd433f7a49a7a254d6ee593dd39a&quot;,&quot;fill_align&quot;:&quot;cm&quot;,&quot;chip_types&quot;:[&quot;picture&quot;]},{&quot;text_align&quot;:&quot;lm&quot;,&quot;text_direction&quot;:&quot;horizontal&quot;,&quot;support_big_font&quot;:true,&quot;fill_id&quot;:&quot;194f426656614c94b4faf5d63960bf3c&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4ac1fa9d42129dd370e"/>
  <p:tag name="KSO_WM_TEMPLATE_ASSEMBLE_GROUPID" val="5fd0b4ac1fa9d42129dd370e"/>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ea96fe7d-c1b8-4dd4-af86-e260bf8e555f}"/>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8e2f21c3-a0c7-4050-bac1-eb948c626164}"/>
</p:tagLst>
</file>

<file path=ppt/tags/tag55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5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55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5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59.xml><?xml version="1.0" encoding="utf-8"?>
<p:tagLst xmlns:p="http://schemas.openxmlformats.org/presentationml/2006/main">
  <p:tag name="ISLIDE.VECTOR" val="5f92b871-0398-4a36-8180-13f545770c2a"/>
</p:tagLst>
</file>

<file path=ppt/tags/tag56.xml><?xml version="1.0" encoding="utf-8"?>
<p:tagLst xmlns:p="http://schemas.openxmlformats.org/presentationml/2006/main">
  <p:tag name="KSO_WM_SLIDE_BACKGROUND_TYPE" val="topBottom"/>
</p:tagLst>
</file>

<file path=ppt/tags/tag560.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4690cd8992149918804782cf46fc1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cab16c4317a4832ae236cb5c335b47d"/>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0dcfae62bfdc49e080a44b3f5446fed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c30af5fb87e48c2aaf673d3bb02e488"/>
  <p:tag name="KSO_WM_SLIDE_BACKGROUND_TYPE" val="bottomTop"/>
</p:tagLst>
</file>

<file path=ppt/tags/tag5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1cc2b73c0ccc4020a0d00a28bfa160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be2756ad7544cbba842671f77d57c45"/>
  <p:tag name="KSO_WM_SLIDE_BACKGROUND_TYPE" val="bottomTop"/>
</p:tagLst>
</file>

<file path=ppt/tags/tag5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2*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b"/>
  <p:tag name="KSO_WM_UNIT_DEC_AREA_ID" val="c2e5481666b14c8db72cff5aae740f8c"/>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3e9d31267dab420f88f5ee6f4caa9161"/>
</p:tagLst>
</file>

<file path=ppt/tags/tag60.xml><?xml version="1.0" encoding="utf-8"?>
<p:tagLst xmlns:p="http://schemas.openxmlformats.org/presentationml/2006/main">
  <p:tag name="KSO_WM_SLIDE_BACKGROUND_TYPE" val="bottomTop"/>
</p:tagLst>
</file>

<file path=ppt/tags/tag6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SLIDE_BACKGROUND_TYPE" val="bottomTop"/>
</p:tagLst>
</file>

<file path=ppt/tags/tag6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6.xml><?xml version="1.0" encoding="utf-8"?>
<p:tagLst xmlns:p="http://schemas.openxmlformats.org/presentationml/2006/main">
  <p:tag name="KSO_WM_SLIDE_BK_DARK_LIGHT" val=""/>
  <p:tag name="KSO_WM_SLIDE_BACKGROUND_TYPE" val="general"/>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5ae08dda-2807-40b8-a57c-c66613425eaa}"/>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c08253f6-1bb0-45ae-bc9a-26735f96bfd2}"/>
</p:tagLst>
</file>

<file path=ppt/tags/tag61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62.xml><?xml version="1.0" encoding="utf-8"?>
<p:tagLst xmlns:p="http://schemas.openxmlformats.org/presentationml/2006/main">
  <p:tag name="KSO_WM_SLIDE_BACKGROUND_TYPE" val="bottomTop"/>
</p:tagLst>
</file>

<file path=ppt/tags/tag6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2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22.xml><?xml version="1.0" encoding="utf-8"?>
<p:tagLst xmlns:p="http://schemas.openxmlformats.org/presentationml/2006/main">
  <p:tag name="ISLIDE.VECTOR" val="f498a064-bf80-477c-8855-ed4ef40f8860"/>
</p:tagLst>
</file>

<file path=ppt/tags/tag6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SLIDE_BACKGROUND_TYPE" val="bottomTop"/>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SLIDE_BACKGROUND_TYPE" val="bottomTop"/>
</p:tagLst>
</file>

<file path=ppt/tags/tag6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SLIDE_BACKGROUND_TYPE" val="bottomTop"/>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Lst>
</file>

<file path=ppt/tags/tag6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Lst>
</file>

<file path=ppt/tags/tag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SLIDE_BACKGROUND_TYPE" val="navigation"/>
</p:tagLst>
</file>

<file path=ppt/tags/tag6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9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693.xml><?xml version="1.0" encoding="utf-8"?>
<p:tagLst xmlns:p="http://schemas.openxmlformats.org/presentationml/2006/main">
  <p:tag name="KSO_WM_SLIDE_BK_DARK_LIGHT" val=""/>
  <p:tag name="KSO_WM_SLIDE_BACKGROUND_TYPE" val="general"/>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941329ca-7f42-4d7b-bad6-a388d16fce23}"/>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2cb51143-8776-4b3e-882a-5110e88ded83}"/>
</p:tagLst>
</file>

<file path=ppt/tags/tag69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9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69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6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d5c7d3c4f2c9495ba0ad99716e87bff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1eab1c49f544493bfc9340b5d6a1715"/>
</p:tagLst>
</file>

<file path=ppt/tags/tag70.xml><?xml version="1.0" encoding="utf-8"?>
<p:tagLst xmlns:p="http://schemas.openxmlformats.org/presentationml/2006/main">
  <p:tag name="KSO_WM_SLIDE_BACKGROUND_TYPE" val="navigation"/>
</p:tagLst>
</file>

<file path=ppt/tags/tag70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0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02.xml><?xml version="1.0" encoding="utf-8"?>
<p:tagLst xmlns:p="http://schemas.openxmlformats.org/presentationml/2006/main">
  <p:tag name="KSO_WM_UNIT_PLACING_PICTURE_USER_VIEWPORT" val="{&quot;height&quot;:4437,&quot;width&quot;:12829}"/>
</p:tagLst>
</file>

<file path=ppt/tags/tag703.xml><?xml version="1.0" encoding="utf-8"?>
<p:tagLst xmlns:p="http://schemas.openxmlformats.org/presentationml/2006/main">
  <p:tag name="KSO_WM_SLIDE_BK_DARK_LIGHT" val=""/>
  <p:tag name="KSO_WM_SLIDE_BACKGROUND_TYPE" val="general"/>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cdddd6c3-bf95-46e3-baf9-1437e9d89550}"/>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24dc7808-4999-4112-b364-0e961143641d}"/>
</p:tagLst>
</file>

<file path=ppt/tags/tag70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0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70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0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1.xml><?xml version="1.0" encoding="utf-8"?>
<p:tagLst xmlns:p="http://schemas.openxmlformats.org/presentationml/2006/main">
  <p:tag name="KSO_WM_SLIDE_BACKGROUND_TYPE" val="navigation"/>
</p:tagLst>
</file>

<file path=ppt/tags/tag710.xml><?xml version="1.0" encoding="utf-8"?>
<p:tagLst xmlns:p="http://schemas.openxmlformats.org/presentationml/2006/main">
  <p:tag name="KSO_WM_UNIT_PLACING_PICTURE_USER_VIEWPORT" val="{&quot;height&quot;:4967,&quot;width&quot;:14578}"/>
</p:tagLst>
</file>

<file path=ppt/tags/tag71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3.xml><?xml version="1.0" encoding="utf-8"?>
<p:tagLst xmlns:p="http://schemas.openxmlformats.org/presentationml/2006/main">
  <p:tag name="KSO_WM_SLIDE_BK_DARK_LIGHT" val=""/>
  <p:tag name="KSO_WM_SLIDE_BACKGROUND_TYPE" val="general"/>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1517a414-f96f-4520-8d6e-b13dbff561e7}"/>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2d12a828-2b61-45b9-b16f-eed14aa5dfc3}"/>
</p:tagLst>
</file>

<file path=ppt/tags/tag71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1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71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SLIDE_BACKGROUND_TYPE" val="navigation"/>
</p:tagLst>
</file>

<file path=ppt/tags/tag7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2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22.xml><?xml version="1.0" encoding="utf-8"?>
<p:tagLst xmlns:p="http://schemas.openxmlformats.org/presentationml/2006/main">
  <p:tag name="KSO_WM_UNIT_PLACING_PICTURE_USER_VIEWPORT" val="{&quot;height&quot;:5349,&quot;width&quot;:14285}"/>
</p:tagLst>
</file>

<file path=ppt/tags/tag723.xml><?xml version="1.0" encoding="utf-8"?>
<p:tagLst xmlns:p="http://schemas.openxmlformats.org/presentationml/2006/main">
  <p:tag name="KSO_WM_SLIDE_BK_DARK_LIGHT" val=""/>
  <p:tag name="KSO_WM_SLIDE_BACKGROUND_TYPE" val="general"/>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3f820ac6-751d-4ae6-a3c8-fa297db1e499}"/>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efed2886-a9a5-46b6-96e4-667d3c54c1e0}"/>
</p:tagLst>
</file>

<file path=ppt/tags/tag72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2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72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2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3.xml><?xml version="1.0" encoding="utf-8"?>
<p:tagLst xmlns:p="http://schemas.openxmlformats.org/presentationml/2006/main">
  <p:tag name="KSO_WM_SLIDE_BACKGROUND_TYPE" val="navigation"/>
</p:tagLst>
</file>

<file path=ppt/tags/tag730.xml><?xml version="1.0" encoding="utf-8"?>
<p:tagLst xmlns:p="http://schemas.openxmlformats.org/presentationml/2006/main">
  <p:tag name="KSO_WM_UNIT_PLACING_PICTURE_USER_VIEWPORT" val="{&quot;height&quot;:4777,&quot;width&quot;:12329}"/>
</p:tagLst>
</file>

<file path=ppt/tags/tag73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3.xml><?xml version="1.0" encoding="utf-8"?>
<p:tagLst xmlns:p="http://schemas.openxmlformats.org/presentationml/2006/main">
  <p:tag name="KSO_WM_SLIDE_BK_DARK_LIGHT" val=""/>
  <p:tag name="KSO_WM_SLIDE_BACKGROUND_TYPE" val="general"/>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f6542caf-2504-4309-99ab-f8332c654b65}"/>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67b2ee5a-fb24-42ab-9aa2-5dce51b38f0d}"/>
</p:tagLst>
</file>

<file path=ppt/tags/tag73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3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73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3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4.xml><?xml version="1.0" encoding="utf-8"?>
<p:tagLst xmlns:p="http://schemas.openxmlformats.org/presentationml/2006/main">
  <p:tag name="KSO_WM_SLIDE_BACKGROUND_TYPE" val="navigation"/>
</p:tagLst>
</file>

<file path=ppt/tags/tag740.xml><?xml version="1.0" encoding="utf-8"?>
<p:tagLst xmlns:p="http://schemas.openxmlformats.org/presentationml/2006/main">
  <p:tag name="KSO_WM_UNIT_PLACING_PICTURE_USER_VIEWPORT" val="{&quot;height&quot;:5165,&quot;width&quot;:14213}"/>
</p:tagLst>
</file>

<file path=ppt/tags/tag74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43.xml><?xml version="1.0" encoding="utf-8"?>
<p:tagLst xmlns:p="http://schemas.openxmlformats.org/presentationml/2006/main">
  <p:tag name="KSO_WM_SLIDE_BK_DARK_LIGHT" val=""/>
  <p:tag name="KSO_WM_SLIDE_BACKGROUND_TYPE" val="general"/>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6b6fd1a3-82cc-452c-939a-3950f227761a}"/>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097e4890-9f12-455a-afad-90582a29a775}"/>
</p:tagLst>
</file>

<file path=ppt/tags/tag74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4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74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4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5.xml><?xml version="1.0" encoding="utf-8"?>
<p:tagLst xmlns:p="http://schemas.openxmlformats.org/presentationml/2006/main">
  <p:tag name="KSO_WM_SLIDE_BACKGROUND_TYPE" val="navigation"/>
</p:tagLst>
</file>

<file path=ppt/tags/tag750.xml><?xml version="1.0" encoding="utf-8"?>
<p:tagLst xmlns:p="http://schemas.openxmlformats.org/presentationml/2006/main">
  <p:tag name="KSO_WM_UNIT_PLACING_PICTURE_USER_VIEWPORT" val="{&quot;height&quot;:4630,&quot;width&quot;:13105}"/>
</p:tagLst>
</file>

<file path=ppt/tags/tag75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3.xml><?xml version="1.0" encoding="utf-8"?>
<p:tagLst xmlns:p="http://schemas.openxmlformats.org/presentationml/2006/main">
  <p:tag name="KSO_WM_SLIDE_BK_DARK_LIGHT" val=""/>
  <p:tag name="KSO_WM_SLIDE_BACKGROUND_TYPE" val="general"/>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488f40b1-9201-4153-ab9a-ce240de98738}"/>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6f3d6b30-cd21-448c-9a3a-ae341e1539ef}"/>
</p:tagLst>
</file>

<file path=ppt/tags/tag75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5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76.xml><?xml version="1.0" encoding="utf-8"?>
<p:tagLst xmlns:p="http://schemas.openxmlformats.org/presentationml/2006/main">
  <p:tag name="KSO_WM_SLIDE_BACKGROUND_TYPE" val="navigation"/>
</p:tagLst>
</file>

<file path=ppt/tags/tag76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61.xml><?xml version="1.0" encoding="utf-8"?>
<p:tagLst xmlns:p="http://schemas.openxmlformats.org/presentationml/2006/main">
  <p:tag name="KSO_WM_UNIT_PLACING_PICTURE_USER_VIEWPORT" val="{&quot;height&quot;:5139,&quot;width&quot;:12136}"/>
</p:tagLst>
</file>

<file path=ppt/tags/tag762.xml><?xml version="1.0" encoding="utf-8"?>
<p:tagLst xmlns:p="http://schemas.openxmlformats.org/presentationml/2006/main">
  <p:tag name="KSO_WM_SLIDE_BK_DARK_LIGHT" val=""/>
  <p:tag name="KSO_WM_SLIDE_BACKGROUND_TYPE" val="general"/>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1d657d4-ea85-4a78-926c-69bcce4a5c3f}"/>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2df04db5-0d01-4320-a8f1-d3b97b6c15df}"/>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7f844ce5-ed15-48f4-8073-e080dc14f0e5}"/>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46_1*i*2"/>
  <p:tag name="KSO_WM_TEMPLATE_CATEGORY" val="diagram"/>
  <p:tag name="KSO_WM_TEMPLATE_INDEX" val="20211246"/>
  <p:tag name="KSO_WM_UNIT_LAYERLEVEL" val="1"/>
  <p:tag name="KSO_WM_TAG_VERSION" val="1.0"/>
  <p:tag name="KSO_WM_BEAUTIFY_FLAG" val="#wm#"/>
  <p:tag name="KSO_WM_UNIT_BLOCK" val="0"/>
  <p:tag name="KSO_WM_UNIT_DEC_AREA_ID" val="1565d2f549e54a52abb81560edb8211b"/>
  <p:tag name="KSO_WM_UNIT_SM_LIMIT_TYPE" val="2"/>
  <p:tag name="KSO_WM_UNIT_TYPE" val="i"/>
  <p:tag name="KSO_WM_UNIT_INDEX" val="2"/>
  <p:tag name="KSO_WM_UNIT_DECORATE_INFO" val="{&quot;DecorateInfoH&quot;:{&quot;IsAbs&quot;:false},&quot;DecorateInfoW&quot;:{&quot;IsAbs&quot;:false},&quot;DecorateInfoX&quot;:{&quot;IsAbs&quot;:false,&quot;Pos&quot;:1},&quot;DecorateInfoY&quot;:{&quot;IsAbs&quot;:false,&quot;Pos&quot;:1},&quot;ReferentInfo&quot;:{&quot;Id&quot;:&quot;9eb8c177de514bbb9e5fa6ee2fd0fd97;c248bb3125fd419c91694295be297cb2&quot;,&quot;X&quot;:{&quot;Pos&quot;:1},&quot;Y&quot;:{&quot;Pos&quot;:1}},&quot;whChangeMode&quot;:0}"/>
  <p:tag name="KSO_WM_CHIP_GROUPID" val="5f5ee1ca4d6848d78f644aeb"/>
  <p:tag name="KSO_WM_CHIP_XID" val="5f5f3b5d8e478fb0c58a93f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40"/>
  <p:tag name="KSO_WM_TEMPLATE_ASSEMBLE_XID" val="5fd0b3861fa9d42129dd357a"/>
  <p:tag name="KSO_WM_TEMPLATE_ASSEMBLE_GROUPID" val="5fd0b3861fa9d42129dd357a"/>
</p:tagLst>
</file>

<file path=ppt/tags/tag76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46_1*a*1"/>
  <p:tag name="KSO_WM_TEMPLATE_CATEGORY" val="diagram"/>
  <p:tag name="KSO_WM_TEMPLATE_INDEX" val="2021124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02a19c573f4801b826a38929180e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4b2b25c54645619a53deef47e88cac"/>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768.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2"/>
  <p:tag name="KSO_WM_UNIT_HIGHLIGHT" val="0"/>
  <p:tag name="KSO_WM_UNIT_COMPATIBLE" val="0"/>
  <p:tag name="KSO_WM_UNIT_DIAGRAM_ISNUMVISUAL" val="0"/>
  <p:tag name="KSO_WM_UNIT_DIAGRAM_ISREFERUNIT" val="0"/>
  <p:tag name="KSO_WM_UNIT_TYPE" val="h_a"/>
  <p:tag name="KSO_WM_UNIT_INDEX" val="1_1"/>
  <p:tag name="KSO_WM_UNIT_ID" val="diagram20211246_1*h_a*1_1"/>
  <p:tag name="KSO_WM_TEMPLATE_CATEGORY" val="diagram"/>
  <p:tag name="KSO_WM_TEMPLATE_INDEX" val="2021124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eb8c177de514bbb9e5fa6ee2fd0fd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76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246_1*h_f*1_1"/>
  <p:tag name="KSO_WM_TEMPLATE_CATEGORY" val="diagram"/>
  <p:tag name="KSO_WM_TEMPLATE_INDEX" val="20211246"/>
  <p:tag name="KSO_WM_UNIT_LAYERLEVEL" val="1_1"/>
  <p:tag name="KSO_WM_TAG_VERSION" val="1.0"/>
  <p:tag name="KSO_WM_BEAUTIFY_FLAG" val="#wm#"/>
  <p:tag name="KSO_WM_UNIT_SUBTYPE" val="a"/>
  <p:tag name="KSO_WM_UNIT_DEFAULT_FONT" val="14;20;2"/>
  <p:tag name="KSO_WM_UNIT_BLOCK" val="0"/>
  <p:tag name="KSO_WM_UNIT_VALUE" val="128"/>
  <p:tag name="KSO_WM_UNIT_SHOW_EDIT_AREA_INDICATION" val="1"/>
  <p:tag name="KSO_WM_CHIP_GROUPID" val="5e6b05b36848fb12bee65ad8"/>
  <p:tag name="KSO_WM_CHIP_XID" val="5e6b05b36848fb12bee65ada"/>
  <p:tag name="KSO_WM_UNIT_DEC_AREA_ID" val="c248bb3125fd419c91694295be297c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25"/>
  <p:tag name="KSO_WM_UNIT_TEXT_FILL_FORE_SCHEMECOLOR_INDEX" val="13"/>
  <p:tag name="KSO_WM_UNIT_TEXT_FILL_TYPE" val="1"/>
  <p:tag name="KSO_WM_TEMPLATE_ASSEMBLE_XID" val="5fd0b3861fa9d42129dd357a"/>
  <p:tag name="KSO_WM_TEMPLATE_ASSEMBLE_GROUPID" val="5fd0b3861fa9d42129dd357a"/>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fbb37dc8ff8341b2b6b03b087e32cb6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568885498bc4730bd6b3ee748fd563e"/>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70.xml><?xml version="1.0" encoding="utf-8"?>
<p:tagLst xmlns:p="http://schemas.openxmlformats.org/presentationml/2006/main">
  <p:tag name="KSO_WM_SLIDE_LAYOUT_INFO" val="{&quot;id&quot;:&quot;2020-12-09T19:22:46&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2:46&quot;,&quot;margin&quot;:{&quot;bottom&quot;:0.42699998617172241,&quot;left&quot;:1.2649999856948853,&quot;right&quot;:1.2749999761581421,&quot;top&quot;:0.41999998688697815},&quot;type&quot;:0},{&quot;id&quot;:&quot;2020-12-09T19:22:46&quot;,&quot;margin&quot;:{&quot;bottom&quot;:2.9630000591278076,&quot;left&quot;:4.6570000648498535,&quot;right&quot;:4.6570000648498535,&quot;top&quot;:3.3870000839233398},&quot;maxSize&quot;:{&quot;size1&quot;:50.750244042589131},&quot;minSize&quot;:{&quot;size1&quot;:34.850244042589125},&quot;normalSize&quot;:{&quot;size1&quot;:34.850244042589125},&quot;subLayout&quot;:[{&quot;id&quot;:&quot;2020-12-09T19:22:46&quot;,&quot;margin&quot;:{&quot;bottom&quot;:0.046929728239774704,&quot;left&quot;:4.6570000648498535,&quot;right&quot;:4.6570000648498535,&quot;top&quot;:3.3870000839233398},&quot;type&quot;:0},{&quot;id&quot;:&quot;2020-12-09T19:22:46&quot;,&quot;margin&quot;:{&quot;bottom&quot;:2.9630000591278076,&quot;left&quot;:4.6570000648498535,&quot;right&quot;:4.6570000648498535,&quot;top&quot;:0.14886191487312317},&quot;type&quot;:0}],&quot;type&quot;:0}],&quot;type&quot;:0}"/>
  <p:tag name="KSO_WM_SLIDE_BACKGROUND" val="[&quot;navigation&quot;]"/>
  <p:tag name="KSO_WM_SLIDE_RATIO" val="1.777778"/>
  <p:tag name="KSO_WM_SLIDE_ID" val="diagram20211246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1246"/>
  <p:tag name="KSO_WM_SLIDE_LAYOUT" val="a_h"/>
  <p:tag name="KSO_WM_SLIDE_LAYOUT_CNT" val="1_1"/>
  <p:tag name="KSO_WM_SLIDE_TYPE" val="text"/>
  <p:tag name="KSO_WM_SLIDE_SUBTYPE" val="pureTxt"/>
  <p:tag name="KSO_WM_SLIDE_SIZE" val="647.954*132.701"/>
  <p:tag name="KSO_WM_SLIDE_POSITION" val="155.851*239.202"/>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5d8e478fb0c58a93f0"/>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2ad3a6e3730411899b8d771a1ca619d&quot;,&quot;fill_align&quot;:&quot;cm&quot;,&quot;chip_types&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861fa9d42129dd357a"/>
  <p:tag name="KSO_WM_TEMPLATE_ASSEMBLE_GROUPID" val="5fd0b3861fa9d42129dd357a"/>
</p:tagLst>
</file>

<file path=ppt/tags/tag771.xml><?xml version="1.0" encoding="utf-8"?>
<p:tagLst xmlns:p="http://schemas.openxmlformats.org/presentationml/2006/main">
  <p:tag name="KSO_WM_UNIT_SMARTLAYOUT_COMPRESS_INFO" val="{&#10;    &quot;id&quot;: &quot;2020-11-26T16:06:45&quot;,&#10;    &quot;max&quot;: 2.3499212598425245,&#10;    &quot;topChanged&quot;: 0&#10;}&#10;"/>
  <p:tag name="KSO_WM_UNIT_TEXT_FILL_FORE_SCHEMECOLOR_INDEX_BRIGHTNESS" val="0"/>
  <p:tag name="KSO_WM_UNIT_TEXT_FILL_FORE_SCHEMECOLOR_INDEX" val="5"/>
  <p:tag name="KSO_WM_UNIT_TEXT_FILL_TYPE" val="1"/>
</p:tagLst>
</file>

<file path=ppt/tags/tag772.xml><?xml version="1.0" encoding="utf-8"?>
<p:tagLst xmlns:p="http://schemas.openxmlformats.org/presentationml/2006/main">
  <p:tag name="KSO_WM_UNIT_SMARTLAYOUT_COMPRESS_INFO" val="{&#10;    &quot;id&quot;: &quot;2020-11-26T16:06:45&quot;,&#10;    &quot;max&quot;: 4.8720472440944889,&#10;    &quot;topChanged&quot;: 0&#10;}&#10;"/>
  <p:tag name="KSO_WM_UNIT_TEXT_FILL_FORE_SCHEMECOLOR_INDEX_BRIGHTNESS" val="0.25"/>
  <p:tag name="KSO_WM_UNIT_TEXT_FILL_FORE_SCHEMECOLOR_INDEX" val="13"/>
  <p:tag name="KSO_WM_UNIT_TEXT_FILL_TYPE" val="1"/>
</p:tagLst>
</file>

<file path=ppt/tags/tag773.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74.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75.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76.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77.xml><?xml version="1.0" encoding="utf-8"?>
<p:tagLst xmlns:p="http://schemas.openxmlformats.org/presentationml/2006/main">
  <p:tag name="KSO_WM_UNIT_SMARTLAYOUT_COMPRESS_INFO" val="{&#10;    &quot;id&quot;: &quot;2020-11-26T16:06:45&quot;,&#10;    &quot;max&quot;: 2.1499999999999999,&#10;    &quot;topChanged&quot;: 0&#10;}&#10;"/>
  <p:tag name="KSO_WM_UNIT_FILL_FORE_SCHEMECOLOR_INDEX_BRIGHTNESS" val="-0.05"/>
  <p:tag name="KSO_WM_UNIT_FILL_FORE_SCHEMECOLOR_INDEX" val="14"/>
  <p:tag name="KSO_WM_UNIT_FILL_TYPE" val="1"/>
</p:tagLst>
</file>

<file path=ppt/tags/tag778.xml><?xml version="1.0" encoding="utf-8"?>
<p:tagLst xmlns:p="http://schemas.openxmlformats.org/presentationml/2006/main">
  <p:tag name="KSO_WM_UNIT_SMARTLAYOUT_COMPRESS_INFO" val="{&#10;    &quot;id&quot;: &quot;2020-11-26T16:06:45&quot;,&#10;    &quot;max&quot;: 2.1499999999999999,&#10;    &quot;topChanged&quot;: 0&#10;}&#10;"/>
  <p:tag name="KSO_WM_UNIT_FILL_FORE_SCHEMECOLOR_INDEX_BRIGHTNESS" val="-0.05"/>
  <p:tag name="KSO_WM_UNIT_FILL_FORE_SCHEMECOLOR_INDEX" val="14"/>
  <p:tag name="KSO_WM_UNIT_FILL_TYPE" val="1"/>
</p:tagLst>
</file>

<file path=ppt/tags/tag7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77b35b387d474ed985eb733044ff305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57fc11d9374b6face63757862d610d"/>
  <p:tag name="KSO_WM_SLIDE_BACKGROUND_TYPE" val="belt"/>
</p:tagLst>
</file>

<file path=ppt/tags/tag780.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81.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82.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83.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784.xml><?xml version="1.0" encoding="utf-8"?>
<p:tagLst xmlns:p="http://schemas.openxmlformats.org/presentationml/2006/main">
  <p:tag name="KSO_WM_UNIT_SMARTLAYOUT_COMPRESS_INFO" val="{&#10;    &quot;id&quot;: &quot;2020-11-26T16:06:45&quot;&#10;}&#10;"/>
  <p:tag name="KSO_WM_UNIT_FILL_FORE_SCHEMECOLOR_INDEX_BRIGHTNESS" val="-0.05"/>
  <p:tag name="KSO_WM_UNIT_FILL_FORE_SCHEMECOLOR_INDEX" val="14"/>
  <p:tag name="KSO_WM_UNIT_FILL_TYPE" val="1"/>
</p:tagLst>
</file>

<file path=ppt/tags/tag785.xml><?xml version="1.0" encoding="utf-8"?>
<p:tagLst xmlns:p="http://schemas.openxmlformats.org/presentationml/2006/main">
  <p:tag name="KSO_WM_UNIT_SMARTLAYOUT_COMPRESS_INFO" val="{&#10;    &quot;id&quot;: &quot;2020-11-26T16:06:45&quot;&#10;}&#10;"/>
  <p:tag name="KSO_WM_UNIT_FILL_FORE_SCHEMECOLOR_INDEX_BRIGHTNESS" val="-0.05"/>
  <p:tag name="KSO_WM_UNIT_FILL_FORE_SCHEMECOLOR_INDEX" val="14"/>
  <p:tag name="KSO_WM_UNIT_FILL_TYPE" val="1"/>
</p:tagLst>
</file>

<file path=ppt/tags/tag78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Lst>
</file>

<file path=ppt/tags/tag78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7*i*1"/>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e164dca6ce7244c3a2eb8d58b79260da"/>
  <p:tag name="KSO_WM_UNIT_DECORATE_INFO" val="{&quot;DecorateInfoH&quot;:{&quot;IsAbs&quot;:true},&quot;DecorateInfoW&quot;:{&quot;IsAbs&quot;:true},&quot;DecorateInfoX&quot;:{&quot;IsAbs&quot;:true,&quot;Pos&quot;:2},&quot;DecorateInfoY&quot;:{&quot;IsAbs&quot;:true,&quot;Pos&quot;:0},&quot;ReferentInfo&quot;:{&quot;Id&quot;:&quot;2bd9252fd4c341cfb5f3f66ebe0e65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eb0dff5ad18e4c87a8967296a029bf9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4da267a82b1451391a69160bca1d3c1"/>
  <p:tag name="KSO_WM_SLIDE_BACKGROUND_TYPE" val="belt"/>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245_7*i*2"/>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fcb381a2f4ab4050a6446993d942aa62"/>
  <p:tag name="KSO_WM_UNIT_DECORATE_INFO" val="{&quot;DecorateInfoH&quot;:{&quot;IsAbs&quot;:true},&quot;DecorateInfoW&quot;:{&quot;IsAbs&quot;:true},&quot;DecorateInfoX&quot;:{&quot;IsAbs&quot;:true,&quot;Pos&quot;:0},&quot;DecorateInfoY&quot;:{&quot;IsAbs&quot;:true,&quot;Pos&quot;:2},&quot;ReferentInfo&quot;:{&quot;Id&quot;:&quot;2bd9252fd4c341cfb5f3f66ebe0e65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7*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Lst>
</file>

<file path=ppt/tags/tag792.xml><?xml version="1.0" encoding="utf-8"?>
<p:tagLst xmlns:p="http://schemas.openxmlformats.org/presentationml/2006/main">
  <p:tag name="KSO_WM_BEAUTIFY_FLAG" val="#wm#"/>
  <p:tag name="KSO_WM_TEMPLATE_CATEGORY" val="custom"/>
  <p:tag name="KSO_WM_TEMPLATE_INDEX" val="2020324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4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6:06:45&quot;,&quot;margin&quot;:{&quot;bottom&quot;:6.4544796943664551,&quot;left&quot;:12.8480224609375,&quot;right&quot;:2.5553529262542725,&quot;top&quot;:6.5929355621337891},&quot;type&quot;:0}"/>
  <p:tag name="KSO_WM_SLIDE_BK_DARK_LIGHT" val="2"/>
  <p:tag name="KSO_WM_SLIDE_BACKGROUND_TYPE" val="general"/>
  <p:tag name="KSO_WM_SLIDE_SUPPORT_FEATURE_TYPE" val="0"/>
  <p:tag name="KSO_WM_TEMPLATE_ASSEMBLE_XID" val="5fbf620c2574a1ee74b40cf8"/>
  <p:tag name="KSO_WM_TEMPLATE_ASSEMBLE_GROUPID" val="5fbf15f69532eafaafd241f9"/>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0a109e1-5c42-43c9-a383-51f309110f2b}"/>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b6070404-1ce2-4cc5-9c7d-e53bc529ec68}"/>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30ccc49f-2520-4155-be70-4f6488a00312}"/>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f3e699e45af64f57bc2382843feca87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f968554fda5431784591d7f833360bb"/>
</p:tagLst>
</file>

<file path=ppt/tags/tag80.xml><?xml version="1.0" encoding="utf-8"?>
<p:tagLst xmlns:p="http://schemas.openxmlformats.org/presentationml/2006/main">
  <p:tag name="KSO_WM_SLIDE_BACKGROUND_TYPE" val="belt"/>
</p:tagLst>
</file>

<file path=ppt/tags/tag80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8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80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803.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d03d4c51-d284-48bc-90ff-467b4a037ca0}"/>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186d6cb3-f3f2-48d4-a874-de919c44c85f}"/>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ee7f5d0d-715b-4112-a517-47474a0beffe}"/>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00_1*i*2"/>
  <p:tag name="KSO_WM_TEMPLATE_CATEGORY" val="diagram"/>
  <p:tag name="KSO_WM_TEMPLATE_INDEX" val="20211200"/>
  <p:tag name="KSO_WM_UNIT_LAYERLEVEL" val="1"/>
  <p:tag name="KSO_WM_TAG_VERSION" val="1.0"/>
  <p:tag name="KSO_WM_BEAUTIFY_FLAG" val="#wm#"/>
  <p:tag name="KSO_WM_UNIT_BLOCK" val="0"/>
  <p:tag name="KSO_WM_UNIT_SM_LIMIT_TYPE" val="2"/>
  <p:tag name="KSO_WM_UNIT_DEC_AREA_ID" val="562a3431f2fe4c1ead5f9fc4ce666f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868e478fb0c58a943c"/>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689"/>
  <p:tag name="KSO_WM_TEMPLATE_ASSEMBLE_XID" val="5fd0b6781fa9d42129dd3a82"/>
  <p:tag name="KSO_WM_TEMPLATE_ASSEMBLE_GROUPID" val="5fd0b6781fa9d42129dd3a82"/>
</p:tagLst>
</file>

<file path=ppt/tags/tag80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00_1*a*1"/>
  <p:tag name="KSO_WM_TEMPLATE_CATEGORY" val="diagram"/>
  <p:tag name="KSO_WM_TEMPLATE_INDEX" val="2021120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562062331ad4fbbb7549cb8c8fac18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5fac463cf5e4c6eb2394c038299a4ab"/>
  <p:tag name="KSO_WM_UNIT_TEXT_FILL_FORE_SCHEMECOLOR_INDEX_BRIGHTNESS" val="0"/>
  <p:tag name="KSO_WM_UNIT_TEXT_FILL_FORE_SCHEMECOLOR_INDEX" val="13"/>
  <p:tag name="KSO_WM_UNIT_TEXT_FILL_TYPE" val="1"/>
  <p:tag name="KSO_WM_TEMPLATE_ASSEMBLE_XID" val="5fd0b6781fa9d42129dd3a82"/>
  <p:tag name="KSO_WM_TEMPLATE_ASSEMBLE_GROUPID" val="5fd0b6781fa9d42129dd3a82"/>
</p:tagLst>
</file>

<file path=ppt/tags/tag809.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00_1*f*1"/>
  <p:tag name="KSO_WM_TEMPLATE_CATEGORY" val="diagram"/>
  <p:tag name="KSO_WM_TEMPLATE_INDEX" val="20211200"/>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54a2d1f577a4429290a69f34c13499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fe0dac04d6a4d4dab119e04e680b1e5"/>
  <p:tag name="KSO_WM_UNIT_TEXT_FILL_FORE_SCHEMECOLOR_INDEX_BRIGHTNESS" val="0.25"/>
  <p:tag name="KSO_WM_UNIT_TEXT_FILL_FORE_SCHEMECOLOR_INDEX" val="13"/>
  <p:tag name="KSO_WM_UNIT_TEXT_FILL_TYPE" val="1"/>
  <p:tag name="KSO_WM_TEMPLATE_ASSEMBLE_XID" val="5fd0b6781fa9d42129dd3a82"/>
  <p:tag name="KSO_WM_TEMPLATE_ASSEMBLE_GROUPID" val="5fd0b6781fa9d42129dd3a82"/>
</p:tagLst>
</file>

<file path=ppt/tags/tag81.xml><?xml version="1.0" encoding="utf-8"?>
<p:tagLst xmlns:p="http://schemas.openxmlformats.org/presentationml/2006/main">
  <p:tag name="KSO_WM_SLIDE_BACKGROUND_TYPE" val="belt"/>
</p:tagLst>
</file>

<file path=ppt/tags/tag810.xml><?xml version="1.0" encoding="utf-8"?>
<p:tagLst xmlns:p="http://schemas.openxmlformats.org/presentationml/2006/main">
  <p:tag name="KSO_WM_BEAUTIFY_FLAG" val="#wm#"/>
  <p:tag name="KSO_WM_UNIT_TYPE" val="β"/>
  <p:tag name="TABLE_SKINIDX" val="2"/>
  <p:tag name="TABLE_COLORIDX" val="a"/>
</p:tagLst>
</file>

<file path=ppt/tags/tag811.xml><?xml version="1.0" encoding="utf-8"?>
<p:tagLst xmlns:p="http://schemas.openxmlformats.org/presentationml/2006/main">
  <p:tag name="KSO_WM_SLIDE_ID" val="diagram2021120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11200"/>
  <p:tag name="KSO_WM_SLIDE_LAYOUT" val="a_d_f"/>
  <p:tag name="KSO_WM_SLIDE_LAYOUT_CNT" val="1_1_1"/>
  <p:tag name="KSO_WM_SLIDE_LAYOUT_INFO" val="{&quot;id&quot;:&quot;2020-12-09T19:35:20&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5:20&quot;,&quot;margin&quot;:{&quot;bottom&quot;:0.3970000147819519,&quot;left&quot;:1.2699999809265137,&quot;right&quot;:1.2699999809265137,&quot;top&quot;:0.42300000786781311},&quot;type&quot;:0},{&quot;direction&quot;:1,&quot;id&quot;:&quot;2020-12-09T19:35:20&quot;,&quot;maxSize&quot;:{&quot;size1&quot;:37.499647231364477},&quot;minSize&quot;:{&quot;size1&quot;:37.499647231364477},&quot;normalSize&quot;:{&quot;size1&quot;:37.499647231364477},&quot;subLayout&quot;:[{&quot;id&quot;:&quot;2020-12-09T19:35:21&quot;,&quot;margin&quot;:{&quot;bottom&quot;:4.2329998016357422,&quot;left&quot;:2.9630000591278076,&quot;right&quot;:0.84700000286102295,&quot;top&quot;:4.2329998016357422},&quot;type&quot;:0},{&quot;id&quot;:&quot;2020-12-09T19:35:20&quot;,&quot;margin&quot;:{&quot;bottom&quot;:4.2329998016357422,&quot;left&quot;:0.84700000286102295,&quot;right&quot;:2.9630000591278076,&quot;top&quot;:4.2329998016357422},&quot;type&quot;:0}],&quot;type&quot;:0}],&quot;type&quot;:0}"/>
  <p:tag name="KSO_WM_SLIDE_BACKGROUND" val="[&quot;navigation&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868e478fb0c58a943c"/>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e819d8cd73b74645892c2876ef19dedf&quot;,&quot;fill_align&quot;:&quot;cm&quot;,&quot;chip_types&quot;:[&quot;text&quot;]},{&quot;text_align&quot;:&quot;cm&quot;,&quot;text_direction&quot;:&quot;horizontal&quot;,&quot;support_big_font&quot;:true,&quot;fill_id&quot;:&quot;bf96bc316b8b4865a64bf2f135002b13&quot;,&quot;fill_align&quot;:&quot;cm&quot;,&quot;chip_types&quot;:[&quot;pictext&quot;,&quot;picture&quot;,&quot;chart&quot;,&quot;tabl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6781fa9d42129dd3a82"/>
  <p:tag name="KSO_WM_TEMPLATE_ASSEMBLE_GROUPID" val="5fd0b6781fa9d42129dd3a82"/>
</p:tagLst>
</file>

<file path=ppt/tags/tag812.xml><?xml version="1.0" encoding="utf-8"?>
<p:tagLst xmlns:p="http://schemas.openxmlformats.org/presentationml/2006/main">
  <p:tag name="KSO_WM_UNIT_SMARTLAYOUT_COMPRESS_INFO" val="{&#10;    &quot;id&quot;: &quot;2020-11-26T16:06:45&quot;,&#10;    &quot;max&quot;: 8.3999212598425288,&#10;    &quot;topChanged&quot;: 0&#10;}&#10;"/>
  <p:tag name="KSO_WM_UNIT_TEXT_FILL_FORE_SCHEMECOLOR_INDEX_BRIGHTNESS" val="0"/>
  <p:tag name="KSO_WM_UNIT_TEXT_FILL_FORE_SCHEMECOLOR_INDEX" val="5"/>
  <p:tag name="KSO_WM_UNIT_TEXT_FILL_TYPE" val="1"/>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7*i*1"/>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e164dca6ce7244c3a2eb8d58b79260da"/>
  <p:tag name="KSO_WM_UNIT_DECORATE_INFO" val="{&quot;DecorateInfoH&quot;:{&quot;IsAbs&quot;:true},&quot;DecorateInfoW&quot;:{&quot;IsAbs&quot;:true},&quot;DecorateInfoX&quot;:{&quot;IsAbs&quot;:true,&quot;Pos&quot;:2},&quot;DecorateInfoY&quot;:{&quot;IsAbs&quot;:true,&quot;Pos&quot;:0},&quot;ReferentInfo&quot;:{&quot;Id&quot;:&quot;2bd9252fd4c341cfb5f3f66ebe0e65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245_7*i*2"/>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fcb381a2f4ab4050a6446993d942aa62"/>
  <p:tag name="KSO_WM_UNIT_DECORATE_INFO" val="{&quot;DecorateInfoH&quot;:{&quot;IsAbs&quot;:true},&quot;DecorateInfoW&quot;:{&quot;IsAbs&quot;:true},&quot;DecorateInfoX&quot;:{&quot;IsAbs&quot;:true,&quot;Pos&quot;:0},&quot;DecorateInfoY&quot;:{&quot;IsAbs&quot;:true,&quot;Pos&quot;:2},&quot;ReferentInfo&quot;:{&quot;Id&quot;:&quot;2bd9252fd4c341cfb5f3f66ebe0e65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7*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Lst>
</file>

<file path=ppt/tags/tag816.xml><?xml version="1.0" encoding="utf-8"?>
<p:tagLst xmlns:p="http://schemas.openxmlformats.org/presentationml/2006/main">
  <p:tag name="KSO_WM_BEAUTIFY_FLAG" val="#wm#"/>
  <p:tag name="KSO_WM_TEMPLATE_CATEGORY" val="custom"/>
  <p:tag name="KSO_WM_TEMPLATE_INDEX" val="2020324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4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6:06:45&quot;,&quot;margin&quot;:{&quot;bottom&quot;:6.4544796943664551,&quot;left&quot;:12.8480224609375,&quot;right&quot;:2.5553529262542725,&quot;top&quot;:6.5929355621337891},&quot;type&quot;:0}"/>
  <p:tag name="KSO_WM_SLIDE_BK_DARK_LIGHT" val="2"/>
  <p:tag name="KSO_WM_SLIDE_BACKGROUND_TYPE" val="general"/>
  <p:tag name="KSO_WM_SLIDE_SUPPORT_FEATURE_TYPE" val="0"/>
  <p:tag name="KSO_WM_TEMPLATE_ASSEMBLE_XID" val="5fbf620c2574a1ee74b40cf8"/>
  <p:tag name="KSO_WM_TEMPLATE_ASSEMBLE_GROUPID" val="5fbf15f69532eafaafd241f9"/>
</p:tagLst>
</file>

<file path=ppt/tags/tag8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2c7eec7-4a7f-46a9-96af-ab11dc90ec6e}"/>
</p:tagLst>
</file>

<file path=ppt/tags/tag8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7b9c8e0a-f323-4925-84c6-eef5f97e4a60}"/>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cccb42ca-7e7e-497d-b626-c16aa94a20b4}"/>
</p:tagLst>
</file>

<file path=ppt/tags/tag82.xml><?xml version="1.0" encoding="utf-8"?>
<p:tagLst xmlns:p="http://schemas.openxmlformats.org/presentationml/2006/main">
  <p:tag name="KSO_WM_SLIDE_BACKGROUND_TYPE" val="belt"/>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46_1*i*2"/>
  <p:tag name="KSO_WM_TEMPLATE_CATEGORY" val="diagram"/>
  <p:tag name="KSO_WM_TEMPLATE_INDEX" val="20211246"/>
  <p:tag name="KSO_WM_UNIT_LAYERLEVEL" val="1"/>
  <p:tag name="KSO_WM_TAG_VERSION" val="1.0"/>
  <p:tag name="KSO_WM_BEAUTIFY_FLAG" val="#wm#"/>
  <p:tag name="KSO_WM_UNIT_BLOCK" val="0"/>
  <p:tag name="KSO_WM_UNIT_DEC_AREA_ID" val="1565d2f549e54a52abb81560edb8211b"/>
  <p:tag name="KSO_WM_UNIT_SM_LIMIT_TYPE" val="2"/>
  <p:tag name="KSO_WM_UNIT_TYPE" val="i"/>
  <p:tag name="KSO_WM_UNIT_INDEX" val="2"/>
  <p:tag name="KSO_WM_UNIT_DECORATE_INFO" val="{&quot;DecorateInfoH&quot;:{&quot;IsAbs&quot;:false},&quot;DecorateInfoW&quot;:{&quot;IsAbs&quot;:false},&quot;DecorateInfoX&quot;:{&quot;IsAbs&quot;:false,&quot;Pos&quot;:1},&quot;DecorateInfoY&quot;:{&quot;IsAbs&quot;:false,&quot;Pos&quot;:1},&quot;ReferentInfo&quot;:{&quot;Id&quot;:&quot;9eb8c177de514bbb9e5fa6ee2fd0fd97;c248bb3125fd419c91694295be297cb2&quot;,&quot;X&quot;:{&quot;Pos&quot;:1},&quot;Y&quot;:{&quot;Pos&quot;:1}},&quot;whChangeMode&quot;:0}"/>
  <p:tag name="KSO_WM_CHIP_GROUPID" val="5f5ee1ca4d6848d78f644aeb"/>
  <p:tag name="KSO_WM_CHIP_XID" val="5f5f3b5d8e478fb0c58a93f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40"/>
  <p:tag name="KSO_WM_TEMPLATE_ASSEMBLE_XID" val="5fd0b3861fa9d42129dd357a"/>
  <p:tag name="KSO_WM_TEMPLATE_ASSEMBLE_GROUPID" val="5fd0b3861fa9d42129dd357a"/>
</p:tagLst>
</file>

<file path=ppt/tags/tag82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46_1*a*1"/>
  <p:tag name="KSO_WM_TEMPLATE_CATEGORY" val="diagram"/>
  <p:tag name="KSO_WM_TEMPLATE_INDEX" val="2021124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02a19c573f4801b826a38929180e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4b2b25c54645619a53deef47e88cac"/>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822.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2"/>
  <p:tag name="KSO_WM_UNIT_HIGHLIGHT" val="0"/>
  <p:tag name="KSO_WM_UNIT_COMPATIBLE" val="0"/>
  <p:tag name="KSO_WM_UNIT_DIAGRAM_ISNUMVISUAL" val="0"/>
  <p:tag name="KSO_WM_UNIT_DIAGRAM_ISREFERUNIT" val="0"/>
  <p:tag name="KSO_WM_UNIT_TYPE" val="h_a"/>
  <p:tag name="KSO_WM_UNIT_INDEX" val="1_1"/>
  <p:tag name="KSO_WM_UNIT_ID" val="diagram20211246_1*h_a*1_1"/>
  <p:tag name="KSO_WM_TEMPLATE_CATEGORY" val="diagram"/>
  <p:tag name="KSO_WM_TEMPLATE_INDEX" val="2021124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eb8c177de514bbb9e5fa6ee2fd0fd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
  <p:tag name="KSO_WM_UNIT_TEXT_FILL_FORE_SCHEMECOLOR_INDEX" val="13"/>
  <p:tag name="KSO_WM_UNIT_TEXT_FILL_TYPE" val="1"/>
  <p:tag name="KSO_WM_TEMPLATE_ASSEMBLE_XID" val="5fd0b3861fa9d42129dd357a"/>
  <p:tag name="KSO_WM_TEMPLATE_ASSEMBLE_GROUPID" val="5fd0b3861fa9d42129dd357a"/>
</p:tagLst>
</file>

<file path=ppt/tags/tag823.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246_1*h_f*1_1"/>
  <p:tag name="KSO_WM_TEMPLATE_CATEGORY" val="diagram"/>
  <p:tag name="KSO_WM_TEMPLATE_INDEX" val="20211246"/>
  <p:tag name="KSO_WM_UNIT_LAYERLEVEL" val="1_1"/>
  <p:tag name="KSO_WM_TAG_VERSION" val="1.0"/>
  <p:tag name="KSO_WM_BEAUTIFY_FLAG" val="#wm#"/>
  <p:tag name="KSO_WM_UNIT_SUBTYPE" val="a"/>
  <p:tag name="KSO_WM_UNIT_DEFAULT_FONT" val="14;20;2"/>
  <p:tag name="KSO_WM_UNIT_BLOCK" val="0"/>
  <p:tag name="KSO_WM_UNIT_VALUE" val="128"/>
  <p:tag name="KSO_WM_UNIT_SHOW_EDIT_AREA_INDICATION" val="1"/>
  <p:tag name="KSO_WM_CHIP_GROUPID" val="5e6b05b36848fb12bee65ad8"/>
  <p:tag name="KSO_WM_CHIP_XID" val="5e6b05b36848fb12bee65ada"/>
  <p:tag name="KSO_WM_UNIT_DEC_AREA_ID" val="c248bb3125fd419c91694295be297c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a9ada9307c4d30a397e4dfe53a34e7"/>
  <p:tag name="KSO_WM_UNIT_TEXT_FILL_FORE_SCHEMECOLOR_INDEX_BRIGHTNESS" val="0.25"/>
  <p:tag name="KSO_WM_UNIT_TEXT_FILL_FORE_SCHEMECOLOR_INDEX" val="13"/>
  <p:tag name="KSO_WM_UNIT_TEXT_FILL_TYPE" val="1"/>
  <p:tag name="KSO_WM_TEMPLATE_ASSEMBLE_XID" val="5fd0b3861fa9d42129dd357a"/>
  <p:tag name="KSO_WM_TEMPLATE_ASSEMBLE_GROUPID" val="5fd0b3861fa9d42129dd357a"/>
</p:tagLst>
</file>

<file path=ppt/tags/tag824.xml><?xml version="1.0" encoding="utf-8"?>
<p:tagLst xmlns:p="http://schemas.openxmlformats.org/presentationml/2006/main">
  <p:tag name="KSO_WM_SLIDE_LAYOUT_INFO" val="{&quot;id&quot;:&quot;2020-12-09T19:22:46&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2:46&quot;,&quot;margin&quot;:{&quot;bottom&quot;:0.42699998617172241,&quot;left&quot;:1.2649999856948853,&quot;right&quot;:1.2749999761581421,&quot;top&quot;:0.41999998688697815},&quot;type&quot;:0},{&quot;id&quot;:&quot;2020-12-09T19:22:46&quot;,&quot;margin&quot;:{&quot;bottom&quot;:2.9630000591278076,&quot;left&quot;:4.6570000648498535,&quot;right&quot;:4.6570000648498535,&quot;top&quot;:3.3870000839233398},&quot;maxSize&quot;:{&quot;size1&quot;:50.750244042589131},&quot;minSize&quot;:{&quot;size1&quot;:34.850244042589125},&quot;normalSize&quot;:{&quot;size1&quot;:34.850244042589125},&quot;subLayout&quot;:[{&quot;id&quot;:&quot;2020-12-09T19:22:46&quot;,&quot;margin&quot;:{&quot;bottom&quot;:0.046929728239774704,&quot;left&quot;:4.6570000648498535,&quot;right&quot;:4.6570000648498535,&quot;top&quot;:3.3870000839233398},&quot;type&quot;:0},{&quot;id&quot;:&quot;2020-12-09T19:22:46&quot;,&quot;margin&quot;:{&quot;bottom&quot;:2.9630000591278076,&quot;left&quot;:4.6570000648498535,&quot;right&quot;:4.6570000648498535,&quot;top&quot;:0.14886191487312317},&quot;type&quot;:0}],&quot;type&quot;:0}],&quot;type&quot;:0}"/>
  <p:tag name="KSO_WM_SLIDE_BACKGROUND" val="[&quot;navigation&quot;]"/>
  <p:tag name="KSO_WM_SLIDE_RATIO" val="1.777778"/>
  <p:tag name="KSO_WM_SLIDE_ID" val="diagram20211246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1246"/>
  <p:tag name="KSO_WM_SLIDE_LAYOUT" val="a_h"/>
  <p:tag name="KSO_WM_SLIDE_LAYOUT_CNT" val="1_1"/>
  <p:tag name="KSO_WM_SLIDE_TYPE" val="text"/>
  <p:tag name="KSO_WM_SLIDE_SUBTYPE" val="pureTxt"/>
  <p:tag name="KSO_WM_SLIDE_SIZE" val="647.954*132.701"/>
  <p:tag name="KSO_WM_SLIDE_POSITION" val="155.851*239.202"/>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5d8e478fb0c58a93f0"/>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2ad3a6e3730411899b8d771a1ca619d&quot;,&quot;fill_align&quot;:&quot;cm&quot;,&quot;chip_types&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861fa9d42129dd357a"/>
  <p:tag name="KSO_WM_TEMPLATE_ASSEMBLE_GROUPID" val="5fd0b3861fa9d42129dd357a"/>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3af9198-4baf-44d8-b229-76f11a86300e}"/>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02d4fdee-4433-4036-99c2-06735fa1ee43}"/>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86e6f1d7-cfcb-4f26-9b1b-9d501f640ddb}"/>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83.xml><?xml version="1.0" encoding="utf-8"?>
<p:tagLst xmlns:p="http://schemas.openxmlformats.org/presentationml/2006/main">
  <p:tag name="KSO_WM_SLIDE_BACKGROUND_TYPE" val="belt"/>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83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8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83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835.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8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dbdcbdd7-d0a8-4c91-81ed-0dff9938f96e}"/>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40e65b52-8c06-4040-939c-e774df013da3}"/>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120_1*i*1"/>
  <p:tag name="KSO_WM_TEMPLATE_CATEGORY" val="diagram"/>
  <p:tag name="KSO_WM_TEMPLATE_INDEX" val="20201120"/>
  <p:tag name="KSO_WM_UNIT_LAYERLEVEL" val="1"/>
  <p:tag name="KSO_WM_TAG_VERSION" val="1.0"/>
  <p:tag name="KSO_WM_BEAUTIFY_FLAG" val="#wm#"/>
  <p:tag name="KSO_WM_UNIT_FILL_FORE_SCHEMECOLOR_INDEX_BRIGHTNESS" val="-0.15"/>
  <p:tag name="KSO_WM_UNIT_FILL_FORE_SCHEMECOLOR_INDEX" val="14"/>
  <p:tag name="KSO_WM_UNIT_FILL_TYPE" val="1"/>
</p:tagLst>
</file>

<file path=ppt/tags/tag839.xml><?xml version="1.0" encoding="utf-8"?>
<p:tagLst xmlns:p="http://schemas.openxmlformats.org/presentationml/2006/main">
  <p:tag name="KSO_WM_UNIT_ISCONTENTSTITLE" val="0"/>
  <p:tag name="KSO_WM_UNIT_PRESET_TEXT_INDEX" val="0"/>
  <p:tag name="KSO_WM_UNIT_PRESET_TEXT_LEN" val="8"/>
  <p:tag name="KSO_WM_UNIT_NOCLEAR" val="0"/>
  <p:tag name="KSO_WM_UNIT_SHOW_EDIT_AREA_INDICATION" val="1"/>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201120_1*a*1"/>
  <p:tag name="KSO_WM_TEMPLATE_CATEGORY" val="diagram"/>
  <p:tag name="KSO_WM_TEMPLATE_INDEX" val="20201120"/>
  <p:tag name="KSO_WM_UNIT_LAYERLEVEL" val="1"/>
  <p:tag name="KSO_WM_TAG_VERSION" val="1.0"/>
  <p:tag name="KSO_WM_BEAUTIFY_FLAG" val="#wm#"/>
</p:tagLst>
</file>

<file path=ppt/tags/tag84.xml><?xml version="1.0" encoding="utf-8"?>
<p:tagLst xmlns:p="http://schemas.openxmlformats.org/presentationml/2006/main">
  <p:tag name="KSO_WM_SLIDE_BACKGROUND_TYPE" val="belt"/>
</p:tagLst>
</file>

<file path=ppt/tags/tag840.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41.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1_1"/>
  <p:tag name="KSO_WM_UNIT_ID" val="diagram20201120_1*h_a*1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43.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2_1"/>
  <p:tag name="KSO_WM_UNIT_ID" val="diagram20201120_1*h_f*2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44.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2_1"/>
  <p:tag name="KSO_WM_UNIT_ID" val="diagram20201120_1*h_a*2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ID" val="diagram20201120_1*h_i*2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46.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3_1"/>
  <p:tag name="KSO_WM_UNIT_ID" val="diagram20201120_1*h_f*3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47.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3_1"/>
  <p:tag name="KSO_WM_UNIT_ID" val="diagram20201120_1*h_a*3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3_1"/>
  <p:tag name="KSO_WM_UNIT_ID" val="diagram20201120_1*h_i*3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49.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4_1"/>
  <p:tag name="KSO_WM_UNIT_ID" val="diagram20201120_1*h_f*4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5.xml><?xml version="1.0" encoding="utf-8"?>
<p:tagLst xmlns:p="http://schemas.openxmlformats.org/presentationml/2006/main">
  <p:tag name="KSO_WM_TEMPLATE_CATEGORY" val="custom"/>
  <p:tag name="KSO_WM_TEMPLATE_INDEX" val="20203245"/>
</p:tagLst>
</file>

<file path=ppt/tags/tag850.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4_1"/>
  <p:tag name="KSO_WM_UNIT_ID" val="diagram20201120_1*h_a*4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4_1"/>
  <p:tag name="KSO_WM_UNIT_ID" val="diagram20201120_1*h_i*4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52.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5_1"/>
  <p:tag name="KSO_WM_UNIT_ID" val="diagram20201120_1*h_f*5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53.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5_1"/>
  <p:tag name="KSO_WM_UNIT_ID" val="diagram20201120_1*h_a*5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5_1"/>
  <p:tag name="KSO_WM_UNIT_ID" val="diagram20201120_1*h_i*5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55.xml><?xml version="1.0" encoding="utf-8"?>
<p:tagLst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6_1"/>
  <p:tag name="KSO_WM_UNIT_ID" val="diagram20201120_1*h_f*6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56.xml><?xml version="1.0" encoding="utf-8"?>
<p:tagLst xmlns:p="http://schemas.openxmlformats.org/presentationml/2006/main">
  <p:tag name="KSO_WM_UNIT_ISCONTENTSTITLE" val="0"/>
  <p:tag name="KSO_WM_UNIT_PRESET_TEXT_INDEX" val="1"/>
  <p:tag name="KSO_WM_UNIT_PRESET_TEXT_LEN" val="4"/>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h_a"/>
  <p:tag name="KSO_WM_UNIT_INDEX" val="6_1"/>
  <p:tag name="KSO_WM_UNIT_ID" val="diagram20201120_1*h_a*6_1"/>
  <p:tag name="KSO_WM_TEMPLATE_CATEGORY" val="diagram"/>
  <p:tag name="KSO_WM_TEMPLATE_INDEX" val="20201120"/>
  <p:tag name="KSO_WM_UNIT_LAYERLEVEL" val="1_1"/>
  <p:tag name="KSO_WM_TAG_VERSION" val="1.0"/>
  <p:tag name="KSO_WM_BEAUTIFY_FLAG" val="#wm#"/>
  <p:tag name="KSO_WM_UNIT_TEXT_FILL_FORE_SCHEMECOLOR_INDEX_BRIGHTNESS" val="0.15"/>
  <p:tag name="KSO_WM_UNIT_TEXT_FILL_FORE_SCHEMECOLOR_INDEX" val="15"/>
  <p:tag name="KSO_WM_UNIT_TEXT_FILL_TYPE" val="1"/>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6_1"/>
  <p:tag name="KSO_WM_UNIT_ID" val="diagram20201120_1*h_i*6_1"/>
  <p:tag name="KSO_WM_TEMPLATE_CATEGORY" val="diagram"/>
  <p:tag name="KSO_WM_TEMPLATE_INDEX" val="20201120"/>
  <p:tag name="KSO_WM_UNIT_LAYERLEVEL" val="1_1"/>
  <p:tag name="KSO_WM_TAG_VERSION" val="1.0"/>
  <p:tag name="KSO_WM_BEAUTIFY_FLAG" val="#wm#"/>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120_1*i*2"/>
  <p:tag name="KSO_WM_TEMPLATE_CATEGORY" val="diagram"/>
  <p:tag name="KSO_WM_TEMPLATE_INDEX" val="20201120"/>
  <p:tag name="KSO_WM_UNIT_LAYERLEVEL" val="1"/>
  <p:tag name="KSO_WM_TAG_VERSION" val="1.0"/>
  <p:tag name="KSO_WM_BEAUTIFY_FLAG" val="#wm#"/>
  <p:tag name="KSO_WM_UNIT_LINE_FORE_SCHEMECOLOR_INDEX_BRIGHTNESS" val="-0.25"/>
  <p:tag name="KSO_WM_UNIT_LINE_FORE_SCHEMECOLOR_INDEX" val="14"/>
  <p:tag name="KSO_WM_UNIT_LINE_FILL_TYPE" val="2"/>
</p:tagLst>
</file>

<file path=ppt/tags/tag859.xml><?xml version="1.0" encoding="utf-8"?>
<p:tagLst xmlns:p="http://schemas.openxmlformats.org/presentationml/2006/main">
  <p:tag name="KSO_WM_SLIDE_ID" val="diagram2020112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UNIT_SHOW_EDIT_AREA_INDICATION" val="1"/>
  <p:tag name="KSO_WM_SLIDE_SIZE" val="805.6*331.35"/>
  <p:tag name="KSO_WM_SLIDE_POSITION" val="77.2*116.8"/>
  <p:tag name="KSO_WM_TAG_VERSION" val="1.0"/>
  <p:tag name="KSO_WM_BEAUTIFY_FLAG" val="#wm#"/>
  <p:tag name="KSO_WM_TEMPLATE_CATEGORY" val="diagram"/>
  <p:tag name="KSO_WM_TEMPLATE_INDEX" val="20201120"/>
  <p:tag name="KSO_WM_SLIDE_LAYOUT" val="a_h"/>
  <p:tag name="KSO_WM_SLIDE_LAYOUT_CNT" val="1_6"/>
  <p:tag name="KSO_WM_SLIDE_BK_DARK_LIGHT" val=""/>
  <p:tag name="KSO_WM_SLIDE_BACKGROUND_TYPE" val="general"/>
</p:tagLst>
</file>

<file path=ppt/tags/tag86.xml><?xml version="1.0" encoding="utf-8"?>
<p:tagLst xmlns:p="http://schemas.openxmlformats.org/presentationml/2006/main">
  <p:tag name="KSO_WM_TEMPLATE_CATEGORY" val="custom"/>
  <p:tag name="KSO_WM_TEMPLATE_INDEX" val="20203245"/>
</p:tagLst>
</file>

<file path=ppt/tags/tag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b053ee0f-fa56-4597-a725-03b243bf7794}"/>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b525d8f7-dbe0-4793-ae4e-d46e2763786e}"/>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7c8d9c99-ca0b-48cb-9dbc-690879eafe58}"/>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11_1*i*2"/>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d2054d2709824bb78ad202930e0b636e"/>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0},&quot;Y&quot;:{&quot;Pos&quot;:2}},&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6911fa9d42129dd3aa0"/>
  <p:tag name="KSO_WM_TEMPLATE_ASSEMBLE_GROUPID" val="5fd0b6911fa9d42129dd3aa0"/>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211_1*i*3"/>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ca05eeb2e4814f479b7574b3eb5db61c"/>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0},&quot;Y&quot;:{&quot;Pos&quot;:2}},&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6911fa9d42129dd3aa0"/>
  <p:tag name="KSO_WM_TEMPLATE_ASSEMBLE_GROUPID" val="5fd0b6911fa9d42129dd3aa0"/>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211_1*i*4"/>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e7dcb47c3d3a4a399ee8f43d805bfa33"/>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0},&quot;Y&quot;:{&quot;Pos&quot;:2}},&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6911fa9d42129dd3aa0"/>
  <p:tag name="KSO_WM_TEMPLATE_ASSEMBLE_GROUPID" val="5fd0b6911fa9d42129dd3aa0"/>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211_1*i*5"/>
  <p:tag name="KSO_WM_TEMPLATE_CATEGORY" val="diagram"/>
  <p:tag name="KSO_WM_TEMPLATE_INDEX" val="20211211"/>
  <p:tag name="KSO_WM_UNIT_LAYERLEVEL" val="1"/>
  <p:tag name="KSO_WM_TAG_VERSION" val="1.0"/>
  <p:tag name="KSO_WM_BEAUTIFY_FLAG" val="#wm#"/>
  <p:tag name="KSO_WM_UNIT_BLOCK" val="0"/>
  <p:tag name="KSO_WM_UNIT_SM_LIMIT_TYPE" val="0"/>
  <p:tag name="KSO_WM_UNIT_DEC_AREA_ID" val="7358ac215fb64e8caa1ec7bd762c006a"/>
  <p:tag name="KSO_WM_UNIT_DECORATE_INFO" val="{&quot;DecorateInfoH&quot;:{&quot;IsAbs&quot;:true},&quot;DecorateInfoW&quot;:{&quot;IsAbs&quot;:true},&quot;DecorateInfoX&quot;:{&quot;IsAbs&quot;:true,&quot;Pos&quot;:0},&quot;DecorateInfoY&quot;:{&quot;IsAbs&quot;:true,&quot;Pos&quot;:0},&quot;ReferentInfo&quot;:{&quot;Id&quot;:&quot;1c3e43d3ca7b479fa8f5fe5bd67d0e28&quot;,&quot;X&quot;:{&quot;Pos&quot;:2},&quot;Y&quot;:{&quot;Pos&quot;:0}},&quot;whChangeMode&quot;:0}"/>
  <p:tag name="KSO_WM_CHIP_GROUPID" val="5f5ee1ca4d6848d78f644aeb"/>
  <p:tag name="KSO_WM_CHIP_XID" val="5f5f3b948e478fb0c58a944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fd0b6911fa9d42129dd3aa0"/>
  <p:tag name="KSO_WM_TEMPLATE_ASSEMBLE_GROUPID" val="5fd0b6911fa9d42129dd3aa0"/>
</p:tagLst>
</file>

<file path=ppt/tags/tag867.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1211_1*a*1"/>
  <p:tag name="KSO_WM_TEMPLATE_CATEGORY" val="diagram"/>
  <p:tag name="KSO_WM_TEMPLATE_INDEX" val="2021121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dcc5dff0fb54720bb563c79fa6daee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410e88aadb94fb4b28f96a7e20a95d7"/>
  <p:tag name="KSO_WM_UNIT_TEXT_FILL_FORE_SCHEMECOLOR_INDEX_BRIGHTNESS" val="0"/>
  <p:tag name="KSO_WM_UNIT_TEXT_FILL_FORE_SCHEMECOLOR_INDEX" val="13"/>
  <p:tag name="KSO_WM_UNIT_TEXT_FILL_TYPE" val="1"/>
  <p:tag name="KSO_WM_TEMPLATE_ASSEMBLE_XID" val="5fd0b6911fa9d42129dd3aa0"/>
  <p:tag name="KSO_WM_TEMPLATE_ASSEMBLE_GROUPID" val="5fd0b6911fa9d42129dd3aa0"/>
</p:tagLst>
</file>

<file path=ppt/tags/tag86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11_1*f*1"/>
  <p:tag name="KSO_WM_TEMPLATE_CATEGORY" val="diagram"/>
  <p:tag name="KSO_WM_TEMPLATE_INDEX" val="20211211"/>
  <p:tag name="KSO_WM_UNIT_LAYERLEVEL" val="1"/>
  <p:tag name="KSO_WM_TAG_VERSION" val="1.0"/>
  <p:tag name="KSO_WM_BEAUTIFY_FLAG" val="#wm#"/>
  <p:tag name="KSO_WM_UNIT_DEFAULT_FONT" val="14;20;2"/>
  <p:tag name="KSO_WM_UNIT_BLOCK" val="0"/>
  <p:tag name="KSO_WM_UNIT_VALUE" val="104"/>
  <p:tag name="KSO_WM_UNIT_SHOW_EDIT_AREA_INDICATION" val="1"/>
  <p:tag name="KSO_WM_CHIP_GROUPID" val="5e6b05596848fb12bee65ac8"/>
  <p:tag name="KSO_WM_CHIP_XID" val="5e6b05596848fb12bee65aca"/>
  <p:tag name="KSO_WM_UNIT_DEC_AREA_ID" val="1c3e43d3ca7b479fa8f5fe5bd67d0e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6e9e2c686b94d8091f3e08d183f58c6"/>
  <p:tag name="KSO_WM_UNIT_SUPPORT_UNIT_TYPE" val="[&quot;d&quot;]"/>
  <p:tag name="KSO_WM_UNIT_TEXT_FILL_FORE_SCHEMECOLOR_INDEX_BRIGHTNESS" val="0.25"/>
  <p:tag name="KSO_WM_UNIT_TEXT_FILL_FORE_SCHEMECOLOR_INDEX" val="13"/>
  <p:tag name="KSO_WM_UNIT_TEXT_FILL_TYPE" val="1"/>
  <p:tag name="KSO_WM_TEMPLATE_ASSEMBLE_XID" val="5fd0b6911fa9d42129dd3aa0"/>
  <p:tag name="KSO_WM_TEMPLATE_ASSEMBLE_GROUPID" val="5fd0b6911fa9d42129dd3aa0"/>
</p:tagLst>
</file>

<file path=ppt/tags/tag86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211_1*f*2"/>
  <p:tag name="KSO_WM_TEMPLATE_CATEGORY" val="diagram"/>
  <p:tag name="KSO_WM_TEMPLATE_INDEX" val="20211211"/>
  <p:tag name="KSO_WM_UNIT_LAYERLEVEL" val="1"/>
  <p:tag name="KSO_WM_TAG_VERSION" val="1.0"/>
  <p:tag name="KSO_WM_BEAUTIFY_FLAG" val="#wm#"/>
  <p:tag name="KSO_WM_UNIT_DEFAULT_FONT" val="14;20;2"/>
  <p:tag name="KSO_WM_UNIT_BLOCK" val="0"/>
  <p:tag name="KSO_WM_UNIT_VALUE" val="210"/>
  <p:tag name="KSO_WM_UNIT_SHOW_EDIT_AREA_INDICATION" val="1"/>
  <p:tag name="KSO_WM_CHIP_GROUPID" val="5e6b05596848fb12bee65ac8"/>
  <p:tag name="KSO_WM_CHIP_XID" val="5e6b05596848fb12bee65aca"/>
  <p:tag name="KSO_WM_UNIT_DEC_AREA_ID" val="e3a302f3a0d14ba3ad99ac1a00c82e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7c8d68620c54b6f927fac78f08d0d61"/>
  <p:tag name="KSO_WM_UNIT_SUPPORT_UNIT_TYPE" val="[&quot;d&quot;]"/>
  <p:tag name="KSO_WM_UNIT_TEXT_FILL_FORE_SCHEMECOLOR_INDEX_BRIGHTNESS" val="0.25"/>
  <p:tag name="KSO_WM_UNIT_TEXT_FILL_FORE_SCHEMECOLOR_INDEX" val="13"/>
  <p:tag name="KSO_WM_UNIT_TEXT_FILL_TYPE" val="1"/>
  <p:tag name="KSO_WM_TEMPLATE_ASSEMBLE_XID" val="5fd0b6911fa9d42129dd3aa0"/>
  <p:tag name="KSO_WM_TEMPLATE_ASSEMBLE_GROUPID" val="5fd0b6911fa9d42129dd3aa0"/>
</p:tagLst>
</file>

<file path=ppt/tags/tag87.xml><?xml version="1.0" encoding="utf-8"?>
<p:tagLst xmlns:p="http://schemas.openxmlformats.org/presentationml/2006/main">
  <p:tag name="KSO_WM_BEAUTIFY_FLAG" val="#wm#"/>
  <p:tag name="KSO_WM_TAG_VERSION" val="1.0"/>
  <p:tag name="KSO_WM_TEMPLATE_CATEGORY" val="custom"/>
  <p:tag name="KSO_WM_TEMPLATE_INDEX" val="20203245"/>
</p:tagLst>
</file>

<file path=ppt/tags/tag870.xml><?xml version="1.0" encoding="utf-8"?>
<p:tagLst xmlns:p="http://schemas.openxmlformats.org/presentationml/2006/main">
  <p:tag name="KSO_WM_SLIDE_ID" val="diagram202112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211"/>
  <p:tag name="KSO_WM_SLIDE_LAYOUT" val="a_f"/>
  <p:tag name="KSO_WM_SLIDE_LAYOUT_CNT" val="1_2"/>
  <p:tag name="KSO_WM_TEMPLATE_THUMBS_INDEX" val="1、4、7、12、13、14、15、16、17、18、20、24、25、28、33、36、40、43、44"/>
  <p:tag name="KSO_WM_SLIDE_SIZE" val="960*468"/>
  <p:tag name="KSO_WM_SLIDE_POSITION" val="0*0"/>
  <p:tag name="KSO_WM_SLIDE_LAYOUT_INFO" val="{&quot;id&quot;:&quot;2020-12-09T19:35:47&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35:47&quot;,&quot;margin&quot;:{&quot;bottom&quot;:0.42300000786781311,&quot;left&quot;:0.84700000286102295,&quot;right&quot;:0.84600001573562622,&quot;top&quot;:0.42300000786781311},&quot;type&quot;:0},{&quot;id&quot;:&quot;2020-12-09T19:35:47&quot;,&quot;maxSize&quot;:{&quot;size1&quot;:46.200000000000003},&quot;minSize&quot;:{&quot;size1&quot;:41},&quot;normalSize&quot;:{&quot;size1&quot;:43.600000000000001},&quot;subLayout&quot;:[{&quot;id&quot;:&quot;2020-12-09T19:35:47&quot;,&quot;margin&quot;:{&quot;bottom&quot;:0,&quot;left&quot;:1.6929999589920044,&quot;right&quot;:13.547000885009766,&quot;top&quot;:2.1170001029968262},&quot;type&quot;:0},{&quot;id&quot;:&quot;2020-12-09T19:35:47&quot;,&quot;margin&quot;:{&quot;bottom&quot;:2.1170001029968262,&quot;left&quot;:1.6929999589920044,&quot;right&quot;:2.1159999370574951,&quot;top&quot;:1.6670000553131104},&quot;type&quot;:0}],&quot;type&quot;:0}],&quot;type&quot;:0}"/>
  <p:tag name="KSO_WM_SLIDE_BACKGROUND" val="[&quot;navigation&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2a3d9654be1f48689ae6f4f3111783f6&quot;,&quot;fill_align&quot;:&quot;lm&quot;,&quot;chip_types&quot;:[&quot;text&quot;,&quot;picture&quot;]},{&quot;text_align&quot;:&quot;lm&quot;,&quot;text_direction&quot;:&quot;horizontal&quot;,&quot;support_big_font&quot;:false,&quot;fill_id&quot;:&quot;979556bba22e42a9861a81219ef8f3b3&quot;,&quot;fill_align&quot;:&quot;lm&quot;,&quot;chip_types&quot;:[&quot;text&quot;,&quot;picture&quot;]}]]"/>
  <p:tag name="KSO_WM_CHIP_XID" val="5f5f3b948e478fb0c58a944c"/>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6911fa9d42129dd3aa0"/>
  <p:tag name="KSO_WM_TEMPLATE_ASSEMBLE_GROUPID" val="5fd0b6911fa9d42129dd3aa0"/>
</p:tagLst>
</file>

<file path=ppt/tags/tag8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d432a313-3b5e-4d2c-a0fc-f90da867c7f1}"/>
</p:tagLst>
</file>

<file path=ppt/tags/tag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d1ba9156-aeb6-40d1-b8e5-1034501736cc}"/>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5eb189cc-9fa6-4be3-b9a5-49f1b7fc3371}"/>
</p:tagLst>
</file>

<file path=ppt/tags/tag87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8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87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87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878.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a70aa1fa-11c0-43d5-8c2f-323f3fbbbedf}"/>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1*i*1"/>
  <p:tag name="KSO_WM_TEMPLATE_CATEGORY" val="custom"/>
  <p:tag name="KSO_WM_TEMPLATE_INDEX" val="20203245"/>
  <p:tag name="KSO_WM_UNIT_LAYERLEVEL" val="1"/>
  <p:tag name="KSO_WM_TAG_VERSION" val="1.0"/>
  <p:tag name="KSO_WM_BEAUTIFY_FLAG" val="#wm#"/>
  <p:tag name="KSO_WM_UNIT_BLOCK" val="0"/>
  <p:tag name="KSO_WM_UNIT_SM_LIMIT_TYPE" val="3"/>
  <p:tag name="KSO_WM_UNIT_DEC_AREA_ID" val="e7498a66b4694b6facab818800b2a645"/>
  <p:tag name="KSO_WM_UNIT_DECORATE_INFO" val="{&quot;DecorateInfoH&quot;:{&quot;IsAbs&quot;:true},&quot;DecorateInfoW&quot;:{&quot;IsAbs&quot;:false},&quot;DecorateInfoX&quot;:{&quot;IsAbs&quot;:true,&quot;Pos&quot;:1},&quot;DecorateInfoY&quot;:{&quot;IsAbs&quot;:true,&quot;Pos&quot;:0},&quot;ReferentInfo&quot;:{&quot;Id&quot;:&quot;cd69f51e960849899d6658dcd4747350&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09e15e25ad9a40d8a808739645fee9cb"/>
  <p:tag name="KSO_WM_UNIT_LINE_FORE_SCHEMECOLOR_INDEX_BRIGHTNESS" val="0.25"/>
  <p:tag name="KSO_WM_UNIT_LINE_FORE_SCHEMECOLOR_INDEX" val="13"/>
  <p:tag name="KSO_WM_UNIT_LINE_FILL_TYPE" val="2"/>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75318c59-b108-4a0f-ab63-c5a79452dff1}"/>
</p:tagLst>
</file>

<file path=ppt/tags/tag88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88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88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7"/>
  <p:tag name="KSO_WM_UNIT_FILL_TYPE" val="1"/>
</p:tagLst>
</file>

<file path=ppt/tags/tag88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7.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8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28"/>
  <p:tag name="KSO_WM_UNIT_TYPE" val="a"/>
  <p:tag name="KSO_WM_UNIT_INDEX" val="1"/>
  <p:tag name="KSO_WM_UNIT_ISNUMDGMTITLE" val="0"/>
  <p:tag name="KSO_WM_UNIT_PRESET_TEXT" val="客户答谢会暨产品推介会"/>
  <p:tag name="KSO_WM_UNIT_BLOCK" val="0"/>
  <p:tag name="KSO_WM_UNIT_DEC_AREA_ID" val="d77a6771ae9141789d64dcff533193f7"/>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09e15e25ad9a40d8a808739645fee9cb"/>
  <p:tag name="KSO_WM_UNIT_TEXT_FILL_FORE_SCHEMECOLOR_INDEX_BRIGHTNESS" val="0.15"/>
  <p:tag name="KSO_WM_UNIT_TEXT_FILL_FORE_SCHEMECOLOR_INDEX" val="13"/>
  <p:tag name="KSO_WM_UNIT_TEXT_FILL_TYPE" val="1"/>
</p:tagLst>
</file>

<file path=ppt/tags/tag89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9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9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89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89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89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8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1*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 name="KSO_WM_TEMPLATE_ASSEMBLE_XID" val="5fbf620c2574a1ee74b40cf8"/>
  <p:tag name="KSO_WM_TEMPLATE_ASSEMBLE_GROUPID" val="5fbf15f69532eafaafd241f9"/>
</p:tagLst>
</file>

<file path=ppt/tags/tag90.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3245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3245"/>
  <p:tag name="KSO_WM_SLIDE_LAYOUT" val="a_b"/>
  <p:tag name="KSO_WM_SLIDE_LAYOUT_CNT" val="1_1"/>
  <p:tag name="KSO_WM_CHIP_GROUPID" val="5ebf6661ddc3daf3fef3f760"/>
  <p:tag name="KSO_WM_SLIDE_LAYOUT_INFO" val="{&quot;id&quot;:&quot;2020-11-26T16:06:55&quot;,&quot;maxSize&quot;:{&quot;size1&quot;:47.108883101851852},&quot;minSize&quot;:{&quot;size1&quot;:35.70888310185186},&quot;normalSize&quot;:{&quot;size1&quot;:42.808883101851855},&quot;subLayout&quot;:[{&quot;id&quot;:&quot;2020-11-26T16:06:55&quot;,&quot;margin&quot;:{&quot;bottom&quot;:0.20331712067127228,&quot;left&quot;:4.8055729866027832,&quot;right&quot;:4.7983403205871582,&quot;top&quot;:2.8221666812896729},&quot;type&quot;:0},{&quot;id&quot;:&quot;2020-11-26T16:06:55&quot;,&quot;margin&quot;:{&quot;bottom&quot;:2.8221719264984131,&quot;left&quot;:4.8055729866027832,&quot;right&quot;:4.7983403205871582,&quot;top&quot;:0.27844101190567017},&quot;type&quot;:0}],&quot;type&quot;:0}"/>
  <p:tag name="KSO_WM_SLIDE_BK_DARK_LIGHT" val="2"/>
  <p:tag name="KSO_WM_SLIDE_BACKGROUND_TYPE" val="general"/>
  <p:tag name="KSO_WM_SLIDE_SUPPORT_FEATURE_TYPE" val="0"/>
  <p:tag name="KSO_WM_TEMPLATE_MASTER_THUMB_INDEX" val="12"/>
  <p:tag name="KSO_WM_TEMPLATE_ASSEMBLE_XID" val="5fbf620c2574a1ee74b40d0b"/>
  <p:tag name="KSO_WM_TEMPLATE_ASSEMBLE_GROUPID" val="5fbf15f69532eafaafd241f9"/>
  <p:tag name="KSO_WM_TEMPLATE_THUMBS_INDEX" val="1、4、5、6、7、51"/>
</p:tagLst>
</file>

<file path=ppt/tags/tag90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0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0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03.xml><?xml version="1.0" encoding="utf-8"?>
<p:tagLst xmlns:p="http://schemas.openxmlformats.org/presentationml/2006/main">
  <p:tag name="KSO_WM_SLIDE_BK_DARK_LIGHT" val=""/>
  <p:tag name="KSO_WM_SLIDE_BACKGROUND_TYPE" val="general"/>
</p:tagLst>
</file>

<file path=ppt/tags/tag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15e1e07-94b7-4456-a300-27ce14cfc6d4}"/>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98ba03c2-ff73-4c3f-8282-1fcedd07fe06}"/>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d5c3bb37-31b5-46de-ac3d-c0bd7484c911}"/>
</p:tagLst>
</file>

<file path=ppt/tags/tag90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90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0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91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11.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912.xml><?xml version="1.0" encoding="utf-8"?>
<p:tagLst xmlns:p="http://schemas.openxmlformats.org/presentationml/2006/main">
  <p:tag name="KSO_WM_UNIT_SMARTLAYOUT_COMPRESS_INFO" val="{&#10;    &quot;id&quot;: &quot;2020-11-26T16:06:45&quot;,&#10;    &quot;max&quot;: 8.3999212598425288,&#10;    &quot;topChanged&quot;: 0&#10;}&#10;"/>
  <p:tag name="KSO_WM_UNIT_TEXT_FILL_FORE_SCHEMECOLOR_INDEX_BRIGHTNESS" val="0"/>
  <p:tag name="KSO_WM_UNIT_TEXT_FILL_FORE_SCHEMECOLOR_INDEX" val="5"/>
  <p:tag name="KSO_WM_UNIT_TEXT_FILL_TYPE" val="1"/>
</p:tagLst>
</file>

<file path=ppt/tags/tag9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7*i*1"/>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e164dca6ce7244c3a2eb8d58b79260da"/>
  <p:tag name="KSO_WM_UNIT_DECORATE_INFO" val="{&quot;DecorateInfoH&quot;:{&quot;IsAbs&quot;:true},&quot;DecorateInfoW&quot;:{&quot;IsAbs&quot;:true},&quot;DecorateInfoX&quot;:{&quot;IsAbs&quot;:true,&quot;Pos&quot;:2},&quot;DecorateInfoY&quot;:{&quot;IsAbs&quot;:true,&quot;Pos&quot;:0},&quot;ReferentInfo&quot;:{&quot;Id&quot;:&quot;2bd9252fd4c341cfb5f3f66ebe0e65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9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245_7*i*2"/>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fcb381a2f4ab4050a6446993d942aa62"/>
  <p:tag name="KSO_WM_UNIT_DECORATE_INFO" val="{&quot;DecorateInfoH&quot;:{&quot;IsAbs&quot;:true},&quot;DecorateInfoW&quot;:{&quot;IsAbs&quot;:true},&quot;DecorateInfoX&quot;:{&quot;IsAbs&quot;:true,&quot;Pos&quot;:0},&quot;DecorateInfoY&quot;:{&quot;IsAbs&quot;:true,&quot;Pos&quot;:2},&quot;ReferentInfo&quot;:{&quot;Id&quot;:&quot;2bd9252fd4c341cfb5f3f66ebe0e65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9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7*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Lst>
</file>

<file path=ppt/tags/tag916.xml><?xml version="1.0" encoding="utf-8"?>
<p:tagLst xmlns:p="http://schemas.openxmlformats.org/presentationml/2006/main">
  <p:tag name="KSO_WM_BEAUTIFY_FLAG" val="#wm#"/>
  <p:tag name="KSO_WM_TEMPLATE_CATEGORY" val="custom"/>
  <p:tag name="KSO_WM_TEMPLATE_INDEX" val="2020324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4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6:06:45&quot;,&quot;margin&quot;:{&quot;bottom&quot;:6.4544796943664551,&quot;left&quot;:12.8480224609375,&quot;right&quot;:2.5553529262542725,&quot;top&quot;:6.5929355621337891},&quot;type&quot;:0}"/>
  <p:tag name="KSO_WM_SLIDE_BK_DARK_LIGHT" val="2"/>
  <p:tag name="KSO_WM_SLIDE_BACKGROUND_TYPE" val="general"/>
  <p:tag name="KSO_WM_SLIDE_SUPPORT_FEATURE_TYPE" val="0"/>
  <p:tag name="KSO_WM_TEMPLATE_ASSEMBLE_XID" val="5fbf620c2574a1ee74b40cf8"/>
  <p:tag name="KSO_WM_TEMPLATE_ASSEMBLE_GROUPID" val="5fbf15f69532eafaafd241f9"/>
</p:tagLst>
</file>

<file path=ppt/tags/tag9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0313ac1-7324-4e6a-9093-5e673330cd5a}"/>
</p:tagLst>
</file>

<file path=ppt/tags/tag9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2372ed3e-85aa-417c-8e4a-1674bbc55ff3}"/>
</p:tagLst>
</file>

<file path=ppt/tags/tag9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9be2af52-6e29-48be-b851-d898556c1725}"/>
</p:tagLst>
</file>

<file path=ppt/tags/tag9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2"/>
  <p:tag name="KSO_WM_TEMPLATE_CATEGORY" val="diagram"/>
  <p:tag name="KSO_WM_TEMPLATE_INDEX" val="20211175"/>
  <p:tag name="KSO_WM_UNIT_LAYERLEVEL" val="1"/>
  <p:tag name="KSO_WM_TAG_VERSION" val="1.0"/>
  <p:tag name="KSO_WM_BEAUTIFY_FLAG" val="#wm#"/>
  <p:tag name="KSO_WM_UNIT_TYPE" val="i"/>
  <p:tag name="KSO_WM_UNIT_INDEX" val="2"/>
  <p:tag name="KSO_WM_UNIT_BLOCK" val="0"/>
  <p:tag name="KSO_WM_UNIT_SM_LIMIT_TYPE" val="1"/>
  <p:tag name="KSO_WM_UNIT_DEC_AREA_ID" val="eecaab1af2d84db18573e06796819f2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3"/>
  <p:tag name="KSO_WM_TEMPLATE_CATEGORY" val="diagram"/>
  <p:tag name="KSO_WM_TEMPLATE_INDEX" val="20211175"/>
  <p:tag name="KSO_WM_UNIT_LAYERLEVEL" val="1"/>
  <p:tag name="KSO_WM_TAG_VERSION" val="1.0"/>
  <p:tag name="KSO_WM_BEAUTIFY_FLAG" val="#wm#"/>
  <p:tag name="KSO_WM_UNIT_TYPE" val="i"/>
  <p:tag name="KSO_WM_UNIT_INDEX" val="3"/>
  <p:tag name="KSO_WM_UNIT_BLOCK" val="0"/>
  <p:tag name="KSO_WM_UNIT_SM_LIMIT_TYPE" val="2"/>
  <p:tag name="KSO_WM_UNIT_DEC_AREA_ID" val="51b3dd33cc3d4ae29b8ee893dc24907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4"/>
  <p:tag name="KSO_WM_TEMPLATE_CATEGORY" val="diagram"/>
  <p:tag name="KSO_WM_TEMPLATE_INDEX" val="20211175"/>
  <p:tag name="KSO_WM_UNIT_LAYERLEVEL" val="1"/>
  <p:tag name="KSO_WM_TAG_VERSION" val="1.0"/>
  <p:tag name="KSO_WM_BEAUTIFY_FLAG" val="#wm#"/>
  <p:tag name="KSO_WM_UNIT_TYPE" val="i"/>
  <p:tag name="KSO_WM_UNIT_INDEX" val="4"/>
  <p:tag name="KSO_WM_UNIT_BLOCK" val="0"/>
  <p:tag name="KSO_WM_UNIT_SM_LIMIT_TYPE" val="2"/>
  <p:tag name="KSO_WM_UNIT_DEC_AREA_ID" val="de23b87cd4034199b5df80585adaf9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f8e478fb0c58a946b"/>
  <p:tag name="KSO_WM_UNIT_TEXT_FILL_FORE_SCHEMECOLOR_INDEX_BRIGHTNESS" val="0"/>
  <p:tag name="KSO_WM_UNIT_TEXT_FILL_FORE_SCHEMECOLOR_INDEX" val="2"/>
  <p:tag name="KSO_WM_UNIT_TEXT_FILL_TYPE" val="1"/>
  <p:tag name="KSO_WM_UNIT_VALUE" val="270"/>
  <p:tag name="KSO_WM_TEMPLATE_ASSEMBLE_XID" val="5fd0b5581fa9d42129dd388e"/>
  <p:tag name="KSO_WM_TEMPLATE_ASSEMBLE_GROUPID" val="5fd0b5581fa9d42129dd388e"/>
</p:tagLst>
</file>

<file path=ppt/tags/tag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175_1*i*5"/>
  <p:tag name="KSO_WM_TEMPLATE_CATEGORY" val="diagram"/>
  <p:tag name="KSO_WM_TEMPLATE_INDEX" val="20211175"/>
  <p:tag name="KSO_WM_UNIT_LAYERLEVEL" val="1"/>
  <p:tag name="KSO_WM_TAG_VERSION" val="1.0"/>
  <p:tag name="KSO_WM_BEAUTIFY_FLAG" val="#wm#"/>
  <p:tag name="KSO_WM_UNIT_TYPE" val="i"/>
  <p:tag name="KSO_WM_UNIT_INDEX" val="5"/>
  <p:tag name="KSO_WM_UNIT_BLOCK" val="0"/>
  <p:tag name="KSO_WM_UNIT_SM_LIMIT_TYPE" val="1"/>
  <p:tag name="KSO_WM_UNIT_DEC_AREA_ID" val="67868544197448ba81c599149f30a9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f5ee1ca4d6848d78f644aeb"/>
  <p:tag name="KSO_WM_CHIP_XID" val="5f5f3b9f8e478fb0c58a946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
  <p:tag name="KSO_WM_TEMPLATE_ASSEMBLE_XID" val="5fd0b5581fa9d42129dd388e"/>
  <p:tag name="KSO_WM_TEMPLATE_ASSEMBLE_GROUPID" val="5fd0b5581fa9d42129dd388e"/>
</p:tagLst>
</file>

<file path=ppt/tags/tag92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75_1*a*1"/>
  <p:tag name="KSO_WM_TEMPLATE_CATEGORY" val="diagram"/>
  <p:tag name="KSO_WM_TEMPLATE_INDEX" val="2021117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37f43ab0c404f9ab1c81d3a24d843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53cea54d5904a448bce9585d9504df5"/>
  <p:tag name="KSO_WM_UNIT_TEXT_FILL_FORE_SCHEMECOLOR_INDEX_BRIGHTNESS" val="0"/>
  <p:tag name="KSO_WM_UNIT_TEXT_FILL_FORE_SCHEMECOLOR_INDEX" val="13"/>
  <p:tag name="KSO_WM_UNIT_TEXT_FILL_TYPE" val="1"/>
  <p:tag name="KSO_WM_TEMPLATE_ASSEMBLE_XID" val="5fd0b5581fa9d42129dd388e"/>
  <p:tag name="KSO_WM_TEMPLATE_ASSEMBLE_GROUPID" val="5fd0b5581fa9d42129dd388e"/>
</p:tagLst>
</file>

<file path=ppt/tags/tag92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75_1*f*1"/>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2d982bd42a364172955dd62b208be14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e9aea444f204d6483a32fab2a45a802"/>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92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175_1*f*2"/>
  <p:tag name="KSO_WM_TEMPLATE_CATEGORY" val="diagram"/>
  <p:tag name="KSO_WM_TEMPLATE_INDEX" val="2021117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f957802dc0654442bd69540f4d329e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3d68368b23642b4b55082e83d3e422a"/>
  <p:tag name="KSO_WM_UNIT_TEXT_FILL_FORE_SCHEMECOLOR_INDEX_BRIGHTNESS" val="0.25"/>
  <p:tag name="KSO_WM_UNIT_TEXT_FILL_FORE_SCHEMECOLOR_INDEX" val="13"/>
  <p:tag name="KSO_WM_UNIT_TEXT_FILL_TYPE" val="1"/>
  <p:tag name="KSO_WM_TEMPLATE_ASSEMBLE_XID" val="5fd0b5581fa9d42129dd388e"/>
  <p:tag name="KSO_WM_TEMPLATE_ASSEMBLE_GROUPID" val="5fd0b5581fa9d42129dd388e"/>
</p:tagLst>
</file>

<file path=ppt/tags/tag927.xml><?xml version="1.0" encoding="utf-8"?>
<p:tagLst xmlns:p="http://schemas.openxmlformats.org/presentationml/2006/main">
  <p:tag name="KSO_WM_SLIDE_ID" val="diagram2021117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1175"/>
  <p:tag name="KSO_WM_SLIDE_LAYOUT" val="a_f"/>
  <p:tag name="KSO_WM_SLIDE_LAYOUT_CNT" val="1_2"/>
  <p:tag name="KSO_WM_TEMPLATE_THUMBS_INDEX" val="1、4、7、12、13、14、15、16、17、18、20、24、25、28、33、36、40、43、44"/>
  <p:tag name="KSO_WM_SLIDE_SIZE" val="960*456"/>
  <p:tag name="KSO_WM_SLIDE_POSITION" val="0*0"/>
  <p:tag name="KSO_WM_SLIDE_BACKGROUND" val="[&quot;navigation&quot;]"/>
  <p:tag name="KSO_WM_SLIDE_RATIO" val="1.777778"/>
  <p:tag name="KSO_WM_CHIP_INFOS" val="{&quot;type&quot;:0,&quot;layout_type&quot;:&quot;navigation&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e317b3bbdd4d435c8813121fd1390a24&quot;,&quot;fill_align&quot;:&quot;cm&quot;,&quot;chip_types&quot;:[&quot;text&quot;]},{&quot;text_align&quot;:&quot;lm&quot;,&quot;text_direction&quot;:&quot;horizontal&quot;,&quot;support_big_font&quot;:false,&quot;fill_id&quot;:&quot;5072cf295aa548b892af0f6d4a3dd3a3&quot;,&quot;fill_align&quot;:&quot;cm&quot;,&quot;chip_types&quot;:[&quot;text&quot;]}]]"/>
  <p:tag name="KSO_WM_CHIP_XID" val="5f5f3b9f8e478fb0c58a946b"/>
  <p:tag name="KSO_WM_SLIDE_LAYOUT_INFO" val="{&quot;id&quot;:&quot;2020-12-09T19:30:32&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9:30:32&quot;,&quot;margin&quot;:{&quot;bottom&quot;:0.44999998807907104,&quot;left&quot;:1.2699999809265137,&quot;right&quot;:1.2699999809265137,&quot;top&quot;:0.42300000786781311},&quot;type&quot;:0},{&quot;id&quot;:&quot;2020-12-09T19:30:32&quot;,&quot;maxSize&quot;:{&quot;size1&quot;:48.799999999999997},&quot;minSize&quot;:{&quot;size1&quot;:48.799999999999997},&quot;normalSize&quot;:{&quot;size1&quot;:48.799999999999997},&quot;subLayout&quot;:[{&quot;id&quot;:&quot;2020-12-09T19:30:32&quot;,&quot;margin&quot;:{&quot;bottom&quot;:0.84700000286102295,&quot;left&quot;:4.2329998016357422,&quot;right&quot;:4.2329998016357422,&quot;top&quot;:3.809999942779541},&quot;type&quot;:0},{&quot;id&quot;:&quot;2020-12-09T19:30:32&quot;,&quot;margin&quot;:{&quot;bottom&quot;:3.809999942779541,&quot;left&quot;:4.2329998016357422,&quot;right&quot;:4.2329998016357422,&quot;top&quot;:1.2699999809265137},&quot;type&quot;:0}],&quot;type&quot;:0}],&quot;type&quot;:0}"/>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SLIDE_SAME_FONT_SIZE" val="1"/>
  <p:tag name="KSO_WM_TEMPLATE_ASSEMBLE_XID" val="5fd0b5581fa9d42129dd388e"/>
  <p:tag name="KSO_WM_TEMPLATE_ASSEMBLE_GROUPID" val="5fd0b5581fa9d42129dd388e"/>
</p:tagLst>
</file>

<file path=ppt/tags/tag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e0043bf-f9de-4c81-b491-81662c46bad4}"/>
</p:tagLst>
</file>

<file path=ppt/tags/tag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6a73e53e-1bdd-493e-8a5a-fd7294f534c0}"/>
</p:tagLst>
</file>

<file path=ppt/tags/tag93.xml><?xml version="1.0" encoding="utf-8"?>
<p:tagLst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03245_2"/>
  <p:tag name="KSO_WM_TEMPLATE_SUBCATEGORY" val="21"/>
  <p:tag name="KSO_WM_TEMPLATE_MASTER_TYPE" val="1"/>
  <p:tag name="KSO_WM_TEMPLATE_COLOR_TYPE" val="1"/>
  <p:tag name="KSO_WM_SLIDE_TYPE" val="contents"/>
  <p:tag name="KSO_WM_SLIDE_SUBTYPE" val="diag"/>
  <p:tag name="KSO_WM_SLIDE_ITEM_CNT" val="2"/>
  <p:tag name="KSO_WM_SLIDE_INDEX" val="2"/>
  <p:tag name="KSO_WM_SLIDE_SIZE" val="396*384"/>
  <p:tag name="KSO_WM_SLIDE_POSITION" val="442*36"/>
  <p:tag name="KSO_WM_TAG_VERSION" val="1.0"/>
  <p:tag name="KSO_WM_BEAUTIFY_FLAG" val="#wm#"/>
  <p:tag name="KSO_WM_TEMPLATE_CATEGORY" val="custom"/>
  <p:tag name="KSO_WM_TEMPLATE_INDEX" val="20203245"/>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bf620c2574a1ee74b40dcb"/>
  <p:tag name="KSO_WM_TEMPLATE_ASSEMBLE_GROUPID" val="5fbf15f69532eafaafd241f9"/>
</p:tagLst>
</file>

<file path=ppt/tags/tag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59fbbbbf-3e4d-4303-9bed-fc13f3d897d3}"/>
</p:tagLst>
</file>

<file path=ppt/tags/tag93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93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3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35.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4.99961024619779},&quot;minSize&quot;:{&quot;size1&quot;:34.99961024619779},&quot;normalSize&quot;:{&quot;size1&quot;:34.99961024619779},&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400382438812},&quot;minSize&quot;:{&quot;size1&quot;:46.299400382438812},&quot;normalSize&quot;:{&quot;size1&quot;:46.299400382438812},&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9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78487d7f-ec98-47a5-ba91-c76e24dce947}"/>
</p:tagLst>
</file>

<file path=ppt/tags/tag9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4e1e0a70-d1a1-479a-a1f7-367d6cfa9280}"/>
</p:tagLst>
</file>

<file path=ppt/tags/tag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9ebb542f-91f5-464c-8f58-e7d602f87513}"/>
</p:tagLst>
</file>

<file path=ppt/tags/tag93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779_1*a*1"/>
  <p:tag name="KSO_WM_TEMPLATE_CATEGORY" val="diagram"/>
  <p:tag name="KSO_WM_TEMPLATE_INDEX" val="2020777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4e0da3db243028bbdc2731a3cb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5f6b18c6a94ab1a1511c6b703346e0"/>
  <p:tag name="KSO_WM_UNIT_TEXT_FILL_FORE_SCHEMECOLOR_INDEX_BRIGHTNESS" val="0"/>
  <p:tag name="KSO_WM_UNIT_TEXT_FILL_FORE_SCHEMECOLOR_INDEX" val="13"/>
  <p:tag name="KSO_WM_UNIT_TEXT_FILL_TYPE" val="1"/>
  <p:tag name="KSO_WM_TEMPLATE_ASSEMBLE_XID" val="5fd0a2141fa9d42129dcc89f"/>
  <p:tag name="KSO_WM_TEMPLATE_ASSEMBLE_GROUPID" val="5fd0a2141fa9d42129dcc89f"/>
</p:tagLst>
</file>

<file path=ppt/tags/tag94.xml><?xml version="1.0" encoding="utf-8"?>
<p:tagLst xmlns:p="http://schemas.openxmlformats.org/presentationml/2006/main">
  <p:tag name="KSO_WM_UNIT_SMARTLAYOUT_COMPRESS_INFO" val="{&#10;    &quot;id&quot;: &quot;2020-11-26T16:06:45&quot;,&#10;    &quot;max&quot;: 8.3999212598425288,&#10;    &quot;topChanged&quot;: 0&#10;}&#10;"/>
  <p:tag name="KSO_WM_UNIT_TEXT_FILL_FORE_SCHEMECOLOR_INDEX_BRIGHTNESS" val="0"/>
  <p:tag name="KSO_WM_UNIT_TEXT_FILL_FORE_SCHEMECOLOR_INDEX" val="5"/>
  <p:tag name="KSO_WM_UNIT_TEXT_FILL_TYPE" val="1"/>
</p:tagLst>
</file>

<file path=ppt/tags/tag94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779_1*f*1"/>
  <p:tag name="KSO_WM_TEMPLATE_CATEGORY" val="diagram"/>
  <p:tag name="KSO_WM_TEMPLATE_INDEX" val="20207779"/>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ccb6e024cedf47c4a72a4e4a55ef55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3139cae03ca4c2ea683f955ff4032b9"/>
  <p:tag name="KSO_WM_UNIT_TEXT_FILL_FORE_SCHEMECOLOR_INDEX_BRIGHTNESS" val="0.25"/>
  <p:tag name="KSO_WM_UNIT_TEXT_FILL_FORE_SCHEMECOLOR_INDEX" val="13"/>
  <p:tag name="KSO_WM_UNIT_TEXT_FILL_TYPE" val="1"/>
  <p:tag name="KSO_WM_TEMPLATE_ASSEMBLE_XID" val="5fd0a2141fa9d42129dcc89f"/>
  <p:tag name="KSO_WM_TEMPLATE_ASSEMBLE_GROUPID" val="5fd0a2141fa9d42129dcc89f"/>
</p:tagLst>
</file>

<file path=ppt/tags/tag94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779_1*f*2"/>
  <p:tag name="KSO_WM_TEMPLATE_CATEGORY" val="diagram"/>
  <p:tag name="KSO_WM_TEMPLATE_INDEX" val="20207779"/>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b7a1f66c0b35456692629b7e8aa5c6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ff77c80c8eb47ef8a3b38196449bc5f"/>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2141fa9d42129dcc89f"/>
  <p:tag name="KSO_WM_TEMPLATE_ASSEMBLE_GROUPID" val="5fd0a2141fa9d42129dcc89f"/>
</p:tagLst>
</file>

<file path=ppt/tags/tag942.xml><?xml version="1.0" encoding="utf-8"?>
<p:tagLst xmlns:p="http://schemas.openxmlformats.org/presentationml/2006/main">
  <p:tag name="KSO_WM_BEAUTIFY_FLAG" val="#wm#"/>
  <p:tag name="KSO_WM_TEMPLATE_CATEGORY" val="diagram"/>
  <p:tag name="KSO_WM_TEMPLATE_INDEX" val="20207779"/>
  <p:tag name="KSO_WM_SLIDE_LAYOUT_INFO" val="{&quot;backgroundInfo&quot;:[{&quot;bottom&quot;:0,&quot;bottomAbs&quot;:false,&quot;left&quot;:0,&quot;leftAbs&quot;:false,&quot;right&quot;:0,&quot;rightAbs&quot;:false,&quot;top&quot;:0,&quot;topAbs&quot;:false,&quot;type&quot;:&quot;general&quot;}],&quot;id&quot;:&quot;2020-12-09T18:08:21&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0-12-09T18:08:21&quot;,&quot;margin&quot;:{&quot;bottom&quot;:0.44999998807907104,&quot;left&quot;:1.2699999809265137,&quot;right&quot;:1.2699999809265137,&quot;top&quot;:0.42300000786781311},&quot;type&quot;:0},{&quot;direction&quot;:1,&quot;id&quot;:&quot;2020-12-09T18:08:21&quot;,&quot;maxSize&quot;:{&quot;size1&quot;:62.450135467176246},&quot;minSize&quot;:{&quot;size1&quot;:42.450135467176246},&quot;normalSize&quot;:{&quot;size1&quot;:42.450135467176246},&quot;subLayout&quot;:[{&quot;id&quot;:&quot;2020-12-09T18:08:21&quot;,&quot;margin&quot;:{&quot;bottom&quot;:1.6929999589920044,&quot;left&quot;:1.6929999589920044,&quot;right&quot;:1.6670000553131104,&quot;top&quot;:1.6929999589920044},&quot;type&quot;:0},{&quot;id&quot;:&quot;2020-12-09T18:08:21&quot;,&quot;margin&quot;:{&quot;bottom&quot;:1.6929999589920044,&quot;left&quot;:0.026000002399086952,&quot;right&quot;:1.6929999589920044,&quot;top&quot;:1.6929999589920044},&quot;type&quot;:0}],&quot;type&quot;:0}],&quot;type&quot;:0}"/>
  <p:tag name="KSO_WM_SLIDE_BACKGROUND" val="[&quot;general&quot;,&quot;navigation&quot;]"/>
  <p:tag name="KSO_WM_SLIDE_RATIO" val="1.777778"/>
  <p:tag name="KSO_WM_SLIDE_ID" val="diagram2020777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20"/>
  <p:tag name="KSO_WM_SLIDE_POSITION" val="0*0"/>
  <p:tag name="KSO_WM_TAG_VERSION" val="1.0"/>
  <p:tag name="KSO_WM_SLIDE_LAYOUT" val="a_f"/>
  <p:tag name="KSO_WM_SLIDE_LAYOUT_CNT" val="1_2"/>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64fef733638246a6b31168fcca795b6c&quot;,&quot;fill_align&quot;:&quot;lm&quot;,&quot;chip_types&quot;:[&quot;header&quot;]},{&quot;text_align&quot;:&quot;lm&quot;,&quot;text_direction&quot;:&quot;horizontal&quot;,&quot;support_big_font&quot;:false,&quot;fill_id&quot;:&quot;e7350a276e1b487dbd111a1392cc20e6&quot;,&quot;fill_align&quot;:&quot;lm&quot;,&quot;chip_types&quot;:[&quot;text&quot;]},{&quot;text_align&quot;:&quot;lm&quot;,&quot;text_direction&quot;:&quot;horizontal&quot;,&quot;support_features&quot;:[&quot;collage&quot;,&quot;carousel&quot;,&quot;creativecrop&quot;],&quot;support_big_font&quot;:false,&quot;fill_id&quot;:&quot;d80f169e8ede4174b58d7a712e746ee0&quot;,&quot;fill_align&quot;:&quot;lm&quot;,&quot;chip_types&quot;:[&quot;diagram&quot;,&quot;pictext&quot;,&quot;text&quot;,&quot;picture&quot;,&quot;chart&quot;,&quot;table&quot;,&quot;video&quot;]}],[{&quot;text_align&quot;:&quot;lm&quot;,&quot;text_direction&quot;:&quot;horizontal&quot;,&quot;support_big_font&quot;:false,&quot;fill_id&quot;:&quot;64fef733638246a6b31168fcca795b6c&quot;,&quot;fill_align&quot;:&quot;lm&quot;,&quot;chip_types&quot;:[&quot;header&quot;]},{&quot;text_align&quot;:&quot;lm&quot;,&quot;text_direction&quot;:&quot;horizontal&quot;,&quot;support_features&quot;:[&quot;collage&quot;,&quot;carousel&quot;,&quot;creativecrop&quot;],&quot;support_big_font&quot;:false,&quot;fill_id&quot;:&quot;e7350a276e1b487dbd111a1392cc20e6&quot;,&quot;fill_align&quot;:&quot;lm&quot;,&quot;chip_types&quot;:[&quot;diagram&quot;,&quot;pictext&quot;,&quot;picture&quot;,&quot;chart&quot;,&quot;table&quot;,&quot;video&quot;]},{&quot;text_align&quot;:&quot;lm&quot;,&quot;text_direction&quot;:&quot;horizontal&quot;,&quot;support_big_font&quot;:false,&quot;fill_id&quot;:&quot;d80f169e8ede4174b58d7a712e746ee0&quot;,&quot;fill_align&quot;:&quot;lm&quot;,&quot;chip_types&quot;:[&quot;text&quot;]}],[{&quot;text_align&quot;:&quot;lm&quot;,&quot;text_direction&quot;:&quot;horizontal&quot;,&quot;support_big_font&quot;:false,&quot;fill_id&quot;:&quot;64fef733638246a6b31168fcca795b6c&quot;,&quot;fill_align&quot;:&quot;lm&quot;,&quot;chip_types&quot;:[&quot;header&quot;]},{&quot;text_align&quot;:&quot;lm&quot;,&quot;text_direction&quot;:&quot;horizontal&quot;,&quot;support_big_font&quot;:false,&quot;fill_id&quot;:&quot;e7350a276e1b487dbd111a1392cc20e6&quot;,&quot;fill_align&quot;:&quot;lm&quot;,&quot;chip_types&quot;:[&quot;text&quot;,&quot;picture&quot;]},{&quot;text_align&quot;:&quot;lm&quot;,&quot;text_direction&quot;:&quot;horizontal&quot;,&quot;support_big_font&quot;:false,&quot;fill_id&quot;:&quot;d80f169e8ede4174b58d7a712e746ee0&quot;,&quot;fill_align&quot;:&quot;lm&quot;,&quot;chip_types&quot;:[&quot;text&quot;,&quot;picture&quot;]}]]"/>
  <p:tag name="KSO_WM_CHIP_XID" val="5eedaffaaa51720c6c8f4f96"/>
  <p:tag name="KSO_WM_CHIP_DECFILLPROP" val="[]"/>
  <p:tag name="KSO_WM_SLIDE_CAN_ADD_NAVIGATION" val="1"/>
  <p:tag name="KSO_WM_CHIP_GROUPID" val="5eedaffaaa51720c6c8f4f95"/>
  <p:tag name="KSO_WM_SLIDE_BK_DARK_LIGHT" val=""/>
  <p:tag name="KSO_WM_SLIDE_BACKGROUND_TYPE" val="navigation"/>
  <p:tag name="KSO_WM_SLIDE_SUPPORT_FEATURE_TYPE" val="0"/>
  <p:tag name="KSO_WM_TEMPLATE_ASSEMBLE_XID" val="5fd0a2141fa9d42129dcc89f"/>
  <p:tag name="KSO_WM_TEMPLATE_ASSEMBLE_GROUPID" val="5fd0a2141fa9d42129dcc89f"/>
</p:tagLst>
</file>

<file path=ppt/tags/tag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4690cd8992149918804782cf46fc1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cab16c4317a4832ae236cb5c335b47d"/>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75b8d55-7691-4235-8b14-080a5ab24403}"/>
</p:tagLst>
</file>

<file path=ppt/tags/tag9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0dcfae62bfdc49e080a44b3f5446fed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c30af5fb87e48c2aaf673d3bb02e488"/>
  <p:tag name="KSO_WM_SLIDE_BACKGROUND_TYPE" val="bottomTop"/>
  <p:tag name="WM_BEAUTIFY_SHAPE_IDENTITY" val="{db97ab17-6984-4bf8-a3af-ed0378509317}"/>
</p:tagLst>
</file>

<file path=ppt/tags/tag9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1cc2b73c0ccc4020a0d00a28bfa160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be2756ad7544cbba842671f77d57c45"/>
  <p:tag name="KSO_WM_SLIDE_BACKGROUND_TYPE" val="bottomTop"/>
  <p:tag name="WM_BEAUTIFY_SHAPE_IDENTITY" val="{b507467f-8f0e-49ad-b8c1-f92229c01223}"/>
</p:tagLst>
</file>

<file path=ppt/tags/tag94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7485_1*a*1"/>
  <p:tag name="KSO_WM_TEMPLATE_CATEGORY" val="diagram"/>
  <p:tag name="KSO_WM_TEMPLATE_INDEX" val="2020748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58d088b802c64c7bb16582d5b89312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cc910be5b7f4029aafbd77fd93a3fb9"/>
  <p:tag name="KSO_WM_UNIT_TEXT_FILL_FORE_SCHEMECOLOR_INDEX_BRIGHTNESS" val="0"/>
  <p:tag name="KSO_WM_UNIT_TEXT_FILL_FORE_SCHEMECOLOR_INDEX" val="13"/>
  <p:tag name="KSO_WM_UNIT_TEXT_FILL_TYPE" val="1"/>
  <p:tag name="KSO_WM_TEMPLATE_ASSEMBLE_XID" val="5fd09fd41fa9d42129dcb309"/>
  <p:tag name="KSO_WM_TEMPLATE_ASSEMBLE_GROUPID" val="5fd09fd41fa9d42129dcb309"/>
</p:tagLst>
</file>

<file path=ppt/tags/tag9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485_1*f*1"/>
  <p:tag name="KSO_WM_TEMPLATE_CATEGORY" val="diagram"/>
  <p:tag name="KSO_WM_TEMPLATE_INDEX" val="20207485"/>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17ca67159872413e8d2834d29b1982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8bde74245214e75b2b4d75919ed9d15"/>
  <p:tag name="KSO_WM_UNIT_TEXT_FILL_FORE_SCHEMECOLOR_INDEX_BRIGHTNESS" val="0.25"/>
  <p:tag name="KSO_WM_UNIT_TEXT_FILL_FORE_SCHEMECOLOR_INDEX" val="13"/>
  <p:tag name="KSO_WM_UNIT_TEXT_FILL_TYPE" val="1"/>
  <p:tag name="KSO_WM_TEMPLATE_ASSEMBLE_XID" val="5fd09fd41fa9d42129dcb309"/>
  <p:tag name="KSO_WM_TEMPLATE_ASSEMBLE_GROUPID" val="5fd09fd41fa9d42129dcb309"/>
</p:tagLst>
</file>

<file path=ppt/tags/tag948.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43"/>
  <p:tag name="KSO_WM_UNIT_HIGHLIGHT" val="0"/>
  <p:tag name="KSO_WM_UNIT_COMPATIBLE" val="0"/>
  <p:tag name="KSO_WM_UNIT_DIAGRAM_ISNUMVISUAL" val="0"/>
  <p:tag name="KSO_WM_UNIT_DIAGRAM_ISREFERUNIT" val="0"/>
  <p:tag name="KSO_WM_UNIT_TYPE" val="h_a"/>
  <p:tag name="KSO_WM_UNIT_INDEX" val="2_1"/>
  <p:tag name="KSO_WM_UNIT_ID" val="diagram20207485_1*h_a*2_1"/>
  <p:tag name="KSO_WM_TEMPLATE_CATEGORY" val="diagram"/>
  <p:tag name="KSO_WM_TEMPLATE_INDEX" val="2020748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4ba8e04e92d420ba5a53e604b52c1c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4991bf48121454597e2c176ae6d8ab0"/>
  <p:tag name="KSO_WM_UNIT_TEXT_FILL_FORE_SCHEMECOLOR_INDEX_BRIGHTNESS" val="0"/>
  <p:tag name="KSO_WM_UNIT_TEXT_FILL_FORE_SCHEMECOLOR_INDEX" val="13"/>
  <p:tag name="KSO_WM_UNIT_TEXT_FILL_TYPE" val="1"/>
  <p:tag name="KSO_WM_TEMPLATE_ASSEMBLE_XID" val="5fd09fd41fa9d42129dcb309"/>
  <p:tag name="KSO_WM_TEMPLATE_ASSEMBLE_GROUPID" val="5fd09fd41fa9d42129dcb309"/>
</p:tagLst>
</file>

<file path=ppt/tags/tag94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07485_1*h_f*2_1"/>
  <p:tag name="KSO_WM_TEMPLATE_CATEGORY" val="diagram"/>
  <p:tag name="KSO_WM_TEMPLATE_INDEX" val="20207485"/>
  <p:tag name="KSO_WM_UNIT_LAYERLEVEL" val="1_1"/>
  <p:tag name="KSO_WM_TAG_VERSION" val="1.0"/>
  <p:tag name="KSO_WM_BEAUTIFY_FLAG" val="#wm#"/>
  <p:tag name="KSO_WM_UNIT_SUBTYPE" val="a"/>
  <p:tag name="KSO_WM_UNIT_DEFAULT_FONT" val="14;20;2"/>
  <p:tag name="KSO_WM_UNIT_BLOCK" val="0"/>
  <p:tag name="KSO_WM_UNIT_VALUE" val="129"/>
  <p:tag name="KSO_WM_UNIT_SHOW_EDIT_AREA_INDICATION" val="1"/>
  <p:tag name="KSO_WM_CHIP_GROUPID" val="5e6b05b36848fb12bee65ad8"/>
  <p:tag name="KSO_WM_CHIP_XID" val="5e6b05b36848fb12bee65ada"/>
  <p:tag name="KSO_WM_UNIT_DEC_AREA_ID" val="3d071d0039b24cd48967a118748d979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4991bf48121454597e2c176ae6d8ab0"/>
  <p:tag name="KSO_WM_UNIT_TEXT_FILL_FORE_SCHEMECOLOR_INDEX_BRIGHTNESS" val="0.25"/>
  <p:tag name="KSO_WM_UNIT_TEXT_FILL_FORE_SCHEMECOLOR_INDEX" val="13"/>
  <p:tag name="KSO_WM_UNIT_TEXT_FILL_TYPE" val="1"/>
  <p:tag name="KSO_WM_TEMPLATE_ASSEMBLE_XID" val="5fd09fd41fa9d42129dcb309"/>
  <p:tag name="KSO_WM_TEMPLATE_ASSEMBLE_GROUPID" val="5fd09fd41fa9d42129dcb309"/>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245_7*i*1"/>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e164dca6ce7244c3a2eb8d58b79260da"/>
  <p:tag name="KSO_WM_UNIT_DECORATE_INFO" val="{&quot;DecorateInfoH&quot;:{&quot;IsAbs&quot;:true},&quot;DecorateInfoW&quot;:{&quot;IsAbs&quot;:true},&quot;DecorateInfoX&quot;:{&quot;IsAbs&quot;:true,&quot;Pos&quot;:2},&quot;DecorateInfoY&quot;:{&quot;IsAbs&quot;:true,&quot;Pos&quot;:0},&quot;ReferentInfo&quot;:{&quot;Id&quot;:&quot;2bd9252fd4c341cfb5f3f66ebe0e65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950.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43"/>
  <p:tag name="KSO_WM_UNIT_HIGHLIGHT" val="0"/>
  <p:tag name="KSO_WM_UNIT_COMPATIBLE" val="0"/>
  <p:tag name="KSO_WM_UNIT_DIAGRAM_ISNUMVISUAL" val="0"/>
  <p:tag name="KSO_WM_UNIT_DIAGRAM_ISREFERUNIT" val="0"/>
  <p:tag name="KSO_WM_UNIT_TYPE" val="h_a"/>
  <p:tag name="KSO_WM_UNIT_INDEX" val="1_1"/>
  <p:tag name="KSO_WM_UNIT_ID" val="diagram20207485_1*h_a*1_1"/>
  <p:tag name="KSO_WM_TEMPLATE_CATEGORY" val="diagram"/>
  <p:tag name="KSO_WM_TEMPLATE_INDEX" val="2020748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73703c130bf415da5cb7d965169465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167a4273f34d82b007ec6cea022479"/>
  <p:tag name="KSO_WM_UNIT_TEXT_FILL_FORE_SCHEMECOLOR_INDEX_BRIGHTNESS" val="0"/>
  <p:tag name="KSO_WM_UNIT_TEXT_FILL_FORE_SCHEMECOLOR_INDEX" val="13"/>
  <p:tag name="KSO_WM_UNIT_TEXT_FILL_TYPE" val="1"/>
  <p:tag name="KSO_WM_TEMPLATE_ASSEMBLE_XID" val="5fd09fd41fa9d42129dcb309"/>
  <p:tag name="KSO_WM_TEMPLATE_ASSEMBLE_GROUPID" val="5fd09fd41fa9d42129dcb309"/>
</p:tagLst>
</file>

<file path=ppt/tags/tag951.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7485_1*h_f*1_1"/>
  <p:tag name="KSO_WM_TEMPLATE_CATEGORY" val="diagram"/>
  <p:tag name="KSO_WM_TEMPLATE_INDEX" val="20207485"/>
  <p:tag name="KSO_WM_UNIT_LAYERLEVEL" val="1_1"/>
  <p:tag name="KSO_WM_TAG_VERSION" val="1.0"/>
  <p:tag name="KSO_WM_BEAUTIFY_FLAG" val="#wm#"/>
  <p:tag name="KSO_WM_UNIT_SUBTYPE" val="a"/>
  <p:tag name="KSO_WM_UNIT_DEFAULT_FONT" val="14;20;2"/>
  <p:tag name="KSO_WM_UNIT_BLOCK" val="0"/>
  <p:tag name="KSO_WM_UNIT_VALUE" val="43"/>
  <p:tag name="KSO_WM_UNIT_SHOW_EDIT_AREA_INDICATION" val="1"/>
  <p:tag name="KSO_WM_CHIP_GROUPID" val="5e6b05b36848fb12bee65ad8"/>
  <p:tag name="KSO_WM_CHIP_XID" val="5e6b05b36848fb12bee65ada"/>
  <p:tag name="KSO_WM_UNIT_DEC_AREA_ID" val="f6de0994d8bb4de78261bb6efc9ac5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167a4273f34d82b007ec6cea022479"/>
  <p:tag name="KSO_WM_UNIT_TEXT_FILL_FORE_SCHEMECOLOR_INDEX_BRIGHTNESS" val="0.25"/>
  <p:tag name="KSO_WM_UNIT_TEXT_FILL_FORE_SCHEMECOLOR_INDEX" val="13"/>
  <p:tag name="KSO_WM_UNIT_TEXT_FILL_TYPE" val="1"/>
  <p:tag name="KSO_WM_TEMPLATE_ASSEMBLE_XID" val="5fd09fd41fa9d42129dcb309"/>
  <p:tag name="KSO_WM_TEMPLATE_ASSEMBLE_GROUPID" val="5fd09fd41fa9d42129dcb309"/>
</p:tagLst>
</file>

<file path=ppt/tags/tag952.xml><?xml version="1.0" encoding="utf-8"?>
<p:tagLst xmlns:p="http://schemas.openxmlformats.org/presentationml/2006/main">
  <p:tag name="KSO_WM_SLIDE_ID" val="diagram2020748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104*252.702"/>
  <p:tag name="KSO_WM_SLIDE_POSITION" val="48*239.302"/>
  <p:tag name="KSO_WM_TAG_VERSION" val="1.0"/>
  <p:tag name="KSO_WM_BEAUTIFY_FLAG" val="#wm#"/>
  <p:tag name="KSO_WM_TEMPLATE_CATEGORY" val="diagram"/>
  <p:tag name="KSO_WM_TEMPLATE_INDEX" val="20207485"/>
  <p:tag name="KSO_WM_SLIDE_LAYOUT" val="a_f_h"/>
  <p:tag name="KSO_WM_SLIDE_LAYOUT_CNT" val="1_1_2"/>
  <p:tag name="KSO_WM_SLIDE_LAYOUT_INFO" val="{&quot;id&quot;:&quot;2020-12-09T17:58:49&quot;,&quot;maxSize&quot;:{&quot;size1&quot;:17.899999999999999},&quot;minSize&quot;:{&quot;size1&quot;:17.899999999999999},&quot;normalSize&quot;:{&quot;size1&quot;:17.899999999999999},&quot;subLayout&quot;:[{&quot;id&quot;:&quot;2020-12-09T17:58:49&quot;,&quot;margin&quot;:{&quot;bottom&quot;:0.026000002399086952,&quot;left&quot;:1.6929999589920044,&quot;right&quot;:1.6929999589920044,&quot;top&quot;:1.6929999589920044},&quot;type&quot;:0},{&quot;id&quot;:&quot;2020-12-09T17:58:49&quot;,&quot;maxSize&quot;:{&quot;size1&quot;:29.800000000000001},&quot;minSize&quot;:{&quot;size1&quot;:19},&quot;normalSize&quot;:{&quot;size1&quot;:19},&quot;subLayout&quot;:[{&quot;id&quot;:&quot;2020-12-09T17:58:49&quot;,&quot;margin&quot;:{&quot;bottom&quot;:0.026000002399086952,&quot;left&quot;:1.6929999589920044,&quot;right&quot;:1.6929999589920044,&quot;top&quot;:0.3970000147819519},&quot;type&quot;:0},{&quot;id&quot;:&quot;2020-12-09T17:58:49&quot;,&quot;maxSize&quot;:{&quot;size1&quot;:53.200000000000003},&quot;minSize&quot;:{&quot;size1&quot;:53.200000000000003},&quot;normalSize&quot;:{&quot;size1&quot;:53.200000000000003},&quot;subLayout&quot;:[{&quot;id&quot;:&quot;2020-12-09T17:58:49&quot;,&quot;margin&quot;:{&quot;bottom&quot;:0.84700000286102295,&quot;left&quot;:1.6990000009536743,&quot;right&quot;:1.6880000829696655,&quot;top&quot;:0.3970000147819519},&quot;maxSize&quot;:{&quot;size1&quot;:44.263750107048764},&quot;minSize&quot;:{&quot;size1&quot;:28.363750107048759},&quot;normalSize&quot;:{&quot;size1&quot;:28.363750107048759},&quot;subLayout&quot;:[{&quot;id&quot;:&quot;2020-12-09T17:58:49&quot;,&quot;margin&quot;:{&quot;bottom&quot;:0.046929728239774704,&quot;left&quot;:1.6990000009536743,&quot;right&quot;:1.6880000829696655,&quot;top&quot;:0.3970000147819519},&quot;type&quot;:0},{&quot;id&quot;:&quot;2020-12-09T17:58:49&quot;,&quot;margin&quot;:{&quot;bottom&quot;:0.84700000286102295,&quot;left&quot;:1.6990000009536743,&quot;right&quot;:1.6880000829696655,&quot;top&quot;:0.14886191487312317},&quot;type&quot;:0}],&quot;type&quot;:0},{&quot;backgroundInfo&quot;:[{&quot;bottom&quot;:0,&quot;bottomAbs&quot;:false,&quot;left&quot;:0,&quot;leftAbs&quot;:false,&quot;right&quot;:0,&quot;rightAbs&quot;:false,&quot;top&quot;:0,&quot;topAbs&quot;:false,&quot;type&quot;:&quot;bottomTop&quot;}],&quot;id&quot;:&quot;2020-12-09T17:58:49&quot;,&quot;margin&quot;:{&quot;bottom&quot;:1.6929999589920044,&quot;left&quot;:1.6929999589920044,&quot;right&quot;:1.6929999589920044,&quot;top&quot;:0.84700000286102295},&quot;maxSize&quot;:{&quot;size1&quot;:55.85253600412701},&quot;minSize&quot;:{&quot;size1&quot;:39.952536004127005},&quot;normalSize&quot;:{&quot;size1&quot;:39.952536004127005},&quot;subLayout&quot;:[{&quot;id&quot;:&quot;2020-12-09T17:58:49&quot;,&quot;margin&quot;:{&quot;bottom&quot;:0.046929523348808289,&quot;left&quot;:1.6929999589920044,&quot;right&quot;:1.6929999589920044,&quot;top&quot;:0.84700000286102295},&quot;type&quot;:0},{&quot;id&quot;:&quot;2020-12-09T17:58:49&quot;,&quot;margin&quot;:{&quot;bottom&quot;:1.6929999589920044,&quot;left&quot;:1.6929999589920044,&quot;right&quot;:1.6929999589920044,&quot;top&quot;:0.14886172115802765},&quot;type&quot;:0}],&quot;type&quot;:0}],&quot;type&quot;:0}],&quot;type&quot;:0}],&quot;type&quot;:0}"/>
  <p:tag name="KSO_WM_SLIDE_BACKGROUND" val="[&quot;bottomTop&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0aa4daf2e53b70be3e94"/>
  <p:tag name="KSO_WM_CHIP_FILLPROP" val="[[{&quot;text_align&quot;:&quot;lm&quot;,&quot;text_direction&quot;:&quot;horizontal&quot;,&quot;support_big_font&quot;:false,&quot;picture_toward&quot;:0,&quot;picture_dockside&quot;:[],&quot;fill_id&quot;:&quot;f84b0463afc040ddb8f709594d569f60&quot;,&quot;fill_align&quot;:&quot;lm&quot;,&quot;chip_types&quot;:[&quot;header&quot;]},{&quot;text_align&quot;:&quot;lm&quot;,&quot;text_direction&quot;:&quot;horizontal&quot;,&quot;support_big_font&quot;:false,&quot;picture_toward&quot;:0,&quot;picture_dockside&quot;:[],&quot;fill_id&quot;:&quot;98b45e82677f4ec1bf74ac0aefad3eab&quot;,&quot;fill_align&quot;:&quot;cm&quot;,&quot;chip_types&quot;:[&quot;text&quot;]},{&quot;text_align&quot;:&quot;lm&quot;,&quot;text_direction&quot;:&quot;horizontal&quot;,&quot;support_big_font&quot;:false,&quot;picture_toward&quot;:0,&quot;picture_dockside&quot;:[],&quot;fill_id&quot;:&quot;226d1edb9c724bbe8c6443d7928383a2&quot;,&quot;fill_align&quot;:&quot;lm&quot;,&quot;chip_types&quot;:[&quot;text&quot;,&quot;picture&quot;]},{&quot;text_align&quot;:&quot;lm&quot;,&quot;text_direction&quot;:&quot;horizontal&quot;,&quot;support_big_font&quot;:false,&quot;picture_toward&quot;:0,&quot;picture_dockside&quot;:[],&quot;fill_id&quot;:&quot;c4b1187769214358810d6a799c0b049f&quot;,&quot;fill_align&quot;:&quot;lm&quot;,&quot;chip_types&quot;:[&quot;text&quot;]}]]"/>
  <p:tag name="KSO_WM_CHIP_DECFILLPROP" val="[]"/>
  <p:tag name="KSO_WM_CHIP_GROUPID" val="5edb38025860357932c56700"/>
  <p:tag name="KSO_WM_SLIDE_BK_DARK_LIGHT" val=""/>
  <p:tag name="KSO_WM_SLIDE_BACKGROUND_TYPE" val="bottomTop"/>
  <p:tag name="KSO_WM_SLIDE_SUPPORT_FEATURE_TYPE" val="0"/>
  <p:tag name="KSO_WM_TEMPLATE_ASSEMBLE_XID" val="5fd09fd41fa9d42129dcb309"/>
  <p:tag name="KSO_WM_TEMPLATE_ASSEMBLE_GROUPID" val="5fd09fd41fa9d42129dcb309"/>
</p:tagLst>
</file>

<file path=ppt/tags/tag9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4690cd8992149918804782cf46fc1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cab16c4317a4832ae236cb5c335b47d"/>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79f5a779-df48-4afb-b718-75db87c1d7ad}"/>
</p:tagLst>
</file>

<file path=ppt/tags/tag9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0dcfae62bfdc49e080a44b3f5446fed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c30af5fb87e48c2aaf673d3bb02e488"/>
  <p:tag name="KSO_WM_SLIDE_BACKGROUND_TYPE" val="bottomTop"/>
  <p:tag name="WM_BEAUTIFY_SHAPE_IDENTITY" val="{e2060eba-666d-4b43-9d27-bf467b48508d}"/>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1cc2b73c0ccc4020a0d00a28bfa160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be2756ad7544cbba842671f77d57c45"/>
  <p:tag name="KSO_WM_SLIDE_BACKGROUND_TYPE" val="bottomTop"/>
  <p:tag name="WM_BEAUTIFY_SHAPE_IDENTITY" val="{79766caf-9b2d-4aac-b6d3-fde47508f274}"/>
</p:tagLst>
</file>

<file path=ppt/tags/tag9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7485_1*a*1"/>
  <p:tag name="KSO_WM_TEMPLATE_CATEGORY" val="diagram"/>
  <p:tag name="KSO_WM_TEMPLATE_INDEX" val="2020748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58d088b802c64c7bb16582d5b89312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cc910be5b7f4029aafbd77fd93a3fb9"/>
  <p:tag name="KSO_WM_UNIT_TEXT_FILL_FORE_SCHEMECOLOR_INDEX_BRIGHTNESS" val="0"/>
  <p:tag name="KSO_WM_UNIT_TEXT_FILL_FORE_SCHEMECOLOR_INDEX" val="13"/>
  <p:tag name="KSO_WM_UNIT_TEXT_FILL_TYPE" val="1"/>
  <p:tag name="KSO_WM_TEMPLATE_ASSEMBLE_XID" val="5fd09fd41fa9d42129dcb309"/>
  <p:tag name="KSO_WM_TEMPLATE_ASSEMBLE_GROUPID" val="5fd09fd41fa9d42129dcb309"/>
</p:tagLst>
</file>

<file path=ppt/tags/tag95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485_1*f*1"/>
  <p:tag name="KSO_WM_TEMPLATE_CATEGORY" val="diagram"/>
  <p:tag name="KSO_WM_TEMPLATE_INDEX" val="20207485"/>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17ca67159872413e8d2834d29b1982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8bde74245214e75b2b4d75919ed9d15"/>
  <p:tag name="KSO_WM_UNIT_TEXT_FILL_FORE_SCHEMECOLOR_INDEX_BRIGHTNESS" val="0.25"/>
  <p:tag name="KSO_WM_UNIT_TEXT_FILL_FORE_SCHEMECOLOR_INDEX" val="13"/>
  <p:tag name="KSO_WM_UNIT_TEXT_FILL_TYPE" val="1"/>
  <p:tag name="KSO_WM_TEMPLATE_ASSEMBLE_XID" val="5fd09fd41fa9d42129dcb309"/>
  <p:tag name="KSO_WM_TEMPLATE_ASSEMBLE_GROUPID" val="5fd09fd41fa9d42129dcb309"/>
</p:tagLst>
</file>

<file path=ppt/tags/tag958.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43"/>
  <p:tag name="KSO_WM_UNIT_HIGHLIGHT" val="0"/>
  <p:tag name="KSO_WM_UNIT_COMPATIBLE" val="0"/>
  <p:tag name="KSO_WM_UNIT_DIAGRAM_ISNUMVISUAL" val="0"/>
  <p:tag name="KSO_WM_UNIT_DIAGRAM_ISREFERUNIT" val="0"/>
  <p:tag name="KSO_WM_UNIT_TYPE" val="h_a"/>
  <p:tag name="KSO_WM_UNIT_INDEX" val="2_1"/>
  <p:tag name="KSO_WM_UNIT_ID" val="diagram20207485_1*h_a*2_1"/>
  <p:tag name="KSO_WM_TEMPLATE_CATEGORY" val="diagram"/>
  <p:tag name="KSO_WM_TEMPLATE_INDEX" val="2020748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4ba8e04e92d420ba5a53e604b52c1c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4991bf48121454597e2c176ae6d8ab0"/>
  <p:tag name="KSO_WM_UNIT_TEXT_FILL_FORE_SCHEMECOLOR_INDEX_BRIGHTNESS" val="0"/>
  <p:tag name="KSO_WM_UNIT_TEXT_FILL_FORE_SCHEMECOLOR_INDEX" val="13"/>
  <p:tag name="KSO_WM_UNIT_TEXT_FILL_TYPE" val="1"/>
  <p:tag name="KSO_WM_TEMPLATE_ASSEMBLE_XID" val="5fd09fd41fa9d42129dcb309"/>
  <p:tag name="KSO_WM_TEMPLATE_ASSEMBLE_GROUPID" val="5fd09fd41fa9d42129dcb309"/>
</p:tagLst>
</file>

<file path=ppt/tags/tag95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diagram20207485_1*h_f*2_1"/>
  <p:tag name="KSO_WM_TEMPLATE_CATEGORY" val="diagram"/>
  <p:tag name="KSO_WM_TEMPLATE_INDEX" val="20207485"/>
  <p:tag name="KSO_WM_UNIT_LAYERLEVEL" val="1_1"/>
  <p:tag name="KSO_WM_TAG_VERSION" val="1.0"/>
  <p:tag name="KSO_WM_BEAUTIFY_FLAG" val="#wm#"/>
  <p:tag name="KSO_WM_UNIT_SUBTYPE" val="a"/>
  <p:tag name="KSO_WM_UNIT_DEFAULT_FONT" val="14;20;2"/>
  <p:tag name="KSO_WM_UNIT_BLOCK" val="0"/>
  <p:tag name="KSO_WM_UNIT_VALUE" val="129"/>
  <p:tag name="KSO_WM_UNIT_SHOW_EDIT_AREA_INDICATION" val="1"/>
  <p:tag name="KSO_WM_CHIP_GROUPID" val="5e6b05b36848fb12bee65ad8"/>
  <p:tag name="KSO_WM_CHIP_XID" val="5e6b05b36848fb12bee65ada"/>
  <p:tag name="KSO_WM_UNIT_DEC_AREA_ID" val="3d071d0039b24cd48967a118748d979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4991bf48121454597e2c176ae6d8ab0"/>
  <p:tag name="KSO_WM_UNIT_TEXT_FILL_FORE_SCHEMECOLOR_INDEX_BRIGHTNESS" val="0.25"/>
  <p:tag name="KSO_WM_UNIT_TEXT_FILL_FORE_SCHEMECOLOR_INDEX" val="13"/>
  <p:tag name="KSO_WM_UNIT_TEXT_FILL_TYPE" val="1"/>
  <p:tag name="KSO_WM_TEMPLATE_ASSEMBLE_XID" val="5fd09fd41fa9d42129dcb309"/>
  <p:tag name="KSO_WM_TEMPLATE_ASSEMBLE_GROUPID" val="5fd09fd41fa9d42129dcb309"/>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245_7*i*2"/>
  <p:tag name="KSO_WM_TEMPLATE_CATEGORY" val="custom"/>
  <p:tag name="KSO_WM_TEMPLATE_INDEX" val="20203245"/>
  <p:tag name="KSO_WM_UNIT_LAYERLEVEL" val="1"/>
  <p:tag name="KSO_WM_TAG_VERSION" val="1.0"/>
  <p:tag name="KSO_WM_BEAUTIFY_FLAG" val="#wm#"/>
  <p:tag name="KSO_WM_UNIT_BLOCK" val="0"/>
  <p:tag name="KSO_WM_UNIT_SM_LIMIT_TYPE" val="0"/>
  <p:tag name="KSO_WM_UNIT_DEC_AREA_ID" val="fcb381a2f4ab4050a6446993d942aa62"/>
  <p:tag name="KSO_WM_UNIT_DECORATE_INFO" val="{&quot;DecorateInfoH&quot;:{&quot;IsAbs&quot;:true},&quot;DecorateInfoW&quot;:{&quot;IsAbs&quot;:true},&quot;DecorateInfoX&quot;:{&quot;IsAbs&quot;:true,&quot;Pos&quot;:0},&quot;DecorateInfoY&quot;:{&quot;IsAbs&quot;:true,&quot;Pos&quot;:2},&quot;ReferentInfo&quot;:{&quot;Id&quot;:&quot;2bd9252fd4c341cfb5f3f66ebe0e65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473e9207a20944f4b54903dd8c0c7f10"/>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960.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43"/>
  <p:tag name="KSO_WM_UNIT_HIGHLIGHT" val="0"/>
  <p:tag name="KSO_WM_UNIT_COMPATIBLE" val="0"/>
  <p:tag name="KSO_WM_UNIT_DIAGRAM_ISNUMVISUAL" val="0"/>
  <p:tag name="KSO_WM_UNIT_DIAGRAM_ISREFERUNIT" val="0"/>
  <p:tag name="KSO_WM_UNIT_TYPE" val="h_a"/>
  <p:tag name="KSO_WM_UNIT_INDEX" val="1_1"/>
  <p:tag name="KSO_WM_UNIT_ID" val="diagram20207485_1*h_a*1_1"/>
  <p:tag name="KSO_WM_TEMPLATE_CATEGORY" val="diagram"/>
  <p:tag name="KSO_WM_TEMPLATE_INDEX" val="2020748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73703c130bf415da5cb7d965169465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167a4273f34d82b007ec6cea022479"/>
  <p:tag name="KSO_WM_UNIT_TEXT_FILL_FORE_SCHEMECOLOR_INDEX_BRIGHTNESS" val="0"/>
  <p:tag name="KSO_WM_UNIT_TEXT_FILL_FORE_SCHEMECOLOR_INDEX" val="13"/>
  <p:tag name="KSO_WM_UNIT_TEXT_FILL_TYPE" val="1"/>
  <p:tag name="KSO_WM_TEMPLATE_ASSEMBLE_XID" val="5fd09fd41fa9d42129dcb309"/>
  <p:tag name="KSO_WM_TEMPLATE_ASSEMBLE_GROUPID" val="5fd09fd41fa9d42129dcb309"/>
</p:tagLst>
</file>

<file path=ppt/tags/tag961.xml><?xml version="1.0" encoding="utf-8"?>
<p:tagLst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7485_1*h_f*1_1"/>
  <p:tag name="KSO_WM_TEMPLATE_CATEGORY" val="diagram"/>
  <p:tag name="KSO_WM_TEMPLATE_INDEX" val="20207485"/>
  <p:tag name="KSO_WM_UNIT_LAYERLEVEL" val="1_1"/>
  <p:tag name="KSO_WM_TAG_VERSION" val="1.0"/>
  <p:tag name="KSO_WM_BEAUTIFY_FLAG" val="#wm#"/>
  <p:tag name="KSO_WM_UNIT_SUBTYPE" val="a"/>
  <p:tag name="KSO_WM_UNIT_DEFAULT_FONT" val="14;20;2"/>
  <p:tag name="KSO_WM_UNIT_BLOCK" val="0"/>
  <p:tag name="KSO_WM_UNIT_VALUE" val="43"/>
  <p:tag name="KSO_WM_UNIT_SHOW_EDIT_AREA_INDICATION" val="1"/>
  <p:tag name="KSO_WM_CHIP_GROUPID" val="5e6b05b36848fb12bee65ad8"/>
  <p:tag name="KSO_WM_CHIP_XID" val="5e6b05b36848fb12bee65ada"/>
  <p:tag name="KSO_WM_UNIT_DEC_AREA_ID" val="f6de0994d8bb4de78261bb6efc9ac5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167a4273f34d82b007ec6cea022479"/>
  <p:tag name="KSO_WM_UNIT_TEXT_FILL_FORE_SCHEMECOLOR_INDEX_BRIGHTNESS" val="0.25"/>
  <p:tag name="KSO_WM_UNIT_TEXT_FILL_FORE_SCHEMECOLOR_INDEX" val="13"/>
  <p:tag name="KSO_WM_UNIT_TEXT_FILL_TYPE" val="1"/>
  <p:tag name="KSO_WM_TEMPLATE_ASSEMBLE_XID" val="5fd09fd41fa9d42129dcb309"/>
  <p:tag name="KSO_WM_TEMPLATE_ASSEMBLE_GROUPID" val="5fd09fd41fa9d42129dcb309"/>
</p:tagLst>
</file>

<file path=ppt/tags/tag962.xml><?xml version="1.0" encoding="utf-8"?>
<p:tagLst xmlns:p="http://schemas.openxmlformats.org/presentationml/2006/main">
  <p:tag name="KSO_WM_SLIDE_ID" val="diagram2020748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104*252.702"/>
  <p:tag name="KSO_WM_SLIDE_POSITION" val="48*239.302"/>
  <p:tag name="KSO_WM_TAG_VERSION" val="1.0"/>
  <p:tag name="KSO_WM_BEAUTIFY_FLAG" val="#wm#"/>
  <p:tag name="KSO_WM_TEMPLATE_CATEGORY" val="diagram"/>
  <p:tag name="KSO_WM_TEMPLATE_INDEX" val="20207485"/>
  <p:tag name="KSO_WM_SLIDE_LAYOUT" val="a_f_h"/>
  <p:tag name="KSO_WM_SLIDE_LAYOUT_CNT" val="1_1_2"/>
  <p:tag name="KSO_WM_SLIDE_LAYOUT_INFO" val="{&quot;id&quot;:&quot;2020-12-09T17:58:49&quot;,&quot;maxSize&quot;:{&quot;size1&quot;:17.899999999999999},&quot;minSize&quot;:{&quot;size1&quot;:17.899999999999999},&quot;normalSize&quot;:{&quot;size1&quot;:17.899999999999999},&quot;subLayout&quot;:[{&quot;id&quot;:&quot;2020-12-09T17:58:49&quot;,&quot;margin&quot;:{&quot;bottom&quot;:0.026000002399086952,&quot;left&quot;:1.6929999589920044,&quot;right&quot;:1.6929999589920044,&quot;top&quot;:1.6929999589920044},&quot;type&quot;:0},{&quot;id&quot;:&quot;2020-12-09T17:58:49&quot;,&quot;maxSize&quot;:{&quot;size1&quot;:29.800000000000001},&quot;minSize&quot;:{&quot;size1&quot;:19},&quot;normalSize&quot;:{&quot;size1&quot;:19},&quot;subLayout&quot;:[{&quot;id&quot;:&quot;2020-12-09T17:58:49&quot;,&quot;margin&quot;:{&quot;bottom&quot;:0.026000002399086952,&quot;left&quot;:1.6929999589920044,&quot;right&quot;:1.6929999589920044,&quot;top&quot;:0.3970000147819519},&quot;type&quot;:0},{&quot;id&quot;:&quot;2020-12-09T17:58:49&quot;,&quot;maxSize&quot;:{&quot;size1&quot;:53.200000000000003},&quot;minSize&quot;:{&quot;size1&quot;:53.200000000000003},&quot;normalSize&quot;:{&quot;size1&quot;:53.200000000000003},&quot;subLayout&quot;:[{&quot;id&quot;:&quot;2020-12-09T17:58:49&quot;,&quot;margin&quot;:{&quot;bottom&quot;:0.84700000286102295,&quot;left&quot;:1.6990000009536743,&quot;right&quot;:1.6880000829696655,&quot;top&quot;:0.3970000147819519},&quot;maxSize&quot;:{&quot;size1&quot;:44.263750107048764},&quot;minSize&quot;:{&quot;size1&quot;:28.363750107048759},&quot;normalSize&quot;:{&quot;size1&quot;:28.363750107048759},&quot;subLayout&quot;:[{&quot;id&quot;:&quot;2020-12-09T17:58:49&quot;,&quot;margin&quot;:{&quot;bottom&quot;:0.046929728239774704,&quot;left&quot;:1.6990000009536743,&quot;right&quot;:1.6880000829696655,&quot;top&quot;:0.3970000147819519},&quot;type&quot;:0},{&quot;id&quot;:&quot;2020-12-09T17:58:49&quot;,&quot;margin&quot;:{&quot;bottom&quot;:0.84700000286102295,&quot;left&quot;:1.6990000009536743,&quot;right&quot;:1.6880000829696655,&quot;top&quot;:0.14886191487312317},&quot;type&quot;:0}],&quot;type&quot;:0},{&quot;backgroundInfo&quot;:[{&quot;bottom&quot;:0,&quot;bottomAbs&quot;:false,&quot;left&quot;:0,&quot;leftAbs&quot;:false,&quot;right&quot;:0,&quot;rightAbs&quot;:false,&quot;top&quot;:0,&quot;topAbs&quot;:false,&quot;type&quot;:&quot;bottomTop&quot;}],&quot;id&quot;:&quot;2020-12-09T17:58:49&quot;,&quot;margin&quot;:{&quot;bottom&quot;:1.6929999589920044,&quot;left&quot;:1.6929999589920044,&quot;right&quot;:1.6929999589920044,&quot;top&quot;:0.84700000286102295},&quot;maxSize&quot;:{&quot;size1&quot;:55.85253600412701},&quot;minSize&quot;:{&quot;size1&quot;:39.952536004127005},&quot;normalSize&quot;:{&quot;size1&quot;:39.952536004127005},&quot;subLayout&quot;:[{&quot;id&quot;:&quot;2020-12-09T17:58:49&quot;,&quot;margin&quot;:{&quot;bottom&quot;:0.046929523348808289,&quot;left&quot;:1.6929999589920044,&quot;right&quot;:1.6929999589920044,&quot;top&quot;:0.84700000286102295},&quot;type&quot;:0},{&quot;id&quot;:&quot;2020-12-09T17:58:49&quot;,&quot;margin&quot;:{&quot;bottom&quot;:1.6929999589920044,&quot;left&quot;:1.6929999589920044,&quot;right&quot;:1.6929999589920044,&quot;top&quot;:0.14886172115802765},&quot;type&quot;:0}],&quot;type&quot;:0}],&quot;type&quot;:0}],&quot;type&quot;:0}],&quot;type&quot;:0}"/>
  <p:tag name="KSO_WM_SLIDE_BACKGROUND" val="[&quot;bottomTop&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0aa4daf2e53b70be3e94"/>
  <p:tag name="KSO_WM_CHIP_FILLPROP" val="[[{&quot;text_align&quot;:&quot;lm&quot;,&quot;text_direction&quot;:&quot;horizontal&quot;,&quot;support_big_font&quot;:false,&quot;picture_toward&quot;:0,&quot;picture_dockside&quot;:[],&quot;fill_id&quot;:&quot;f84b0463afc040ddb8f709594d569f60&quot;,&quot;fill_align&quot;:&quot;lm&quot;,&quot;chip_types&quot;:[&quot;header&quot;]},{&quot;text_align&quot;:&quot;lm&quot;,&quot;text_direction&quot;:&quot;horizontal&quot;,&quot;support_big_font&quot;:false,&quot;picture_toward&quot;:0,&quot;picture_dockside&quot;:[],&quot;fill_id&quot;:&quot;98b45e82677f4ec1bf74ac0aefad3eab&quot;,&quot;fill_align&quot;:&quot;cm&quot;,&quot;chip_types&quot;:[&quot;text&quot;]},{&quot;text_align&quot;:&quot;lm&quot;,&quot;text_direction&quot;:&quot;horizontal&quot;,&quot;support_big_font&quot;:false,&quot;picture_toward&quot;:0,&quot;picture_dockside&quot;:[],&quot;fill_id&quot;:&quot;226d1edb9c724bbe8c6443d7928383a2&quot;,&quot;fill_align&quot;:&quot;lm&quot;,&quot;chip_types&quot;:[&quot;text&quot;,&quot;picture&quot;]},{&quot;text_align&quot;:&quot;lm&quot;,&quot;text_direction&quot;:&quot;horizontal&quot;,&quot;support_big_font&quot;:false,&quot;picture_toward&quot;:0,&quot;picture_dockside&quot;:[],&quot;fill_id&quot;:&quot;c4b1187769214358810d6a799c0b049f&quot;,&quot;fill_align&quot;:&quot;lm&quot;,&quot;chip_types&quot;:[&quot;text&quot;]}]]"/>
  <p:tag name="KSO_WM_CHIP_DECFILLPROP" val="[]"/>
  <p:tag name="KSO_WM_CHIP_GROUPID" val="5edb38025860357932c56700"/>
  <p:tag name="KSO_WM_SLIDE_BK_DARK_LIGHT" val=""/>
  <p:tag name="KSO_WM_SLIDE_BACKGROUND_TYPE" val="bottomTop"/>
  <p:tag name="KSO_WM_SLIDE_SUPPORT_FEATURE_TYPE" val="0"/>
  <p:tag name="KSO_WM_TEMPLATE_ASSEMBLE_XID" val="5fd09fd41fa9d42129dcb309"/>
  <p:tag name="KSO_WM_TEMPLATE_ASSEMBLE_GROUPID" val="5fd09fd41fa9d42129dcb309"/>
</p:tagLst>
</file>

<file path=ppt/tags/tag9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acd0bc60b5ce413fbec81a54b4c747b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0fb353071bb4fdd8bce6f540ff1b228"/>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55da1cba-7b9c-4b4d-b3f1-370ba376e544}"/>
</p:tagLst>
</file>

<file path=ppt/tags/tag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1888d6266a934157acb70225234c276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25c88776c2f42caab0c79598eb1fdcf"/>
  <p:tag name="KSO_WM_SLIDE_BACKGROUND_TYPE" val="leftRight"/>
  <p:tag name="WM_BEAUTIFY_SHAPE_IDENTITY" val="{eeed3a50-e509-4694-ac6a-7474635abe96}"/>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0249ae926a948b48e1c12d0eb233cb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09d8fe6ef4d4ebfa5ba5b144d532bad"/>
  <p:tag name="KSO_WM_SLIDE_BACKGROUND_TYPE" val="leftRight"/>
  <p:tag name="WM_BEAUTIFY_SHAPE_IDENTITY" val="{a9e5905e-f2d6-4628-b1b5-88cd0b0c88db}"/>
</p:tagLst>
</file>

<file path=ppt/tags/tag9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99_1*i*2"/>
  <p:tag name="KSO_WM_TEMPLATE_CATEGORY" val="diagram"/>
  <p:tag name="KSO_WM_TEMPLATE_INDEX" val="20216199"/>
  <p:tag name="KSO_WM_UNIT_LAYERLEVEL" val="1"/>
  <p:tag name="KSO_WM_TAG_VERSION" val="1.0"/>
  <p:tag name="KSO_WM_BEAUTIFY_FLAG" val="#wm#"/>
  <p:tag name="KSO_WM_UNIT_BLOCK" val="0"/>
  <p:tag name="KSO_WM_UNIT_SM_LIMIT_TYPE" val="2"/>
  <p:tag name="KSO_WM_UNIT_DEC_AREA_ID" val="f3734508dce74f548ee366ceed836bfb"/>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30998712faa657a54f"/>
  <p:tag name="KSO_WM_UNIT_LINE_FORE_SCHEMECOLOR_INDEX_BRIGHTNESS" val="0"/>
  <p:tag name="KSO_WM_UNIT_LINE_FORE_SCHEMECOLOR_INDEX" val="5"/>
  <p:tag name="KSO_WM_UNIT_LINE_FILL_TYPE" val="2"/>
  <p:tag name="KSO_WM_TEMPLATE_ASSEMBLE_XID" val="5fb5d8d12a846156eda548a1"/>
  <p:tag name="KSO_WM_TEMPLATE_ASSEMBLE_GROUPID" val="5fb5d8d12a846156eda548a1"/>
</p:tagLst>
</file>

<file path=ppt/tags/tag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99_1*a*1"/>
  <p:tag name="KSO_WM_TEMPLATE_CATEGORY" val="diagram"/>
  <p:tag name="KSO_WM_TEMPLATE_INDEX" val="20216199"/>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36c64d387bdf4120a13019874c9b29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328610a6bc7146c4adc158a197e51468"/>
  <p:tag name="KSO_WM_UNIT_TEXT_FILL_FORE_SCHEMECOLOR_INDEX_BRIGHTNESS" val="0.15"/>
  <p:tag name="KSO_WM_UNIT_TEXT_FILL_FORE_SCHEMECOLOR_INDEX" val="13"/>
  <p:tag name="KSO_WM_UNIT_TEXT_FILL_TYPE" val="1"/>
  <p:tag name="KSO_WM_TEMPLATE_ASSEMBLE_XID" val="5fb5d8d12a846156eda548a1"/>
  <p:tag name="KSO_WM_TEMPLATE_ASSEMBLE_GROUPID" val="5fb5d8d12a846156eda548a1"/>
</p:tagLst>
</file>

<file path=ppt/tags/tag968.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99_1*f*1"/>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44"/>
  <p:tag name="KSO_WM_UNIT_SHOW_EDIT_AREA_INDICATION" val="1"/>
  <p:tag name="KSO_WM_CHIP_GROUPID" val="5e6b05596848fb12bee65ac8"/>
  <p:tag name="KSO_WM_CHIP_XID" val="5e6b05596848fb12bee65aca"/>
  <p:tag name="KSO_WM_UNIT_DEC_AREA_ID" val="9bfbfbf680a74268adabaa8e498448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669fe4e4b7541be8306c63110b0b5de"/>
  <p:tag name="KSO_WM_UNIT_SUPPORT_BIG_FONT" val="1"/>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96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199_1*f*2"/>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189"/>
  <p:tag name="KSO_WM_UNIT_SHOW_EDIT_AREA_INDICATION" val="1"/>
  <p:tag name="KSO_WM_CHIP_GROUPID" val="5e6b05596848fb12bee65ac8"/>
  <p:tag name="KSO_WM_CHIP_XID" val="5e6b05596848fb12bee65aca"/>
  <p:tag name="KSO_WM_UNIT_DEC_AREA_ID" val="786b47f5c703447cb054c47aa39403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9e3821110c848b29403bd49d2ae5607"/>
  <p:tag name="KSO_WM_UNIT_SUPPORT_UNIT_TYPE" val="[&quot;d&quot;]"/>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45_7*a*1"/>
  <p:tag name="KSO_WM_TEMPLATE_CATEGORY" val="custom"/>
  <p:tag name="KSO_WM_TEMPLATE_INDEX" val="20203245"/>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2bd9252fd4c341cfb5f3f66ebe0e65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473e9207a20944f4b54903dd8c0c7f10"/>
  <p:tag name="KSO_WM_UNIT_TEXT_FILL_FORE_SCHEMECOLOR_INDEX_BRIGHTNESS" val="0.15"/>
  <p:tag name="KSO_WM_UNIT_TEXT_FILL_FORE_SCHEMECOLOR_INDEX" val="13"/>
  <p:tag name="KSO_WM_UNIT_TEXT_FILL_TYPE" val="1"/>
</p:tagLst>
</file>

<file path=ppt/tags/tag970.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199_1*f*3"/>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9312f58b4bc646829f479b85a8ad7c8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7f7e093a5ad46b490285634b6f72346"/>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971.xml><?xml version="1.0" encoding="utf-8"?>
<p:tagLst xmlns:p="http://schemas.openxmlformats.org/presentationml/2006/main">
  <p:tag name="KSO_WM_BEAUTIFY_FLAG" val="#wm#"/>
  <p:tag name="KSO_WM_TEMPLATE_CATEGORY" val="diagram"/>
  <p:tag name="KSO_WM_TEMPLATE_INDEX" val="20216199"/>
  <p:tag name="KSO_WM_SLIDE_ID" val="diagram2021619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3"/>
  <p:tag name="KSO_WM_SLIDE_LAYOUT_INFO" val="{&quot;direction&quot;:1,&quot;id&quot;:&quot;2020-11-19T10:30:43&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1-19T10:30:43&quot;,&quot;maxSize&quot;:{&quot;size1&quot;:70.299999999999997},&quot;minSize&quot;:{&quot;size1&quot;:30.100000000000001},&quot;normalSize&quot;:{&quot;size1&quot;:30.100000000000001},&quot;subLayout&quot;:[{&quot;id&quot;:&quot;2020-11-19T10:30:43&quot;,&quot;margin&quot;:{&quot;bottom&quot;:0.026000002399086952,&quot;left&quot;:1.6929999589920044,&quot;right&quot;:1.6929999589920044,&quot;top&quot;:1.6929999589920044},&quot;type&quot;:0},{&quot;id&quot;:&quot;2020-11-19T10:30:43&quot;,&quot;margin&quot;:{&quot;bottom&quot;:1.7289999723434448,&quot;left&quot;:1.6929999589920044,&quot;right&quot;:1.6929999589920044,&quot;top&quot;:0.81999999284744263},&quot;type&quot;:0}],&quot;type&quot;:0},{&quot;id&quot;:&quot;2020-11-19T10:30:43&quot;,&quot;maxSize&quot;:{&quot;size1&quot;:71.200000000000003},&quot;minSize&quot;:{&quot;size1&quot;:49},&quot;normalSize&quot;:{&quot;size1&quot;:57.899999999999999},&quot;subLayout&quot;:[{&quot;id&quot;:&quot;2020-11-19T10:30:43&quot;,&quot;margin&quot;:{&quot;bottom&quot;:0.026000002399086952,&quot;left&quot;:1.6929999589920044,&quot;right&quot;:1.6929999589920044,&quot;top&quot;:1.6929999589920044},&quot;type&quot;:0},{&quot;id&quot;:&quot;2020-11-19T10:30:43&quot;,&quot;margin&quot;:{&quot;bottom&quot;:1.6929999589920044,&quot;left&quot;:1.6929999589920044,&quot;right&quot;:1.6929999589920044,&quot;top&quot;:0.81999999284744263},&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0998712faa657a54f"/>
  <p:tag name="KSO_WM_CHIP_FILLPROP" val="[[{&quot;text_align&quot;:&quot;lt&quot;,&quot;text_direction&quot;:&quot;horizontal&quot;,&quot;support_big_font&quot;:false,&quot;picture_toward&quot;:0,&quot;picture_dockside&quot;:[],&quot;fill_id&quot;:&quot;4085edb7deb04609ac0cf22f505cc66c&quot;,&quot;fill_align&quot;:&quot;lt&quot;,&quot;chip_types&quot;:[&quot;header&quot;]},{&quot;text_align&quot;:&quot;lt&quot;,&quot;text_direction&quot;:&quot;horizontal&quot;,&quot;support_big_font&quot;:true,&quot;picture_toward&quot;:0,&quot;picture_dockside&quot;:[],&quot;fill_id&quot;:&quot;14c401bef28f45368121f4d5dd1f9619&quot;,&quot;fill_align&quot;:&quot;lt&quot;,&quot;chip_types&quot;:[&quot;text&quot;]},{&quot;text_align&quot;:&quot;lt&quot;,&quot;text_direction&quot;:&quot;horizontal&quot;,&quot;support_big_font&quot;:false,&quot;picture_toward&quot;:0,&quot;picture_dockside&quot;:[],&quot;fill_id&quot;:&quot;3ae561be9bf54c4e98f1480f737cf99e&quot;,&quot;fill_align&quot;:&quot;lt&quot;,&quot;chip_types&quot;:[&quot;text&quot;,&quot;picture&quot;]},{&quot;text_align&quot;:&quot;lt&quot;,&quot;text_direction&quot;:&quot;horizontal&quot;,&quot;support_big_font&quot;:false,&quot;picture_toward&quot;:0,&quot;picture_dockside&quot;:[],&quot;fill_id&quot;:&quot;13f99b87db3846eab6e3cba629139942&quot;,&quot;fill_align&quot;:&quot;lt&quot;,&quot;chip_types&quot;:[&quot;text&quot;]}]]"/>
  <p:tag name="KSO_WM_CHIP_DECFILLPROP" val="[]"/>
  <p:tag name="FIXED_XID_TMP" val="5fab54f0341d2fac3cfce989"/>
  <p:tag name="KSO_WM_CHIP_GROUPID" val="5fab54f0341d2fac3cfce989"/>
  <p:tag name="KSO_WM_SLIDE_BK_DARK_LIGHT" val=""/>
  <p:tag name="KSO_WM_SLIDE_BACKGROUND_TYPE" val="leftRight"/>
  <p:tag name="KSO_WM_SLIDE_SUPPORT_FEATURE_TYPE" val="0"/>
  <p:tag name="KSO_WM_TEMPLATE_ASSEMBLE_XID" val="5fb5d8d12a846156eda548a1"/>
  <p:tag name="KSO_WM_TEMPLATE_ASSEMBLE_GROUPID" val="5fb5d8d12a846156eda548a1"/>
</p:tagLst>
</file>

<file path=ppt/tags/tag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7eaa8fef-aff2-48d6-ba1d-b071c782a54b}"/>
</p:tagLst>
</file>

<file path=ppt/tags/tag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becb76b0f2f24ea0ab68ed28265c0b2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f5115c7d8145dbb1ec13e6f8a51240"/>
  <p:tag name="KSO_WM_SLIDE_BACKGROUND_TYPE" val="navigation"/>
  <p:tag name="WM_BEAUTIFY_SHAPE_IDENTITY" val="{29380c30-0d44-4e11-a38f-1cbc9b4c72b2}"/>
</p:tagLst>
</file>

<file path=ppt/tags/tag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78d1148324844fa8ab01344ca51245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5c51fe21b54da3942a2c81eae47aa6"/>
  <p:tag name="KSO_WM_SLIDE_BACKGROUND_TYPE" val="navigation"/>
  <p:tag name="WM_BEAUTIFY_SHAPE_IDENTITY" val="{88812595-67a9-4568-8402-93a9787062c9}"/>
</p:tagLst>
</file>

<file path=ppt/tags/tag975.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97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7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7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979.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98.xml><?xml version="1.0" encoding="utf-8"?>
<p:tagLst xmlns:p="http://schemas.openxmlformats.org/presentationml/2006/main">
  <p:tag name="KSO_WM_BEAUTIFY_FLAG" val="#wm#"/>
  <p:tag name="KSO_WM_TEMPLATE_CATEGORY" val="custom"/>
  <p:tag name="KSO_WM_TEMPLATE_INDEX" val="2020324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324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6:06:45&quot;,&quot;margin&quot;:{&quot;bottom&quot;:6.4544796943664551,&quot;left&quot;:12.8480224609375,&quot;right&quot;:2.5553529262542725,&quot;top&quot;:6.5929355621337891},&quot;type&quot;:0}"/>
  <p:tag name="KSO_WM_SLIDE_BK_DARK_LIGHT" val="2"/>
  <p:tag name="KSO_WM_SLIDE_BACKGROUND_TYPE" val="general"/>
  <p:tag name="KSO_WM_SLIDE_SUPPORT_FEATURE_TYPE" val="0"/>
  <p:tag name="KSO_WM_TEMPLATE_ASSEMBLE_XID" val="5fbf620c2574a1ee74b40cf8"/>
  <p:tag name="KSO_WM_TEMPLATE_ASSEMBLE_GROUPID" val="5fbf15f69532eafaafd241f9"/>
</p:tagLst>
</file>

<file path=ppt/tags/tag9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d9775edf-5bb3-4168-9f1f-4bae04bd7e21}"/>
</p:tagLst>
</file>

<file path=ppt/tags/tag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421f4bcd-0c8d-426b-bebf-d49faf62ddc5}"/>
</p:tagLst>
</file>

<file path=ppt/tags/tag98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767_1*a*1"/>
  <p:tag name="KSO_WM_TEMPLATE_CATEGORY" val="diagram"/>
  <p:tag name="KSO_WM_TEMPLATE_INDEX" val="2021376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f89d460f12b4391bdeacf38366749d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ed32494a3d64c83a7ed3b3303a90022"/>
  <p:tag name="KSO_WM_UNIT_TEXT_FILL_FORE_SCHEMECOLOR_INDEX_BRIGHTNESS" val="0"/>
  <p:tag name="KSO_WM_UNIT_TEXT_FILL_FORE_SCHEMECOLOR_INDEX" val="13"/>
  <p:tag name="KSO_WM_UNIT_TEXT_FILL_TYPE" val="1"/>
  <p:tag name="KSO_WM_TEMPLATE_ASSEMBLE_XID" val="5fd0c3511fa9d42129dd64bd"/>
  <p:tag name="KSO_WM_TEMPLATE_ASSEMBLE_GROUPID" val="5fd0c3511fa9d42129dd64bd"/>
</p:tagLst>
</file>

<file path=ppt/tags/tag98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3767_1*f*3"/>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6de86b5dd3954d55a9a1e00270bcb6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26f22ad44ff4ff0a098cbcc51b80346"/>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98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767_1*f*1"/>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52"/>
  <p:tag name="KSO_WM_UNIT_SHOW_EDIT_AREA_INDICATION" val="1"/>
  <p:tag name="KSO_WM_CHIP_GROUPID" val="5e6b05596848fb12bee65ac8"/>
  <p:tag name="KSO_WM_CHIP_XID" val="5e6b05596848fb12bee65aca"/>
  <p:tag name="KSO_WM_UNIT_DEC_AREA_ID" val="8fe24d25440c4bc4994c5941d1751c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2b880bc07d4ca5bc6b55f9ea2fe272"/>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98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4"/>
  <p:tag name="KSO_WM_UNIT_ID" val="diagram20213767_1*f*4"/>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52"/>
  <p:tag name="KSO_WM_UNIT_SHOW_EDIT_AREA_INDICATION" val="1"/>
  <p:tag name="KSO_WM_CHIP_GROUPID" val="5e6b05596848fb12bee65ac8"/>
  <p:tag name="KSO_WM_CHIP_XID" val="5e6b05596848fb12bee65aca"/>
  <p:tag name="KSO_WM_UNIT_DEC_AREA_ID" val="0a6529108ff543de9a5c97b9b55c62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f0a2bf5901a462399e780722bd97550"/>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9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767_1*f*2"/>
  <p:tag name="KSO_WM_TEMPLATE_CATEGORY" val="diagram"/>
  <p:tag name="KSO_WM_TEMPLATE_INDEX" val="20213767"/>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49e1f70e277c415d94d6b3641b0b850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e74fa8c50f4dc58d17a439708d3aac"/>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c3511fa9d42129dd64bd"/>
  <p:tag name="KSO_WM_TEMPLATE_ASSEMBLE_GROUPID" val="5fd0c3511fa9d42129dd64bd"/>
</p:tagLst>
</file>

<file path=ppt/tags/tag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767_1*i*2"/>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767_1*i*3"/>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767_1*i*4"/>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3245_5*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e"/>
  <p:tag name="KSO_WM_UNIT_DEC_AREA_ID" val="cf4bd30ebc2c4520b39dca06af39d9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12be210b3e4ecb93341de93e06dfa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86df6e90-7a4d-4e50-9cdf-563bf37865e7}"/>
</p:tagLst>
</file>

<file path=ppt/tags/tag9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3767_1*i*6"/>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767_1*i*7"/>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767_1*i*8"/>
  <p:tag name="KSO_WM_TEMPLATE_CATEGORY" val="diagram"/>
  <p:tag name="KSO_WM_TEMPLATE_INDEX" val="20213767"/>
  <p:tag name="KSO_WM_UNIT_LAYERLEVEL" val="1"/>
  <p:tag name="KSO_WM_TAG_VERSION" val="1.0"/>
  <p:tag name="KSO_WM_BEAUTIFY_FLAG" val="#wm#"/>
  <p:tag name="KSO_WM_UNIT_SM_LIMIT_TYPE" val="0"/>
  <p:tag name="KSO_WM_CHIP_GROUPID" val="5f5ee1ca4d6848d78f644aec"/>
  <p:tag name="KSO_WM_CHIP_XID" val="5f696417553136823a5e616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5fd0c3511fa9d42129dd64bd"/>
  <p:tag name="KSO_WM_TEMPLATE_ASSEMBLE_GROUPID" val="5fd0c3511fa9d42129dd64bd"/>
</p:tagLst>
</file>

<file path=ppt/tags/tag993.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id&quot;:&quot;2020-12-09T20:30:13&quot;,&quot;maxSize&quot;:{&quot;size1&quot;:26.699999999999999},&quot;minSize&quot;:{&quot;size1&quot;:17.800000000000001},&quot;normalSize&quot;:{&quot;size1&quot;:22.100000000000001},&quot;subLayout&quot;:[{&quot;id&quot;:&quot;2020-12-09T20:30:13&quot;,&quot;margin&quot;:{&quot;bottom&quot;:0,&quot;left&quot;:1.6929999589920044,&quot;right&quot;:1.6929999589920044,&quot;top&quot;:1.6929999589920044},&quot;type&quot;:0},{&quot;direction&quot;:1,&quot;id&quot;:&quot;2020-12-09T20:30:13&quot;,&quot;maxSize&quot;:{&quot;size1&quot;:51.200000000000003},&quot;minSize&quot;:{&quot;size1&quot;:51.200000000000003},&quot;normalSize&quot;:{&quot;size1&quot;:51.200000000000003},&quot;subLayout&quot;:[{&quot;id&quot;:&quot;2020-12-09T20:30:13&quot;,&quot;maxSize&quot;:{&quot;size1&quot;:51.299999999999997},&quot;minSize&quot;:{&quot;size1&quot;:51.299999999999997},&quot;normalSize&quot;:{&quot;size1&quot;:51.299999999999997},&quot;subLayout&quot;:[{&quot;id&quot;:&quot;2020-12-09T20:30:13&quot;,&quot;margin&quot;:{&quot;bottom&quot;:0.81999999284744263,&quot;left&quot;:1.6929999589920044,&quot;right&quot;:1.2699999809265137,&quot;top&quot;:1.2970000505447388},&quot;type&quot;:0},{&quot;id&quot;:&quot;2020-12-09T20:30:13&quot;,&quot;margin&quot;:{&quot;bottom&quot;:1.6929999589920044,&quot;left&quot;:1.6929999589920044,&quot;right&quot;:5.9270000457763672,&quot;top&quot;:0.44999998807907104},&quot;type&quot;:0}],&quot;type&quot;:0},{&quot;id&quot;:&quot;2020-12-09T20:30:13&quot;,&quot;maxSize&quot;:{&quot;size1&quot;:43.100000000000001},&quot;minSize&quot;:{&quot;size1&quot;:43.100000000000001},&quot;normalSize&quot;:{&quot;size1&quot;:43.100000000000001},&quot;subLayout&quot;:[{&quot;id&quot;:&quot;2020-12-09T20:30:13&quot;,&quot;margin&quot;:{&quot;bottom&quot;:0.87300002574920654,&quot;left&quot;:5.0799999237060547,&quot;right&quot;:1.6929999589920044,&quot;top&quot;:1.2970000505447388},&quot;type&quot;:0},{&quot;id&quot;:&quot;2020-12-09T20:30:13&quot;,&quot;margin&quot;:{&quot;bottom&quot;:1.6929999589920044,&quot;left&quot;:0.42300000786781311,&quot;right&quot;:1.6929999589920044,&quot;top&quot;:0.3970000147819519},&quot;type&quot;:0}],&quot;type&quot;:0}],&quot;type&quot;:0}],&quot;type&quot;:0}"/>
  <p:tag name="KSO_WM_SLIDE_BACKGROUND" val="[&quot;general&quot;]"/>
  <p:tag name="KSO_WM_SLIDE_RATIO" val="1.777778"/>
  <p:tag name="KSO_WM_SLIDE_ID" val="diagram2021376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20"/>
  <p:tag name="KSO_WM_SLIDE_POSITION" val="48*48"/>
  <p:tag name="KSO_WM_TAG_VERSION" val="1.0"/>
  <p:tag name="KSO_WM_BEAUTIFY_FLAG" val="#wm#"/>
  <p:tag name="KSO_WM_TEMPLATE_CATEGORY" val="diagram"/>
  <p:tag name="KSO_WM_TEMPLATE_INDEX" val="20213767"/>
  <p:tag name="KSO_WM_SLIDE_LAYOUT" val="a_f"/>
  <p:tag name="KSO_WM_SLIDE_LAYOUT_CNT" val="1_4"/>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7553136823a5e6166"/>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false,&quot;picture_toward&quot;:0,&quot;picture_dockside&quot;:[],&quot;fill_id&quot;:&quot;076c7576961446a29b05dcc5f147c3ad&quot;,&quot;fill_align&quot;:&quot;cm&quot;,&quot;chip_types&quot;:[&quot;text&quot;,&quot;picture&quot;,&quot;chart&quot;,&quot;table&quot;,&quot;video&quot;]},{&quot;text_align&quot;:&quot;lm&quot;,&quot;text_direction&quot;:&quot;horizontal&quot;,&quot;support_big_font&quot;:false,&quot;picture_toward&quot;:0,&quot;picture_dockside&quot;:[],&quot;fill_id&quot;:&quot;fb110dd430644da7a1e48fe5b28643fa&quot;,&quot;fill_align&quot;:&quot;cm&quot;,&quot;chip_types&quot;:[&quot;text&quot;]},{&quot;text_align&quot;:&quot;lm&quot;,&quot;text_direction&quot;:&quot;horizontal&quot;,&quot;support_big_font&quot;:false,&quot;picture_toward&quot;:0,&quot;picture_dockside&quot;:[],&quot;fill_id&quot;:&quot;5958241730fb41dc82c06d7550706140&quot;,&quot;fill_align&quot;:&quot;cm&quot;,&quot;chip_types&quot;:[&quot;text&quot;]},{&quot;text_align&quot;:&quot;lm&quot;,&quot;text_direction&quot;:&quot;horizontal&quot;,&quot;support_big_font&quot;:false,&quot;picture_toward&quot;:0,&quot;picture_dockside&quot;:[],&quot;fill_id&quot;:&quot;c5cfe88cfdd746d18ae1d69e86e6b5cd&quot;,&quot;fill_align&quot;:&quot;cm&quot;,&quot;chip_types&quot;:[&quot;text&quot;,&quot;picture&quot;,&quot;chart&quot;,&quot;table&quot;,&quot;video&quot;]}]]"/>
  <p:tag name="FIXED_XID_TMP" val="5f5ee1ca4d6848d78f644aec"/>
  <p:tag name="KSO_WM_SLIDE_CAN_ADD_NAVIGATION" val="1"/>
  <p:tag name="KSO_WM_CHIP_DECFILLPROP" val="[]"/>
  <p:tag name="KSO_WM_CHIP_GROUPID" val="5f5ee1ca4d6848d78f644aec"/>
  <p:tag name="KSO_WM_SLIDE_BK_DARK_LIGHT" val=""/>
  <p:tag name="KSO_WM_SLIDE_BACKGROUND_TYPE" val="general"/>
  <p:tag name="KSO_WM_SLIDE_SUPPORT_FEATURE_TYPE" val="0"/>
  <p:tag name="KSO_WM_TEMPLATE_ASSEMBLE_XID" val="5fd0c3511fa9d42129dd64bd"/>
  <p:tag name="KSO_WM_TEMPLATE_ASSEMBLE_GROUPID" val="5fd0c3511fa9d42129dd64bd"/>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3*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c"/>
  <p:tag name="KSO_WM_UNIT_DEC_AREA_ID" val="392db35458e5430aa8bb171bdae8bb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8a0f78c7f04243b6c4fd6ea95837a0"/>
  <p:tag name="KSO_WM_SLIDE_BACKGROUND_TYPE" val="general"/>
  <p:tag name="WM_BEAUTIFY_SHAPE_IDENTITY" val="{b8380916-08a9-4f61-862f-3471363acc76}"/>
</p:tagLst>
</file>

<file path=ppt/tags/tag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3245_4*i*1"/>
  <p:tag name="KSO_WM_TEMPLATE_CATEGORY" val="chip"/>
  <p:tag name="KSO_WM_TEMPLATE_INDEX" val="20203245"/>
  <p:tag name="KSO_WM_UNIT_LAYERLEVEL" val="1"/>
  <p:tag name="KSO_WM_TAG_VERSION" val="1.0"/>
  <p:tag name="KSO_WM_BEAUTIFY_FLAG" val="#wm#"/>
  <p:tag name="KSO_WM_CHIP_GROUPID" val="5fbf15f69532eafaafd241f9"/>
  <p:tag name="KSO_WM_CHIP_XID" val="5fbf15f69532eafaafd241fd"/>
  <p:tag name="KSO_WM_UNIT_DEC_AREA_ID" val="ce4f97daa9be42e080d2156bafd9141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fe2ad34cdb7448ab64a2304445347fc"/>
  <p:tag name="KSO_WM_SLIDE_BACKGROUND_TYPE" val="general"/>
  <p:tag name="WM_BEAUTIFY_SHAPE_IDENTITY" val="{fa284687-b119-44c9-961c-3cd2216ee486}"/>
</p:tagLst>
</file>

<file path=ppt/tags/tag99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97.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998.xml><?xml version="1.0" encoding="utf-8"?>
<p:tagLst xmlns:p="http://schemas.openxmlformats.org/presentationml/2006/main">
  <p:tag name="KSO_WM_UNIT_FILL_FORE_SCHEMECOLOR_INDEX_BRIGHTNESS" val="0.6"/>
  <p:tag name="KSO_WM_UNIT_FILL_FORE_SCHEMECOLOR_INDEX" val="5"/>
  <p:tag name="KSO_WM_UNIT_FILL_TYPE" val="1"/>
</p:tagLst>
</file>

<file path=ppt/tags/tag99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95000"/>
          </a:schemeClr>
        </a:solidFill>
        <a:ln w="9525" cap="flat" cmpd="sng" algn="ctr">
          <a:solidFill>
            <a:schemeClr val="tx2">
              <a:lumMod val="60000"/>
              <a:lumOff val="40000"/>
            </a:schemeClr>
          </a:solidFill>
          <a:prstDash val="solid"/>
          <a:round/>
          <a:headEnd type="none" w="med" len="med"/>
          <a:tailEnd type="none" w="med" len="med"/>
        </a:ln>
      </a:spPr>
      <a:bodyPr vert="horz" wrap="square" lIns="179705" tIns="71755" rIns="179705" bIns="71755" numCol="1" rtlCol="0" anchor="ctr" anchorCtr="0" compatLnSpc="1">
        <a:spAutoFit/>
      </a:bodyPr>
      <a:lstStyle>
        <a:defPPr algn="just" eaLnBrk="1" latinLnBrk="0" hangingPunct="1">
          <a:lnSpc>
            <a:spcPct val="150000"/>
          </a:lnSpc>
          <a:spcBef>
            <a:spcPts val="0"/>
          </a:spcBef>
          <a:spcAft>
            <a:spcPts val="0"/>
          </a:spcAft>
          <a:defRPr sz="1800" spc="100">
            <a:solidFill>
              <a:srgbClr val="FF0000"/>
            </a:solidFill>
            <a:uFillTx/>
            <a:latin typeface="微软雅黑" panose="020B0503020204020204" pitchFamily="34" charset="-122"/>
            <a:ea typeface="微软雅黑" panose="020B0503020204020204" pitchFamily="34" charset="-122"/>
            <a:cs typeface="+mn-ea"/>
            <a:sym typeface="微软雅黑 Light" panose="020B0502040204020203"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8F1F8"/>
      </a:dk2>
      <a:lt2>
        <a:srgbClr val="FFFFFF"/>
      </a:lt2>
      <a:accent1>
        <a:srgbClr val="004D85"/>
      </a:accent1>
      <a:accent2>
        <a:srgbClr val="0F586A"/>
      </a:accent2>
      <a:accent3>
        <a:srgbClr val="1F6350"/>
      </a:accent3>
      <a:accent4>
        <a:srgbClr val="2E6F35"/>
      </a:accent4>
      <a:accent5>
        <a:srgbClr val="3E7A1B"/>
      </a:accent5>
      <a:accent6>
        <a:srgbClr val="4D850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14080</Words>
  <Application>WPS 演示</Application>
  <PresentationFormat>Custom</PresentationFormat>
  <Paragraphs>1546</Paragraphs>
  <Slides>118</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118</vt:i4>
      </vt:variant>
    </vt:vector>
  </HeadingPairs>
  <TitlesOfParts>
    <vt:vector size="133" baseType="lpstr">
      <vt:lpstr>Arial</vt:lpstr>
      <vt:lpstr>宋体</vt:lpstr>
      <vt:lpstr>Wingdings</vt:lpstr>
      <vt:lpstr>Calibri</vt:lpstr>
      <vt:lpstr>微软雅黑</vt:lpstr>
      <vt:lpstr>微软雅黑 Light</vt:lpstr>
      <vt:lpstr>黑体</vt:lpstr>
      <vt:lpstr>汉仪旗黑-85S</vt:lpstr>
      <vt:lpstr>Wingdings</vt:lpstr>
      <vt:lpstr>Segoe UI</vt:lpstr>
      <vt:lpstr>Arial</vt:lpstr>
      <vt:lpstr>Arial Unicode MS</vt:lpstr>
      <vt:lpstr>Times New Roman</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3</cp:revision>
  <dcterms:created xsi:type="dcterms:W3CDTF">2020-09-05T13:24:00Z</dcterms:created>
  <dcterms:modified xsi:type="dcterms:W3CDTF">2021-03-12T13:41:10Z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