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4.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5.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7.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8.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9.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0.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1.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12.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13.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14.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15.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16.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17.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8.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19.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20.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21.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22.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23.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24.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25.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26.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27.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28.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29.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30.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notesSlides/notesSlide31.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notesSlides/notesSlide32.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notesSlides/notesSlide33.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notesSlides/notesSlide34.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notesSlides/notesSlide35.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notesSlides/notesSlide36.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notesSlides/notesSlide37.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notesSlides/notesSlide38.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notesSlides/notesSlide39.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notesSlides/notesSlide40.xml" ContentType="application/vnd.openxmlformats-officedocument.presentationml.notesSlide+xml"/>
  <Override PartName="/ppt/tags/tag115.xml" ContentType="application/vnd.openxmlformats-officedocument.presentationml.tags+xml"/>
  <Override PartName="/ppt/tags/tag116.xml" ContentType="application/vnd.openxmlformats-officedocument.presentationml.tags+xml"/>
  <Override PartName="/ppt/notesSlides/notesSlide41.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notesSlides/notesSlide42.xml" ContentType="application/vnd.openxmlformats-officedocument.presentationml.notesSlide+xml"/>
  <Override PartName="/ppt/tags/tag119.xml" ContentType="application/vnd.openxmlformats-officedocument.presentationml.tags+xml"/>
  <Override PartName="/ppt/tags/tag120.xml" ContentType="application/vnd.openxmlformats-officedocument.presentationml.tags+xml"/>
  <Override PartName="/ppt/notesSlides/notesSlide43.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notesSlides/notesSlide44.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notesSlides/notesSlide45.xml" ContentType="application/vnd.openxmlformats-officedocument.presentationml.notesSlide+xml"/>
  <Override PartName="/ppt/tags/tag125.xml" ContentType="application/vnd.openxmlformats-officedocument.presentationml.tags+xml"/>
  <Override PartName="/ppt/tags/tag126.xml" ContentType="application/vnd.openxmlformats-officedocument.presentationml.tags+xml"/>
  <Override PartName="/ppt/notesSlides/notesSlide46.xml" ContentType="application/vnd.openxmlformats-officedocument.presentationml.notesSlide+xml"/>
  <Override PartName="/ppt/tags/tag127.xml" ContentType="application/vnd.openxmlformats-officedocument.presentationml.tags+xml"/>
  <Override PartName="/ppt/tags/tag128.xml" ContentType="application/vnd.openxmlformats-officedocument.presentationml.tags+xml"/>
  <Override PartName="/ppt/notesSlides/notesSlide47.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notesSlides/notesSlide48.xml" ContentType="application/vnd.openxmlformats-officedocument.presentationml.notesSlide+xml"/>
  <Override PartName="/ppt/tags/tag131.xml" ContentType="application/vnd.openxmlformats-officedocument.presentationml.tags+xml"/>
  <Override PartName="/ppt/tags/tag132.xml" ContentType="application/vnd.openxmlformats-officedocument.presentationml.tags+xml"/>
  <Override PartName="/ppt/notesSlides/notesSlide49.xml" ContentType="application/vnd.openxmlformats-officedocument.presentationml.notesSlide+xml"/>
  <Override PartName="/ppt/tags/tag133.xml" ContentType="application/vnd.openxmlformats-officedocument.presentationml.tags+xml"/>
  <Override PartName="/ppt/tags/tag134.xml" ContentType="application/vnd.openxmlformats-officedocument.presentationml.tags+xml"/>
  <Override PartName="/ppt/notesSlides/notesSlide50.xml" ContentType="application/vnd.openxmlformats-officedocument.presentationml.notesSlide+xml"/>
  <Override PartName="/ppt/tags/tag135.xml" ContentType="application/vnd.openxmlformats-officedocument.presentationml.tags+xml"/>
  <Override PartName="/ppt/tags/tag136.xml" ContentType="application/vnd.openxmlformats-officedocument.presentationml.tags+xml"/>
  <Override PartName="/ppt/notesSlides/notesSlide51.xml" ContentType="application/vnd.openxmlformats-officedocument.presentationml.notesSlide+xml"/>
  <Override PartName="/ppt/tags/tag137.xml" ContentType="application/vnd.openxmlformats-officedocument.presentationml.tags+xml"/>
  <Override PartName="/ppt/tags/tag138.xml" ContentType="application/vnd.openxmlformats-officedocument.presentationml.tags+xml"/>
  <Override PartName="/ppt/notesSlides/notesSlide52.xml" ContentType="application/vnd.openxmlformats-officedocument.presentationml.notesSlide+xml"/>
  <Override PartName="/ppt/tags/tag139.xml" ContentType="application/vnd.openxmlformats-officedocument.presentationml.tags+xml"/>
  <Override PartName="/ppt/tags/tag140.xml" ContentType="application/vnd.openxmlformats-officedocument.presentationml.tags+xml"/>
  <Override PartName="/ppt/notesSlides/notesSlide53.xml" ContentType="application/vnd.openxmlformats-officedocument.presentationml.notesSlide+xml"/>
  <Override PartName="/ppt/tags/tag141.xml" ContentType="application/vnd.openxmlformats-officedocument.presentationml.tags+xml"/>
  <Override PartName="/ppt/tags/tag142.xml" ContentType="application/vnd.openxmlformats-officedocument.presentationml.tags+xml"/>
  <Override PartName="/ppt/notesSlides/notesSlide54.xml" ContentType="application/vnd.openxmlformats-officedocument.presentationml.notesSlide+xml"/>
  <Override PartName="/ppt/tags/tag143.xml" ContentType="application/vnd.openxmlformats-officedocument.presentationml.tags+xml"/>
  <Override PartName="/ppt/tags/tag144.xml" ContentType="application/vnd.openxmlformats-officedocument.presentationml.tags+xml"/>
  <Override PartName="/ppt/notesSlides/notesSlide55.xml" ContentType="application/vnd.openxmlformats-officedocument.presentationml.notesSlide+xml"/>
  <Override PartName="/ppt/tags/tag145.xml" ContentType="application/vnd.openxmlformats-officedocument.presentationml.tags+xml"/>
  <Override PartName="/ppt/tags/tag146.xml" ContentType="application/vnd.openxmlformats-officedocument.presentationml.tags+xml"/>
  <Override PartName="/ppt/notesSlides/notesSlide56.xml" ContentType="application/vnd.openxmlformats-officedocument.presentationml.notesSlide+xml"/>
  <Override PartName="/ppt/tags/tag147.xml" ContentType="application/vnd.openxmlformats-officedocument.presentationml.tags+xml"/>
  <Override PartName="/ppt/tags/tag148.xml" ContentType="application/vnd.openxmlformats-officedocument.presentationml.tags+xml"/>
  <Override PartName="/ppt/notesSlides/notesSlide57.xml" ContentType="application/vnd.openxmlformats-officedocument.presentationml.notesSlide+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notesSlides/notesSlide58.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notesSlides/notesSlide59.xml" ContentType="application/vnd.openxmlformats-officedocument.presentationml.notesSlide+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notesSlides/notesSlide60.xml" ContentType="application/vnd.openxmlformats-officedocument.presentationml.notesSlide+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notesSlides/notesSlide61.xml" ContentType="application/vnd.openxmlformats-officedocument.presentationml.notesSlide+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notesSlides/notesSlide62.xml" ContentType="application/vnd.openxmlformats-officedocument.presentationml.notesSlide+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notesSlides/notesSlide63.xml" ContentType="application/vnd.openxmlformats-officedocument.presentationml.notesSlide+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notesSlides/notesSlide64.xml" ContentType="application/vnd.openxmlformats-officedocument.presentationml.notesSlide+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notesSlides/notesSlide65.xml" ContentType="application/vnd.openxmlformats-officedocument.presentationml.notesSlide+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notesSlides/notesSlide66.xml" ContentType="application/vnd.openxmlformats-officedocument.presentationml.notesSlide+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notesSlides/notesSlide67.xml" ContentType="application/vnd.openxmlformats-officedocument.presentationml.notesSlide+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notesSlides/notesSlide68.xml" ContentType="application/vnd.openxmlformats-officedocument.presentationml.notesSlide+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notesSlides/notesSlide69.xml" ContentType="application/vnd.openxmlformats-officedocument.presentationml.notesSlide+xml"/>
  <Override PartName="/ppt/tags/tag185.xml" ContentType="application/vnd.openxmlformats-officedocument.presentationml.tags+xml"/>
  <Override PartName="/ppt/notesSlides/notesSlide70.xml" ContentType="application/vnd.openxmlformats-officedocument.presentationml.notesSlide+xml"/>
  <Override PartName="/ppt/tags/tag186.xml" ContentType="application/vnd.openxmlformats-officedocument.presentationml.tags+xml"/>
  <Override PartName="/ppt/notesSlides/notesSlide71.xml" ContentType="application/vnd.openxmlformats-officedocument.presentationml.notesSlide+xml"/>
  <Override PartName="/ppt/tags/tag187.xml" ContentType="application/vnd.openxmlformats-officedocument.presentationml.tags+xml"/>
  <Override PartName="/ppt/tags/tag188.xml" ContentType="application/vnd.openxmlformats-officedocument.presentationml.tags+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sldIdLst>
    <p:sldId id="256" r:id="rId2"/>
    <p:sldId id="284" r:id="rId3"/>
    <p:sldId id="285" r:id="rId4"/>
    <p:sldId id="287" r:id="rId5"/>
    <p:sldId id="286" r:id="rId6"/>
    <p:sldId id="259" r:id="rId7"/>
    <p:sldId id="283" r:id="rId8"/>
    <p:sldId id="260" r:id="rId9"/>
    <p:sldId id="261" r:id="rId10"/>
    <p:sldId id="311" r:id="rId11"/>
    <p:sldId id="329" r:id="rId12"/>
    <p:sldId id="331" r:id="rId13"/>
    <p:sldId id="332" r:id="rId14"/>
    <p:sldId id="333" r:id="rId15"/>
    <p:sldId id="659" r:id="rId16"/>
    <p:sldId id="334" r:id="rId17"/>
    <p:sldId id="335" r:id="rId18"/>
    <p:sldId id="336" r:id="rId19"/>
    <p:sldId id="354" r:id="rId20"/>
    <p:sldId id="355" r:id="rId21"/>
    <p:sldId id="356" r:id="rId22"/>
    <p:sldId id="533" r:id="rId23"/>
    <p:sldId id="534" r:id="rId24"/>
    <p:sldId id="535" r:id="rId25"/>
    <p:sldId id="536" r:id="rId26"/>
    <p:sldId id="660" r:id="rId27"/>
    <p:sldId id="537" r:id="rId28"/>
    <p:sldId id="598" r:id="rId29"/>
    <p:sldId id="263" r:id="rId30"/>
    <p:sldId id="405" r:id="rId31"/>
    <p:sldId id="357" r:id="rId32"/>
    <p:sldId id="358" r:id="rId33"/>
    <p:sldId id="404" r:id="rId34"/>
    <p:sldId id="359" r:id="rId35"/>
    <p:sldId id="360" r:id="rId36"/>
    <p:sldId id="362" r:id="rId37"/>
    <p:sldId id="363" r:id="rId38"/>
    <p:sldId id="443" r:id="rId39"/>
    <p:sldId id="444" r:id="rId40"/>
    <p:sldId id="456" r:id="rId41"/>
    <p:sldId id="445" r:id="rId42"/>
    <p:sldId id="447" r:id="rId43"/>
    <p:sldId id="448" r:id="rId44"/>
    <p:sldId id="446" r:id="rId45"/>
    <p:sldId id="449" r:id="rId46"/>
    <p:sldId id="450" r:id="rId47"/>
    <p:sldId id="451" r:id="rId48"/>
    <p:sldId id="452" r:id="rId49"/>
    <p:sldId id="453" r:id="rId50"/>
    <p:sldId id="454" r:id="rId51"/>
    <p:sldId id="496" r:id="rId52"/>
    <p:sldId id="498" r:id="rId53"/>
    <p:sldId id="499" r:id="rId54"/>
    <p:sldId id="500" r:id="rId55"/>
    <p:sldId id="501" r:id="rId56"/>
    <p:sldId id="502" r:id="rId57"/>
    <p:sldId id="503" r:id="rId58"/>
    <p:sldId id="380" r:id="rId59"/>
    <p:sldId id="381" r:id="rId60"/>
    <p:sldId id="382" r:id="rId61"/>
    <p:sldId id="383" r:id="rId62"/>
    <p:sldId id="400" r:id="rId63"/>
    <p:sldId id="401" r:id="rId64"/>
    <p:sldId id="402" r:id="rId65"/>
    <p:sldId id="403" r:id="rId66"/>
    <p:sldId id="439" r:id="rId67"/>
    <p:sldId id="406" r:id="rId68"/>
    <p:sldId id="407" r:id="rId69"/>
    <p:sldId id="441" r:id="rId70"/>
    <p:sldId id="264" r:id="rId71"/>
    <p:sldId id="457" r:id="rId72"/>
    <p:sldId id="282" r:id="rId73"/>
  </p:sldIdLst>
  <p:sldSz cx="12192000" cy="6858000"/>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14" autoAdjust="0"/>
    <p:restoredTop sz="94660"/>
  </p:normalViewPr>
  <p:slideViewPr>
    <p:cSldViewPr snapToGrid="0">
      <p:cViewPr varScale="1">
        <p:scale>
          <a:sx n="72" d="100"/>
          <a:sy n="72" d="100"/>
        </p:scale>
        <p:origin x="59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EA49EBF3-63F2-4506-BCE7-6DFDF01812A5}" type="datetimeFigureOut">
              <a:rPr lang="zh-CN" altLang="en-US"/>
              <a:pPr>
                <a:defRPr/>
              </a:pPr>
              <a:t>2021/2/3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2ABECA15-402E-4DA1-AB66-11736CBC95F2}" type="slidenum">
              <a:rPr lang="zh-CN" altLang="en-US"/>
              <a:pPr>
                <a:defRPr/>
              </a:pPr>
              <a:t>‹#›</a:t>
            </a:fld>
            <a:endParaRPr lang="zh-CN" altLang="en-US"/>
          </a:p>
        </p:txBody>
      </p:sp>
    </p:spTree>
    <p:extLst>
      <p:ext uri="{BB962C8B-B14F-4D97-AF65-F5344CB8AC3E}">
        <p14:creationId xmlns:p14="http://schemas.microsoft.com/office/powerpoint/2010/main" val="273016851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幻灯片图像占位符 1"/>
          <p:cNvSpPr>
            <a:spLocks noGrp="1" noRot="1" noChangeAspect="1"/>
          </p:cNvSpPr>
          <p:nvPr>
            <p:ph type="sldImg"/>
          </p:nvPr>
        </p:nvSpPr>
        <p:spPr bwMode="auto">
          <a:noFill/>
          <a:ln>
            <a:solidFill>
              <a:srgbClr val="000000"/>
            </a:solidFill>
            <a:miter lim="800000"/>
            <a:headEnd/>
            <a:tailEnd/>
          </a:ln>
        </p:spPr>
      </p:sp>
      <p:sp>
        <p:nvSpPr>
          <p:cNvPr id="14338"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a:p>
        </p:txBody>
      </p:sp>
      <p:sp>
        <p:nvSpPr>
          <p:cNvPr id="14339"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20B6005-9870-4659-A87D-702E630DB513}" type="slidenum">
              <a:rPr lang="zh-CN" altLang="en-US"/>
              <a:pPr fontAlgn="base">
                <a:spcBef>
                  <a:spcPct val="0"/>
                </a:spcBef>
                <a:spcAft>
                  <a:spcPct val="0"/>
                </a:spcAft>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幻灯片图像占位符 1"/>
          <p:cNvSpPr>
            <a:spLocks noGrp="1" noRot="1" noChangeAspect="1" noTextEdit="1"/>
          </p:cNvSpPr>
          <p:nvPr>
            <p:ph type="sldImg"/>
          </p:nvPr>
        </p:nvSpPr>
        <p:spPr bwMode="auto">
          <a:noFill/>
          <a:ln>
            <a:solidFill>
              <a:srgbClr val="000000"/>
            </a:solidFill>
            <a:miter lim="800000"/>
            <a:headEnd/>
            <a:tailEnd/>
          </a:ln>
        </p:spPr>
      </p:sp>
      <p:sp>
        <p:nvSpPr>
          <p:cNvPr id="3277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a:p>
        </p:txBody>
      </p:sp>
      <p:sp>
        <p:nvSpPr>
          <p:cNvPr id="3277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9B75613-CAB7-4EA6-9D58-7F853344AC18}" type="slidenum">
              <a:rPr lang="zh-CN" altLang="en-US"/>
              <a:pPr fontAlgn="base">
                <a:spcBef>
                  <a:spcPct val="0"/>
                </a:spcBef>
                <a:spcAft>
                  <a:spcPct val="0"/>
                </a:spcAft>
              </a:pPr>
              <a:t>10</a:t>
            </a:fld>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幻灯片图像占位符 1"/>
          <p:cNvSpPr>
            <a:spLocks noGrp="1" noRot="1" noChangeAspect="1" noTextEdit="1"/>
          </p:cNvSpPr>
          <p:nvPr>
            <p:ph type="sldImg"/>
          </p:nvPr>
        </p:nvSpPr>
        <p:spPr bwMode="auto">
          <a:noFill/>
          <a:ln>
            <a:solidFill>
              <a:srgbClr val="000000"/>
            </a:solidFill>
            <a:miter lim="800000"/>
            <a:headEnd/>
            <a:tailEnd/>
          </a:ln>
        </p:spPr>
      </p:sp>
      <p:sp>
        <p:nvSpPr>
          <p:cNvPr id="34818"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a:p>
        </p:txBody>
      </p:sp>
      <p:sp>
        <p:nvSpPr>
          <p:cNvPr id="34819"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8A4D946-A7B9-49C1-96AA-A1E00DEA1FDF}" type="slidenum">
              <a:rPr lang="zh-CN" altLang="en-US"/>
              <a:pPr fontAlgn="base">
                <a:spcBef>
                  <a:spcPct val="0"/>
                </a:spcBef>
                <a:spcAft>
                  <a:spcPct val="0"/>
                </a:spcAft>
              </a:pPr>
              <a:t>11</a:t>
            </a:fld>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幻灯片图像占位符 1"/>
          <p:cNvSpPr>
            <a:spLocks noGrp="1" noRot="1" noChangeAspect="1" noTextEdit="1"/>
          </p:cNvSpPr>
          <p:nvPr>
            <p:ph type="sldImg"/>
          </p:nvPr>
        </p:nvSpPr>
        <p:spPr bwMode="auto">
          <a:noFill/>
          <a:ln>
            <a:solidFill>
              <a:srgbClr val="000000"/>
            </a:solidFill>
            <a:miter lim="800000"/>
            <a:headEnd/>
            <a:tailEnd/>
          </a:ln>
        </p:spPr>
      </p:sp>
      <p:sp>
        <p:nvSpPr>
          <p:cNvPr id="36866"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a:p>
        </p:txBody>
      </p:sp>
      <p:sp>
        <p:nvSpPr>
          <p:cNvPr id="36867"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B00B377-3A5D-459B-8F01-2A49752D0851}" type="slidenum">
              <a:rPr lang="zh-CN" altLang="en-US"/>
              <a:pPr fontAlgn="base">
                <a:spcBef>
                  <a:spcPct val="0"/>
                </a:spcBef>
                <a:spcAft>
                  <a:spcPct val="0"/>
                </a:spcAft>
              </a:pPr>
              <a:t>12</a:t>
            </a:fld>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幻灯片图像占位符 1"/>
          <p:cNvSpPr>
            <a:spLocks noGrp="1" noRot="1" noChangeAspect="1" noTextEdit="1"/>
          </p:cNvSpPr>
          <p:nvPr>
            <p:ph type="sldImg"/>
          </p:nvPr>
        </p:nvSpPr>
        <p:spPr bwMode="auto">
          <a:noFill/>
          <a:ln>
            <a:solidFill>
              <a:srgbClr val="000000"/>
            </a:solidFill>
            <a:miter lim="800000"/>
            <a:headEnd/>
            <a:tailEnd/>
          </a:ln>
        </p:spPr>
      </p:sp>
      <p:sp>
        <p:nvSpPr>
          <p:cNvPr id="38914"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a:p>
        </p:txBody>
      </p:sp>
      <p:sp>
        <p:nvSpPr>
          <p:cNvPr id="38915"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974471F-B641-45FF-B5D6-B10B71CA14CF}" type="slidenum">
              <a:rPr lang="zh-CN" altLang="en-US"/>
              <a:pPr fontAlgn="base">
                <a:spcBef>
                  <a:spcPct val="0"/>
                </a:spcBef>
                <a:spcAft>
                  <a:spcPct val="0"/>
                </a:spcAft>
              </a:pPr>
              <a:t>13</a:t>
            </a:fld>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幻灯片图像占位符 1"/>
          <p:cNvSpPr>
            <a:spLocks noGrp="1" noRot="1" noChangeAspect="1" noTextEdit="1"/>
          </p:cNvSpPr>
          <p:nvPr>
            <p:ph type="sldImg"/>
          </p:nvPr>
        </p:nvSpPr>
        <p:spPr bwMode="auto">
          <a:noFill/>
          <a:ln>
            <a:solidFill>
              <a:srgbClr val="000000"/>
            </a:solidFill>
            <a:miter lim="800000"/>
            <a:headEnd/>
            <a:tailEnd/>
          </a:ln>
        </p:spPr>
      </p:sp>
      <p:sp>
        <p:nvSpPr>
          <p:cNvPr id="40962"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a:p>
        </p:txBody>
      </p:sp>
      <p:sp>
        <p:nvSpPr>
          <p:cNvPr id="40963"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072123C-0DF5-47D7-8FF0-E641024F5943}" type="slidenum">
              <a:rPr lang="zh-CN" altLang="en-US"/>
              <a:pPr fontAlgn="base">
                <a:spcBef>
                  <a:spcPct val="0"/>
                </a:spcBef>
                <a:spcAft>
                  <a:spcPct val="0"/>
                </a:spcAft>
              </a:pPr>
              <a:t>14</a:t>
            </a:fld>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幻灯片图像占位符 1"/>
          <p:cNvSpPr>
            <a:spLocks noGrp="1" noRot="1" noChangeAspect="1" noTextEdit="1"/>
          </p:cNvSpPr>
          <p:nvPr>
            <p:ph type="sldImg"/>
          </p:nvPr>
        </p:nvSpPr>
        <p:spPr bwMode="auto">
          <a:noFill/>
          <a:ln>
            <a:solidFill>
              <a:srgbClr val="000000"/>
            </a:solidFill>
            <a:miter lim="800000"/>
            <a:headEnd/>
            <a:tailEnd/>
          </a:ln>
        </p:spPr>
      </p:sp>
      <p:sp>
        <p:nvSpPr>
          <p:cNvPr id="4301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a:p>
        </p:txBody>
      </p:sp>
      <p:sp>
        <p:nvSpPr>
          <p:cNvPr id="4301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AD69C67-1AB6-4F60-8401-1EB3F74B5DE0}" type="slidenum">
              <a:rPr lang="zh-CN" altLang="en-US"/>
              <a:pPr fontAlgn="base">
                <a:spcBef>
                  <a:spcPct val="0"/>
                </a:spcBef>
                <a:spcAft>
                  <a:spcPct val="0"/>
                </a:spcAft>
              </a:pPr>
              <a:t>15</a:t>
            </a:fld>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幻灯片图像占位符 1"/>
          <p:cNvSpPr>
            <a:spLocks noGrp="1" noRot="1" noChangeAspect="1" noTextEdit="1"/>
          </p:cNvSpPr>
          <p:nvPr>
            <p:ph type="sldImg"/>
          </p:nvPr>
        </p:nvSpPr>
        <p:spPr bwMode="auto">
          <a:noFill/>
          <a:ln>
            <a:solidFill>
              <a:srgbClr val="000000"/>
            </a:solidFill>
            <a:miter lim="800000"/>
            <a:headEnd/>
            <a:tailEnd/>
          </a:ln>
        </p:spPr>
      </p:sp>
      <p:sp>
        <p:nvSpPr>
          <p:cNvPr id="45058"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a:p>
        </p:txBody>
      </p:sp>
      <p:sp>
        <p:nvSpPr>
          <p:cNvPr id="45059"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E71D0E1-7DFF-46EF-8B94-C83B17B8CCFB}" type="slidenum">
              <a:rPr lang="zh-CN" altLang="en-US"/>
              <a:pPr fontAlgn="base">
                <a:spcBef>
                  <a:spcPct val="0"/>
                </a:spcBef>
                <a:spcAft>
                  <a:spcPct val="0"/>
                </a:spcAft>
              </a:pPr>
              <a:t>16</a:t>
            </a:fld>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幻灯片图像占位符 1"/>
          <p:cNvSpPr>
            <a:spLocks noGrp="1" noRot="1" noChangeAspect="1" noTextEdit="1"/>
          </p:cNvSpPr>
          <p:nvPr>
            <p:ph type="sldImg"/>
          </p:nvPr>
        </p:nvSpPr>
        <p:spPr bwMode="auto">
          <a:noFill/>
          <a:ln>
            <a:solidFill>
              <a:srgbClr val="000000"/>
            </a:solidFill>
            <a:miter lim="800000"/>
            <a:headEnd/>
            <a:tailEnd/>
          </a:ln>
        </p:spPr>
      </p:sp>
      <p:sp>
        <p:nvSpPr>
          <p:cNvPr id="47106"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a:p>
        </p:txBody>
      </p:sp>
      <p:sp>
        <p:nvSpPr>
          <p:cNvPr id="47107"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CDADF67-E643-4CA2-8760-DC4828CD09F9}" type="slidenum">
              <a:rPr lang="zh-CN" altLang="en-US"/>
              <a:pPr fontAlgn="base">
                <a:spcBef>
                  <a:spcPct val="0"/>
                </a:spcBef>
                <a:spcAft>
                  <a:spcPct val="0"/>
                </a:spcAft>
              </a:pPr>
              <a:t>17</a:t>
            </a:fld>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幻灯片图像占位符 1"/>
          <p:cNvSpPr>
            <a:spLocks noGrp="1" noRot="1" noChangeAspect="1" noTextEdit="1"/>
          </p:cNvSpPr>
          <p:nvPr>
            <p:ph type="sldImg"/>
          </p:nvPr>
        </p:nvSpPr>
        <p:spPr bwMode="auto">
          <a:noFill/>
          <a:ln>
            <a:solidFill>
              <a:srgbClr val="000000"/>
            </a:solidFill>
            <a:miter lim="800000"/>
            <a:headEnd/>
            <a:tailEnd/>
          </a:ln>
        </p:spPr>
      </p:sp>
      <p:sp>
        <p:nvSpPr>
          <p:cNvPr id="49154"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a:p>
        </p:txBody>
      </p:sp>
      <p:sp>
        <p:nvSpPr>
          <p:cNvPr id="49155"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47F0F3C-08A5-4F77-B5D1-F40000338958}" type="slidenum">
              <a:rPr lang="zh-CN" altLang="en-US"/>
              <a:pPr fontAlgn="base">
                <a:spcBef>
                  <a:spcPct val="0"/>
                </a:spcBef>
                <a:spcAft>
                  <a:spcPct val="0"/>
                </a:spcAft>
              </a:pPr>
              <a:t>18</a:t>
            </a:fld>
            <a:endParaRPr lang="en-US"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幻灯片图像占位符 1"/>
          <p:cNvSpPr>
            <a:spLocks noGrp="1" noRot="1" noChangeAspect="1" noTextEdit="1"/>
          </p:cNvSpPr>
          <p:nvPr>
            <p:ph type="sldImg"/>
          </p:nvPr>
        </p:nvSpPr>
        <p:spPr bwMode="auto">
          <a:noFill/>
          <a:ln>
            <a:solidFill>
              <a:srgbClr val="000000"/>
            </a:solidFill>
            <a:miter lim="800000"/>
            <a:headEnd/>
            <a:tailEnd/>
          </a:ln>
        </p:spPr>
      </p:sp>
      <p:sp>
        <p:nvSpPr>
          <p:cNvPr id="51202"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a:p>
        </p:txBody>
      </p:sp>
      <p:sp>
        <p:nvSpPr>
          <p:cNvPr id="51203"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C8CE618-EC4E-4153-B1AE-A3B0E37150E0}" type="slidenum">
              <a:rPr lang="zh-CN" altLang="en-US"/>
              <a:pPr fontAlgn="base">
                <a:spcBef>
                  <a:spcPct val="0"/>
                </a:spcBef>
                <a:spcAft>
                  <a:spcPct val="0"/>
                </a:spcAft>
              </a:pPr>
              <a:t>19</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p:cNvSpPr>
          <p:nvPr>
            <p:ph type="sldImg"/>
          </p:nvPr>
        </p:nvSpPr>
        <p:spPr bwMode="auto">
          <a:noFill/>
          <a:ln>
            <a:solidFill>
              <a:srgbClr val="000000"/>
            </a:solidFill>
            <a:miter lim="800000"/>
            <a:headEnd/>
            <a:tailEnd/>
          </a:ln>
        </p:spPr>
      </p:sp>
      <p:sp>
        <p:nvSpPr>
          <p:cNvPr id="16386"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a:p>
        </p:txBody>
      </p:sp>
      <p:sp>
        <p:nvSpPr>
          <p:cNvPr id="16387"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CCD53A1-3804-4B1D-A1BB-BA81C48EF58D}" type="slidenum">
              <a:rPr lang="zh-CN" altLang="en-US"/>
              <a:pPr fontAlgn="base">
                <a:spcBef>
                  <a:spcPct val="0"/>
                </a:spcBef>
                <a:spcAft>
                  <a:spcPct val="0"/>
                </a:spcAft>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幻灯片图像占位符 1"/>
          <p:cNvSpPr>
            <a:spLocks noGrp="1" noRot="1" noChangeAspect="1" noTextEdit="1"/>
          </p:cNvSpPr>
          <p:nvPr>
            <p:ph type="sldImg"/>
          </p:nvPr>
        </p:nvSpPr>
        <p:spPr bwMode="auto">
          <a:noFill/>
          <a:ln>
            <a:solidFill>
              <a:srgbClr val="000000"/>
            </a:solidFill>
            <a:miter lim="800000"/>
            <a:headEnd/>
            <a:tailEnd/>
          </a:ln>
        </p:spPr>
      </p:sp>
      <p:sp>
        <p:nvSpPr>
          <p:cNvPr id="5325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a:p>
        </p:txBody>
      </p:sp>
      <p:sp>
        <p:nvSpPr>
          <p:cNvPr id="5325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EE4B288-0EA0-4176-A439-02DC1101921C}" type="slidenum">
              <a:rPr lang="zh-CN" altLang="en-US"/>
              <a:pPr fontAlgn="base">
                <a:spcBef>
                  <a:spcPct val="0"/>
                </a:spcBef>
                <a:spcAft>
                  <a:spcPct val="0"/>
                </a:spcAft>
              </a:pPr>
              <a:t>20</a:t>
            </a:fld>
            <a:endParaRPr lang="en-US" altLang="zh-C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幻灯片图像占位符 1"/>
          <p:cNvSpPr>
            <a:spLocks noGrp="1" noRot="1" noChangeAspect="1" noTextEdit="1"/>
          </p:cNvSpPr>
          <p:nvPr>
            <p:ph type="sldImg"/>
          </p:nvPr>
        </p:nvSpPr>
        <p:spPr bwMode="auto">
          <a:noFill/>
          <a:ln>
            <a:solidFill>
              <a:srgbClr val="000000"/>
            </a:solidFill>
            <a:miter lim="800000"/>
            <a:headEnd/>
            <a:tailEnd/>
          </a:ln>
        </p:spPr>
      </p:sp>
      <p:sp>
        <p:nvSpPr>
          <p:cNvPr id="55298"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a:p>
        </p:txBody>
      </p:sp>
      <p:sp>
        <p:nvSpPr>
          <p:cNvPr id="55299"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74753C4-DCEE-4891-BE86-0C73412ED28B}" type="slidenum">
              <a:rPr lang="zh-CN" altLang="en-US"/>
              <a:pPr fontAlgn="base">
                <a:spcBef>
                  <a:spcPct val="0"/>
                </a:spcBef>
                <a:spcAft>
                  <a:spcPct val="0"/>
                </a:spcAft>
              </a:pPr>
              <a:t>21</a:t>
            </a:fld>
            <a:endParaRPr lang="en-US" altLang="zh-C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幻灯片图像占位符 1"/>
          <p:cNvSpPr>
            <a:spLocks noGrp="1" noRot="1" noChangeAspect="1" noTextEdit="1"/>
          </p:cNvSpPr>
          <p:nvPr>
            <p:ph type="sldImg"/>
          </p:nvPr>
        </p:nvSpPr>
        <p:spPr bwMode="auto">
          <a:noFill/>
          <a:ln>
            <a:solidFill>
              <a:srgbClr val="000000"/>
            </a:solidFill>
            <a:miter lim="800000"/>
            <a:headEnd/>
            <a:tailEnd/>
          </a:ln>
        </p:spPr>
      </p:sp>
      <p:sp>
        <p:nvSpPr>
          <p:cNvPr id="57346"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a:p>
        </p:txBody>
      </p:sp>
      <p:sp>
        <p:nvSpPr>
          <p:cNvPr id="57347"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8A95B7-FA3C-45DE-B9CD-7C41F6D35DE3}" type="slidenum">
              <a:rPr lang="zh-CN" altLang="en-US"/>
              <a:pPr fontAlgn="base">
                <a:spcBef>
                  <a:spcPct val="0"/>
                </a:spcBef>
                <a:spcAft>
                  <a:spcPct val="0"/>
                </a:spcAft>
              </a:pPr>
              <a:t>22</a:t>
            </a:fld>
            <a:endParaRPr lang="en-US" altLang="zh-C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幻灯片图像占位符 1"/>
          <p:cNvSpPr>
            <a:spLocks noGrp="1" noRot="1" noChangeAspect="1" noTextEdit="1"/>
          </p:cNvSpPr>
          <p:nvPr>
            <p:ph type="sldImg"/>
          </p:nvPr>
        </p:nvSpPr>
        <p:spPr bwMode="auto">
          <a:noFill/>
          <a:ln>
            <a:solidFill>
              <a:srgbClr val="000000"/>
            </a:solidFill>
            <a:miter lim="800000"/>
            <a:headEnd/>
            <a:tailEnd/>
          </a:ln>
        </p:spPr>
      </p:sp>
      <p:sp>
        <p:nvSpPr>
          <p:cNvPr id="59394"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a:p>
        </p:txBody>
      </p:sp>
      <p:sp>
        <p:nvSpPr>
          <p:cNvPr id="59395"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A85B46-4479-43B1-9BBC-279E94DD5E28}" type="slidenum">
              <a:rPr lang="zh-CN" altLang="en-US"/>
              <a:pPr fontAlgn="base">
                <a:spcBef>
                  <a:spcPct val="0"/>
                </a:spcBef>
                <a:spcAft>
                  <a:spcPct val="0"/>
                </a:spcAft>
              </a:pPr>
              <a:t>23</a:t>
            </a:fld>
            <a:endParaRPr lang="en-US" altLang="zh-C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幻灯片图像占位符 1"/>
          <p:cNvSpPr>
            <a:spLocks noGrp="1" noRot="1" noChangeAspect="1" noTextEdit="1"/>
          </p:cNvSpPr>
          <p:nvPr>
            <p:ph type="sldImg"/>
          </p:nvPr>
        </p:nvSpPr>
        <p:spPr bwMode="auto">
          <a:noFill/>
          <a:ln>
            <a:solidFill>
              <a:srgbClr val="000000"/>
            </a:solidFill>
            <a:miter lim="800000"/>
            <a:headEnd/>
            <a:tailEnd/>
          </a:ln>
        </p:spPr>
      </p:sp>
      <p:sp>
        <p:nvSpPr>
          <p:cNvPr id="61442"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a:p>
        </p:txBody>
      </p:sp>
      <p:sp>
        <p:nvSpPr>
          <p:cNvPr id="61443"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A80A1E-1A46-4EC2-9A69-81E7F9CA7E2E}" type="slidenum">
              <a:rPr lang="zh-CN" altLang="en-US"/>
              <a:pPr fontAlgn="base">
                <a:spcBef>
                  <a:spcPct val="0"/>
                </a:spcBef>
                <a:spcAft>
                  <a:spcPct val="0"/>
                </a:spcAft>
              </a:pPr>
              <a:t>24</a:t>
            </a:fld>
            <a:endParaRPr lang="en-US" altLang="zh-C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幻灯片图像占位符 1"/>
          <p:cNvSpPr>
            <a:spLocks noGrp="1" noRot="1" noChangeAspect="1" noTextEdit="1"/>
          </p:cNvSpPr>
          <p:nvPr>
            <p:ph type="sldImg"/>
          </p:nvPr>
        </p:nvSpPr>
        <p:spPr bwMode="auto">
          <a:noFill/>
          <a:ln>
            <a:solidFill>
              <a:srgbClr val="000000"/>
            </a:solidFill>
            <a:miter lim="800000"/>
            <a:headEnd/>
            <a:tailEnd/>
          </a:ln>
        </p:spPr>
      </p:sp>
      <p:sp>
        <p:nvSpPr>
          <p:cNvPr id="6349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a:p>
        </p:txBody>
      </p:sp>
      <p:sp>
        <p:nvSpPr>
          <p:cNvPr id="6349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9713703-46A0-4159-A2A8-B4D66DB8F12E}" type="slidenum">
              <a:rPr lang="zh-CN" altLang="en-US"/>
              <a:pPr fontAlgn="base">
                <a:spcBef>
                  <a:spcPct val="0"/>
                </a:spcBef>
                <a:spcAft>
                  <a:spcPct val="0"/>
                </a:spcAft>
              </a:pPr>
              <a:t>25</a:t>
            </a:fld>
            <a:endParaRPr lang="en-US" altLang="zh-C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幻灯片图像占位符 1"/>
          <p:cNvSpPr>
            <a:spLocks noGrp="1" noRot="1" noChangeAspect="1" noTextEdit="1"/>
          </p:cNvSpPr>
          <p:nvPr>
            <p:ph type="sldImg"/>
          </p:nvPr>
        </p:nvSpPr>
        <p:spPr bwMode="auto">
          <a:noFill/>
          <a:ln>
            <a:solidFill>
              <a:srgbClr val="000000"/>
            </a:solidFill>
            <a:miter lim="800000"/>
            <a:headEnd/>
            <a:tailEnd/>
          </a:ln>
        </p:spPr>
      </p:sp>
      <p:sp>
        <p:nvSpPr>
          <p:cNvPr id="196611"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a:p>
        </p:txBody>
      </p:sp>
      <p:sp>
        <p:nvSpPr>
          <p:cNvPr id="196612" name="灯片编号占位符 3"/>
          <p:cNvSpPr txBox="1">
            <a:spLocks noGrp="1"/>
          </p:cNvSpPr>
          <p:nvPr/>
        </p:nvSpPr>
        <p:spPr bwMode="auto">
          <a:xfrm>
            <a:off x="3884613" y="8685213"/>
            <a:ext cx="2971800" cy="458787"/>
          </a:xfrm>
          <a:prstGeom prst="rect">
            <a:avLst/>
          </a:prstGeom>
          <a:noFill/>
          <a:ln w="9525">
            <a:noFill/>
            <a:miter lim="800000"/>
            <a:headEnd/>
            <a:tailEnd/>
          </a:ln>
        </p:spPr>
        <p:txBody>
          <a:bodyPr anchor="b"/>
          <a:lstStyle/>
          <a:p>
            <a:pPr algn="r"/>
            <a:fld id="{87ADF6B7-3E3D-442F-8D87-4EB73DF46920}" type="slidenum">
              <a:rPr lang="zh-CN" altLang="en-US" sz="1200">
                <a:latin typeface="Calibri" pitchFamily="34" charset="0"/>
              </a:rPr>
              <a:pPr algn="r"/>
              <a:t>26</a:t>
            </a:fld>
            <a:endParaRPr lang="en-US" altLang="zh-CN" sz="1200">
              <a:latin typeface="Calibri"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幻灯片图像占位符 1"/>
          <p:cNvSpPr>
            <a:spLocks noGrp="1" noRot="1" noChangeAspect="1" noTextEdit="1"/>
          </p:cNvSpPr>
          <p:nvPr>
            <p:ph type="sldImg"/>
          </p:nvPr>
        </p:nvSpPr>
        <p:spPr bwMode="auto">
          <a:noFill/>
          <a:ln>
            <a:solidFill>
              <a:srgbClr val="000000"/>
            </a:solidFill>
            <a:miter lim="800000"/>
            <a:headEnd/>
            <a:tailEnd/>
          </a:ln>
        </p:spPr>
      </p:sp>
      <p:sp>
        <p:nvSpPr>
          <p:cNvPr id="65538"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a:p>
        </p:txBody>
      </p:sp>
      <p:sp>
        <p:nvSpPr>
          <p:cNvPr id="65539"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E3A1A02-B2B3-4277-BCBC-7FFF2E74C3BA}" type="slidenum">
              <a:rPr lang="zh-CN" altLang="en-US"/>
              <a:pPr fontAlgn="base">
                <a:spcBef>
                  <a:spcPct val="0"/>
                </a:spcBef>
                <a:spcAft>
                  <a:spcPct val="0"/>
                </a:spcAft>
              </a:pPr>
              <a:t>27</a:t>
            </a:fld>
            <a:endParaRPr lang="en-US" altLang="zh-C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幻灯片图像占位符 1"/>
          <p:cNvSpPr>
            <a:spLocks noGrp="1" noRot="1" noChangeAspect="1" noTextEdit="1"/>
          </p:cNvSpPr>
          <p:nvPr>
            <p:ph type="sldImg"/>
          </p:nvPr>
        </p:nvSpPr>
        <p:spPr bwMode="auto">
          <a:noFill/>
          <a:ln>
            <a:solidFill>
              <a:srgbClr val="000000"/>
            </a:solidFill>
            <a:miter lim="800000"/>
            <a:headEnd/>
            <a:tailEnd/>
          </a:ln>
        </p:spPr>
      </p:sp>
      <p:sp>
        <p:nvSpPr>
          <p:cNvPr id="67586"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a:p>
        </p:txBody>
      </p:sp>
      <p:sp>
        <p:nvSpPr>
          <p:cNvPr id="67587"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543F88C-C932-4DB2-AC6F-962FD9D16784}" type="slidenum">
              <a:rPr lang="zh-CN" altLang="en-US"/>
              <a:pPr fontAlgn="base">
                <a:spcBef>
                  <a:spcPct val="0"/>
                </a:spcBef>
                <a:spcAft>
                  <a:spcPct val="0"/>
                </a:spcAft>
              </a:pPr>
              <a:t>28</a:t>
            </a:fld>
            <a:endParaRPr lang="en-US" altLang="zh-C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幻灯片图像占位符 1"/>
          <p:cNvSpPr>
            <a:spLocks noGrp="1" noRot="1" noChangeAspect="1" noTextEdit="1"/>
          </p:cNvSpPr>
          <p:nvPr>
            <p:ph type="sldImg"/>
          </p:nvPr>
        </p:nvSpPr>
        <p:spPr bwMode="auto">
          <a:noFill/>
          <a:ln>
            <a:solidFill>
              <a:srgbClr val="000000"/>
            </a:solidFill>
            <a:miter lim="800000"/>
            <a:headEnd/>
            <a:tailEnd/>
          </a:ln>
        </p:spPr>
      </p:sp>
      <p:sp>
        <p:nvSpPr>
          <p:cNvPr id="69634"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a:p>
        </p:txBody>
      </p:sp>
      <p:sp>
        <p:nvSpPr>
          <p:cNvPr id="69635"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A37D885-7137-4FA1-83AA-3A22AF4CFA8E}" type="slidenum">
              <a:rPr lang="zh-CN" altLang="en-US"/>
              <a:pPr fontAlgn="base">
                <a:spcBef>
                  <a:spcPct val="0"/>
                </a:spcBef>
                <a:spcAft>
                  <a:spcPct val="0"/>
                </a:spcAft>
              </a:pPr>
              <a:t>29</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幻灯片图像占位符 1"/>
          <p:cNvSpPr>
            <a:spLocks noGrp="1" noRot="1" noChangeAspect="1"/>
          </p:cNvSpPr>
          <p:nvPr>
            <p:ph type="sldImg"/>
          </p:nvPr>
        </p:nvSpPr>
        <p:spPr bwMode="auto">
          <a:noFill/>
          <a:ln>
            <a:solidFill>
              <a:srgbClr val="000000"/>
            </a:solidFill>
            <a:miter lim="800000"/>
            <a:headEnd/>
            <a:tailEnd/>
          </a:ln>
        </p:spPr>
      </p:sp>
      <p:sp>
        <p:nvSpPr>
          <p:cNvPr id="18434"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a:p>
        </p:txBody>
      </p:sp>
      <p:sp>
        <p:nvSpPr>
          <p:cNvPr id="18435"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616987B-79AB-40EF-BC92-10187B17D719}" type="slidenum">
              <a:rPr lang="zh-CN" altLang="en-US"/>
              <a:pPr fontAlgn="base">
                <a:spcBef>
                  <a:spcPct val="0"/>
                </a:spcBef>
                <a:spcAft>
                  <a:spcPct val="0"/>
                </a:spcAft>
              </a:pPr>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幻灯片图像占位符 1"/>
          <p:cNvSpPr>
            <a:spLocks noGrp="1" noRot="1" noChangeAspect="1" noTextEdit="1"/>
          </p:cNvSpPr>
          <p:nvPr>
            <p:ph type="sldImg"/>
          </p:nvPr>
        </p:nvSpPr>
        <p:spPr bwMode="auto">
          <a:noFill/>
          <a:ln>
            <a:solidFill>
              <a:srgbClr val="000000"/>
            </a:solidFill>
            <a:miter lim="800000"/>
            <a:headEnd/>
            <a:tailEnd/>
          </a:ln>
        </p:spPr>
      </p:sp>
      <p:sp>
        <p:nvSpPr>
          <p:cNvPr id="71682"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a:p>
        </p:txBody>
      </p:sp>
      <p:sp>
        <p:nvSpPr>
          <p:cNvPr id="71683"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EE31ED0-4D2F-4A4E-B96C-0A0A16A86674}" type="slidenum">
              <a:rPr lang="zh-CN" altLang="en-US"/>
              <a:pPr fontAlgn="base">
                <a:spcBef>
                  <a:spcPct val="0"/>
                </a:spcBef>
                <a:spcAft>
                  <a:spcPct val="0"/>
                </a:spcAft>
              </a:pPr>
              <a:t>30</a:t>
            </a:fld>
            <a:endParaRPr lang="en-US" altLang="zh-CN"/>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幻灯片图像占位符 1"/>
          <p:cNvSpPr>
            <a:spLocks noGrp="1" noRot="1" noChangeAspect="1" noTextEdit="1"/>
          </p:cNvSpPr>
          <p:nvPr>
            <p:ph type="sldImg"/>
          </p:nvPr>
        </p:nvSpPr>
        <p:spPr bwMode="auto">
          <a:noFill/>
          <a:ln>
            <a:solidFill>
              <a:srgbClr val="000000"/>
            </a:solidFill>
            <a:miter lim="800000"/>
            <a:headEnd/>
            <a:tailEnd/>
          </a:ln>
        </p:spPr>
      </p:sp>
      <p:sp>
        <p:nvSpPr>
          <p:cNvPr id="7373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a:p>
        </p:txBody>
      </p:sp>
      <p:sp>
        <p:nvSpPr>
          <p:cNvPr id="7373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6C31388-31F9-46F5-8E60-5C6A14CDF8E8}" type="slidenum">
              <a:rPr lang="zh-CN" altLang="en-US"/>
              <a:pPr fontAlgn="base">
                <a:spcBef>
                  <a:spcPct val="0"/>
                </a:spcBef>
                <a:spcAft>
                  <a:spcPct val="0"/>
                </a:spcAft>
              </a:pPr>
              <a:t>31</a:t>
            </a:fld>
            <a:endParaRPr lang="en-US" altLang="zh-CN"/>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幻灯片图像占位符 1"/>
          <p:cNvSpPr>
            <a:spLocks noGrp="1" noRot="1" noChangeAspect="1" noTextEdit="1"/>
          </p:cNvSpPr>
          <p:nvPr>
            <p:ph type="sldImg"/>
          </p:nvPr>
        </p:nvSpPr>
        <p:spPr bwMode="auto">
          <a:noFill/>
          <a:ln>
            <a:solidFill>
              <a:srgbClr val="000000"/>
            </a:solidFill>
            <a:miter lim="800000"/>
            <a:headEnd/>
            <a:tailEnd/>
          </a:ln>
        </p:spPr>
      </p:sp>
      <p:sp>
        <p:nvSpPr>
          <p:cNvPr id="75778"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a:p>
        </p:txBody>
      </p:sp>
      <p:sp>
        <p:nvSpPr>
          <p:cNvPr id="75779"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00FA182-F3B5-4C65-B22A-52C9DC178E1E}" type="slidenum">
              <a:rPr lang="zh-CN" altLang="en-US"/>
              <a:pPr fontAlgn="base">
                <a:spcBef>
                  <a:spcPct val="0"/>
                </a:spcBef>
                <a:spcAft>
                  <a:spcPct val="0"/>
                </a:spcAft>
              </a:pPr>
              <a:t>32</a:t>
            </a:fld>
            <a:endParaRPr lang="en-US" altLang="zh-CN"/>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幻灯片图像占位符 1"/>
          <p:cNvSpPr>
            <a:spLocks noGrp="1" noRot="1" noChangeAspect="1" noTextEdit="1"/>
          </p:cNvSpPr>
          <p:nvPr>
            <p:ph type="sldImg"/>
          </p:nvPr>
        </p:nvSpPr>
        <p:spPr bwMode="auto">
          <a:noFill/>
          <a:ln>
            <a:solidFill>
              <a:srgbClr val="000000"/>
            </a:solidFill>
            <a:miter lim="800000"/>
            <a:headEnd/>
            <a:tailEnd/>
          </a:ln>
        </p:spPr>
      </p:sp>
      <p:sp>
        <p:nvSpPr>
          <p:cNvPr id="77826"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a:p>
        </p:txBody>
      </p:sp>
      <p:sp>
        <p:nvSpPr>
          <p:cNvPr id="77827"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9971020-52CE-4CDD-A219-06B0CE7E596A}" type="slidenum">
              <a:rPr lang="zh-CN" altLang="en-US"/>
              <a:pPr fontAlgn="base">
                <a:spcBef>
                  <a:spcPct val="0"/>
                </a:spcBef>
                <a:spcAft>
                  <a:spcPct val="0"/>
                </a:spcAft>
              </a:pPr>
              <a:t>33</a:t>
            </a:fld>
            <a:endParaRPr lang="en-US" altLang="zh-CN"/>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幻灯片图像占位符 1"/>
          <p:cNvSpPr>
            <a:spLocks noGrp="1" noRot="1" noChangeAspect="1" noTextEdit="1"/>
          </p:cNvSpPr>
          <p:nvPr>
            <p:ph type="sldImg"/>
          </p:nvPr>
        </p:nvSpPr>
        <p:spPr bwMode="auto">
          <a:noFill/>
          <a:ln>
            <a:solidFill>
              <a:srgbClr val="000000"/>
            </a:solidFill>
            <a:miter lim="800000"/>
            <a:headEnd/>
            <a:tailEnd/>
          </a:ln>
        </p:spPr>
      </p:sp>
      <p:sp>
        <p:nvSpPr>
          <p:cNvPr id="79874"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a:p>
        </p:txBody>
      </p:sp>
      <p:sp>
        <p:nvSpPr>
          <p:cNvPr id="79875"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4303442-38E4-48DE-B6D1-636707440467}" type="slidenum">
              <a:rPr lang="zh-CN" altLang="en-US"/>
              <a:pPr fontAlgn="base">
                <a:spcBef>
                  <a:spcPct val="0"/>
                </a:spcBef>
                <a:spcAft>
                  <a:spcPct val="0"/>
                </a:spcAft>
              </a:pPr>
              <a:t>34</a:t>
            </a:fld>
            <a:endParaRPr lang="en-US" altLang="zh-CN"/>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幻灯片图像占位符 1"/>
          <p:cNvSpPr>
            <a:spLocks noGrp="1" noRot="1" noChangeAspect="1" noTextEdit="1"/>
          </p:cNvSpPr>
          <p:nvPr>
            <p:ph type="sldImg"/>
          </p:nvPr>
        </p:nvSpPr>
        <p:spPr bwMode="auto">
          <a:noFill/>
          <a:ln>
            <a:solidFill>
              <a:srgbClr val="000000"/>
            </a:solidFill>
            <a:miter lim="800000"/>
            <a:headEnd/>
            <a:tailEnd/>
          </a:ln>
        </p:spPr>
      </p:sp>
      <p:sp>
        <p:nvSpPr>
          <p:cNvPr id="81922"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a:p>
        </p:txBody>
      </p:sp>
      <p:sp>
        <p:nvSpPr>
          <p:cNvPr id="81923"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3A30D6F-3E38-40CB-8991-F85DC7ABD7DF}" type="slidenum">
              <a:rPr lang="zh-CN" altLang="en-US"/>
              <a:pPr fontAlgn="base">
                <a:spcBef>
                  <a:spcPct val="0"/>
                </a:spcBef>
                <a:spcAft>
                  <a:spcPct val="0"/>
                </a:spcAft>
              </a:pPr>
              <a:t>35</a:t>
            </a:fld>
            <a:endParaRPr lang="en-US" altLang="zh-CN"/>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幻灯片图像占位符 1"/>
          <p:cNvSpPr>
            <a:spLocks noGrp="1" noRot="1" noChangeAspect="1" noTextEdit="1"/>
          </p:cNvSpPr>
          <p:nvPr>
            <p:ph type="sldImg"/>
          </p:nvPr>
        </p:nvSpPr>
        <p:spPr bwMode="auto">
          <a:noFill/>
          <a:ln>
            <a:solidFill>
              <a:srgbClr val="000000"/>
            </a:solidFill>
            <a:miter lim="800000"/>
            <a:headEnd/>
            <a:tailEnd/>
          </a:ln>
        </p:spPr>
      </p:sp>
      <p:sp>
        <p:nvSpPr>
          <p:cNvPr id="8397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a:p>
        </p:txBody>
      </p:sp>
      <p:sp>
        <p:nvSpPr>
          <p:cNvPr id="8397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1E8311E-1965-4552-AF0C-1186213FBFBF}" type="slidenum">
              <a:rPr lang="zh-CN" altLang="en-US"/>
              <a:pPr fontAlgn="base">
                <a:spcBef>
                  <a:spcPct val="0"/>
                </a:spcBef>
                <a:spcAft>
                  <a:spcPct val="0"/>
                </a:spcAft>
              </a:pPr>
              <a:t>36</a:t>
            </a:fld>
            <a:endParaRPr lang="en-US" altLang="zh-CN"/>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幻灯片图像占位符 1"/>
          <p:cNvSpPr>
            <a:spLocks noGrp="1" noRot="1" noChangeAspect="1" noTextEdit="1"/>
          </p:cNvSpPr>
          <p:nvPr>
            <p:ph type="sldImg"/>
          </p:nvPr>
        </p:nvSpPr>
        <p:spPr bwMode="auto">
          <a:noFill/>
          <a:ln>
            <a:solidFill>
              <a:srgbClr val="000000"/>
            </a:solidFill>
            <a:miter lim="800000"/>
            <a:headEnd/>
            <a:tailEnd/>
          </a:ln>
        </p:spPr>
      </p:sp>
      <p:sp>
        <p:nvSpPr>
          <p:cNvPr id="86018"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a:p>
        </p:txBody>
      </p:sp>
      <p:sp>
        <p:nvSpPr>
          <p:cNvPr id="86019"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106ED8C-7AA6-4293-8965-ADD7657CB72F}" type="slidenum">
              <a:rPr lang="zh-CN" altLang="en-US"/>
              <a:pPr fontAlgn="base">
                <a:spcBef>
                  <a:spcPct val="0"/>
                </a:spcBef>
                <a:spcAft>
                  <a:spcPct val="0"/>
                </a:spcAft>
              </a:pPr>
              <a:t>37</a:t>
            </a:fld>
            <a:endParaRPr lang="en-US" altLang="zh-CN"/>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幻灯片图像占位符 1"/>
          <p:cNvSpPr>
            <a:spLocks noGrp="1" noRot="1" noChangeAspect="1" noTextEdit="1"/>
          </p:cNvSpPr>
          <p:nvPr>
            <p:ph type="sldImg"/>
          </p:nvPr>
        </p:nvSpPr>
        <p:spPr bwMode="auto">
          <a:noFill/>
          <a:ln>
            <a:solidFill>
              <a:srgbClr val="000000"/>
            </a:solidFill>
            <a:miter lim="800000"/>
            <a:headEnd/>
            <a:tailEnd/>
          </a:ln>
        </p:spPr>
      </p:sp>
      <p:sp>
        <p:nvSpPr>
          <p:cNvPr id="88066"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a:p>
        </p:txBody>
      </p:sp>
      <p:sp>
        <p:nvSpPr>
          <p:cNvPr id="88067"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0FA576-9172-47CD-82F9-22732C33D65A}" type="slidenum">
              <a:rPr lang="zh-CN" altLang="en-US"/>
              <a:pPr fontAlgn="base">
                <a:spcBef>
                  <a:spcPct val="0"/>
                </a:spcBef>
                <a:spcAft>
                  <a:spcPct val="0"/>
                </a:spcAft>
              </a:pPr>
              <a:t>38</a:t>
            </a:fld>
            <a:endParaRPr lang="en-US" altLang="zh-CN"/>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幻灯片图像占位符 1"/>
          <p:cNvSpPr>
            <a:spLocks noGrp="1" noRot="1" noChangeAspect="1" noTextEdit="1"/>
          </p:cNvSpPr>
          <p:nvPr>
            <p:ph type="sldImg"/>
          </p:nvPr>
        </p:nvSpPr>
        <p:spPr bwMode="auto">
          <a:noFill/>
          <a:ln>
            <a:solidFill>
              <a:srgbClr val="000000"/>
            </a:solidFill>
            <a:miter lim="800000"/>
            <a:headEnd/>
            <a:tailEnd/>
          </a:ln>
        </p:spPr>
      </p:sp>
      <p:sp>
        <p:nvSpPr>
          <p:cNvPr id="90114"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a:p>
        </p:txBody>
      </p:sp>
      <p:sp>
        <p:nvSpPr>
          <p:cNvPr id="90115"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7ED403E-E5CF-4C14-AFEC-4CFA801989C4}" type="slidenum">
              <a:rPr lang="zh-CN" altLang="en-US"/>
              <a:pPr fontAlgn="base">
                <a:spcBef>
                  <a:spcPct val="0"/>
                </a:spcBef>
                <a:spcAft>
                  <a:spcPct val="0"/>
                </a:spcAft>
              </a:pPr>
              <a:t>39</a:t>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spect="1"/>
          </p:cNvSpPr>
          <p:nvPr>
            <p:ph type="sldImg"/>
          </p:nvPr>
        </p:nvSpPr>
        <p:spPr bwMode="auto">
          <a:noFill/>
          <a:ln>
            <a:solidFill>
              <a:srgbClr val="000000"/>
            </a:solidFill>
            <a:miter lim="800000"/>
            <a:headEnd/>
            <a:tailEnd/>
          </a:ln>
        </p:spPr>
      </p:sp>
      <p:sp>
        <p:nvSpPr>
          <p:cNvPr id="20482"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a:p>
        </p:txBody>
      </p:sp>
      <p:sp>
        <p:nvSpPr>
          <p:cNvPr id="20483"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F27417E-4F46-4F00-A7D6-7983C6890241}" type="slidenum">
              <a:rPr lang="zh-CN" altLang="en-US"/>
              <a:pPr fontAlgn="base">
                <a:spcBef>
                  <a:spcPct val="0"/>
                </a:spcBef>
                <a:spcAft>
                  <a:spcPct val="0"/>
                </a:spcAft>
              </a:pPr>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幻灯片图像占位符 1"/>
          <p:cNvSpPr>
            <a:spLocks noGrp="1" noRot="1" noChangeAspect="1" noTextEdit="1"/>
          </p:cNvSpPr>
          <p:nvPr>
            <p:ph type="sldImg"/>
          </p:nvPr>
        </p:nvSpPr>
        <p:spPr bwMode="auto">
          <a:noFill/>
          <a:ln>
            <a:solidFill>
              <a:srgbClr val="000000"/>
            </a:solidFill>
            <a:miter lim="800000"/>
            <a:headEnd/>
            <a:tailEnd/>
          </a:ln>
        </p:spPr>
      </p:sp>
      <p:sp>
        <p:nvSpPr>
          <p:cNvPr id="92162"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a:p>
        </p:txBody>
      </p:sp>
      <p:sp>
        <p:nvSpPr>
          <p:cNvPr id="92163"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DACB495-A7E4-4B28-A1DD-8E5C61337BC7}" type="slidenum">
              <a:rPr lang="zh-CN" altLang="en-US"/>
              <a:pPr fontAlgn="base">
                <a:spcBef>
                  <a:spcPct val="0"/>
                </a:spcBef>
                <a:spcAft>
                  <a:spcPct val="0"/>
                </a:spcAft>
              </a:pPr>
              <a:t>40</a:t>
            </a:fld>
            <a:endParaRPr lang="en-US" altLang="zh-CN"/>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幻灯片图像占位符 1"/>
          <p:cNvSpPr>
            <a:spLocks noGrp="1" noRot="1" noChangeAspect="1" noTextEdit="1"/>
          </p:cNvSpPr>
          <p:nvPr>
            <p:ph type="sldImg"/>
          </p:nvPr>
        </p:nvSpPr>
        <p:spPr bwMode="auto">
          <a:noFill/>
          <a:ln>
            <a:solidFill>
              <a:srgbClr val="000000"/>
            </a:solidFill>
            <a:miter lim="800000"/>
            <a:headEnd/>
            <a:tailEnd/>
          </a:ln>
        </p:spPr>
      </p:sp>
      <p:sp>
        <p:nvSpPr>
          <p:cNvPr id="9421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a:p>
        </p:txBody>
      </p:sp>
      <p:sp>
        <p:nvSpPr>
          <p:cNvPr id="9421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1055F76-D470-4470-8549-FB8BDD0F5E86}" type="slidenum">
              <a:rPr lang="zh-CN" altLang="en-US"/>
              <a:pPr fontAlgn="base">
                <a:spcBef>
                  <a:spcPct val="0"/>
                </a:spcBef>
                <a:spcAft>
                  <a:spcPct val="0"/>
                </a:spcAft>
              </a:pPr>
              <a:t>41</a:t>
            </a:fld>
            <a:endParaRPr lang="en-US" altLang="zh-CN"/>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幻灯片图像占位符 1"/>
          <p:cNvSpPr>
            <a:spLocks noGrp="1" noRot="1" noChangeAspect="1" noTextEdit="1"/>
          </p:cNvSpPr>
          <p:nvPr>
            <p:ph type="sldImg"/>
          </p:nvPr>
        </p:nvSpPr>
        <p:spPr bwMode="auto">
          <a:noFill/>
          <a:ln>
            <a:solidFill>
              <a:srgbClr val="000000"/>
            </a:solidFill>
            <a:miter lim="800000"/>
            <a:headEnd/>
            <a:tailEnd/>
          </a:ln>
        </p:spPr>
      </p:sp>
      <p:sp>
        <p:nvSpPr>
          <p:cNvPr id="96258"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a:p>
        </p:txBody>
      </p:sp>
      <p:sp>
        <p:nvSpPr>
          <p:cNvPr id="96259"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27A0114-ED36-4D04-9DDA-387B0B26F780}" type="slidenum">
              <a:rPr lang="zh-CN" altLang="en-US"/>
              <a:pPr fontAlgn="base">
                <a:spcBef>
                  <a:spcPct val="0"/>
                </a:spcBef>
                <a:spcAft>
                  <a:spcPct val="0"/>
                </a:spcAft>
              </a:pPr>
              <a:t>42</a:t>
            </a:fld>
            <a:endParaRPr lang="en-US" altLang="zh-CN"/>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幻灯片图像占位符 1"/>
          <p:cNvSpPr>
            <a:spLocks noGrp="1" noRot="1" noChangeAspect="1" noTextEdit="1"/>
          </p:cNvSpPr>
          <p:nvPr>
            <p:ph type="sldImg"/>
          </p:nvPr>
        </p:nvSpPr>
        <p:spPr bwMode="auto">
          <a:noFill/>
          <a:ln>
            <a:solidFill>
              <a:srgbClr val="000000"/>
            </a:solidFill>
            <a:miter lim="800000"/>
            <a:headEnd/>
            <a:tailEnd/>
          </a:ln>
        </p:spPr>
      </p:sp>
      <p:sp>
        <p:nvSpPr>
          <p:cNvPr id="98306"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a:p>
        </p:txBody>
      </p:sp>
      <p:sp>
        <p:nvSpPr>
          <p:cNvPr id="98307"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9B18632-CB2B-4BFB-9040-49579E4F32B5}" type="slidenum">
              <a:rPr lang="zh-CN" altLang="en-US"/>
              <a:pPr fontAlgn="base">
                <a:spcBef>
                  <a:spcPct val="0"/>
                </a:spcBef>
                <a:spcAft>
                  <a:spcPct val="0"/>
                </a:spcAft>
              </a:pPr>
              <a:t>43</a:t>
            </a:fld>
            <a:endParaRPr lang="en-US" altLang="zh-CN"/>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幻灯片图像占位符 1"/>
          <p:cNvSpPr>
            <a:spLocks noGrp="1" noRot="1" noChangeAspect="1" noTextEdit="1"/>
          </p:cNvSpPr>
          <p:nvPr>
            <p:ph type="sldImg"/>
          </p:nvPr>
        </p:nvSpPr>
        <p:spPr bwMode="auto">
          <a:noFill/>
          <a:ln>
            <a:solidFill>
              <a:srgbClr val="000000"/>
            </a:solidFill>
            <a:miter lim="800000"/>
            <a:headEnd/>
            <a:tailEnd/>
          </a:ln>
        </p:spPr>
      </p:sp>
      <p:sp>
        <p:nvSpPr>
          <p:cNvPr id="100354"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a:p>
        </p:txBody>
      </p:sp>
      <p:sp>
        <p:nvSpPr>
          <p:cNvPr id="100355"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98BD54B-CD58-423A-ABB7-B3B3ABEBAAED}" type="slidenum">
              <a:rPr lang="zh-CN" altLang="en-US"/>
              <a:pPr fontAlgn="base">
                <a:spcBef>
                  <a:spcPct val="0"/>
                </a:spcBef>
                <a:spcAft>
                  <a:spcPct val="0"/>
                </a:spcAft>
              </a:pPr>
              <a:t>44</a:t>
            </a:fld>
            <a:endParaRPr lang="en-US" altLang="zh-CN"/>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幻灯片图像占位符 1"/>
          <p:cNvSpPr>
            <a:spLocks noGrp="1" noRot="1" noChangeAspect="1" noTextEdit="1"/>
          </p:cNvSpPr>
          <p:nvPr>
            <p:ph type="sldImg"/>
          </p:nvPr>
        </p:nvSpPr>
        <p:spPr bwMode="auto">
          <a:noFill/>
          <a:ln>
            <a:solidFill>
              <a:srgbClr val="000000"/>
            </a:solidFill>
            <a:miter lim="800000"/>
            <a:headEnd/>
            <a:tailEnd/>
          </a:ln>
        </p:spPr>
      </p:sp>
      <p:sp>
        <p:nvSpPr>
          <p:cNvPr id="102402"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a:p>
        </p:txBody>
      </p:sp>
      <p:sp>
        <p:nvSpPr>
          <p:cNvPr id="102403"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52F9250-BE63-4DB4-8DAB-7A16D793D90C}" type="slidenum">
              <a:rPr lang="zh-CN" altLang="en-US"/>
              <a:pPr fontAlgn="base">
                <a:spcBef>
                  <a:spcPct val="0"/>
                </a:spcBef>
                <a:spcAft>
                  <a:spcPct val="0"/>
                </a:spcAft>
              </a:pPr>
              <a:t>45</a:t>
            </a:fld>
            <a:endParaRPr lang="en-US" altLang="zh-CN"/>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幻灯片图像占位符 1"/>
          <p:cNvSpPr>
            <a:spLocks noGrp="1" noRot="1" noChangeAspect="1" noTextEdit="1"/>
          </p:cNvSpPr>
          <p:nvPr>
            <p:ph type="sldImg"/>
          </p:nvPr>
        </p:nvSpPr>
        <p:spPr bwMode="auto">
          <a:noFill/>
          <a:ln>
            <a:solidFill>
              <a:srgbClr val="000000"/>
            </a:solidFill>
            <a:miter lim="800000"/>
            <a:headEnd/>
            <a:tailEnd/>
          </a:ln>
        </p:spPr>
      </p:sp>
      <p:sp>
        <p:nvSpPr>
          <p:cNvPr id="10445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a:p>
        </p:txBody>
      </p:sp>
      <p:sp>
        <p:nvSpPr>
          <p:cNvPr id="10445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2D54154-DFBA-4F92-8B84-AD20E52A001C}" type="slidenum">
              <a:rPr lang="zh-CN" altLang="en-US"/>
              <a:pPr fontAlgn="base">
                <a:spcBef>
                  <a:spcPct val="0"/>
                </a:spcBef>
                <a:spcAft>
                  <a:spcPct val="0"/>
                </a:spcAft>
              </a:pPr>
              <a:t>46</a:t>
            </a:fld>
            <a:endParaRPr lang="en-US" altLang="zh-CN"/>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幻灯片图像占位符 1"/>
          <p:cNvSpPr>
            <a:spLocks noGrp="1" noRot="1" noChangeAspect="1" noTextEdit="1"/>
          </p:cNvSpPr>
          <p:nvPr>
            <p:ph type="sldImg"/>
          </p:nvPr>
        </p:nvSpPr>
        <p:spPr bwMode="auto">
          <a:noFill/>
          <a:ln>
            <a:solidFill>
              <a:srgbClr val="000000"/>
            </a:solidFill>
            <a:miter lim="800000"/>
            <a:headEnd/>
            <a:tailEnd/>
          </a:ln>
        </p:spPr>
      </p:sp>
      <p:sp>
        <p:nvSpPr>
          <p:cNvPr id="106498"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a:p>
        </p:txBody>
      </p:sp>
      <p:sp>
        <p:nvSpPr>
          <p:cNvPr id="106499"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886CA6-75DD-4F57-ADA8-579A7FE413B7}" type="slidenum">
              <a:rPr lang="zh-CN" altLang="en-US"/>
              <a:pPr fontAlgn="base">
                <a:spcBef>
                  <a:spcPct val="0"/>
                </a:spcBef>
                <a:spcAft>
                  <a:spcPct val="0"/>
                </a:spcAft>
              </a:pPr>
              <a:t>47</a:t>
            </a:fld>
            <a:endParaRPr lang="en-US" altLang="zh-CN"/>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幻灯片图像占位符 1"/>
          <p:cNvSpPr>
            <a:spLocks noGrp="1" noRot="1" noChangeAspect="1" noTextEdit="1"/>
          </p:cNvSpPr>
          <p:nvPr>
            <p:ph type="sldImg"/>
          </p:nvPr>
        </p:nvSpPr>
        <p:spPr bwMode="auto">
          <a:noFill/>
          <a:ln>
            <a:solidFill>
              <a:srgbClr val="000000"/>
            </a:solidFill>
            <a:miter lim="800000"/>
            <a:headEnd/>
            <a:tailEnd/>
          </a:ln>
        </p:spPr>
      </p:sp>
      <p:sp>
        <p:nvSpPr>
          <p:cNvPr id="108546"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a:p>
        </p:txBody>
      </p:sp>
      <p:sp>
        <p:nvSpPr>
          <p:cNvPr id="108547"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2F163C1-B240-42DC-B46A-BF57684538CE}" type="slidenum">
              <a:rPr lang="zh-CN" altLang="en-US"/>
              <a:pPr fontAlgn="base">
                <a:spcBef>
                  <a:spcPct val="0"/>
                </a:spcBef>
                <a:spcAft>
                  <a:spcPct val="0"/>
                </a:spcAft>
              </a:pPr>
              <a:t>48</a:t>
            </a:fld>
            <a:endParaRPr lang="en-US" altLang="zh-CN"/>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幻灯片图像占位符 1"/>
          <p:cNvSpPr>
            <a:spLocks noGrp="1" noRot="1" noChangeAspect="1" noTextEdit="1"/>
          </p:cNvSpPr>
          <p:nvPr>
            <p:ph type="sldImg"/>
          </p:nvPr>
        </p:nvSpPr>
        <p:spPr bwMode="auto">
          <a:noFill/>
          <a:ln>
            <a:solidFill>
              <a:srgbClr val="000000"/>
            </a:solidFill>
            <a:miter lim="800000"/>
            <a:headEnd/>
            <a:tailEnd/>
          </a:ln>
        </p:spPr>
      </p:sp>
      <p:sp>
        <p:nvSpPr>
          <p:cNvPr id="110594"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a:p>
        </p:txBody>
      </p:sp>
      <p:sp>
        <p:nvSpPr>
          <p:cNvPr id="110595"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06E779D-CA50-4F74-9EA1-97B097A6553D}" type="slidenum">
              <a:rPr lang="zh-CN" altLang="en-US"/>
              <a:pPr fontAlgn="base">
                <a:spcBef>
                  <a:spcPct val="0"/>
                </a:spcBef>
                <a:spcAft>
                  <a:spcPct val="0"/>
                </a:spcAft>
              </a:pPr>
              <a:t>49</a:t>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幻灯片图像占位符 1"/>
          <p:cNvSpPr>
            <a:spLocks noGrp="1" noRot="1" noChangeAspect="1"/>
          </p:cNvSpPr>
          <p:nvPr>
            <p:ph type="sldImg"/>
          </p:nvPr>
        </p:nvSpPr>
        <p:spPr bwMode="auto">
          <a:noFill/>
          <a:ln>
            <a:solidFill>
              <a:srgbClr val="000000"/>
            </a:solidFill>
            <a:miter lim="800000"/>
            <a:headEnd/>
            <a:tailEnd/>
          </a:ln>
        </p:spPr>
      </p:sp>
      <p:sp>
        <p:nvSpPr>
          <p:cNvPr id="2253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a:p>
        </p:txBody>
      </p:sp>
      <p:sp>
        <p:nvSpPr>
          <p:cNvPr id="2253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81FE255-FF14-47F6-8CF3-D0CFC22B9903}" type="slidenum">
              <a:rPr lang="zh-CN" altLang="en-US"/>
              <a:pPr fontAlgn="base">
                <a:spcBef>
                  <a:spcPct val="0"/>
                </a:spcBef>
                <a:spcAft>
                  <a:spcPct val="0"/>
                </a:spcAft>
              </a:pPr>
              <a:t>5</a:t>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幻灯片图像占位符 1"/>
          <p:cNvSpPr>
            <a:spLocks noGrp="1" noRot="1" noChangeAspect="1" noTextEdit="1"/>
          </p:cNvSpPr>
          <p:nvPr>
            <p:ph type="sldImg"/>
          </p:nvPr>
        </p:nvSpPr>
        <p:spPr bwMode="auto">
          <a:noFill/>
          <a:ln>
            <a:solidFill>
              <a:srgbClr val="000000"/>
            </a:solidFill>
            <a:miter lim="800000"/>
            <a:headEnd/>
            <a:tailEnd/>
          </a:ln>
        </p:spPr>
      </p:sp>
      <p:sp>
        <p:nvSpPr>
          <p:cNvPr id="112642"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a:p>
        </p:txBody>
      </p:sp>
      <p:sp>
        <p:nvSpPr>
          <p:cNvPr id="112643"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8A0B96E-8548-494F-801E-0BFF9B181D8B}" type="slidenum">
              <a:rPr lang="zh-CN" altLang="en-US"/>
              <a:pPr fontAlgn="base">
                <a:spcBef>
                  <a:spcPct val="0"/>
                </a:spcBef>
                <a:spcAft>
                  <a:spcPct val="0"/>
                </a:spcAft>
              </a:pPr>
              <a:t>50</a:t>
            </a:fld>
            <a:endParaRPr lang="en-US" altLang="zh-CN"/>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幻灯片图像占位符 1"/>
          <p:cNvSpPr>
            <a:spLocks noGrp="1" noRot="1" noChangeAspect="1" noTextEdit="1"/>
          </p:cNvSpPr>
          <p:nvPr>
            <p:ph type="sldImg"/>
          </p:nvPr>
        </p:nvSpPr>
        <p:spPr bwMode="auto">
          <a:noFill/>
          <a:ln>
            <a:solidFill>
              <a:srgbClr val="000000"/>
            </a:solidFill>
            <a:miter lim="800000"/>
            <a:headEnd/>
            <a:tailEnd/>
          </a:ln>
        </p:spPr>
      </p:sp>
      <p:sp>
        <p:nvSpPr>
          <p:cNvPr id="11469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a:p>
        </p:txBody>
      </p:sp>
      <p:sp>
        <p:nvSpPr>
          <p:cNvPr id="11469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723C7BE-CB45-4D8C-99BE-15AECE4CBE71}" type="slidenum">
              <a:rPr lang="zh-CN" altLang="en-US"/>
              <a:pPr fontAlgn="base">
                <a:spcBef>
                  <a:spcPct val="0"/>
                </a:spcBef>
                <a:spcAft>
                  <a:spcPct val="0"/>
                </a:spcAft>
              </a:pPr>
              <a:t>51</a:t>
            </a:fld>
            <a:endParaRPr lang="en-US" altLang="zh-CN"/>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幻灯片图像占位符 1"/>
          <p:cNvSpPr>
            <a:spLocks noGrp="1" noRot="1" noChangeAspect="1" noTextEdit="1"/>
          </p:cNvSpPr>
          <p:nvPr>
            <p:ph type="sldImg"/>
          </p:nvPr>
        </p:nvSpPr>
        <p:spPr bwMode="auto">
          <a:noFill/>
          <a:ln>
            <a:solidFill>
              <a:srgbClr val="000000"/>
            </a:solidFill>
            <a:miter lim="800000"/>
            <a:headEnd/>
            <a:tailEnd/>
          </a:ln>
        </p:spPr>
      </p:sp>
      <p:sp>
        <p:nvSpPr>
          <p:cNvPr id="116738"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a:p>
        </p:txBody>
      </p:sp>
      <p:sp>
        <p:nvSpPr>
          <p:cNvPr id="116739"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C79B1A7-44BF-43F1-9FBA-5FF275DDA5BC}" type="slidenum">
              <a:rPr lang="zh-CN" altLang="en-US"/>
              <a:pPr fontAlgn="base">
                <a:spcBef>
                  <a:spcPct val="0"/>
                </a:spcBef>
                <a:spcAft>
                  <a:spcPct val="0"/>
                </a:spcAft>
              </a:pPr>
              <a:t>52</a:t>
            </a:fld>
            <a:endParaRPr lang="en-US" altLang="zh-CN"/>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幻灯片图像占位符 1"/>
          <p:cNvSpPr>
            <a:spLocks noGrp="1" noRot="1" noChangeAspect="1" noTextEdit="1"/>
          </p:cNvSpPr>
          <p:nvPr>
            <p:ph type="sldImg"/>
          </p:nvPr>
        </p:nvSpPr>
        <p:spPr bwMode="auto">
          <a:noFill/>
          <a:ln>
            <a:solidFill>
              <a:srgbClr val="000000"/>
            </a:solidFill>
            <a:miter lim="800000"/>
            <a:headEnd/>
            <a:tailEnd/>
          </a:ln>
        </p:spPr>
      </p:sp>
      <p:sp>
        <p:nvSpPr>
          <p:cNvPr id="118786"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a:p>
        </p:txBody>
      </p:sp>
      <p:sp>
        <p:nvSpPr>
          <p:cNvPr id="118787"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D263242-CBFA-4C54-AB9E-C0A8C5350492}" type="slidenum">
              <a:rPr lang="zh-CN" altLang="en-US"/>
              <a:pPr fontAlgn="base">
                <a:spcBef>
                  <a:spcPct val="0"/>
                </a:spcBef>
                <a:spcAft>
                  <a:spcPct val="0"/>
                </a:spcAft>
              </a:pPr>
              <a:t>53</a:t>
            </a:fld>
            <a:endParaRPr lang="en-US" altLang="zh-CN"/>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幻灯片图像占位符 1"/>
          <p:cNvSpPr>
            <a:spLocks noGrp="1" noRot="1" noChangeAspect="1" noTextEdit="1"/>
          </p:cNvSpPr>
          <p:nvPr>
            <p:ph type="sldImg"/>
          </p:nvPr>
        </p:nvSpPr>
        <p:spPr bwMode="auto">
          <a:noFill/>
          <a:ln>
            <a:solidFill>
              <a:srgbClr val="000000"/>
            </a:solidFill>
            <a:miter lim="800000"/>
            <a:headEnd/>
            <a:tailEnd/>
          </a:ln>
        </p:spPr>
      </p:sp>
      <p:sp>
        <p:nvSpPr>
          <p:cNvPr id="120834"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a:p>
        </p:txBody>
      </p:sp>
      <p:sp>
        <p:nvSpPr>
          <p:cNvPr id="120835"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205F2DB-C457-4BF3-8D50-0D3E428F46F3}" type="slidenum">
              <a:rPr lang="zh-CN" altLang="en-US"/>
              <a:pPr fontAlgn="base">
                <a:spcBef>
                  <a:spcPct val="0"/>
                </a:spcBef>
                <a:spcAft>
                  <a:spcPct val="0"/>
                </a:spcAft>
              </a:pPr>
              <a:t>54</a:t>
            </a:fld>
            <a:endParaRPr lang="en-US" altLang="zh-CN"/>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幻灯片图像占位符 1"/>
          <p:cNvSpPr>
            <a:spLocks noGrp="1" noRot="1" noChangeAspect="1" noTextEdit="1"/>
          </p:cNvSpPr>
          <p:nvPr>
            <p:ph type="sldImg"/>
          </p:nvPr>
        </p:nvSpPr>
        <p:spPr bwMode="auto">
          <a:noFill/>
          <a:ln>
            <a:solidFill>
              <a:srgbClr val="000000"/>
            </a:solidFill>
            <a:miter lim="800000"/>
            <a:headEnd/>
            <a:tailEnd/>
          </a:ln>
        </p:spPr>
      </p:sp>
      <p:sp>
        <p:nvSpPr>
          <p:cNvPr id="122882"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a:p>
        </p:txBody>
      </p:sp>
      <p:sp>
        <p:nvSpPr>
          <p:cNvPr id="122883"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23C0442-DEAD-4937-9607-32E544BF8863}" type="slidenum">
              <a:rPr lang="zh-CN" altLang="en-US"/>
              <a:pPr fontAlgn="base">
                <a:spcBef>
                  <a:spcPct val="0"/>
                </a:spcBef>
                <a:spcAft>
                  <a:spcPct val="0"/>
                </a:spcAft>
              </a:pPr>
              <a:t>55</a:t>
            </a:fld>
            <a:endParaRPr lang="en-US" altLang="zh-CN"/>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幻灯片图像占位符 1"/>
          <p:cNvSpPr>
            <a:spLocks noGrp="1" noRot="1" noChangeAspect="1" noTextEdit="1"/>
          </p:cNvSpPr>
          <p:nvPr>
            <p:ph type="sldImg"/>
          </p:nvPr>
        </p:nvSpPr>
        <p:spPr bwMode="auto">
          <a:noFill/>
          <a:ln>
            <a:solidFill>
              <a:srgbClr val="000000"/>
            </a:solidFill>
            <a:miter lim="800000"/>
            <a:headEnd/>
            <a:tailEnd/>
          </a:ln>
        </p:spPr>
      </p:sp>
      <p:sp>
        <p:nvSpPr>
          <p:cNvPr id="12493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a:p>
        </p:txBody>
      </p:sp>
      <p:sp>
        <p:nvSpPr>
          <p:cNvPr id="12493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C0F8666-93EE-4BA9-A4AE-E2A01CBEDB04}" type="slidenum">
              <a:rPr lang="zh-CN" altLang="en-US"/>
              <a:pPr fontAlgn="base">
                <a:spcBef>
                  <a:spcPct val="0"/>
                </a:spcBef>
                <a:spcAft>
                  <a:spcPct val="0"/>
                </a:spcAft>
              </a:pPr>
              <a:t>56</a:t>
            </a:fld>
            <a:endParaRPr lang="en-US" altLang="zh-CN"/>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幻灯片图像占位符 1"/>
          <p:cNvSpPr>
            <a:spLocks noGrp="1" noRot="1" noChangeAspect="1" noTextEdit="1"/>
          </p:cNvSpPr>
          <p:nvPr>
            <p:ph type="sldImg"/>
          </p:nvPr>
        </p:nvSpPr>
        <p:spPr bwMode="auto">
          <a:noFill/>
          <a:ln>
            <a:solidFill>
              <a:srgbClr val="000000"/>
            </a:solidFill>
            <a:miter lim="800000"/>
            <a:headEnd/>
            <a:tailEnd/>
          </a:ln>
        </p:spPr>
      </p:sp>
      <p:sp>
        <p:nvSpPr>
          <p:cNvPr id="126978"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a:p>
        </p:txBody>
      </p:sp>
      <p:sp>
        <p:nvSpPr>
          <p:cNvPr id="126979"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4D9316A-6480-47FA-8A5C-BB0AB3CCC637}" type="slidenum">
              <a:rPr lang="zh-CN" altLang="en-US"/>
              <a:pPr fontAlgn="base">
                <a:spcBef>
                  <a:spcPct val="0"/>
                </a:spcBef>
                <a:spcAft>
                  <a:spcPct val="0"/>
                </a:spcAft>
              </a:pPr>
              <a:t>57</a:t>
            </a:fld>
            <a:endParaRPr lang="en-US" altLang="zh-CN"/>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幻灯片图像占位符 1"/>
          <p:cNvSpPr>
            <a:spLocks noGrp="1" noRot="1" noChangeAspect="1" noTextEdit="1"/>
          </p:cNvSpPr>
          <p:nvPr>
            <p:ph type="sldImg"/>
          </p:nvPr>
        </p:nvSpPr>
        <p:spPr bwMode="auto">
          <a:noFill/>
          <a:ln>
            <a:solidFill>
              <a:srgbClr val="000000"/>
            </a:solidFill>
            <a:miter lim="800000"/>
            <a:headEnd/>
            <a:tailEnd/>
          </a:ln>
        </p:spPr>
      </p:sp>
      <p:sp>
        <p:nvSpPr>
          <p:cNvPr id="129026"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a:p>
        </p:txBody>
      </p:sp>
      <p:sp>
        <p:nvSpPr>
          <p:cNvPr id="129027"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55CF153-143D-4B09-A631-85E070E53BDA}" type="slidenum">
              <a:rPr lang="zh-CN" altLang="en-US"/>
              <a:pPr fontAlgn="base">
                <a:spcBef>
                  <a:spcPct val="0"/>
                </a:spcBef>
                <a:spcAft>
                  <a:spcPct val="0"/>
                </a:spcAft>
              </a:pPr>
              <a:t>58</a:t>
            </a:fld>
            <a:endParaRPr lang="en-US" altLang="zh-CN"/>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幻灯片图像占位符 1"/>
          <p:cNvSpPr>
            <a:spLocks noGrp="1" noRot="1" noChangeAspect="1" noTextEdit="1"/>
          </p:cNvSpPr>
          <p:nvPr>
            <p:ph type="sldImg"/>
          </p:nvPr>
        </p:nvSpPr>
        <p:spPr bwMode="auto">
          <a:noFill/>
          <a:ln>
            <a:solidFill>
              <a:srgbClr val="000000"/>
            </a:solidFill>
            <a:miter lim="800000"/>
            <a:headEnd/>
            <a:tailEnd/>
          </a:ln>
        </p:spPr>
      </p:sp>
      <p:sp>
        <p:nvSpPr>
          <p:cNvPr id="131074"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a:p>
        </p:txBody>
      </p:sp>
      <p:sp>
        <p:nvSpPr>
          <p:cNvPr id="131075"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ABFF02A-F594-4BEF-98C5-0A841BB62BBA}" type="slidenum">
              <a:rPr lang="zh-CN" altLang="en-US"/>
              <a:pPr fontAlgn="base">
                <a:spcBef>
                  <a:spcPct val="0"/>
                </a:spcBef>
                <a:spcAft>
                  <a:spcPct val="0"/>
                </a:spcAft>
              </a:pPr>
              <a:t>59</a:t>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noTextEdit="1"/>
          </p:cNvSpPr>
          <p:nvPr>
            <p:ph type="sldImg"/>
          </p:nvPr>
        </p:nvSpPr>
        <p:spPr bwMode="auto">
          <a:noFill/>
          <a:ln>
            <a:solidFill>
              <a:srgbClr val="000000"/>
            </a:solidFill>
            <a:miter lim="800000"/>
            <a:headEnd/>
            <a:tailEnd/>
          </a:ln>
        </p:spPr>
      </p:sp>
      <p:sp>
        <p:nvSpPr>
          <p:cNvPr id="24578"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a:p>
        </p:txBody>
      </p:sp>
      <p:sp>
        <p:nvSpPr>
          <p:cNvPr id="24579"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F5D3500-D688-4CDB-B135-9A4D803F5B72}" type="slidenum">
              <a:rPr lang="zh-CN" altLang="en-US"/>
              <a:pPr fontAlgn="base">
                <a:spcBef>
                  <a:spcPct val="0"/>
                </a:spcBef>
                <a:spcAft>
                  <a:spcPct val="0"/>
                </a:spcAft>
              </a:pPr>
              <a:t>6</a:t>
            </a:fld>
            <a:endParaRPr lang="en-US" altLang="zh-CN"/>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幻灯片图像占位符 1"/>
          <p:cNvSpPr>
            <a:spLocks noGrp="1" noRot="1" noChangeAspect="1" noTextEdit="1"/>
          </p:cNvSpPr>
          <p:nvPr>
            <p:ph type="sldImg"/>
          </p:nvPr>
        </p:nvSpPr>
        <p:spPr bwMode="auto">
          <a:noFill/>
          <a:ln>
            <a:solidFill>
              <a:srgbClr val="000000"/>
            </a:solidFill>
            <a:miter lim="800000"/>
            <a:headEnd/>
            <a:tailEnd/>
          </a:ln>
        </p:spPr>
      </p:sp>
      <p:sp>
        <p:nvSpPr>
          <p:cNvPr id="133122"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a:p>
        </p:txBody>
      </p:sp>
      <p:sp>
        <p:nvSpPr>
          <p:cNvPr id="133123"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5EED9F-199A-4E44-A299-87ADA5B744A4}" type="slidenum">
              <a:rPr lang="zh-CN" altLang="en-US"/>
              <a:pPr fontAlgn="base">
                <a:spcBef>
                  <a:spcPct val="0"/>
                </a:spcBef>
                <a:spcAft>
                  <a:spcPct val="0"/>
                </a:spcAft>
              </a:pPr>
              <a:t>60</a:t>
            </a:fld>
            <a:endParaRPr lang="en-US" altLang="zh-CN"/>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幻灯片图像占位符 1"/>
          <p:cNvSpPr>
            <a:spLocks noGrp="1" noRot="1" noChangeAspect="1" noTextEdit="1"/>
          </p:cNvSpPr>
          <p:nvPr>
            <p:ph type="sldImg"/>
          </p:nvPr>
        </p:nvSpPr>
        <p:spPr bwMode="auto">
          <a:noFill/>
          <a:ln>
            <a:solidFill>
              <a:srgbClr val="000000"/>
            </a:solidFill>
            <a:miter lim="800000"/>
            <a:headEnd/>
            <a:tailEnd/>
          </a:ln>
        </p:spPr>
      </p:sp>
      <p:sp>
        <p:nvSpPr>
          <p:cNvPr id="13517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a:p>
        </p:txBody>
      </p:sp>
      <p:sp>
        <p:nvSpPr>
          <p:cNvPr id="13517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B4F9A51-8334-4DA7-A8E7-C2BF6AF1A5CC}" type="slidenum">
              <a:rPr lang="zh-CN" altLang="en-US"/>
              <a:pPr fontAlgn="base">
                <a:spcBef>
                  <a:spcPct val="0"/>
                </a:spcBef>
                <a:spcAft>
                  <a:spcPct val="0"/>
                </a:spcAft>
              </a:pPr>
              <a:t>61</a:t>
            </a:fld>
            <a:endParaRPr lang="en-US" altLang="zh-CN"/>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幻灯片图像占位符 1"/>
          <p:cNvSpPr>
            <a:spLocks noGrp="1" noRot="1" noChangeAspect="1" noTextEdit="1"/>
          </p:cNvSpPr>
          <p:nvPr>
            <p:ph type="sldImg"/>
          </p:nvPr>
        </p:nvSpPr>
        <p:spPr bwMode="auto">
          <a:noFill/>
          <a:ln>
            <a:solidFill>
              <a:srgbClr val="000000"/>
            </a:solidFill>
            <a:miter lim="800000"/>
            <a:headEnd/>
            <a:tailEnd/>
          </a:ln>
        </p:spPr>
      </p:sp>
      <p:sp>
        <p:nvSpPr>
          <p:cNvPr id="137218"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a:p>
        </p:txBody>
      </p:sp>
      <p:sp>
        <p:nvSpPr>
          <p:cNvPr id="137219"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33F0DD6-15F5-4E25-A505-84F5965F7A13}" type="slidenum">
              <a:rPr lang="zh-CN" altLang="en-US"/>
              <a:pPr fontAlgn="base">
                <a:spcBef>
                  <a:spcPct val="0"/>
                </a:spcBef>
                <a:spcAft>
                  <a:spcPct val="0"/>
                </a:spcAft>
              </a:pPr>
              <a:t>62</a:t>
            </a:fld>
            <a:endParaRPr lang="en-US" altLang="zh-CN"/>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幻灯片图像占位符 1"/>
          <p:cNvSpPr>
            <a:spLocks noGrp="1" noRot="1" noChangeAspect="1" noTextEdit="1"/>
          </p:cNvSpPr>
          <p:nvPr>
            <p:ph type="sldImg"/>
          </p:nvPr>
        </p:nvSpPr>
        <p:spPr bwMode="auto">
          <a:noFill/>
          <a:ln>
            <a:solidFill>
              <a:srgbClr val="000000"/>
            </a:solidFill>
            <a:miter lim="800000"/>
            <a:headEnd/>
            <a:tailEnd/>
          </a:ln>
        </p:spPr>
      </p:sp>
      <p:sp>
        <p:nvSpPr>
          <p:cNvPr id="139266"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a:p>
        </p:txBody>
      </p:sp>
      <p:sp>
        <p:nvSpPr>
          <p:cNvPr id="139267"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5A6A300-3FC4-43E5-906C-647D64608500}" type="slidenum">
              <a:rPr lang="zh-CN" altLang="en-US"/>
              <a:pPr fontAlgn="base">
                <a:spcBef>
                  <a:spcPct val="0"/>
                </a:spcBef>
                <a:spcAft>
                  <a:spcPct val="0"/>
                </a:spcAft>
              </a:pPr>
              <a:t>63</a:t>
            </a:fld>
            <a:endParaRPr lang="en-US" altLang="zh-CN"/>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幻灯片图像占位符 1"/>
          <p:cNvSpPr>
            <a:spLocks noGrp="1" noRot="1" noChangeAspect="1" noTextEdit="1"/>
          </p:cNvSpPr>
          <p:nvPr>
            <p:ph type="sldImg"/>
          </p:nvPr>
        </p:nvSpPr>
        <p:spPr bwMode="auto">
          <a:noFill/>
          <a:ln>
            <a:solidFill>
              <a:srgbClr val="000000"/>
            </a:solidFill>
            <a:miter lim="800000"/>
            <a:headEnd/>
            <a:tailEnd/>
          </a:ln>
        </p:spPr>
      </p:sp>
      <p:sp>
        <p:nvSpPr>
          <p:cNvPr id="141314"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a:p>
        </p:txBody>
      </p:sp>
      <p:sp>
        <p:nvSpPr>
          <p:cNvPr id="141315"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6DE702-8206-49E2-9216-866C82288C58}" type="slidenum">
              <a:rPr lang="zh-CN" altLang="en-US"/>
              <a:pPr fontAlgn="base">
                <a:spcBef>
                  <a:spcPct val="0"/>
                </a:spcBef>
                <a:spcAft>
                  <a:spcPct val="0"/>
                </a:spcAft>
              </a:pPr>
              <a:t>64</a:t>
            </a:fld>
            <a:endParaRPr lang="en-US" altLang="zh-CN"/>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幻灯片图像占位符 1"/>
          <p:cNvSpPr>
            <a:spLocks noGrp="1" noRot="1" noChangeAspect="1" noTextEdit="1"/>
          </p:cNvSpPr>
          <p:nvPr>
            <p:ph type="sldImg"/>
          </p:nvPr>
        </p:nvSpPr>
        <p:spPr bwMode="auto">
          <a:noFill/>
          <a:ln>
            <a:solidFill>
              <a:srgbClr val="000000"/>
            </a:solidFill>
            <a:miter lim="800000"/>
            <a:headEnd/>
            <a:tailEnd/>
          </a:ln>
        </p:spPr>
      </p:sp>
      <p:sp>
        <p:nvSpPr>
          <p:cNvPr id="143362"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a:p>
        </p:txBody>
      </p:sp>
      <p:sp>
        <p:nvSpPr>
          <p:cNvPr id="143363"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A4F0653-DED4-4753-BF0E-E094452AE177}" type="slidenum">
              <a:rPr lang="zh-CN" altLang="en-US"/>
              <a:pPr fontAlgn="base">
                <a:spcBef>
                  <a:spcPct val="0"/>
                </a:spcBef>
                <a:spcAft>
                  <a:spcPct val="0"/>
                </a:spcAft>
              </a:pPr>
              <a:t>65</a:t>
            </a:fld>
            <a:endParaRPr lang="en-US" altLang="zh-CN"/>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幻灯片图像占位符 1"/>
          <p:cNvSpPr>
            <a:spLocks noGrp="1" noRot="1" noChangeAspect="1" noTextEdit="1"/>
          </p:cNvSpPr>
          <p:nvPr>
            <p:ph type="sldImg"/>
          </p:nvPr>
        </p:nvSpPr>
        <p:spPr bwMode="auto">
          <a:noFill/>
          <a:ln>
            <a:solidFill>
              <a:srgbClr val="000000"/>
            </a:solidFill>
            <a:miter lim="800000"/>
            <a:headEnd/>
            <a:tailEnd/>
          </a:ln>
        </p:spPr>
      </p:sp>
      <p:sp>
        <p:nvSpPr>
          <p:cNvPr id="14541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a:p>
        </p:txBody>
      </p:sp>
      <p:sp>
        <p:nvSpPr>
          <p:cNvPr id="14541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E2832F5-9F65-448F-A422-F22B01884828}" type="slidenum">
              <a:rPr lang="zh-CN" altLang="en-US"/>
              <a:pPr fontAlgn="base">
                <a:spcBef>
                  <a:spcPct val="0"/>
                </a:spcBef>
                <a:spcAft>
                  <a:spcPct val="0"/>
                </a:spcAft>
              </a:pPr>
              <a:t>66</a:t>
            </a:fld>
            <a:endParaRPr lang="en-US" altLang="zh-CN"/>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幻灯片图像占位符 1"/>
          <p:cNvSpPr>
            <a:spLocks noGrp="1" noRot="1" noChangeAspect="1" noTextEdit="1"/>
          </p:cNvSpPr>
          <p:nvPr>
            <p:ph type="sldImg"/>
          </p:nvPr>
        </p:nvSpPr>
        <p:spPr bwMode="auto">
          <a:noFill/>
          <a:ln>
            <a:solidFill>
              <a:srgbClr val="000000"/>
            </a:solidFill>
            <a:miter lim="800000"/>
            <a:headEnd/>
            <a:tailEnd/>
          </a:ln>
        </p:spPr>
      </p:sp>
      <p:sp>
        <p:nvSpPr>
          <p:cNvPr id="147458"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a:p>
        </p:txBody>
      </p:sp>
      <p:sp>
        <p:nvSpPr>
          <p:cNvPr id="147459"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BAF7BB0-F6DB-4B2E-A8C8-9D26261C8614}" type="slidenum">
              <a:rPr lang="zh-CN" altLang="en-US"/>
              <a:pPr fontAlgn="base">
                <a:spcBef>
                  <a:spcPct val="0"/>
                </a:spcBef>
                <a:spcAft>
                  <a:spcPct val="0"/>
                </a:spcAft>
              </a:pPr>
              <a:t>67</a:t>
            </a:fld>
            <a:endParaRPr lang="en-US" altLang="zh-CN"/>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幻灯片图像占位符 1"/>
          <p:cNvSpPr>
            <a:spLocks noGrp="1" noRot="1" noChangeAspect="1" noTextEdit="1"/>
          </p:cNvSpPr>
          <p:nvPr>
            <p:ph type="sldImg"/>
          </p:nvPr>
        </p:nvSpPr>
        <p:spPr bwMode="auto">
          <a:noFill/>
          <a:ln>
            <a:solidFill>
              <a:srgbClr val="000000"/>
            </a:solidFill>
            <a:miter lim="800000"/>
            <a:headEnd/>
            <a:tailEnd/>
          </a:ln>
        </p:spPr>
      </p:sp>
      <p:sp>
        <p:nvSpPr>
          <p:cNvPr id="149506"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a:p>
        </p:txBody>
      </p:sp>
      <p:sp>
        <p:nvSpPr>
          <p:cNvPr id="149507"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5FE1080-E00A-4613-8344-868A957AF266}" type="slidenum">
              <a:rPr lang="zh-CN" altLang="en-US"/>
              <a:pPr fontAlgn="base">
                <a:spcBef>
                  <a:spcPct val="0"/>
                </a:spcBef>
                <a:spcAft>
                  <a:spcPct val="0"/>
                </a:spcAft>
              </a:pPr>
              <a:t>68</a:t>
            </a:fld>
            <a:endParaRPr lang="en-US" altLang="zh-CN"/>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幻灯片图像占位符 1"/>
          <p:cNvSpPr>
            <a:spLocks noGrp="1" noRot="1" noChangeAspect="1" noTextEdit="1"/>
          </p:cNvSpPr>
          <p:nvPr>
            <p:ph type="sldImg"/>
          </p:nvPr>
        </p:nvSpPr>
        <p:spPr bwMode="auto">
          <a:noFill/>
          <a:ln>
            <a:solidFill>
              <a:srgbClr val="000000"/>
            </a:solidFill>
            <a:miter lim="800000"/>
            <a:headEnd/>
            <a:tailEnd/>
          </a:ln>
        </p:spPr>
      </p:sp>
      <p:sp>
        <p:nvSpPr>
          <p:cNvPr id="151554"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a:p>
        </p:txBody>
      </p:sp>
      <p:sp>
        <p:nvSpPr>
          <p:cNvPr id="151555"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B4429CE-D0DF-495A-91B1-51113ECCCC5B}" type="slidenum">
              <a:rPr lang="zh-CN" altLang="en-US"/>
              <a:pPr fontAlgn="base">
                <a:spcBef>
                  <a:spcPct val="0"/>
                </a:spcBef>
                <a:spcAft>
                  <a:spcPct val="0"/>
                </a:spcAft>
              </a:pPr>
              <a:t>69</a:t>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幻灯片图像占位符 1"/>
          <p:cNvSpPr>
            <a:spLocks noGrp="1" noRot="1" noChangeAspect="1" noTextEdit="1"/>
          </p:cNvSpPr>
          <p:nvPr>
            <p:ph type="sldImg"/>
          </p:nvPr>
        </p:nvSpPr>
        <p:spPr bwMode="auto">
          <a:noFill/>
          <a:ln>
            <a:solidFill>
              <a:srgbClr val="000000"/>
            </a:solidFill>
            <a:miter lim="800000"/>
            <a:headEnd/>
            <a:tailEnd/>
          </a:ln>
        </p:spPr>
      </p:sp>
      <p:sp>
        <p:nvSpPr>
          <p:cNvPr id="26626"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a:p>
        </p:txBody>
      </p:sp>
      <p:sp>
        <p:nvSpPr>
          <p:cNvPr id="26627"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8406C0B-76DB-4BE3-8810-1231BB2E60A9}" type="slidenum">
              <a:rPr lang="zh-CN" altLang="en-US"/>
              <a:pPr fontAlgn="base">
                <a:spcBef>
                  <a:spcPct val="0"/>
                </a:spcBef>
                <a:spcAft>
                  <a:spcPct val="0"/>
                </a:spcAft>
              </a:pPr>
              <a:t>7</a:t>
            </a:fld>
            <a:endParaRPr lang="en-US" altLang="zh-CN"/>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幻灯片图像占位符 1"/>
          <p:cNvSpPr>
            <a:spLocks noGrp="1" noRot="1" noChangeAspect="1" noTextEdit="1"/>
          </p:cNvSpPr>
          <p:nvPr>
            <p:ph type="sldImg"/>
          </p:nvPr>
        </p:nvSpPr>
        <p:spPr bwMode="auto">
          <a:noFill/>
          <a:ln>
            <a:solidFill>
              <a:srgbClr val="000000"/>
            </a:solidFill>
            <a:miter lim="800000"/>
            <a:headEnd/>
            <a:tailEnd/>
          </a:ln>
        </p:spPr>
      </p:sp>
      <p:sp>
        <p:nvSpPr>
          <p:cNvPr id="153602"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a:p>
        </p:txBody>
      </p:sp>
      <p:sp>
        <p:nvSpPr>
          <p:cNvPr id="153603"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ACFFA1D-2027-4CCB-81F9-F976814FED08}" type="slidenum">
              <a:rPr lang="zh-CN" altLang="en-US"/>
              <a:pPr fontAlgn="base">
                <a:spcBef>
                  <a:spcPct val="0"/>
                </a:spcBef>
                <a:spcAft>
                  <a:spcPct val="0"/>
                </a:spcAft>
              </a:pPr>
              <a:t>70</a:t>
            </a:fld>
            <a:endParaRPr lang="en-US" altLang="zh-CN"/>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幻灯片图像占位符 1"/>
          <p:cNvSpPr>
            <a:spLocks noGrp="1" noRot="1" noChangeAspect="1" noTextEdit="1"/>
          </p:cNvSpPr>
          <p:nvPr>
            <p:ph type="sldImg"/>
          </p:nvPr>
        </p:nvSpPr>
        <p:spPr bwMode="auto">
          <a:noFill/>
          <a:ln>
            <a:solidFill>
              <a:srgbClr val="000000"/>
            </a:solidFill>
            <a:miter lim="800000"/>
            <a:headEnd/>
            <a:tailEnd/>
          </a:ln>
        </p:spPr>
      </p:sp>
      <p:sp>
        <p:nvSpPr>
          <p:cNvPr id="15565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a:p>
        </p:txBody>
      </p:sp>
      <p:sp>
        <p:nvSpPr>
          <p:cNvPr id="15565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8A1B3CC-4BBF-48F1-89D5-860ADAED4E96}" type="slidenum">
              <a:rPr lang="zh-CN" altLang="en-US"/>
              <a:pPr fontAlgn="base">
                <a:spcBef>
                  <a:spcPct val="0"/>
                </a:spcBef>
                <a:spcAft>
                  <a:spcPct val="0"/>
                </a:spcAft>
              </a:pPr>
              <a:t>71</a:t>
            </a:fld>
            <a:endParaRPr lang="en-US" altLang="zh-CN"/>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幻灯片图像占位符 1"/>
          <p:cNvSpPr>
            <a:spLocks noGrp="1" noRot="1" noChangeAspect="1"/>
          </p:cNvSpPr>
          <p:nvPr>
            <p:ph type="sldImg"/>
          </p:nvPr>
        </p:nvSpPr>
        <p:spPr bwMode="auto">
          <a:noFill/>
          <a:ln>
            <a:solidFill>
              <a:srgbClr val="000000"/>
            </a:solidFill>
            <a:miter lim="800000"/>
            <a:headEnd/>
            <a:tailEnd/>
          </a:ln>
        </p:spPr>
      </p:sp>
      <p:sp>
        <p:nvSpPr>
          <p:cNvPr id="190466"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a:p>
        </p:txBody>
      </p:sp>
      <p:sp>
        <p:nvSpPr>
          <p:cNvPr id="190467"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69B4A50-4848-4A1C-89BE-7D9A67FFAD98}" type="slidenum">
              <a:rPr lang="zh-CN" altLang="en-US"/>
              <a:pPr fontAlgn="base">
                <a:spcBef>
                  <a:spcPct val="0"/>
                </a:spcBef>
                <a:spcAft>
                  <a:spcPct val="0"/>
                </a:spcAft>
              </a:pPr>
              <a:t>72</a:t>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幻灯片图像占位符 1"/>
          <p:cNvSpPr>
            <a:spLocks noGrp="1" noRot="1" noChangeAspect="1" noTextEdit="1"/>
          </p:cNvSpPr>
          <p:nvPr>
            <p:ph type="sldImg"/>
          </p:nvPr>
        </p:nvSpPr>
        <p:spPr bwMode="auto">
          <a:noFill/>
          <a:ln>
            <a:solidFill>
              <a:srgbClr val="000000"/>
            </a:solidFill>
            <a:miter lim="800000"/>
            <a:headEnd/>
            <a:tailEnd/>
          </a:ln>
        </p:spPr>
      </p:sp>
      <p:sp>
        <p:nvSpPr>
          <p:cNvPr id="28674"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a:p>
        </p:txBody>
      </p:sp>
      <p:sp>
        <p:nvSpPr>
          <p:cNvPr id="28675"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D579795-384C-469E-9794-CD15B6614558}" type="slidenum">
              <a:rPr lang="zh-CN" altLang="en-US"/>
              <a:pPr fontAlgn="base">
                <a:spcBef>
                  <a:spcPct val="0"/>
                </a:spcBef>
                <a:spcAft>
                  <a:spcPct val="0"/>
                </a:spcAft>
              </a:pPr>
              <a:t>8</a:t>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幻灯片图像占位符 1"/>
          <p:cNvSpPr>
            <a:spLocks noGrp="1" noRot="1" noChangeAspect="1" noTextEdit="1"/>
          </p:cNvSpPr>
          <p:nvPr>
            <p:ph type="sldImg"/>
          </p:nvPr>
        </p:nvSpPr>
        <p:spPr bwMode="auto">
          <a:noFill/>
          <a:ln>
            <a:solidFill>
              <a:srgbClr val="000000"/>
            </a:solidFill>
            <a:miter lim="800000"/>
            <a:headEnd/>
            <a:tailEnd/>
          </a:ln>
        </p:spPr>
      </p:sp>
      <p:sp>
        <p:nvSpPr>
          <p:cNvPr id="30722"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a:p>
        </p:txBody>
      </p:sp>
      <p:sp>
        <p:nvSpPr>
          <p:cNvPr id="30723"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F48EEAA-F0BE-49C4-AF87-8CC19640A97D}" type="slidenum">
              <a:rPr lang="zh-CN" altLang="en-US"/>
              <a:pPr fontAlgn="base">
                <a:spcBef>
                  <a:spcPct val="0"/>
                </a:spcBef>
                <a:spcAft>
                  <a:spcPct val="0"/>
                </a:spcAft>
              </a:pPr>
              <a:t>9</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19922" y="2012700"/>
            <a:ext cx="6722899" cy="1893792"/>
          </a:xfrm>
        </p:spPr>
        <p:txBody>
          <a:bodyPr anchor="b">
            <a:normAutofit/>
          </a:bodyPr>
          <a:lstStyle>
            <a:lvl1pPr algn="ctr">
              <a:defRPr sz="4400">
                <a:solidFill>
                  <a:schemeClr val="accent1"/>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5019922" y="4096590"/>
            <a:ext cx="6722899" cy="601472"/>
          </a:xfrm>
        </p:spPr>
        <p:txBody>
          <a:bodyPr>
            <a:normAutofit/>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lvl1pPr>
              <a:defRPr/>
            </a:lvl1pPr>
          </a:lstStyle>
          <a:p>
            <a:pPr>
              <a:defRPr/>
            </a:pPr>
            <a:fld id="{1FB1D7A5-914A-48AB-918B-D5FAC6A56CE0}" type="datetimeFigureOut">
              <a:rPr lang="zh-CN" altLang="en-US"/>
              <a:pPr>
                <a:defRPr/>
              </a:pPr>
              <a:t>2021/2/3</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1E2E31FB-862E-41DE-A549-CE1E6C5321E1}" type="slidenum">
              <a:rPr lang="zh-CN" altLang="en-US"/>
              <a:pPr>
                <a:defRPr/>
              </a:pPr>
              <a:t>‹#›</a:t>
            </a:fld>
            <a:endParaRPr lang="zh-CN" altLang="en-US"/>
          </a:p>
        </p:txBody>
      </p:sp>
    </p:spTree>
  </p:cSld>
  <p:clrMapOvr>
    <a:masterClrMapping/>
  </p:clrMapOvr>
  <p:transition spd="slow">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9" name="文本占位符 8"/>
          <p:cNvSpPr>
            <a:spLocks noGrp="1"/>
          </p:cNvSpPr>
          <p:nvPr>
            <p:ph type="body" sz="quarter" idx="13"/>
          </p:nvPr>
        </p:nvSpPr>
        <p:spPr>
          <a:xfrm>
            <a:off x="839559" y="255122"/>
            <a:ext cx="10512884" cy="5817709"/>
          </a:xfrm>
        </p:spPr>
        <p:txBody>
          <a:bodyPr>
            <a:normAutofit/>
          </a:bodyPr>
          <a:lstStyle>
            <a:lvl1pPr marL="0" indent="0">
              <a:buFontTx/>
              <a:buNone/>
              <a:defRPr sz="2400">
                <a:solidFill>
                  <a:schemeClr val="accent1"/>
                </a:solidFill>
              </a:defRPr>
            </a:lvl1pPr>
            <a:lvl2pPr marL="393700" indent="0">
              <a:buFontTx/>
              <a:buNone/>
              <a:defRPr sz="2000">
                <a:solidFill>
                  <a:schemeClr val="accent1"/>
                </a:solidFill>
              </a:defRPr>
            </a:lvl2pPr>
            <a:lvl3pPr marL="661035" indent="0">
              <a:buFontTx/>
              <a:buNone/>
              <a:defRPr sz="1800">
                <a:solidFill>
                  <a:schemeClr val="accent1"/>
                </a:solidFill>
              </a:defRPr>
            </a:lvl3pPr>
            <a:lvl4pPr marL="851535" indent="0">
              <a:buFontTx/>
              <a:buNone/>
              <a:defRPr sz="1800">
                <a:solidFill>
                  <a:schemeClr val="accent1"/>
                </a:solidFill>
              </a:defRPr>
            </a:lvl4pPr>
            <a:lvl5pPr marL="1054735" indent="0">
              <a:buFontTx/>
              <a:buNone/>
              <a:defRPr sz="1800">
                <a:solidFill>
                  <a:schemeClr val="accent1"/>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Date Placeholder 3"/>
          <p:cNvSpPr>
            <a:spLocks noGrp="1"/>
          </p:cNvSpPr>
          <p:nvPr>
            <p:ph type="dt" sz="half" idx="14"/>
          </p:nvPr>
        </p:nvSpPr>
        <p:spPr/>
        <p:txBody>
          <a:bodyPr/>
          <a:lstStyle>
            <a:lvl1pPr>
              <a:defRPr/>
            </a:lvl1pPr>
          </a:lstStyle>
          <a:p>
            <a:pPr>
              <a:defRPr/>
            </a:pPr>
            <a:fld id="{2E6EDE7C-7A5E-414A-85ED-8880FBAAD60E}" type="datetimeFigureOut">
              <a:rPr lang="zh-CN" altLang="en-US"/>
              <a:pPr>
                <a:defRPr/>
              </a:pPr>
              <a:t>2021/2/3</a:t>
            </a:fld>
            <a:endParaRPr lang="zh-CN" altLang="en-US"/>
          </a:p>
        </p:txBody>
      </p:sp>
      <p:sp>
        <p:nvSpPr>
          <p:cNvPr id="4" name="Footer Placeholder 4"/>
          <p:cNvSpPr>
            <a:spLocks noGrp="1"/>
          </p:cNvSpPr>
          <p:nvPr>
            <p:ph type="ftr" sz="quarter" idx="15"/>
          </p:nvPr>
        </p:nvSpPr>
        <p:spPr/>
        <p:txBody>
          <a:bodyPr/>
          <a:lstStyle>
            <a:lvl1pPr>
              <a:defRPr/>
            </a:lvl1pPr>
          </a:lstStyle>
          <a:p>
            <a:pPr>
              <a:defRPr/>
            </a:pPr>
            <a:endParaRPr lang="zh-CN" altLang="en-US"/>
          </a:p>
        </p:txBody>
      </p:sp>
      <p:sp>
        <p:nvSpPr>
          <p:cNvPr id="5" name="Slide Number Placeholder 5"/>
          <p:cNvSpPr>
            <a:spLocks noGrp="1"/>
          </p:cNvSpPr>
          <p:nvPr>
            <p:ph type="sldNum" sz="quarter" idx="16"/>
          </p:nvPr>
        </p:nvSpPr>
        <p:spPr/>
        <p:txBody>
          <a:bodyPr/>
          <a:lstStyle>
            <a:lvl1pPr>
              <a:defRPr/>
            </a:lvl1pPr>
          </a:lstStyle>
          <a:p>
            <a:pPr>
              <a:defRPr/>
            </a:pPr>
            <a:fld id="{649A4249-36CF-4AFF-9E6F-404E9B530C21}" type="slidenum">
              <a:rPr lang="zh-CN" altLang="en-US"/>
              <a:pPr>
                <a:defRPr/>
              </a:pPr>
              <a:t>‹#›</a:t>
            </a:fld>
            <a:endParaRPr lang="zh-CN" altLang="en-US"/>
          </a:p>
        </p:txBody>
      </p:sp>
    </p:spTree>
  </p:cSld>
  <p:clrMapOvr>
    <a:masterClrMapping/>
  </p:clrMapOvr>
  <p:transition spd="slow">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lvl1pPr>
          </a:lstStyle>
          <a:p>
            <a:pPr>
              <a:defRPr/>
            </a:pPr>
            <a:fld id="{C06718C1-9B90-4E70-9B9E-D66B9873DD60}" type="datetimeFigureOut">
              <a:rPr lang="zh-CN" altLang="en-US"/>
              <a:pPr>
                <a:defRPr/>
              </a:pPr>
              <a:t>2021/2/3</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1E5E963A-172A-4F2A-AB32-CCDFB9A2AB68}" type="slidenum">
              <a:rPr lang="zh-CN" altLang="en-US"/>
              <a:pPr>
                <a:defRPr/>
              </a:pPr>
              <a:t>‹#›</a:t>
            </a:fld>
            <a:endParaRPr lang="zh-CN" altLang="en-US"/>
          </a:p>
        </p:txBody>
      </p:sp>
    </p:spTree>
  </p:cSld>
  <p:clrMapOvr>
    <a:masterClrMapping/>
  </p:clrMapOvr>
  <p:transition spd="slow">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cxnSp>
        <p:nvCxnSpPr>
          <p:cNvPr id="4" name="直接连接符 3"/>
          <p:cNvCxnSpPr>
            <a:cxnSpLocks noChangeShapeType="1"/>
          </p:cNvCxnSpPr>
          <p:nvPr userDrawn="1">
            <p:custDataLst>
              <p:tags r:id="rId1"/>
            </p:custDataLst>
          </p:nvPr>
        </p:nvCxnSpPr>
        <p:spPr bwMode="auto">
          <a:xfrm>
            <a:off x="0" y="3330575"/>
            <a:ext cx="8153400" cy="0"/>
          </a:xfrm>
          <a:prstGeom prst="line">
            <a:avLst/>
          </a:prstGeom>
          <a:noFill/>
          <a:ln w="19050" algn="ctr">
            <a:solidFill>
              <a:schemeClr val="accent1"/>
            </a:solidFill>
            <a:miter lim="800000"/>
            <a:headEnd/>
            <a:tailEnd/>
          </a:ln>
        </p:spPr>
      </p:cxnSp>
      <p:cxnSp>
        <p:nvCxnSpPr>
          <p:cNvPr id="5" name="直接连接符 4"/>
          <p:cNvCxnSpPr>
            <a:cxnSpLocks noChangeShapeType="1"/>
          </p:cNvCxnSpPr>
          <p:nvPr userDrawn="1">
            <p:custDataLst>
              <p:tags r:id="rId2"/>
            </p:custDataLst>
          </p:nvPr>
        </p:nvCxnSpPr>
        <p:spPr bwMode="auto">
          <a:xfrm>
            <a:off x="5073650" y="3368675"/>
            <a:ext cx="7118350" cy="0"/>
          </a:xfrm>
          <a:prstGeom prst="line">
            <a:avLst/>
          </a:prstGeom>
          <a:noFill/>
          <a:ln w="19050" algn="ctr">
            <a:solidFill>
              <a:schemeClr val="accent1"/>
            </a:solidFill>
            <a:miter lim="800000"/>
            <a:headEnd/>
            <a:tailEnd/>
          </a:ln>
        </p:spPr>
      </p:cxnSp>
      <p:sp>
        <p:nvSpPr>
          <p:cNvPr id="2" name="Title 1"/>
          <p:cNvSpPr>
            <a:spLocks noGrp="1"/>
          </p:cNvSpPr>
          <p:nvPr>
            <p:ph type="title"/>
          </p:nvPr>
        </p:nvSpPr>
        <p:spPr>
          <a:xfrm>
            <a:off x="2596896" y="1709738"/>
            <a:ext cx="5556503" cy="1524781"/>
          </a:xfrm>
        </p:spPr>
        <p:txBody>
          <a:bodyPr anchor="b">
            <a:noAutofit/>
          </a:bodyPr>
          <a:lstStyle>
            <a:lvl1pPr>
              <a:defRPr sz="4400"/>
            </a:lvl1pPr>
          </a:lstStyle>
          <a:p>
            <a:r>
              <a:rPr lang="zh-CN" altLang="en-US" dirty="0"/>
              <a:t>单击此处编辑母版标题样式</a:t>
            </a:r>
            <a:endParaRPr lang="en-US" dirty="0"/>
          </a:p>
        </p:txBody>
      </p:sp>
      <p:sp>
        <p:nvSpPr>
          <p:cNvPr id="3" name="Text Placeholder 2"/>
          <p:cNvSpPr>
            <a:spLocks noGrp="1"/>
          </p:cNvSpPr>
          <p:nvPr>
            <p:ph type="body" idx="1"/>
          </p:nvPr>
        </p:nvSpPr>
        <p:spPr>
          <a:xfrm>
            <a:off x="5073651" y="3634120"/>
            <a:ext cx="3814318" cy="65127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6" name="Date Placeholder 3"/>
          <p:cNvSpPr>
            <a:spLocks noGrp="1"/>
          </p:cNvSpPr>
          <p:nvPr>
            <p:ph type="dt" sz="half" idx="10"/>
          </p:nvPr>
        </p:nvSpPr>
        <p:spPr/>
        <p:txBody>
          <a:bodyPr/>
          <a:lstStyle>
            <a:lvl1pPr>
              <a:defRPr/>
            </a:lvl1pPr>
          </a:lstStyle>
          <a:p>
            <a:pPr>
              <a:defRPr/>
            </a:pPr>
            <a:fld id="{2E40F7C3-74B1-4469-B687-2219654E8C37}" type="datetimeFigureOut">
              <a:rPr lang="zh-CN" altLang="en-US"/>
              <a:pPr>
                <a:defRPr/>
              </a:pPr>
              <a:t>2021/2/3</a:t>
            </a:fld>
            <a:endParaRPr lang="zh-CN" altLang="en-US"/>
          </a:p>
        </p:txBody>
      </p:sp>
      <p:sp>
        <p:nvSpPr>
          <p:cNvPr id="7" name="Footer Placeholder 4"/>
          <p:cNvSpPr>
            <a:spLocks noGrp="1"/>
          </p:cNvSpPr>
          <p:nvPr>
            <p:ph type="ftr" sz="quarter" idx="11"/>
          </p:nvPr>
        </p:nvSpPr>
        <p:spPr/>
        <p:txBody>
          <a:bodyPr/>
          <a:lstStyle>
            <a:lvl1pPr>
              <a:defRPr/>
            </a:lvl1pPr>
          </a:lstStyle>
          <a:p>
            <a:pPr>
              <a:defRPr/>
            </a:pPr>
            <a:endParaRPr lang="zh-CN" altLang="en-US"/>
          </a:p>
        </p:txBody>
      </p:sp>
      <p:sp>
        <p:nvSpPr>
          <p:cNvPr id="8" name="Slide Number Placeholder 5"/>
          <p:cNvSpPr>
            <a:spLocks noGrp="1"/>
          </p:cNvSpPr>
          <p:nvPr>
            <p:ph type="sldNum" sz="quarter" idx="12"/>
          </p:nvPr>
        </p:nvSpPr>
        <p:spPr/>
        <p:txBody>
          <a:bodyPr/>
          <a:lstStyle>
            <a:lvl1pPr>
              <a:defRPr/>
            </a:lvl1pPr>
          </a:lstStyle>
          <a:p>
            <a:pPr>
              <a:defRPr/>
            </a:pPr>
            <a:fld id="{E4A4EA88-7C57-451F-9AB9-E3109378E5DC}" type="slidenum">
              <a:rPr lang="zh-CN" altLang="en-US"/>
              <a:pPr>
                <a:defRPr/>
              </a:pPr>
              <a:t>‹#›</a:t>
            </a:fld>
            <a:endParaRPr lang="zh-CN" altLang="en-US"/>
          </a:p>
        </p:txBody>
      </p:sp>
    </p:spTree>
  </p:cSld>
  <p:clrMapOvr>
    <a:masterClrMapping/>
  </p:clrMapOvr>
  <p:transition spd="slow">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3"/>
          <p:cNvSpPr>
            <a:spLocks noGrp="1"/>
          </p:cNvSpPr>
          <p:nvPr>
            <p:ph type="dt" sz="half" idx="10"/>
          </p:nvPr>
        </p:nvSpPr>
        <p:spPr/>
        <p:txBody>
          <a:bodyPr/>
          <a:lstStyle>
            <a:lvl1pPr>
              <a:defRPr/>
            </a:lvl1pPr>
          </a:lstStyle>
          <a:p>
            <a:pPr>
              <a:defRPr/>
            </a:pPr>
            <a:fld id="{FB4981F6-FBEA-440D-95E9-F6616191195C}" type="datetimeFigureOut">
              <a:rPr lang="zh-CN" altLang="en-US"/>
              <a:pPr>
                <a:defRPr/>
              </a:pPr>
              <a:t>2021/2/3</a:t>
            </a:fld>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E73E7372-F782-4613-A06F-1FE6BD9FB6EA}" type="slidenum">
              <a:rPr lang="zh-CN" altLang="en-US"/>
              <a:pPr>
                <a:defRPr/>
              </a:pPr>
              <a:t>‹#›</a:t>
            </a:fld>
            <a:endParaRPr lang="zh-CN" altLang="en-US"/>
          </a:p>
        </p:txBody>
      </p:sp>
    </p:spTree>
  </p:cSld>
  <p:clrMapOvr>
    <a:masterClrMapping/>
  </p:clrMapOvr>
  <p:transition spd="slow">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917765"/>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8" y="2505075"/>
            <a:ext cx="5157787" cy="3684588"/>
          </a:xfr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3"/>
          <p:cNvSpPr>
            <a:spLocks noGrp="1"/>
          </p:cNvSpPr>
          <p:nvPr>
            <p:ph type="dt" sz="half" idx="10"/>
          </p:nvPr>
        </p:nvSpPr>
        <p:spPr/>
        <p:txBody>
          <a:bodyPr/>
          <a:lstStyle>
            <a:lvl1pPr>
              <a:defRPr/>
            </a:lvl1pPr>
          </a:lstStyle>
          <a:p>
            <a:pPr>
              <a:defRPr/>
            </a:pPr>
            <a:fld id="{711F450E-4AA0-481F-A548-470F88439DC7}" type="datetimeFigureOut">
              <a:rPr lang="zh-CN" altLang="en-US"/>
              <a:pPr>
                <a:defRPr/>
              </a:pPr>
              <a:t>2021/2/3</a:t>
            </a:fld>
            <a:endParaRPr lang="zh-CN" altLang="en-US"/>
          </a:p>
        </p:txBody>
      </p:sp>
      <p:sp>
        <p:nvSpPr>
          <p:cNvPr id="8" name="Footer Placeholder 4"/>
          <p:cNvSpPr>
            <a:spLocks noGrp="1"/>
          </p:cNvSpPr>
          <p:nvPr>
            <p:ph type="ftr" sz="quarter" idx="11"/>
          </p:nvPr>
        </p:nvSpPr>
        <p:spPr/>
        <p:txBody>
          <a:bodyPr/>
          <a:lstStyle>
            <a:lvl1pPr>
              <a:defRPr/>
            </a:lvl1pPr>
          </a:lstStyle>
          <a:p>
            <a:pPr>
              <a:defRPr/>
            </a:pPr>
            <a:endParaRPr lang="zh-CN" altLang="en-US"/>
          </a:p>
        </p:txBody>
      </p:sp>
      <p:sp>
        <p:nvSpPr>
          <p:cNvPr id="9" name="Slide Number Placeholder 5"/>
          <p:cNvSpPr>
            <a:spLocks noGrp="1"/>
          </p:cNvSpPr>
          <p:nvPr>
            <p:ph type="sldNum" sz="quarter" idx="12"/>
          </p:nvPr>
        </p:nvSpPr>
        <p:spPr/>
        <p:txBody>
          <a:bodyPr/>
          <a:lstStyle>
            <a:lvl1pPr>
              <a:defRPr/>
            </a:lvl1pPr>
          </a:lstStyle>
          <a:p>
            <a:pPr>
              <a:defRPr/>
            </a:pPr>
            <a:fld id="{55DDCF29-63AC-4CD6-8964-35B58CD60BE1}" type="slidenum">
              <a:rPr lang="zh-CN" altLang="en-US"/>
              <a:pPr>
                <a:defRPr/>
              </a:pPr>
              <a:t>‹#›</a:t>
            </a:fld>
            <a:endParaRPr lang="zh-CN" altLang="en-US"/>
          </a:p>
        </p:txBody>
      </p:sp>
    </p:spTree>
  </p:cSld>
  <p:clrMapOvr>
    <a:masterClrMapping/>
  </p:clrMapOvr>
  <p:transition spd="slow">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3150927" y="2548766"/>
            <a:ext cx="5890146" cy="917765"/>
          </a:xfrm>
        </p:spPr>
        <p:txBody>
          <a:bodyPr/>
          <a:lstStyle/>
          <a:p>
            <a:r>
              <a:rPr lang="zh-CN" altLang="en-US"/>
              <a:t>单击此处编辑母版标题样式</a:t>
            </a:r>
            <a:endParaRPr lang="en-US" dirty="0"/>
          </a:p>
        </p:txBody>
      </p:sp>
      <p:sp>
        <p:nvSpPr>
          <p:cNvPr id="3" name="Date Placeholder 3"/>
          <p:cNvSpPr>
            <a:spLocks noGrp="1"/>
          </p:cNvSpPr>
          <p:nvPr>
            <p:ph type="dt" sz="half" idx="10"/>
          </p:nvPr>
        </p:nvSpPr>
        <p:spPr/>
        <p:txBody>
          <a:bodyPr/>
          <a:lstStyle>
            <a:lvl1pPr>
              <a:defRPr/>
            </a:lvl1pPr>
          </a:lstStyle>
          <a:p>
            <a:pPr>
              <a:defRPr/>
            </a:pPr>
            <a:fld id="{83F2657B-ECB7-408B-BD73-56A69B89DF70}" type="datetimeFigureOut">
              <a:rPr lang="zh-CN" altLang="en-US"/>
              <a:pPr>
                <a:defRPr/>
              </a:pPr>
              <a:t>2021/2/3</a:t>
            </a:fld>
            <a:endParaRPr lang="zh-CN" altLang="en-US"/>
          </a:p>
        </p:txBody>
      </p:sp>
      <p:sp>
        <p:nvSpPr>
          <p:cNvPr id="4" name="Footer Placeholder 4"/>
          <p:cNvSpPr>
            <a:spLocks noGrp="1"/>
          </p:cNvSpPr>
          <p:nvPr>
            <p:ph type="ftr" sz="quarter" idx="11"/>
          </p:nvPr>
        </p:nvSpPr>
        <p:spPr/>
        <p:txBody>
          <a:bodyPr/>
          <a:lstStyle>
            <a:lvl1pPr>
              <a:defRPr/>
            </a:lvl1pPr>
          </a:lstStyle>
          <a:p>
            <a:pPr>
              <a:defRPr/>
            </a:pPr>
            <a:endParaRPr lang="zh-CN" altLang="en-US"/>
          </a:p>
        </p:txBody>
      </p:sp>
      <p:sp>
        <p:nvSpPr>
          <p:cNvPr id="5" name="Slide Number Placeholder 5"/>
          <p:cNvSpPr>
            <a:spLocks noGrp="1"/>
          </p:cNvSpPr>
          <p:nvPr>
            <p:ph type="sldNum" sz="quarter" idx="12"/>
          </p:nvPr>
        </p:nvSpPr>
        <p:spPr/>
        <p:txBody>
          <a:bodyPr/>
          <a:lstStyle>
            <a:lvl1pPr>
              <a:defRPr/>
            </a:lvl1pPr>
          </a:lstStyle>
          <a:p>
            <a:pPr>
              <a:defRPr/>
            </a:pPr>
            <a:fld id="{A6AB8876-8C97-4011-99E1-98E263BA93F9}" type="slidenum">
              <a:rPr lang="zh-CN" altLang="en-US"/>
              <a:pPr>
                <a:defRPr/>
              </a:pPr>
              <a:t>‹#›</a:t>
            </a:fld>
            <a:endParaRPr lang="zh-CN" altLang="en-US"/>
          </a:p>
        </p:txBody>
      </p:sp>
    </p:spTree>
  </p:cSld>
  <p:clrMapOvr>
    <a:masterClrMapping/>
  </p:clrMapOvr>
  <p:transition spd="slow">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692C513-D1EF-43AF-B5DD-217B69A0C624}" type="datetimeFigureOut">
              <a:rPr lang="zh-CN" altLang="en-US"/>
              <a:pPr>
                <a:defRPr/>
              </a:pPr>
              <a:t>2021/2/3</a:t>
            </a:fld>
            <a:endParaRPr lang="zh-CN" altLang="en-US"/>
          </a:p>
        </p:txBody>
      </p:sp>
      <p:sp>
        <p:nvSpPr>
          <p:cNvPr id="3" name="Footer Placeholder 4"/>
          <p:cNvSpPr>
            <a:spLocks noGrp="1"/>
          </p:cNvSpPr>
          <p:nvPr>
            <p:ph type="ftr" sz="quarter" idx="11"/>
          </p:nvPr>
        </p:nvSpPr>
        <p:spPr/>
        <p:txBody>
          <a:bodyPr/>
          <a:lstStyle>
            <a:lvl1pPr>
              <a:defRPr/>
            </a:lvl1pPr>
          </a:lstStyle>
          <a:p>
            <a:pPr>
              <a:defRPr/>
            </a:pPr>
            <a:endParaRPr lang="zh-CN" altLang="en-US"/>
          </a:p>
        </p:txBody>
      </p:sp>
      <p:sp>
        <p:nvSpPr>
          <p:cNvPr id="4" name="Slide Number Placeholder 5"/>
          <p:cNvSpPr>
            <a:spLocks noGrp="1"/>
          </p:cNvSpPr>
          <p:nvPr>
            <p:ph type="sldNum" sz="quarter" idx="12"/>
          </p:nvPr>
        </p:nvSpPr>
        <p:spPr/>
        <p:txBody>
          <a:bodyPr/>
          <a:lstStyle>
            <a:lvl1pPr>
              <a:defRPr/>
            </a:lvl1pPr>
          </a:lstStyle>
          <a:p>
            <a:pPr>
              <a:defRPr/>
            </a:pPr>
            <a:fld id="{FA23CB6D-8B13-451B-8A7E-66E89D28A742}" type="slidenum">
              <a:rPr lang="zh-CN" altLang="en-US"/>
              <a:pPr>
                <a:defRPr/>
              </a:pPr>
              <a:t>‹#›</a:t>
            </a:fld>
            <a:endParaRPr lang="zh-CN" altLang="en-US"/>
          </a:p>
        </p:txBody>
      </p:sp>
    </p:spTree>
  </p:cSld>
  <p:clrMapOvr>
    <a:masterClrMapping/>
  </p:clrMapOvr>
  <p:transition spd="slow">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7" y="457200"/>
            <a:ext cx="4165200" cy="1600200"/>
          </a:xfrm>
        </p:spPr>
        <p:txBody>
          <a:bodyPr anchor="b"/>
          <a:lstStyle>
            <a:lvl1pPr>
              <a:defRPr sz="3200"/>
            </a:lvl1pPr>
          </a:lstStyle>
          <a:p>
            <a:r>
              <a:rPr lang="zh-CN" altLang="en-US" dirty="0"/>
              <a:t>单击此处编辑母版标题样式</a:t>
            </a:r>
            <a:endParaRPr lang="en-US" dirty="0"/>
          </a:p>
        </p:txBody>
      </p:sp>
      <p:sp>
        <p:nvSpPr>
          <p:cNvPr id="3" name="Picture Placeholder 2"/>
          <p:cNvSpPr>
            <a:spLocks noGrp="1"/>
          </p:cNvSpPr>
          <p:nvPr>
            <p:ph type="pic" idx="1"/>
          </p:nvPr>
        </p:nvSpPr>
        <p:spPr>
          <a:xfrm>
            <a:off x="5183188" y="457199"/>
            <a:ext cx="6172200" cy="54036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dirty="0"/>
              <a:t>单击图标添加图片</a:t>
            </a:r>
            <a:endParaRPr lang="en-US" noProof="0" dirty="0"/>
          </a:p>
        </p:txBody>
      </p:sp>
      <p:sp>
        <p:nvSpPr>
          <p:cNvPr id="4" name="Text Placeholder 3"/>
          <p:cNvSpPr>
            <a:spLocks noGrp="1"/>
          </p:cNvSpPr>
          <p:nvPr>
            <p:ph type="body" sz="half" idx="2"/>
          </p:nvPr>
        </p:nvSpPr>
        <p:spPr>
          <a:xfrm>
            <a:off x="839787" y="2057400"/>
            <a:ext cx="4165200" cy="3811588"/>
          </a:xfrm>
        </p:spPr>
        <p:txBody>
          <a:bodyPr>
            <a:normAutofit/>
          </a:bodyPr>
          <a:lstStyle>
            <a:lvl1pPr marL="0" indent="0">
              <a:buNone/>
              <a:defRPr sz="200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3"/>
          <p:cNvSpPr>
            <a:spLocks noGrp="1"/>
          </p:cNvSpPr>
          <p:nvPr>
            <p:ph type="dt" sz="half" idx="10"/>
          </p:nvPr>
        </p:nvSpPr>
        <p:spPr/>
        <p:txBody>
          <a:bodyPr/>
          <a:lstStyle>
            <a:lvl1pPr>
              <a:defRPr/>
            </a:lvl1pPr>
          </a:lstStyle>
          <a:p>
            <a:pPr>
              <a:defRPr/>
            </a:pPr>
            <a:fld id="{4F0F640D-EEC8-4814-B040-F91B908E46C8}" type="datetimeFigureOut">
              <a:rPr lang="zh-CN" altLang="en-US"/>
              <a:pPr>
                <a:defRPr/>
              </a:pPr>
              <a:t>2021/2/3</a:t>
            </a:fld>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F0AE28E9-2CD9-4BA8-ADF7-48C1FCC88C2A}" type="slidenum">
              <a:rPr lang="zh-CN" altLang="en-US"/>
              <a:pPr>
                <a:defRPr/>
              </a:pPr>
              <a:t>‹#›</a:t>
            </a:fld>
            <a:endParaRPr lang="zh-CN" altLang="en-US"/>
          </a:p>
        </p:txBody>
      </p:sp>
    </p:spTree>
  </p:cSld>
  <p:clrMapOvr>
    <a:masterClrMapping/>
  </p:clrMapOvr>
  <p:transition spd="slow">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lvl1pPr>
          </a:lstStyle>
          <a:p>
            <a:pPr>
              <a:defRPr/>
            </a:pPr>
            <a:fld id="{C3CB31FC-0930-4F61-9BCB-5F7A3EF2215D}" type="datetimeFigureOut">
              <a:rPr lang="zh-CN" altLang="en-US"/>
              <a:pPr>
                <a:defRPr/>
              </a:pPr>
              <a:t>2021/2/3</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FBBC6AC9-8B16-4EA6-8D37-C3D2F457D74B}" type="slidenum">
              <a:rPr lang="zh-CN" altLang="en-US"/>
              <a:pPr>
                <a:defRPr/>
              </a:pPr>
              <a:t>‹#›</a:t>
            </a:fld>
            <a:endParaRPr lang="zh-CN" altLang="en-US"/>
          </a:p>
        </p:txBody>
      </p:sp>
    </p:spTree>
  </p:cSld>
  <p:clrMapOvr>
    <a:masterClrMapping/>
  </p:clrMapOvr>
  <p:transition spd="slow">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custDataLst>
              <p:tags r:id="rId12"/>
            </p:custDataLst>
          </p:nvPr>
        </p:nvSpPr>
        <p:spPr bwMode="auto">
          <a:xfrm>
            <a:off x="838200" y="365125"/>
            <a:ext cx="10515600" cy="9175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a:t>单击此处编辑母版标题样式</a:t>
            </a:r>
            <a:endParaRPr lang="en-US"/>
          </a:p>
        </p:txBody>
      </p:sp>
      <p:sp>
        <p:nvSpPr>
          <p:cNvPr id="1027" name="Text Placeholder 2"/>
          <p:cNvSpPr>
            <a:spLocks noGrp="1"/>
          </p:cNvSpPr>
          <p:nvPr>
            <p:ph type="body" idx="1"/>
            <p:custDataLst>
              <p:tags r:id="rId13"/>
            </p:custDataLst>
          </p:nvPr>
        </p:nvSpPr>
        <p:spPr bwMode="auto">
          <a:xfrm>
            <a:off x="838200" y="1677988"/>
            <a:ext cx="10515600" cy="44989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B5935D63-696D-45E3-87D0-DB1E26DD34BF}" type="datetimeFigureOut">
              <a:rPr lang="zh-CN" altLang="en-US"/>
              <a:pPr>
                <a:defRPr/>
              </a:pPr>
              <a:t>2021/2/3</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defRPr>
            </a:lvl1pPr>
          </a:lstStyle>
          <a:p>
            <a:pPr>
              <a:defRPr/>
            </a:pPr>
            <a:fld id="{6A09A19E-640E-4933-A519-FC07010E6D1F}"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59" r:id="rId1"/>
    <p:sldLayoutId id="2147483651" r:id="rId2"/>
    <p:sldLayoutId id="2147483660" r:id="rId3"/>
    <p:sldLayoutId id="2147483652" r:id="rId4"/>
    <p:sldLayoutId id="2147483653" r:id="rId5"/>
    <p:sldLayoutId id="2147483654" r:id="rId6"/>
    <p:sldLayoutId id="2147483655" r:id="rId7"/>
    <p:sldLayoutId id="2147483656" r:id="rId8"/>
    <p:sldLayoutId id="2147483657" r:id="rId9"/>
    <p:sldLayoutId id="2147483658" r:id="rId10"/>
  </p:sldLayoutIdLst>
  <p:transition spd="slow">
    <p:newsflash/>
  </p:transition>
  <p:txStyles>
    <p:titleStyle>
      <a:lvl1pPr algn="l" rtl="0" fontAlgn="base">
        <a:lnSpc>
          <a:spcPct val="90000"/>
        </a:lnSpc>
        <a:spcBef>
          <a:spcPct val="0"/>
        </a:spcBef>
        <a:spcAft>
          <a:spcPct val="0"/>
        </a:spcAft>
        <a:defRPr sz="3600" b="1" kern="1200">
          <a:solidFill>
            <a:schemeClr val="accent1"/>
          </a:solidFill>
          <a:latin typeface="+mj-lt"/>
          <a:ea typeface="+mj-ea"/>
          <a:cs typeface="+mj-cs"/>
        </a:defRPr>
      </a:lvl1pPr>
      <a:lvl2pPr algn="l" rtl="0" fontAlgn="base">
        <a:lnSpc>
          <a:spcPct val="90000"/>
        </a:lnSpc>
        <a:spcBef>
          <a:spcPct val="0"/>
        </a:spcBef>
        <a:spcAft>
          <a:spcPct val="0"/>
        </a:spcAft>
        <a:defRPr sz="3600" b="1">
          <a:solidFill>
            <a:schemeClr val="accent1"/>
          </a:solidFill>
          <a:latin typeface="Arial" charset="0"/>
          <a:ea typeface="黑体" pitchFamily="49" charset="-122"/>
        </a:defRPr>
      </a:lvl2pPr>
      <a:lvl3pPr algn="l" rtl="0" fontAlgn="base">
        <a:lnSpc>
          <a:spcPct val="90000"/>
        </a:lnSpc>
        <a:spcBef>
          <a:spcPct val="0"/>
        </a:spcBef>
        <a:spcAft>
          <a:spcPct val="0"/>
        </a:spcAft>
        <a:defRPr sz="3600" b="1">
          <a:solidFill>
            <a:schemeClr val="accent1"/>
          </a:solidFill>
          <a:latin typeface="Arial" charset="0"/>
          <a:ea typeface="黑体" pitchFamily="49" charset="-122"/>
        </a:defRPr>
      </a:lvl3pPr>
      <a:lvl4pPr algn="l" rtl="0" fontAlgn="base">
        <a:lnSpc>
          <a:spcPct val="90000"/>
        </a:lnSpc>
        <a:spcBef>
          <a:spcPct val="0"/>
        </a:spcBef>
        <a:spcAft>
          <a:spcPct val="0"/>
        </a:spcAft>
        <a:defRPr sz="3600" b="1">
          <a:solidFill>
            <a:schemeClr val="accent1"/>
          </a:solidFill>
          <a:latin typeface="Arial" charset="0"/>
          <a:ea typeface="黑体" pitchFamily="49" charset="-122"/>
        </a:defRPr>
      </a:lvl4pPr>
      <a:lvl5pPr algn="l" rtl="0" fontAlgn="base">
        <a:lnSpc>
          <a:spcPct val="90000"/>
        </a:lnSpc>
        <a:spcBef>
          <a:spcPct val="0"/>
        </a:spcBef>
        <a:spcAft>
          <a:spcPct val="0"/>
        </a:spcAft>
        <a:defRPr sz="3600" b="1">
          <a:solidFill>
            <a:schemeClr val="accent1"/>
          </a:solidFill>
          <a:latin typeface="Arial" charset="0"/>
          <a:ea typeface="黑体" pitchFamily="49" charset="-122"/>
        </a:defRPr>
      </a:lvl5pPr>
      <a:lvl6pPr marL="457200" algn="l" rtl="0" fontAlgn="base">
        <a:lnSpc>
          <a:spcPct val="90000"/>
        </a:lnSpc>
        <a:spcBef>
          <a:spcPct val="0"/>
        </a:spcBef>
        <a:spcAft>
          <a:spcPct val="0"/>
        </a:spcAft>
        <a:defRPr sz="3600" b="1">
          <a:solidFill>
            <a:schemeClr val="accent1"/>
          </a:solidFill>
          <a:latin typeface="Arial" charset="0"/>
          <a:ea typeface="黑体" pitchFamily="49" charset="-122"/>
        </a:defRPr>
      </a:lvl6pPr>
      <a:lvl7pPr marL="914400" algn="l" rtl="0" fontAlgn="base">
        <a:lnSpc>
          <a:spcPct val="90000"/>
        </a:lnSpc>
        <a:spcBef>
          <a:spcPct val="0"/>
        </a:spcBef>
        <a:spcAft>
          <a:spcPct val="0"/>
        </a:spcAft>
        <a:defRPr sz="3600" b="1">
          <a:solidFill>
            <a:schemeClr val="accent1"/>
          </a:solidFill>
          <a:latin typeface="Arial" charset="0"/>
          <a:ea typeface="黑体" pitchFamily="49" charset="-122"/>
        </a:defRPr>
      </a:lvl7pPr>
      <a:lvl8pPr marL="1371600" algn="l" rtl="0" fontAlgn="base">
        <a:lnSpc>
          <a:spcPct val="90000"/>
        </a:lnSpc>
        <a:spcBef>
          <a:spcPct val="0"/>
        </a:spcBef>
        <a:spcAft>
          <a:spcPct val="0"/>
        </a:spcAft>
        <a:defRPr sz="3600" b="1">
          <a:solidFill>
            <a:schemeClr val="accent1"/>
          </a:solidFill>
          <a:latin typeface="Arial" charset="0"/>
          <a:ea typeface="黑体" pitchFamily="49" charset="-122"/>
        </a:defRPr>
      </a:lvl8pPr>
      <a:lvl9pPr marL="1828800" algn="l" rtl="0" fontAlgn="base">
        <a:lnSpc>
          <a:spcPct val="90000"/>
        </a:lnSpc>
        <a:spcBef>
          <a:spcPct val="0"/>
        </a:spcBef>
        <a:spcAft>
          <a:spcPct val="0"/>
        </a:spcAft>
        <a:defRPr sz="3600" b="1">
          <a:solidFill>
            <a:schemeClr val="accent1"/>
          </a:solidFill>
          <a:latin typeface="Arial" charset="0"/>
          <a:ea typeface="黑体" pitchFamily="49" charset="-122"/>
        </a:defRPr>
      </a:lvl9pPr>
    </p:titleStyle>
    <p:bodyStyle>
      <a:lvl1pPr marL="228600" indent="-228600" algn="l" rtl="0" fontAlgn="base">
        <a:lnSpc>
          <a:spcPct val="90000"/>
        </a:lnSpc>
        <a:spcBef>
          <a:spcPts val="1000"/>
        </a:spcBef>
        <a:spcAft>
          <a:spcPct val="0"/>
        </a:spcAft>
        <a:buFont typeface="Arial" charset="0"/>
        <a:buChar char="•"/>
        <a:defRPr sz="2400" kern="1200">
          <a:solidFill>
            <a:schemeClr val="accent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000" kern="1200">
          <a:solidFill>
            <a:schemeClr val="accent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kern="1200">
          <a:solidFill>
            <a:schemeClr val="accent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accent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Layout" Target="../slideLayouts/slideLayout1.xml"/><Relationship Id="rId7" Type="http://schemas.openxmlformats.org/officeDocument/2006/relationships/image" Target="../media/image5.jpe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tags" Target="../tags/tag33.xml"/><Relationship Id="rId7" Type="http://schemas.openxmlformats.org/officeDocument/2006/relationships/image" Target="../media/image20.jpe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19.jpeg"/><Relationship Id="rId5" Type="http://schemas.openxmlformats.org/officeDocument/2006/relationships/notesSlide" Target="../notesSlides/notesSlide10.xml"/><Relationship Id="rId4"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22.jpeg"/><Relationship Id="rId5" Type="http://schemas.openxmlformats.org/officeDocument/2006/relationships/notesSlide" Target="../notesSlides/notesSlide11.xml"/><Relationship Id="rId4"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tags" Target="../tags/tag39.xml"/><Relationship Id="rId7" Type="http://schemas.openxmlformats.org/officeDocument/2006/relationships/image" Target="../media/image24.jpe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23.jpeg"/><Relationship Id="rId5" Type="http://schemas.openxmlformats.org/officeDocument/2006/relationships/notesSlide" Target="../notesSlides/notesSlide12.xml"/><Relationship Id="rId4"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image" Target="../media/image26.jpe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25.jpeg"/><Relationship Id="rId5" Type="http://schemas.openxmlformats.org/officeDocument/2006/relationships/notesSlide" Target="../notesSlides/notesSlide13.xml"/><Relationship Id="rId4"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image" Target="../media/image28.jpeg"/><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image" Target="../media/image27.jpeg"/><Relationship Id="rId5" Type="http://schemas.openxmlformats.org/officeDocument/2006/relationships/notesSlide" Target="../notesSlides/notesSlide14.xml"/><Relationship Id="rId4"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tags" Target="../tags/tag48.xml"/><Relationship Id="rId7" Type="http://schemas.openxmlformats.org/officeDocument/2006/relationships/image" Target="../media/image30.jpe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29.jpeg"/><Relationship Id="rId5" Type="http://schemas.openxmlformats.org/officeDocument/2006/relationships/notesSlide" Target="../notesSlides/notesSlide15.xml"/><Relationship Id="rId4"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notesSlide" Target="../notesSlides/notesSlide16.xml"/><Relationship Id="rId4"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31.jpeg"/><Relationship Id="rId5" Type="http://schemas.openxmlformats.org/officeDocument/2006/relationships/notesSlide" Target="../notesSlides/notesSlide17.xml"/><Relationship Id="rId4"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tags" Target="../tags/tag57.xml"/><Relationship Id="rId7" Type="http://schemas.openxmlformats.org/officeDocument/2006/relationships/image" Target="../media/image33.jpeg"/><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image" Target="../media/image32.jpeg"/><Relationship Id="rId5" Type="http://schemas.openxmlformats.org/officeDocument/2006/relationships/notesSlide" Target="../notesSlides/notesSlide18.xml"/><Relationship Id="rId4"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tags" Target="../tags/tag60.xml"/><Relationship Id="rId7" Type="http://schemas.openxmlformats.org/officeDocument/2006/relationships/image" Target="../media/image35.jpe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34.jpeg"/><Relationship Id="rId5" Type="http://schemas.openxmlformats.org/officeDocument/2006/relationships/notesSlide" Target="../notesSlides/notesSlide19.xml"/><Relationship Id="rId4"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10.xml"/></Relationships>
</file>

<file path=ppt/slides/_rels/slide20.xml.rels><?xml version="1.0" encoding="UTF-8" standalone="yes"?>
<Relationships xmlns="http://schemas.openxmlformats.org/package/2006/relationships"><Relationship Id="rId3" Type="http://schemas.openxmlformats.org/officeDocument/2006/relationships/tags" Target="../tags/tag63.xml"/><Relationship Id="rId7" Type="http://schemas.openxmlformats.org/officeDocument/2006/relationships/image" Target="../media/image37.jpeg"/><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image" Target="../media/image36.jpeg"/><Relationship Id="rId5" Type="http://schemas.openxmlformats.org/officeDocument/2006/relationships/notesSlide" Target="../notesSlides/notesSlide20.xml"/><Relationship Id="rId4"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tags" Target="../tags/tag66.xml"/><Relationship Id="rId7" Type="http://schemas.openxmlformats.org/officeDocument/2006/relationships/image" Target="../media/image39.jpeg"/><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38.jpeg"/><Relationship Id="rId5" Type="http://schemas.openxmlformats.org/officeDocument/2006/relationships/notesSlide" Target="../notesSlides/notesSlide21.xml"/><Relationship Id="rId4" Type="http://schemas.openxmlformats.org/officeDocument/2006/relationships/slideLayout" Target="../slideLayouts/slideLayout7.xml"/><Relationship Id="rId9" Type="http://schemas.openxmlformats.org/officeDocument/2006/relationships/image" Target="../media/image41.jpeg"/></Relationships>
</file>

<file path=ppt/slides/_rels/slide22.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image" Target="../media/image42.jpeg"/><Relationship Id="rId5" Type="http://schemas.openxmlformats.org/officeDocument/2006/relationships/notesSlide" Target="../notesSlides/notesSlide22.xml"/><Relationship Id="rId4"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image" Target="../media/image43.jpeg"/><Relationship Id="rId5" Type="http://schemas.openxmlformats.org/officeDocument/2006/relationships/notesSlide" Target="../notesSlides/notesSlide23.xml"/><Relationship Id="rId4"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5" Type="http://schemas.openxmlformats.org/officeDocument/2006/relationships/notesSlide" Target="../notesSlides/notesSlide24.xml"/><Relationship Id="rId4"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image" Target="../media/image44.jpeg"/><Relationship Id="rId5" Type="http://schemas.openxmlformats.org/officeDocument/2006/relationships/notesSlide" Target="../notesSlides/notesSlide25.xml"/><Relationship Id="rId4"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 Id="rId5" Type="http://schemas.openxmlformats.org/officeDocument/2006/relationships/notesSlide" Target="../notesSlides/notesSlide26.xml"/><Relationship Id="rId4"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tags" Target="../tags/tag84.xml"/><Relationship Id="rId7" Type="http://schemas.openxmlformats.org/officeDocument/2006/relationships/image" Target="../media/image46.jpeg"/><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image" Target="../media/image45.jpeg"/><Relationship Id="rId5" Type="http://schemas.openxmlformats.org/officeDocument/2006/relationships/notesSlide" Target="../notesSlides/notesSlide27.xml"/><Relationship Id="rId4"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image" Target="../media/image47.jpeg"/><Relationship Id="rId5" Type="http://schemas.openxmlformats.org/officeDocument/2006/relationships/notesSlide" Target="../notesSlides/notesSlide28.xml"/><Relationship Id="rId4"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tags" Target="../tags/tag90.xml"/><Relationship Id="rId7" Type="http://schemas.openxmlformats.org/officeDocument/2006/relationships/image" Target="../media/image49.jpeg"/><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image" Target="../media/image48.jpeg"/><Relationship Id="rId5" Type="http://schemas.openxmlformats.org/officeDocument/2006/relationships/notesSlide" Target="../notesSlides/notesSlide29.xml"/><Relationship Id="rId4"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7.jpeg"/><Relationship Id="rId5" Type="http://schemas.openxmlformats.org/officeDocument/2006/relationships/notesSlide" Target="../notesSlides/notesSlide3.xml"/><Relationship Id="rId4"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 Id="rId5" Type="http://schemas.openxmlformats.org/officeDocument/2006/relationships/notesSlide" Target="../notesSlides/notesSlide30.xml"/><Relationship Id="rId4"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image" Target="../media/image50.png"/><Relationship Id="rId5" Type="http://schemas.openxmlformats.org/officeDocument/2006/relationships/notesSlide" Target="../notesSlides/notesSlide31.xml"/><Relationship Id="rId4"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image" Target="../media/image52.jpeg"/><Relationship Id="rId5" Type="http://schemas.openxmlformats.org/officeDocument/2006/relationships/image" Target="../media/image51.png"/><Relationship Id="rId4"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slideLayout" Target="../slideLayouts/slideLayout7.xml"/><Relationship Id="rId7" Type="http://schemas.openxmlformats.org/officeDocument/2006/relationships/image" Target="../media/image55.jpeg"/><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59.jpeg"/><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4.xml"/><Relationship Id="rId1" Type="http://schemas.openxmlformats.org/officeDocument/2006/relationships/tags" Target="../tags/tag103.xml"/><Relationship Id="rId5" Type="http://schemas.openxmlformats.org/officeDocument/2006/relationships/image" Target="../media/image60.jpeg"/><Relationship Id="rId4"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63.jpeg"/><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8" Type="http://schemas.openxmlformats.org/officeDocument/2006/relationships/image" Target="../media/image67.jpeg"/><Relationship Id="rId3" Type="http://schemas.openxmlformats.org/officeDocument/2006/relationships/slideLayout" Target="../slideLayouts/slideLayout7.xml"/><Relationship Id="rId7" Type="http://schemas.openxmlformats.org/officeDocument/2006/relationships/image" Target="../media/image66.jpeg"/><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0.xml"/><Relationship Id="rId1" Type="http://schemas.openxmlformats.org/officeDocument/2006/relationships/tags" Target="../tags/tag109.xml"/><Relationship Id="rId5" Type="http://schemas.openxmlformats.org/officeDocument/2006/relationships/image" Target="../media/image68.jpeg"/><Relationship Id="rId4"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2.xml"/><Relationship Id="rId1" Type="http://schemas.openxmlformats.org/officeDocument/2006/relationships/tags" Target="../tags/tag111.xml"/><Relationship Id="rId5" Type="http://schemas.openxmlformats.org/officeDocument/2006/relationships/image" Target="../media/image69.jpeg"/><Relationship Id="rId4"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6.xml"/><Relationship Id="rId7" Type="http://schemas.openxmlformats.org/officeDocument/2006/relationships/image" Target="../media/image9.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8.jpeg"/><Relationship Id="rId5" Type="http://schemas.openxmlformats.org/officeDocument/2006/relationships/notesSlide" Target="../notesSlides/notesSlide4.xml"/><Relationship Id="rId4" Type="http://schemas.openxmlformats.org/officeDocument/2006/relationships/slideLayout" Target="../slideLayouts/slideLayout8.xml"/><Relationship Id="rId9" Type="http://schemas.openxmlformats.org/officeDocument/2006/relationships/image" Target="../media/image11.jpe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4.xml"/><Relationship Id="rId1" Type="http://schemas.openxmlformats.org/officeDocument/2006/relationships/tags" Target="../tags/tag113.xml"/><Relationship Id="rId4"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6.xml"/><Relationship Id="rId1" Type="http://schemas.openxmlformats.org/officeDocument/2006/relationships/tags" Target="../tags/tag115.xml"/><Relationship Id="rId5" Type="http://schemas.openxmlformats.org/officeDocument/2006/relationships/image" Target="../media/image70.jpeg"/><Relationship Id="rId4"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8.xml"/><Relationship Id="rId1" Type="http://schemas.openxmlformats.org/officeDocument/2006/relationships/tags" Target="../tags/tag117.xml"/><Relationship Id="rId4"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0.xml"/><Relationship Id="rId1" Type="http://schemas.openxmlformats.org/officeDocument/2006/relationships/tags" Target="../tags/tag119.xml"/><Relationship Id="rId5" Type="http://schemas.openxmlformats.org/officeDocument/2006/relationships/image" Target="../media/image71.jpeg"/><Relationship Id="rId4"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2.xml"/><Relationship Id="rId1" Type="http://schemas.openxmlformats.org/officeDocument/2006/relationships/tags" Target="../tags/tag121.xml"/><Relationship Id="rId5" Type="http://schemas.openxmlformats.org/officeDocument/2006/relationships/image" Target="../media/image72.png"/><Relationship Id="rId4"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4.xml"/><Relationship Id="rId1" Type="http://schemas.openxmlformats.org/officeDocument/2006/relationships/tags" Target="../tags/tag123.xml"/><Relationship Id="rId5" Type="http://schemas.openxmlformats.org/officeDocument/2006/relationships/image" Target="../media/image72.png"/><Relationship Id="rId4"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6.xml"/><Relationship Id="rId1" Type="http://schemas.openxmlformats.org/officeDocument/2006/relationships/tags" Target="../tags/tag125.xml"/><Relationship Id="rId5" Type="http://schemas.openxmlformats.org/officeDocument/2006/relationships/image" Target="../media/image73.jpeg"/><Relationship Id="rId4"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8.xml"/><Relationship Id="rId1" Type="http://schemas.openxmlformats.org/officeDocument/2006/relationships/tags" Target="../tags/tag127.xml"/><Relationship Id="rId5" Type="http://schemas.openxmlformats.org/officeDocument/2006/relationships/image" Target="../media/image74.jpeg"/><Relationship Id="rId4"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image" Target="../media/image76.jpeg"/><Relationship Id="rId5" Type="http://schemas.openxmlformats.org/officeDocument/2006/relationships/image" Target="../media/image75.jpeg"/><Relationship Id="rId4"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2.xml"/><Relationship Id="rId1" Type="http://schemas.openxmlformats.org/officeDocument/2006/relationships/tags" Target="../tags/tag131.xml"/><Relationship Id="rId5" Type="http://schemas.openxmlformats.org/officeDocument/2006/relationships/image" Target="../media/image77.jpeg"/><Relationship Id="rId4"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image" Target="../media/image13.jpe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12.png"/><Relationship Id="rId5" Type="http://schemas.openxmlformats.org/officeDocument/2006/relationships/notesSlide" Target="../notesSlides/notesSlide5.xml"/><Relationship Id="rId4"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4.xml"/><Relationship Id="rId1" Type="http://schemas.openxmlformats.org/officeDocument/2006/relationships/tags" Target="../tags/tag133.xml"/><Relationship Id="rId5" Type="http://schemas.openxmlformats.org/officeDocument/2006/relationships/image" Target="../media/image78.jpeg"/><Relationship Id="rId4"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6.xml"/><Relationship Id="rId1" Type="http://schemas.openxmlformats.org/officeDocument/2006/relationships/tags" Target="../tags/tag135.xml"/><Relationship Id="rId5" Type="http://schemas.openxmlformats.org/officeDocument/2006/relationships/image" Target="../media/image79.jpeg"/><Relationship Id="rId4"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8.xml"/><Relationship Id="rId1" Type="http://schemas.openxmlformats.org/officeDocument/2006/relationships/tags" Target="../tags/tag137.xml"/><Relationship Id="rId5" Type="http://schemas.openxmlformats.org/officeDocument/2006/relationships/image" Target="../media/image80.png"/><Relationship Id="rId4"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image" Target="../media/image82.jpeg"/><Relationship Id="rId5" Type="http://schemas.openxmlformats.org/officeDocument/2006/relationships/image" Target="../media/image81.jpeg"/><Relationship Id="rId4"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image" Target="../media/image84.jpeg"/><Relationship Id="rId5" Type="http://schemas.openxmlformats.org/officeDocument/2006/relationships/image" Target="../media/image83.jpeg"/><Relationship Id="rId4"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44.xml"/><Relationship Id="rId1" Type="http://schemas.openxmlformats.org/officeDocument/2006/relationships/tags" Target="../tags/tag143.xml"/><Relationship Id="rId5" Type="http://schemas.openxmlformats.org/officeDocument/2006/relationships/image" Target="../media/image85.jpeg"/><Relationship Id="rId4"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46.xml"/><Relationship Id="rId1" Type="http://schemas.openxmlformats.org/officeDocument/2006/relationships/tags" Target="../tags/tag145.xml"/><Relationship Id="rId5" Type="http://schemas.openxmlformats.org/officeDocument/2006/relationships/image" Target="../media/image86.jpeg"/><Relationship Id="rId4"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48.xml"/><Relationship Id="rId1" Type="http://schemas.openxmlformats.org/officeDocument/2006/relationships/tags" Target="../tags/tag147.xml"/><Relationship Id="rId5" Type="http://schemas.openxmlformats.org/officeDocument/2006/relationships/image" Target="../media/image87.jpeg"/><Relationship Id="rId4"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3" Type="http://schemas.openxmlformats.org/officeDocument/2006/relationships/tags" Target="../tags/tag151.xml"/><Relationship Id="rId7" Type="http://schemas.openxmlformats.org/officeDocument/2006/relationships/image" Target="../media/image89.jpeg"/><Relationship Id="rId2" Type="http://schemas.openxmlformats.org/officeDocument/2006/relationships/tags" Target="../tags/tag150.xml"/><Relationship Id="rId1" Type="http://schemas.openxmlformats.org/officeDocument/2006/relationships/tags" Target="../tags/tag149.xml"/><Relationship Id="rId6" Type="http://schemas.openxmlformats.org/officeDocument/2006/relationships/image" Target="../media/image88.jpeg"/><Relationship Id="rId5" Type="http://schemas.openxmlformats.org/officeDocument/2006/relationships/notesSlide" Target="../notesSlides/notesSlide58.xml"/><Relationship Id="rId4"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tags" Target="../tags/tag152.xml"/><Relationship Id="rId6" Type="http://schemas.openxmlformats.org/officeDocument/2006/relationships/image" Target="../media/image90.jpeg"/><Relationship Id="rId5" Type="http://schemas.openxmlformats.org/officeDocument/2006/relationships/notesSlide" Target="../notesSlides/notesSlide59.xml"/><Relationship Id="rId4"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3" Type="http://schemas.openxmlformats.org/officeDocument/2006/relationships/tags" Target="../tags/tag157.xml"/><Relationship Id="rId2" Type="http://schemas.openxmlformats.org/officeDocument/2006/relationships/tags" Target="../tags/tag156.xml"/><Relationship Id="rId1" Type="http://schemas.openxmlformats.org/officeDocument/2006/relationships/tags" Target="../tags/tag155.xml"/><Relationship Id="rId6" Type="http://schemas.openxmlformats.org/officeDocument/2006/relationships/image" Target="../media/image91.jpeg"/><Relationship Id="rId5" Type="http://schemas.openxmlformats.org/officeDocument/2006/relationships/notesSlide" Target="../notesSlides/notesSlide60.xml"/><Relationship Id="rId4"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tags" Target="../tags/tag160.xml"/><Relationship Id="rId7" Type="http://schemas.openxmlformats.org/officeDocument/2006/relationships/image" Target="../media/image93.jpeg"/><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image" Target="../media/image92.jpeg"/><Relationship Id="rId5" Type="http://schemas.openxmlformats.org/officeDocument/2006/relationships/notesSlide" Target="../notesSlides/notesSlide61.xml"/><Relationship Id="rId4"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tags" Target="../tags/tag163.xml"/><Relationship Id="rId2" Type="http://schemas.openxmlformats.org/officeDocument/2006/relationships/tags" Target="../tags/tag162.xml"/><Relationship Id="rId1" Type="http://schemas.openxmlformats.org/officeDocument/2006/relationships/tags" Target="../tags/tag161.xml"/><Relationship Id="rId6" Type="http://schemas.openxmlformats.org/officeDocument/2006/relationships/image" Target="../media/image94.jpeg"/><Relationship Id="rId5" Type="http://schemas.openxmlformats.org/officeDocument/2006/relationships/notesSlide" Target="../notesSlides/notesSlide62.xml"/><Relationship Id="rId4"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tags" Target="../tags/tag166.xml"/><Relationship Id="rId7" Type="http://schemas.openxmlformats.org/officeDocument/2006/relationships/image" Target="../media/image96.jpeg"/><Relationship Id="rId2" Type="http://schemas.openxmlformats.org/officeDocument/2006/relationships/tags" Target="../tags/tag165.xml"/><Relationship Id="rId1" Type="http://schemas.openxmlformats.org/officeDocument/2006/relationships/tags" Target="../tags/tag164.xml"/><Relationship Id="rId6" Type="http://schemas.openxmlformats.org/officeDocument/2006/relationships/image" Target="../media/image95.jpeg"/><Relationship Id="rId5" Type="http://schemas.openxmlformats.org/officeDocument/2006/relationships/notesSlide" Target="../notesSlides/notesSlide63.xml"/><Relationship Id="rId4"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tags" Target="../tags/tag169.xml"/><Relationship Id="rId2" Type="http://schemas.openxmlformats.org/officeDocument/2006/relationships/tags" Target="../tags/tag168.xml"/><Relationship Id="rId1" Type="http://schemas.openxmlformats.org/officeDocument/2006/relationships/tags" Target="../tags/tag167.xml"/><Relationship Id="rId6" Type="http://schemas.openxmlformats.org/officeDocument/2006/relationships/image" Target="../media/image97.jpeg"/><Relationship Id="rId5" Type="http://schemas.openxmlformats.org/officeDocument/2006/relationships/notesSlide" Target="../notesSlides/notesSlide64.xml"/><Relationship Id="rId4"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8" Type="http://schemas.openxmlformats.org/officeDocument/2006/relationships/image" Target="../media/image100.jpeg"/><Relationship Id="rId3" Type="http://schemas.openxmlformats.org/officeDocument/2006/relationships/tags" Target="../tags/tag172.xml"/><Relationship Id="rId7" Type="http://schemas.openxmlformats.org/officeDocument/2006/relationships/image" Target="../media/image99.jpeg"/><Relationship Id="rId2" Type="http://schemas.openxmlformats.org/officeDocument/2006/relationships/tags" Target="../tags/tag171.xml"/><Relationship Id="rId1" Type="http://schemas.openxmlformats.org/officeDocument/2006/relationships/tags" Target="../tags/tag170.xml"/><Relationship Id="rId6" Type="http://schemas.openxmlformats.org/officeDocument/2006/relationships/image" Target="../media/image98.jpeg"/><Relationship Id="rId5" Type="http://schemas.openxmlformats.org/officeDocument/2006/relationships/notesSlide" Target="../notesSlides/notesSlide65.xml"/><Relationship Id="rId4"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tags" Target="../tags/tag175.xml"/><Relationship Id="rId7" Type="http://schemas.openxmlformats.org/officeDocument/2006/relationships/image" Target="../media/image102.jpeg"/><Relationship Id="rId2" Type="http://schemas.openxmlformats.org/officeDocument/2006/relationships/tags" Target="../tags/tag174.xml"/><Relationship Id="rId1" Type="http://schemas.openxmlformats.org/officeDocument/2006/relationships/tags" Target="../tags/tag173.xml"/><Relationship Id="rId6" Type="http://schemas.openxmlformats.org/officeDocument/2006/relationships/image" Target="../media/image101.jpeg"/><Relationship Id="rId5" Type="http://schemas.openxmlformats.org/officeDocument/2006/relationships/notesSlide" Target="../notesSlides/notesSlide66.xml"/><Relationship Id="rId4"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tags" Target="../tags/tag178.xml"/><Relationship Id="rId2" Type="http://schemas.openxmlformats.org/officeDocument/2006/relationships/tags" Target="../tags/tag177.xml"/><Relationship Id="rId1" Type="http://schemas.openxmlformats.org/officeDocument/2006/relationships/tags" Target="../tags/tag176.xml"/><Relationship Id="rId6" Type="http://schemas.openxmlformats.org/officeDocument/2006/relationships/image" Target="../media/image103.jpeg"/><Relationship Id="rId5" Type="http://schemas.openxmlformats.org/officeDocument/2006/relationships/notesSlide" Target="../notesSlides/notesSlide67.xml"/><Relationship Id="rId4"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8" Type="http://schemas.openxmlformats.org/officeDocument/2006/relationships/image" Target="../media/image106.jpeg"/><Relationship Id="rId3" Type="http://schemas.openxmlformats.org/officeDocument/2006/relationships/tags" Target="../tags/tag181.xml"/><Relationship Id="rId7" Type="http://schemas.openxmlformats.org/officeDocument/2006/relationships/image" Target="../media/image105.jpeg"/><Relationship Id="rId2" Type="http://schemas.openxmlformats.org/officeDocument/2006/relationships/tags" Target="../tags/tag180.xml"/><Relationship Id="rId1" Type="http://schemas.openxmlformats.org/officeDocument/2006/relationships/tags" Target="../tags/tag179.xml"/><Relationship Id="rId6" Type="http://schemas.openxmlformats.org/officeDocument/2006/relationships/image" Target="../media/image104.jpeg"/><Relationship Id="rId5" Type="http://schemas.openxmlformats.org/officeDocument/2006/relationships/notesSlide" Target="../notesSlides/notesSlide68.xml"/><Relationship Id="rId4"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tags" Target="../tags/tag184.xml"/><Relationship Id="rId2" Type="http://schemas.openxmlformats.org/officeDocument/2006/relationships/tags" Target="../tags/tag183.xml"/><Relationship Id="rId1" Type="http://schemas.openxmlformats.org/officeDocument/2006/relationships/tags" Target="../tags/tag182.xml"/><Relationship Id="rId5" Type="http://schemas.openxmlformats.org/officeDocument/2006/relationships/notesSlide" Target="../notesSlides/notesSlide69.xml"/><Relationship Id="rId4"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16.jpeg"/><Relationship Id="rId5" Type="http://schemas.openxmlformats.org/officeDocument/2006/relationships/notesSlide" Target="../notesSlides/notesSlide7.xml"/><Relationship Id="rId4"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3.xml"/><Relationship Id="rId1" Type="http://schemas.openxmlformats.org/officeDocument/2006/relationships/tags" Target="../tags/tag185.xml"/><Relationship Id="rId5" Type="http://schemas.openxmlformats.org/officeDocument/2006/relationships/image" Target="../media/image108.jpeg"/><Relationship Id="rId4" Type="http://schemas.openxmlformats.org/officeDocument/2006/relationships/image" Target="../media/image107.jpe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3.xml"/><Relationship Id="rId1" Type="http://schemas.openxmlformats.org/officeDocument/2006/relationships/tags" Target="../tags/tag186.xml"/><Relationship Id="rId5" Type="http://schemas.openxmlformats.org/officeDocument/2006/relationships/image" Target="../media/image110.jpeg"/><Relationship Id="rId4" Type="http://schemas.openxmlformats.org/officeDocument/2006/relationships/image" Target="../media/image109.jpeg"/></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88.xml"/><Relationship Id="rId1" Type="http://schemas.openxmlformats.org/officeDocument/2006/relationships/tags" Target="../tags/tag187.xml"/><Relationship Id="rId4" Type="http://schemas.openxmlformats.org/officeDocument/2006/relationships/notesSlide" Target="../notesSlides/notesSlide72.xml"/></Relationships>
</file>

<file path=ppt/slides/_rels/slide8.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notesSlide" Target="../notesSlides/notesSlide8.xml"/><Relationship Id="rId4"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image" Target="../media/image18.jpe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17.jpeg"/><Relationship Id="rId5" Type="http://schemas.openxmlformats.org/officeDocument/2006/relationships/notesSlide" Target="../notesSlides/notesSlide9.xml"/><Relationship Id="rId4"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标题 1"/>
          <p:cNvSpPr>
            <a:spLocks noGrp="1"/>
          </p:cNvSpPr>
          <p:nvPr>
            <p:ph type="ctrTitle"/>
            <p:custDataLst>
              <p:tags r:id="rId2"/>
            </p:custDataLst>
          </p:nvPr>
        </p:nvSpPr>
        <p:spPr>
          <a:xfrm>
            <a:off x="5019675" y="147638"/>
            <a:ext cx="6723063" cy="1893887"/>
          </a:xfrm>
        </p:spPr>
        <p:txBody>
          <a:bodyPr/>
          <a:lstStyle/>
          <a:p>
            <a:r>
              <a:rPr lang="en-US" altLang="zh-CN" sz="6000"/>
              <a:t>    </a:t>
            </a:r>
            <a:r>
              <a:rPr lang="zh-CN" altLang="zh-CN" sz="6000"/>
              <a:t>冬 季 施 工 安 全</a:t>
            </a:r>
          </a:p>
        </p:txBody>
      </p:sp>
      <p:pic>
        <p:nvPicPr>
          <p:cNvPr id="13315" name="图片 3" descr="IMG_017"/>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875" y="3751263"/>
            <a:ext cx="4121150" cy="3090862"/>
          </a:xfrm>
          <a:prstGeom prst="rect">
            <a:avLst/>
          </a:prstGeom>
          <a:noFill/>
          <a:ln w="9525">
            <a:noFill/>
            <a:miter lim="800000"/>
            <a:headEnd/>
            <a:tailEnd/>
          </a:ln>
        </p:spPr>
      </p:pic>
      <p:pic>
        <p:nvPicPr>
          <p:cNvPr id="13316" name="图片 4" descr="IMG_4167"/>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7673975" y="4189413"/>
            <a:ext cx="3536950" cy="2652712"/>
          </a:xfrm>
          <a:prstGeom prst="rect">
            <a:avLst/>
          </a:prstGeom>
          <a:noFill/>
          <a:ln w="9525">
            <a:noFill/>
            <a:miter lim="800000"/>
            <a:headEnd/>
            <a:tailEnd/>
          </a:ln>
        </p:spPr>
      </p:pic>
      <p:pic>
        <p:nvPicPr>
          <p:cNvPr id="13317" name="图片 5" descr="IMG_4255"/>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15875" y="1254125"/>
            <a:ext cx="4121150" cy="2497138"/>
          </a:xfrm>
          <a:prstGeom prst="rect">
            <a:avLst/>
          </a:prstGeom>
          <a:noFill/>
          <a:ln w="9525">
            <a:noFill/>
            <a:miter lim="800000"/>
            <a:headEnd/>
            <a:tailEnd/>
          </a:ln>
        </p:spPr>
      </p:pic>
      <p:pic>
        <p:nvPicPr>
          <p:cNvPr id="13318" name="图片 6" descr="一桥头改管现场"/>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4137025" y="4189413"/>
            <a:ext cx="3536950" cy="2652712"/>
          </a:xfrm>
          <a:prstGeom prst="rect">
            <a:avLst/>
          </a:prstGeom>
          <a:noFill/>
          <a:ln w="9525">
            <a:noFill/>
            <a:miter lim="800000"/>
            <a:headEnd/>
            <a:tailEnd/>
          </a:ln>
        </p:spPr>
      </p:pic>
    </p:spTree>
    <p:custDataLst>
      <p:tags r:id="rId1"/>
    </p:custDataLst>
  </p:cSld>
  <p:clrMapOvr>
    <a:masterClrMapping/>
  </p:clrMapOvr>
  <p:transition spd="slow">
    <p:newsfla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8"/>
          <p:cNvSpPr txBox="1"/>
          <p:nvPr>
            <p:custDataLst>
              <p:tags r:id="rId2"/>
            </p:custDataLst>
          </p:nvPr>
        </p:nvSpPr>
        <p:spPr>
          <a:xfrm>
            <a:off x="777875" y="1081088"/>
            <a:ext cx="2874963" cy="628650"/>
          </a:xfrm>
          <a:prstGeom prst="rect">
            <a:avLst/>
          </a:prstGeom>
          <a:noFill/>
        </p:spPr>
        <p:txBody>
          <a:bodyPr>
            <a:normAutofit lnSpcReduction="10000"/>
          </a:bodyPr>
          <a:lstStyle/>
          <a:p>
            <a:pPr fontAlgn="auto">
              <a:spcBef>
                <a:spcPts val="0"/>
              </a:spcBef>
              <a:spcAft>
                <a:spcPts val="0"/>
              </a:spcAft>
              <a:defRPr/>
            </a:pPr>
            <a:r>
              <a:rPr lang="en-US" altLang="zh-CN" sz="3600" spc="169">
                <a:solidFill>
                  <a:schemeClr val="bg1">
                    <a:lumMod val="85000"/>
                  </a:schemeClr>
                </a:solidFill>
                <a:latin typeface="+mn-lt"/>
                <a:ea typeface="+mn-ea"/>
              </a:rPr>
              <a:t>CONTENTS</a:t>
            </a:r>
            <a:endParaRPr lang="zh-CN" altLang="en-US" sz="3600" spc="169" dirty="0">
              <a:solidFill>
                <a:schemeClr val="bg1">
                  <a:lumMod val="85000"/>
                </a:schemeClr>
              </a:solidFill>
              <a:latin typeface="+mn-lt"/>
              <a:ea typeface="+mn-ea"/>
            </a:endParaRPr>
          </a:p>
        </p:txBody>
      </p:sp>
      <p:sp>
        <p:nvSpPr>
          <p:cNvPr id="30" name="文本框 1"/>
          <p:cNvSpPr txBox="1">
            <a:spLocks noChangeArrowheads="1"/>
          </p:cNvSpPr>
          <p:nvPr>
            <p:custDataLst>
              <p:tags r:id="rId3"/>
            </p:custDataLst>
          </p:nvPr>
        </p:nvSpPr>
        <p:spPr bwMode="auto">
          <a:xfrm>
            <a:off x="702945" y="537845"/>
            <a:ext cx="5941060" cy="760730"/>
          </a:xfrm>
          <a:prstGeom prst="rect">
            <a:avLst/>
          </a:prstGeom>
          <a:noFill/>
          <a:ln>
            <a:noFill/>
          </a:ln>
        </p:spPr>
        <p:txBody>
          <a:bodyPr anchor="ctr">
            <a:normAutofit fontScale="87500" lnSpcReduction="10000"/>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fontAlgn="auto">
              <a:spcBef>
                <a:spcPct val="0"/>
              </a:spcBef>
              <a:spcAft>
                <a:spcPts val="0"/>
              </a:spcAft>
              <a:buFontTx/>
              <a:buNone/>
              <a:defRPr/>
            </a:pPr>
            <a:r>
              <a:rPr lang="zh-CN"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a:t>
            </a:r>
            <a:r>
              <a:rPr lang="en-US"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1</a:t>
            </a:r>
            <a:r>
              <a:rPr lang="zh-CN"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）冬季消防安全</a:t>
            </a:r>
          </a:p>
        </p:txBody>
      </p:sp>
      <p:sp>
        <p:nvSpPr>
          <p:cNvPr id="31747" name="文本框 1"/>
          <p:cNvSpPr txBox="1">
            <a:spLocks noChangeArrowheads="1"/>
          </p:cNvSpPr>
          <p:nvPr/>
        </p:nvSpPr>
        <p:spPr bwMode="auto">
          <a:xfrm>
            <a:off x="703263" y="1587500"/>
            <a:ext cx="4124325" cy="517525"/>
          </a:xfrm>
          <a:prstGeom prst="rect">
            <a:avLst/>
          </a:prstGeom>
          <a:noFill/>
          <a:ln w="9525">
            <a:noFill/>
            <a:miter lim="800000"/>
            <a:headEnd/>
            <a:tailEnd/>
          </a:ln>
        </p:spPr>
        <p:txBody>
          <a:bodyPr>
            <a:spAutoFit/>
          </a:bodyPr>
          <a:lstStyle/>
          <a:p>
            <a:r>
              <a:rPr lang="en-US" altLang="zh-CN" sz="2800">
                <a:ea typeface="黑体" pitchFamily="49" charset="-122"/>
              </a:rPr>
              <a:t>    2.</a:t>
            </a:r>
            <a:r>
              <a:rPr lang="zh-CN" altLang="en-US" sz="2800">
                <a:ea typeface="黑体" pitchFamily="49" charset="-122"/>
              </a:rPr>
              <a:t>材料仓库消防管理</a:t>
            </a:r>
          </a:p>
        </p:txBody>
      </p:sp>
      <p:sp>
        <p:nvSpPr>
          <p:cNvPr id="31748" name="文本框 2"/>
          <p:cNvSpPr txBox="1">
            <a:spLocks noChangeArrowheads="1"/>
          </p:cNvSpPr>
          <p:nvPr/>
        </p:nvSpPr>
        <p:spPr bwMode="auto">
          <a:xfrm>
            <a:off x="576263" y="2105025"/>
            <a:ext cx="6586537" cy="3017838"/>
          </a:xfrm>
          <a:prstGeom prst="rect">
            <a:avLst/>
          </a:prstGeom>
          <a:noFill/>
          <a:ln w="9525">
            <a:noFill/>
            <a:miter lim="800000"/>
            <a:headEnd/>
            <a:tailEnd/>
          </a:ln>
        </p:spPr>
        <p:txBody>
          <a:bodyPr>
            <a:spAutoFit/>
          </a:bodyPr>
          <a:lstStyle/>
          <a:p>
            <a:r>
              <a:rPr lang="en-US" altLang="zh-CN">
                <a:ea typeface="黑体" pitchFamily="49" charset="-122"/>
              </a:rPr>
              <a:t>   </a:t>
            </a:r>
            <a:r>
              <a:rPr lang="en-US" altLang="zh-CN" sz="3200">
                <a:ea typeface="黑体" pitchFamily="49" charset="-122"/>
              </a:rPr>
              <a:t>  </a:t>
            </a:r>
            <a:r>
              <a:rPr lang="zh-CN" altLang="en-US" sz="3200">
                <a:ea typeface="黑体" pitchFamily="49" charset="-122"/>
              </a:rPr>
              <a:t>进入仓库的易燃物品要按类存放，并挂好警示牌和灭火器。</a:t>
            </a:r>
          </a:p>
          <a:p>
            <a:r>
              <a:rPr lang="zh-CN" altLang="en-US" sz="3200">
                <a:ea typeface="黑体" pitchFamily="49" charset="-122"/>
              </a:rPr>
              <a:t>    易燃易爆物的存放及使用由专人进行管理，并采取防火措施。易燃易爆物资存放区附近严禁吸烟及动火。</a:t>
            </a:r>
          </a:p>
        </p:txBody>
      </p:sp>
      <p:pic>
        <p:nvPicPr>
          <p:cNvPr id="31749" name="图片 4" descr="QQ图片20161008164120"/>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6648450" y="4546600"/>
            <a:ext cx="2987675" cy="2300288"/>
          </a:xfrm>
          <a:prstGeom prst="rect">
            <a:avLst/>
          </a:prstGeom>
          <a:noFill/>
          <a:ln w="9525">
            <a:noFill/>
            <a:miter lim="800000"/>
            <a:headEnd/>
            <a:tailEnd/>
          </a:ln>
        </p:spPr>
      </p:pic>
      <p:pic>
        <p:nvPicPr>
          <p:cNvPr id="31750" name="图片 5" descr="QQ图片20161008164132"/>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6948488" y="85725"/>
            <a:ext cx="2703512" cy="3606800"/>
          </a:xfrm>
          <a:prstGeom prst="rect">
            <a:avLst/>
          </a:prstGeom>
          <a:noFill/>
          <a:ln w="9525">
            <a:noFill/>
            <a:miter lim="800000"/>
            <a:headEnd/>
            <a:tailEnd/>
          </a:ln>
        </p:spPr>
      </p:pic>
      <p:pic>
        <p:nvPicPr>
          <p:cNvPr id="31751" name="图片 6" descr="QQ图片20161008164137"/>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9636125" y="3457575"/>
            <a:ext cx="2540000" cy="3389313"/>
          </a:xfrm>
          <a:prstGeom prst="rect">
            <a:avLst/>
          </a:prstGeom>
          <a:noFill/>
          <a:ln w="9525">
            <a:noFill/>
            <a:miter lim="800000"/>
            <a:headEnd/>
            <a:tailEnd/>
          </a:ln>
        </p:spPr>
      </p:pic>
      <p:sp>
        <p:nvSpPr>
          <p:cNvPr id="31752" name="文本框 7"/>
          <p:cNvSpPr txBox="1">
            <a:spLocks noChangeArrowheads="1"/>
          </p:cNvSpPr>
          <p:nvPr/>
        </p:nvSpPr>
        <p:spPr bwMode="auto">
          <a:xfrm>
            <a:off x="703263" y="5016500"/>
            <a:ext cx="4440237" cy="1066800"/>
          </a:xfrm>
          <a:prstGeom prst="rect">
            <a:avLst/>
          </a:prstGeom>
          <a:noFill/>
          <a:ln w="9525">
            <a:noFill/>
            <a:miter lim="800000"/>
            <a:headEnd/>
            <a:tailEnd/>
          </a:ln>
        </p:spPr>
        <p:txBody>
          <a:bodyPr>
            <a:spAutoFit/>
          </a:bodyPr>
          <a:lstStyle/>
          <a:p>
            <a:r>
              <a:rPr lang="en-US" altLang="zh-CN">
                <a:ea typeface="黑体" pitchFamily="49" charset="-122"/>
              </a:rPr>
              <a:t>     </a:t>
            </a:r>
            <a:r>
              <a:rPr lang="zh-CN" altLang="zh-CN" sz="3200">
                <a:ea typeface="黑体" pitchFamily="49" charset="-122"/>
              </a:rPr>
              <a:t>乙炔和氧气瓶间距不少于</a:t>
            </a:r>
            <a:r>
              <a:rPr lang="en-US" altLang="zh-CN" sz="3200">
                <a:ea typeface="黑体" pitchFamily="49" charset="-122"/>
              </a:rPr>
              <a:t>5m</a:t>
            </a:r>
            <a:r>
              <a:rPr lang="zh-CN" altLang="en-US" sz="3200">
                <a:ea typeface="黑体" pitchFamily="49" charset="-122"/>
              </a:rPr>
              <a:t>且不能倒放</a:t>
            </a:r>
          </a:p>
        </p:txBody>
      </p:sp>
    </p:spTree>
    <p:custDataLst>
      <p:tags r:id="rId1"/>
    </p:custDataLst>
  </p:cSld>
  <p:clrMapOvr>
    <a:masterClrMapping/>
  </p:clrMapOvr>
  <p:transition spd="slow">
    <p:newsfla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8"/>
          <p:cNvSpPr txBox="1"/>
          <p:nvPr>
            <p:custDataLst>
              <p:tags r:id="rId2"/>
            </p:custDataLst>
          </p:nvPr>
        </p:nvSpPr>
        <p:spPr>
          <a:xfrm>
            <a:off x="777875" y="1081088"/>
            <a:ext cx="2874963" cy="628650"/>
          </a:xfrm>
          <a:prstGeom prst="rect">
            <a:avLst/>
          </a:prstGeom>
          <a:noFill/>
        </p:spPr>
        <p:txBody>
          <a:bodyPr>
            <a:normAutofit lnSpcReduction="10000"/>
          </a:bodyPr>
          <a:lstStyle/>
          <a:p>
            <a:pPr fontAlgn="auto">
              <a:spcBef>
                <a:spcPts val="0"/>
              </a:spcBef>
              <a:spcAft>
                <a:spcPts val="0"/>
              </a:spcAft>
              <a:defRPr/>
            </a:pPr>
            <a:r>
              <a:rPr lang="en-US" altLang="zh-CN" sz="3600" spc="169">
                <a:solidFill>
                  <a:schemeClr val="bg1">
                    <a:lumMod val="85000"/>
                  </a:schemeClr>
                </a:solidFill>
                <a:latin typeface="+mn-lt"/>
                <a:ea typeface="+mn-ea"/>
              </a:rPr>
              <a:t>CONTENTS</a:t>
            </a:r>
            <a:endParaRPr lang="zh-CN" altLang="en-US" sz="3600" spc="169" dirty="0">
              <a:solidFill>
                <a:schemeClr val="bg1">
                  <a:lumMod val="85000"/>
                </a:schemeClr>
              </a:solidFill>
              <a:latin typeface="+mn-lt"/>
              <a:ea typeface="+mn-ea"/>
            </a:endParaRPr>
          </a:p>
        </p:txBody>
      </p:sp>
      <p:sp>
        <p:nvSpPr>
          <p:cNvPr id="30" name="文本框 1"/>
          <p:cNvSpPr txBox="1">
            <a:spLocks noChangeArrowheads="1"/>
          </p:cNvSpPr>
          <p:nvPr>
            <p:custDataLst>
              <p:tags r:id="rId3"/>
            </p:custDataLst>
          </p:nvPr>
        </p:nvSpPr>
        <p:spPr bwMode="auto">
          <a:xfrm>
            <a:off x="702945" y="537845"/>
            <a:ext cx="5941060" cy="760730"/>
          </a:xfrm>
          <a:prstGeom prst="rect">
            <a:avLst/>
          </a:prstGeom>
          <a:noFill/>
          <a:ln>
            <a:noFill/>
          </a:ln>
        </p:spPr>
        <p:txBody>
          <a:bodyPr anchor="ctr">
            <a:normAutofit fontScale="87500" lnSpcReduction="10000"/>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fontAlgn="auto">
              <a:spcBef>
                <a:spcPct val="0"/>
              </a:spcBef>
              <a:spcAft>
                <a:spcPts val="0"/>
              </a:spcAft>
              <a:buFontTx/>
              <a:buNone/>
              <a:defRPr/>
            </a:pPr>
            <a:r>
              <a:rPr lang="zh-CN"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a:t>
            </a:r>
            <a:r>
              <a:rPr lang="en-US"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1</a:t>
            </a:r>
            <a:r>
              <a:rPr lang="zh-CN"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）冬季消防安全</a:t>
            </a:r>
          </a:p>
        </p:txBody>
      </p:sp>
      <p:sp>
        <p:nvSpPr>
          <p:cNvPr id="33795" name="文本框 1"/>
          <p:cNvSpPr txBox="1">
            <a:spLocks noChangeArrowheads="1"/>
          </p:cNvSpPr>
          <p:nvPr/>
        </p:nvSpPr>
        <p:spPr bwMode="auto">
          <a:xfrm>
            <a:off x="703263" y="1587500"/>
            <a:ext cx="4530725" cy="577850"/>
          </a:xfrm>
          <a:prstGeom prst="rect">
            <a:avLst/>
          </a:prstGeom>
          <a:noFill/>
          <a:ln w="9525">
            <a:noFill/>
            <a:miter lim="800000"/>
            <a:headEnd/>
            <a:tailEnd/>
          </a:ln>
        </p:spPr>
        <p:txBody>
          <a:bodyPr>
            <a:spAutoFit/>
          </a:bodyPr>
          <a:lstStyle/>
          <a:p>
            <a:r>
              <a:rPr lang="en-US" altLang="zh-CN" sz="3200" dirty="0">
                <a:ea typeface="黑体" pitchFamily="49" charset="-122"/>
              </a:rPr>
              <a:t>    3.</a:t>
            </a:r>
            <a:r>
              <a:rPr lang="zh-CN" altLang="en-US" sz="3200" dirty="0">
                <a:ea typeface="黑体" pitchFamily="49" charset="-122"/>
              </a:rPr>
              <a:t>施工现场消防管理</a:t>
            </a:r>
          </a:p>
        </p:txBody>
      </p:sp>
      <p:sp>
        <p:nvSpPr>
          <p:cNvPr id="33796" name="文本框 2"/>
          <p:cNvSpPr txBox="1">
            <a:spLocks noChangeArrowheads="1"/>
          </p:cNvSpPr>
          <p:nvPr/>
        </p:nvSpPr>
        <p:spPr bwMode="auto">
          <a:xfrm>
            <a:off x="844550" y="2230438"/>
            <a:ext cx="6588125" cy="3505200"/>
          </a:xfrm>
          <a:prstGeom prst="rect">
            <a:avLst/>
          </a:prstGeom>
          <a:noFill/>
          <a:ln w="9525">
            <a:noFill/>
            <a:miter lim="800000"/>
            <a:headEnd/>
            <a:tailEnd/>
          </a:ln>
        </p:spPr>
        <p:txBody>
          <a:bodyPr>
            <a:spAutoFit/>
          </a:bodyPr>
          <a:lstStyle/>
          <a:p>
            <a:r>
              <a:rPr lang="en-US" altLang="zh-CN">
                <a:ea typeface="黑体" pitchFamily="49" charset="-122"/>
              </a:rPr>
              <a:t>   </a:t>
            </a:r>
            <a:r>
              <a:rPr lang="en-US" altLang="zh-CN" sz="3200">
                <a:ea typeface="黑体" pitchFamily="49" charset="-122"/>
              </a:rPr>
              <a:t>  </a:t>
            </a:r>
            <a:r>
              <a:rPr lang="zh-CN" altLang="en-US" sz="3200">
                <a:ea typeface="黑体" pitchFamily="49" charset="-122"/>
              </a:rPr>
              <a:t>施工现场明确划分动火作业、易燃材料堆放、仓库</a:t>
            </a:r>
          </a:p>
          <a:p>
            <a:r>
              <a:rPr lang="zh-CN" altLang="en-US" sz="3200">
                <a:ea typeface="黑体" pitchFamily="49" charset="-122"/>
              </a:rPr>
              <a:t>    施工现场备足消防器材，保证消防器材齐全和有效。存放消防器材处设明显标识，所有消防器材不得随意挪用。</a:t>
            </a:r>
          </a:p>
          <a:p>
            <a:r>
              <a:rPr lang="zh-CN" altLang="en-US" sz="3200">
                <a:ea typeface="黑体" pitchFamily="49" charset="-122"/>
              </a:rPr>
              <a:t>     </a:t>
            </a:r>
            <a:endParaRPr lang="en-US" altLang="zh-CN" sz="3200">
              <a:ea typeface="黑体" pitchFamily="49" charset="-122"/>
            </a:endParaRPr>
          </a:p>
        </p:txBody>
      </p:sp>
      <p:pic>
        <p:nvPicPr>
          <p:cNvPr id="33797" name="图片 7" descr="201231310522"/>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7304088" y="3179763"/>
            <a:ext cx="4881562" cy="3660775"/>
          </a:xfrm>
          <a:prstGeom prst="rect">
            <a:avLst/>
          </a:prstGeom>
          <a:noFill/>
          <a:ln w="9525">
            <a:noFill/>
            <a:miter lim="800000"/>
            <a:headEnd/>
            <a:tailEnd/>
          </a:ln>
        </p:spPr>
      </p:pic>
    </p:spTree>
    <p:custDataLst>
      <p:tags r:id="rId1"/>
    </p:custDataLst>
  </p:cSld>
  <p:clrMapOvr>
    <a:masterClrMapping/>
  </p:clrMapOvr>
  <p:transition spd="slow">
    <p:newsfla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8"/>
          <p:cNvSpPr txBox="1"/>
          <p:nvPr>
            <p:custDataLst>
              <p:tags r:id="rId2"/>
            </p:custDataLst>
          </p:nvPr>
        </p:nvSpPr>
        <p:spPr>
          <a:xfrm>
            <a:off x="777875" y="1081088"/>
            <a:ext cx="2874963" cy="628650"/>
          </a:xfrm>
          <a:prstGeom prst="rect">
            <a:avLst/>
          </a:prstGeom>
          <a:noFill/>
        </p:spPr>
        <p:txBody>
          <a:bodyPr>
            <a:normAutofit lnSpcReduction="10000"/>
          </a:bodyPr>
          <a:lstStyle/>
          <a:p>
            <a:pPr fontAlgn="auto">
              <a:spcBef>
                <a:spcPts val="0"/>
              </a:spcBef>
              <a:spcAft>
                <a:spcPts val="0"/>
              </a:spcAft>
              <a:defRPr/>
            </a:pPr>
            <a:r>
              <a:rPr lang="en-US" altLang="zh-CN" sz="3600" spc="169">
                <a:solidFill>
                  <a:schemeClr val="bg1">
                    <a:lumMod val="85000"/>
                  </a:schemeClr>
                </a:solidFill>
                <a:latin typeface="+mn-lt"/>
                <a:ea typeface="+mn-ea"/>
              </a:rPr>
              <a:t>CONTENTS</a:t>
            </a:r>
            <a:endParaRPr lang="zh-CN" altLang="en-US" sz="3600" spc="169" dirty="0">
              <a:solidFill>
                <a:schemeClr val="bg1">
                  <a:lumMod val="85000"/>
                </a:schemeClr>
              </a:solidFill>
              <a:latin typeface="+mn-lt"/>
              <a:ea typeface="+mn-ea"/>
            </a:endParaRPr>
          </a:p>
        </p:txBody>
      </p:sp>
      <p:sp>
        <p:nvSpPr>
          <p:cNvPr id="30" name="文本框 1"/>
          <p:cNvSpPr txBox="1">
            <a:spLocks noChangeArrowheads="1"/>
          </p:cNvSpPr>
          <p:nvPr>
            <p:custDataLst>
              <p:tags r:id="rId3"/>
            </p:custDataLst>
          </p:nvPr>
        </p:nvSpPr>
        <p:spPr bwMode="auto">
          <a:xfrm>
            <a:off x="702945" y="537845"/>
            <a:ext cx="5941060" cy="760730"/>
          </a:xfrm>
          <a:prstGeom prst="rect">
            <a:avLst/>
          </a:prstGeom>
          <a:noFill/>
          <a:ln>
            <a:noFill/>
          </a:ln>
        </p:spPr>
        <p:txBody>
          <a:bodyPr anchor="ctr">
            <a:normAutofit fontScale="87500" lnSpcReduction="10000"/>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fontAlgn="auto">
              <a:spcBef>
                <a:spcPct val="0"/>
              </a:spcBef>
              <a:spcAft>
                <a:spcPts val="0"/>
              </a:spcAft>
              <a:buFontTx/>
              <a:buNone/>
              <a:defRPr/>
            </a:pPr>
            <a:r>
              <a:rPr lang="zh-CN" altLang="en-US"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a:t>
            </a:r>
            <a:r>
              <a:rPr lang="en-US"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2</a:t>
            </a:r>
            <a:r>
              <a:rPr lang="zh-CN" altLang="en-US"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a:t>
            </a:r>
            <a:r>
              <a:rPr lang="zh-CN"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冬季用电安全</a:t>
            </a:r>
          </a:p>
        </p:txBody>
      </p:sp>
      <p:sp>
        <p:nvSpPr>
          <p:cNvPr id="35843" name="文本框 1"/>
          <p:cNvSpPr txBox="1">
            <a:spLocks noChangeArrowheads="1"/>
          </p:cNvSpPr>
          <p:nvPr/>
        </p:nvSpPr>
        <p:spPr bwMode="auto">
          <a:xfrm>
            <a:off x="703263" y="1587500"/>
            <a:ext cx="9083675" cy="2528888"/>
          </a:xfrm>
          <a:prstGeom prst="rect">
            <a:avLst/>
          </a:prstGeom>
          <a:noFill/>
          <a:ln w="9525">
            <a:noFill/>
            <a:miter lim="800000"/>
            <a:headEnd/>
            <a:tailEnd/>
          </a:ln>
        </p:spPr>
        <p:txBody>
          <a:bodyPr>
            <a:spAutoFit/>
          </a:bodyPr>
          <a:lstStyle/>
          <a:p>
            <a:r>
              <a:rPr lang="en-US" altLang="zh-CN" sz="3200">
                <a:ea typeface="黑体" pitchFamily="49" charset="-122"/>
              </a:rPr>
              <a:t>    </a:t>
            </a:r>
            <a:r>
              <a:rPr lang="zh-CN" altLang="en-US" sz="3200">
                <a:ea typeface="黑体" pitchFamily="49" charset="-122"/>
              </a:rPr>
              <a:t>触电事故是施工中最为常见的事故之一，此类事故往往是因为人的疏忽和违章操作造成的。冬季用电较平常额外要多一些，加之恶劣天气对电力线路也会有一定的影响，所以在冬季施工中用电安全必须牢记于心。。</a:t>
            </a:r>
          </a:p>
        </p:txBody>
      </p:sp>
      <p:pic>
        <p:nvPicPr>
          <p:cNvPr id="35844" name="图片 3" descr="21558487"/>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7442200" y="3576638"/>
            <a:ext cx="2182813" cy="3276600"/>
          </a:xfrm>
          <a:prstGeom prst="rect">
            <a:avLst/>
          </a:prstGeom>
          <a:noFill/>
          <a:ln w="9525">
            <a:noFill/>
            <a:miter lim="800000"/>
            <a:headEnd/>
            <a:tailEnd/>
          </a:ln>
        </p:spPr>
      </p:pic>
      <p:pic>
        <p:nvPicPr>
          <p:cNvPr id="35845" name="图片 4" descr="20121116112038827"/>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1192213" y="4086225"/>
            <a:ext cx="3686175" cy="2767013"/>
          </a:xfrm>
          <a:prstGeom prst="rect">
            <a:avLst/>
          </a:prstGeom>
          <a:noFill/>
          <a:ln w="9525">
            <a:noFill/>
            <a:miter lim="800000"/>
            <a:headEnd/>
            <a:tailEnd/>
          </a:ln>
        </p:spPr>
      </p:pic>
    </p:spTree>
    <p:custDataLst>
      <p:tags r:id="rId1"/>
    </p:custDataLst>
  </p:cSld>
  <p:clrMapOvr>
    <a:masterClrMapping/>
  </p:clrMapOvr>
  <p:transition spd="slow">
    <p:newsfla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8"/>
          <p:cNvSpPr txBox="1"/>
          <p:nvPr>
            <p:custDataLst>
              <p:tags r:id="rId2"/>
            </p:custDataLst>
          </p:nvPr>
        </p:nvSpPr>
        <p:spPr>
          <a:xfrm>
            <a:off x="777875" y="1081088"/>
            <a:ext cx="2874963" cy="628650"/>
          </a:xfrm>
          <a:prstGeom prst="rect">
            <a:avLst/>
          </a:prstGeom>
          <a:noFill/>
        </p:spPr>
        <p:txBody>
          <a:bodyPr>
            <a:normAutofit lnSpcReduction="10000"/>
          </a:bodyPr>
          <a:lstStyle/>
          <a:p>
            <a:pPr fontAlgn="auto">
              <a:spcBef>
                <a:spcPts val="0"/>
              </a:spcBef>
              <a:spcAft>
                <a:spcPts val="0"/>
              </a:spcAft>
              <a:defRPr/>
            </a:pPr>
            <a:r>
              <a:rPr lang="en-US" altLang="zh-CN" sz="3600" spc="169">
                <a:solidFill>
                  <a:schemeClr val="bg1">
                    <a:lumMod val="85000"/>
                  </a:schemeClr>
                </a:solidFill>
                <a:latin typeface="+mn-lt"/>
                <a:ea typeface="+mn-ea"/>
              </a:rPr>
              <a:t>CONTENTS</a:t>
            </a:r>
            <a:endParaRPr lang="zh-CN" altLang="en-US" sz="3600" spc="169" dirty="0">
              <a:solidFill>
                <a:schemeClr val="bg1">
                  <a:lumMod val="85000"/>
                </a:schemeClr>
              </a:solidFill>
              <a:latin typeface="+mn-lt"/>
              <a:ea typeface="+mn-ea"/>
            </a:endParaRPr>
          </a:p>
        </p:txBody>
      </p:sp>
      <p:sp>
        <p:nvSpPr>
          <p:cNvPr id="30" name="文本框 1"/>
          <p:cNvSpPr txBox="1">
            <a:spLocks noChangeArrowheads="1"/>
          </p:cNvSpPr>
          <p:nvPr>
            <p:custDataLst>
              <p:tags r:id="rId3"/>
            </p:custDataLst>
          </p:nvPr>
        </p:nvSpPr>
        <p:spPr bwMode="auto">
          <a:xfrm>
            <a:off x="702945" y="537845"/>
            <a:ext cx="5941060" cy="760730"/>
          </a:xfrm>
          <a:prstGeom prst="rect">
            <a:avLst/>
          </a:prstGeom>
          <a:noFill/>
          <a:ln>
            <a:noFill/>
          </a:ln>
        </p:spPr>
        <p:txBody>
          <a:bodyPr anchor="ctr">
            <a:normAutofit fontScale="87500" lnSpcReduction="10000"/>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fontAlgn="auto">
              <a:spcBef>
                <a:spcPct val="0"/>
              </a:spcBef>
              <a:spcAft>
                <a:spcPts val="0"/>
              </a:spcAft>
              <a:buFontTx/>
              <a:buNone/>
              <a:defRPr/>
            </a:pPr>
            <a:r>
              <a:rPr lang="zh-CN" altLang="en-US"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a:t>
            </a:r>
            <a:r>
              <a:rPr lang="en-US"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2</a:t>
            </a:r>
            <a:r>
              <a:rPr lang="zh-CN" altLang="en-US"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a:t>
            </a:r>
            <a:r>
              <a:rPr lang="zh-CN"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冬季用电安全</a:t>
            </a:r>
          </a:p>
        </p:txBody>
      </p:sp>
      <p:sp>
        <p:nvSpPr>
          <p:cNvPr id="37891" name="文本框 1"/>
          <p:cNvSpPr txBox="1">
            <a:spLocks noChangeArrowheads="1"/>
          </p:cNvSpPr>
          <p:nvPr/>
        </p:nvSpPr>
        <p:spPr bwMode="auto">
          <a:xfrm>
            <a:off x="703263" y="1587500"/>
            <a:ext cx="9083675" cy="1554163"/>
          </a:xfrm>
          <a:prstGeom prst="rect">
            <a:avLst/>
          </a:prstGeom>
          <a:noFill/>
          <a:ln w="9525">
            <a:noFill/>
            <a:miter lim="800000"/>
            <a:headEnd/>
            <a:tailEnd/>
          </a:ln>
        </p:spPr>
        <p:txBody>
          <a:bodyPr>
            <a:spAutoFit/>
          </a:bodyPr>
          <a:lstStyle/>
          <a:p>
            <a:r>
              <a:rPr lang="en-US" altLang="zh-CN" sz="3200">
                <a:ea typeface="黑体" pitchFamily="49" charset="-122"/>
              </a:rPr>
              <a:t>    1.</a:t>
            </a:r>
            <a:r>
              <a:rPr lang="zh-CN" altLang="en-US" sz="3200">
                <a:ea typeface="黑体" pitchFamily="49" charset="-122"/>
              </a:rPr>
              <a:t>电线、灯头插座及用电设备的安装必须由专业电工进行，严禁私自乱拉乱接线路。禁止电线乱搭乱挂、在电线上晾晒衣物。</a:t>
            </a:r>
          </a:p>
        </p:txBody>
      </p:sp>
      <p:pic>
        <p:nvPicPr>
          <p:cNvPr id="37892" name="图片 2"/>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328613" y="3221038"/>
            <a:ext cx="5567362" cy="3205162"/>
          </a:xfrm>
          <a:prstGeom prst="rect">
            <a:avLst/>
          </a:prstGeom>
          <a:noFill/>
          <a:ln w="9525">
            <a:noFill/>
            <a:miter lim="800000"/>
            <a:headEnd/>
            <a:tailEnd/>
          </a:ln>
        </p:spPr>
      </p:pic>
      <p:pic>
        <p:nvPicPr>
          <p:cNvPr id="37893" name="图片 5" descr="491c96242b34df5c48ba9cad569341e3"/>
          <p:cNvPicPr>
            <a:picLocks noChangeAspect="1"/>
          </p:cNvPicPr>
          <p:nvPr/>
        </p:nvPicPr>
        <p:blipFill>
          <a:blip r:embed="rId7"/>
          <a:srcRect/>
          <a:stretch>
            <a:fillRect/>
          </a:stretch>
        </p:blipFill>
        <p:spPr bwMode="auto">
          <a:xfrm>
            <a:off x="6267450" y="2746375"/>
            <a:ext cx="4906963" cy="3679825"/>
          </a:xfrm>
          <a:prstGeom prst="rect">
            <a:avLst/>
          </a:prstGeom>
          <a:noFill/>
          <a:ln w="9525">
            <a:noFill/>
            <a:miter lim="800000"/>
            <a:headEnd/>
            <a:tailEnd/>
          </a:ln>
        </p:spPr>
      </p:pic>
    </p:spTree>
    <p:custDataLst>
      <p:tags r:id="rId1"/>
    </p:custDataLst>
  </p:cSld>
  <p:clrMapOvr>
    <a:masterClrMapping/>
  </p:clrMapOvr>
  <p:transition spd="slow">
    <p:newsfla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8"/>
          <p:cNvSpPr txBox="1"/>
          <p:nvPr>
            <p:custDataLst>
              <p:tags r:id="rId2"/>
            </p:custDataLst>
          </p:nvPr>
        </p:nvSpPr>
        <p:spPr>
          <a:xfrm>
            <a:off x="777875" y="1081088"/>
            <a:ext cx="2874963" cy="628650"/>
          </a:xfrm>
          <a:prstGeom prst="rect">
            <a:avLst/>
          </a:prstGeom>
          <a:noFill/>
        </p:spPr>
        <p:txBody>
          <a:bodyPr>
            <a:normAutofit lnSpcReduction="10000"/>
          </a:bodyPr>
          <a:lstStyle/>
          <a:p>
            <a:pPr fontAlgn="auto">
              <a:spcBef>
                <a:spcPts val="0"/>
              </a:spcBef>
              <a:spcAft>
                <a:spcPts val="0"/>
              </a:spcAft>
              <a:defRPr/>
            </a:pPr>
            <a:r>
              <a:rPr lang="en-US" altLang="zh-CN" sz="3600" spc="169">
                <a:solidFill>
                  <a:schemeClr val="bg1">
                    <a:lumMod val="85000"/>
                  </a:schemeClr>
                </a:solidFill>
                <a:latin typeface="+mn-lt"/>
                <a:ea typeface="+mn-ea"/>
              </a:rPr>
              <a:t>CONTENTS</a:t>
            </a:r>
            <a:endParaRPr lang="zh-CN" altLang="en-US" sz="3600" spc="169" dirty="0">
              <a:solidFill>
                <a:schemeClr val="bg1">
                  <a:lumMod val="85000"/>
                </a:schemeClr>
              </a:solidFill>
              <a:latin typeface="+mn-lt"/>
              <a:ea typeface="+mn-ea"/>
            </a:endParaRPr>
          </a:p>
        </p:txBody>
      </p:sp>
      <p:sp>
        <p:nvSpPr>
          <p:cNvPr id="30" name="文本框 1"/>
          <p:cNvSpPr txBox="1">
            <a:spLocks noChangeArrowheads="1"/>
          </p:cNvSpPr>
          <p:nvPr>
            <p:custDataLst>
              <p:tags r:id="rId3"/>
            </p:custDataLst>
          </p:nvPr>
        </p:nvSpPr>
        <p:spPr bwMode="auto">
          <a:xfrm>
            <a:off x="702945" y="537845"/>
            <a:ext cx="5941060" cy="760730"/>
          </a:xfrm>
          <a:prstGeom prst="rect">
            <a:avLst/>
          </a:prstGeom>
          <a:noFill/>
          <a:ln>
            <a:noFill/>
          </a:ln>
        </p:spPr>
        <p:txBody>
          <a:bodyPr anchor="ctr">
            <a:normAutofit fontScale="87500" lnSpcReduction="10000"/>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fontAlgn="auto">
              <a:spcBef>
                <a:spcPct val="0"/>
              </a:spcBef>
              <a:spcAft>
                <a:spcPts val="0"/>
              </a:spcAft>
              <a:buFontTx/>
              <a:buNone/>
              <a:defRPr/>
            </a:pPr>
            <a:r>
              <a:rPr lang="zh-CN" altLang="en-US"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a:t>
            </a:r>
            <a:r>
              <a:rPr lang="en-US"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2</a:t>
            </a:r>
            <a:r>
              <a:rPr lang="zh-CN" altLang="en-US"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a:t>
            </a:r>
            <a:r>
              <a:rPr lang="zh-CN"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冬季用电安全</a:t>
            </a:r>
          </a:p>
        </p:txBody>
      </p:sp>
      <p:sp>
        <p:nvSpPr>
          <p:cNvPr id="39939" name="文本框 1"/>
          <p:cNvSpPr txBox="1">
            <a:spLocks noChangeArrowheads="1"/>
          </p:cNvSpPr>
          <p:nvPr/>
        </p:nvSpPr>
        <p:spPr bwMode="auto">
          <a:xfrm>
            <a:off x="703263" y="1587500"/>
            <a:ext cx="9083675" cy="1554163"/>
          </a:xfrm>
          <a:prstGeom prst="rect">
            <a:avLst/>
          </a:prstGeom>
          <a:noFill/>
          <a:ln w="9525">
            <a:noFill/>
            <a:miter lim="800000"/>
            <a:headEnd/>
            <a:tailEnd/>
          </a:ln>
        </p:spPr>
        <p:txBody>
          <a:bodyPr>
            <a:spAutoFit/>
          </a:bodyPr>
          <a:lstStyle/>
          <a:p>
            <a:r>
              <a:rPr lang="en-US" altLang="zh-CN" sz="3200">
                <a:ea typeface="黑体" pitchFamily="49" charset="-122"/>
              </a:rPr>
              <a:t>    2.</a:t>
            </a:r>
            <a:r>
              <a:rPr lang="zh-CN" altLang="en-US" sz="3200">
                <a:ea typeface="黑体" pitchFamily="49" charset="-122"/>
              </a:rPr>
              <a:t>施工现场使用电器设备必须严格按照</a:t>
            </a:r>
            <a:r>
              <a:rPr lang="en-US" altLang="zh-CN" sz="3200">
                <a:ea typeface="黑体" pitchFamily="49" charset="-122"/>
              </a:rPr>
              <a:t>“</a:t>
            </a:r>
            <a:r>
              <a:rPr lang="zh-CN" altLang="en-US" sz="3200">
                <a:ea typeface="黑体" pitchFamily="49" charset="-122"/>
              </a:rPr>
              <a:t>一机一闸，一箱一漏</a:t>
            </a:r>
            <a:r>
              <a:rPr lang="en-US" altLang="zh-CN" sz="3200">
                <a:ea typeface="黑体" pitchFamily="49" charset="-122"/>
              </a:rPr>
              <a:t>”</a:t>
            </a:r>
            <a:r>
              <a:rPr lang="zh-CN" altLang="en-US" sz="3200">
                <a:ea typeface="黑体" pitchFamily="49" charset="-122"/>
              </a:rPr>
              <a:t>制度进行使用，并且电箱门应该随时上锁。</a:t>
            </a:r>
          </a:p>
        </p:txBody>
      </p:sp>
      <p:pic>
        <p:nvPicPr>
          <p:cNvPr id="39940" name="图片 4"/>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1171575" y="3141663"/>
            <a:ext cx="5003800" cy="3452812"/>
          </a:xfrm>
          <a:prstGeom prst="rect">
            <a:avLst/>
          </a:prstGeom>
          <a:noFill/>
          <a:ln w="9525">
            <a:noFill/>
            <a:miter lim="800000"/>
            <a:headEnd/>
            <a:tailEnd/>
          </a:ln>
        </p:spPr>
      </p:pic>
      <p:pic>
        <p:nvPicPr>
          <p:cNvPr id="39941" name="图片 6" descr="9ca49c82d158ccbf9bdc02fc1bd8bc3eb035410a"/>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6559550" y="2930525"/>
            <a:ext cx="2967038" cy="3956050"/>
          </a:xfrm>
          <a:prstGeom prst="rect">
            <a:avLst/>
          </a:prstGeom>
          <a:noFill/>
          <a:ln w="9525">
            <a:noFill/>
            <a:miter lim="800000"/>
            <a:headEnd/>
            <a:tailEnd/>
          </a:ln>
        </p:spPr>
      </p:pic>
    </p:spTree>
    <p:custDataLst>
      <p:tags r:id="rId1"/>
    </p:custDataLst>
  </p:cSld>
  <p:clrMapOvr>
    <a:masterClrMapping/>
  </p:clrMapOvr>
  <p:transition spd="slow">
    <p:newsfla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8"/>
          <p:cNvSpPr txBox="1"/>
          <p:nvPr>
            <p:custDataLst>
              <p:tags r:id="rId2"/>
            </p:custDataLst>
          </p:nvPr>
        </p:nvSpPr>
        <p:spPr>
          <a:xfrm>
            <a:off x="777875" y="1081088"/>
            <a:ext cx="2874963" cy="628650"/>
          </a:xfrm>
          <a:prstGeom prst="rect">
            <a:avLst/>
          </a:prstGeom>
          <a:noFill/>
        </p:spPr>
        <p:txBody>
          <a:bodyPr>
            <a:normAutofit lnSpcReduction="10000"/>
          </a:bodyPr>
          <a:lstStyle/>
          <a:p>
            <a:pPr fontAlgn="auto">
              <a:spcBef>
                <a:spcPts val="0"/>
              </a:spcBef>
              <a:spcAft>
                <a:spcPts val="0"/>
              </a:spcAft>
              <a:defRPr/>
            </a:pPr>
            <a:r>
              <a:rPr lang="en-US" altLang="zh-CN" sz="3600" spc="169">
                <a:solidFill>
                  <a:schemeClr val="bg1">
                    <a:lumMod val="85000"/>
                  </a:schemeClr>
                </a:solidFill>
                <a:latin typeface="+mn-lt"/>
                <a:ea typeface="+mn-ea"/>
              </a:rPr>
              <a:t>CONTENTS</a:t>
            </a:r>
            <a:endParaRPr lang="zh-CN" altLang="en-US" sz="3600" spc="169" dirty="0">
              <a:solidFill>
                <a:schemeClr val="bg1">
                  <a:lumMod val="85000"/>
                </a:schemeClr>
              </a:solidFill>
              <a:latin typeface="+mn-lt"/>
              <a:ea typeface="+mn-ea"/>
            </a:endParaRPr>
          </a:p>
        </p:txBody>
      </p:sp>
      <p:sp>
        <p:nvSpPr>
          <p:cNvPr id="30" name="文本框 1"/>
          <p:cNvSpPr txBox="1">
            <a:spLocks noChangeArrowheads="1"/>
          </p:cNvSpPr>
          <p:nvPr>
            <p:custDataLst>
              <p:tags r:id="rId3"/>
            </p:custDataLst>
          </p:nvPr>
        </p:nvSpPr>
        <p:spPr bwMode="auto">
          <a:xfrm>
            <a:off x="702945" y="537845"/>
            <a:ext cx="5941060" cy="760730"/>
          </a:xfrm>
          <a:prstGeom prst="rect">
            <a:avLst/>
          </a:prstGeom>
          <a:noFill/>
          <a:ln>
            <a:noFill/>
          </a:ln>
        </p:spPr>
        <p:txBody>
          <a:bodyPr anchor="ctr">
            <a:normAutofit fontScale="87500" lnSpcReduction="10000"/>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fontAlgn="auto">
              <a:spcBef>
                <a:spcPct val="0"/>
              </a:spcBef>
              <a:spcAft>
                <a:spcPts val="0"/>
              </a:spcAft>
              <a:buFontTx/>
              <a:buNone/>
              <a:defRPr/>
            </a:pPr>
            <a:r>
              <a:rPr lang="zh-CN" altLang="en-US"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a:t>
            </a:r>
            <a:r>
              <a:rPr lang="en-US"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2</a:t>
            </a:r>
            <a:r>
              <a:rPr lang="zh-CN" altLang="en-US"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a:t>
            </a:r>
            <a:r>
              <a:rPr lang="zh-CN"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冬季用电安全</a:t>
            </a:r>
          </a:p>
        </p:txBody>
      </p:sp>
      <p:sp>
        <p:nvSpPr>
          <p:cNvPr id="41987" name="文本框 1"/>
          <p:cNvSpPr txBox="1">
            <a:spLocks noChangeArrowheads="1"/>
          </p:cNvSpPr>
          <p:nvPr/>
        </p:nvSpPr>
        <p:spPr bwMode="auto">
          <a:xfrm>
            <a:off x="703263" y="1587500"/>
            <a:ext cx="9083675" cy="1554163"/>
          </a:xfrm>
          <a:prstGeom prst="rect">
            <a:avLst/>
          </a:prstGeom>
          <a:noFill/>
          <a:ln w="9525">
            <a:noFill/>
            <a:miter lim="800000"/>
            <a:headEnd/>
            <a:tailEnd/>
          </a:ln>
        </p:spPr>
        <p:txBody>
          <a:bodyPr>
            <a:spAutoFit/>
          </a:bodyPr>
          <a:lstStyle/>
          <a:p>
            <a:r>
              <a:rPr lang="en-US" altLang="zh-CN" sz="3200">
                <a:ea typeface="黑体" pitchFamily="49" charset="-122"/>
              </a:rPr>
              <a:t>    2.</a:t>
            </a:r>
            <a:r>
              <a:rPr lang="zh-CN" altLang="en-US" sz="3200">
                <a:ea typeface="黑体" pitchFamily="49" charset="-122"/>
              </a:rPr>
              <a:t>施工现场使用电器设备必须严格按照</a:t>
            </a:r>
            <a:r>
              <a:rPr lang="en-US" altLang="zh-CN" sz="3200">
                <a:ea typeface="黑体" pitchFamily="49" charset="-122"/>
              </a:rPr>
              <a:t>“</a:t>
            </a:r>
            <a:r>
              <a:rPr lang="zh-CN" altLang="en-US" sz="3200">
                <a:ea typeface="黑体" pitchFamily="49" charset="-122"/>
              </a:rPr>
              <a:t>一机一闸，一箱一漏</a:t>
            </a:r>
            <a:r>
              <a:rPr lang="en-US" altLang="zh-CN" sz="3200">
                <a:ea typeface="黑体" pitchFamily="49" charset="-122"/>
              </a:rPr>
              <a:t>”</a:t>
            </a:r>
            <a:r>
              <a:rPr lang="zh-CN" altLang="en-US" sz="3200">
                <a:ea typeface="黑体" pitchFamily="49" charset="-122"/>
              </a:rPr>
              <a:t>制度进行使用，并且电箱门应该随时上锁。</a:t>
            </a:r>
          </a:p>
        </p:txBody>
      </p:sp>
      <p:pic>
        <p:nvPicPr>
          <p:cNvPr id="41988" name="图片 2" descr="IMG_6410"/>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777875" y="3141663"/>
            <a:ext cx="4860925" cy="3646487"/>
          </a:xfrm>
          <a:prstGeom prst="rect">
            <a:avLst/>
          </a:prstGeom>
          <a:noFill/>
          <a:ln w="9525">
            <a:noFill/>
            <a:miter lim="800000"/>
            <a:headEnd/>
            <a:tailEnd/>
          </a:ln>
        </p:spPr>
      </p:pic>
      <p:pic>
        <p:nvPicPr>
          <p:cNvPr id="41989" name="图片 3" descr="IMG_6408"/>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6470650" y="2728913"/>
            <a:ext cx="3043238" cy="4059237"/>
          </a:xfrm>
          <a:prstGeom prst="rect">
            <a:avLst/>
          </a:prstGeom>
          <a:noFill/>
          <a:ln w="9525">
            <a:noFill/>
            <a:miter lim="800000"/>
            <a:headEnd/>
            <a:tailEnd/>
          </a:ln>
        </p:spPr>
      </p:pic>
    </p:spTree>
    <p:custDataLst>
      <p:tags r:id="rId1"/>
    </p:custDataLst>
  </p:cSld>
  <p:clrMapOvr>
    <a:masterClrMapping/>
  </p:clrMapOvr>
  <p:transition spd="slow">
    <p:newsfla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8"/>
          <p:cNvSpPr txBox="1"/>
          <p:nvPr>
            <p:custDataLst>
              <p:tags r:id="rId2"/>
            </p:custDataLst>
          </p:nvPr>
        </p:nvSpPr>
        <p:spPr>
          <a:xfrm>
            <a:off x="777875" y="1081088"/>
            <a:ext cx="2874963" cy="628650"/>
          </a:xfrm>
          <a:prstGeom prst="rect">
            <a:avLst/>
          </a:prstGeom>
          <a:noFill/>
        </p:spPr>
        <p:txBody>
          <a:bodyPr>
            <a:normAutofit lnSpcReduction="10000"/>
          </a:bodyPr>
          <a:lstStyle/>
          <a:p>
            <a:pPr fontAlgn="auto">
              <a:spcBef>
                <a:spcPts val="0"/>
              </a:spcBef>
              <a:spcAft>
                <a:spcPts val="0"/>
              </a:spcAft>
              <a:defRPr/>
            </a:pPr>
            <a:r>
              <a:rPr lang="en-US" altLang="zh-CN" sz="3600" spc="169">
                <a:solidFill>
                  <a:schemeClr val="bg1">
                    <a:lumMod val="85000"/>
                  </a:schemeClr>
                </a:solidFill>
                <a:latin typeface="+mn-lt"/>
                <a:ea typeface="+mn-ea"/>
              </a:rPr>
              <a:t>CONTENTS</a:t>
            </a:r>
            <a:endParaRPr lang="zh-CN" altLang="en-US" sz="3600" spc="169" dirty="0">
              <a:solidFill>
                <a:schemeClr val="bg1">
                  <a:lumMod val="85000"/>
                </a:schemeClr>
              </a:solidFill>
              <a:latin typeface="+mn-lt"/>
              <a:ea typeface="+mn-ea"/>
            </a:endParaRPr>
          </a:p>
        </p:txBody>
      </p:sp>
      <p:sp>
        <p:nvSpPr>
          <p:cNvPr id="30" name="文本框 1"/>
          <p:cNvSpPr txBox="1">
            <a:spLocks noChangeArrowheads="1"/>
          </p:cNvSpPr>
          <p:nvPr>
            <p:custDataLst>
              <p:tags r:id="rId3"/>
            </p:custDataLst>
          </p:nvPr>
        </p:nvSpPr>
        <p:spPr bwMode="auto">
          <a:xfrm>
            <a:off x="702945" y="537845"/>
            <a:ext cx="5941060" cy="760730"/>
          </a:xfrm>
          <a:prstGeom prst="rect">
            <a:avLst/>
          </a:prstGeom>
          <a:noFill/>
          <a:ln>
            <a:noFill/>
          </a:ln>
        </p:spPr>
        <p:txBody>
          <a:bodyPr anchor="ctr">
            <a:normAutofit fontScale="87500" lnSpcReduction="10000"/>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fontAlgn="auto">
              <a:spcBef>
                <a:spcPct val="0"/>
              </a:spcBef>
              <a:spcAft>
                <a:spcPts val="0"/>
              </a:spcAft>
              <a:buFontTx/>
              <a:buNone/>
              <a:defRPr/>
            </a:pPr>
            <a:r>
              <a:rPr lang="zh-CN" altLang="en-US"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a:t>
            </a:r>
            <a:r>
              <a:rPr lang="en-US"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2</a:t>
            </a:r>
            <a:r>
              <a:rPr lang="zh-CN" altLang="en-US"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a:t>
            </a:r>
            <a:r>
              <a:rPr lang="zh-CN"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冬季用电安全</a:t>
            </a:r>
          </a:p>
        </p:txBody>
      </p:sp>
      <p:sp>
        <p:nvSpPr>
          <p:cNvPr id="44035" name="文本框 1"/>
          <p:cNvSpPr txBox="1">
            <a:spLocks noChangeArrowheads="1"/>
          </p:cNvSpPr>
          <p:nvPr/>
        </p:nvSpPr>
        <p:spPr bwMode="auto">
          <a:xfrm>
            <a:off x="703263" y="1587500"/>
            <a:ext cx="9083675" cy="3016250"/>
          </a:xfrm>
          <a:prstGeom prst="rect">
            <a:avLst/>
          </a:prstGeom>
          <a:noFill/>
          <a:ln w="9525">
            <a:noFill/>
            <a:miter lim="800000"/>
            <a:headEnd/>
            <a:tailEnd/>
          </a:ln>
        </p:spPr>
        <p:txBody>
          <a:bodyPr>
            <a:spAutoFit/>
          </a:bodyPr>
          <a:lstStyle/>
          <a:p>
            <a:r>
              <a:rPr lang="en-US" altLang="zh-CN" sz="3200">
                <a:ea typeface="黑体" pitchFamily="49" charset="-122"/>
              </a:rPr>
              <a:t>    3.</a:t>
            </a:r>
            <a:r>
              <a:rPr lang="zh-CN" altLang="en-US" sz="3200">
                <a:ea typeface="黑体" pitchFamily="49" charset="-122"/>
              </a:rPr>
              <a:t>冬季来临前，应对施工现场所有机械设备及电缆进行全面性检测、保养，发现机械电气故障应立即排除。大风降雪降雨天气时更应认真检查现场临时用电设备，检查电路、电箱等是否安全可靠，发现隐患时应立即停止施工，确保安全用电。</a:t>
            </a:r>
          </a:p>
        </p:txBody>
      </p:sp>
    </p:spTree>
    <p:custDataLst>
      <p:tags r:id="rId1"/>
    </p:custDataLst>
  </p:cSld>
  <p:clrMapOvr>
    <a:masterClrMapping/>
  </p:clrMapOvr>
  <p:transition spd="slow">
    <p:newsfla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8"/>
          <p:cNvSpPr txBox="1"/>
          <p:nvPr>
            <p:custDataLst>
              <p:tags r:id="rId2"/>
            </p:custDataLst>
          </p:nvPr>
        </p:nvSpPr>
        <p:spPr>
          <a:xfrm>
            <a:off x="777875" y="1081088"/>
            <a:ext cx="2874963" cy="628650"/>
          </a:xfrm>
          <a:prstGeom prst="rect">
            <a:avLst/>
          </a:prstGeom>
          <a:noFill/>
        </p:spPr>
        <p:txBody>
          <a:bodyPr>
            <a:normAutofit lnSpcReduction="10000"/>
          </a:bodyPr>
          <a:lstStyle/>
          <a:p>
            <a:pPr fontAlgn="auto">
              <a:spcBef>
                <a:spcPts val="0"/>
              </a:spcBef>
              <a:spcAft>
                <a:spcPts val="0"/>
              </a:spcAft>
              <a:defRPr/>
            </a:pPr>
            <a:r>
              <a:rPr lang="en-US" altLang="zh-CN" sz="3600" spc="169">
                <a:solidFill>
                  <a:schemeClr val="bg1">
                    <a:lumMod val="85000"/>
                  </a:schemeClr>
                </a:solidFill>
                <a:latin typeface="+mn-lt"/>
                <a:ea typeface="+mn-ea"/>
              </a:rPr>
              <a:t>CONTENTS</a:t>
            </a:r>
            <a:endParaRPr lang="zh-CN" altLang="en-US" sz="3600" spc="169" dirty="0">
              <a:solidFill>
                <a:schemeClr val="bg1">
                  <a:lumMod val="85000"/>
                </a:schemeClr>
              </a:solidFill>
              <a:latin typeface="+mn-lt"/>
              <a:ea typeface="+mn-ea"/>
            </a:endParaRPr>
          </a:p>
        </p:txBody>
      </p:sp>
      <p:sp>
        <p:nvSpPr>
          <p:cNvPr id="30" name="文本框 1"/>
          <p:cNvSpPr txBox="1">
            <a:spLocks noChangeArrowheads="1"/>
          </p:cNvSpPr>
          <p:nvPr>
            <p:custDataLst>
              <p:tags r:id="rId3"/>
            </p:custDataLst>
          </p:nvPr>
        </p:nvSpPr>
        <p:spPr bwMode="auto">
          <a:xfrm>
            <a:off x="702945" y="537845"/>
            <a:ext cx="5941060" cy="760730"/>
          </a:xfrm>
          <a:prstGeom prst="rect">
            <a:avLst/>
          </a:prstGeom>
          <a:noFill/>
          <a:ln>
            <a:noFill/>
          </a:ln>
        </p:spPr>
        <p:txBody>
          <a:bodyPr anchor="ctr">
            <a:normAutofit fontScale="87500" lnSpcReduction="10000"/>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fontAlgn="auto">
              <a:spcBef>
                <a:spcPct val="0"/>
              </a:spcBef>
              <a:spcAft>
                <a:spcPts val="0"/>
              </a:spcAft>
              <a:buFontTx/>
              <a:buNone/>
              <a:defRPr/>
            </a:pPr>
            <a:r>
              <a:rPr lang="zh-CN" altLang="en-US"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a:t>
            </a:r>
            <a:r>
              <a:rPr lang="en-US"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2</a:t>
            </a:r>
            <a:r>
              <a:rPr lang="zh-CN" altLang="en-US"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a:t>
            </a:r>
            <a:r>
              <a:rPr lang="zh-CN"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冬季用电安全</a:t>
            </a:r>
          </a:p>
        </p:txBody>
      </p:sp>
      <p:sp>
        <p:nvSpPr>
          <p:cNvPr id="46083" name="文本框 1"/>
          <p:cNvSpPr txBox="1">
            <a:spLocks noChangeArrowheads="1"/>
          </p:cNvSpPr>
          <p:nvPr/>
        </p:nvSpPr>
        <p:spPr bwMode="auto">
          <a:xfrm>
            <a:off x="703263" y="1587500"/>
            <a:ext cx="8666162" cy="3992563"/>
          </a:xfrm>
          <a:prstGeom prst="rect">
            <a:avLst/>
          </a:prstGeom>
          <a:noFill/>
          <a:ln w="9525">
            <a:noFill/>
            <a:miter lim="800000"/>
            <a:headEnd/>
            <a:tailEnd/>
          </a:ln>
        </p:spPr>
        <p:txBody>
          <a:bodyPr>
            <a:spAutoFit/>
          </a:bodyPr>
          <a:lstStyle/>
          <a:p>
            <a:r>
              <a:rPr lang="en-US" altLang="zh-CN" sz="3200">
                <a:ea typeface="黑体" pitchFamily="49" charset="-122"/>
              </a:rPr>
              <a:t>    4.</a:t>
            </a:r>
            <a:r>
              <a:rPr lang="zh-CN" altLang="en-US" sz="3200">
                <a:ea typeface="黑体" pitchFamily="49" charset="-122"/>
              </a:rPr>
              <a:t>严禁使用裸线、破皮的电缆线。</a:t>
            </a:r>
          </a:p>
          <a:p>
            <a:r>
              <a:rPr lang="zh-CN" altLang="en-US" sz="3200">
                <a:ea typeface="黑体" pitchFamily="49" charset="-122"/>
              </a:rPr>
              <a:t>    </a:t>
            </a:r>
          </a:p>
          <a:p>
            <a:r>
              <a:rPr lang="zh-CN" altLang="en-US" sz="3200">
                <a:ea typeface="黑体" pitchFamily="49" charset="-122"/>
              </a:rPr>
              <a:t>    </a:t>
            </a:r>
            <a:r>
              <a:rPr lang="en-US" altLang="zh-CN" sz="3200">
                <a:ea typeface="黑体" pitchFamily="49" charset="-122"/>
              </a:rPr>
              <a:t>5.</a:t>
            </a:r>
            <a:r>
              <a:rPr lang="zh-CN" altLang="en-US" sz="3200">
                <a:ea typeface="黑体" pitchFamily="49" charset="-122"/>
              </a:rPr>
              <a:t>潮湿场所一律采用</a:t>
            </a:r>
            <a:r>
              <a:rPr lang="en-US" altLang="zh-CN" sz="3200">
                <a:ea typeface="黑体" pitchFamily="49" charset="-122"/>
              </a:rPr>
              <a:t>12</a:t>
            </a:r>
            <a:r>
              <a:rPr lang="zh-CN" altLang="en-US" sz="3200">
                <a:ea typeface="黑体" pitchFamily="49" charset="-122"/>
              </a:rPr>
              <a:t>伏安全电压。</a:t>
            </a:r>
          </a:p>
          <a:p>
            <a:endParaRPr lang="zh-CN" altLang="en-US" sz="3200">
              <a:ea typeface="黑体" pitchFamily="49" charset="-122"/>
            </a:endParaRPr>
          </a:p>
          <a:p>
            <a:r>
              <a:rPr lang="zh-CN" altLang="en-US" sz="3200">
                <a:ea typeface="黑体" pitchFamily="49" charset="-122"/>
              </a:rPr>
              <a:t>    </a:t>
            </a:r>
            <a:r>
              <a:rPr lang="en-US" altLang="zh-CN" sz="3200">
                <a:ea typeface="黑体" pitchFamily="49" charset="-122"/>
              </a:rPr>
              <a:t>6.</a:t>
            </a:r>
            <a:r>
              <a:rPr lang="zh-CN" altLang="en-US" sz="3200">
                <a:ea typeface="黑体" pitchFamily="49" charset="-122"/>
              </a:rPr>
              <a:t>电动工具应使用经专业电工检测合格的，发现工具外壳、手柄破裂，电源线破损，插头有损坏时不得使用。电焊作业时应设专用接地线路。</a:t>
            </a:r>
          </a:p>
        </p:txBody>
      </p:sp>
      <p:pic>
        <p:nvPicPr>
          <p:cNvPr id="46084" name="图片 2" descr="IMG_3774"/>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7496175" y="311150"/>
            <a:ext cx="4419600" cy="3316288"/>
          </a:xfrm>
          <a:prstGeom prst="rect">
            <a:avLst/>
          </a:prstGeom>
          <a:noFill/>
          <a:ln w="9525">
            <a:noFill/>
            <a:miter lim="800000"/>
            <a:headEnd/>
            <a:tailEnd/>
          </a:ln>
        </p:spPr>
      </p:pic>
    </p:spTree>
    <p:custDataLst>
      <p:tags r:id="rId1"/>
    </p:custDataLst>
  </p:cSld>
  <p:clrMapOvr>
    <a:masterClrMapping/>
  </p:clrMapOvr>
  <p:transition spd="slow">
    <p:newsfla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8"/>
          <p:cNvSpPr txBox="1"/>
          <p:nvPr>
            <p:custDataLst>
              <p:tags r:id="rId2"/>
            </p:custDataLst>
          </p:nvPr>
        </p:nvSpPr>
        <p:spPr>
          <a:xfrm>
            <a:off x="777875" y="1081088"/>
            <a:ext cx="2874963" cy="628650"/>
          </a:xfrm>
          <a:prstGeom prst="rect">
            <a:avLst/>
          </a:prstGeom>
          <a:noFill/>
        </p:spPr>
        <p:txBody>
          <a:bodyPr>
            <a:normAutofit lnSpcReduction="10000"/>
          </a:bodyPr>
          <a:lstStyle/>
          <a:p>
            <a:pPr fontAlgn="auto">
              <a:spcBef>
                <a:spcPts val="0"/>
              </a:spcBef>
              <a:spcAft>
                <a:spcPts val="0"/>
              </a:spcAft>
              <a:defRPr/>
            </a:pPr>
            <a:r>
              <a:rPr lang="en-US" altLang="zh-CN" sz="3600" spc="169">
                <a:solidFill>
                  <a:schemeClr val="bg1">
                    <a:lumMod val="85000"/>
                  </a:schemeClr>
                </a:solidFill>
                <a:latin typeface="+mn-lt"/>
                <a:ea typeface="+mn-ea"/>
              </a:rPr>
              <a:t>CONTENTS</a:t>
            </a:r>
            <a:endParaRPr lang="zh-CN" altLang="en-US" sz="3600" spc="169" dirty="0">
              <a:solidFill>
                <a:schemeClr val="bg1">
                  <a:lumMod val="85000"/>
                </a:schemeClr>
              </a:solidFill>
              <a:latin typeface="+mn-lt"/>
              <a:ea typeface="+mn-ea"/>
            </a:endParaRPr>
          </a:p>
        </p:txBody>
      </p:sp>
      <p:sp>
        <p:nvSpPr>
          <p:cNvPr id="30" name="文本框 1"/>
          <p:cNvSpPr txBox="1">
            <a:spLocks noChangeArrowheads="1"/>
          </p:cNvSpPr>
          <p:nvPr>
            <p:custDataLst>
              <p:tags r:id="rId3"/>
            </p:custDataLst>
          </p:nvPr>
        </p:nvSpPr>
        <p:spPr bwMode="auto">
          <a:xfrm>
            <a:off x="702945" y="537845"/>
            <a:ext cx="5941060" cy="760730"/>
          </a:xfrm>
          <a:prstGeom prst="rect">
            <a:avLst/>
          </a:prstGeom>
          <a:noFill/>
          <a:ln>
            <a:noFill/>
          </a:ln>
        </p:spPr>
        <p:txBody>
          <a:bodyPr anchor="ctr">
            <a:normAutofit fontScale="87500" lnSpcReduction="10000"/>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fontAlgn="auto">
              <a:spcBef>
                <a:spcPct val="0"/>
              </a:spcBef>
              <a:spcAft>
                <a:spcPts val="0"/>
              </a:spcAft>
              <a:buFontTx/>
              <a:buNone/>
              <a:defRPr/>
            </a:pPr>
            <a:r>
              <a:rPr lang="zh-CN" altLang="en-US"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a:t>
            </a:r>
            <a:r>
              <a:rPr lang="en-US"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2</a:t>
            </a:r>
            <a:r>
              <a:rPr lang="zh-CN" altLang="en-US"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a:t>
            </a:r>
            <a:r>
              <a:rPr lang="zh-CN"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冬季用电安全</a:t>
            </a:r>
          </a:p>
        </p:txBody>
      </p:sp>
      <p:sp>
        <p:nvSpPr>
          <p:cNvPr id="48131" name="文本框 1"/>
          <p:cNvSpPr txBox="1">
            <a:spLocks noChangeArrowheads="1"/>
          </p:cNvSpPr>
          <p:nvPr/>
        </p:nvSpPr>
        <p:spPr bwMode="auto">
          <a:xfrm>
            <a:off x="703263" y="1587500"/>
            <a:ext cx="8666162" cy="1066800"/>
          </a:xfrm>
          <a:prstGeom prst="rect">
            <a:avLst/>
          </a:prstGeom>
          <a:noFill/>
          <a:ln w="9525">
            <a:noFill/>
            <a:miter lim="800000"/>
            <a:headEnd/>
            <a:tailEnd/>
          </a:ln>
        </p:spPr>
        <p:txBody>
          <a:bodyPr>
            <a:spAutoFit/>
          </a:bodyPr>
          <a:lstStyle/>
          <a:p>
            <a:r>
              <a:rPr lang="en-US" altLang="zh-CN" sz="3200">
                <a:ea typeface="黑体" pitchFamily="49" charset="-122"/>
              </a:rPr>
              <a:t>    7.</a:t>
            </a:r>
            <a:r>
              <a:rPr lang="zh-CN" altLang="en-US" sz="3200">
                <a:ea typeface="黑体" pitchFamily="49" charset="-122"/>
              </a:rPr>
              <a:t>使用电动工具时应先检查电源是否有漏电保护器</a:t>
            </a:r>
          </a:p>
        </p:txBody>
      </p:sp>
      <p:pic>
        <p:nvPicPr>
          <p:cNvPr id="48132" name="图片 3" descr="ac4bd11373f082022872d8e64afbfbedaa641b02"/>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11113" y="2654300"/>
            <a:ext cx="7018338" cy="4144963"/>
          </a:xfrm>
          <a:prstGeom prst="rect">
            <a:avLst/>
          </a:prstGeom>
          <a:noFill/>
          <a:ln w="9525">
            <a:noFill/>
            <a:miter lim="800000"/>
            <a:headEnd/>
            <a:tailEnd/>
          </a:ln>
        </p:spPr>
      </p:pic>
      <p:pic>
        <p:nvPicPr>
          <p:cNvPr id="48133" name="图片 4" descr="8644ebf81a4c510f89542b336159252dd42aa503"/>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7007225" y="3689350"/>
            <a:ext cx="5183188" cy="3109913"/>
          </a:xfrm>
          <a:prstGeom prst="rect">
            <a:avLst/>
          </a:prstGeom>
          <a:noFill/>
          <a:ln w="9525">
            <a:noFill/>
            <a:miter lim="800000"/>
            <a:headEnd/>
            <a:tailEnd/>
          </a:ln>
        </p:spPr>
      </p:pic>
    </p:spTree>
    <p:custDataLst>
      <p:tags r:id="rId1"/>
    </p:custDataLst>
  </p:cSld>
  <p:clrMapOvr>
    <a:masterClrMapping/>
  </p:clrMapOvr>
  <p:transition spd="slow">
    <p:newsfla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8"/>
          <p:cNvSpPr txBox="1"/>
          <p:nvPr>
            <p:custDataLst>
              <p:tags r:id="rId2"/>
            </p:custDataLst>
          </p:nvPr>
        </p:nvSpPr>
        <p:spPr>
          <a:xfrm>
            <a:off x="777875" y="1081088"/>
            <a:ext cx="2874963" cy="628650"/>
          </a:xfrm>
          <a:prstGeom prst="rect">
            <a:avLst/>
          </a:prstGeom>
          <a:noFill/>
        </p:spPr>
        <p:txBody>
          <a:bodyPr>
            <a:normAutofit lnSpcReduction="10000"/>
          </a:bodyPr>
          <a:lstStyle/>
          <a:p>
            <a:pPr fontAlgn="auto">
              <a:spcBef>
                <a:spcPts val="0"/>
              </a:spcBef>
              <a:spcAft>
                <a:spcPts val="0"/>
              </a:spcAft>
              <a:defRPr/>
            </a:pPr>
            <a:r>
              <a:rPr lang="en-US" altLang="zh-CN" sz="3600" spc="169">
                <a:solidFill>
                  <a:schemeClr val="bg1">
                    <a:lumMod val="85000"/>
                  </a:schemeClr>
                </a:solidFill>
                <a:latin typeface="+mn-lt"/>
                <a:ea typeface="+mn-ea"/>
              </a:rPr>
              <a:t>CONTENTS</a:t>
            </a:r>
            <a:endParaRPr lang="zh-CN" altLang="en-US" sz="3600" spc="169" dirty="0">
              <a:solidFill>
                <a:schemeClr val="bg1">
                  <a:lumMod val="85000"/>
                </a:schemeClr>
              </a:solidFill>
              <a:latin typeface="+mn-lt"/>
              <a:ea typeface="+mn-ea"/>
            </a:endParaRPr>
          </a:p>
        </p:txBody>
      </p:sp>
      <p:sp>
        <p:nvSpPr>
          <p:cNvPr id="30" name="文本框 1"/>
          <p:cNvSpPr txBox="1">
            <a:spLocks noChangeArrowheads="1"/>
          </p:cNvSpPr>
          <p:nvPr>
            <p:custDataLst>
              <p:tags r:id="rId3"/>
            </p:custDataLst>
          </p:nvPr>
        </p:nvSpPr>
        <p:spPr bwMode="auto">
          <a:xfrm>
            <a:off x="702945" y="537845"/>
            <a:ext cx="5941060" cy="760730"/>
          </a:xfrm>
          <a:prstGeom prst="rect">
            <a:avLst/>
          </a:prstGeom>
          <a:noFill/>
          <a:ln>
            <a:noFill/>
          </a:ln>
        </p:spPr>
        <p:txBody>
          <a:bodyPr anchor="ctr">
            <a:normAutofit fontScale="87500" lnSpcReduction="10000"/>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fontAlgn="auto">
              <a:spcBef>
                <a:spcPct val="0"/>
              </a:spcBef>
              <a:spcAft>
                <a:spcPts val="0"/>
              </a:spcAft>
              <a:buFontTx/>
              <a:buNone/>
              <a:defRPr/>
            </a:pPr>
            <a:r>
              <a:rPr lang="zh-CN" altLang="en-US"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a:t>
            </a:r>
            <a:r>
              <a:rPr lang="en-US"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2</a:t>
            </a:r>
            <a:r>
              <a:rPr lang="zh-CN" altLang="en-US"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a:t>
            </a:r>
            <a:r>
              <a:rPr lang="zh-CN"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冬季用电安全</a:t>
            </a:r>
          </a:p>
        </p:txBody>
      </p:sp>
      <p:sp>
        <p:nvSpPr>
          <p:cNvPr id="50179" name="文本框 1"/>
          <p:cNvSpPr txBox="1">
            <a:spLocks noChangeArrowheads="1"/>
          </p:cNvSpPr>
          <p:nvPr/>
        </p:nvSpPr>
        <p:spPr bwMode="auto">
          <a:xfrm>
            <a:off x="703263" y="1587500"/>
            <a:ext cx="8666162" cy="577850"/>
          </a:xfrm>
          <a:prstGeom prst="rect">
            <a:avLst/>
          </a:prstGeom>
          <a:noFill/>
          <a:ln w="9525">
            <a:noFill/>
            <a:miter lim="800000"/>
            <a:headEnd/>
            <a:tailEnd/>
          </a:ln>
        </p:spPr>
        <p:txBody>
          <a:bodyPr>
            <a:spAutoFit/>
          </a:bodyPr>
          <a:lstStyle/>
          <a:p>
            <a:r>
              <a:rPr lang="en-US" altLang="zh-CN" sz="3200">
                <a:ea typeface="黑体" pitchFamily="49" charset="-122"/>
              </a:rPr>
              <a:t>  8. </a:t>
            </a:r>
            <a:r>
              <a:rPr lang="zh-CN" altLang="en-US" sz="3200">
                <a:ea typeface="黑体" pitchFamily="49" charset="-122"/>
              </a:rPr>
              <a:t>施工用电中常见的隐患</a:t>
            </a:r>
          </a:p>
        </p:txBody>
      </p:sp>
      <p:pic>
        <p:nvPicPr>
          <p:cNvPr id="50180" name="图片 2"/>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703263" y="2165350"/>
            <a:ext cx="4675187" cy="3082925"/>
          </a:xfrm>
          <a:prstGeom prst="rect">
            <a:avLst/>
          </a:prstGeom>
          <a:noFill/>
          <a:ln w="9525">
            <a:noFill/>
            <a:miter lim="800000"/>
            <a:headEnd/>
            <a:tailEnd/>
          </a:ln>
        </p:spPr>
      </p:pic>
      <p:sp>
        <p:nvSpPr>
          <p:cNvPr id="50181" name="文本框 5"/>
          <p:cNvSpPr txBox="1">
            <a:spLocks noChangeArrowheads="1"/>
          </p:cNvSpPr>
          <p:nvPr/>
        </p:nvSpPr>
        <p:spPr bwMode="auto">
          <a:xfrm>
            <a:off x="790575" y="5541963"/>
            <a:ext cx="4530725" cy="365125"/>
          </a:xfrm>
          <a:prstGeom prst="rect">
            <a:avLst/>
          </a:prstGeom>
          <a:noFill/>
          <a:ln w="9525">
            <a:noFill/>
            <a:miter lim="800000"/>
            <a:headEnd/>
            <a:tailEnd/>
          </a:ln>
        </p:spPr>
        <p:txBody>
          <a:bodyPr>
            <a:spAutoFit/>
          </a:bodyPr>
          <a:lstStyle/>
          <a:p>
            <a:r>
              <a:rPr lang="en-US" altLang="zh-CN">
                <a:ea typeface="黑体" pitchFamily="49" charset="-122"/>
              </a:rPr>
              <a:t>          </a:t>
            </a:r>
            <a:r>
              <a:rPr lang="zh-CN" altLang="en-US">
                <a:solidFill>
                  <a:srgbClr val="FF0000"/>
                </a:solidFill>
                <a:ea typeface="黑体" pitchFamily="49" charset="-122"/>
              </a:rPr>
              <a:t>电源进线不规范，动力照明混用</a:t>
            </a:r>
          </a:p>
        </p:txBody>
      </p:sp>
      <p:pic>
        <p:nvPicPr>
          <p:cNvPr id="50182" name="图片 6"/>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6251575" y="2179638"/>
            <a:ext cx="4684713" cy="3068637"/>
          </a:xfrm>
          <a:prstGeom prst="rect">
            <a:avLst/>
          </a:prstGeom>
          <a:noFill/>
          <a:ln w="9525">
            <a:noFill/>
            <a:miter lim="800000"/>
            <a:headEnd/>
            <a:tailEnd/>
          </a:ln>
        </p:spPr>
      </p:pic>
      <p:sp>
        <p:nvSpPr>
          <p:cNvPr id="50183" name="文本框 7"/>
          <p:cNvSpPr txBox="1">
            <a:spLocks noChangeArrowheads="1"/>
          </p:cNvSpPr>
          <p:nvPr/>
        </p:nvSpPr>
        <p:spPr bwMode="auto">
          <a:xfrm>
            <a:off x="6319838" y="5541963"/>
            <a:ext cx="4700587" cy="365125"/>
          </a:xfrm>
          <a:prstGeom prst="rect">
            <a:avLst/>
          </a:prstGeom>
          <a:noFill/>
          <a:ln w="9525">
            <a:noFill/>
            <a:miter lim="800000"/>
            <a:headEnd/>
            <a:tailEnd/>
          </a:ln>
        </p:spPr>
        <p:txBody>
          <a:bodyPr>
            <a:spAutoFit/>
          </a:bodyPr>
          <a:lstStyle/>
          <a:p>
            <a:r>
              <a:rPr lang="zh-CN" altLang="en-US">
                <a:solidFill>
                  <a:srgbClr val="FF0000"/>
                </a:solidFill>
                <a:ea typeface="黑体" pitchFamily="49" charset="-122"/>
              </a:rPr>
              <a:t>开关箱距地面距离小，存放杂物，一闸多机</a:t>
            </a:r>
          </a:p>
        </p:txBody>
      </p:sp>
    </p:spTree>
    <p:custDataLst>
      <p:tags r:id="rId1"/>
    </p:custDataLst>
  </p:cSld>
  <p:clrMapOvr>
    <a:masterClrMapping/>
  </p:clrMapOvr>
  <p:transition spd="slow">
    <p:newsfla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custDataLst>
              <p:tags r:id="rId2"/>
            </p:custDataLst>
          </p:nvPr>
        </p:nvCxnSpPr>
        <p:spPr>
          <a:xfrm>
            <a:off x="838200" y="1282700"/>
            <a:ext cx="10515600"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5362" name="标题 1"/>
          <p:cNvSpPr>
            <a:spLocks noGrp="1"/>
          </p:cNvSpPr>
          <p:nvPr>
            <p:ph type="title"/>
            <p:custDataLst>
              <p:tags r:id="rId3"/>
            </p:custDataLst>
          </p:nvPr>
        </p:nvSpPr>
        <p:spPr/>
        <p:txBody>
          <a:bodyPr/>
          <a:lstStyle/>
          <a:p>
            <a:r>
              <a:rPr lang="zh-CN" altLang="en-US" sz="5400" dirty="0"/>
              <a:t>什么是冬季施工</a:t>
            </a:r>
          </a:p>
        </p:txBody>
      </p:sp>
      <p:sp>
        <p:nvSpPr>
          <p:cNvPr id="3" name="内容占位符 2"/>
          <p:cNvSpPr>
            <a:spLocks noGrp="1"/>
          </p:cNvSpPr>
          <p:nvPr>
            <p:ph idx="1"/>
            <p:custDataLst>
              <p:tags r:id="rId4"/>
            </p:custDataLst>
          </p:nvPr>
        </p:nvSpPr>
        <p:spPr/>
        <p:txBody>
          <a:bodyPr>
            <a:normAutofit/>
          </a:bodyPr>
          <a:lstStyle/>
          <a:p>
            <a:pPr>
              <a:lnSpc>
                <a:spcPct val="130000"/>
              </a:lnSpc>
            </a:pPr>
            <a:endParaRPr lang="en-US" altLang="zh-CN" sz="1700" dirty="0">
              <a:solidFill>
                <a:srgbClr val="7F7F7F"/>
              </a:solidFill>
            </a:endParaRPr>
          </a:p>
          <a:p>
            <a:pPr>
              <a:lnSpc>
                <a:spcPct val="130000"/>
              </a:lnSpc>
              <a:buFont typeface="Arial" charset="0"/>
              <a:buNone/>
            </a:pPr>
            <a:r>
              <a:rPr lang="en-US" altLang="zh-CN" sz="1700" dirty="0">
                <a:solidFill>
                  <a:srgbClr val="7F7F7F"/>
                </a:solidFill>
              </a:rPr>
              <a:t>      </a:t>
            </a:r>
            <a:r>
              <a:rPr lang="en-US" altLang="zh-CN" sz="3100" dirty="0">
                <a:solidFill>
                  <a:srgbClr val="7F7F7F"/>
                </a:solidFill>
              </a:rPr>
              <a:t>   </a:t>
            </a:r>
            <a:r>
              <a:rPr lang="en-US" altLang="zh-CN" sz="3100" dirty="0" err="1">
                <a:solidFill>
                  <a:srgbClr val="474747"/>
                </a:solidFill>
              </a:rPr>
              <a:t>在低温季</a:t>
            </a:r>
            <a:r>
              <a:rPr lang="en-US" altLang="zh-CN" sz="3100" dirty="0">
                <a:solidFill>
                  <a:srgbClr val="474747"/>
                </a:solidFill>
              </a:rPr>
              <a:t>(日平均气温低于5℃或最低气温低于-3℃)</a:t>
            </a:r>
            <a:r>
              <a:rPr lang="zh-CN" altLang="en-US" sz="3100" dirty="0">
                <a:solidFill>
                  <a:srgbClr val="474747"/>
                </a:solidFill>
              </a:rPr>
              <a:t>施工时</a:t>
            </a:r>
            <a:r>
              <a:rPr lang="en-US" altLang="zh-CN" sz="3100" dirty="0" err="1">
                <a:solidFill>
                  <a:srgbClr val="474747"/>
                </a:solidFill>
              </a:rPr>
              <a:t>需要采取防冻保暖措施</a:t>
            </a:r>
            <a:r>
              <a:rPr lang="en-US" altLang="zh-CN" sz="3100" dirty="0">
                <a:solidFill>
                  <a:srgbClr val="474747"/>
                </a:solidFill>
              </a:rPr>
              <a:t>。</a:t>
            </a:r>
          </a:p>
          <a:p>
            <a:pPr>
              <a:lnSpc>
                <a:spcPct val="130000"/>
              </a:lnSpc>
              <a:buFont typeface="Arial" charset="0"/>
              <a:buNone/>
            </a:pPr>
            <a:r>
              <a:rPr lang="zh-CN" altLang="en-US" sz="3100" dirty="0">
                <a:solidFill>
                  <a:srgbClr val="474747"/>
                </a:solidFill>
              </a:rPr>
              <a:t>      在冬季进行施工的过程称为冬季施工。冬季气温下降,不少地区温度在0°C之下（即负温），土壤、混凝土、砂浆等所含的水分冻结，材料容易脆裂，带来许多困难。射洪的冬季时间一般为</a:t>
            </a:r>
            <a:r>
              <a:rPr lang="en-US" altLang="zh-CN" sz="3100" dirty="0">
                <a:solidFill>
                  <a:srgbClr val="474747"/>
                </a:solidFill>
              </a:rPr>
              <a:t>12</a:t>
            </a:r>
            <a:r>
              <a:rPr lang="zh-CN" altLang="en-US" sz="3100" dirty="0">
                <a:solidFill>
                  <a:srgbClr val="474747"/>
                </a:solidFill>
              </a:rPr>
              <a:t>月至次年的</a:t>
            </a:r>
            <a:r>
              <a:rPr lang="en-US" altLang="zh-CN" sz="3100" dirty="0">
                <a:solidFill>
                  <a:srgbClr val="474747"/>
                </a:solidFill>
              </a:rPr>
              <a:t>2</a:t>
            </a:r>
            <a:r>
              <a:rPr lang="zh-CN" altLang="en-US" sz="3100" dirty="0">
                <a:solidFill>
                  <a:srgbClr val="474747"/>
                </a:solidFill>
              </a:rPr>
              <a:t>月。</a:t>
            </a:r>
          </a:p>
        </p:txBody>
      </p:sp>
    </p:spTree>
    <p:custDataLst>
      <p:tags r:id="rId1"/>
    </p:custDataLst>
  </p:cSld>
  <p:clrMapOvr>
    <a:masterClrMapping/>
  </p:clrMapOvr>
  <p:transition spd="slow">
    <p:newsfla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8"/>
          <p:cNvSpPr txBox="1"/>
          <p:nvPr>
            <p:custDataLst>
              <p:tags r:id="rId2"/>
            </p:custDataLst>
          </p:nvPr>
        </p:nvSpPr>
        <p:spPr>
          <a:xfrm>
            <a:off x="777875" y="1081088"/>
            <a:ext cx="2874963" cy="628650"/>
          </a:xfrm>
          <a:prstGeom prst="rect">
            <a:avLst/>
          </a:prstGeom>
          <a:noFill/>
        </p:spPr>
        <p:txBody>
          <a:bodyPr>
            <a:normAutofit lnSpcReduction="10000"/>
          </a:bodyPr>
          <a:lstStyle/>
          <a:p>
            <a:pPr fontAlgn="auto">
              <a:spcBef>
                <a:spcPts val="0"/>
              </a:spcBef>
              <a:spcAft>
                <a:spcPts val="0"/>
              </a:spcAft>
              <a:defRPr/>
            </a:pPr>
            <a:r>
              <a:rPr lang="en-US" altLang="zh-CN" sz="3600" spc="169">
                <a:solidFill>
                  <a:schemeClr val="bg1">
                    <a:lumMod val="85000"/>
                  </a:schemeClr>
                </a:solidFill>
                <a:latin typeface="+mn-lt"/>
                <a:ea typeface="+mn-ea"/>
              </a:rPr>
              <a:t>CONTENTS</a:t>
            </a:r>
            <a:endParaRPr lang="zh-CN" altLang="en-US" sz="3600" spc="169" dirty="0">
              <a:solidFill>
                <a:schemeClr val="bg1">
                  <a:lumMod val="85000"/>
                </a:schemeClr>
              </a:solidFill>
              <a:latin typeface="+mn-lt"/>
              <a:ea typeface="+mn-ea"/>
            </a:endParaRPr>
          </a:p>
        </p:txBody>
      </p:sp>
      <p:sp>
        <p:nvSpPr>
          <p:cNvPr id="30" name="文本框 1"/>
          <p:cNvSpPr txBox="1">
            <a:spLocks noChangeArrowheads="1"/>
          </p:cNvSpPr>
          <p:nvPr>
            <p:custDataLst>
              <p:tags r:id="rId3"/>
            </p:custDataLst>
          </p:nvPr>
        </p:nvSpPr>
        <p:spPr bwMode="auto">
          <a:xfrm>
            <a:off x="702945" y="537845"/>
            <a:ext cx="5941060" cy="760730"/>
          </a:xfrm>
          <a:prstGeom prst="rect">
            <a:avLst/>
          </a:prstGeom>
          <a:noFill/>
          <a:ln>
            <a:noFill/>
          </a:ln>
        </p:spPr>
        <p:txBody>
          <a:bodyPr anchor="ctr">
            <a:normAutofit fontScale="87500" lnSpcReduction="10000"/>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fontAlgn="auto">
              <a:spcBef>
                <a:spcPct val="0"/>
              </a:spcBef>
              <a:spcAft>
                <a:spcPts val="0"/>
              </a:spcAft>
              <a:buFontTx/>
              <a:buNone/>
              <a:defRPr/>
            </a:pPr>
            <a:r>
              <a:rPr lang="zh-CN" altLang="en-US"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a:t>
            </a:r>
            <a:r>
              <a:rPr lang="en-US"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2</a:t>
            </a:r>
            <a:r>
              <a:rPr lang="zh-CN" altLang="en-US"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a:t>
            </a:r>
            <a:r>
              <a:rPr lang="zh-CN"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冬季用电安全</a:t>
            </a:r>
          </a:p>
        </p:txBody>
      </p:sp>
      <p:sp>
        <p:nvSpPr>
          <p:cNvPr id="52227" name="文本框 1"/>
          <p:cNvSpPr txBox="1">
            <a:spLocks noChangeArrowheads="1"/>
          </p:cNvSpPr>
          <p:nvPr/>
        </p:nvSpPr>
        <p:spPr bwMode="auto">
          <a:xfrm>
            <a:off x="703263" y="1587500"/>
            <a:ext cx="8666162" cy="577850"/>
          </a:xfrm>
          <a:prstGeom prst="rect">
            <a:avLst/>
          </a:prstGeom>
          <a:noFill/>
          <a:ln w="9525">
            <a:noFill/>
            <a:miter lim="800000"/>
            <a:headEnd/>
            <a:tailEnd/>
          </a:ln>
        </p:spPr>
        <p:txBody>
          <a:bodyPr>
            <a:spAutoFit/>
          </a:bodyPr>
          <a:lstStyle/>
          <a:p>
            <a:r>
              <a:rPr lang="en-US" altLang="zh-CN" sz="3200" dirty="0">
                <a:ea typeface="黑体" pitchFamily="49" charset="-122"/>
              </a:rPr>
              <a:t>  8. </a:t>
            </a:r>
            <a:r>
              <a:rPr lang="zh-CN" altLang="en-US" sz="3200" dirty="0">
                <a:ea typeface="黑体" pitchFamily="49" charset="-122"/>
              </a:rPr>
              <a:t>施工用电中常见的隐患</a:t>
            </a:r>
          </a:p>
        </p:txBody>
      </p:sp>
      <p:pic>
        <p:nvPicPr>
          <p:cNvPr id="52228" name="图片 3"/>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703263" y="2333625"/>
            <a:ext cx="4978400" cy="3346450"/>
          </a:xfrm>
          <a:prstGeom prst="rect">
            <a:avLst/>
          </a:prstGeom>
          <a:noFill/>
          <a:ln w="9525">
            <a:noFill/>
            <a:miter lim="800000"/>
            <a:headEnd/>
            <a:tailEnd/>
          </a:ln>
        </p:spPr>
      </p:pic>
      <p:sp>
        <p:nvSpPr>
          <p:cNvPr id="52229" name="文本框 4"/>
          <p:cNvSpPr txBox="1">
            <a:spLocks noChangeArrowheads="1"/>
          </p:cNvSpPr>
          <p:nvPr/>
        </p:nvSpPr>
        <p:spPr bwMode="auto">
          <a:xfrm>
            <a:off x="847725" y="5981700"/>
            <a:ext cx="4676775" cy="366713"/>
          </a:xfrm>
          <a:prstGeom prst="rect">
            <a:avLst/>
          </a:prstGeom>
          <a:noFill/>
          <a:ln w="9525">
            <a:noFill/>
            <a:miter lim="800000"/>
            <a:headEnd/>
            <a:tailEnd/>
          </a:ln>
        </p:spPr>
        <p:txBody>
          <a:bodyPr>
            <a:spAutoFit/>
          </a:bodyPr>
          <a:lstStyle/>
          <a:p>
            <a:r>
              <a:rPr lang="en-US" altLang="zh-CN">
                <a:ea typeface="黑体" pitchFamily="49" charset="-122"/>
              </a:rPr>
              <a:t>      </a:t>
            </a:r>
            <a:r>
              <a:rPr lang="en-US" altLang="zh-CN">
                <a:solidFill>
                  <a:srgbClr val="FF0000"/>
                </a:solidFill>
                <a:ea typeface="黑体" pitchFamily="49" charset="-122"/>
              </a:rPr>
              <a:t>  </a:t>
            </a:r>
            <a:r>
              <a:rPr lang="zh-CN" altLang="en-US">
                <a:solidFill>
                  <a:srgbClr val="FF0000"/>
                </a:solidFill>
                <a:ea typeface="黑体" pitchFamily="49" charset="-122"/>
              </a:rPr>
              <a:t>从箱门位置出线，易夹断发生事故</a:t>
            </a:r>
          </a:p>
        </p:txBody>
      </p:sp>
      <p:pic>
        <p:nvPicPr>
          <p:cNvPr id="52230" name="图片 8"/>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6034088" y="2308225"/>
            <a:ext cx="5178425" cy="3371850"/>
          </a:xfrm>
          <a:prstGeom prst="rect">
            <a:avLst/>
          </a:prstGeom>
          <a:noFill/>
          <a:ln w="9525">
            <a:noFill/>
            <a:miter lim="800000"/>
            <a:headEnd/>
            <a:tailEnd/>
          </a:ln>
        </p:spPr>
      </p:pic>
      <p:sp>
        <p:nvSpPr>
          <p:cNvPr id="52231" name="文本框 9"/>
          <p:cNvSpPr txBox="1">
            <a:spLocks noChangeArrowheads="1"/>
          </p:cNvSpPr>
          <p:nvPr/>
        </p:nvSpPr>
        <p:spPr bwMode="auto">
          <a:xfrm>
            <a:off x="6202363" y="5926138"/>
            <a:ext cx="4892675" cy="365125"/>
          </a:xfrm>
          <a:prstGeom prst="rect">
            <a:avLst/>
          </a:prstGeom>
          <a:noFill/>
          <a:ln w="9525">
            <a:noFill/>
            <a:miter lim="800000"/>
            <a:headEnd/>
            <a:tailEnd/>
          </a:ln>
        </p:spPr>
        <p:txBody>
          <a:bodyPr>
            <a:spAutoFit/>
          </a:bodyPr>
          <a:lstStyle/>
          <a:p>
            <a:r>
              <a:rPr lang="en-US" altLang="zh-CN">
                <a:ea typeface="黑体" pitchFamily="49" charset="-122"/>
              </a:rPr>
              <a:t>                 </a:t>
            </a:r>
            <a:r>
              <a:rPr lang="zh-CN" altLang="en-US">
                <a:solidFill>
                  <a:srgbClr val="FF0000"/>
                </a:solidFill>
                <a:ea typeface="黑体" pitchFamily="49" charset="-122"/>
              </a:rPr>
              <a:t>电焊机直接放在钢筋上</a:t>
            </a:r>
          </a:p>
        </p:txBody>
      </p:sp>
    </p:spTree>
    <p:custDataLst>
      <p:tags r:id="rId1"/>
    </p:custDataLst>
  </p:cSld>
  <p:clrMapOvr>
    <a:masterClrMapping/>
  </p:clrMapOvr>
  <p:transition spd="slow">
    <p:newsfla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8"/>
          <p:cNvSpPr txBox="1"/>
          <p:nvPr>
            <p:custDataLst>
              <p:tags r:id="rId2"/>
            </p:custDataLst>
          </p:nvPr>
        </p:nvSpPr>
        <p:spPr>
          <a:xfrm>
            <a:off x="777875" y="1081088"/>
            <a:ext cx="2874963" cy="628650"/>
          </a:xfrm>
          <a:prstGeom prst="rect">
            <a:avLst/>
          </a:prstGeom>
          <a:noFill/>
        </p:spPr>
        <p:txBody>
          <a:bodyPr>
            <a:normAutofit lnSpcReduction="10000"/>
          </a:bodyPr>
          <a:lstStyle/>
          <a:p>
            <a:pPr fontAlgn="auto">
              <a:spcBef>
                <a:spcPts val="0"/>
              </a:spcBef>
              <a:spcAft>
                <a:spcPts val="0"/>
              </a:spcAft>
              <a:defRPr/>
            </a:pPr>
            <a:r>
              <a:rPr lang="en-US" altLang="zh-CN" sz="3600" spc="169">
                <a:solidFill>
                  <a:schemeClr val="bg1">
                    <a:lumMod val="85000"/>
                  </a:schemeClr>
                </a:solidFill>
                <a:latin typeface="+mn-lt"/>
                <a:ea typeface="+mn-ea"/>
              </a:rPr>
              <a:t>CONTENTS</a:t>
            </a:r>
            <a:endParaRPr lang="zh-CN" altLang="en-US" sz="3600" spc="169" dirty="0">
              <a:solidFill>
                <a:schemeClr val="bg1">
                  <a:lumMod val="85000"/>
                </a:schemeClr>
              </a:solidFill>
              <a:latin typeface="+mn-lt"/>
              <a:ea typeface="+mn-ea"/>
            </a:endParaRPr>
          </a:p>
        </p:txBody>
      </p:sp>
      <p:sp>
        <p:nvSpPr>
          <p:cNvPr id="30" name="文本框 1"/>
          <p:cNvSpPr txBox="1">
            <a:spLocks noChangeArrowheads="1"/>
          </p:cNvSpPr>
          <p:nvPr>
            <p:custDataLst>
              <p:tags r:id="rId3"/>
            </p:custDataLst>
          </p:nvPr>
        </p:nvSpPr>
        <p:spPr bwMode="auto">
          <a:xfrm>
            <a:off x="702945" y="537845"/>
            <a:ext cx="5941060" cy="760730"/>
          </a:xfrm>
          <a:prstGeom prst="rect">
            <a:avLst/>
          </a:prstGeom>
          <a:noFill/>
          <a:ln>
            <a:noFill/>
          </a:ln>
        </p:spPr>
        <p:txBody>
          <a:bodyPr anchor="ctr">
            <a:normAutofit fontScale="87500" lnSpcReduction="10000"/>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fontAlgn="auto">
              <a:spcBef>
                <a:spcPct val="0"/>
              </a:spcBef>
              <a:spcAft>
                <a:spcPts val="0"/>
              </a:spcAft>
              <a:buFontTx/>
              <a:buNone/>
              <a:defRPr/>
            </a:pPr>
            <a:r>
              <a:rPr lang="zh-CN" altLang="en-US"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a:t>
            </a:r>
            <a:r>
              <a:rPr lang="en-US"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2</a:t>
            </a:r>
            <a:r>
              <a:rPr lang="zh-CN" altLang="en-US"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a:t>
            </a:r>
            <a:r>
              <a:rPr lang="zh-CN"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冬季用电安全</a:t>
            </a:r>
          </a:p>
        </p:txBody>
      </p:sp>
      <p:sp>
        <p:nvSpPr>
          <p:cNvPr id="54275" name="文本框 1"/>
          <p:cNvSpPr txBox="1">
            <a:spLocks noChangeArrowheads="1"/>
          </p:cNvSpPr>
          <p:nvPr/>
        </p:nvSpPr>
        <p:spPr bwMode="auto">
          <a:xfrm>
            <a:off x="703263" y="1587500"/>
            <a:ext cx="8666162" cy="577850"/>
          </a:xfrm>
          <a:prstGeom prst="rect">
            <a:avLst/>
          </a:prstGeom>
          <a:noFill/>
          <a:ln w="9525">
            <a:noFill/>
            <a:miter lim="800000"/>
            <a:headEnd/>
            <a:tailEnd/>
          </a:ln>
        </p:spPr>
        <p:txBody>
          <a:bodyPr>
            <a:spAutoFit/>
          </a:bodyPr>
          <a:lstStyle/>
          <a:p>
            <a:r>
              <a:rPr lang="en-US" altLang="zh-CN" sz="3200">
                <a:ea typeface="黑体" pitchFamily="49" charset="-122"/>
              </a:rPr>
              <a:t>  8. </a:t>
            </a:r>
            <a:r>
              <a:rPr lang="zh-CN" altLang="en-US" sz="3200">
                <a:ea typeface="黑体" pitchFamily="49" charset="-122"/>
              </a:rPr>
              <a:t>施工用电中常见的隐患</a:t>
            </a:r>
          </a:p>
        </p:txBody>
      </p:sp>
      <p:pic>
        <p:nvPicPr>
          <p:cNvPr id="54276" name="图片 2"/>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74613" y="2538413"/>
            <a:ext cx="3814762" cy="2759075"/>
          </a:xfrm>
          <a:prstGeom prst="rect">
            <a:avLst/>
          </a:prstGeom>
          <a:noFill/>
          <a:ln w="9525">
            <a:noFill/>
            <a:miter lim="800000"/>
            <a:headEnd/>
            <a:tailEnd/>
          </a:ln>
        </p:spPr>
      </p:pic>
      <p:pic>
        <p:nvPicPr>
          <p:cNvPr id="54277" name="图片 5"/>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3889375" y="3894138"/>
            <a:ext cx="3857625" cy="2649537"/>
          </a:xfrm>
          <a:prstGeom prst="rect">
            <a:avLst/>
          </a:prstGeom>
          <a:noFill/>
          <a:ln w="9525">
            <a:noFill/>
            <a:miter lim="800000"/>
            <a:headEnd/>
            <a:tailEnd/>
          </a:ln>
        </p:spPr>
      </p:pic>
      <p:pic>
        <p:nvPicPr>
          <p:cNvPr id="54278" name="图片 6"/>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7747000" y="3894138"/>
            <a:ext cx="4016375" cy="2617787"/>
          </a:xfrm>
          <a:prstGeom prst="rect">
            <a:avLst/>
          </a:prstGeom>
          <a:noFill/>
          <a:ln w="9525">
            <a:noFill/>
            <a:miter lim="800000"/>
            <a:headEnd/>
            <a:tailEnd/>
          </a:ln>
        </p:spPr>
      </p:pic>
      <p:pic>
        <p:nvPicPr>
          <p:cNvPr id="54279" name="图片 7"/>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5986463" y="463550"/>
            <a:ext cx="4624387" cy="3430588"/>
          </a:xfrm>
          <a:prstGeom prst="rect">
            <a:avLst/>
          </a:prstGeom>
          <a:noFill/>
          <a:ln w="9525">
            <a:noFill/>
            <a:miter lim="800000"/>
            <a:headEnd/>
            <a:tailEnd/>
          </a:ln>
        </p:spPr>
      </p:pic>
    </p:spTree>
    <p:custDataLst>
      <p:tags r:id="rId1"/>
    </p:custDataLst>
  </p:cSld>
  <p:clrMapOvr>
    <a:masterClrMapping/>
  </p:clrMapOvr>
  <p:transition spd="slow">
    <p:newsfla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8"/>
          <p:cNvSpPr txBox="1"/>
          <p:nvPr>
            <p:custDataLst>
              <p:tags r:id="rId2"/>
            </p:custDataLst>
          </p:nvPr>
        </p:nvSpPr>
        <p:spPr>
          <a:xfrm>
            <a:off x="777875" y="1081088"/>
            <a:ext cx="2874963" cy="628650"/>
          </a:xfrm>
          <a:prstGeom prst="rect">
            <a:avLst/>
          </a:prstGeom>
          <a:noFill/>
        </p:spPr>
        <p:txBody>
          <a:bodyPr>
            <a:normAutofit lnSpcReduction="10000"/>
          </a:bodyPr>
          <a:lstStyle/>
          <a:p>
            <a:pPr fontAlgn="auto">
              <a:spcBef>
                <a:spcPts val="0"/>
              </a:spcBef>
              <a:spcAft>
                <a:spcPts val="0"/>
              </a:spcAft>
              <a:defRPr/>
            </a:pPr>
            <a:r>
              <a:rPr lang="en-US" altLang="zh-CN" sz="3600" spc="169">
                <a:solidFill>
                  <a:schemeClr val="bg1">
                    <a:lumMod val="85000"/>
                  </a:schemeClr>
                </a:solidFill>
                <a:latin typeface="+mn-lt"/>
                <a:ea typeface="+mn-ea"/>
              </a:rPr>
              <a:t>CONTENTS</a:t>
            </a:r>
            <a:endParaRPr lang="zh-CN" altLang="en-US" sz="3600" spc="169" dirty="0">
              <a:solidFill>
                <a:schemeClr val="bg1">
                  <a:lumMod val="85000"/>
                </a:schemeClr>
              </a:solidFill>
              <a:latin typeface="+mn-lt"/>
              <a:ea typeface="+mn-ea"/>
            </a:endParaRPr>
          </a:p>
        </p:txBody>
      </p:sp>
      <p:sp>
        <p:nvSpPr>
          <p:cNvPr id="30" name="文本框 1"/>
          <p:cNvSpPr txBox="1">
            <a:spLocks noChangeArrowheads="1"/>
          </p:cNvSpPr>
          <p:nvPr>
            <p:custDataLst>
              <p:tags r:id="rId3"/>
            </p:custDataLst>
          </p:nvPr>
        </p:nvSpPr>
        <p:spPr bwMode="auto">
          <a:xfrm>
            <a:off x="702945" y="537845"/>
            <a:ext cx="5941060" cy="760730"/>
          </a:xfrm>
          <a:prstGeom prst="rect">
            <a:avLst/>
          </a:prstGeom>
          <a:noFill/>
          <a:ln>
            <a:noFill/>
          </a:ln>
        </p:spPr>
        <p:txBody>
          <a:bodyPr anchor="ctr">
            <a:normAutofit fontScale="87500" lnSpcReduction="10000"/>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fontAlgn="auto">
              <a:spcBef>
                <a:spcPct val="0"/>
              </a:spcBef>
              <a:spcAft>
                <a:spcPts val="0"/>
              </a:spcAft>
              <a:buFontTx/>
              <a:buNone/>
              <a:defRPr/>
            </a:pPr>
            <a:r>
              <a:rPr lang="zh-CN" altLang="en-US"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a:t>
            </a:r>
            <a:r>
              <a:rPr lang="en-US"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2</a:t>
            </a:r>
            <a:r>
              <a:rPr lang="zh-CN" altLang="en-US"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a:t>
            </a:r>
            <a:r>
              <a:rPr lang="zh-CN"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冬季用电安全</a:t>
            </a:r>
          </a:p>
        </p:txBody>
      </p:sp>
      <p:sp>
        <p:nvSpPr>
          <p:cNvPr id="56323" name="文本框 1"/>
          <p:cNvSpPr txBox="1">
            <a:spLocks noChangeArrowheads="1"/>
          </p:cNvSpPr>
          <p:nvPr/>
        </p:nvSpPr>
        <p:spPr bwMode="auto">
          <a:xfrm>
            <a:off x="703263" y="1587500"/>
            <a:ext cx="8666162" cy="577850"/>
          </a:xfrm>
          <a:prstGeom prst="rect">
            <a:avLst/>
          </a:prstGeom>
          <a:noFill/>
          <a:ln w="9525">
            <a:noFill/>
            <a:miter lim="800000"/>
            <a:headEnd/>
            <a:tailEnd/>
          </a:ln>
        </p:spPr>
        <p:txBody>
          <a:bodyPr>
            <a:spAutoFit/>
          </a:bodyPr>
          <a:lstStyle/>
          <a:p>
            <a:r>
              <a:rPr lang="en-US" altLang="zh-CN" sz="3200">
                <a:ea typeface="黑体" pitchFamily="49" charset="-122"/>
              </a:rPr>
              <a:t>  9.</a:t>
            </a:r>
            <a:r>
              <a:rPr lang="zh-CN" altLang="en-US" sz="3200">
                <a:ea typeface="黑体" pitchFamily="49" charset="-122"/>
              </a:rPr>
              <a:t>电焊作业安全</a:t>
            </a:r>
          </a:p>
        </p:txBody>
      </p:sp>
      <p:pic>
        <p:nvPicPr>
          <p:cNvPr id="56324" name="图片 3" descr="IMG_3791"/>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703263" y="2244725"/>
            <a:ext cx="4845050" cy="3633788"/>
          </a:xfrm>
          <a:prstGeom prst="rect">
            <a:avLst/>
          </a:prstGeom>
          <a:noFill/>
          <a:ln w="9525">
            <a:noFill/>
            <a:miter lim="800000"/>
            <a:headEnd/>
            <a:tailEnd/>
          </a:ln>
        </p:spPr>
      </p:pic>
      <p:sp>
        <p:nvSpPr>
          <p:cNvPr id="56325" name="文本框 4"/>
          <p:cNvSpPr txBox="1">
            <a:spLocks noChangeArrowheads="1"/>
          </p:cNvSpPr>
          <p:nvPr/>
        </p:nvSpPr>
        <p:spPr bwMode="auto">
          <a:xfrm>
            <a:off x="6169025" y="2106613"/>
            <a:ext cx="5548313" cy="3078162"/>
          </a:xfrm>
          <a:prstGeom prst="rect">
            <a:avLst/>
          </a:prstGeom>
          <a:noFill/>
          <a:ln w="9525">
            <a:noFill/>
            <a:miter lim="800000"/>
            <a:headEnd/>
            <a:tailEnd/>
          </a:ln>
        </p:spPr>
        <p:txBody>
          <a:bodyPr>
            <a:spAutoFit/>
          </a:bodyPr>
          <a:lstStyle/>
          <a:p>
            <a:r>
              <a:rPr lang="zh-CN" altLang="en-US" sz="2800">
                <a:ea typeface="黑体" pitchFamily="49" charset="-122"/>
              </a:rPr>
              <a:t>电焊作业是最为普遍的高危作业，在进行电焊作业的时候，由于电焊机使用高压电流，容易造成人员触电的危险，应对作业人员做好安全教育，作业前落实好安全措施，做好设备检查，作业时进行有力监护，避免事故的发生</a:t>
            </a:r>
          </a:p>
        </p:txBody>
      </p:sp>
    </p:spTree>
    <p:custDataLst>
      <p:tags r:id="rId1"/>
    </p:custDataLst>
  </p:cSld>
  <p:clrMapOvr>
    <a:masterClrMapping/>
  </p:clrMapOvr>
  <p:transition spd="slow">
    <p:newsfla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8"/>
          <p:cNvSpPr txBox="1"/>
          <p:nvPr>
            <p:custDataLst>
              <p:tags r:id="rId2"/>
            </p:custDataLst>
          </p:nvPr>
        </p:nvSpPr>
        <p:spPr>
          <a:xfrm>
            <a:off x="777875" y="1081088"/>
            <a:ext cx="2874963" cy="628650"/>
          </a:xfrm>
          <a:prstGeom prst="rect">
            <a:avLst/>
          </a:prstGeom>
          <a:noFill/>
        </p:spPr>
        <p:txBody>
          <a:bodyPr>
            <a:normAutofit lnSpcReduction="10000"/>
          </a:bodyPr>
          <a:lstStyle/>
          <a:p>
            <a:pPr fontAlgn="auto">
              <a:spcBef>
                <a:spcPts val="0"/>
              </a:spcBef>
              <a:spcAft>
                <a:spcPts val="0"/>
              </a:spcAft>
              <a:defRPr/>
            </a:pPr>
            <a:r>
              <a:rPr lang="en-US" altLang="zh-CN" sz="3600" spc="169">
                <a:solidFill>
                  <a:schemeClr val="bg1">
                    <a:lumMod val="85000"/>
                  </a:schemeClr>
                </a:solidFill>
                <a:latin typeface="+mn-lt"/>
                <a:ea typeface="+mn-ea"/>
              </a:rPr>
              <a:t>CONTENTS</a:t>
            </a:r>
            <a:endParaRPr lang="zh-CN" altLang="en-US" sz="3600" spc="169" dirty="0">
              <a:solidFill>
                <a:schemeClr val="bg1">
                  <a:lumMod val="85000"/>
                </a:schemeClr>
              </a:solidFill>
              <a:latin typeface="+mn-lt"/>
              <a:ea typeface="+mn-ea"/>
            </a:endParaRPr>
          </a:p>
        </p:txBody>
      </p:sp>
      <p:sp>
        <p:nvSpPr>
          <p:cNvPr id="30" name="文本框 1"/>
          <p:cNvSpPr txBox="1">
            <a:spLocks noChangeArrowheads="1"/>
          </p:cNvSpPr>
          <p:nvPr>
            <p:custDataLst>
              <p:tags r:id="rId3"/>
            </p:custDataLst>
          </p:nvPr>
        </p:nvSpPr>
        <p:spPr bwMode="auto">
          <a:xfrm>
            <a:off x="702945" y="537845"/>
            <a:ext cx="5941060" cy="760730"/>
          </a:xfrm>
          <a:prstGeom prst="rect">
            <a:avLst/>
          </a:prstGeom>
          <a:noFill/>
          <a:ln>
            <a:noFill/>
          </a:ln>
        </p:spPr>
        <p:txBody>
          <a:bodyPr anchor="ctr">
            <a:normAutofit fontScale="87500" lnSpcReduction="10000"/>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fontAlgn="auto">
              <a:spcBef>
                <a:spcPct val="0"/>
              </a:spcBef>
              <a:spcAft>
                <a:spcPts val="0"/>
              </a:spcAft>
              <a:buFontTx/>
              <a:buNone/>
              <a:defRPr/>
            </a:pPr>
            <a:r>
              <a:rPr lang="zh-CN" altLang="en-US"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a:t>
            </a:r>
            <a:r>
              <a:rPr lang="en-US"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2</a:t>
            </a:r>
            <a:r>
              <a:rPr lang="zh-CN" altLang="en-US"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a:t>
            </a:r>
            <a:r>
              <a:rPr lang="zh-CN"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冬季用电安全</a:t>
            </a:r>
          </a:p>
        </p:txBody>
      </p:sp>
      <p:sp>
        <p:nvSpPr>
          <p:cNvPr id="58371" name="文本框 1"/>
          <p:cNvSpPr txBox="1">
            <a:spLocks noChangeArrowheads="1"/>
          </p:cNvSpPr>
          <p:nvPr/>
        </p:nvSpPr>
        <p:spPr bwMode="auto">
          <a:xfrm>
            <a:off x="703263" y="1444625"/>
            <a:ext cx="8666162" cy="577850"/>
          </a:xfrm>
          <a:prstGeom prst="rect">
            <a:avLst/>
          </a:prstGeom>
          <a:noFill/>
          <a:ln w="9525">
            <a:noFill/>
            <a:miter lim="800000"/>
            <a:headEnd/>
            <a:tailEnd/>
          </a:ln>
        </p:spPr>
        <p:txBody>
          <a:bodyPr>
            <a:spAutoFit/>
          </a:bodyPr>
          <a:lstStyle/>
          <a:p>
            <a:r>
              <a:rPr lang="en-US" altLang="zh-CN" sz="3200">
                <a:ea typeface="黑体" pitchFamily="49" charset="-122"/>
              </a:rPr>
              <a:t>  9.</a:t>
            </a:r>
            <a:r>
              <a:rPr lang="zh-CN" altLang="en-US" sz="3200">
                <a:ea typeface="黑体" pitchFamily="49" charset="-122"/>
              </a:rPr>
              <a:t>电焊作业安全</a:t>
            </a:r>
          </a:p>
        </p:txBody>
      </p:sp>
      <p:sp>
        <p:nvSpPr>
          <p:cNvPr id="58372" name="文本框 4"/>
          <p:cNvSpPr txBox="1">
            <a:spLocks noChangeArrowheads="1"/>
          </p:cNvSpPr>
          <p:nvPr/>
        </p:nvSpPr>
        <p:spPr bwMode="auto">
          <a:xfrm>
            <a:off x="900113" y="2022475"/>
            <a:ext cx="5548312" cy="519113"/>
          </a:xfrm>
          <a:prstGeom prst="rect">
            <a:avLst/>
          </a:prstGeom>
          <a:noFill/>
          <a:ln w="9525">
            <a:noFill/>
            <a:miter lim="800000"/>
            <a:headEnd/>
            <a:tailEnd/>
          </a:ln>
        </p:spPr>
        <p:txBody>
          <a:bodyPr>
            <a:spAutoFit/>
          </a:bodyPr>
          <a:lstStyle/>
          <a:p>
            <a:r>
              <a:rPr lang="zh-CN" altLang="en-US" sz="2800">
                <a:solidFill>
                  <a:srgbClr val="FF0000"/>
                </a:solidFill>
                <a:ea typeface="黑体" pitchFamily="49" charset="-122"/>
              </a:rPr>
              <a:t>焊接作业触电主要原因</a:t>
            </a:r>
          </a:p>
        </p:txBody>
      </p:sp>
      <p:sp>
        <p:nvSpPr>
          <p:cNvPr id="58373" name="文本框 2"/>
          <p:cNvSpPr txBox="1">
            <a:spLocks noChangeArrowheads="1"/>
          </p:cNvSpPr>
          <p:nvPr/>
        </p:nvSpPr>
        <p:spPr bwMode="auto">
          <a:xfrm>
            <a:off x="703263" y="2565400"/>
            <a:ext cx="7716837" cy="4362450"/>
          </a:xfrm>
          <a:prstGeom prst="rect">
            <a:avLst/>
          </a:prstGeom>
          <a:noFill/>
          <a:ln w="9525">
            <a:noFill/>
            <a:miter lim="800000"/>
            <a:headEnd/>
            <a:tailEnd/>
          </a:ln>
        </p:spPr>
        <p:txBody>
          <a:bodyPr>
            <a:spAutoFit/>
          </a:bodyPr>
          <a:lstStyle/>
          <a:p>
            <a:r>
              <a:rPr lang="en-US" altLang="zh-CN">
                <a:ea typeface="黑体" pitchFamily="49" charset="-122"/>
              </a:rPr>
              <a:t>  </a:t>
            </a:r>
            <a:r>
              <a:rPr lang="en-US" altLang="zh-CN" sz="2800">
                <a:ea typeface="黑体" pitchFamily="49" charset="-122"/>
              </a:rPr>
              <a:t>1.</a:t>
            </a:r>
            <a:r>
              <a:rPr lang="zh-CN" altLang="en-US" sz="2800">
                <a:ea typeface="黑体" pitchFamily="49" charset="-122"/>
              </a:rPr>
              <a:t>焊接工作是在作业人员的紧握之下运行的，人与工具之间的电阻小，一旦工具外露部分带电，将有较大的电流通过人体，容易造成严重后果</a:t>
            </a:r>
          </a:p>
          <a:p>
            <a:r>
              <a:rPr lang="zh-CN" altLang="en-US" sz="2800">
                <a:ea typeface="黑体" pitchFamily="49" charset="-122"/>
              </a:rPr>
              <a:t>  </a:t>
            </a:r>
            <a:r>
              <a:rPr lang="en-US" altLang="zh-CN" sz="2800">
                <a:ea typeface="黑体" pitchFamily="49" charset="-122"/>
              </a:rPr>
              <a:t>2.</a:t>
            </a:r>
            <a:r>
              <a:rPr lang="zh-CN" altLang="en-US" sz="2800">
                <a:ea typeface="黑体" pitchFamily="49" charset="-122"/>
              </a:rPr>
              <a:t>焊接工具有很大的移动性，其电源线容易因拉伸、摩擦而漏电，电源线连接处容易脱落而使金属外壳带电，导致触电事故；或者在恶劣的条件下移动损坏而使金属外壳带电导致触电事故</a:t>
            </a:r>
          </a:p>
          <a:p>
            <a:r>
              <a:rPr lang="zh-CN" altLang="en-US" sz="2800">
                <a:ea typeface="黑体" pitchFamily="49" charset="-122"/>
              </a:rPr>
              <a:t>  </a:t>
            </a:r>
            <a:r>
              <a:rPr lang="en-US" altLang="zh-CN" sz="2800">
                <a:ea typeface="黑体" pitchFamily="49" charset="-122"/>
              </a:rPr>
              <a:t>3.</a:t>
            </a:r>
            <a:r>
              <a:rPr lang="zh-CN" altLang="en-US" sz="2800">
                <a:ea typeface="黑体" pitchFamily="49" charset="-122"/>
              </a:rPr>
              <a:t>焊接作业人员一旦触电，由于肌肉收缩难以摆脱带电体，容易造成严重后果</a:t>
            </a:r>
          </a:p>
        </p:txBody>
      </p:sp>
      <p:pic>
        <p:nvPicPr>
          <p:cNvPr id="58374" name="图片 5" descr="0b2ed200baa1cd11cdef4978ba12c8fcc2ce2d7b"/>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8420100" y="1444625"/>
            <a:ext cx="3786188" cy="5053013"/>
          </a:xfrm>
          <a:prstGeom prst="rect">
            <a:avLst/>
          </a:prstGeom>
          <a:noFill/>
          <a:ln w="9525">
            <a:noFill/>
            <a:miter lim="800000"/>
            <a:headEnd/>
            <a:tailEnd/>
          </a:ln>
        </p:spPr>
      </p:pic>
    </p:spTree>
    <p:custDataLst>
      <p:tags r:id="rId1"/>
    </p:custDataLst>
  </p:cSld>
  <p:clrMapOvr>
    <a:masterClrMapping/>
  </p:clrMapOvr>
  <p:transition spd="slow">
    <p:newsfla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8"/>
          <p:cNvSpPr txBox="1"/>
          <p:nvPr>
            <p:custDataLst>
              <p:tags r:id="rId2"/>
            </p:custDataLst>
          </p:nvPr>
        </p:nvSpPr>
        <p:spPr>
          <a:xfrm>
            <a:off x="777875" y="1081088"/>
            <a:ext cx="2874963" cy="628650"/>
          </a:xfrm>
          <a:prstGeom prst="rect">
            <a:avLst/>
          </a:prstGeom>
          <a:noFill/>
        </p:spPr>
        <p:txBody>
          <a:bodyPr>
            <a:normAutofit lnSpcReduction="10000"/>
          </a:bodyPr>
          <a:lstStyle/>
          <a:p>
            <a:pPr fontAlgn="auto">
              <a:spcBef>
                <a:spcPts val="0"/>
              </a:spcBef>
              <a:spcAft>
                <a:spcPts val="0"/>
              </a:spcAft>
              <a:defRPr/>
            </a:pPr>
            <a:r>
              <a:rPr lang="en-US" altLang="zh-CN" sz="3600" spc="169">
                <a:solidFill>
                  <a:schemeClr val="bg1">
                    <a:lumMod val="85000"/>
                  </a:schemeClr>
                </a:solidFill>
                <a:latin typeface="+mn-lt"/>
                <a:ea typeface="+mn-ea"/>
              </a:rPr>
              <a:t>CONTENTS</a:t>
            </a:r>
            <a:endParaRPr lang="zh-CN" altLang="en-US" sz="3600" spc="169" dirty="0">
              <a:solidFill>
                <a:schemeClr val="bg1">
                  <a:lumMod val="85000"/>
                </a:schemeClr>
              </a:solidFill>
              <a:latin typeface="+mn-lt"/>
              <a:ea typeface="+mn-ea"/>
            </a:endParaRPr>
          </a:p>
        </p:txBody>
      </p:sp>
      <p:sp>
        <p:nvSpPr>
          <p:cNvPr id="30" name="文本框 1"/>
          <p:cNvSpPr txBox="1">
            <a:spLocks noChangeArrowheads="1"/>
          </p:cNvSpPr>
          <p:nvPr>
            <p:custDataLst>
              <p:tags r:id="rId3"/>
            </p:custDataLst>
          </p:nvPr>
        </p:nvSpPr>
        <p:spPr bwMode="auto">
          <a:xfrm>
            <a:off x="702945" y="537845"/>
            <a:ext cx="5941060" cy="760730"/>
          </a:xfrm>
          <a:prstGeom prst="rect">
            <a:avLst/>
          </a:prstGeom>
          <a:noFill/>
          <a:ln>
            <a:noFill/>
          </a:ln>
        </p:spPr>
        <p:txBody>
          <a:bodyPr anchor="ctr">
            <a:normAutofit fontScale="87500" lnSpcReduction="10000"/>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fontAlgn="auto">
              <a:spcBef>
                <a:spcPct val="0"/>
              </a:spcBef>
              <a:spcAft>
                <a:spcPts val="0"/>
              </a:spcAft>
              <a:buFontTx/>
              <a:buNone/>
              <a:defRPr/>
            </a:pPr>
            <a:r>
              <a:rPr lang="zh-CN" altLang="en-US"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a:t>
            </a:r>
            <a:r>
              <a:rPr lang="en-US"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2</a:t>
            </a:r>
            <a:r>
              <a:rPr lang="zh-CN" altLang="en-US"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a:t>
            </a:r>
            <a:r>
              <a:rPr lang="zh-CN"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冬季用电安全</a:t>
            </a:r>
          </a:p>
        </p:txBody>
      </p:sp>
      <p:sp>
        <p:nvSpPr>
          <p:cNvPr id="60419" name="文本框 1"/>
          <p:cNvSpPr txBox="1">
            <a:spLocks noChangeArrowheads="1"/>
          </p:cNvSpPr>
          <p:nvPr/>
        </p:nvSpPr>
        <p:spPr bwMode="auto">
          <a:xfrm>
            <a:off x="703263" y="1587500"/>
            <a:ext cx="8666162" cy="577850"/>
          </a:xfrm>
          <a:prstGeom prst="rect">
            <a:avLst/>
          </a:prstGeom>
          <a:noFill/>
          <a:ln w="9525">
            <a:noFill/>
            <a:miter lim="800000"/>
            <a:headEnd/>
            <a:tailEnd/>
          </a:ln>
        </p:spPr>
        <p:txBody>
          <a:bodyPr>
            <a:spAutoFit/>
          </a:bodyPr>
          <a:lstStyle/>
          <a:p>
            <a:r>
              <a:rPr lang="en-US" altLang="zh-CN" sz="3200">
                <a:ea typeface="黑体" pitchFamily="49" charset="-122"/>
              </a:rPr>
              <a:t>  9.</a:t>
            </a:r>
            <a:r>
              <a:rPr lang="zh-CN" altLang="en-US" sz="3200">
                <a:ea typeface="黑体" pitchFamily="49" charset="-122"/>
              </a:rPr>
              <a:t>电焊作业安全</a:t>
            </a:r>
          </a:p>
        </p:txBody>
      </p:sp>
      <p:sp>
        <p:nvSpPr>
          <p:cNvPr id="60420" name="文本框 4"/>
          <p:cNvSpPr txBox="1">
            <a:spLocks noChangeArrowheads="1"/>
          </p:cNvSpPr>
          <p:nvPr/>
        </p:nvSpPr>
        <p:spPr bwMode="auto">
          <a:xfrm>
            <a:off x="900113" y="2298700"/>
            <a:ext cx="5548312" cy="517525"/>
          </a:xfrm>
          <a:prstGeom prst="rect">
            <a:avLst/>
          </a:prstGeom>
          <a:noFill/>
          <a:ln w="9525">
            <a:noFill/>
            <a:miter lim="800000"/>
            <a:headEnd/>
            <a:tailEnd/>
          </a:ln>
        </p:spPr>
        <p:txBody>
          <a:bodyPr>
            <a:spAutoFit/>
          </a:bodyPr>
          <a:lstStyle/>
          <a:p>
            <a:r>
              <a:rPr lang="zh-CN" altLang="en-US" sz="2800">
                <a:solidFill>
                  <a:srgbClr val="FF0000"/>
                </a:solidFill>
                <a:ea typeface="黑体" pitchFamily="49" charset="-122"/>
              </a:rPr>
              <a:t>预防措施</a:t>
            </a:r>
          </a:p>
        </p:txBody>
      </p:sp>
      <p:sp>
        <p:nvSpPr>
          <p:cNvPr id="60421" name="文本框 2"/>
          <p:cNvSpPr txBox="1">
            <a:spLocks noChangeArrowheads="1"/>
          </p:cNvSpPr>
          <p:nvPr/>
        </p:nvSpPr>
        <p:spPr bwMode="auto">
          <a:xfrm>
            <a:off x="703263" y="2816225"/>
            <a:ext cx="7716837" cy="2225675"/>
          </a:xfrm>
          <a:prstGeom prst="rect">
            <a:avLst/>
          </a:prstGeom>
          <a:noFill/>
          <a:ln w="9525">
            <a:noFill/>
            <a:miter lim="800000"/>
            <a:headEnd/>
            <a:tailEnd/>
          </a:ln>
        </p:spPr>
        <p:txBody>
          <a:bodyPr>
            <a:spAutoFit/>
          </a:bodyPr>
          <a:lstStyle/>
          <a:p>
            <a:r>
              <a:rPr lang="en-US" altLang="zh-CN">
                <a:ea typeface="黑体" pitchFamily="49" charset="-122"/>
              </a:rPr>
              <a:t>  </a:t>
            </a:r>
            <a:r>
              <a:rPr lang="en-US" altLang="zh-CN" sz="2800">
                <a:ea typeface="黑体" pitchFamily="49" charset="-122"/>
              </a:rPr>
              <a:t> 1.</a:t>
            </a:r>
            <a:r>
              <a:rPr lang="zh-CN" altLang="en-US" sz="2800">
                <a:ea typeface="黑体" pitchFamily="49" charset="-122"/>
              </a:rPr>
              <a:t>加大焊工安全培训教育，落实安全责任制</a:t>
            </a:r>
          </a:p>
          <a:p>
            <a:r>
              <a:rPr lang="zh-CN" altLang="en-US" sz="2800">
                <a:ea typeface="黑体" pitchFamily="49" charset="-122"/>
              </a:rPr>
              <a:t>  </a:t>
            </a:r>
            <a:r>
              <a:rPr lang="en-US" altLang="zh-CN" sz="2800">
                <a:ea typeface="黑体" pitchFamily="49" charset="-122"/>
              </a:rPr>
              <a:t>2.</a:t>
            </a:r>
            <a:r>
              <a:rPr lang="zh-CN" altLang="en-US" sz="2800">
                <a:ea typeface="黑体" pitchFamily="49" charset="-122"/>
              </a:rPr>
              <a:t>尤其在下雨天和特别潮湿的环境里严禁动焊</a:t>
            </a:r>
          </a:p>
          <a:p>
            <a:r>
              <a:rPr lang="zh-CN" altLang="en-US" sz="2800">
                <a:ea typeface="黑体" pitchFamily="49" charset="-122"/>
              </a:rPr>
              <a:t>  </a:t>
            </a:r>
            <a:r>
              <a:rPr lang="en-US" altLang="zh-CN" sz="2800">
                <a:ea typeface="黑体" pitchFamily="49" charset="-122"/>
              </a:rPr>
              <a:t>3.</a:t>
            </a:r>
            <a:r>
              <a:rPr lang="zh-CN" altLang="en-US" sz="2800">
                <a:ea typeface="黑体" pitchFamily="49" charset="-122"/>
              </a:rPr>
              <a:t>加强组织措施落实，作业人员要严格穿戴使用劳动防护用品</a:t>
            </a:r>
          </a:p>
          <a:p>
            <a:r>
              <a:rPr lang="zh-CN" altLang="en-US" sz="2800">
                <a:ea typeface="黑体" pitchFamily="49" charset="-122"/>
              </a:rPr>
              <a:t>  </a:t>
            </a:r>
            <a:r>
              <a:rPr lang="en-US" altLang="zh-CN" sz="2800">
                <a:ea typeface="黑体" pitchFamily="49" charset="-122"/>
              </a:rPr>
              <a:t>4.</a:t>
            </a:r>
            <a:r>
              <a:rPr lang="zh-CN" altLang="en-US" sz="2800">
                <a:ea typeface="黑体" pitchFamily="49" charset="-122"/>
              </a:rPr>
              <a:t>加强设备定期检查，发现隐患及时处理</a:t>
            </a:r>
          </a:p>
        </p:txBody>
      </p:sp>
    </p:spTree>
    <p:custDataLst>
      <p:tags r:id="rId1"/>
    </p:custDataLst>
  </p:cSld>
  <p:clrMapOvr>
    <a:masterClrMapping/>
  </p:clrMapOvr>
  <p:transition spd="slow">
    <p:newsfla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8"/>
          <p:cNvSpPr txBox="1"/>
          <p:nvPr>
            <p:custDataLst>
              <p:tags r:id="rId2"/>
            </p:custDataLst>
          </p:nvPr>
        </p:nvSpPr>
        <p:spPr>
          <a:xfrm>
            <a:off x="777875" y="1081088"/>
            <a:ext cx="2874963" cy="628650"/>
          </a:xfrm>
          <a:prstGeom prst="rect">
            <a:avLst/>
          </a:prstGeom>
          <a:noFill/>
        </p:spPr>
        <p:txBody>
          <a:bodyPr>
            <a:normAutofit lnSpcReduction="10000"/>
          </a:bodyPr>
          <a:lstStyle/>
          <a:p>
            <a:pPr fontAlgn="auto">
              <a:spcBef>
                <a:spcPts val="0"/>
              </a:spcBef>
              <a:spcAft>
                <a:spcPts val="0"/>
              </a:spcAft>
              <a:defRPr/>
            </a:pPr>
            <a:r>
              <a:rPr lang="en-US" altLang="zh-CN" sz="3600" spc="169">
                <a:solidFill>
                  <a:schemeClr val="bg1">
                    <a:lumMod val="85000"/>
                  </a:schemeClr>
                </a:solidFill>
                <a:latin typeface="+mn-lt"/>
                <a:ea typeface="+mn-ea"/>
              </a:rPr>
              <a:t>CONTENTS</a:t>
            </a:r>
            <a:endParaRPr lang="zh-CN" altLang="en-US" sz="3600" spc="169" dirty="0">
              <a:solidFill>
                <a:schemeClr val="bg1">
                  <a:lumMod val="85000"/>
                </a:schemeClr>
              </a:solidFill>
              <a:latin typeface="+mn-lt"/>
              <a:ea typeface="+mn-ea"/>
            </a:endParaRPr>
          </a:p>
        </p:txBody>
      </p:sp>
      <p:sp>
        <p:nvSpPr>
          <p:cNvPr id="30" name="文本框 1"/>
          <p:cNvSpPr txBox="1">
            <a:spLocks noChangeArrowheads="1"/>
          </p:cNvSpPr>
          <p:nvPr>
            <p:custDataLst>
              <p:tags r:id="rId3"/>
            </p:custDataLst>
          </p:nvPr>
        </p:nvSpPr>
        <p:spPr bwMode="auto">
          <a:xfrm>
            <a:off x="702945" y="537845"/>
            <a:ext cx="5941060" cy="760730"/>
          </a:xfrm>
          <a:prstGeom prst="rect">
            <a:avLst/>
          </a:prstGeom>
          <a:noFill/>
          <a:ln>
            <a:noFill/>
          </a:ln>
        </p:spPr>
        <p:txBody>
          <a:bodyPr anchor="ctr">
            <a:normAutofit fontScale="87500" lnSpcReduction="10000"/>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fontAlgn="auto">
              <a:spcBef>
                <a:spcPct val="0"/>
              </a:spcBef>
              <a:spcAft>
                <a:spcPts val="0"/>
              </a:spcAft>
              <a:buFontTx/>
              <a:buNone/>
              <a:defRPr/>
            </a:pPr>
            <a:r>
              <a:rPr lang="zh-CN" altLang="en-US"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a:t>
            </a:r>
            <a:r>
              <a:rPr lang="en-US"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2</a:t>
            </a:r>
            <a:r>
              <a:rPr lang="zh-CN" altLang="en-US"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a:t>
            </a:r>
            <a:r>
              <a:rPr lang="zh-CN"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冬季用电安全</a:t>
            </a:r>
          </a:p>
        </p:txBody>
      </p:sp>
      <p:sp>
        <p:nvSpPr>
          <p:cNvPr id="62467" name="文本框 1"/>
          <p:cNvSpPr txBox="1">
            <a:spLocks noChangeArrowheads="1"/>
          </p:cNvSpPr>
          <p:nvPr/>
        </p:nvSpPr>
        <p:spPr bwMode="auto">
          <a:xfrm>
            <a:off x="703263" y="1587500"/>
            <a:ext cx="8666162" cy="577850"/>
          </a:xfrm>
          <a:prstGeom prst="rect">
            <a:avLst/>
          </a:prstGeom>
          <a:noFill/>
          <a:ln w="9525">
            <a:noFill/>
            <a:miter lim="800000"/>
            <a:headEnd/>
            <a:tailEnd/>
          </a:ln>
        </p:spPr>
        <p:txBody>
          <a:bodyPr>
            <a:spAutoFit/>
          </a:bodyPr>
          <a:lstStyle/>
          <a:p>
            <a:r>
              <a:rPr lang="en-US" altLang="zh-CN" sz="3200">
                <a:ea typeface="黑体" pitchFamily="49" charset="-122"/>
              </a:rPr>
              <a:t>  9.</a:t>
            </a:r>
            <a:r>
              <a:rPr lang="zh-CN" altLang="en-US" sz="3200">
                <a:ea typeface="黑体" pitchFamily="49" charset="-122"/>
              </a:rPr>
              <a:t>电焊作业安全</a:t>
            </a:r>
          </a:p>
        </p:txBody>
      </p:sp>
      <p:sp>
        <p:nvSpPr>
          <p:cNvPr id="62468" name="文本框 4"/>
          <p:cNvSpPr txBox="1">
            <a:spLocks noChangeArrowheads="1"/>
          </p:cNvSpPr>
          <p:nvPr/>
        </p:nvSpPr>
        <p:spPr bwMode="auto">
          <a:xfrm>
            <a:off x="900113" y="2298700"/>
            <a:ext cx="5548312" cy="517525"/>
          </a:xfrm>
          <a:prstGeom prst="rect">
            <a:avLst/>
          </a:prstGeom>
          <a:noFill/>
          <a:ln w="9525">
            <a:noFill/>
            <a:miter lim="800000"/>
            <a:headEnd/>
            <a:tailEnd/>
          </a:ln>
        </p:spPr>
        <p:txBody>
          <a:bodyPr>
            <a:spAutoFit/>
          </a:bodyPr>
          <a:lstStyle/>
          <a:p>
            <a:r>
              <a:rPr lang="zh-CN" altLang="en-US" sz="2800">
                <a:solidFill>
                  <a:srgbClr val="FF0000"/>
                </a:solidFill>
                <a:ea typeface="黑体" pitchFamily="49" charset="-122"/>
              </a:rPr>
              <a:t>事故案例</a:t>
            </a:r>
          </a:p>
        </p:txBody>
      </p:sp>
      <p:sp>
        <p:nvSpPr>
          <p:cNvPr id="62469" name="文本框 2"/>
          <p:cNvSpPr txBox="1">
            <a:spLocks noChangeArrowheads="1"/>
          </p:cNvSpPr>
          <p:nvPr/>
        </p:nvSpPr>
        <p:spPr bwMode="auto">
          <a:xfrm>
            <a:off x="703263" y="2816225"/>
            <a:ext cx="5745162" cy="3378200"/>
          </a:xfrm>
          <a:prstGeom prst="rect">
            <a:avLst/>
          </a:prstGeom>
          <a:noFill/>
          <a:ln w="9525">
            <a:noFill/>
            <a:miter lim="800000"/>
            <a:headEnd/>
            <a:tailEnd/>
          </a:ln>
        </p:spPr>
        <p:txBody>
          <a:bodyPr>
            <a:spAutoFit/>
          </a:bodyPr>
          <a:lstStyle/>
          <a:p>
            <a:r>
              <a:rPr lang="en-US" altLang="zh-CN">
                <a:ea typeface="黑体" pitchFamily="49" charset="-122"/>
              </a:rPr>
              <a:t>   </a:t>
            </a:r>
            <a:r>
              <a:rPr lang="en-US" altLang="zh-CN" sz="2400">
                <a:ea typeface="黑体" pitchFamily="49" charset="-122"/>
              </a:rPr>
              <a:t>2009年5月25日13时，李元龙在北京市朝阳区某汽车修理有限公司地沟内修理微型客车时触电倒地，经抢救无效死亡。事发时现场位于汽车修理厂地沟内，地沟上方有一辆微型客车，微型客车车头金属框架已变形。经现场人员介绍，当时李元龙等人正在对微型客车车头处进行修理，在地沟南侧有一台电焊机，电焊机焊把线有破损处，且无出厂铭牌</a:t>
            </a:r>
          </a:p>
        </p:txBody>
      </p:sp>
      <p:pic>
        <p:nvPicPr>
          <p:cNvPr id="62470" name="图片 3" descr="201207081611378130"/>
          <p:cNvPicPr>
            <a:picLocks noChangeAspect="1"/>
          </p:cNvPicPr>
          <p:nvPr/>
        </p:nvPicPr>
        <p:blipFill>
          <a:blip r:embed="rId6"/>
          <a:srcRect/>
          <a:stretch>
            <a:fillRect/>
          </a:stretch>
        </p:blipFill>
        <p:spPr bwMode="auto">
          <a:xfrm>
            <a:off x="6435725" y="2559050"/>
            <a:ext cx="5280025" cy="3686175"/>
          </a:xfrm>
          <a:prstGeom prst="rect">
            <a:avLst/>
          </a:prstGeom>
          <a:noFill/>
          <a:ln w="9525">
            <a:noFill/>
            <a:miter lim="800000"/>
            <a:headEnd/>
            <a:tailEnd/>
          </a:ln>
        </p:spPr>
      </p:pic>
    </p:spTree>
    <p:custDataLst>
      <p:tags r:id="rId1"/>
    </p:custDataLst>
  </p:cSld>
  <p:clrMapOvr>
    <a:masterClrMapping/>
  </p:clrMapOvr>
  <p:transition spd="slow">
    <p:newsfla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8"/>
          <p:cNvSpPr txBox="1"/>
          <p:nvPr>
            <p:custDataLst>
              <p:tags r:id="rId2"/>
            </p:custDataLst>
          </p:nvPr>
        </p:nvSpPr>
        <p:spPr>
          <a:xfrm>
            <a:off x="777875" y="1081088"/>
            <a:ext cx="2874963" cy="628650"/>
          </a:xfrm>
          <a:prstGeom prst="rect">
            <a:avLst/>
          </a:prstGeom>
          <a:noFill/>
        </p:spPr>
        <p:txBody>
          <a:bodyPr>
            <a:normAutofit lnSpcReduction="10000"/>
          </a:bodyPr>
          <a:lstStyle/>
          <a:p>
            <a:pPr fontAlgn="auto">
              <a:spcBef>
                <a:spcPts val="0"/>
              </a:spcBef>
              <a:spcAft>
                <a:spcPts val="0"/>
              </a:spcAft>
              <a:defRPr/>
            </a:pPr>
            <a:r>
              <a:rPr lang="en-US" altLang="zh-CN" sz="3600" spc="169">
                <a:solidFill>
                  <a:schemeClr val="bg1">
                    <a:lumMod val="85000"/>
                  </a:schemeClr>
                </a:solidFill>
                <a:latin typeface="+mn-lt"/>
                <a:ea typeface="+mn-ea"/>
              </a:rPr>
              <a:t>CONTENTS</a:t>
            </a:r>
            <a:endParaRPr lang="zh-CN" altLang="en-US" sz="3600" spc="169" dirty="0">
              <a:solidFill>
                <a:schemeClr val="bg1">
                  <a:lumMod val="85000"/>
                </a:schemeClr>
              </a:solidFill>
              <a:latin typeface="+mn-lt"/>
              <a:ea typeface="+mn-ea"/>
            </a:endParaRPr>
          </a:p>
        </p:txBody>
      </p:sp>
      <p:sp>
        <p:nvSpPr>
          <p:cNvPr id="30" name="文本框 1"/>
          <p:cNvSpPr txBox="1">
            <a:spLocks noChangeArrowheads="1"/>
          </p:cNvSpPr>
          <p:nvPr>
            <p:custDataLst>
              <p:tags r:id="rId3"/>
            </p:custDataLst>
          </p:nvPr>
        </p:nvSpPr>
        <p:spPr bwMode="auto">
          <a:xfrm>
            <a:off x="702945" y="537845"/>
            <a:ext cx="5941060" cy="760730"/>
          </a:xfrm>
          <a:prstGeom prst="rect">
            <a:avLst/>
          </a:prstGeom>
          <a:noFill/>
          <a:ln>
            <a:noFill/>
          </a:ln>
        </p:spPr>
        <p:txBody>
          <a:bodyPr anchor="ctr">
            <a:normAutofit fontScale="87500" lnSpcReduction="10000"/>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fontAlgn="auto">
              <a:spcBef>
                <a:spcPct val="0"/>
              </a:spcBef>
              <a:spcAft>
                <a:spcPts val="0"/>
              </a:spcAft>
              <a:buFontTx/>
              <a:buNone/>
              <a:defRPr/>
            </a:pPr>
            <a:r>
              <a:rPr lang="zh-CN" altLang="en-US"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a:t>
            </a:r>
            <a:r>
              <a:rPr lang="en-US"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2</a:t>
            </a:r>
            <a:r>
              <a:rPr lang="zh-CN" altLang="en-US"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a:t>
            </a:r>
            <a:r>
              <a:rPr lang="zh-CN"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冬季用电安全</a:t>
            </a:r>
          </a:p>
        </p:txBody>
      </p:sp>
      <p:sp>
        <p:nvSpPr>
          <p:cNvPr id="195588" name="文本框 1"/>
          <p:cNvSpPr txBox="1">
            <a:spLocks noChangeArrowheads="1"/>
          </p:cNvSpPr>
          <p:nvPr/>
        </p:nvSpPr>
        <p:spPr bwMode="auto">
          <a:xfrm>
            <a:off x="692150" y="1331913"/>
            <a:ext cx="8666163" cy="577850"/>
          </a:xfrm>
          <a:prstGeom prst="rect">
            <a:avLst/>
          </a:prstGeom>
          <a:noFill/>
          <a:ln w="9525">
            <a:noFill/>
            <a:miter lim="800000"/>
            <a:headEnd/>
            <a:tailEnd/>
          </a:ln>
        </p:spPr>
        <p:txBody>
          <a:bodyPr>
            <a:spAutoFit/>
          </a:bodyPr>
          <a:lstStyle/>
          <a:p>
            <a:r>
              <a:rPr lang="en-US" altLang="zh-CN" sz="3200">
                <a:ea typeface="黑体" pitchFamily="49" charset="-122"/>
              </a:rPr>
              <a:t>  9.</a:t>
            </a:r>
            <a:r>
              <a:rPr lang="zh-CN" altLang="en-US" sz="3200">
                <a:ea typeface="黑体" pitchFamily="49" charset="-122"/>
              </a:rPr>
              <a:t>电焊作业安全</a:t>
            </a:r>
          </a:p>
        </p:txBody>
      </p:sp>
      <p:sp>
        <p:nvSpPr>
          <p:cNvPr id="195589" name="文本框 4"/>
          <p:cNvSpPr txBox="1">
            <a:spLocks noChangeArrowheads="1"/>
          </p:cNvSpPr>
          <p:nvPr/>
        </p:nvSpPr>
        <p:spPr bwMode="auto">
          <a:xfrm>
            <a:off x="852488" y="1871663"/>
            <a:ext cx="5548312" cy="517525"/>
          </a:xfrm>
          <a:prstGeom prst="rect">
            <a:avLst/>
          </a:prstGeom>
          <a:noFill/>
          <a:ln w="9525">
            <a:noFill/>
            <a:miter lim="800000"/>
            <a:headEnd/>
            <a:tailEnd/>
          </a:ln>
        </p:spPr>
        <p:txBody>
          <a:bodyPr>
            <a:spAutoFit/>
          </a:bodyPr>
          <a:lstStyle/>
          <a:p>
            <a:r>
              <a:rPr lang="zh-CN" altLang="en-US" sz="2800">
                <a:solidFill>
                  <a:srgbClr val="FF0000"/>
                </a:solidFill>
                <a:ea typeface="黑体" pitchFamily="49" charset="-122"/>
              </a:rPr>
              <a:t>事故原因及分析</a:t>
            </a:r>
          </a:p>
        </p:txBody>
      </p:sp>
      <p:sp>
        <p:nvSpPr>
          <p:cNvPr id="195590" name="文本框 2"/>
          <p:cNvSpPr txBox="1">
            <a:spLocks noChangeArrowheads="1"/>
          </p:cNvSpPr>
          <p:nvPr/>
        </p:nvSpPr>
        <p:spPr bwMode="auto">
          <a:xfrm>
            <a:off x="593725" y="2378075"/>
            <a:ext cx="11122025" cy="3743325"/>
          </a:xfrm>
          <a:prstGeom prst="rect">
            <a:avLst/>
          </a:prstGeom>
          <a:noFill/>
          <a:ln w="9525">
            <a:noFill/>
            <a:miter lim="800000"/>
            <a:headEnd/>
            <a:tailEnd/>
          </a:ln>
        </p:spPr>
        <p:txBody>
          <a:bodyPr>
            <a:spAutoFit/>
          </a:bodyPr>
          <a:lstStyle/>
          <a:p>
            <a:r>
              <a:rPr lang="zh-CN" altLang="en-US" sz="2400"/>
              <a:t>   电焊机在建筑施工中应用十分广泛，它依靠电能来加热熔化金属而使两个或两个以上的金属零件达到牢固的连接，从而完成工作的需要。操作者在操作过程中接触电的机会多，如更换焊条、手持焊钳、调节电流、接触工件（尤其在管道、容器内作业）与焊接电缆等，若电气发生故障或违犯操作规程都有可能造成触电事故。因此，电焊作业时的触电事故可分为操作原因和设备原因。</a:t>
            </a:r>
          </a:p>
          <a:p>
            <a:r>
              <a:rPr lang="en-US" altLang="zh-CN"/>
              <a:t>    </a:t>
            </a:r>
            <a:r>
              <a:rPr lang="zh-CN" altLang="en-US" sz="2400"/>
              <a:t>人手或身体的某部位接触到电焊条或焊钳的带电部分，而脚或身体的其它部位对地面又无绝缘，特别是在金属容器内、阴雨潮湿的地方或身上大量出汗时，容易发生电击事故。 </a:t>
            </a:r>
          </a:p>
          <a:p>
            <a:r>
              <a:rPr lang="zh-CN" altLang="en-US" sz="2400"/>
              <a:t>   李元龙在未断电的情况下更换焊件，操作前没有检查焊钳电缆的绝缘是否合格，又无没有基本的防范措施，没有穿戴绝缘鞋、电焊手套等防护用品，造成触电。</a:t>
            </a:r>
            <a:r>
              <a:rPr lang="zh-CN" altLang="en-US"/>
              <a:t> </a:t>
            </a:r>
            <a:endParaRPr lang="en-US" altLang="zh-CN"/>
          </a:p>
        </p:txBody>
      </p:sp>
    </p:spTree>
    <p:custDataLst>
      <p:tags r:id="rId1"/>
    </p:custDataLst>
  </p:cSld>
  <p:clrMapOvr>
    <a:masterClrMapping/>
  </p:clrMapOvr>
  <p:transition spd="slow">
    <p:newsfla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8"/>
          <p:cNvSpPr txBox="1"/>
          <p:nvPr>
            <p:custDataLst>
              <p:tags r:id="rId2"/>
            </p:custDataLst>
          </p:nvPr>
        </p:nvSpPr>
        <p:spPr>
          <a:xfrm>
            <a:off x="777875" y="1081088"/>
            <a:ext cx="2874963" cy="628650"/>
          </a:xfrm>
          <a:prstGeom prst="rect">
            <a:avLst/>
          </a:prstGeom>
          <a:noFill/>
        </p:spPr>
        <p:txBody>
          <a:bodyPr>
            <a:normAutofit lnSpcReduction="10000"/>
          </a:bodyPr>
          <a:lstStyle/>
          <a:p>
            <a:pPr fontAlgn="auto">
              <a:spcBef>
                <a:spcPts val="0"/>
              </a:spcBef>
              <a:spcAft>
                <a:spcPts val="0"/>
              </a:spcAft>
              <a:defRPr/>
            </a:pPr>
            <a:r>
              <a:rPr lang="en-US" altLang="zh-CN" sz="3600" spc="169">
                <a:solidFill>
                  <a:schemeClr val="bg1">
                    <a:lumMod val="85000"/>
                  </a:schemeClr>
                </a:solidFill>
                <a:latin typeface="+mn-lt"/>
                <a:ea typeface="+mn-ea"/>
              </a:rPr>
              <a:t>CONTENTS</a:t>
            </a:r>
            <a:endParaRPr lang="zh-CN" altLang="en-US" sz="3600" spc="169" dirty="0">
              <a:solidFill>
                <a:schemeClr val="bg1">
                  <a:lumMod val="85000"/>
                </a:schemeClr>
              </a:solidFill>
              <a:latin typeface="+mn-lt"/>
              <a:ea typeface="+mn-ea"/>
            </a:endParaRPr>
          </a:p>
        </p:txBody>
      </p:sp>
      <p:sp>
        <p:nvSpPr>
          <p:cNvPr id="30" name="文本框 1"/>
          <p:cNvSpPr txBox="1">
            <a:spLocks noChangeArrowheads="1"/>
          </p:cNvSpPr>
          <p:nvPr>
            <p:custDataLst>
              <p:tags r:id="rId3"/>
            </p:custDataLst>
          </p:nvPr>
        </p:nvSpPr>
        <p:spPr bwMode="auto">
          <a:xfrm>
            <a:off x="702945" y="537845"/>
            <a:ext cx="5941060" cy="760730"/>
          </a:xfrm>
          <a:prstGeom prst="rect">
            <a:avLst/>
          </a:prstGeom>
          <a:noFill/>
          <a:ln>
            <a:noFill/>
          </a:ln>
        </p:spPr>
        <p:txBody>
          <a:bodyPr anchor="ctr">
            <a:normAutofit fontScale="87500" lnSpcReduction="10000"/>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fontAlgn="auto">
              <a:spcBef>
                <a:spcPct val="0"/>
              </a:spcBef>
              <a:spcAft>
                <a:spcPts val="0"/>
              </a:spcAft>
              <a:buFontTx/>
              <a:buNone/>
              <a:defRPr/>
            </a:pPr>
            <a:r>
              <a:rPr lang="zh-CN" altLang="en-US"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a:t>
            </a:r>
            <a:r>
              <a:rPr lang="en-US"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2</a:t>
            </a:r>
            <a:r>
              <a:rPr lang="zh-CN" altLang="en-US"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a:t>
            </a:r>
            <a:r>
              <a:rPr lang="zh-CN"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冬季用电安全</a:t>
            </a:r>
          </a:p>
        </p:txBody>
      </p:sp>
      <p:sp>
        <p:nvSpPr>
          <p:cNvPr id="64515" name="文本框 1"/>
          <p:cNvSpPr txBox="1">
            <a:spLocks noChangeArrowheads="1"/>
          </p:cNvSpPr>
          <p:nvPr/>
        </p:nvSpPr>
        <p:spPr bwMode="auto">
          <a:xfrm>
            <a:off x="703263" y="1597025"/>
            <a:ext cx="8666162" cy="579438"/>
          </a:xfrm>
          <a:prstGeom prst="rect">
            <a:avLst/>
          </a:prstGeom>
          <a:noFill/>
          <a:ln w="9525">
            <a:noFill/>
            <a:miter lim="800000"/>
            <a:headEnd/>
            <a:tailEnd/>
          </a:ln>
        </p:spPr>
        <p:txBody>
          <a:bodyPr>
            <a:spAutoFit/>
          </a:bodyPr>
          <a:lstStyle/>
          <a:p>
            <a:r>
              <a:rPr lang="en-US" altLang="zh-CN" sz="3200">
                <a:ea typeface="黑体" pitchFamily="49" charset="-122"/>
              </a:rPr>
              <a:t>  9.</a:t>
            </a:r>
            <a:r>
              <a:rPr lang="zh-CN" altLang="en-US" sz="3200">
                <a:ea typeface="黑体" pitchFamily="49" charset="-122"/>
              </a:rPr>
              <a:t>电瓶车用电</a:t>
            </a:r>
          </a:p>
        </p:txBody>
      </p:sp>
      <p:sp>
        <p:nvSpPr>
          <p:cNvPr id="64516" name="文本框 4"/>
          <p:cNvSpPr txBox="1">
            <a:spLocks noChangeArrowheads="1"/>
          </p:cNvSpPr>
          <p:nvPr/>
        </p:nvSpPr>
        <p:spPr bwMode="auto">
          <a:xfrm>
            <a:off x="900113" y="2298700"/>
            <a:ext cx="5548312" cy="517525"/>
          </a:xfrm>
          <a:prstGeom prst="rect">
            <a:avLst/>
          </a:prstGeom>
          <a:noFill/>
          <a:ln w="9525">
            <a:noFill/>
            <a:miter lim="800000"/>
            <a:headEnd/>
            <a:tailEnd/>
          </a:ln>
        </p:spPr>
        <p:txBody>
          <a:bodyPr>
            <a:spAutoFit/>
          </a:bodyPr>
          <a:lstStyle/>
          <a:p>
            <a:r>
              <a:rPr lang="en-US" altLang="zh-CN" sz="2800">
                <a:solidFill>
                  <a:srgbClr val="FF0000"/>
                </a:solidFill>
                <a:ea typeface="黑体" pitchFamily="49" charset="-122"/>
              </a:rPr>
              <a:t>   </a:t>
            </a:r>
            <a:r>
              <a:rPr lang="zh-CN" altLang="en-US" sz="2800">
                <a:solidFill>
                  <a:srgbClr val="FF0000"/>
                </a:solidFill>
                <a:ea typeface="黑体" pitchFamily="49" charset="-122"/>
              </a:rPr>
              <a:t>事故案例</a:t>
            </a:r>
            <a:endParaRPr lang="en-US" altLang="zh-CN" sz="2800">
              <a:solidFill>
                <a:srgbClr val="FF0000"/>
              </a:solidFill>
              <a:ea typeface="黑体" pitchFamily="49" charset="-122"/>
            </a:endParaRPr>
          </a:p>
        </p:txBody>
      </p:sp>
      <p:pic>
        <p:nvPicPr>
          <p:cNvPr id="64517" name="图片 3" descr="2016-01-06 085138"/>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7677150" y="407988"/>
            <a:ext cx="4160838" cy="3121025"/>
          </a:xfrm>
          <a:prstGeom prst="rect">
            <a:avLst/>
          </a:prstGeom>
          <a:noFill/>
          <a:ln w="9525">
            <a:noFill/>
            <a:miter lim="800000"/>
            <a:headEnd/>
            <a:tailEnd/>
          </a:ln>
        </p:spPr>
      </p:pic>
      <p:pic>
        <p:nvPicPr>
          <p:cNvPr id="64518" name="图片 6" descr="2016-01-07 090533"/>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7666038" y="3529013"/>
            <a:ext cx="4171950" cy="3128962"/>
          </a:xfrm>
          <a:prstGeom prst="rect">
            <a:avLst/>
          </a:prstGeom>
          <a:noFill/>
          <a:ln w="9525">
            <a:noFill/>
            <a:miter lim="800000"/>
            <a:headEnd/>
            <a:tailEnd/>
          </a:ln>
        </p:spPr>
      </p:pic>
      <p:sp>
        <p:nvSpPr>
          <p:cNvPr id="64519" name="文本框 7"/>
          <p:cNvSpPr txBox="1">
            <a:spLocks noChangeArrowheads="1"/>
          </p:cNvSpPr>
          <p:nvPr/>
        </p:nvSpPr>
        <p:spPr bwMode="auto">
          <a:xfrm>
            <a:off x="892175" y="3111500"/>
            <a:ext cx="5853113" cy="1189038"/>
          </a:xfrm>
          <a:prstGeom prst="rect">
            <a:avLst/>
          </a:prstGeom>
          <a:noFill/>
          <a:ln w="9525">
            <a:noFill/>
            <a:miter lim="800000"/>
            <a:headEnd/>
            <a:tailEnd/>
          </a:ln>
        </p:spPr>
        <p:txBody>
          <a:bodyPr>
            <a:spAutoFit/>
          </a:bodyPr>
          <a:lstStyle/>
          <a:p>
            <a:r>
              <a:rPr lang="en-US" altLang="zh-CN" sz="2400">
                <a:ea typeface="黑体" pitchFamily="49" charset="-122"/>
              </a:rPr>
              <a:t>2016</a:t>
            </a:r>
            <a:r>
              <a:rPr lang="zh-CN" altLang="en-US" sz="2400">
                <a:ea typeface="黑体" pitchFamily="49" charset="-122"/>
              </a:rPr>
              <a:t>年</a:t>
            </a:r>
            <a:r>
              <a:rPr lang="en-US" altLang="zh-CN" sz="2400">
                <a:ea typeface="黑体" pitchFamily="49" charset="-122"/>
              </a:rPr>
              <a:t>1</a:t>
            </a:r>
            <a:r>
              <a:rPr lang="zh-CN" altLang="en-US" sz="2400">
                <a:ea typeface="黑体" pitchFamily="49" charset="-122"/>
              </a:rPr>
              <a:t>月</a:t>
            </a:r>
            <a:r>
              <a:rPr lang="en-US" altLang="zh-CN" sz="2400">
                <a:ea typeface="黑体" pitchFamily="49" charset="-122"/>
              </a:rPr>
              <a:t>4</a:t>
            </a:r>
            <a:r>
              <a:rPr lang="zh-CN" altLang="en-US" sz="2400">
                <a:ea typeface="黑体" pitchFamily="49" charset="-122"/>
              </a:rPr>
              <a:t>日城西福泰苑小区，电瓶车充电过程中短路引发火灾，</a:t>
            </a:r>
            <a:r>
              <a:rPr lang="en-US" altLang="zh-CN" sz="2400">
                <a:ea typeface="黑体" pitchFamily="49" charset="-122"/>
              </a:rPr>
              <a:t>1</a:t>
            </a:r>
            <a:r>
              <a:rPr lang="zh-CN" altLang="en-US" sz="2400">
                <a:ea typeface="黑体" pitchFamily="49" charset="-122"/>
              </a:rPr>
              <a:t>人死亡。气表、气管等燃气设施严重受损</a:t>
            </a:r>
          </a:p>
        </p:txBody>
      </p:sp>
    </p:spTree>
    <p:custDataLst>
      <p:tags r:id="rId1"/>
    </p:custDataLst>
  </p:cSld>
  <p:clrMapOvr>
    <a:masterClrMapping/>
  </p:clrMapOvr>
  <p:transition spd="slow">
    <p:newsflash/>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8"/>
          <p:cNvSpPr txBox="1"/>
          <p:nvPr>
            <p:custDataLst>
              <p:tags r:id="rId2"/>
            </p:custDataLst>
          </p:nvPr>
        </p:nvSpPr>
        <p:spPr>
          <a:xfrm>
            <a:off x="777875" y="1081088"/>
            <a:ext cx="2874963" cy="628650"/>
          </a:xfrm>
          <a:prstGeom prst="rect">
            <a:avLst/>
          </a:prstGeom>
          <a:noFill/>
        </p:spPr>
        <p:txBody>
          <a:bodyPr>
            <a:normAutofit lnSpcReduction="10000"/>
          </a:bodyPr>
          <a:lstStyle/>
          <a:p>
            <a:pPr fontAlgn="auto">
              <a:spcBef>
                <a:spcPts val="0"/>
              </a:spcBef>
              <a:spcAft>
                <a:spcPts val="0"/>
              </a:spcAft>
              <a:defRPr/>
            </a:pPr>
            <a:r>
              <a:rPr lang="en-US" altLang="zh-CN" sz="3600" spc="169">
                <a:solidFill>
                  <a:schemeClr val="bg1">
                    <a:lumMod val="85000"/>
                  </a:schemeClr>
                </a:solidFill>
                <a:latin typeface="+mn-lt"/>
                <a:ea typeface="+mn-ea"/>
              </a:rPr>
              <a:t>CONTENTS</a:t>
            </a:r>
            <a:endParaRPr lang="zh-CN" altLang="en-US" sz="3600" spc="169" dirty="0">
              <a:solidFill>
                <a:schemeClr val="bg1">
                  <a:lumMod val="85000"/>
                </a:schemeClr>
              </a:solidFill>
              <a:latin typeface="+mn-lt"/>
              <a:ea typeface="+mn-ea"/>
            </a:endParaRPr>
          </a:p>
        </p:txBody>
      </p:sp>
      <p:sp>
        <p:nvSpPr>
          <p:cNvPr id="30" name="文本框 1"/>
          <p:cNvSpPr txBox="1">
            <a:spLocks noChangeArrowheads="1"/>
          </p:cNvSpPr>
          <p:nvPr>
            <p:custDataLst>
              <p:tags r:id="rId3"/>
            </p:custDataLst>
          </p:nvPr>
        </p:nvSpPr>
        <p:spPr bwMode="auto">
          <a:xfrm>
            <a:off x="702945" y="537845"/>
            <a:ext cx="5941060" cy="760730"/>
          </a:xfrm>
          <a:prstGeom prst="rect">
            <a:avLst/>
          </a:prstGeom>
          <a:noFill/>
          <a:ln>
            <a:noFill/>
          </a:ln>
        </p:spPr>
        <p:txBody>
          <a:bodyPr anchor="ctr">
            <a:normAutofit fontScale="87500" lnSpcReduction="10000"/>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fontAlgn="auto">
              <a:spcBef>
                <a:spcPct val="0"/>
              </a:spcBef>
              <a:spcAft>
                <a:spcPts val="0"/>
              </a:spcAft>
              <a:buFontTx/>
              <a:buNone/>
              <a:defRPr/>
            </a:pPr>
            <a:r>
              <a:rPr lang="zh-CN" altLang="en-US"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a:t>
            </a:r>
            <a:r>
              <a:rPr lang="en-US"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2</a:t>
            </a:r>
            <a:r>
              <a:rPr lang="zh-CN" altLang="en-US"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a:t>
            </a:r>
            <a:r>
              <a:rPr lang="zh-CN"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冬季用电安全</a:t>
            </a:r>
          </a:p>
        </p:txBody>
      </p:sp>
      <p:sp>
        <p:nvSpPr>
          <p:cNvPr id="66563" name="文本框 1"/>
          <p:cNvSpPr txBox="1">
            <a:spLocks noChangeArrowheads="1"/>
          </p:cNvSpPr>
          <p:nvPr/>
        </p:nvSpPr>
        <p:spPr bwMode="auto">
          <a:xfrm>
            <a:off x="703263" y="1597025"/>
            <a:ext cx="8666162" cy="579438"/>
          </a:xfrm>
          <a:prstGeom prst="rect">
            <a:avLst/>
          </a:prstGeom>
          <a:noFill/>
          <a:ln w="9525">
            <a:noFill/>
            <a:miter lim="800000"/>
            <a:headEnd/>
            <a:tailEnd/>
          </a:ln>
        </p:spPr>
        <p:txBody>
          <a:bodyPr>
            <a:spAutoFit/>
          </a:bodyPr>
          <a:lstStyle/>
          <a:p>
            <a:r>
              <a:rPr lang="en-US" altLang="zh-CN" sz="3200">
                <a:ea typeface="黑体" pitchFamily="49" charset="-122"/>
              </a:rPr>
              <a:t>  9.</a:t>
            </a:r>
            <a:r>
              <a:rPr lang="zh-CN" altLang="en-US" sz="3200">
                <a:ea typeface="黑体" pitchFamily="49" charset="-122"/>
              </a:rPr>
              <a:t>电瓶车用电</a:t>
            </a:r>
          </a:p>
        </p:txBody>
      </p:sp>
      <p:sp>
        <p:nvSpPr>
          <p:cNvPr id="66564" name="文本框 4"/>
          <p:cNvSpPr txBox="1">
            <a:spLocks noChangeArrowheads="1"/>
          </p:cNvSpPr>
          <p:nvPr/>
        </p:nvSpPr>
        <p:spPr bwMode="auto">
          <a:xfrm>
            <a:off x="900113" y="2298700"/>
            <a:ext cx="5548312" cy="517525"/>
          </a:xfrm>
          <a:prstGeom prst="rect">
            <a:avLst/>
          </a:prstGeom>
          <a:noFill/>
          <a:ln w="9525">
            <a:noFill/>
            <a:miter lim="800000"/>
            <a:headEnd/>
            <a:tailEnd/>
          </a:ln>
        </p:spPr>
        <p:txBody>
          <a:bodyPr>
            <a:spAutoFit/>
          </a:bodyPr>
          <a:lstStyle/>
          <a:p>
            <a:r>
              <a:rPr lang="en-US" altLang="zh-CN" sz="2800">
                <a:solidFill>
                  <a:srgbClr val="FF0000"/>
                </a:solidFill>
                <a:ea typeface="黑体" pitchFamily="49" charset="-122"/>
              </a:rPr>
              <a:t>   </a:t>
            </a:r>
            <a:r>
              <a:rPr lang="zh-CN" altLang="en-US" sz="2800">
                <a:solidFill>
                  <a:srgbClr val="FF0000"/>
                </a:solidFill>
                <a:ea typeface="黑体" pitchFamily="49" charset="-122"/>
              </a:rPr>
              <a:t>事故案例</a:t>
            </a:r>
            <a:endParaRPr lang="en-US" altLang="zh-CN" sz="2800">
              <a:solidFill>
                <a:srgbClr val="FF0000"/>
              </a:solidFill>
              <a:ea typeface="黑体" pitchFamily="49" charset="-122"/>
            </a:endParaRPr>
          </a:p>
        </p:txBody>
      </p:sp>
      <p:sp>
        <p:nvSpPr>
          <p:cNvPr id="66565" name="文本框 5"/>
          <p:cNvSpPr txBox="1">
            <a:spLocks noChangeArrowheads="1"/>
          </p:cNvSpPr>
          <p:nvPr/>
        </p:nvSpPr>
        <p:spPr bwMode="auto">
          <a:xfrm>
            <a:off x="900113" y="2886075"/>
            <a:ext cx="5219700" cy="3078163"/>
          </a:xfrm>
          <a:prstGeom prst="rect">
            <a:avLst/>
          </a:prstGeom>
          <a:noFill/>
          <a:ln w="9525">
            <a:noFill/>
            <a:miter lim="800000"/>
            <a:headEnd/>
            <a:tailEnd/>
          </a:ln>
        </p:spPr>
        <p:txBody>
          <a:bodyPr>
            <a:spAutoFit/>
          </a:bodyPr>
          <a:lstStyle/>
          <a:p>
            <a:r>
              <a:rPr lang="en-US" altLang="zh-CN" sz="2800">
                <a:ea typeface="黑体" pitchFamily="49" charset="-122"/>
              </a:rPr>
              <a:t>2015</a:t>
            </a:r>
            <a:r>
              <a:rPr lang="zh-CN" altLang="en-US" sz="2800">
                <a:ea typeface="黑体" pitchFamily="49" charset="-122"/>
              </a:rPr>
              <a:t>年5月31日10点左右， 城南渔道门口武安河十字路口发生一重大交通事故，一货车与一老年电动三轮车相撞，造成老年电动三轮车当场起火燃烧，致1人当场被烧死，另三人被送院抢救，现场非常惨烈</a:t>
            </a:r>
          </a:p>
        </p:txBody>
      </p:sp>
      <p:pic>
        <p:nvPicPr>
          <p:cNvPr id="66566" name="图片 8" descr="201506011334451055"/>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7353300" y="841375"/>
            <a:ext cx="3165475" cy="5276850"/>
          </a:xfrm>
          <a:prstGeom prst="rect">
            <a:avLst/>
          </a:prstGeom>
          <a:noFill/>
          <a:ln w="9525">
            <a:noFill/>
            <a:miter lim="800000"/>
            <a:headEnd/>
            <a:tailEnd/>
          </a:ln>
        </p:spPr>
      </p:pic>
    </p:spTree>
    <p:custDataLst>
      <p:tags r:id="rId1"/>
    </p:custDataLst>
  </p:cSld>
  <p:clrMapOvr>
    <a:masterClrMapping/>
  </p:clrMapOvr>
  <p:transition spd="slow">
    <p:newsflash/>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custDataLst>
              <p:tags r:id="rId2"/>
            </p:custDataLst>
          </p:nvPr>
        </p:nvSpPr>
        <p:spPr>
          <a:xfrm>
            <a:off x="517525" y="1398588"/>
            <a:ext cx="8931275" cy="3316287"/>
          </a:xfrm>
          <a:prstGeom prst="rect">
            <a:avLst/>
          </a:prstGeom>
          <a:noFill/>
        </p:spPr>
        <p:txBody>
          <a:bodyPr>
            <a:normAutofit fontScale="95000"/>
          </a:bodyPr>
          <a:lstStyle/>
          <a:p>
            <a:pPr fontAlgn="auto">
              <a:spcBef>
                <a:spcPts val="0"/>
              </a:spcBef>
              <a:spcAft>
                <a:spcPts val="0"/>
              </a:spcAft>
              <a:defRPr/>
            </a:pPr>
            <a:r>
              <a:rPr lang="en-US" altLang="zh-CN" sz="3600" spc="169" dirty="0">
                <a:solidFill>
                  <a:schemeClr val="bg1">
                    <a:lumMod val="85000"/>
                  </a:schemeClr>
                </a:solidFill>
                <a:latin typeface="+mn-lt"/>
                <a:ea typeface="+mn-ea"/>
              </a:rPr>
              <a:t>    </a:t>
            </a:r>
            <a:r>
              <a:rPr lang="zh-CN" altLang="en-US" sz="3600" spc="169" dirty="0">
                <a:solidFill>
                  <a:schemeClr val="tx2"/>
                </a:solidFill>
                <a:latin typeface="+mn-lt"/>
                <a:ea typeface="+mn-ea"/>
              </a:rPr>
              <a:t>高空作业在寻常情况下本就是施工中潜在的重大危险之一，加之冬季作业面湿滑，更容易诱发高空坠落事故。所以在冬季施工中，放置高空坠落的措施必须到位，作业人员在作业过程中的安全意识更加需要到位。</a:t>
            </a:r>
          </a:p>
        </p:txBody>
      </p:sp>
      <p:sp>
        <p:nvSpPr>
          <p:cNvPr id="16" name="文本框 1"/>
          <p:cNvSpPr txBox="1">
            <a:spLocks noChangeArrowheads="1"/>
          </p:cNvSpPr>
          <p:nvPr>
            <p:custDataLst>
              <p:tags r:id="rId3"/>
            </p:custDataLst>
          </p:nvPr>
        </p:nvSpPr>
        <p:spPr bwMode="auto">
          <a:xfrm>
            <a:off x="702945" y="447675"/>
            <a:ext cx="5985510" cy="850900"/>
          </a:xfrm>
          <a:prstGeom prst="rect">
            <a:avLst/>
          </a:prstGeom>
          <a:noFill/>
          <a:ln>
            <a:noFill/>
          </a:ln>
        </p:spPr>
        <p:txBody>
          <a:bodyPr anchor="ctr">
            <a:normAutofit fontScale="80000" lnSpcReduction="10000"/>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fontAlgn="auto">
              <a:spcBef>
                <a:spcPct val="0"/>
              </a:spcBef>
              <a:spcAft>
                <a:spcPts val="0"/>
              </a:spcAft>
              <a:buFontTx/>
              <a:buNone/>
              <a:defRPr/>
            </a:pPr>
            <a:r>
              <a:rPr lang="zh-CN"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a:t>
            </a:r>
            <a:r>
              <a:rPr lang="en-US"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3</a:t>
            </a:r>
            <a:r>
              <a:rPr lang="zh-CN"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）冬季高空作业安全</a:t>
            </a:r>
          </a:p>
        </p:txBody>
      </p:sp>
      <p:pic>
        <p:nvPicPr>
          <p:cNvPr id="68611" name="图片 1" descr="W020121203337797708427"/>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9448800" y="2076450"/>
            <a:ext cx="2603500" cy="4048125"/>
          </a:xfrm>
          <a:prstGeom prst="rect">
            <a:avLst/>
          </a:prstGeom>
          <a:noFill/>
          <a:ln w="9525">
            <a:noFill/>
            <a:miter lim="800000"/>
            <a:headEnd/>
            <a:tailEnd/>
          </a:ln>
        </p:spPr>
      </p:pic>
      <p:pic>
        <p:nvPicPr>
          <p:cNvPr id="68612" name="图片 2" descr="W020120322573410700543"/>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809625" y="4170363"/>
            <a:ext cx="3846513" cy="2559050"/>
          </a:xfrm>
          <a:prstGeom prst="rect">
            <a:avLst/>
          </a:prstGeom>
          <a:noFill/>
          <a:ln w="9525">
            <a:noFill/>
            <a:miter lim="800000"/>
            <a:headEnd/>
            <a:tailEnd/>
          </a:ln>
        </p:spPr>
      </p:pic>
    </p:spTree>
    <p:custDataLst>
      <p:tags r:id="rId1"/>
    </p:custDataLst>
  </p:cSld>
  <p:clrMapOvr>
    <a:masterClrMapping/>
  </p:clrMapOvr>
  <p:transition spd="slow">
    <p:newsfla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标题 4"/>
          <p:cNvSpPr>
            <a:spLocks noGrp="1"/>
          </p:cNvSpPr>
          <p:nvPr>
            <p:ph type="title"/>
            <p:custDataLst>
              <p:tags r:id="rId2"/>
            </p:custDataLst>
          </p:nvPr>
        </p:nvSpPr>
        <p:spPr/>
        <p:txBody>
          <a:bodyPr/>
          <a:lstStyle/>
          <a:p>
            <a:pPr algn="ctr"/>
            <a:r>
              <a:rPr lang="zh-CN" altLang="en-US" sz="4400"/>
              <a:t>目      录</a:t>
            </a:r>
          </a:p>
        </p:txBody>
      </p:sp>
      <p:cxnSp>
        <p:nvCxnSpPr>
          <p:cNvPr id="6" name="直接连接符 5"/>
          <p:cNvCxnSpPr/>
          <p:nvPr>
            <p:custDataLst>
              <p:tags r:id="rId3"/>
            </p:custDataLst>
          </p:nvPr>
        </p:nvCxnSpPr>
        <p:spPr>
          <a:xfrm>
            <a:off x="838200" y="1282700"/>
            <a:ext cx="10515600"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949325" y="1824038"/>
            <a:ext cx="7118350" cy="762000"/>
          </a:xfrm>
          <a:prstGeom prst="rect">
            <a:avLst/>
          </a:prstGeom>
          <a:noFill/>
        </p:spPr>
        <p:txBody>
          <a:bodyPr>
            <a:spAutoFit/>
          </a:bodyPr>
          <a:lstStyle/>
          <a:p>
            <a:pPr fontAlgn="auto">
              <a:spcBef>
                <a:spcPts val="0"/>
              </a:spcBef>
              <a:spcAft>
                <a:spcPts val="0"/>
              </a:spcAft>
              <a:defRPr/>
            </a:pPr>
            <a:r>
              <a:rPr lang="zh-CN" altLang="en-US" sz="4400" dirty="0">
                <a:solidFill>
                  <a:schemeClr val="tx1">
                    <a:lumMod val="75000"/>
                  </a:schemeClr>
                </a:solidFill>
                <a:latin typeface="+mn-lt"/>
                <a:ea typeface="+mn-ea"/>
              </a:rPr>
              <a:t>一</a:t>
            </a:r>
            <a:r>
              <a:rPr lang="en-US" altLang="zh-CN" sz="4400" dirty="0">
                <a:solidFill>
                  <a:schemeClr val="tx1">
                    <a:lumMod val="75000"/>
                  </a:schemeClr>
                </a:solidFill>
                <a:latin typeface="+mn-lt"/>
                <a:ea typeface="+mn-ea"/>
              </a:rPr>
              <a:t>.</a:t>
            </a:r>
            <a:r>
              <a:rPr lang="zh-CN" altLang="en-US" sz="4400" dirty="0">
                <a:solidFill>
                  <a:schemeClr val="tx1">
                    <a:lumMod val="75000"/>
                  </a:schemeClr>
                </a:solidFill>
                <a:latin typeface="+mn-lt"/>
                <a:ea typeface="+mn-ea"/>
              </a:rPr>
              <a:t>冬季施工危险源分析</a:t>
            </a:r>
          </a:p>
        </p:txBody>
      </p:sp>
      <p:sp>
        <p:nvSpPr>
          <p:cNvPr id="9" name="文本框 8"/>
          <p:cNvSpPr txBox="1"/>
          <p:nvPr/>
        </p:nvSpPr>
        <p:spPr>
          <a:xfrm>
            <a:off x="949325" y="3048000"/>
            <a:ext cx="6111875" cy="762000"/>
          </a:xfrm>
          <a:prstGeom prst="rect">
            <a:avLst/>
          </a:prstGeom>
          <a:noFill/>
        </p:spPr>
        <p:txBody>
          <a:bodyPr>
            <a:spAutoFit/>
          </a:bodyPr>
          <a:lstStyle/>
          <a:p>
            <a:pPr fontAlgn="auto">
              <a:spcBef>
                <a:spcPts val="0"/>
              </a:spcBef>
              <a:spcAft>
                <a:spcPts val="0"/>
              </a:spcAft>
              <a:defRPr/>
            </a:pPr>
            <a:r>
              <a:rPr lang="zh-CN" altLang="en-US" sz="4400" dirty="0">
                <a:solidFill>
                  <a:schemeClr val="tx1">
                    <a:lumMod val="75000"/>
                  </a:schemeClr>
                </a:solidFill>
                <a:latin typeface="+mn-lt"/>
                <a:ea typeface="+mn-ea"/>
              </a:rPr>
              <a:t>二</a:t>
            </a:r>
            <a:r>
              <a:rPr lang="en-US" altLang="zh-CN" sz="4400" dirty="0">
                <a:solidFill>
                  <a:schemeClr val="tx1">
                    <a:lumMod val="75000"/>
                  </a:schemeClr>
                </a:solidFill>
                <a:latin typeface="+mn-lt"/>
                <a:ea typeface="+mn-ea"/>
              </a:rPr>
              <a:t>.</a:t>
            </a:r>
            <a:r>
              <a:rPr lang="zh-CN" altLang="en-US" sz="4400" dirty="0">
                <a:solidFill>
                  <a:schemeClr val="tx1">
                    <a:lumMod val="75000"/>
                  </a:schemeClr>
                </a:solidFill>
                <a:latin typeface="+mn-lt"/>
                <a:ea typeface="+mn-ea"/>
              </a:rPr>
              <a:t>冬季安全常识</a:t>
            </a:r>
          </a:p>
        </p:txBody>
      </p:sp>
      <p:sp>
        <p:nvSpPr>
          <p:cNvPr id="10" name="文本框 9"/>
          <p:cNvSpPr txBox="1"/>
          <p:nvPr/>
        </p:nvSpPr>
        <p:spPr>
          <a:xfrm>
            <a:off x="949325" y="4365625"/>
            <a:ext cx="5999163" cy="762000"/>
          </a:xfrm>
          <a:prstGeom prst="rect">
            <a:avLst/>
          </a:prstGeom>
          <a:noFill/>
        </p:spPr>
        <p:txBody>
          <a:bodyPr>
            <a:spAutoFit/>
          </a:bodyPr>
          <a:lstStyle/>
          <a:p>
            <a:pPr fontAlgn="auto">
              <a:spcBef>
                <a:spcPts val="0"/>
              </a:spcBef>
              <a:spcAft>
                <a:spcPts val="0"/>
              </a:spcAft>
              <a:defRPr/>
            </a:pPr>
            <a:r>
              <a:rPr lang="zh-CN" altLang="en-US" sz="4400" dirty="0">
                <a:solidFill>
                  <a:schemeClr val="tx1">
                    <a:lumMod val="75000"/>
                  </a:schemeClr>
                </a:solidFill>
                <a:latin typeface="+mn-lt"/>
                <a:ea typeface="+mn-ea"/>
              </a:rPr>
              <a:t>三</a:t>
            </a:r>
            <a:r>
              <a:rPr lang="en-US" altLang="zh-CN" sz="4400" dirty="0">
                <a:solidFill>
                  <a:schemeClr val="tx1">
                    <a:lumMod val="75000"/>
                  </a:schemeClr>
                </a:solidFill>
                <a:latin typeface="+mn-lt"/>
                <a:ea typeface="+mn-ea"/>
              </a:rPr>
              <a:t>.</a:t>
            </a:r>
            <a:r>
              <a:rPr lang="zh-CN" altLang="en-US" sz="4400" dirty="0">
                <a:solidFill>
                  <a:schemeClr val="tx1">
                    <a:lumMod val="75000"/>
                  </a:schemeClr>
                </a:solidFill>
                <a:latin typeface="+mn-lt"/>
                <a:ea typeface="+mn-ea"/>
              </a:rPr>
              <a:t>冬季施工安全管理</a:t>
            </a:r>
          </a:p>
        </p:txBody>
      </p:sp>
      <p:pic>
        <p:nvPicPr>
          <p:cNvPr id="17414" name="图片 1"/>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6553200" y="3252788"/>
            <a:ext cx="5665788" cy="3606800"/>
          </a:xfrm>
          <a:prstGeom prst="rect">
            <a:avLst/>
          </a:prstGeom>
          <a:noFill/>
          <a:ln w="9525">
            <a:noFill/>
            <a:miter lim="800000"/>
            <a:headEnd/>
            <a:tailEnd/>
          </a:ln>
        </p:spPr>
      </p:pic>
    </p:spTree>
    <p:custDataLst>
      <p:tags r:id="rId1"/>
    </p:custDataLst>
  </p:cSld>
  <p:clrMapOvr>
    <a:masterClrMapping/>
  </p:clrMapOvr>
  <p:transition spd="slow">
    <p:newsflash/>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custDataLst>
              <p:tags r:id="rId2"/>
            </p:custDataLst>
          </p:nvPr>
        </p:nvSpPr>
        <p:spPr>
          <a:xfrm>
            <a:off x="517525" y="1398588"/>
            <a:ext cx="8931275" cy="5281612"/>
          </a:xfrm>
          <a:prstGeom prst="rect">
            <a:avLst/>
          </a:prstGeom>
          <a:noFill/>
        </p:spPr>
        <p:txBody>
          <a:bodyPr/>
          <a:lstStyle/>
          <a:p>
            <a:pPr fontAlgn="auto">
              <a:spcBef>
                <a:spcPts val="0"/>
              </a:spcBef>
              <a:spcAft>
                <a:spcPts val="0"/>
              </a:spcAft>
              <a:defRPr/>
            </a:pPr>
            <a:r>
              <a:rPr lang="en-US" altLang="zh-CN" sz="2400" spc="169" dirty="0">
                <a:solidFill>
                  <a:schemeClr val="bg1">
                    <a:lumMod val="85000"/>
                  </a:schemeClr>
                </a:solidFill>
                <a:latin typeface="+mn-lt"/>
                <a:ea typeface="+mn-ea"/>
              </a:rPr>
              <a:t>     </a:t>
            </a:r>
            <a:r>
              <a:rPr lang="en-US" altLang="zh-CN" sz="2400" spc="169" dirty="0">
                <a:latin typeface="+mn-lt"/>
                <a:ea typeface="+mn-ea"/>
              </a:rPr>
              <a:t>加强防高空坠落的管理</a:t>
            </a:r>
          </a:p>
          <a:p>
            <a:pPr fontAlgn="auto">
              <a:spcBef>
                <a:spcPts val="0"/>
              </a:spcBef>
              <a:spcAft>
                <a:spcPts val="0"/>
              </a:spcAft>
              <a:defRPr/>
            </a:pPr>
            <a:r>
              <a:rPr lang="en-US" altLang="zh-CN" sz="2400" spc="169" dirty="0">
                <a:latin typeface="+mn-lt"/>
                <a:ea typeface="+mn-ea"/>
              </a:rPr>
              <a:t>     施工现场要完善建筑物临边、屋面临边及预留洞口、电梯井口、楼梯临边等安全防护设施的设置。施工现场搭设的防护棚、防护栏杆等防护设施，必须按照标准要求完好、牢固、有效。同时要在防护设施周边设置醒目的预防高空坠落的安全警示牌；脚手架与建筑物之间距离过大，超出规范要求的，要采取安全防护措施；登高作业人员必须配戴防滑鞋、防护手套等防滑、防冻措施，并按要求正确戴好安全帽、系好安全带；遇到雨雪等恶劣天气时，要及时清除施工现场的积水、积雪，严禁雨雪和大风天气强行组织施工作业；对施工现场脚手架、安全防护设施的拆除，要实行严格的内部审批制度，不得随意拆除；外墙施工吊篮作业，应加强对天气变化的重点关注，每天派专人对吊篮不少于两次的检查，保证电缆作业施工过程的安全可靠。</a:t>
            </a:r>
          </a:p>
        </p:txBody>
      </p:sp>
      <p:sp>
        <p:nvSpPr>
          <p:cNvPr id="16" name="文本框 1"/>
          <p:cNvSpPr txBox="1">
            <a:spLocks noChangeArrowheads="1"/>
          </p:cNvSpPr>
          <p:nvPr>
            <p:custDataLst>
              <p:tags r:id="rId3"/>
            </p:custDataLst>
          </p:nvPr>
        </p:nvSpPr>
        <p:spPr bwMode="auto">
          <a:xfrm>
            <a:off x="702945" y="447675"/>
            <a:ext cx="5985510" cy="850900"/>
          </a:xfrm>
          <a:prstGeom prst="rect">
            <a:avLst/>
          </a:prstGeom>
          <a:noFill/>
          <a:ln>
            <a:noFill/>
          </a:ln>
        </p:spPr>
        <p:txBody>
          <a:bodyPr anchor="ctr">
            <a:normAutofit fontScale="80000" lnSpcReduction="10000"/>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fontAlgn="auto">
              <a:spcBef>
                <a:spcPct val="0"/>
              </a:spcBef>
              <a:spcAft>
                <a:spcPts val="0"/>
              </a:spcAft>
              <a:buFontTx/>
              <a:buNone/>
              <a:defRPr/>
            </a:pPr>
            <a:r>
              <a:rPr lang="zh-CN"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a:t>
            </a:r>
            <a:r>
              <a:rPr lang="en-US"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3</a:t>
            </a:r>
            <a:r>
              <a:rPr lang="zh-CN"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）冬季高空作业安全</a:t>
            </a:r>
          </a:p>
        </p:txBody>
      </p:sp>
    </p:spTree>
    <p:custDataLst>
      <p:tags r:id="rId1"/>
    </p:custDataLst>
  </p:cSld>
  <p:clrMapOvr>
    <a:masterClrMapping/>
  </p:clrMapOvr>
  <p:transition spd="slow">
    <p:newsflash/>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custDataLst>
              <p:tags r:id="rId2"/>
            </p:custDataLst>
          </p:nvPr>
        </p:nvSpPr>
        <p:spPr>
          <a:xfrm>
            <a:off x="992188" y="1489075"/>
            <a:ext cx="5981700" cy="3225800"/>
          </a:xfrm>
          <a:prstGeom prst="rect">
            <a:avLst/>
          </a:prstGeom>
          <a:noFill/>
        </p:spPr>
        <p:txBody>
          <a:bodyPr>
            <a:normAutofit/>
          </a:bodyPr>
          <a:lstStyle/>
          <a:p>
            <a:pPr fontAlgn="auto">
              <a:spcBef>
                <a:spcPts val="0"/>
              </a:spcBef>
              <a:spcAft>
                <a:spcPts val="0"/>
              </a:spcAft>
              <a:defRPr/>
            </a:pPr>
            <a:r>
              <a:rPr lang="en-US" altLang="zh-CN" sz="3600" spc="169" dirty="0">
                <a:solidFill>
                  <a:schemeClr val="bg1">
                    <a:lumMod val="85000"/>
                  </a:schemeClr>
                </a:solidFill>
                <a:latin typeface="+mn-lt"/>
                <a:ea typeface="+mn-ea"/>
              </a:rPr>
              <a:t>   </a:t>
            </a:r>
            <a:r>
              <a:rPr lang="en-US" altLang="zh-CN" sz="3600" spc="169" dirty="0">
                <a:solidFill>
                  <a:schemeClr val="tx2"/>
                </a:solidFill>
                <a:latin typeface="+mn-lt"/>
                <a:ea typeface="+mn-ea"/>
              </a:rPr>
              <a:t>1.</a:t>
            </a:r>
            <a:r>
              <a:rPr lang="zh-CN" altLang="en-US" sz="3600" spc="169" dirty="0">
                <a:solidFill>
                  <a:schemeClr val="tx2"/>
                </a:solidFill>
                <a:latin typeface="+mn-lt"/>
                <a:ea typeface="+mn-ea"/>
              </a:rPr>
              <a:t>落实防滑安全措施，及时清理作业面及施工道路上可能存在的积雪、结冰区，以防作业或行走时不小心跌倒造成事故</a:t>
            </a:r>
            <a:r>
              <a:rPr lang="en-US" altLang="zh-CN" sz="3600" spc="169" dirty="0">
                <a:solidFill>
                  <a:schemeClr val="tx2"/>
                </a:solidFill>
                <a:latin typeface="+mn-lt"/>
                <a:ea typeface="+mn-ea"/>
              </a:rPr>
              <a:t>.</a:t>
            </a:r>
          </a:p>
        </p:txBody>
      </p:sp>
      <p:sp>
        <p:nvSpPr>
          <p:cNvPr id="16" name="文本框 1"/>
          <p:cNvSpPr txBox="1">
            <a:spLocks noChangeArrowheads="1"/>
          </p:cNvSpPr>
          <p:nvPr>
            <p:custDataLst>
              <p:tags r:id="rId3"/>
            </p:custDataLst>
          </p:nvPr>
        </p:nvSpPr>
        <p:spPr bwMode="auto">
          <a:xfrm>
            <a:off x="702945" y="447675"/>
            <a:ext cx="5985510" cy="850900"/>
          </a:xfrm>
          <a:prstGeom prst="rect">
            <a:avLst/>
          </a:prstGeom>
          <a:noFill/>
          <a:ln>
            <a:noFill/>
          </a:ln>
        </p:spPr>
        <p:txBody>
          <a:bodyPr anchor="ctr">
            <a:normAutofit fontScale="80000" lnSpcReduction="10000"/>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fontAlgn="auto">
              <a:spcBef>
                <a:spcPct val="0"/>
              </a:spcBef>
              <a:spcAft>
                <a:spcPts val="0"/>
              </a:spcAft>
              <a:buFontTx/>
              <a:buNone/>
              <a:defRPr/>
            </a:pPr>
            <a:r>
              <a:rPr lang="zh-CN"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a:t>
            </a:r>
            <a:r>
              <a:rPr lang="en-US"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3</a:t>
            </a:r>
            <a:r>
              <a:rPr lang="zh-CN"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）冬季高空作业安全</a:t>
            </a:r>
          </a:p>
        </p:txBody>
      </p:sp>
      <p:pic>
        <p:nvPicPr>
          <p:cNvPr id="72707" name="图片 3"/>
          <p:cNvPicPr>
            <a:picLocks noChangeAspect="1"/>
          </p:cNvPicPr>
          <p:nvPr/>
        </p:nvPicPr>
        <p:blipFill>
          <a:blip r:embed="rId6"/>
          <a:srcRect/>
          <a:stretch>
            <a:fillRect/>
          </a:stretch>
        </p:blipFill>
        <p:spPr bwMode="auto">
          <a:xfrm>
            <a:off x="3727450" y="3779838"/>
            <a:ext cx="5099050" cy="3044825"/>
          </a:xfrm>
          <a:prstGeom prst="rect">
            <a:avLst/>
          </a:prstGeom>
          <a:noFill/>
          <a:ln w="9525">
            <a:noFill/>
            <a:miter lim="800000"/>
            <a:headEnd/>
            <a:tailEnd/>
          </a:ln>
        </p:spPr>
      </p:pic>
    </p:spTree>
    <p:custDataLst>
      <p:tags r:id="rId1"/>
    </p:custDataLst>
  </p:cSld>
  <p:clrMapOvr>
    <a:masterClrMapping/>
  </p:clrMapOvr>
  <p:transition spd="slow">
    <p:newsflash/>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
          <p:cNvSpPr txBox="1">
            <a:spLocks noChangeArrowheads="1"/>
          </p:cNvSpPr>
          <p:nvPr>
            <p:custDataLst>
              <p:tags r:id="rId2"/>
            </p:custDataLst>
          </p:nvPr>
        </p:nvSpPr>
        <p:spPr bwMode="auto">
          <a:xfrm>
            <a:off x="702945" y="447675"/>
            <a:ext cx="5985510" cy="850900"/>
          </a:xfrm>
          <a:prstGeom prst="rect">
            <a:avLst/>
          </a:prstGeom>
          <a:noFill/>
          <a:ln>
            <a:noFill/>
          </a:ln>
        </p:spPr>
        <p:txBody>
          <a:bodyPr anchor="ctr">
            <a:normAutofit fontScale="80000" lnSpcReduction="10000"/>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fontAlgn="auto">
              <a:spcBef>
                <a:spcPct val="0"/>
              </a:spcBef>
              <a:spcAft>
                <a:spcPts val="0"/>
              </a:spcAft>
              <a:buFontTx/>
              <a:buNone/>
              <a:defRPr/>
            </a:pPr>
            <a:r>
              <a:rPr lang="zh-CN"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a:t>
            </a:r>
            <a:r>
              <a:rPr lang="en-US"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3</a:t>
            </a:r>
            <a:r>
              <a:rPr lang="zh-CN"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）冬季高空作业安全</a:t>
            </a:r>
          </a:p>
        </p:txBody>
      </p:sp>
      <p:sp>
        <p:nvSpPr>
          <p:cNvPr id="74754" name="文本框 1"/>
          <p:cNvSpPr txBox="1">
            <a:spLocks noChangeArrowheads="1"/>
          </p:cNvSpPr>
          <p:nvPr/>
        </p:nvSpPr>
        <p:spPr bwMode="auto">
          <a:xfrm>
            <a:off x="1208088" y="1698625"/>
            <a:ext cx="5808662" cy="2043113"/>
          </a:xfrm>
          <a:prstGeom prst="rect">
            <a:avLst/>
          </a:prstGeom>
          <a:noFill/>
          <a:ln w="9525">
            <a:noFill/>
            <a:miter lim="800000"/>
            <a:headEnd/>
            <a:tailEnd/>
          </a:ln>
        </p:spPr>
        <p:txBody>
          <a:bodyPr>
            <a:spAutoFit/>
          </a:bodyPr>
          <a:lstStyle/>
          <a:p>
            <a:r>
              <a:rPr lang="en-US" altLang="zh-CN">
                <a:ea typeface="黑体" pitchFamily="49" charset="-122"/>
              </a:rPr>
              <a:t>    </a:t>
            </a:r>
            <a:r>
              <a:rPr lang="en-US" altLang="zh-CN" sz="3200">
                <a:ea typeface="黑体" pitchFamily="49" charset="-122"/>
              </a:rPr>
              <a:t>2. </a:t>
            </a:r>
            <a:r>
              <a:rPr lang="zh-CN" altLang="en-US" sz="3200">
                <a:ea typeface="黑体" pitchFamily="49" charset="-122"/>
              </a:rPr>
              <a:t>高处作业时要穿紧口工作服，防滑鞋，戴安全帽，系安全带。如遇大雾、大雨和六级以上大风时要停止高处作业。</a:t>
            </a:r>
          </a:p>
        </p:txBody>
      </p:sp>
      <p:pic>
        <p:nvPicPr>
          <p:cNvPr id="74755" name="图片 2"/>
          <p:cNvPicPr>
            <a:picLocks noChangeAspect="1"/>
          </p:cNvPicPr>
          <p:nvPr/>
        </p:nvPicPr>
        <p:blipFill>
          <a:blip r:embed="rId5"/>
          <a:srcRect/>
          <a:stretch>
            <a:fillRect/>
          </a:stretch>
        </p:blipFill>
        <p:spPr bwMode="auto">
          <a:xfrm>
            <a:off x="536575" y="4065588"/>
            <a:ext cx="6381750" cy="723900"/>
          </a:xfrm>
          <a:prstGeom prst="rect">
            <a:avLst/>
          </a:prstGeom>
          <a:noFill/>
          <a:ln w="9525">
            <a:noFill/>
            <a:miter lim="800000"/>
            <a:headEnd/>
            <a:tailEnd/>
          </a:ln>
        </p:spPr>
      </p:pic>
      <p:pic>
        <p:nvPicPr>
          <p:cNvPr id="74756" name="图片 3" descr="U12734P1T1D32147584F21DT20150726025901"/>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7129463" y="3944938"/>
            <a:ext cx="3952875" cy="2422525"/>
          </a:xfrm>
          <a:prstGeom prst="rect">
            <a:avLst/>
          </a:prstGeom>
          <a:noFill/>
          <a:ln w="9525">
            <a:noFill/>
            <a:miter lim="800000"/>
            <a:headEnd/>
            <a:tailEnd/>
          </a:ln>
        </p:spPr>
      </p:pic>
    </p:spTree>
    <p:custDataLst>
      <p:tags r:id="rId1"/>
    </p:custDataLst>
  </p:cSld>
  <p:clrMapOvr>
    <a:masterClrMapping/>
  </p:clrMapOvr>
  <p:transition spd="slow">
    <p:newsflash/>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
          <p:cNvSpPr txBox="1">
            <a:spLocks noChangeArrowheads="1"/>
          </p:cNvSpPr>
          <p:nvPr>
            <p:custDataLst>
              <p:tags r:id="rId2"/>
            </p:custDataLst>
          </p:nvPr>
        </p:nvSpPr>
        <p:spPr bwMode="auto">
          <a:xfrm>
            <a:off x="702945" y="447675"/>
            <a:ext cx="5985510" cy="850900"/>
          </a:xfrm>
          <a:prstGeom prst="rect">
            <a:avLst/>
          </a:prstGeom>
          <a:noFill/>
          <a:ln>
            <a:noFill/>
          </a:ln>
        </p:spPr>
        <p:txBody>
          <a:bodyPr anchor="ctr">
            <a:normAutofit fontScale="80000" lnSpcReduction="10000"/>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fontAlgn="auto">
              <a:spcBef>
                <a:spcPct val="0"/>
              </a:spcBef>
              <a:spcAft>
                <a:spcPts val="0"/>
              </a:spcAft>
              <a:buFontTx/>
              <a:buNone/>
              <a:defRPr/>
            </a:pPr>
            <a:r>
              <a:rPr lang="zh-CN"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a:t>
            </a:r>
            <a:r>
              <a:rPr lang="en-US"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3</a:t>
            </a:r>
            <a:r>
              <a:rPr lang="zh-CN"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）冬季高空作业安全</a:t>
            </a:r>
          </a:p>
        </p:txBody>
      </p:sp>
      <p:sp>
        <p:nvSpPr>
          <p:cNvPr id="76802" name="文本框 1"/>
          <p:cNvSpPr txBox="1">
            <a:spLocks noChangeArrowheads="1"/>
          </p:cNvSpPr>
          <p:nvPr/>
        </p:nvSpPr>
        <p:spPr bwMode="auto">
          <a:xfrm>
            <a:off x="960438" y="1631950"/>
            <a:ext cx="6157912" cy="2286000"/>
          </a:xfrm>
          <a:prstGeom prst="rect">
            <a:avLst/>
          </a:prstGeom>
          <a:noFill/>
          <a:ln w="9525">
            <a:noFill/>
            <a:miter lim="800000"/>
            <a:headEnd/>
            <a:tailEnd/>
          </a:ln>
        </p:spPr>
        <p:txBody>
          <a:bodyPr>
            <a:spAutoFit/>
          </a:bodyPr>
          <a:lstStyle/>
          <a:p>
            <a:r>
              <a:rPr lang="en-US" altLang="zh-CN">
                <a:ea typeface="黑体" pitchFamily="49" charset="-122"/>
              </a:rPr>
              <a:t>  </a:t>
            </a:r>
            <a:r>
              <a:rPr lang="en-US" altLang="zh-CN" sz="2400">
                <a:ea typeface="黑体" pitchFamily="49" charset="-122"/>
              </a:rPr>
              <a:t> </a:t>
            </a:r>
            <a:r>
              <a:rPr lang="zh-CN" altLang="en-US" sz="2400">
                <a:ea typeface="黑体" pitchFamily="49" charset="-122"/>
              </a:rPr>
              <a:t>一般来说，粗大的横向齿纹较细小的齿纹更防滑</a:t>
            </a:r>
          </a:p>
          <a:p>
            <a:r>
              <a:rPr lang="zh-CN" altLang="en-US" sz="2400">
                <a:ea typeface="黑体" pitchFamily="49" charset="-122"/>
              </a:rPr>
              <a:t>  平底或者坡跟鞋，橡胶底的防旱滑和防水滑能力很好</a:t>
            </a:r>
          </a:p>
          <a:p>
            <a:r>
              <a:rPr lang="zh-CN" altLang="en-US" sz="2400">
                <a:ea typeface="黑体" pitchFamily="49" charset="-122"/>
              </a:rPr>
              <a:t>  发泡底、牛筋底、橡胶底真正意义上都是橡胶底</a:t>
            </a:r>
          </a:p>
        </p:txBody>
      </p:sp>
      <p:pic>
        <p:nvPicPr>
          <p:cNvPr id="76803" name="图片 4" descr="53f1bc2fN1d66c80d"/>
          <p:cNvPicPr>
            <a:picLocks noChangeAspect="1"/>
          </p:cNvPicPr>
          <p:nvPr/>
        </p:nvPicPr>
        <p:blipFill>
          <a:blip r:embed="rId5"/>
          <a:srcRect/>
          <a:stretch>
            <a:fillRect/>
          </a:stretch>
        </p:blipFill>
        <p:spPr bwMode="auto">
          <a:xfrm>
            <a:off x="7283450" y="368300"/>
            <a:ext cx="4895850" cy="3794125"/>
          </a:xfrm>
          <a:prstGeom prst="rect">
            <a:avLst/>
          </a:prstGeom>
          <a:noFill/>
          <a:ln w="9525">
            <a:noFill/>
            <a:miter lim="800000"/>
            <a:headEnd/>
            <a:tailEnd/>
          </a:ln>
        </p:spPr>
      </p:pic>
      <p:pic>
        <p:nvPicPr>
          <p:cNvPr id="76804" name="图片 5"/>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3762375" y="4162425"/>
            <a:ext cx="5418138" cy="2076450"/>
          </a:xfrm>
          <a:prstGeom prst="rect">
            <a:avLst/>
          </a:prstGeom>
          <a:noFill/>
          <a:ln w="9525">
            <a:noFill/>
            <a:miter lim="800000"/>
            <a:headEnd/>
            <a:tailEnd/>
          </a:ln>
        </p:spPr>
      </p:pic>
      <p:pic>
        <p:nvPicPr>
          <p:cNvPr id="76805" name="图片 6"/>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9180513" y="4162425"/>
            <a:ext cx="2998787" cy="2038350"/>
          </a:xfrm>
          <a:prstGeom prst="rect">
            <a:avLst/>
          </a:prstGeom>
          <a:noFill/>
          <a:ln w="9525">
            <a:noFill/>
            <a:miter lim="800000"/>
            <a:headEnd/>
            <a:tailEnd/>
          </a:ln>
        </p:spPr>
      </p:pic>
      <p:pic>
        <p:nvPicPr>
          <p:cNvPr id="76806" name="图片 2" descr="u=1547382777,1988732267&amp;fm=21&amp;gp=0"/>
          <p:cNvPicPr>
            <a:picLocks noChangeAspect="1"/>
          </p:cNvPicPr>
          <p:nvPr/>
        </p:nvPicPr>
        <p:blipFill>
          <a:blip r:embed="rId8"/>
          <a:srcRect/>
          <a:stretch>
            <a:fillRect/>
          </a:stretch>
        </p:blipFill>
        <p:spPr bwMode="auto">
          <a:xfrm>
            <a:off x="339725" y="3917950"/>
            <a:ext cx="3422650" cy="2952750"/>
          </a:xfrm>
          <a:prstGeom prst="rect">
            <a:avLst/>
          </a:prstGeom>
          <a:noFill/>
          <a:ln w="9525">
            <a:noFill/>
            <a:miter lim="800000"/>
            <a:headEnd/>
            <a:tailEnd/>
          </a:ln>
        </p:spPr>
      </p:pic>
    </p:spTree>
    <p:custDataLst>
      <p:tags r:id="rId1"/>
    </p:custDataLst>
  </p:cSld>
  <p:clrMapOvr>
    <a:masterClrMapping/>
  </p:clrMapOvr>
  <p:transition spd="slow">
    <p:newsflash/>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
          <p:cNvSpPr txBox="1">
            <a:spLocks noChangeArrowheads="1"/>
          </p:cNvSpPr>
          <p:nvPr>
            <p:custDataLst>
              <p:tags r:id="rId2"/>
            </p:custDataLst>
          </p:nvPr>
        </p:nvSpPr>
        <p:spPr bwMode="auto">
          <a:xfrm>
            <a:off x="702945" y="447675"/>
            <a:ext cx="5985510" cy="850900"/>
          </a:xfrm>
          <a:prstGeom prst="rect">
            <a:avLst/>
          </a:prstGeom>
          <a:noFill/>
          <a:ln>
            <a:noFill/>
          </a:ln>
        </p:spPr>
        <p:txBody>
          <a:bodyPr anchor="ctr">
            <a:normAutofit fontScale="80000" lnSpcReduction="10000"/>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fontAlgn="auto">
              <a:spcBef>
                <a:spcPct val="0"/>
              </a:spcBef>
              <a:spcAft>
                <a:spcPts val="0"/>
              </a:spcAft>
              <a:buFontTx/>
              <a:buNone/>
              <a:defRPr/>
            </a:pPr>
            <a:r>
              <a:rPr lang="zh-CN"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a:t>
            </a:r>
            <a:r>
              <a:rPr lang="en-US"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3</a:t>
            </a:r>
            <a:r>
              <a:rPr lang="zh-CN"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）冬季高空作业安全</a:t>
            </a:r>
          </a:p>
        </p:txBody>
      </p:sp>
      <p:sp>
        <p:nvSpPr>
          <p:cNvPr id="78850" name="文本框 1"/>
          <p:cNvSpPr txBox="1">
            <a:spLocks noChangeArrowheads="1"/>
          </p:cNvSpPr>
          <p:nvPr/>
        </p:nvSpPr>
        <p:spPr bwMode="auto">
          <a:xfrm>
            <a:off x="960438" y="1631950"/>
            <a:ext cx="4554537" cy="2530475"/>
          </a:xfrm>
          <a:prstGeom prst="rect">
            <a:avLst/>
          </a:prstGeom>
          <a:noFill/>
          <a:ln w="9525">
            <a:noFill/>
            <a:miter lim="800000"/>
            <a:headEnd/>
            <a:tailEnd/>
          </a:ln>
        </p:spPr>
        <p:txBody>
          <a:bodyPr>
            <a:spAutoFit/>
          </a:bodyPr>
          <a:lstStyle/>
          <a:p>
            <a:r>
              <a:rPr lang="en-US" altLang="zh-CN">
                <a:ea typeface="黑体" pitchFamily="49" charset="-122"/>
              </a:rPr>
              <a:t>    </a:t>
            </a:r>
            <a:r>
              <a:rPr lang="en-US" altLang="zh-CN" sz="3200">
                <a:ea typeface="黑体" pitchFamily="49" charset="-122"/>
              </a:rPr>
              <a:t>3. </a:t>
            </a:r>
            <a:r>
              <a:rPr lang="zh-CN" altLang="en-US" sz="3200">
                <a:ea typeface="黑体" pitchFamily="49" charset="-122"/>
              </a:rPr>
              <a:t>高处作业时防护措施必须到位，脚手架的搭设必须符合相关规定，不得改动或拆除防护设施。</a:t>
            </a:r>
          </a:p>
        </p:txBody>
      </p:sp>
      <p:pic>
        <p:nvPicPr>
          <p:cNvPr id="78851" name="图片 2" descr="IMG_4798"/>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60925" y="3767138"/>
            <a:ext cx="2308225" cy="3079750"/>
          </a:xfrm>
          <a:prstGeom prst="rect">
            <a:avLst/>
          </a:prstGeom>
          <a:noFill/>
          <a:ln w="9525">
            <a:noFill/>
            <a:miter lim="800000"/>
            <a:headEnd/>
            <a:tailEnd/>
          </a:ln>
        </p:spPr>
      </p:pic>
      <p:pic>
        <p:nvPicPr>
          <p:cNvPr id="78852" name="图片 3" descr="IMG_4814"/>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2660650" y="3767138"/>
            <a:ext cx="2308225" cy="3079750"/>
          </a:xfrm>
          <a:prstGeom prst="rect">
            <a:avLst/>
          </a:prstGeom>
          <a:noFill/>
          <a:ln w="9525">
            <a:noFill/>
            <a:miter lim="800000"/>
            <a:headEnd/>
            <a:tailEnd/>
          </a:ln>
        </p:spPr>
      </p:pic>
      <p:pic>
        <p:nvPicPr>
          <p:cNvPr id="78853" name="图片 7" descr="IMG_6784"/>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7169150" y="6350"/>
            <a:ext cx="5013325" cy="3760788"/>
          </a:xfrm>
          <a:prstGeom prst="rect">
            <a:avLst/>
          </a:prstGeom>
          <a:noFill/>
          <a:ln w="9525">
            <a:noFill/>
            <a:miter lim="800000"/>
            <a:headEnd/>
            <a:tailEnd/>
          </a:ln>
        </p:spPr>
      </p:pic>
    </p:spTree>
    <p:custDataLst>
      <p:tags r:id="rId1"/>
    </p:custDataLst>
  </p:cSld>
  <p:clrMapOvr>
    <a:masterClrMapping/>
  </p:clrMapOvr>
  <p:transition spd="slow">
    <p:newsflash/>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
          <p:cNvSpPr txBox="1">
            <a:spLocks noChangeArrowheads="1"/>
          </p:cNvSpPr>
          <p:nvPr>
            <p:custDataLst>
              <p:tags r:id="rId2"/>
            </p:custDataLst>
          </p:nvPr>
        </p:nvSpPr>
        <p:spPr bwMode="auto">
          <a:xfrm>
            <a:off x="702945" y="447675"/>
            <a:ext cx="5985510" cy="850900"/>
          </a:xfrm>
          <a:prstGeom prst="rect">
            <a:avLst/>
          </a:prstGeom>
          <a:noFill/>
          <a:ln>
            <a:noFill/>
          </a:ln>
        </p:spPr>
        <p:txBody>
          <a:bodyPr anchor="ctr">
            <a:normAutofit fontScale="80000" lnSpcReduction="10000"/>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fontAlgn="auto">
              <a:spcBef>
                <a:spcPct val="0"/>
              </a:spcBef>
              <a:spcAft>
                <a:spcPts val="0"/>
              </a:spcAft>
              <a:buFontTx/>
              <a:buNone/>
              <a:defRPr/>
            </a:pPr>
            <a:r>
              <a:rPr lang="zh-CN"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a:t>
            </a:r>
            <a:r>
              <a:rPr lang="en-US"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3</a:t>
            </a:r>
            <a:r>
              <a:rPr lang="zh-CN"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）冬季高空作业安全</a:t>
            </a:r>
          </a:p>
        </p:txBody>
      </p:sp>
      <p:sp>
        <p:nvSpPr>
          <p:cNvPr id="80898" name="文本框 1"/>
          <p:cNvSpPr txBox="1">
            <a:spLocks noChangeArrowheads="1"/>
          </p:cNvSpPr>
          <p:nvPr/>
        </p:nvSpPr>
        <p:spPr bwMode="auto">
          <a:xfrm>
            <a:off x="960438" y="1631950"/>
            <a:ext cx="4554537" cy="2530475"/>
          </a:xfrm>
          <a:prstGeom prst="rect">
            <a:avLst/>
          </a:prstGeom>
          <a:noFill/>
          <a:ln w="9525">
            <a:noFill/>
            <a:miter lim="800000"/>
            <a:headEnd/>
            <a:tailEnd/>
          </a:ln>
        </p:spPr>
        <p:txBody>
          <a:bodyPr>
            <a:spAutoFit/>
          </a:bodyPr>
          <a:lstStyle/>
          <a:p>
            <a:r>
              <a:rPr lang="en-US" altLang="zh-CN">
                <a:ea typeface="黑体" pitchFamily="49" charset="-122"/>
              </a:rPr>
              <a:t>    </a:t>
            </a:r>
            <a:r>
              <a:rPr lang="en-US" altLang="zh-CN" sz="3200">
                <a:ea typeface="黑体" pitchFamily="49" charset="-122"/>
              </a:rPr>
              <a:t>4.</a:t>
            </a:r>
            <a:r>
              <a:rPr lang="zh-CN" altLang="en-US" sz="3200">
                <a:ea typeface="黑体" pitchFamily="49" charset="-122"/>
              </a:rPr>
              <a:t>作业时不得嬉戏打闹，以免失足发生坠落事故。上下楼梯时，要面对梯子双手扶牢，不要持物件攀登。</a:t>
            </a:r>
          </a:p>
        </p:txBody>
      </p:sp>
      <p:pic>
        <p:nvPicPr>
          <p:cNvPr id="80899" name="图片 4"/>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14975" y="1298575"/>
            <a:ext cx="3752850" cy="5397500"/>
          </a:xfrm>
          <a:prstGeom prst="rect">
            <a:avLst/>
          </a:prstGeom>
          <a:noFill/>
          <a:ln w="9525">
            <a:noFill/>
            <a:miter lim="800000"/>
            <a:headEnd/>
            <a:tailEnd/>
          </a:ln>
        </p:spPr>
      </p:pic>
    </p:spTree>
    <p:custDataLst>
      <p:tags r:id="rId1"/>
    </p:custDataLst>
  </p:cSld>
  <p:clrMapOvr>
    <a:masterClrMapping/>
  </p:clrMapOvr>
  <p:transition spd="slow">
    <p:newsflash/>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
          <p:cNvSpPr txBox="1">
            <a:spLocks noChangeArrowheads="1"/>
          </p:cNvSpPr>
          <p:nvPr>
            <p:custDataLst>
              <p:tags r:id="rId2"/>
            </p:custDataLst>
          </p:nvPr>
        </p:nvSpPr>
        <p:spPr bwMode="auto">
          <a:xfrm>
            <a:off x="702945" y="447675"/>
            <a:ext cx="5985510" cy="850900"/>
          </a:xfrm>
          <a:prstGeom prst="rect">
            <a:avLst/>
          </a:prstGeom>
          <a:noFill/>
          <a:ln>
            <a:noFill/>
          </a:ln>
        </p:spPr>
        <p:txBody>
          <a:bodyPr anchor="ctr">
            <a:normAutofit fontScale="80000" lnSpcReduction="10000"/>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fontAlgn="auto">
              <a:spcBef>
                <a:spcPct val="0"/>
              </a:spcBef>
              <a:spcAft>
                <a:spcPts val="0"/>
              </a:spcAft>
              <a:buFontTx/>
              <a:buNone/>
              <a:defRPr/>
            </a:pPr>
            <a:r>
              <a:rPr lang="zh-CN"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a:t>
            </a:r>
            <a:r>
              <a:rPr lang="en-US"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3</a:t>
            </a:r>
            <a:r>
              <a:rPr lang="zh-CN"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）冬季高空作业安全</a:t>
            </a:r>
          </a:p>
        </p:txBody>
      </p:sp>
      <p:sp>
        <p:nvSpPr>
          <p:cNvPr id="82946" name="文本框 1"/>
          <p:cNvSpPr txBox="1">
            <a:spLocks noChangeArrowheads="1"/>
          </p:cNvSpPr>
          <p:nvPr/>
        </p:nvSpPr>
        <p:spPr bwMode="auto">
          <a:xfrm>
            <a:off x="960438" y="1631950"/>
            <a:ext cx="4554537" cy="1554163"/>
          </a:xfrm>
          <a:prstGeom prst="rect">
            <a:avLst/>
          </a:prstGeom>
          <a:noFill/>
          <a:ln w="9525">
            <a:noFill/>
            <a:miter lim="800000"/>
            <a:headEnd/>
            <a:tailEnd/>
          </a:ln>
        </p:spPr>
        <p:txBody>
          <a:bodyPr>
            <a:spAutoFit/>
          </a:bodyPr>
          <a:lstStyle/>
          <a:p>
            <a:r>
              <a:rPr lang="en-US" altLang="zh-CN">
                <a:ea typeface="黑体" pitchFamily="49" charset="-122"/>
              </a:rPr>
              <a:t>    </a:t>
            </a:r>
            <a:r>
              <a:rPr lang="en-US" altLang="zh-CN" sz="3200">
                <a:ea typeface="黑体" pitchFamily="49" charset="-122"/>
              </a:rPr>
              <a:t>5.</a:t>
            </a:r>
            <a:r>
              <a:rPr lang="zh-CN" altLang="en-US" sz="3200">
                <a:ea typeface="黑体" pitchFamily="49" charset="-122"/>
              </a:rPr>
              <a:t>高处作业时严禁投接物料，以免身体重心不稳从高处坠落。</a:t>
            </a:r>
          </a:p>
        </p:txBody>
      </p:sp>
      <p:pic>
        <p:nvPicPr>
          <p:cNvPr id="82947" name="图片 2" descr="20150414_173946"/>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825500" y="3186113"/>
            <a:ext cx="4822825" cy="3617912"/>
          </a:xfrm>
          <a:prstGeom prst="rect">
            <a:avLst/>
          </a:prstGeom>
          <a:noFill/>
          <a:ln w="9525">
            <a:noFill/>
            <a:miter lim="800000"/>
            <a:headEnd/>
            <a:tailEnd/>
          </a:ln>
        </p:spPr>
      </p:pic>
      <p:pic>
        <p:nvPicPr>
          <p:cNvPr id="82948" name="图片 3" descr="IMG_4805"/>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7151688" y="1230313"/>
            <a:ext cx="4179887" cy="5573712"/>
          </a:xfrm>
          <a:prstGeom prst="rect">
            <a:avLst/>
          </a:prstGeom>
          <a:noFill/>
          <a:ln w="9525">
            <a:noFill/>
            <a:miter lim="800000"/>
            <a:headEnd/>
            <a:tailEnd/>
          </a:ln>
        </p:spPr>
      </p:pic>
      <p:pic>
        <p:nvPicPr>
          <p:cNvPr id="82949" name="图片 5" descr="7412430_082655503153_2"/>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9304338" y="1722438"/>
            <a:ext cx="793750" cy="661987"/>
          </a:xfrm>
          <a:prstGeom prst="rect">
            <a:avLst/>
          </a:prstGeom>
          <a:noFill/>
          <a:ln w="9525">
            <a:noFill/>
            <a:miter lim="800000"/>
            <a:headEnd/>
            <a:tailEnd/>
          </a:ln>
        </p:spPr>
      </p:pic>
    </p:spTree>
    <p:custDataLst>
      <p:tags r:id="rId1"/>
    </p:custDataLst>
  </p:cSld>
  <p:clrMapOvr>
    <a:masterClrMapping/>
  </p:clrMapOvr>
  <p:transition spd="slow">
    <p:newsflash/>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
          <p:cNvSpPr txBox="1">
            <a:spLocks noChangeArrowheads="1"/>
          </p:cNvSpPr>
          <p:nvPr>
            <p:custDataLst>
              <p:tags r:id="rId2"/>
            </p:custDataLst>
          </p:nvPr>
        </p:nvSpPr>
        <p:spPr bwMode="auto">
          <a:xfrm>
            <a:off x="702945" y="447675"/>
            <a:ext cx="5985510" cy="850900"/>
          </a:xfrm>
          <a:prstGeom prst="rect">
            <a:avLst/>
          </a:prstGeom>
          <a:noFill/>
          <a:ln>
            <a:noFill/>
          </a:ln>
        </p:spPr>
        <p:txBody>
          <a:bodyPr anchor="ctr">
            <a:normAutofit fontScale="80000" lnSpcReduction="10000"/>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fontAlgn="auto">
              <a:spcBef>
                <a:spcPct val="0"/>
              </a:spcBef>
              <a:spcAft>
                <a:spcPts val="0"/>
              </a:spcAft>
              <a:buFontTx/>
              <a:buNone/>
              <a:defRPr/>
            </a:pPr>
            <a:r>
              <a:rPr lang="zh-CN"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a:t>
            </a:r>
            <a:r>
              <a:rPr lang="en-US"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3</a:t>
            </a:r>
            <a:r>
              <a:rPr lang="zh-CN"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）冬季高空作业安全</a:t>
            </a:r>
          </a:p>
        </p:txBody>
      </p:sp>
      <p:sp>
        <p:nvSpPr>
          <p:cNvPr id="84994" name="文本框 1"/>
          <p:cNvSpPr txBox="1">
            <a:spLocks noChangeArrowheads="1"/>
          </p:cNvSpPr>
          <p:nvPr/>
        </p:nvSpPr>
        <p:spPr bwMode="auto">
          <a:xfrm>
            <a:off x="960438" y="1631950"/>
            <a:ext cx="4554537" cy="2530475"/>
          </a:xfrm>
          <a:prstGeom prst="rect">
            <a:avLst/>
          </a:prstGeom>
          <a:noFill/>
          <a:ln w="9525">
            <a:noFill/>
            <a:miter lim="800000"/>
            <a:headEnd/>
            <a:tailEnd/>
          </a:ln>
        </p:spPr>
        <p:txBody>
          <a:bodyPr>
            <a:spAutoFit/>
          </a:bodyPr>
          <a:lstStyle/>
          <a:p>
            <a:r>
              <a:rPr lang="en-US" altLang="zh-CN">
                <a:ea typeface="黑体" pitchFamily="49" charset="-122"/>
              </a:rPr>
              <a:t>    </a:t>
            </a:r>
            <a:r>
              <a:rPr lang="en-US" altLang="zh-CN" sz="3200">
                <a:ea typeface="黑体" pitchFamily="49" charset="-122"/>
              </a:rPr>
              <a:t>6.</a:t>
            </a:r>
            <a:r>
              <a:rPr lang="zh-CN" altLang="en-US" sz="3200">
                <a:ea typeface="黑体" pitchFamily="49" charset="-122"/>
              </a:rPr>
              <a:t>高处作业时，要先挂牢安全带后再作业，安全带要高挂低用，严禁打结使用。不能将钩直接挂在非金属绳上使用</a:t>
            </a:r>
          </a:p>
        </p:txBody>
      </p:sp>
      <p:pic>
        <p:nvPicPr>
          <p:cNvPr id="84995" name="图片 4"/>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9258300" y="1298575"/>
            <a:ext cx="2741613" cy="5245100"/>
          </a:xfrm>
          <a:prstGeom prst="rect">
            <a:avLst/>
          </a:prstGeom>
          <a:noFill/>
          <a:ln w="9525">
            <a:noFill/>
            <a:miter lim="800000"/>
            <a:headEnd/>
            <a:tailEnd/>
          </a:ln>
        </p:spPr>
      </p:pic>
      <p:pic>
        <p:nvPicPr>
          <p:cNvPr id="84996" name="图片 6" descr="20140717_094950"/>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5594350" y="1298575"/>
            <a:ext cx="3663950" cy="5245100"/>
          </a:xfrm>
          <a:prstGeom prst="rect">
            <a:avLst/>
          </a:prstGeom>
          <a:noFill/>
          <a:ln w="9525">
            <a:noFill/>
            <a:miter lim="800000"/>
            <a:headEnd/>
            <a:tailEnd/>
          </a:ln>
        </p:spPr>
      </p:pic>
      <p:pic>
        <p:nvPicPr>
          <p:cNvPr id="84997" name="图片 7" descr="e374b535e5dde7118e047075a7efce1b9c166170"/>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6756400" y="4059238"/>
            <a:ext cx="279400" cy="239712"/>
          </a:xfrm>
          <a:prstGeom prst="rect">
            <a:avLst/>
          </a:prstGeom>
          <a:noFill/>
          <a:ln w="9525">
            <a:noFill/>
            <a:miter lim="800000"/>
            <a:headEnd/>
            <a:tailEnd/>
          </a:ln>
        </p:spPr>
      </p:pic>
      <p:pic>
        <p:nvPicPr>
          <p:cNvPr id="84998" name="图片 2" descr="整改吊篮作业"/>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1214438" y="4059238"/>
            <a:ext cx="3716337" cy="2787650"/>
          </a:xfrm>
          <a:prstGeom prst="rect">
            <a:avLst/>
          </a:prstGeom>
          <a:noFill/>
          <a:ln w="9525">
            <a:noFill/>
            <a:miter lim="800000"/>
            <a:headEnd/>
            <a:tailEnd/>
          </a:ln>
        </p:spPr>
      </p:pic>
    </p:spTree>
    <p:custDataLst>
      <p:tags r:id="rId1"/>
    </p:custDataLst>
  </p:cSld>
  <p:clrMapOvr>
    <a:masterClrMapping/>
  </p:clrMapOvr>
  <p:transition spd="slow">
    <p:newsflash/>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
          <p:cNvSpPr txBox="1">
            <a:spLocks noChangeArrowheads="1"/>
          </p:cNvSpPr>
          <p:nvPr>
            <p:custDataLst>
              <p:tags r:id="rId2"/>
            </p:custDataLst>
          </p:nvPr>
        </p:nvSpPr>
        <p:spPr bwMode="auto">
          <a:xfrm>
            <a:off x="702945" y="447675"/>
            <a:ext cx="5985510" cy="850900"/>
          </a:xfrm>
          <a:prstGeom prst="rect">
            <a:avLst/>
          </a:prstGeom>
          <a:noFill/>
          <a:ln>
            <a:noFill/>
          </a:ln>
        </p:spPr>
        <p:txBody>
          <a:bodyPr anchor="ctr">
            <a:normAutofit fontScale="80000" lnSpcReduction="10000"/>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fontAlgn="auto">
              <a:spcBef>
                <a:spcPct val="0"/>
              </a:spcBef>
              <a:spcAft>
                <a:spcPts val="0"/>
              </a:spcAft>
              <a:buFontTx/>
              <a:buNone/>
              <a:defRPr/>
            </a:pPr>
            <a:r>
              <a:rPr lang="zh-CN"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a:t>
            </a:r>
            <a:r>
              <a:rPr lang="en-US"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3</a:t>
            </a:r>
            <a:r>
              <a:rPr lang="zh-CN"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）冬季高空作业安全</a:t>
            </a:r>
          </a:p>
        </p:txBody>
      </p:sp>
      <p:sp>
        <p:nvSpPr>
          <p:cNvPr id="87042" name="文本框 1"/>
          <p:cNvSpPr txBox="1">
            <a:spLocks noChangeArrowheads="1"/>
          </p:cNvSpPr>
          <p:nvPr/>
        </p:nvSpPr>
        <p:spPr bwMode="auto">
          <a:xfrm>
            <a:off x="960438" y="1631950"/>
            <a:ext cx="4554537" cy="2041525"/>
          </a:xfrm>
          <a:prstGeom prst="rect">
            <a:avLst/>
          </a:prstGeom>
          <a:noFill/>
          <a:ln w="9525">
            <a:noFill/>
            <a:miter lim="800000"/>
            <a:headEnd/>
            <a:tailEnd/>
          </a:ln>
        </p:spPr>
        <p:txBody>
          <a:bodyPr>
            <a:spAutoFit/>
          </a:bodyPr>
          <a:lstStyle/>
          <a:p>
            <a:r>
              <a:rPr lang="en-US" altLang="zh-CN">
                <a:ea typeface="黑体" pitchFamily="49" charset="-122"/>
              </a:rPr>
              <a:t>    </a:t>
            </a:r>
            <a:r>
              <a:rPr lang="en-US" altLang="zh-CN" sz="3200">
                <a:ea typeface="黑体" pitchFamily="49" charset="-122"/>
              </a:rPr>
              <a:t>7.</a:t>
            </a:r>
            <a:r>
              <a:rPr lang="zh-CN" altLang="en-US" sz="3200">
                <a:ea typeface="黑体" pitchFamily="49" charset="-122"/>
              </a:rPr>
              <a:t>因冬季材料脆性大、易滑，所以吊拉货物工具时要留有更大的安全系数以充分保证安全</a:t>
            </a:r>
          </a:p>
        </p:txBody>
      </p:sp>
      <p:pic>
        <p:nvPicPr>
          <p:cNvPr id="87043" name="图片 3" descr="141021172243743"/>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181600" y="2452688"/>
            <a:ext cx="6523038" cy="4313237"/>
          </a:xfrm>
          <a:prstGeom prst="rect">
            <a:avLst/>
          </a:prstGeom>
          <a:noFill/>
          <a:ln w="9525">
            <a:noFill/>
            <a:miter lim="800000"/>
            <a:headEnd/>
            <a:tailEnd/>
          </a:ln>
        </p:spPr>
      </p:pic>
    </p:spTree>
    <p:custDataLst>
      <p:tags r:id="rId1"/>
    </p:custDataLst>
  </p:cSld>
  <p:clrMapOvr>
    <a:masterClrMapping/>
  </p:clrMapOvr>
  <p:transition spd="slow">
    <p:newsflash/>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
          <p:cNvSpPr txBox="1">
            <a:spLocks noChangeArrowheads="1"/>
          </p:cNvSpPr>
          <p:nvPr>
            <p:custDataLst>
              <p:tags r:id="rId2"/>
            </p:custDataLst>
          </p:nvPr>
        </p:nvSpPr>
        <p:spPr bwMode="auto">
          <a:xfrm>
            <a:off x="702945" y="447675"/>
            <a:ext cx="5985510" cy="850900"/>
          </a:xfrm>
          <a:prstGeom prst="rect">
            <a:avLst/>
          </a:prstGeom>
          <a:noFill/>
          <a:ln>
            <a:noFill/>
          </a:ln>
        </p:spPr>
        <p:txBody>
          <a:bodyPr anchor="ctr">
            <a:normAutofit fontScale="97500" lnSpcReduction="10000"/>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fontAlgn="auto">
              <a:spcBef>
                <a:spcPct val="0"/>
              </a:spcBef>
              <a:spcAft>
                <a:spcPts val="0"/>
              </a:spcAft>
              <a:buFontTx/>
              <a:buNone/>
              <a:defRPr/>
            </a:pPr>
            <a:r>
              <a:rPr lang="zh-CN"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a:t>
            </a:r>
            <a:r>
              <a:rPr lang="en-US"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4</a:t>
            </a:r>
            <a:r>
              <a:rPr lang="zh-CN"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）冬季交通安全</a:t>
            </a:r>
          </a:p>
        </p:txBody>
      </p:sp>
      <p:sp>
        <p:nvSpPr>
          <p:cNvPr id="89090" name="文本框 1"/>
          <p:cNvSpPr txBox="1">
            <a:spLocks noChangeArrowheads="1"/>
          </p:cNvSpPr>
          <p:nvPr/>
        </p:nvSpPr>
        <p:spPr bwMode="auto">
          <a:xfrm>
            <a:off x="960438" y="1631950"/>
            <a:ext cx="4554537" cy="365125"/>
          </a:xfrm>
          <a:prstGeom prst="rect">
            <a:avLst/>
          </a:prstGeom>
          <a:noFill/>
          <a:ln w="9525">
            <a:noFill/>
            <a:miter lim="800000"/>
            <a:headEnd/>
            <a:tailEnd/>
          </a:ln>
        </p:spPr>
        <p:txBody>
          <a:bodyPr>
            <a:spAutoFit/>
          </a:bodyPr>
          <a:lstStyle/>
          <a:p>
            <a:r>
              <a:rPr lang="en-US" altLang="zh-CN">
                <a:ea typeface="黑体" pitchFamily="49" charset="-122"/>
              </a:rPr>
              <a:t>    </a:t>
            </a:r>
            <a:endParaRPr lang="zh-CN" altLang="en-US" sz="3200">
              <a:ea typeface="黑体" pitchFamily="49" charset="-122"/>
            </a:endParaRPr>
          </a:p>
        </p:txBody>
      </p:sp>
      <p:pic>
        <p:nvPicPr>
          <p:cNvPr id="89091" name="图片 2" descr="315wi_fp0002d001_h"/>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62675" y="1631950"/>
            <a:ext cx="5803900" cy="3871913"/>
          </a:xfrm>
          <a:prstGeom prst="rect">
            <a:avLst/>
          </a:prstGeom>
          <a:noFill/>
          <a:ln w="9525">
            <a:noFill/>
            <a:miter lim="800000"/>
            <a:headEnd/>
            <a:tailEnd/>
          </a:ln>
        </p:spPr>
      </p:pic>
      <p:sp>
        <p:nvSpPr>
          <p:cNvPr id="89092" name="文本框 3"/>
          <p:cNvSpPr txBox="1">
            <a:spLocks noChangeArrowheads="1"/>
          </p:cNvSpPr>
          <p:nvPr/>
        </p:nvSpPr>
        <p:spPr bwMode="auto">
          <a:xfrm>
            <a:off x="434975" y="1393825"/>
            <a:ext cx="5603875" cy="3505200"/>
          </a:xfrm>
          <a:prstGeom prst="rect">
            <a:avLst/>
          </a:prstGeom>
          <a:noFill/>
          <a:ln w="9525">
            <a:noFill/>
            <a:miter lim="800000"/>
            <a:headEnd/>
            <a:tailEnd/>
          </a:ln>
        </p:spPr>
        <p:txBody>
          <a:bodyPr>
            <a:spAutoFit/>
          </a:bodyPr>
          <a:lstStyle/>
          <a:p>
            <a:r>
              <a:rPr lang="en-US" altLang="zh-CN">
                <a:ea typeface="黑体" pitchFamily="49" charset="-122"/>
              </a:rPr>
              <a:t>       </a:t>
            </a:r>
            <a:r>
              <a:rPr lang="zh-CN" altLang="en-US" sz="3200">
                <a:ea typeface="黑体" pitchFamily="49" charset="-122"/>
              </a:rPr>
              <a:t>冬季霜多、雾多、雨雪多、气温低，环境复杂，对行车安全有较大影响。驾驶人员应提高对冬季安全驾驶的认识，加强冬季驾驶的知识和技能学习，做到防冻、防滑、防事故，特别要注意以下事项</a:t>
            </a:r>
          </a:p>
        </p:txBody>
      </p:sp>
    </p:spTree>
    <p:custDataLst>
      <p:tags r:id="rId1"/>
    </p:custDataLst>
  </p:cSld>
  <p:clrMapOvr>
    <a:masterClrMapping/>
  </p:clrMapOvr>
  <p:transition spd="slow">
    <p:newsfla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2"/>
            </p:custDataLst>
          </p:nvPr>
        </p:nvSpPr>
        <p:spPr>
          <a:xfrm>
            <a:off x="477838" y="457200"/>
            <a:ext cx="4594225" cy="752475"/>
          </a:xfrm>
        </p:spPr>
        <p:txBody>
          <a:bodyPr rtlCol="0">
            <a:normAutofit fontScale="90000"/>
          </a:bodyPr>
          <a:lstStyle/>
          <a:p>
            <a:pPr fontAlgn="auto">
              <a:spcAft>
                <a:spcPts val="0"/>
              </a:spcAft>
              <a:defRPr/>
            </a:pPr>
            <a:r>
              <a:rPr lang="zh-CN" altLang="en-US" dirty="0"/>
              <a:t>一、冬季施工危险源分析</a:t>
            </a:r>
          </a:p>
        </p:txBody>
      </p:sp>
      <p:sp>
        <p:nvSpPr>
          <p:cNvPr id="6" name="文本占位符 5"/>
          <p:cNvSpPr>
            <a:spLocks noGrp="1"/>
          </p:cNvSpPr>
          <p:nvPr>
            <p:ph type="body" sz="half" idx="2"/>
            <p:custDataLst>
              <p:tags r:id="rId3"/>
            </p:custDataLst>
          </p:nvPr>
        </p:nvSpPr>
        <p:spPr>
          <a:xfrm>
            <a:off x="804863" y="1522413"/>
            <a:ext cx="4165600" cy="3811587"/>
          </a:xfrm>
        </p:spPr>
        <p:txBody>
          <a:bodyPr rtlCol="0">
            <a:noAutofit/>
          </a:bodyPr>
          <a:lstStyle/>
          <a:p>
            <a:pPr fontAlgn="auto">
              <a:spcAft>
                <a:spcPts val="0"/>
              </a:spcAft>
              <a:buFont typeface="Arial" panose="020B0604020202020204" pitchFamily="34" charset="0"/>
              <a:buNone/>
              <a:defRPr/>
            </a:pPr>
            <a:r>
              <a:rPr lang="en-US" altLang="zh-CN" sz="3200" dirty="0">
                <a:solidFill>
                  <a:schemeClr val="tx1">
                    <a:lumMod val="75000"/>
                  </a:schemeClr>
                </a:solidFill>
              </a:rPr>
              <a:t>1.</a:t>
            </a:r>
            <a:r>
              <a:rPr lang="zh-CN" altLang="zh-CN" sz="3200" dirty="0">
                <a:solidFill>
                  <a:schemeClr val="tx1">
                    <a:lumMod val="75000"/>
                  </a:schemeClr>
                </a:solidFill>
              </a:rPr>
              <a:t>冬季气温较低，受冷空气影响，施工作业面及道路容易结冰打滑，加之冬季人们衣着笨重，动作变得相对迟缓，高处作业时易发生坠落事故。</a:t>
            </a:r>
          </a:p>
        </p:txBody>
      </p:sp>
      <p:pic>
        <p:nvPicPr>
          <p:cNvPr id="19459" name="图片 1" descr="201302011026439430"/>
          <p:cNvPicPr>
            <a:picLocks noChangeAspect="1"/>
          </p:cNvPicPr>
          <p:nvPr/>
        </p:nvPicPr>
        <p:blipFill>
          <a:blip r:embed="rId6"/>
          <a:srcRect/>
          <a:stretch>
            <a:fillRect/>
          </a:stretch>
        </p:blipFill>
        <p:spPr bwMode="auto">
          <a:xfrm>
            <a:off x="5072063" y="457200"/>
            <a:ext cx="7115175" cy="4743450"/>
          </a:xfrm>
          <a:prstGeom prst="rect">
            <a:avLst/>
          </a:prstGeom>
          <a:noFill/>
          <a:ln w="9525">
            <a:noFill/>
            <a:miter lim="800000"/>
            <a:headEnd/>
            <a:tailEnd/>
          </a:ln>
        </p:spPr>
      </p:pic>
      <p:pic>
        <p:nvPicPr>
          <p:cNvPr id="19460" name="图片 3"/>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3127375" y="5429250"/>
            <a:ext cx="1654175" cy="1384300"/>
          </a:xfrm>
          <a:prstGeom prst="rect">
            <a:avLst/>
          </a:prstGeom>
          <a:noFill/>
          <a:ln w="9525">
            <a:noFill/>
            <a:miter lim="800000"/>
            <a:headEnd/>
            <a:tailEnd/>
          </a:ln>
        </p:spPr>
      </p:pic>
      <p:pic>
        <p:nvPicPr>
          <p:cNvPr id="19461" name="图片 4"/>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4781550" y="5429250"/>
            <a:ext cx="1677988" cy="1393825"/>
          </a:xfrm>
          <a:prstGeom prst="rect">
            <a:avLst/>
          </a:prstGeom>
          <a:noFill/>
          <a:ln w="9525">
            <a:noFill/>
            <a:miter lim="800000"/>
            <a:headEnd/>
            <a:tailEnd/>
          </a:ln>
        </p:spPr>
      </p:pic>
      <p:pic>
        <p:nvPicPr>
          <p:cNvPr id="19462" name="图片 6"/>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6459538" y="5418138"/>
            <a:ext cx="1687512" cy="1395412"/>
          </a:xfrm>
          <a:prstGeom prst="rect">
            <a:avLst/>
          </a:prstGeom>
          <a:noFill/>
          <a:ln w="9525">
            <a:noFill/>
            <a:miter lim="800000"/>
            <a:headEnd/>
            <a:tailEnd/>
          </a:ln>
        </p:spPr>
      </p:pic>
    </p:spTree>
    <p:custDataLst>
      <p:tags r:id="rId1"/>
    </p:custDataLst>
  </p:cSld>
  <p:clrMapOvr>
    <a:masterClrMapping/>
  </p:clrMapOvr>
  <p:transition spd="slow">
    <p:newsflash/>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
          <p:cNvSpPr txBox="1">
            <a:spLocks noChangeArrowheads="1"/>
          </p:cNvSpPr>
          <p:nvPr>
            <p:custDataLst>
              <p:tags r:id="rId2"/>
            </p:custDataLst>
          </p:nvPr>
        </p:nvSpPr>
        <p:spPr bwMode="auto">
          <a:xfrm>
            <a:off x="702945" y="447675"/>
            <a:ext cx="5985510" cy="850900"/>
          </a:xfrm>
          <a:prstGeom prst="rect">
            <a:avLst/>
          </a:prstGeom>
          <a:noFill/>
          <a:ln>
            <a:noFill/>
          </a:ln>
        </p:spPr>
        <p:txBody>
          <a:bodyPr anchor="ctr">
            <a:normAutofit fontScale="97500" lnSpcReduction="10000"/>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fontAlgn="auto">
              <a:spcBef>
                <a:spcPct val="0"/>
              </a:spcBef>
              <a:spcAft>
                <a:spcPts val="0"/>
              </a:spcAft>
              <a:buFontTx/>
              <a:buNone/>
              <a:defRPr/>
            </a:pPr>
            <a:r>
              <a:rPr lang="zh-CN"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a:t>
            </a:r>
            <a:r>
              <a:rPr lang="en-US"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4</a:t>
            </a:r>
            <a:r>
              <a:rPr lang="zh-CN"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）冬季交通安全</a:t>
            </a:r>
          </a:p>
        </p:txBody>
      </p:sp>
      <p:sp>
        <p:nvSpPr>
          <p:cNvPr id="91138" name="文本框 1"/>
          <p:cNvSpPr txBox="1">
            <a:spLocks noChangeArrowheads="1"/>
          </p:cNvSpPr>
          <p:nvPr/>
        </p:nvSpPr>
        <p:spPr bwMode="auto">
          <a:xfrm>
            <a:off x="1355725" y="1200150"/>
            <a:ext cx="6056313" cy="577850"/>
          </a:xfrm>
          <a:prstGeom prst="rect">
            <a:avLst/>
          </a:prstGeom>
          <a:noFill/>
          <a:ln w="9525">
            <a:noFill/>
            <a:miter lim="800000"/>
            <a:headEnd/>
            <a:tailEnd/>
          </a:ln>
        </p:spPr>
        <p:txBody>
          <a:bodyPr>
            <a:spAutoFit/>
          </a:bodyPr>
          <a:lstStyle/>
          <a:p>
            <a:r>
              <a:rPr lang="zh-CN" altLang="en-US" sz="3200">
                <a:solidFill>
                  <a:srgbClr val="FF0000"/>
                </a:solidFill>
                <a:ea typeface="黑体" pitchFamily="49" charset="-122"/>
              </a:rPr>
              <a:t>严寒气候对车辆驾驶的影响</a:t>
            </a:r>
            <a:r>
              <a:rPr lang="en-US" altLang="zh-CN" sz="3200">
                <a:solidFill>
                  <a:srgbClr val="FF0000"/>
                </a:solidFill>
                <a:ea typeface="黑体" pitchFamily="49" charset="-122"/>
              </a:rPr>
              <a:t> </a:t>
            </a:r>
            <a:r>
              <a:rPr lang="en-US" altLang="zh-CN" sz="3200">
                <a:ea typeface="黑体" pitchFamily="49" charset="-122"/>
              </a:rPr>
              <a:t>   </a:t>
            </a:r>
            <a:endParaRPr lang="zh-CN" altLang="en-US" sz="3200">
              <a:ea typeface="黑体" pitchFamily="49" charset="-122"/>
            </a:endParaRPr>
          </a:p>
        </p:txBody>
      </p:sp>
      <p:sp>
        <p:nvSpPr>
          <p:cNvPr id="91139" name="文本框 3"/>
          <p:cNvSpPr txBox="1">
            <a:spLocks noChangeArrowheads="1"/>
          </p:cNvSpPr>
          <p:nvPr/>
        </p:nvSpPr>
        <p:spPr bwMode="auto">
          <a:xfrm>
            <a:off x="390525" y="1778000"/>
            <a:ext cx="11071225" cy="3994150"/>
          </a:xfrm>
          <a:prstGeom prst="rect">
            <a:avLst/>
          </a:prstGeom>
          <a:noFill/>
          <a:ln w="9525">
            <a:noFill/>
            <a:miter lim="800000"/>
            <a:headEnd/>
            <a:tailEnd/>
          </a:ln>
        </p:spPr>
        <p:txBody>
          <a:bodyPr>
            <a:spAutoFit/>
          </a:bodyPr>
          <a:lstStyle/>
          <a:p>
            <a:r>
              <a:rPr lang="en-US" altLang="zh-CN">
                <a:ea typeface="黑体" pitchFamily="49" charset="-122"/>
              </a:rPr>
              <a:t>       </a:t>
            </a:r>
            <a:r>
              <a:rPr lang="en-US" altLang="zh-CN" sz="3200">
                <a:ea typeface="黑体" pitchFamily="49" charset="-122"/>
              </a:rPr>
              <a:t>1.</a:t>
            </a:r>
            <a:r>
              <a:rPr lang="zh-CN" altLang="en-US" sz="3200">
                <a:ea typeface="黑体" pitchFamily="49" charset="-122"/>
              </a:rPr>
              <a:t>燃油不易蒸发气化，混合气形成条件差，发动机不易启动</a:t>
            </a:r>
          </a:p>
          <a:p>
            <a:r>
              <a:rPr lang="zh-CN" altLang="en-US" sz="3200">
                <a:ea typeface="黑体" pitchFamily="49" charset="-122"/>
              </a:rPr>
              <a:t>    </a:t>
            </a:r>
            <a:r>
              <a:rPr lang="en-US" altLang="zh-CN" sz="3200">
                <a:ea typeface="黑体" pitchFamily="49" charset="-122"/>
              </a:rPr>
              <a:t>2.</a:t>
            </a:r>
            <a:r>
              <a:rPr lang="zh-CN" altLang="en-US" sz="3200">
                <a:ea typeface="黑体" pitchFamily="49" charset="-122"/>
              </a:rPr>
              <a:t>金属、塑料、橡胶等材料在低温下具有变脆的特性，因而机件和轮胎都容易损坏</a:t>
            </a:r>
          </a:p>
          <a:p>
            <a:r>
              <a:rPr lang="zh-CN" altLang="en-US" sz="3200">
                <a:ea typeface="黑体" pitchFamily="49" charset="-122"/>
              </a:rPr>
              <a:t>    </a:t>
            </a:r>
            <a:r>
              <a:rPr lang="en-US" altLang="zh-CN" sz="3200">
                <a:ea typeface="黑体" pitchFamily="49" charset="-122"/>
              </a:rPr>
              <a:t>3.</a:t>
            </a:r>
            <a:r>
              <a:rPr lang="zh-CN" altLang="en-US" sz="3200">
                <a:ea typeface="黑体" pitchFamily="49" charset="-122"/>
              </a:rPr>
              <a:t>驾驶员手脚容易冻僵，使操作的灵活性受到影响</a:t>
            </a:r>
          </a:p>
          <a:p>
            <a:r>
              <a:rPr lang="zh-CN" altLang="en-US" sz="3200">
                <a:ea typeface="黑体" pitchFamily="49" charset="-122"/>
              </a:rPr>
              <a:t>    </a:t>
            </a:r>
            <a:r>
              <a:rPr lang="en-US" altLang="zh-CN" sz="3200">
                <a:ea typeface="黑体" pitchFamily="49" charset="-122"/>
              </a:rPr>
              <a:t>4.</a:t>
            </a:r>
            <a:r>
              <a:rPr lang="zh-CN" altLang="en-US" sz="3200">
                <a:ea typeface="黑体" pitchFamily="49" charset="-122"/>
              </a:rPr>
              <a:t>驾驶室内外的温差容易使挡风玻璃产生蒸汽影响视线</a:t>
            </a:r>
          </a:p>
          <a:p>
            <a:r>
              <a:rPr lang="zh-CN" altLang="en-US" sz="3200">
                <a:ea typeface="黑体" pitchFamily="49" charset="-122"/>
              </a:rPr>
              <a:t>    </a:t>
            </a:r>
            <a:r>
              <a:rPr lang="en-US" altLang="zh-CN" sz="3200">
                <a:ea typeface="黑体" pitchFamily="49" charset="-122"/>
              </a:rPr>
              <a:t>5.</a:t>
            </a:r>
            <a:r>
              <a:rPr lang="zh-CN" altLang="en-US" sz="3200">
                <a:ea typeface="黑体" pitchFamily="49" charset="-122"/>
              </a:rPr>
              <a:t>路面打滑，使转向和制动的操纵难度增大</a:t>
            </a:r>
          </a:p>
          <a:p>
            <a:r>
              <a:rPr lang="zh-CN" altLang="en-US" sz="3200">
                <a:ea typeface="黑体" pitchFamily="49" charset="-122"/>
              </a:rPr>
              <a:t>    </a:t>
            </a:r>
          </a:p>
        </p:txBody>
      </p:sp>
    </p:spTree>
    <p:custDataLst>
      <p:tags r:id="rId1"/>
    </p:custDataLst>
  </p:cSld>
  <p:clrMapOvr>
    <a:masterClrMapping/>
  </p:clrMapOvr>
  <p:transition spd="slow">
    <p:newsflash/>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
          <p:cNvSpPr txBox="1">
            <a:spLocks noChangeArrowheads="1"/>
          </p:cNvSpPr>
          <p:nvPr>
            <p:custDataLst>
              <p:tags r:id="rId2"/>
            </p:custDataLst>
          </p:nvPr>
        </p:nvSpPr>
        <p:spPr bwMode="auto">
          <a:xfrm>
            <a:off x="702945" y="447675"/>
            <a:ext cx="5985510" cy="850900"/>
          </a:xfrm>
          <a:prstGeom prst="rect">
            <a:avLst/>
          </a:prstGeom>
          <a:noFill/>
          <a:ln>
            <a:noFill/>
          </a:ln>
        </p:spPr>
        <p:txBody>
          <a:bodyPr anchor="ctr">
            <a:normAutofit fontScale="97500" lnSpcReduction="10000"/>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fontAlgn="auto">
              <a:spcBef>
                <a:spcPct val="0"/>
              </a:spcBef>
              <a:spcAft>
                <a:spcPts val="0"/>
              </a:spcAft>
              <a:buFontTx/>
              <a:buNone/>
              <a:defRPr/>
            </a:pPr>
            <a:r>
              <a:rPr lang="zh-CN"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a:t>
            </a:r>
            <a:r>
              <a:rPr lang="en-US"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4</a:t>
            </a:r>
            <a:r>
              <a:rPr lang="zh-CN"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）冬季交通安全</a:t>
            </a:r>
          </a:p>
        </p:txBody>
      </p:sp>
      <p:sp>
        <p:nvSpPr>
          <p:cNvPr id="93186" name="文本框 1"/>
          <p:cNvSpPr txBox="1">
            <a:spLocks noChangeArrowheads="1"/>
          </p:cNvSpPr>
          <p:nvPr/>
        </p:nvSpPr>
        <p:spPr bwMode="auto">
          <a:xfrm>
            <a:off x="960438" y="1631950"/>
            <a:ext cx="4554537" cy="365125"/>
          </a:xfrm>
          <a:prstGeom prst="rect">
            <a:avLst/>
          </a:prstGeom>
          <a:noFill/>
          <a:ln w="9525">
            <a:noFill/>
            <a:miter lim="800000"/>
            <a:headEnd/>
            <a:tailEnd/>
          </a:ln>
        </p:spPr>
        <p:txBody>
          <a:bodyPr>
            <a:spAutoFit/>
          </a:bodyPr>
          <a:lstStyle/>
          <a:p>
            <a:r>
              <a:rPr lang="en-US" altLang="zh-CN">
                <a:ea typeface="黑体" pitchFamily="49" charset="-122"/>
              </a:rPr>
              <a:t>    </a:t>
            </a:r>
            <a:endParaRPr lang="zh-CN" altLang="en-US" sz="3200">
              <a:ea typeface="黑体" pitchFamily="49" charset="-122"/>
            </a:endParaRPr>
          </a:p>
        </p:txBody>
      </p:sp>
      <p:sp>
        <p:nvSpPr>
          <p:cNvPr id="93187" name="文本框 3"/>
          <p:cNvSpPr txBox="1">
            <a:spLocks noChangeArrowheads="1"/>
          </p:cNvSpPr>
          <p:nvPr/>
        </p:nvSpPr>
        <p:spPr bwMode="auto">
          <a:xfrm>
            <a:off x="823913" y="1431925"/>
            <a:ext cx="5078412" cy="4481513"/>
          </a:xfrm>
          <a:prstGeom prst="rect">
            <a:avLst/>
          </a:prstGeom>
          <a:noFill/>
          <a:ln w="9525">
            <a:noFill/>
            <a:miter lim="800000"/>
            <a:headEnd/>
            <a:tailEnd/>
          </a:ln>
        </p:spPr>
        <p:txBody>
          <a:bodyPr>
            <a:spAutoFit/>
          </a:bodyPr>
          <a:lstStyle/>
          <a:p>
            <a:r>
              <a:rPr lang="en-US" altLang="zh-CN" sz="3200">
                <a:ea typeface="黑体" pitchFamily="49" charset="-122"/>
              </a:rPr>
              <a:t>     1.冬季时常出现大风降温天气，驾驶人要时刻关注天气变化，提前选择出行路线，尽量避开早晨和午夜雾气多发时段。恶劣天气驾驶车辆，要正确使用灯光，降低车速，保持车距，谨慎驾驶</a:t>
            </a:r>
          </a:p>
          <a:p>
            <a:r>
              <a:rPr lang="zh-CN" altLang="en-US" sz="3200">
                <a:ea typeface="黑体" pitchFamily="49" charset="-122"/>
              </a:rPr>
              <a:t>     </a:t>
            </a:r>
          </a:p>
        </p:txBody>
      </p:sp>
      <p:pic>
        <p:nvPicPr>
          <p:cNvPr id="93188" name="图片 5" descr="p36762192"/>
          <p:cNvPicPr>
            <a:picLocks noChangeAspect="1"/>
          </p:cNvPicPr>
          <p:nvPr/>
        </p:nvPicPr>
        <p:blipFill>
          <a:blip r:embed="rId5"/>
          <a:srcRect/>
          <a:stretch>
            <a:fillRect/>
          </a:stretch>
        </p:blipFill>
        <p:spPr bwMode="auto">
          <a:xfrm>
            <a:off x="6596063" y="2400300"/>
            <a:ext cx="4760912" cy="2381250"/>
          </a:xfrm>
          <a:prstGeom prst="rect">
            <a:avLst/>
          </a:prstGeom>
          <a:noFill/>
          <a:ln w="9525">
            <a:noFill/>
            <a:miter lim="800000"/>
            <a:headEnd/>
            <a:tailEnd/>
          </a:ln>
        </p:spPr>
      </p:pic>
    </p:spTree>
    <p:custDataLst>
      <p:tags r:id="rId1"/>
    </p:custDataLst>
  </p:cSld>
  <p:clrMapOvr>
    <a:masterClrMapping/>
  </p:clrMapOvr>
  <p:transition spd="slow">
    <p:newsflash/>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
          <p:cNvSpPr txBox="1">
            <a:spLocks noChangeArrowheads="1"/>
          </p:cNvSpPr>
          <p:nvPr>
            <p:custDataLst>
              <p:tags r:id="rId2"/>
            </p:custDataLst>
          </p:nvPr>
        </p:nvSpPr>
        <p:spPr bwMode="auto">
          <a:xfrm>
            <a:off x="702945" y="447675"/>
            <a:ext cx="5985510" cy="850900"/>
          </a:xfrm>
          <a:prstGeom prst="rect">
            <a:avLst/>
          </a:prstGeom>
          <a:noFill/>
          <a:ln>
            <a:noFill/>
          </a:ln>
        </p:spPr>
        <p:txBody>
          <a:bodyPr anchor="ctr">
            <a:normAutofit fontScale="97500" lnSpcReduction="10000"/>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fontAlgn="auto">
              <a:spcBef>
                <a:spcPct val="0"/>
              </a:spcBef>
              <a:spcAft>
                <a:spcPts val="0"/>
              </a:spcAft>
              <a:buFontTx/>
              <a:buNone/>
              <a:defRPr/>
            </a:pPr>
            <a:r>
              <a:rPr lang="zh-CN"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a:t>
            </a:r>
            <a:r>
              <a:rPr lang="en-US"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4</a:t>
            </a:r>
            <a:r>
              <a:rPr lang="zh-CN"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）冬季交通安全</a:t>
            </a:r>
          </a:p>
        </p:txBody>
      </p:sp>
      <p:sp>
        <p:nvSpPr>
          <p:cNvPr id="95234" name="文本框 1"/>
          <p:cNvSpPr txBox="1">
            <a:spLocks noChangeArrowheads="1"/>
          </p:cNvSpPr>
          <p:nvPr/>
        </p:nvSpPr>
        <p:spPr bwMode="auto">
          <a:xfrm>
            <a:off x="960438" y="1631950"/>
            <a:ext cx="4554537" cy="365125"/>
          </a:xfrm>
          <a:prstGeom prst="rect">
            <a:avLst/>
          </a:prstGeom>
          <a:noFill/>
          <a:ln w="9525">
            <a:noFill/>
            <a:miter lim="800000"/>
            <a:headEnd/>
            <a:tailEnd/>
          </a:ln>
        </p:spPr>
        <p:txBody>
          <a:bodyPr>
            <a:spAutoFit/>
          </a:bodyPr>
          <a:lstStyle/>
          <a:p>
            <a:r>
              <a:rPr lang="en-US" altLang="zh-CN">
                <a:ea typeface="黑体" pitchFamily="49" charset="-122"/>
              </a:rPr>
              <a:t>    </a:t>
            </a:r>
            <a:endParaRPr lang="zh-CN" altLang="en-US" sz="3200">
              <a:ea typeface="黑体" pitchFamily="49" charset="-122"/>
            </a:endParaRPr>
          </a:p>
        </p:txBody>
      </p:sp>
      <p:sp>
        <p:nvSpPr>
          <p:cNvPr id="95235" name="文本框 3"/>
          <p:cNvSpPr txBox="1">
            <a:spLocks noChangeArrowheads="1"/>
          </p:cNvSpPr>
          <p:nvPr/>
        </p:nvSpPr>
        <p:spPr bwMode="auto">
          <a:xfrm>
            <a:off x="676275" y="1298575"/>
            <a:ext cx="10839450" cy="5211763"/>
          </a:xfrm>
          <a:prstGeom prst="rect">
            <a:avLst/>
          </a:prstGeom>
          <a:noFill/>
          <a:ln w="9525">
            <a:noFill/>
            <a:miter lim="800000"/>
            <a:headEnd/>
            <a:tailEnd/>
          </a:ln>
        </p:spPr>
        <p:txBody>
          <a:bodyPr>
            <a:spAutoFit/>
          </a:bodyPr>
          <a:lstStyle/>
          <a:p>
            <a:r>
              <a:rPr lang="zh-CN" sz="2400">
                <a:ea typeface="黑体" pitchFamily="49" charset="-122"/>
              </a:rPr>
              <a:t>能见度小于</a:t>
            </a:r>
            <a:r>
              <a:rPr lang="zh-CN" altLang="zh-CN" sz="2400">
                <a:ea typeface="黑体" pitchFamily="49" charset="-122"/>
              </a:rPr>
              <a:t>50</a:t>
            </a:r>
            <a:r>
              <a:rPr lang="zh-CN" sz="2400">
                <a:ea typeface="黑体" pitchFamily="49" charset="-122"/>
              </a:rPr>
              <a:t>米时，车辆禁止驶入高速公路。此时已进入高速公路的车辆，必须按规定开启有关灯光，驶离雾区，时速不得超过</a:t>
            </a:r>
            <a:r>
              <a:rPr lang="zh-CN" altLang="zh-CN" sz="2400">
                <a:ea typeface="黑体" pitchFamily="49" charset="-122"/>
              </a:rPr>
              <a:t>20</a:t>
            </a:r>
            <a:r>
              <a:rPr lang="zh-CN" sz="2400">
                <a:ea typeface="黑体" pitchFamily="49" charset="-122"/>
              </a:rPr>
              <a:t>公里。</a:t>
            </a:r>
          </a:p>
          <a:p>
            <a:endParaRPr lang="zh-CN" sz="2400">
              <a:ea typeface="黑体" pitchFamily="49" charset="-122"/>
            </a:endParaRPr>
          </a:p>
          <a:p>
            <a:r>
              <a:rPr lang="zh-CN" altLang="zh-CN" sz="2400">
                <a:ea typeface="黑体" pitchFamily="49" charset="-122"/>
              </a:rPr>
              <a:t>1.</a:t>
            </a:r>
            <a:r>
              <a:rPr lang="zh-CN" sz="2400">
                <a:ea typeface="黑体" pitchFamily="49" charset="-122"/>
              </a:rPr>
              <a:t>能见度小于</a:t>
            </a:r>
            <a:r>
              <a:rPr lang="zh-CN" altLang="zh-CN" sz="2400">
                <a:ea typeface="黑体" pitchFamily="49" charset="-122"/>
              </a:rPr>
              <a:t>500</a:t>
            </a:r>
            <a:r>
              <a:rPr lang="zh-CN" sz="2400">
                <a:ea typeface="黑体" pitchFamily="49" charset="-122"/>
              </a:rPr>
              <a:t>米大于</a:t>
            </a:r>
            <a:r>
              <a:rPr lang="zh-CN" altLang="zh-CN" sz="2400">
                <a:ea typeface="黑体" pitchFamily="49" charset="-122"/>
              </a:rPr>
              <a:t>200</a:t>
            </a:r>
            <a:r>
              <a:rPr lang="zh-CN" sz="2400">
                <a:ea typeface="黑体" pitchFamily="49" charset="-122"/>
              </a:rPr>
              <a:t>米时。必须开启防眩目近光灯、示宽灯和尾灯</a:t>
            </a:r>
            <a:r>
              <a:rPr lang="zh-CN" altLang="zh-CN" sz="2400">
                <a:ea typeface="黑体" pitchFamily="49" charset="-122"/>
              </a:rPr>
              <a:t>;</a:t>
            </a:r>
            <a:r>
              <a:rPr lang="zh-CN" sz="2400">
                <a:ea typeface="黑体" pitchFamily="49" charset="-122"/>
              </a:rPr>
              <a:t>时速不得超过</a:t>
            </a:r>
            <a:r>
              <a:rPr lang="zh-CN" altLang="zh-CN" sz="2400">
                <a:ea typeface="黑体" pitchFamily="49" charset="-122"/>
              </a:rPr>
              <a:t>80</a:t>
            </a:r>
            <a:r>
              <a:rPr lang="zh-CN" sz="2400">
                <a:ea typeface="黑体" pitchFamily="49" charset="-122"/>
              </a:rPr>
              <a:t>公里</a:t>
            </a:r>
            <a:r>
              <a:rPr lang="zh-CN" altLang="zh-CN" sz="2400">
                <a:ea typeface="黑体" pitchFamily="49" charset="-122"/>
              </a:rPr>
              <a:t>;</a:t>
            </a:r>
            <a:r>
              <a:rPr lang="zh-CN" sz="2400">
                <a:ea typeface="黑体" pitchFamily="49" charset="-122"/>
              </a:rPr>
              <a:t>保持</a:t>
            </a:r>
            <a:r>
              <a:rPr lang="zh-CN" altLang="zh-CN" sz="2400">
                <a:ea typeface="黑体" pitchFamily="49" charset="-122"/>
              </a:rPr>
              <a:t>150</a:t>
            </a:r>
            <a:r>
              <a:rPr lang="zh-CN" sz="2400">
                <a:ea typeface="黑体" pitchFamily="49" charset="-122"/>
              </a:rPr>
              <a:t>米以上的行车间距。 </a:t>
            </a:r>
          </a:p>
          <a:p>
            <a:endParaRPr lang="zh-CN" sz="2400">
              <a:ea typeface="黑体" pitchFamily="49" charset="-122"/>
            </a:endParaRPr>
          </a:p>
          <a:p>
            <a:r>
              <a:rPr lang="zh-CN" altLang="zh-CN" sz="2400">
                <a:ea typeface="黑体" pitchFamily="49" charset="-122"/>
              </a:rPr>
              <a:t>2.</a:t>
            </a:r>
            <a:r>
              <a:rPr lang="zh-CN" sz="2400">
                <a:ea typeface="黑体" pitchFamily="49" charset="-122"/>
              </a:rPr>
              <a:t>能见度小于</a:t>
            </a:r>
            <a:r>
              <a:rPr lang="zh-CN" altLang="zh-CN" sz="2400">
                <a:ea typeface="黑体" pitchFamily="49" charset="-122"/>
              </a:rPr>
              <a:t>200</a:t>
            </a:r>
            <a:r>
              <a:rPr lang="zh-CN" sz="2400">
                <a:ea typeface="黑体" pitchFamily="49" charset="-122"/>
              </a:rPr>
              <a:t>米大于</a:t>
            </a:r>
            <a:r>
              <a:rPr lang="zh-CN" altLang="zh-CN" sz="2400">
                <a:ea typeface="黑体" pitchFamily="49" charset="-122"/>
              </a:rPr>
              <a:t>100</a:t>
            </a:r>
            <a:r>
              <a:rPr lang="zh-CN" sz="2400">
                <a:ea typeface="黑体" pitchFamily="49" charset="-122"/>
              </a:rPr>
              <a:t>米时，必须开启雾灯和防眩目近光灯、示宽灯和尾灯</a:t>
            </a:r>
            <a:r>
              <a:rPr lang="zh-CN" altLang="zh-CN" sz="2400">
                <a:ea typeface="黑体" pitchFamily="49" charset="-122"/>
              </a:rPr>
              <a:t>;</a:t>
            </a:r>
            <a:r>
              <a:rPr lang="zh-CN" sz="2400">
                <a:ea typeface="黑体" pitchFamily="49" charset="-122"/>
              </a:rPr>
              <a:t>时速不得超过</a:t>
            </a:r>
            <a:r>
              <a:rPr lang="zh-CN" altLang="zh-CN" sz="2400">
                <a:ea typeface="黑体" pitchFamily="49" charset="-122"/>
              </a:rPr>
              <a:t>60</a:t>
            </a:r>
            <a:r>
              <a:rPr lang="zh-CN" sz="2400">
                <a:ea typeface="黑体" pitchFamily="49" charset="-122"/>
              </a:rPr>
              <a:t>公里</a:t>
            </a:r>
            <a:r>
              <a:rPr lang="zh-CN" altLang="zh-CN" sz="2400">
                <a:ea typeface="黑体" pitchFamily="49" charset="-122"/>
              </a:rPr>
              <a:t>;</a:t>
            </a:r>
            <a:r>
              <a:rPr lang="zh-CN" sz="2400">
                <a:ea typeface="黑体" pitchFamily="49" charset="-122"/>
              </a:rPr>
              <a:t>保持</a:t>
            </a:r>
            <a:r>
              <a:rPr lang="zh-CN" altLang="zh-CN" sz="2400">
                <a:ea typeface="黑体" pitchFamily="49" charset="-122"/>
              </a:rPr>
              <a:t>100</a:t>
            </a:r>
            <a:r>
              <a:rPr lang="zh-CN" sz="2400">
                <a:ea typeface="黑体" pitchFamily="49" charset="-122"/>
              </a:rPr>
              <a:t>米以上的行车间距。 </a:t>
            </a:r>
          </a:p>
          <a:p>
            <a:endParaRPr lang="zh-CN" sz="2400">
              <a:ea typeface="黑体" pitchFamily="49" charset="-122"/>
            </a:endParaRPr>
          </a:p>
          <a:p>
            <a:r>
              <a:rPr lang="zh-CN" altLang="zh-CN" sz="2400">
                <a:ea typeface="黑体" pitchFamily="49" charset="-122"/>
              </a:rPr>
              <a:t>3.</a:t>
            </a:r>
            <a:r>
              <a:rPr lang="zh-CN" sz="2400">
                <a:ea typeface="黑体" pitchFamily="49" charset="-122"/>
              </a:rPr>
              <a:t>能见度小于</a:t>
            </a:r>
            <a:r>
              <a:rPr lang="zh-CN" altLang="zh-CN" sz="2400">
                <a:ea typeface="黑体" pitchFamily="49" charset="-122"/>
              </a:rPr>
              <a:t>100</a:t>
            </a:r>
            <a:r>
              <a:rPr lang="zh-CN" sz="2400">
                <a:ea typeface="黑体" pitchFamily="49" charset="-122"/>
              </a:rPr>
              <a:t>米大于</a:t>
            </a:r>
            <a:r>
              <a:rPr lang="zh-CN" altLang="zh-CN" sz="2400">
                <a:ea typeface="黑体" pitchFamily="49" charset="-122"/>
              </a:rPr>
              <a:t>50</a:t>
            </a:r>
            <a:r>
              <a:rPr lang="zh-CN" sz="2400">
                <a:ea typeface="黑体" pitchFamily="49" charset="-122"/>
              </a:rPr>
              <a:t>米时，必须开启雾灯和防眩目近光灯、示宽灯、尾灯，时速不得超过</a:t>
            </a:r>
            <a:r>
              <a:rPr lang="zh-CN" altLang="zh-CN" sz="2400">
                <a:ea typeface="黑体" pitchFamily="49" charset="-122"/>
              </a:rPr>
              <a:t>40</a:t>
            </a:r>
            <a:r>
              <a:rPr lang="zh-CN" sz="2400">
                <a:ea typeface="黑体" pitchFamily="49" charset="-122"/>
              </a:rPr>
              <a:t>公里</a:t>
            </a:r>
            <a:r>
              <a:rPr lang="zh-CN" altLang="zh-CN" sz="2400">
                <a:ea typeface="黑体" pitchFamily="49" charset="-122"/>
              </a:rPr>
              <a:t>;</a:t>
            </a:r>
            <a:r>
              <a:rPr lang="zh-CN" sz="2400">
                <a:ea typeface="黑体" pitchFamily="49" charset="-122"/>
              </a:rPr>
              <a:t>保持</a:t>
            </a:r>
            <a:r>
              <a:rPr lang="zh-CN" altLang="zh-CN" sz="2400">
                <a:ea typeface="黑体" pitchFamily="49" charset="-122"/>
              </a:rPr>
              <a:t>50</a:t>
            </a:r>
            <a:r>
              <a:rPr lang="zh-CN" sz="2400">
                <a:ea typeface="黑体" pitchFamily="49" charset="-122"/>
              </a:rPr>
              <a:t>米以上的行车间距。 </a:t>
            </a:r>
          </a:p>
          <a:p>
            <a:endParaRPr lang="zh-CN" sz="2400">
              <a:ea typeface="黑体" pitchFamily="49" charset="-122"/>
            </a:endParaRPr>
          </a:p>
          <a:p>
            <a:r>
              <a:rPr lang="zh-CN" altLang="zh-CN" sz="2400">
                <a:ea typeface="黑体" pitchFamily="49" charset="-122"/>
              </a:rPr>
              <a:t>4.</a:t>
            </a:r>
            <a:r>
              <a:rPr lang="zh-CN" sz="2400">
                <a:ea typeface="黑体" pitchFamily="49" charset="-122"/>
              </a:rPr>
              <a:t>能见度小于</a:t>
            </a:r>
            <a:r>
              <a:rPr lang="zh-CN" altLang="zh-CN" sz="2400">
                <a:ea typeface="黑体" pitchFamily="49" charset="-122"/>
              </a:rPr>
              <a:t>50</a:t>
            </a:r>
            <a:r>
              <a:rPr lang="zh-CN" sz="2400">
                <a:ea typeface="黑体" pitchFamily="49" charset="-122"/>
              </a:rPr>
              <a:t>米时，车辆禁止驶入高速公路。此时已进入高速公路的车辆，必须按规定开启有关灯光，驶离雾区，时速不得超过</a:t>
            </a:r>
            <a:r>
              <a:rPr lang="zh-CN" altLang="zh-CN" sz="2400">
                <a:ea typeface="黑体" pitchFamily="49" charset="-122"/>
              </a:rPr>
              <a:t>20</a:t>
            </a:r>
            <a:r>
              <a:rPr lang="zh-CN" sz="2400">
                <a:ea typeface="黑体" pitchFamily="49" charset="-122"/>
              </a:rPr>
              <a:t>公里。</a:t>
            </a:r>
            <a:endParaRPr lang="zh-CN" altLang="en-US" sz="2400">
              <a:ea typeface="黑体" pitchFamily="49" charset="-122"/>
            </a:endParaRPr>
          </a:p>
        </p:txBody>
      </p:sp>
    </p:spTree>
    <p:custDataLst>
      <p:tags r:id="rId1"/>
    </p:custDataLst>
  </p:cSld>
  <p:clrMapOvr>
    <a:masterClrMapping/>
  </p:clrMapOvr>
  <p:transition spd="slow">
    <p:newsflash/>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
          <p:cNvSpPr txBox="1">
            <a:spLocks noChangeArrowheads="1"/>
          </p:cNvSpPr>
          <p:nvPr>
            <p:custDataLst>
              <p:tags r:id="rId2"/>
            </p:custDataLst>
          </p:nvPr>
        </p:nvSpPr>
        <p:spPr bwMode="auto">
          <a:xfrm>
            <a:off x="702945" y="447675"/>
            <a:ext cx="5985510" cy="850900"/>
          </a:xfrm>
          <a:prstGeom prst="rect">
            <a:avLst/>
          </a:prstGeom>
          <a:noFill/>
          <a:ln>
            <a:noFill/>
          </a:ln>
        </p:spPr>
        <p:txBody>
          <a:bodyPr anchor="ctr">
            <a:normAutofit fontScale="97500" lnSpcReduction="10000"/>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fontAlgn="auto">
              <a:spcBef>
                <a:spcPct val="0"/>
              </a:spcBef>
              <a:spcAft>
                <a:spcPts val="0"/>
              </a:spcAft>
              <a:buFontTx/>
              <a:buNone/>
              <a:defRPr/>
            </a:pPr>
            <a:r>
              <a:rPr lang="zh-CN"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a:t>
            </a:r>
            <a:r>
              <a:rPr lang="en-US"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4</a:t>
            </a:r>
            <a:r>
              <a:rPr lang="zh-CN"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）冬季交通安全</a:t>
            </a:r>
          </a:p>
        </p:txBody>
      </p:sp>
      <p:sp>
        <p:nvSpPr>
          <p:cNvPr id="97282" name="文本框 1"/>
          <p:cNvSpPr txBox="1">
            <a:spLocks noChangeArrowheads="1"/>
          </p:cNvSpPr>
          <p:nvPr/>
        </p:nvSpPr>
        <p:spPr bwMode="auto">
          <a:xfrm>
            <a:off x="960438" y="1631950"/>
            <a:ext cx="4554537" cy="365125"/>
          </a:xfrm>
          <a:prstGeom prst="rect">
            <a:avLst/>
          </a:prstGeom>
          <a:noFill/>
          <a:ln w="9525">
            <a:noFill/>
            <a:miter lim="800000"/>
            <a:headEnd/>
            <a:tailEnd/>
          </a:ln>
        </p:spPr>
        <p:txBody>
          <a:bodyPr>
            <a:spAutoFit/>
          </a:bodyPr>
          <a:lstStyle/>
          <a:p>
            <a:r>
              <a:rPr lang="en-US" altLang="zh-CN">
                <a:ea typeface="黑体" pitchFamily="49" charset="-122"/>
              </a:rPr>
              <a:t>    </a:t>
            </a:r>
            <a:endParaRPr lang="zh-CN" altLang="en-US" sz="3200">
              <a:ea typeface="黑体" pitchFamily="49" charset="-122"/>
            </a:endParaRPr>
          </a:p>
        </p:txBody>
      </p:sp>
      <p:sp>
        <p:nvSpPr>
          <p:cNvPr id="97283" name="文本框 3"/>
          <p:cNvSpPr txBox="1">
            <a:spLocks noChangeArrowheads="1"/>
          </p:cNvSpPr>
          <p:nvPr/>
        </p:nvSpPr>
        <p:spPr bwMode="auto">
          <a:xfrm>
            <a:off x="676275" y="1298575"/>
            <a:ext cx="6013450" cy="2286000"/>
          </a:xfrm>
          <a:prstGeom prst="rect">
            <a:avLst/>
          </a:prstGeom>
          <a:noFill/>
          <a:ln w="9525">
            <a:noFill/>
            <a:miter lim="800000"/>
            <a:headEnd/>
            <a:tailEnd/>
          </a:ln>
        </p:spPr>
        <p:txBody>
          <a:bodyPr>
            <a:spAutoFit/>
          </a:bodyPr>
          <a:lstStyle/>
          <a:p>
            <a:r>
              <a:rPr lang="en-US" altLang="zh-CN" sz="2400">
                <a:ea typeface="黑体" pitchFamily="49" charset="-122"/>
              </a:rPr>
              <a:t>     </a:t>
            </a:r>
            <a:r>
              <a:rPr lang="zh-CN" altLang="en-US" sz="2400">
                <a:ea typeface="黑体" pitchFamily="49" charset="-122"/>
              </a:rPr>
              <a:t>100公里/小时=27.8米/秒，从你意识到要刹车、踩刹车车辆开始制动这段时间如果有一秒，就已经过去30米了，车辆从100公里/小时到停止，在普通黑色路面，有ABS的情况下，大约40-50米，所以，100公里/小时的时候要保证100米以上的安全距离</a:t>
            </a:r>
          </a:p>
        </p:txBody>
      </p:sp>
      <p:pic>
        <p:nvPicPr>
          <p:cNvPr id="97284" name="图片 2" descr="0BTPy300"/>
          <p:cNvPicPr>
            <a:picLocks noChangeAspect="1"/>
          </p:cNvPicPr>
          <p:nvPr/>
        </p:nvPicPr>
        <p:blipFill>
          <a:blip r:embed="rId5"/>
          <a:srcRect/>
          <a:stretch>
            <a:fillRect/>
          </a:stretch>
        </p:blipFill>
        <p:spPr bwMode="auto">
          <a:xfrm>
            <a:off x="1244600" y="3584575"/>
            <a:ext cx="4676775" cy="3067050"/>
          </a:xfrm>
          <a:prstGeom prst="rect">
            <a:avLst/>
          </a:prstGeom>
          <a:noFill/>
          <a:ln w="9525">
            <a:noFill/>
            <a:miter lim="800000"/>
            <a:headEnd/>
            <a:tailEnd/>
          </a:ln>
        </p:spPr>
      </p:pic>
      <p:sp>
        <p:nvSpPr>
          <p:cNvPr id="97285" name="文本框 4"/>
          <p:cNvSpPr txBox="1">
            <a:spLocks noChangeArrowheads="1"/>
          </p:cNvSpPr>
          <p:nvPr/>
        </p:nvSpPr>
        <p:spPr bwMode="auto">
          <a:xfrm>
            <a:off x="6586538" y="3676650"/>
            <a:ext cx="5356225" cy="2286000"/>
          </a:xfrm>
          <a:prstGeom prst="rect">
            <a:avLst/>
          </a:prstGeom>
          <a:noFill/>
          <a:ln w="9525">
            <a:noFill/>
            <a:miter lim="800000"/>
            <a:headEnd/>
            <a:tailEnd/>
          </a:ln>
        </p:spPr>
        <p:txBody>
          <a:bodyPr>
            <a:spAutoFit/>
          </a:bodyPr>
          <a:lstStyle/>
          <a:p>
            <a:r>
              <a:rPr lang="en-US" altLang="zh-CN">
                <a:ea typeface="黑体" pitchFamily="49" charset="-122"/>
              </a:rPr>
              <a:t>    </a:t>
            </a:r>
            <a:r>
              <a:rPr lang="zh-CN" altLang="en-US" sz="2400">
                <a:ea typeface="黑体" pitchFamily="49" charset="-122"/>
              </a:rPr>
              <a:t>行车过程中突然发现前面的车追尾了，而且此车撞停后，横亘了两个车道（最左侧道和相邻的另一条道）如果你以100公里的正常速度正在靠最左侧的道正常行驶，而你右侧后方车道又有一辆大车，你会怎么办？</a:t>
            </a:r>
          </a:p>
        </p:txBody>
      </p:sp>
    </p:spTree>
    <p:custDataLst>
      <p:tags r:id="rId1"/>
    </p:custDataLst>
  </p:cSld>
  <p:clrMapOvr>
    <a:masterClrMapping/>
  </p:clrMapOvr>
  <p:transition spd="slow">
    <p:newsflash/>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
          <p:cNvSpPr txBox="1">
            <a:spLocks noChangeArrowheads="1"/>
          </p:cNvSpPr>
          <p:nvPr>
            <p:custDataLst>
              <p:tags r:id="rId2"/>
            </p:custDataLst>
          </p:nvPr>
        </p:nvSpPr>
        <p:spPr bwMode="auto">
          <a:xfrm>
            <a:off x="702945" y="447675"/>
            <a:ext cx="5985510" cy="850900"/>
          </a:xfrm>
          <a:prstGeom prst="rect">
            <a:avLst/>
          </a:prstGeom>
          <a:noFill/>
          <a:ln>
            <a:noFill/>
          </a:ln>
        </p:spPr>
        <p:txBody>
          <a:bodyPr anchor="ctr">
            <a:normAutofit fontScale="97500" lnSpcReduction="10000"/>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fontAlgn="auto">
              <a:spcBef>
                <a:spcPct val="0"/>
              </a:spcBef>
              <a:spcAft>
                <a:spcPts val="0"/>
              </a:spcAft>
              <a:buFontTx/>
              <a:buNone/>
              <a:defRPr/>
            </a:pPr>
            <a:r>
              <a:rPr lang="zh-CN"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a:t>
            </a:r>
            <a:r>
              <a:rPr lang="en-US"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4</a:t>
            </a:r>
            <a:r>
              <a:rPr lang="zh-CN"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）冬季交通安全</a:t>
            </a:r>
          </a:p>
        </p:txBody>
      </p:sp>
      <p:sp>
        <p:nvSpPr>
          <p:cNvPr id="99330" name="文本框 1"/>
          <p:cNvSpPr txBox="1">
            <a:spLocks noChangeArrowheads="1"/>
          </p:cNvSpPr>
          <p:nvPr/>
        </p:nvSpPr>
        <p:spPr bwMode="auto">
          <a:xfrm>
            <a:off x="960438" y="1631950"/>
            <a:ext cx="5727700" cy="4479925"/>
          </a:xfrm>
          <a:prstGeom prst="rect">
            <a:avLst/>
          </a:prstGeom>
          <a:noFill/>
          <a:ln w="9525">
            <a:noFill/>
            <a:miter lim="800000"/>
            <a:headEnd/>
            <a:tailEnd/>
          </a:ln>
        </p:spPr>
        <p:txBody>
          <a:bodyPr>
            <a:spAutoFit/>
          </a:bodyPr>
          <a:lstStyle/>
          <a:p>
            <a:r>
              <a:rPr lang="en-US" altLang="zh-CN" sz="3200">
                <a:ea typeface="黑体" pitchFamily="49" charset="-122"/>
              </a:rPr>
              <a:t>    2.雨雾、霜冻等恶劣天气情况下，会造成路面摩擦系数降低，影响车辆制动效能，容易发生侧滑。因此，驾驶人在驾车通过易引发滑转的道路时，要严格控制车速，发生车辆侧滑情况，切不可急转方向或紧急制动，要充分利用发动机牵阻作用减速</a:t>
            </a:r>
            <a:endParaRPr lang="zh-CN" altLang="en-US" sz="3200">
              <a:ea typeface="黑体" pitchFamily="49" charset="-122"/>
            </a:endParaRPr>
          </a:p>
        </p:txBody>
      </p:sp>
      <p:sp>
        <p:nvSpPr>
          <p:cNvPr id="99331" name="文本框 3"/>
          <p:cNvSpPr txBox="1">
            <a:spLocks noChangeArrowheads="1"/>
          </p:cNvSpPr>
          <p:nvPr/>
        </p:nvSpPr>
        <p:spPr bwMode="auto">
          <a:xfrm>
            <a:off x="434975" y="1393825"/>
            <a:ext cx="5603875" cy="366713"/>
          </a:xfrm>
          <a:prstGeom prst="rect">
            <a:avLst/>
          </a:prstGeom>
          <a:noFill/>
          <a:ln w="9525">
            <a:noFill/>
            <a:miter lim="800000"/>
            <a:headEnd/>
            <a:tailEnd/>
          </a:ln>
        </p:spPr>
        <p:txBody>
          <a:bodyPr>
            <a:spAutoFit/>
          </a:bodyPr>
          <a:lstStyle/>
          <a:p>
            <a:r>
              <a:rPr lang="en-US" altLang="zh-CN">
                <a:ea typeface="黑体" pitchFamily="49" charset="-122"/>
              </a:rPr>
              <a:t>       </a:t>
            </a:r>
            <a:endParaRPr lang="zh-CN" altLang="en-US" sz="3200">
              <a:ea typeface="黑体" pitchFamily="49" charset="-122"/>
            </a:endParaRPr>
          </a:p>
        </p:txBody>
      </p:sp>
      <p:pic>
        <p:nvPicPr>
          <p:cNvPr id="99332" name="图片 4"/>
          <p:cNvPicPr>
            <a:picLocks noChangeAspect="1"/>
          </p:cNvPicPr>
          <p:nvPr/>
        </p:nvPicPr>
        <p:blipFill>
          <a:blip r:embed="rId5"/>
          <a:srcRect/>
          <a:stretch>
            <a:fillRect/>
          </a:stretch>
        </p:blipFill>
        <p:spPr bwMode="auto">
          <a:xfrm>
            <a:off x="6518275" y="2184400"/>
            <a:ext cx="5619750" cy="2941638"/>
          </a:xfrm>
          <a:prstGeom prst="rect">
            <a:avLst/>
          </a:prstGeom>
          <a:noFill/>
          <a:ln w="9525">
            <a:noFill/>
            <a:miter lim="800000"/>
            <a:headEnd/>
            <a:tailEnd/>
          </a:ln>
        </p:spPr>
      </p:pic>
    </p:spTree>
    <p:custDataLst>
      <p:tags r:id="rId1"/>
    </p:custDataLst>
  </p:cSld>
  <p:clrMapOvr>
    <a:masterClrMapping/>
  </p:clrMapOvr>
  <p:transition spd="slow">
    <p:newsflash/>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
          <p:cNvSpPr txBox="1">
            <a:spLocks noChangeArrowheads="1"/>
          </p:cNvSpPr>
          <p:nvPr>
            <p:custDataLst>
              <p:tags r:id="rId2"/>
            </p:custDataLst>
          </p:nvPr>
        </p:nvSpPr>
        <p:spPr bwMode="auto">
          <a:xfrm>
            <a:off x="702945" y="447675"/>
            <a:ext cx="5985510" cy="850900"/>
          </a:xfrm>
          <a:prstGeom prst="rect">
            <a:avLst/>
          </a:prstGeom>
          <a:noFill/>
          <a:ln>
            <a:noFill/>
          </a:ln>
        </p:spPr>
        <p:txBody>
          <a:bodyPr anchor="ctr">
            <a:normAutofit fontScale="97500" lnSpcReduction="10000"/>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fontAlgn="auto">
              <a:spcBef>
                <a:spcPct val="0"/>
              </a:spcBef>
              <a:spcAft>
                <a:spcPts val="0"/>
              </a:spcAft>
              <a:buFontTx/>
              <a:buNone/>
              <a:defRPr/>
            </a:pPr>
            <a:r>
              <a:rPr lang="zh-CN"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a:t>
            </a:r>
            <a:r>
              <a:rPr lang="en-US"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4</a:t>
            </a:r>
            <a:r>
              <a:rPr lang="zh-CN"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）冬季交通安全</a:t>
            </a:r>
          </a:p>
        </p:txBody>
      </p:sp>
      <p:sp>
        <p:nvSpPr>
          <p:cNvPr id="101378" name="文本框 1"/>
          <p:cNvSpPr txBox="1">
            <a:spLocks noChangeArrowheads="1"/>
          </p:cNvSpPr>
          <p:nvPr/>
        </p:nvSpPr>
        <p:spPr bwMode="auto">
          <a:xfrm>
            <a:off x="960438" y="1631950"/>
            <a:ext cx="5727700" cy="3017838"/>
          </a:xfrm>
          <a:prstGeom prst="rect">
            <a:avLst/>
          </a:prstGeom>
          <a:noFill/>
          <a:ln w="9525">
            <a:noFill/>
            <a:miter lim="800000"/>
            <a:headEnd/>
            <a:tailEnd/>
          </a:ln>
        </p:spPr>
        <p:txBody>
          <a:bodyPr>
            <a:spAutoFit/>
          </a:bodyPr>
          <a:lstStyle/>
          <a:p>
            <a:r>
              <a:rPr lang="en-US" altLang="zh-CN" sz="3200">
                <a:ea typeface="黑体" pitchFamily="49" charset="-122"/>
              </a:rPr>
              <a:t>    3.冬季气温低，驾驶人要注意加强车辆安全保养。出行前，一定要检查车况，特别要注意车胎气压是否正常，检查车灯、喇叭、转向、刹车、雨刷器等部件是否正常有效。</a:t>
            </a:r>
            <a:endParaRPr lang="zh-CN" altLang="en-US" sz="3200">
              <a:ea typeface="黑体" pitchFamily="49" charset="-122"/>
            </a:endParaRPr>
          </a:p>
        </p:txBody>
      </p:sp>
      <p:sp>
        <p:nvSpPr>
          <p:cNvPr id="101379" name="文本框 3"/>
          <p:cNvSpPr txBox="1">
            <a:spLocks noChangeArrowheads="1"/>
          </p:cNvSpPr>
          <p:nvPr/>
        </p:nvSpPr>
        <p:spPr bwMode="auto">
          <a:xfrm>
            <a:off x="434975" y="1393825"/>
            <a:ext cx="5603875" cy="366713"/>
          </a:xfrm>
          <a:prstGeom prst="rect">
            <a:avLst/>
          </a:prstGeom>
          <a:noFill/>
          <a:ln w="9525">
            <a:noFill/>
            <a:miter lim="800000"/>
            <a:headEnd/>
            <a:tailEnd/>
          </a:ln>
        </p:spPr>
        <p:txBody>
          <a:bodyPr>
            <a:spAutoFit/>
          </a:bodyPr>
          <a:lstStyle/>
          <a:p>
            <a:r>
              <a:rPr lang="en-US" altLang="zh-CN">
                <a:ea typeface="黑体" pitchFamily="49" charset="-122"/>
              </a:rPr>
              <a:t>       </a:t>
            </a:r>
            <a:endParaRPr lang="zh-CN" altLang="en-US" sz="3200">
              <a:ea typeface="黑体" pitchFamily="49" charset="-122"/>
            </a:endParaRPr>
          </a:p>
        </p:txBody>
      </p:sp>
      <p:pic>
        <p:nvPicPr>
          <p:cNvPr id="101380" name="图片 4"/>
          <p:cNvPicPr>
            <a:picLocks noChangeAspect="1"/>
          </p:cNvPicPr>
          <p:nvPr/>
        </p:nvPicPr>
        <p:blipFill>
          <a:blip r:embed="rId5"/>
          <a:srcRect/>
          <a:stretch>
            <a:fillRect/>
          </a:stretch>
        </p:blipFill>
        <p:spPr bwMode="auto">
          <a:xfrm>
            <a:off x="6518275" y="2184400"/>
            <a:ext cx="5619750" cy="2941638"/>
          </a:xfrm>
          <a:prstGeom prst="rect">
            <a:avLst/>
          </a:prstGeom>
          <a:noFill/>
          <a:ln w="9525">
            <a:noFill/>
            <a:miter lim="800000"/>
            <a:headEnd/>
            <a:tailEnd/>
          </a:ln>
        </p:spPr>
      </p:pic>
    </p:spTree>
    <p:custDataLst>
      <p:tags r:id="rId1"/>
    </p:custDataLst>
  </p:cSld>
  <p:clrMapOvr>
    <a:masterClrMapping/>
  </p:clrMapOvr>
  <p:transition spd="slow">
    <p:newsflash/>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
          <p:cNvSpPr txBox="1">
            <a:spLocks noChangeArrowheads="1"/>
          </p:cNvSpPr>
          <p:nvPr>
            <p:custDataLst>
              <p:tags r:id="rId2"/>
            </p:custDataLst>
          </p:nvPr>
        </p:nvSpPr>
        <p:spPr bwMode="auto">
          <a:xfrm>
            <a:off x="702945" y="447675"/>
            <a:ext cx="5985510" cy="850900"/>
          </a:xfrm>
          <a:prstGeom prst="rect">
            <a:avLst/>
          </a:prstGeom>
          <a:noFill/>
          <a:ln>
            <a:noFill/>
          </a:ln>
        </p:spPr>
        <p:txBody>
          <a:bodyPr anchor="ctr">
            <a:normAutofit fontScale="97500" lnSpcReduction="10000"/>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fontAlgn="auto">
              <a:spcBef>
                <a:spcPct val="0"/>
              </a:spcBef>
              <a:spcAft>
                <a:spcPts val="0"/>
              </a:spcAft>
              <a:buFontTx/>
              <a:buNone/>
              <a:defRPr/>
            </a:pPr>
            <a:r>
              <a:rPr lang="zh-CN"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a:t>
            </a:r>
            <a:r>
              <a:rPr lang="en-US"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4</a:t>
            </a:r>
            <a:r>
              <a:rPr lang="zh-CN"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）冬季交通安全</a:t>
            </a:r>
          </a:p>
        </p:txBody>
      </p:sp>
      <p:sp>
        <p:nvSpPr>
          <p:cNvPr id="103426" name="文本框 1"/>
          <p:cNvSpPr txBox="1">
            <a:spLocks noChangeArrowheads="1"/>
          </p:cNvSpPr>
          <p:nvPr/>
        </p:nvSpPr>
        <p:spPr bwMode="auto">
          <a:xfrm>
            <a:off x="960438" y="1631950"/>
            <a:ext cx="5727700" cy="579438"/>
          </a:xfrm>
          <a:prstGeom prst="rect">
            <a:avLst/>
          </a:prstGeom>
          <a:noFill/>
          <a:ln w="9525">
            <a:noFill/>
            <a:miter lim="800000"/>
            <a:headEnd/>
            <a:tailEnd/>
          </a:ln>
        </p:spPr>
        <p:txBody>
          <a:bodyPr>
            <a:spAutoFit/>
          </a:bodyPr>
          <a:lstStyle/>
          <a:p>
            <a:r>
              <a:rPr lang="en-US" altLang="zh-CN" sz="3200">
                <a:ea typeface="黑体" pitchFamily="49" charset="-122"/>
              </a:rPr>
              <a:t>    </a:t>
            </a:r>
            <a:endParaRPr lang="zh-CN" altLang="en-US" sz="3200">
              <a:ea typeface="黑体" pitchFamily="49" charset="-122"/>
            </a:endParaRPr>
          </a:p>
        </p:txBody>
      </p:sp>
      <p:sp>
        <p:nvSpPr>
          <p:cNvPr id="103427" name="文本框 3"/>
          <p:cNvSpPr txBox="1">
            <a:spLocks noChangeArrowheads="1"/>
          </p:cNvSpPr>
          <p:nvPr/>
        </p:nvSpPr>
        <p:spPr bwMode="auto">
          <a:xfrm>
            <a:off x="434975" y="1393825"/>
            <a:ext cx="5603875" cy="366713"/>
          </a:xfrm>
          <a:prstGeom prst="rect">
            <a:avLst/>
          </a:prstGeom>
          <a:noFill/>
          <a:ln w="9525">
            <a:noFill/>
            <a:miter lim="800000"/>
            <a:headEnd/>
            <a:tailEnd/>
          </a:ln>
        </p:spPr>
        <p:txBody>
          <a:bodyPr>
            <a:spAutoFit/>
          </a:bodyPr>
          <a:lstStyle/>
          <a:p>
            <a:r>
              <a:rPr lang="en-US" altLang="zh-CN">
                <a:ea typeface="黑体" pitchFamily="49" charset="-122"/>
              </a:rPr>
              <a:t>       </a:t>
            </a:r>
            <a:endParaRPr lang="zh-CN" altLang="en-US" sz="3200">
              <a:ea typeface="黑体" pitchFamily="49" charset="-122"/>
            </a:endParaRPr>
          </a:p>
        </p:txBody>
      </p:sp>
      <p:pic>
        <p:nvPicPr>
          <p:cNvPr id="103428" name="图片 2" descr="202816tuaiooz33ai2oqt6.jpg.thumb"/>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2816225" y="1298575"/>
            <a:ext cx="5133975" cy="3419475"/>
          </a:xfrm>
          <a:prstGeom prst="rect">
            <a:avLst/>
          </a:prstGeom>
          <a:noFill/>
          <a:ln w="9525">
            <a:noFill/>
            <a:miter lim="800000"/>
            <a:headEnd/>
            <a:tailEnd/>
          </a:ln>
        </p:spPr>
      </p:pic>
      <p:sp>
        <p:nvSpPr>
          <p:cNvPr id="103429" name="文本框 5"/>
          <p:cNvSpPr txBox="1">
            <a:spLocks noChangeArrowheads="1"/>
          </p:cNvSpPr>
          <p:nvPr/>
        </p:nvSpPr>
        <p:spPr bwMode="auto">
          <a:xfrm>
            <a:off x="319088" y="4718050"/>
            <a:ext cx="11061700" cy="1463675"/>
          </a:xfrm>
          <a:prstGeom prst="rect">
            <a:avLst/>
          </a:prstGeom>
          <a:noFill/>
          <a:ln w="9525">
            <a:noFill/>
            <a:miter lim="800000"/>
            <a:headEnd/>
            <a:tailEnd/>
          </a:ln>
        </p:spPr>
        <p:txBody>
          <a:bodyPr>
            <a:spAutoFit/>
          </a:bodyPr>
          <a:lstStyle/>
          <a:p>
            <a:r>
              <a:rPr lang="en-US" altLang="zh-CN">
                <a:ea typeface="黑体" pitchFamily="49" charset="-122"/>
                <a:sym typeface="+mn-ea"/>
              </a:rPr>
              <a:t>                                              </a:t>
            </a:r>
            <a:r>
              <a:rPr lang="zh-CN" altLang="en-US">
                <a:ea typeface="黑体" pitchFamily="49" charset="-122"/>
                <a:sym typeface="+mn-ea"/>
              </a:rPr>
              <a:t>长期停车</a:t>
            </a:r>
            <a:r>
              <a:rPr lang="zh-CN" altLang="en-US">
                <a:ea typeface="黑体" pitchFamily="49" charset="-122"/>
              </a:rPr>
              <a:t>什么时候需要竖起雨刷器？</a:t>
            </a:r>
          </a:p>
          <a:p>
            <a:r>
              <a:rPr lang="zh-CN" altLang="en-US">
                <a:ea typeface="黑体" pitchFamily="49" charset="-122"/>
              </a:rPr>
              <a:t>       尤其是在树下，树会分泌树胶掉到车上，与雨刷上的胶条发生粘合，产生的粘合物会弄到前挡风玻璃上，造成不好清洗甚至影响行车视线的麻烦。</a:t>
            </a:r>
          </a:p>
          <a:p>
            <a:r>
              <a:rPr lang="zh-CN" altLang="en-US">
                <a:ea typeface="黑体" pitchFamily="49" charset="-122"/>
              </a:rPr>
              <a:t>       冬季为了更好地保护好雨刷器，防止雨刷器在高温中被胶化，在冬季里被恶劣的天气冻在前挡风玻璃上，最好的方法就是将雨刷器与前挡风玻璃分离。</a:t>
            </a:r>
          </a:p>
        </p:txBody>
      </p:sp>
    </p:spTree>
    <p:custDataLst>
      <p:tags r:id="rId1"/>
    </p:custDataLst>
  </p:cSld>
  <p:clrMapOvr>
    <a:masterClrMapping/>
  </p:clrMapOvr>
  <p:transition spd="slow">
    <p:newsflash/>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
          <p:cNvSpPr txBox="1">
            <a:spLocks noChangeArrowheads="1"/>
          </p:cNvSpPr>
          <p:nvPr>
            <p:custDataLst>
              <p:tags r:id="rId2"/>
            </p:custDataLst>
          </p:nvPr>
        </p:nvSpPr>
        <p:spPr bwMode="auto">
          <a:xfrm>
            <a:off x="702945" y="447675"/>
            <a:ext cx="5985510" cy="850900"/>
          </a:xfrm>
          <a:prstGeom prst="rect">
            <a:avLst/>
          </a:prstGeom>
          <a:noFill/>
          <a:ln>
            <a:noFill/>
          </a:ln>
        </p:spPr>
        <p:txBody>
          <a:bodyPr anchor="ctr">
            <a:normAutofit fontScale="97500" lnSpcReduction="10000"/>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fontAlgn="auto">
              <a:spcBef>
                <a:spcPct val="0"/>
              </a:spcBef>
              <a:spcAft>
                <a:spcPts val="0"/>
              </a:spcAft>
              <a:buFontTx/>
              <a:buNone/>
              <a:defRPr/>
            </a:pPr>
            <a:r>
              <a:rPr lang="zh-CN"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a:t>
            </a:r>
            <a:r>
              <a:rPr lang="en-US"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4</a:t>
            </a:r>
            <a:r>
              <a:rPr lang="zh-CN"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）冬季交通安全</a:t>
            </a:r>
          </a:p>
        </p:txBody>
      </p:sp>
      <p:sp>
        <p:nvSpPr>
          <p:cNvPr id="105474" name="文本框 1"/>
          <p:cNvSpPr txBox="1">
            <a:spLocks noChangeArrowheads="1"/>
          </p:cNvSpPr>
          <p:nvPr/>
        </p:nvSpPr>
        <p:spPr bwMode="auto">
          <a:xfrm>
            <a:off x="960438" y="1631950"/>
            <a:ext cx="10823575" cy="2041525"/>
          </a:xfrm>
          <a:prstGeom prst="rect">
            <a:avLst/>
          </a:prstGeom>
          <a:noFill/>
          <a:ln w="9525">
            <a:noFill/>
            <a:miter lim="800000"/>
            <a:headEnd/>
            <a:tailEnd/>
          </a:ln>
        </p:spPr>
        <p:txBody>
          <a:bodyPr>
            <a:spAutoFit/>
          </a:bodyPr>
          <a:lstStyle/>
          <a:p>
            <a:r>
              <a:rPr lang="en-US" altLang="zh-CN" sz="3200">
                <a:ea typeface="黑体" pitchFamily="49" charset="-122"/>
              </a:rPr>
              <a:t>    4.</a:t>
            </a:r>
            <a:r>
              <a:rPr lang="zh-CN" altLang="en-US" sz="3200">
                <a:ea typeface="黑体" pitchFamily="49" charset="-122"/>
              </a:rPr>
              <a:t>乡镇道路交通隐患</a:t>
            </a:r>
          </a:p>
          <a:p>
            <a:r>
              <a:rPr lang="en-US" altLang="zh-CN" sz="3200">
                <a:ea typeface="黑体" pitchFamily="49" charset="-122"/>
              </a:rPr>
              <a:t>      1.冬季农村道路交通事故造成的死亡人数逐年上升。驾驶人在行经农村公路时，要特别注意行车安全。出行前熟悉路况，途中注意观察</a:t>
            </a:r>
            <a:r>
              <a:rPr lang="zh-CN" altLang="en-US" sz="3200">
                <a:ea typeface="黑体" pitchFamily="49" charset="-122"/>
              </a:rPr>
              <a:t>。</a:t>
            </a:r>
          </a:p>
        </p:txBody>
      </p:sp>
      <p:sp>
        <p:nvSpPr>
          <p:cNvPr id="105475" name="文本框 3"/>
          <p:cNvSpPr txBox="1">
            <a:spLocks noChangeArrowheads="1"/>
          </p:cNvSpPr>
          <p:nvPr/>
        </p:nvSpPr>
        <p:spPr bwMode="auto">
          <a:xfrm>
            <a:off x="434975" y="1393825"/>
            <a:ext cx="5603875" cy="366713"/>
          </a:xfrm>
          <a:prstGeom prst="rect">
            <a:avLst/>
          </a:prstGeom>
          <a:noFill/>
          <a:ln w="9525">
            <a:noFill/>
            <a:miter lim="800000"/>
            <a:headEnd/>
            <a:tailEnd/>
          </a:ln>
        </p:spPr>
        <p:txBody>
          <a:bodyPr>
            <a:spAutoFit/>
          </a:bodyPr>
          <a:lstStyle/>
          <a:p>
            <a:r>
              <a:rPr lang="en-US" altLang="zh-CN">
                <a:ea typeface="黑体" pitchFamily="49" charset="-122"/>
              </a:rPr>
              <a:t>       </a:t>
            </a:r>
            <a:endParaRPr lang="zh-CN" altLang="en-US" sz="3200">
              <a:ea typeface="黑体" pitchFamily="49" charset="-122"/>
            </a:endParaRPr>
          </a:p>
        </p:txBody>
      </p:sp>
      <p:pic>
        <p:nvPicPr>
          <p:cNvPr id="105476" name="图片 2" descr="W020160115551983343004"/>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10150" y="3236913"/>
            <a:ext cx="4657725" cy="3486150"/>
          </a:xfrm>
          <a:prstGeom prst="rect">
            <a:avLst/>
          </a:prstGeom>
          <a:noFill/>
          <a:ln w="9525">
            <a:noFill/>
            <a:miter lim="800000"/>
            <a:headEnd/>
            <a:tailEnd/>
          </a:ln>
        </p:spPr>
      </p:pic>
    </p:spTree>
    <p:custDataLst>
      <p:tags r:id="rId1"/>
    </p:custDataLst>
  </p:cSld>
  <p:clrMapOvr>
    <a:masterClrMapping/>
  </p:clrMapOvr>
  <p:transition spd="slow">
    <p:newsflash/>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
          <p:cNvSpPr txBox="1">
            <a:spLocks noChangeArrowheads="1"/>
          </p:cNvSpPr>
          <p:nvPr>
            <p:custDataLst>
              <p:tags r:id="rId2"/>
            </p:custDataLst>
          </p:nvPr>
        </p:nvSpPr>
        <p:spPr bwMode="auto">
          <a:xfrm>
            <a:off x="702945" y="447675"/>
            <a:ext cx="5985510" cy="850900"/>
          </a:xfrm>
          <a:prstGeom prst="rect">
            <a:avLst/>
          </a:prstGeom>
          <a:noFill/>
          <a:ln>
            <a:noFill/>
          </a:ln>
        </p:spPr>
        <p:txBody>
          <a:bodyPr anchor="ctr">
            <a:normAutofit fontScale="97500" lnSpcReduction="10000"/>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fontAlgn="auto">
              <a:spcBef>
                <a:spcPct val="0"/>
              </a:spcBef>
              <a:spcAft>
                <a:spcPts val="0"/>
              </a:spcAft>
              <a:buFontTx/>
              <a:buNone/>
              <a:defRPr/>
            </a:pPr>
            <a:r>
              <a:rPr lang="zh-CN"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a:t>
            </a:r>
            <a:r>
              <a:rPr lang="en-US"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4</a:t>
            </a:r>
            <a:r>
              <a:rPr lang="zh-CN"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）冬季交通安全</a:t>
            </a:r>
          </a:p>
        </p:txBody>
      </p:sp>
      <p:sp>
        <p:nvSpPr>
          <p:cNvPr id="107522" name="文本框 1"/>
          <p:cNvSpPr txBox="1">
            <a:spLocks noChangeArrowheads="1"/>
          </p:cNvSpPr>
          <p:nvPr/>
        </p:nvSpPr>
        <p:spPr bwMode="auto">
          <a:xfrm>
            <a:off x="960438" y="1631950"/>
            <a:ext cx="10823575" cy="1554163"/>
          </a:xfrm>
          <a:prstGeom prst="rect">
            <a:avLst/>
          </a:prstGeom>
          <a:noFill/>
          <a:ln w="9525">
            <a:noFill/>
            <a:miter lim="800000"/>
            <a:headEnd/>
            <a:tailEnd/>
          </a:ln>
        </p:spPr>
        <p:txBody>
          <a:bodyPr>
            <a:spAutoFit/>
          </a:bodyPr>
          <a:lstStyle/>
          <a:p>
            <a:r>
              <a:rPr lang="en-US" altLang="zh-CN" sz="3200">
                <a:ea typeface="黑体" pitchFamily="49" charset="-122"/>
              </a:rPr>
              <a:t>    2.冬季农闲赶集活动频繁，农村交通运输繁忙。拖拉机、货车货厢违法载人以及客货混装隐患多、危害大。千万不要乘坐货车、拖拉机、超员车出行</a:t>
            </a:r>
            <a:endParaRPr lang="zh-CN" altLang="en-US" sz="3200">
              <a:ea typeface="黑体" pitchFamily="49" charset="-122"/>
            </a:endParaRPr>
          </a:p>
        </p:txBody>
      </p:sp>
      <p:sp>
        <p:nvSpPr>
          <p:cNvPr id="107523" name="文本框 3"/>
          <p:cNvSpPr txBox="1">
            <a:spLocks noChangeArrowheads="1"/>
          </p:cNvSpPr>
          <p:nvPr/>
        </p:nvSpPr>
        <p:spPr bwMode="auto">
          <a:xfrm>
            <a:off x="434975" y="1393825"/>
            <a:ext cx="5603875" cy="366713"/>
          </a:xfrm>
          <a:prstGeom prst="rect">
            <a:avLst/>
          </a:prstGeom>
          <a:noFill/>
          <a:ln w="9525">
            <a:noFill/>
            <a:miter lim="800000"/>
            <a:headEnd/>
            <a:tailEnd/>
          </a:ln>
        </p:spPr>
        <p:txBody>
          <a:bodyPr>
            <a:spAutoFit/>
          </a:bodyPr>
          <a:lstStyle/>
          <a:p>
            <a:r>
              <a:rPr lang="en-US" altLang="zh-CN">
                <a:ea typeface="黑体" pitchFamily="49" charset="-122"/>
              </a:rPr>
              <a:t>       </a:t>
            </a:r>
            <a:endParaRPr lang="zh-CN" altLang="en-US" sz="3200">
              <a:ea typeface="黑体" pitchFamily="49" charset="-122"/>
            </a:endParaRPr>
          </a:p>
        </p:txBody>
      </p:sp>
      <p:pic>
        <p:nvPicPr>
          <p:cNvPr id="107524" name="图片 4" descr="001c25db23ed0c8ded844e"/>
          <p:cNvPicPr>
            <a:picLocks noChangeAspect="1"/>
          </p:cNvPicPr>
          <p:nvPr/>
        </p:nvPicPr>
        <p:blipFill>
          <a:blip r:embed="rId5"/>
          <a:srcRect/>
          <a:stretch>
            <a:fillRect/>
          </a:stretch>
        </p:blipFill>
        <p:spPr bwMode="auto">
          <a:xfrm>
            <a:off x="1165225" y="3186113"/>
            <a:ext cx="4873625" cy="3392487"/>
          </a:xfrm>
          <a:prstGeom prst="rect">
            <a:avLst/>
          </a:prstGeom>
          <a:noFill/>
          <a:ln w="9525">
            <a:noFill/>
            <a:miter lim="800000"/>
            <a:headEnd/>
            <a:tailEnd/>
          </a:ln>
        </p:spPr>
      </p:pic>
      <p:pic>
        <p:nvPicPr>
          <p:cNvPr id="107525" name="图片 5" descr="2009072115584237"/>
          <p:cNvPicPr>
            <a:picLocks noChangeAspect="1"/>
          </p:cNvPicPr>
          <p:nvPr/>
        </p:nvPicPr>
        <p:blipFill>
          <a:blip r:embed="rId6"/>
          <a:srcRect/>
          <a:stretch>
            <a:fillRect/>
          </a:stretch>
        </p:blipFill>
        <p:spPr bwMode="auto">
          <a:xfrm>
            <a:off x="6356350" y="3186113"/>
            <a:ext cx="4873625" cy="3392487"/>
          </a:xfrm>
          <a:prstGeom prst="rect">
            <a:avLst/>
          </a:prstGeom>
          <a:noFill/>
          <a:ln w="9525">
            <a:noFill/>
            <a:miter lim="800000"/>
            <a:headEnd/>
            <a:tailEnd/>
          </a:ln>
        </p:spPr>
      </p:pic>
    </p:spTree>
    <p:custDataLst>
      <p:tags r:id="rId1"/>
    </p:custDataLst>
  </p:cSld>
  <p:clrMapOvr>
    <a:masterClrMapping/>
  </p:clrMapOvr>
  <p:transition spd="slow">
    <p:newsflash/>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
          <p:cNvSpPr txBox="1">
            <a:spLocks noChangeArrowheads="1"/>
          </p:cNvSpPr>
          <p:nvPr>
            <p:custDataLst>
              <p:tags r:id="rId2"/>
            </p:custDataLst>
          </p:nvPr>
        </p:nvSpPr>
        <p:spPr bwMode="auto">
          <a:xfrm>
            <a:off x="702945" y="447675"/>
            <a:ext cx="5985510" cy="850900"/>
          </a:xfrm>
          <a:prstGeom prst="rect">
            <a:avLst/>
          </a:prstGeom>
          <a:noFill/>
          <a:ln>
            <a:noFill/>
          </a:ln>
        </p:spPr>
        <p:txBody>
          <a:bodyPr anchor="ctr">
            <a:normAutofit fontScale="97500" lnSpcReduction="10000"/>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fontAlgn="auto">
              <a:spcBef>
                <a:spcPct val="0"/>
              </a:spcBef>
              <a:spcAft>
                <a:spcPts val="0"/>
              </a:spcAft>
              <a:buFontTx/>
              <a:buNone/>
              <a:defRPr/>
            </a:pPr>
            <a:r>
              <a:rPr lang="zh-CN"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a:t>
            </a:r>
            <a:r>
              <a:rPr lang="en-US"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4</a:t>
            </a:r>
            <a:r>
              <a:rPr lang="zh-CN"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）冬季交通安全</a:t>
            </a:r>
          </a:p>
        </p:txBody>
      </p:sp>
      <p:sp>
        <p:nvSpPr>
          <p:cNvPr id="109570" name="文本框 1"/>
          <p:cNvSpPr txBox="1">
            <a:spLocks noChangeArrowheads="1"/>
          </p:cNvSpPr>
          <p:nvPr/>
        </p:nvSpPr>
        <p:spPr bwMode="auto">
          <a:xfrm>
            <a:off x="960438" y="1631950"/>
            <a:ext cx="5078412" cy="4479925"/>
          </a:xfrm>
          <a:prstGeom prst="rect">
            <a:avLst/>
          </a:prstGeom>
          <a:noFill/>
          <a:ln w="9525">
            <a:noFill/>
            <a:miter lim="800000"/>
            <a:headEnd/>
            <a:tailEnd/>
          </a:ln>
        </p:spPr>
        <p:txBody>
          <a:bodyPr>
            <a:spAutoFit/>
          </a:bodyPr>
          <a:lstStyle/>
          <a:p>
            <a:r>
              <a:rPr lang="en-US" altLang="zh-CN" sz="3200">
                <a:ea typeface="黑体" pitchFamily="49" charset="-122"/>
              </a:rPr>
              <a:t>    3.农村地区摩托车驾驶人无证驾车，不戴头盔、违规载客、酒后驾车、超速行驶等现象较为普遍，交通事故率较高，安全隐患严重。为了确保安全，请不要无证驾驶摩托车，不要驾驶无牌照摩托车，驾驶摩托车出行要戴安全头盔</a:t>
            </a:r>
          </a:p>
        </p:txBody>
      </p:sp>
      <p:sp>
        <p:nvSpPr>
          <p:cNvPr id="109571" name="文本框 3"/>
          <p:cNvSpPr txBox="1">
            <a:spLocks noChangeArrowheads="1"/>
          </p:cNvSpPr>
          <p:nvPr/>
        </p:nvSpPr>
        <p:spPr bwMode="auto">
          <a:xfrm>
            <a:off x="434975" y="1393825"/>
            <a:ext cx="5603875" cy="366713"/>
          </a:xfrm>
          <a:prstGeom prst="rect">
            <a:avLst/>
          </a:prstGeom>
          <a:noFill/>
          <a:ln w="9525">
            <a:noFill/>
            <a:miter lim="800000"/>
            <a:headEnd/>
            <a:tailEnd/>
          </a:ln>
        </p:spPr>
        <p:txBody>
          <a:bodyPr>
            <a:spAutoFit/>
          </a:bodyPr>
          <a:lstStyle/>
          <a:p>
            <a:r>
              <a:rPr lang="en-US" altLang="zh-CN">
                <a:ea typeface="黑体" pitchFamily="49" charset="-122"/>
              </a:rPr>
              <a:t>       </a:t>
            </a:r>
            <a:endParaRPr lang="zh-CN" altLang="en-US" sz="3200">
              <a:ea typeface="黑体" pitchFamily="49" charset="-122"/>
            </a:endParaRPr>
          </a:p>
        </p:txBody>
      </p:sp>
      <p:pic>
        <p:nvPicPr>
          <p:cNvPr id="109572" name="图片 2" descr="20151201041933227"/>
          <p:cNvPicPr>
            <a:picLocks noChangeAspect="1"/>
          </p:cNvPicPr>
          <p:nvPr/>
        </p:nvPicPr>
        <p:blipFill>
          <a:blip r:embed="rId5"/>
          <a:srcRect/>
          <a:stretch>
            <a:fillRect/>
          </a:stretch>
        </p:blipFill>
        <p:spPr bwMode="auto">
          <a:xfrm>
            <a:off x="6688138" y="2160588"/>
            <a:ext cx="4762500" cy="3170237"/>
          </a:xfrm>
          <a:prstGeom prst="rect">
            <a:avLst/>
          </a:prstGeom>
          <a:noFill/>
          <a:ln w="9525">
            <a:noFill/>
            <a:miter lim="800000"/>
            <a:headEnd/>
            <a:tailEnd/>
          </a:ln>
        </p:spPr>
      </p:pic>
    </p:spTree>
    <p:custDataLst>
      <p:tags r:id="rId1"/>
    </p:custDataLst>
  </p:cSld>
  <p:clrMapOvr>
    <a:masterClrMapping/>
  </p:clrMapOvr>
  <p:transition spd="slow">
    <p:newsfla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2"/>
            </p:custDataLst>
          </p:nvPr>
        </p:nvSpPr>
        <p:spPr>
          <a:xfrm>
            <a:off x="515938" y="363538"/>
            <a:ext cx="9082087" cy="939800"/>
          </a:xfrm>
          <a:prstGeom prst="rect">
            <a:avLst/>
          </a:prstGeom>
          <a:noFill/>
        </p:spPr>
        <p:txBody>
          <a:bodyPr anchor="ctr">
            <a:normAutofit/>
          </a:bodyPr>
          <a:lstStyle/>
          <a:p>
            <a:pPr fontAlgn="auto">
              <a:spcBef>
                <a:spcPts val="0"/>
              </a:spcBef>
              <a:spcAft>
                <a:spcPts val="0"/>
              </a:spcAft>
              <a:defRPr/>
            </a:pPr>
            <a:r>
              <a:rPr lang="zh-CN" altLang="en-US" sz="3600" dirty="0">
                <a:solidFill>
                  <a:schemeClr val="accent1"/>
                </a:solidFill>
                <a:latin typeface="+mn-lt"/>
                <a:ea typeface="+mn-ea"/>
                <a:sym typeface="+mn-ea"/>
              </a:rPr>
              <a:t>冬季施工危险源分析</a:t>
            </a:r>
            <a:endParaRPr lang="zh-CN" altLang="en-US" sz="3600" dirty="0">
              <a:solidFill>
                <a:schemeClr val="accent1"/>
              </a:solidFill>
              <a:latin typeface="+mj-lt"/>
              <a:ea typeface="+mj-ea"/>
              <a:cs typeface="+mj-cs"/>
              <a:sym typeface="+mn-ea"/>
            </a:endParaRPr>
          </a:p>
        </p:txBody>
      </p:sp>
      <p:sp>
        <p:nvSpPr>
          <p:cNvPr id="21506" name="文本框 5"/>
          <p:cNvSpPr txBox="1">
            <a:spLocks noChangeArrowheads="1"/>
          </p:cNvSpPr>
          <p:nvPr>
            <p:custDataLst>
              <p:tags r:id="rId3"/>
            </p:custDataLst>
          </p:nvPr>
        </p:nvSpPr>
        <p:spPr bwMode="auto">
          <a:xfrm>
            <a:off x="1554163" y="6005513"/>
            <a:ext cx="9083675" cy="596900"/>
          </a:xfrm>
          <a:prstGeom prst="rect">
            <a:avLst/>
          </a:prstGeom>
          <a:noFill/>
          <a:ln w="9525">
            <a:noFill/>
            <a:miter lim="800000"/>
            <a:headEnd/>
            <a:tailEnd/>
          </a:ln>
        </p:spPr>
        <p:txBody>
          <a:bodyPr anchor="ctr"/>
          <a:lstStyle/>
          <a:p>
            <a:r>
              <a:rPr lang="en-US" altLang="zh-CN">
                <a:ea typeface="黑体" pitchFamily="49" charset="-122"/>
              </a:rPr>
              <a:t>Lorem ipsum dolor sit amet, consectetur adipisicing elit.</a:t>
            </a:r>
            <a:endParaRPr lang="zh-CN" altLang="en-US">
              <a:ea typeface="黑体" pitchFamily="49" charset="-122"/>
            </a:endParaRPr>
          </a:p>
        </p:txBody>
      </p:sp>
      <p:sp>
        <p:nvSpPr>
          <p:cNvPr id="21507" name="文本框 2"/>
          <p:cNvSpPr txBox="1">
            <a:spLocks noChangeArrowheads="1"/>
          </p:cNvSpPr>
          <p:nvPr/>
        </p:nvSpPr>
        <p:spPr bwMode="auto">
          <a:xfrm>
            <a:off x="768350" y="1609725"/>
            <a:ext cx="4060825" cy="1736725"/>
          </a:xfrm>
          <a:prstGeom prst="rect">
            <a:avLst/>
          </a:prstGeom>
          <a:noFill/>
          <a:ln w="9525">
            <a:noFill/>
            <a:miter lim="800000"/>
            <a:headEnd/>
            <a:tailEnd/>
          </a:ln>
        </p:spPr>
        <p:txBody>
          <a:bodyPr>
            <a:spAutoFit/>
          </a:bodyPr>
          <a:lstStyle/>
          <a:p>
            <a:r>
              <a:rPr lang="en-US" altLang="zh-CN" sz="3600">
                <a:ea typeface="黑体" pitchFamily="49" charset="-122"/>
              </a:rPr>
              <a:t>2.</a:t>
            </a:r>
            <a:r>
              <a:rPr lang="zh-CN" altLang="en-US" sz="3600">
                <a:ea typeface="黑体" pitchFamily="49" charset="-122"/>
              </a:rPr>
              <a:t>人员在使用电热取暖时容易诱发火灾及触电事故</a:t>
            </a:r>
          </a:p>
        </p:txBody>
      </p:sp>
      <p:pic>
        <p:nvPicPr>
          <p:cNvPr id="21508" name="图片 3" descr="1-15012ZU92J96"/>
          <p:cNvPicPr>
            <a:picLocks noChangeAspect="1"/>
          </p:cNvPicPr>
          <p:nvPr/>
        </p:nvPicPr>
        <p:blipFill>
          <a:blip r:embed="rId6"/>
          <a:srcRect/>
          <a:stretch>
            <a:fillRect/>
          </a:stretch>
        </p:blipFill>
        <p:spPr bwMode="auto">
          <a:xfrm>
            <a:off x="679450" y="3441700"/>
            <a:ext cx="4010025" cy="2466975"/>
          </a:xfrm>
          <a:prstGeom prst="rect">
            <a:avLst/>
          </a:prstGeom>
          <a:noFill/>
          <a:ln w="9525">
            <a:noFill/>
            <a:miter lim="800000"/>
            <a:headEnd/>
            <a:tailEnd/>
          </a:ln>
        </p:spPr>
      </p:pic>
      <p:pic>
        <p:nvPicPr>
          <p:cNvPr id="21509" name="图片 6" descr="20151028_163539_194"/>
          <p:cNvPicPr>
            <a:picLocks noChangeAspect="1"/>
          </p:cNvPicPr>
          <p:nvPr/>
        </p:nvPicPr>
        <p:blipFill>
          <a:blip r:embed="rId7"/>
          <a:srcRect/>
          <a:stretch>
            <a:fillRect/>
          </a:stretch>
        </p:blipFill>
        <p:spPr bwMode="auto">
          <a:xfrm>
            <a:off x="4689475" y="1165225"/>
            <a:ext cx="7515225" cy="4979988"/>
          </a:xfrm>
          <a:prstGeom prst="rect">
            <a:avLst/>
          </a:prstGeom>
          <a:noFill/>
          <a:ln w="9525">
            <a:noFill/>
            <a:miter lim="800000"/>
            <a:headEnd/>
            <a:tailEnd/>
          </a:ln>
        </p:spPr>
      </p:pic>
    </p:spTree>
    <p:custDataLst>
      <p:tags r:id="rId1"/>
    </p:custDataLst>
  </p:cSld>
  <p:clrMapOvr>
    <a:masterClrMapping/>
  </p:clrMapOvr>
  <p:transition spd="slow">
    <p:newsflash/>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
          <p:cNvSpPr txBox="1">
            <a:spLocks noChangeArrowheads="1"/>
          </p:cNvSpPr>
          <p:nvPr>
            <p:custDataLst>
              <p:tags r:id="rId2"/>
            </p:custDataLst>
          </p:nvPr>
        </p:nvSpPr>
        <p:spPr bwMode="auto">
          <a:xfrm>
            <a:off x="702945" y="447675"/>
            <a:ext cx="5985510" cy="850900"/>
          </a:xfrm>
          <a:prstGeom prst="rect">
            <a:avLst/>
          </a:prstGeom>
          <a:noFill/>
          <a:ln>
            <a:noFill/>
          </a:ln>
        </p:spPr>
        <p:txBody>
          <a:bodyPr anchor="ctr">
            <a:normAutofit fontScale="97500" lnSpcReduction="10000"/>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fontAlgn="auto">
              <a:spcBef>
                <a:spcPct val="0"/>
              </a:spcBef>
              <a:spcAft>
                <a:spcPts val="0"/>
              </a:spcAft>
              <a:buFontTx/>
              <a:buNone/>
              <a:defRPr/>
            </a:pPr>
            <a:r>
              <a:rPr lang="zh-CN"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a:t>
            </a:r>
            <a:r>
              <a:rPr lang="en-US"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4</a:t>
            </a:r>
            <a:r>
              <a:rPr lang="zh-CN"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）冬季交通安全</a:t>
            </a:r>
          </a:p>
        </p:txBody>
      </p:sp>
      <p:sp>
        <p:nvSpPr>
          <p:cNvPr id="111618" name="文本框 1"/>
          <p:cNvSpPr txBox="1">
            <a:spLocks noChangeArrowheads="1"/>
          </p:cNvSpPr>
          <p:nvPr/>
        </p:nvSpPr>
        <p:spPr bwMode="auto">
          <a:xfrm>
            <a:off x="960438" y="1631950"/>
            <a:ext cx="10823575" cy="2530475"/>
          </a:xfrm>
          <a:prstGeom prst="rect">
            <a:avLst/>
          </a:prstGeom>
          <a:noFill/>
          <a:ln w="9525">
            <a:noFill/>
            <a:miter lim="800000"/>
            <a:headEnd/>
            <a:tailEnd/>
          </a:ln>
        </p:spPr>
        <p:txBody>
          <a:bodyPr>
            <a:spAutoFit/>
          </a:bodyPr>
          <a:lstStyle/>
          <a:p>
            <a:r>
              <a:rPr lang="en-US" altLang="zh-CN" sz="3200">
                <a:ea typeface="黑体" pitchFamily="49" charset="-122"/>
              </a:rPr>
              <a:t>    4.驾驶车辆要时刻注意观察前方道路情况，不接打手机，不查看、发送短信、微信，不与同车人员交谈，安全文明行车。恶劣天气驾车行驶更要集中注意力，保持“慢”、“稳”，注意文明礼让，遇有情况提前减速，切忌急打方向、急踩刹车</a:t>
            </a:r>
          </a:p>
        </p:txBody>
      </p:sp>
      <p:sp>
        <p:nvSpPr>
          <p:cNvPr id="111619" name="文本框 3"/>
          <p:cNvSpPr txBox="1">
            <a:spLocks noChangeArrowheads="1"/>
          </p:cNvSpPr>
          <p:nvPr/>
        </p:nvSpPr>
        <p:spPr bwMode="auto">
          <a:xfrm>
            <a:off x="434975" y="1393825"/>
            <a:ext cx="5603875" cy="366713"/>
          </a:xfrm>
          <a:prstGeom prst="rect">
            <a:avLst/>
          </a:prstGeom>
          <a:noFill/>
          <a:ln w="9525">
            <a:noFill/>
            <a:miter lim="800000"/>
            <a:headEnd/>
            <a:tailEnd/>
          </a:ln>
        </p:spPr>
        <p:txBody>
          <a:bodyPr>
            <a:spAutoFit/>
          </a:bodyPr>
          <a:lstStyle/>
          <a:p>
            <a:r>
              <a:rPr lang="en-US" altLang="zh-CN">
                <a:ea typeface="黑体" pitchFamily="49" charset="-122"/>
              </a:rPr>
              <a:t>       </a:t>
            </a:r>
            <a:endParaRPr lang="zh-CN" altLang="en-US" sz="3200">
              <a:ea typeface="黑体" pitchFamily="49" charset="-122"/>
            </a:endParaRPr>
          </a:p>
        </p:txBody>
      </p:sp>
      <p:pic>
        <p:nvPicPr>
          <p:cNvPr id="111620" name="图片 2" descr="uZT6e4nm_Zs1klbsIi5AZw%3D%3D%2F7917060963593664113"/>
          <p:cNvPicPr>
            <a:picLocks noChangeAspect="1"/>
          </p:cNvPicPr>
          <p:nvPr/>
        </p:nvPicPr>
        <p:blipFill>
          <a:blip r:embed="rId5"/>
          <a:srcRect/>
          <a:stretch>
            <a:fillRect/>
          </a:stretch>
        </p:blipFill>
        <p:spPr bwMode="auto">
          <a:xfrm>
            <a:off x="2197100" y="3624263"/>
            <a:ext cx="5651500" cy="3165475"/>
          </a:xfrm>
          <a:prstGeom prst="rect">
            <a:avLst/>
          </a:prstGeom>
          <a:noFill/>
          <a:ln w="9525">
            <a:noFill/>
            <a:miter lim="800000"/>
            <a:headEnd/>
            <a:tailEnd/>
          </a:ln>
        </p:spPr>
      </p:pic>
    </p:spTree>
    <p:custDataLst>
      <p:tags r:id="rId1"/>
    </p:custDataLst>
  </p:cSld>
  <p:clrMapOvr>
    <a:masterClrMapping/>
  </p:clrMapOvr>
  <p:transition spd="slow">
    <p:newsflash/>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
          <p:cNvSpPr txBox="1">
            <a:spLocks noChangeArrowheads="1"/>
          </p:cNvSpPr>
          <p:nvPr>
            <p:custDataLst>
              <p:tags r:id="rId2"/>
            </p:custDataLst>
          </p:nvPr>
        </p:nvSpPr>
        <p:spPr bwMode="auto">
          <a:xfrm>
            <a:off x="702945" y="447675"/>
            <a:ext cx="5985510" cy="850900"/>
          </a:xfrm>
          <a:prstGeom prst="rect">
            <a:avLst/>
          </a:prstGeom>
          <a:noFill/>
          <a:ln>
            <a:noFill/>
          </a:ln>
        </p:spPr>
        <p:txBody>
          <a:bodyPr anchor="ctr">
            <a:normAutofit fontScale="97500" lnSpcReduction="10000"/>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fontAlgn="auto">
              <a:spcBef>
                <a:spcPct val="0"/>
              </a:spcBef>
              <a:spcAft>
                <a:spcPts val="0"/>
              </a:spcAft>
              <a:buFontTx/>
              <a:buNone/>
              <a:defRPr/>
            </a:pPr>
            <a:r>
              <a:rPr lang="zh-CN"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a:t>
            </a:r>
            <a:r>
              <a:rPr lang="en-US"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4</a:t>
            </a:r>
            <a:r>
              <a:rPr lang="zh-CN"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）冬季交通安全</a:t>
            </a:r>
          </a:p>
        </p:txBody>
      </p:sp>
      <p:sp>
        <p:nvSpPr>
          <p:cNvPr id="113666" name="文本框 1"/>
          <p:cNvSpPr txBox="1">
            <a:spLocks noChangeArrowheads="1"/>
          </p:cNvSpPr>
          <p:nvPr/>
        </p:nvSpPr>
        <p:spPr bwMode="auto">
          <a:xfrm>
            <a:off x="869950" y="2466975"/>
            <a:ext cx="10823575" cy="1555750"/>
          </a:xfrm>
          <a:prstGeom prst="rect">
            <a:avLst/>
          </a:prstGeom>
          <a:noFill/>
          <a:ln w="9525">
            <a:noFill/>
            <a:miter lim="800000"/>
            <a:headEnd/>
            <a:tailEnd/>
          </a:ln>
        </p:spPr>
        <p:txBody>
          <a:bodyPr>
            <a:spAutoFit/>
          </a:bodyPr>
          <a:lstStyle/>
          <a:p>
            <a:r>
              <a:rPr lang="en-US" altLang="zh-CN" sz="3200">
                <a:ea typeface="黑体" pitchFamily="49" charset="-122"/>
              </a:rPr>
              <a:t>    1.在骑摩托车的过程中，车速务必是要认真控制的，尤其是在寒冷的冬季，车速更不要太高，控制在40-50迈就差不多了</a:t>
            </a:r>
          </a:p>
        </p:txBody>
      </p:sp>
      <p:sp>
        <p:nvSpPr>
          <p:cNvPr id="113667" name="文本框 3"/>
          <p:cNvSpPr txBox="1">
            <a:spLocks noChangeArrowheads="1"/>
          </p:cNvSpPr>
          <p:nvPr/>
        </p:nvSpPr>
        <p:spPr bwMode="auto">
          <a:xfrm>
            <a:off x="-22225" y="1485900"/>
            <a:ext cx="7235825" cy="577850"/>
          </a:xfrm>
          <a:prstGeom prst="rect">
            <a:avLst/>
          </a:prstGeom>
          <a:noFill/>
          <a:ln w="9525">
            <a:noFill/>
            <a:miter lim="800000"/>
            <a:headEnd/>
            <a:tailEnd/>
          </a:ln>
        </p:spPr>
        <p:txBody>
          <a:bodyPr>
            <a:spAutoFit/>
          </a:bodyPr>
          <a:lstStyle/>
          <a:p>
            <a:r>
              <a:rPr lang="en-US" altLang="zh-CN">
                <a:ea typeface="黑体" pitchFamily="49" charset="-122"/>
              </a:rPr>
              <a:t>                          </a:t>
            </a:r>
            <a:r>
              <a:rPr lang="zh-CN" altLang="zh-CN" sz="3200">
                <a:ea typeface="黑体" pitchFamily="49" charset="-122"/>
              </a:rPr>
              <a:t>摩托车、电瓶车驾驶安全</a:t>
            </a:r>
            <a:r>
              <a:rPr lang="en-US" altLang="zh-CN">
                <a:ea typeface="黑体" pitchFamily="49" charset="-122"/>
              </a:rPr>
              <a:t>       </a:t>
            </a:r>
            <a:endParaRPr lang="zh-CN" altLang="en-US" sz="3200">
              <a:ea typeface="黑体" pitchFamily="49" charset="-122"/>
            </a:endParaRPr>
          </a:p>
        </p:txBody>
      </p:sp>
      <p:pic>
        <p:nvPicPr>
          <p:cNvPr id="113668" name="图片 2" descr="83"/>
          <p:cNvPicPr>
            <a:picLocks noChangeAspect="1"/>
          </p:cNvPicPr>
          <p:nvPr/>
        </p:nvPicPr>
        <p:blipFill>
          <a:blip r:embed="rId5"/>
          <a:srcRect/>
          <a:stretch>
            <a:fillRect/>
          </a:stretch>
        </p:blipFill>
        <p:spPr bwMode="auto">
          <a:xfrm>
            <a:off x="3309938" y="3630613"/>
            <a:ext cx="4779962" cy="3008312"/>
          </a:xfrm>
          <a:prstGeom prst="rect">
            <a:avLst/>
          </a:prstGeom>
          <a:noFill/>
          <a:ln w="9525">
            <a:noFill/>
            <a:miter lim="800000"/>
            <a:headEnd/>
            <a:tailEnd/>
          </a:ln>
        </p:spPr>
      </p:pic>
    </p:spTree>
    <p:custDataLst>
      <p:tags r:id="rId1"/>
    </p:custDataLst>
  </p:cSld>
  <p:clrMapOvr>
    <a:masterClrMapping/>
  </p:clrMapOvr>
  <p:transition spd="slow">
    <p:newsflash/>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
          <p:cNvSpPr txBox="1">
            <a:spLocks noChangeArrowheads="1"/>
          </p:cNvSpPr>
          <p:nvPr>
            <p:custDataLst>
              <p:tags r:id="rId2"/>
            </p:custDataLst>
          </p:nvPr>
        </p:nvSpPr>
        <p:spPr bwMode="auto">
          <a:xfrm>
            <a:off x="702945" y="447675"/>
            <a:ext cx="5985510" cy="850900"/>
          </a:xfrm>
          <a:prstGeom prst="rect">
            <a:avLst/>
          </a:prstGeom>
          <a:noFill/>
          <a:ln>
            <a:noFill/>
          </a:ln>
        </p:spPr>
        <p:txBody>
          <a:bodyPr anchor="ctr">
            <a:normAutofit fontScale="97500" lnSpcReduction="10000"/>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fontAlgn="auto">
              <a:spcBef>
                <a:spcPct val="0"/>
              </a:spcBef>
              <a:spcAft>
                <a:spcPts val="0"/>
              </a:spcAft>
              <a:buFontTx/>
              <a:buNone/>
              <a:defRPr/>
            </a:pPr>
            <a:r>
              <a:rPr lang="zh-CN"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a:t>
            </a:r>
            <a:r>
              <a:rPr lang="en-US"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4</a:t>
            </a:r>
            <a:r>
              <a:rPr lang="zh-CN"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）冬季交通安全</a:t>
            </a:r>
          </a:p>
        </p:txBody>
      </p:sp>
      <p:sp>
        <p:nvSpPr>
          <p:cNvPr id="115714" name="文本框 1"/>
          <p:cNvSpPr txBox="1">
            <a:spLocks noChangeArrowheads="1"/>
          </p:cNvSpPr>
          <p:nvPr/>
        </p:nvSpPr>
        <p:spPr bwMode="auto">
          <a:xfrm>
            <a:off x="869950" y="2466975"/>
            <a:ext cx="10823575" cy="1066800"/>
          </a:xfrm>
          <a:prstGeom prst="rect">
            <a:avLst/>
          </a:prstGeom>
          <a:noFill/>
          <a:ln w="9525">
            <a:noFill/>
            <a:miter lim="800000"/>
            <a:headEnd/>
            <a:tailEnd/>
          </a:ln>
        </p:spPr>
        <p:txBody>
          <a:bodyPr>
            <a:spAutoFit/>
          </a:bodyPr>
          <a:lstStyle/>
          <a:p>
            <a:r>
              <a:rPr lang="en-US" altLang="zh-CN" sz="3200">
                <a:ea typeface="黑体" pitchFamily="49" charset="-122"/>
              </a:rPr>
              <a:t>    2.夜间驾驶摩托车时．最好穿具有反光性的衣服，佩带具有反光性的头盔</a:t>
            </a:r>
          </a:p>
        </p:txBody>
      </p:sp>
      <p:sp>
        <p:nvSpPr>
          <p:cNvPr id="115715" name="文本框 3"/>
          <p:cNvSpPr txBox="1">
            <a:spLocks noChangeArrowheads="1"/>
          </p:cNvSpPr>
          <p:nvPr/>
        </p:nvSpPr>
        <p:spPr bwMode="auto">
          <a:xfrm>
            <a:off x="-22225" y="1485900"/>
            <a:ext cx="6710363" cy="577850"/>
          </a:xfrm>
          <a:prstGeom prst="rect">
            <a:avLst/>
          </a:prstGeom>
          <a:noFill/>
          <a:ln w="9525">
            <a:noFill/>
            <a:miter lim="800000"/>
            <a:headEnd/>
            <a:tailEnd/>
          </a:ln>
        </p:spPr>
        <p:txBody>
          <a:bodyPr>
            <a:spAutoFit/>
          </a:bodyPr>
          <a:lstStyle/>
          <a:p>
            <a:r>
              <a:rPr lang="en-US" altLang="zh-CN">
                <a:ea typeface="黑体" pitchFamily="49" charset="-122"/>
              </a:rPr>
              <a:t>                          </a:t>
            </a:r>
            <a:r>
              <a:rPr lang="zh-CN" altLang="zh-CN" sz="3200">
                <a:ea typeface="黑体" pitchFamily="49" charset="-122"/>
              </a:rPr>
              <a:t>摩托车、电瓶车驾驶安全</a:t>
            </a:r>
            <a:r>
              <a:rPr lang="en-US" altLang="zh-CN">
                <a:ea typeface="黑体" pitchFamily="49" charset="-122"/>
              </a:rPr>
              <a:t>       </a:t>
            </a:r>
            <a:endParaRPr lang="zh-CN" altLang="en-US" sz="3200">
              <a:ea typeface="黑体" pitchFamily="49" charset="-122"/>
            </a:endParaRPr>
          </a:p>
        </p:txBody>
      </p:sp>
      <p:pic>
        <p:nvPicPr>
          <p:cNvPr id="115716" name="图片 2"/>
          <p:cNvPicPr>
            <a:picLocks noChangeAspect="1"/>
          </p:cNvPicPr>
          <p:nvPr/>
        </p:nvPicPr>
        <p:blipFill>
          <a:blip r:embed="rId5"/>
          <a:srcRect/>
          <a:stretch>
            <a:fillRect/>
          </a:stretch>
        </p:blipFill>
        <p:spPr bwMode="auto">
          <a:xfrm>
            <a:off x="4130675" y="3340100"/>
            <a:ext cx="5094288" cy="3227388"/>
          </a:xfrm>
          <a:prstGeom prst="rect">
            <a:avLst/>
          </a:prstGeom>
          <a:noFill/>
          <a:ln w="9525">
            <a:noFill/>
            <a:miter lim="800000"/>
            <a:headEnd/>
            <a:tailEnd/>
          </a:ln>
        </p:spPr>
      </p:pic>
    </p:spTree>
    <p:custDataLst>
      <p:tags r:id="rId1"/>
    </p:custDataLst>
  </p:cSld>
  <p:clrMapOvr>
    <a:masterClrMapping/>
  </p:clrMapOvr>
  <p:transition spd="slow">
    <p:newsflash/>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
          <p:cNvSpPr txBox="1">
            <a:spLocks noChangeArrowheads="1"/>
          </p:cNvSpPr>
          <p:nvPr>
            <p:custDataLst>
              <p:tags r:id="rId2"/>
            </p:custDataLst>
          </p:nvPr>
        </p:nvSpPr>
        <p:spPr bwMode="auto">
          <a:xfrm>
            <a:off x="702945" y="447675"/>
            <a:ext cx="5985510" cy="850900"/>
          </a:xfrm>
          <a:prstGeom prst="rect">
            <a:avLst/>
          </a:prstGeom>
          <a:noFill/>
          <a:ln>
            <a:noFill/>
          </a:ln>
        </p:spPr>
        <p:txBody>
          <a:bodyPr anchor="ctr">
            <a:normAutofit fontScale="97500" lnSpcReduction="10000"/>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fontAlgn="auto">
              <a:spcBef>
                <a:spcPct val="0"/>
              </a:spcBef>
              <a:spcAft>
                <a:spcPts val="0"/>
              </a:spcAft>
              <a:buFontTx/>
              <a:buNone/>
              <a:defRPr/>
            </a:pPr>
            <a:r>
              <a:rPr lang="zh-CN"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a:t>
            </a:r>
            <a:r>
              <a:rPr lang="en-US"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4</a:t>
            </a:r>
            <a:r>
              <a:rPr lang="zh-CN"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）冬季交通安全</a:t>
            </a:r>
          </a:p>
        </p:txBody>
      </p:sp>
      <p:sp>
        <p:nvSpPr>
          <p:cNvPr id="117762" name="文本框 1"/>
          <p:cNvSpPr txBox="1">
            <a:spLocks noChangeArrowheads="1"/>
          </p:cNvSpPr>
          <p:nvPr/>
        </p:nvSpPr>
        <p:spPr bwMode="auto">
          <a:xfrm>
            <a:off x="869950" y="2466975"/>
            <a:ext cx="10823575" cy="1555750"/>
          </a:xfrm>
          <a:prstGeom prst="rect">
            <a:avLst/>
          </a:prstGeom>
          <a:noFill/>
          <a:ln w="9525">
            <a:noFill/>
            <a:miter lim="800000"/>
            <a:headEnd/>
            <a:tailEnd/>
          </a:ln>
        </p:spPr>
        <p:txBody>
          <a:bodyPr>
            <a:spAutoFit/>
          </a:bodyPr>
          <a:lstStyle/>
          <a:p>
            <a:r>
              <a:rPr lang="en-US" altLang="zh-CN" sz="3200">
                <a:ea typeface="黑体" pitchFamily="49" charset="-122"/>
              </a:rPr>
              <a:t>    3.冬季天气寒冷，摩托车驾驶员的着装以轻便、紧身、保暖性强的防护衣为宜，要特别注意选用保暖性好的手套和防寒鞋，并对膝盖加以保护</a:t>
            </a:r>
          </a:p>
        </p:txBody>
      </p:sp>
      <p:sp>
        <p:nvSpPr>
          <p:cNvPr id="117763" name="文本框 3"/>
          <p:cNvSpPr txBox="1">
            <a:spLocks noChangeArrowheads="1"/>
          </p:cNvSpPr>
          <p:nvPr/>
        </p:nvSpPr>
        <p:spPr bwMode="auto">
          <a:xfrm>
            <a:off x="-22225" y="1485900"/>
            <a:ext cx="7021513" cy="577850"/>
          </a:xfrm>
          <a:prstGeom prst="rect">
            <a:avLst/>
          </a:prstGeom>
          <a:noFill/>
          <a:ln w="9525">
            <a:noFill/>
            <a:miter lim="800000"/>
            <a:headEnd/>
            <a:tailEnd/>
          </a:ln>
        </p:spPr>
        <p:txBody>
          <a:bodyPr>
            <a:spAutoFit/>
          </a:bodyPr>
          <a:lstStyle/>
          <a:p>
            <a:r>
              <a:rPr lang="en-US" altLang="zh-CN">
                <a:ea typeface="黑体" pitchFamily="49" charset="-122"/>
              </a:rPr>
              <a:t>                          </a:t>
            </a:r>
            <a:r>
              <a:rPr lang="zh-CN" altLang="zh-CN" sz="3200">
                <a:ea typeface="黑体" pitchFamily="49" charset="-122"/>
              </a:rPr>
              <a:t>摩托车、电瓶车驾驶安全</a:t>
            </a:r>
            <a:r>
              <a:rPr lang="en-US" altLang="zh-CN">
                <a:ea typeface="黑体" pitchFamily="49" charset="-122"/>
              </a:rPr>
              <a:t>       </a:t>
            </a:r>
            <a:endParaRPr lang="zh-CN" altLang="en-US" sz="3200">
              <a:ea typeface="黑体" pitchFamily="49" charset="-122"/>
            </a:endParaRPr>
          </a:p>
        </p:txBody>
      </p:sp>
      <p:pic>
        <p:nvPicPr>
          <p:cNvPr id="117764" name="图片 2" descr="u=667536938,263490556&amp;fm=21&amp;gp=0"/>
          <p:cNvPicPr>
            <a:picLocks noChangeAspect="1"/>
          </p:cNvPicPr>
          <p:nvPr/>
        </p:nvPicPr>
        <p:blipFill>
          <a:blip r:embed="rId5"/>
          <a:srcRect/>
          <a:stretch>
            <a:fillRect/>
          </a:stretch>
        </p:blipFill>
        <p:spPr bwMode="auto">
          <a:xfrm>
            <a:off x="6770688" y="3522663"/>
            <a:ext cx="3144837" cy="3144837"/>
          </a:xfrm>
          <a:prstGeom prst="rect">
            <a:avLst/>
          </a:prstGeom>
          <a:noFill/>
          <a:ln w="9525">
            <a:noFill/>
            <a:miter lim="800000"/>
            <a:headEnd/>
            <a:tailEnd/>
          </a:ln>
        </p:spPr>
      </p:pic>
      <p:pic>
        <p:nvPicPr>
          <p:cNvPr id="117765" name="图片 4" descr="OOOPIC_hali715_2009111183615364eee80c21"/>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2746375" y="3925888"/>
            <a:ext cx="3228975" cy="2813050"/>
          </a:xfrm>
          <a:prstGeom prst="rect">
            <a:avLst/>
          </a:prstGeom>
          <a:noFill/>
          <a:ln w="9525">
            <a:noFill/>
            <a:miter lim="800000"/>
            <a:headEnd/>
            <a:tailEnd/>
          </a:ln>
        </p:spPr>
      </p:pic>
    </p:spTree>
    <p:custDataLst>
      <p:tags r:id="rId1"/>
    </p:custDataLst>
  </p:cSld>
  <p:clrMapOvr>
    <a:masterClrMapping/>
  </p:clrMapOvr>
  <p:transition spd="slow">
    <p:newsflash/>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
          <p:cNvSpPr txBox="1">
            <a:spLocks noChangeArrowheads="1"/>
          </p:cNvSpPr>
          <p:nvPr>
            <p:custDataLst>
              <p:tags r:id="rId2"/>
            </p:custDataLst>
          </p:nvPr>
        </p:nvSpPr>
        <p:spPr bwMode="auto">
          <a:xfrm>
            <a:off x="702945" y="447675"/>
            <a:ext cx="5985510" cy="850900"/>
          </a:xfrm>
          <a:prstGeom prst="rect">
            <a:avLst/>
          </a:prstGeom>
          <a:noFill/>
          <a:ln>
            <a:noFill/>
          </a:ln>
        </p:spPr>
        <p:txBody>
          <a:bodyPr anchor="ctr">
            <a:normAutofit fontScale="97500" lnSpcReduction="10000"/>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fontAlgn="auto">
              <a:spcBef>
                <a:spcPct val="0"/>
              </a:spcBef>
              <a:spcAft>
                <a:spcPts val="0"/>
              </a:spcAft>
              <a:buFontTx/>
              <a:buNone/>
              <a:defRPr/>
            </a:pPr>
            <a:r>
              <a:rPr lang="zh-CN"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a:t>
            </a:r>
            <a:r>
              <a:rPr lang="en-US"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4</a:t>
            </a:r>
            <a:r>
              <a:rPr lang="zh-CN"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）冬季交通安全</a:t>
            </a:r>
          </a:p>
        </p:txBody>
      </p:sp>
      <p:sp>
        <p:nvSpPr>
          <p:cNvPr id="119810" name="文本框 1"/>
          <p:cNvSpPr txBox="1">
            <a:spLocks noChangeArrowheads="1"/>
          </p:cNvSpPr>
          <p:nvPr/>
        </p:nvSpPr>
        <p:spPr bwMode="auto">
          <a:xfrm>
            <a:off x="869950" y="2466975"/>
            <a:ext cx="10823575" cy="579438"/>
          </a:xfrm>
          <a:prstGeom prst="rect">
            <a:avLst/>
          </a:prstGeom>
          <a:noFill/>
          <a:ln w="9525">
            <a:noFill/>
            <a:miter lim="800000"/>
            <a:headEnd/>
            <a:tailEnd/>
          </a:ln>
        </p:spPr>
        <p:txBody>
          <a:bodyPr>
            <a:spAutoFit/>
          </a:bodyPr>
          <a:lstStyle/>
          <a:p>
            <a:r>
              <a:rPr lang="en-US" altLang="zh-CN" sz="3200">
                <a:ea typeface="黑体" pitchFamily="49" charset="-122"/>
              </a:rPr>
              <a:t>      </a:t>
            </a:r>
            <a:r>
              <a:rPr lang="zh-CN" altLang="en-US" sz="3200">
                <a:solidFill>
                  <a:srgbClr val="FF0000"/>
                </a:solidFill>
                <a:ea typeface="黑体" pitchFamily="49" charset="-122"/>
              </a:rPr>
              <a:t>神器四件套的危害</a:t>
            </a:r>
          </a:p>
        </p:txBody>
      </p:sp>
      <p:sp>
        <p:nvSpPr>
          <p:cNvPr id="119811" name="文本框 3"/>
          <p:cNvSpPr txBox="1">
            <a:spLocks noChangeArrowheads="1"/>
          </p:cNvSpPr>
          <p:nvPr/>
        </p:nvSpPr>
        <p:spPr bwMode="auto">
          <a:xfrm>
            <a:off x="-22225" y="1485900"/>
            <a:ext cx="6829425" cy="577850"/>
          </a:xfrm>
          <a:prstGeom prst="rect">
            <a:avLst/>
          </a:prstGeom>
          <a:noFill/>
          <a:ln w="9525">
            <a:noFill/>
            <a:miter lim="800000"/>
            <a:headEnd/>
            <a:tailEnd/>
          </a:ln>
        </p:spPr>
        <p:txBody>
          <a:bodyPr>
            <a:spAutoFit/>
          </a:bodyPr>
          <a:lstStyle/>
          <a:p>
            <a:r>
              <a:rPr lang="en-US" altLang="zh-CN">
                <a:ea typeface="黑体" pitchFamily="49" charset="-122"/>
              </a:rPr>
              <a:t>                          </a:t>
            </a:r>
            <a:r>
              <a:rPr lang="zh-CN" altLang="zh-CN" sz="3200">
                <a:ea typeface="黑体" pitchFamily="49" charset="-122"/>
              </a:rPr>
              <a:t>摩托车、电瓶车驾驶安全</a:t>
            </a:r>
            <a:r>
              <a:rPr lang="en-US" altLang="zh-CN">
                <a:ea typeface="黑体" pitchFamily="49" charset="-122"/>
              </a:rPr>
              <a:t>       </a:t>
            </a:r>
            <a:endParaRPr lang="zh-CN" altLang="en-US" sz="3200">
              <a:ea typeface="黑体" pitchFamily="49" charset="-122"/>
            </a:endParaRPr>
          </a:p>
        </p:txBody>
      </p:sp>
      <p:sp>
        <p:nvSpPr>
          <p:cNvPr id="119812" name="文本框 2"/>
          <p:cNvSpPr txBox="1">
            <a:spLocks noChangeArrowheads="1"/>
          </p:cNvSpPr>
          <p:nvPr/>
        </p:nvSpPr>
        <p:spPr bwMode="auto">
          <a:xfrm>
            <a:off x="631825" y="3309938"/>
            <a:ext cx="6462713" cy="2224087"/>
          </a:xfrm>
          <a:prstGeom prst="rect">
            <a:avLst/>
          </a:prstGeom>
          <a:noFill/>
          <a:ln w="9525">
            <a:noFill/>
            <a:miter lim="800000"/>
            <a:headEnd/>
            <a:tailEnd/>
          </a:ln>
        </p:spPr>
        <p:txBody>
          <a:bodyPr>
            <a:spAutoFit/>
          </a:bodyPr>
          <a:lstStyle/>
          <a:p>
            <a:r>
              <a:rPr lang="zh-CN" altLang="en-US">
                <a:ea typeface="黑体" pitchFamily="49" charset="-122"/>
              </a:rPr>
              <a:t> </a:t>
            </a:r>
            <a:r>
              <a:rPr lang="zh-CN" altLang="en-US" sz="2800">
                <a:solidFill>
                  <a:srgbClr val="FF0000"/>
                </a:solidFill>
                <a:ea typeface="黑体" pitchFamily="49" charset="-122"/>
              </a:rPr>
              <a:t>车把套</a:t>
            </a:r>
            <a:r>
              <a:rPr lang="zh-CN" altLang="en-US" sz="2800">
                <a:ea typeface="黑体" pitchFamily="49" charset="-122"/>
              </a:rPr>
              <a:t>：因为刹车、油门、离合器都被包裹在内，驾驶人手伸进去时对整辆车仪器的操作不是很方便，如果一旦发生紧急情况，想要及时的从套住的结构里面抽离双手就非常困难</a:t>
            </a:r>
          </a:p>
        </p:txBody>
      </p:sp>
      <p:pic>
        <p:nvPicPr>
          <p:cNvPr id="119813" name="图片 4" descr="rBEhV1I74aEIAAAAAAQW24-SpoEAADXHgPsgrQABBbz480"/>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575550" y="236538"/>
            <a:ext cx="3506788" cy="3506787"/>
          </a:xfrm>
          <a:prstGeom prst="rect">
            <a:avLst/>
          </a:prstGeom>
          <a:noFill/>
          <a:ln w="9525">
            <a:noFill/>
            <a:miter lim="800000"/>
            <a:headEnd/>
            <a:tailEnd/>
          </a:ln>
        </p:spPr>
      </p:pic>
      <p:pic>
        <p:nvPicPr>
          <p:cNvPr id="119814" name="图片 5" descr="4627bb18972bd407953406a578899e510eb309fe"/>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6832600" y="3743325"/>
            <a:ext cx="5313363" cy="2986088"/>
          </a:xfrm>
          <a:prstGeom prst="rect">
            <a:avLst/>
          </a:prstGeom>
          <a:noFill/>
          <a:ln w="9525">
            <a:noFill/>
            <a:miter lim="800000"/>
            <a:headEnd/>
            <a:tailEnd/>
          </a:ln>
        </p:spPr>
      </p:pic>
    </p:spTree>
    <p:custDataLst>
      <p:tags r:id="rId1"/>
    </p:custDataLst>
  </p:cSld>
  <p:clrMapOvr>
    <a:masterClrMapping/>
  </p:clrMapOvr>
  <p:transition spd="slow">
    <p:newsflash/>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
          <p:cNvSpPr txBox="1">
            <a:spLocks noChangeArrowheads="1"/>
          </p:cNvSpPr>
          <p:nvPr>
            <p:custDataLst>
              <p:tags r:id="rId2"/>
            </p:custDataLst>
          </p:nvPr>
        </p:nvSpPr>
        <p:spPr bwMode="auto">
          <a:xfrm>
            <a:off x="702945" y="447675"/>
            <a:ext cx="5985510" cy="850900"/>
          </a:xfrm>
          <a:prstGeom prst="rect">
            <a:avLst/>
          </a:prstGeom>
          <a:noFill/>
          <a:ln>
            <a:noFill/>
          </a:ln>
        </p:spPr>
        <p:txBody>
          <a:bodyPr anchor="ctr">
            <a:normAutofit fontScale="97500" lnSpcReduction="10000"/>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fontAlgn="auto">
              <a:spcBef>
                <a:spcPct val="0"/>
              </a:spcBef>
              <a:spcAft>
                <a:spcPts val="0"/>
              </a:spcAft>
              <a:buFontTx/>
              <a:buNone/>
              <a:defRPr/>
            </a:pPr>
            <a:r>
              <a:rPr lang="zh-CN"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a:t>
            </a:r>
            <a:r>
              <a:rPr lang="en-US"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4</a:t>
            </a:r>
            <a:r>
              <a:rPr lang="zh-CN"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）冬季交通安全</a:t>
            </a:r>
          </a:p>
        </p:txBody>
      </p:sp>
      <p:sp>
        <p:nvSpPr>
          <p:cNvPr id="121858" name="文本框 1"/>
          <p:cNvSpPr txBox="1">
            <a:spLocks noChangeArrowheads="1"/>
          </p:cNvSpPr>
          <p:nvPr/>
        </p:nvSpPr>
        <p:spPr bwMode="auto">
          <a:xfrm>
            <a:off x="869950" y="2466975"/>
            <a:ext cx="10823575" cy="579438"/>
          </a:xfrm>
          <a:prstGeom prst="rect">
            <a:avLst/>
          </a:prstGeom>
          <a:noFill/>
          <a:ln w="9525">
            <a:noFill/>
            <a:miter lim="800000"/>
            <a:headEnd/>
            <a:tailEnd/>
          </a:ln>
        </p:spPr>
        <p:txBody>
          <a:bodyPr>
            <a:spAutoFit/>
          </a:bodyPr>
          <a:lstStyle/>
          <a:p>
            <a:r>
              <a:rPr lang="en-US" altLang="zh-CN" sz="3200">
                <a:ea typeface="黑体" pitchFamily="49" charset="-122"/>
              </a:rPr>
              <a:t>      </a:t>
            </a:r>
            <a:r>
              <a:rPr lang="zh-CN" altLang="en-US" sz="3200">
                <a:solidFill>
                  <a:srgbClr val="FF0000"/>
                </a:solidFill>
                <a:ea typeface="黑体" pitchFamily="49" charset="-122"/>
              </a:rPr>
              <a:t>神器四件套的危害</a:t>
            </a:r>
          </a:p>
        </p:txBody>
      </p:sp>
      <p:sp>
        <p:nvSpPr>
          <p:cNvPr id="121859" name="文本框 3"/>
          <p:cNvSpPr txBox="1">
            <a:spLocks noChangeArrowheads="1"/>
          </p:cNvSpPr>
          <p:nvPr/>
        </p:nvSpPr>
        <p:spPr bwMode="auto">
          <a:xfrm>
            <a:off x="-22225" y="1485900"/>
            <a:ext cx="5202238" cy="577850"/>
          </a:xfrm>
          <a:prstGeom prst="rect">
            <a:avLst/>
          </a:prstGeom>
          <a:noFill/>
          <a:ln w="9525">
            <a:noFill/>
            <a:miter lim="800000"/>
            <a:headEnd/>
            <a:tailEnd/>
          </a:ln>
        </p:spPr>
        <p:txBody>
          <a:bodyPr>
            <a:spAutoFit/>
          </a:bodyPr>
          <a:lstStyle/>
          <a:p>
            <a:r>
              <a:rPr lang="en-US" altLang="zh-CN">
                <a:ea typeface="黑体" pitchFamily="49" charset="-122"/>
              </a:rPr>
              <a:t>                          </a:t>
            </a:r>
            <a:r>
              <a:rPr lang="zh-CN" altLang="zh-CN" sz="3200">
                <a:ea typeface="黑体" pitchFamily="49" charset="-122"/>
              </a:rPr>
              <a:t>摩托车驾驶安全</a:t>
            </a:r>
            <a:r>
              <a:rPr lang="en-US" altLang="zh-CN">
                <a:ea typeface="黑体" pitchFamily="49" charset="-122"/>
              </a:rPr>
              <a:t>       </a:t>
            </a:r>
            <a:endParaRPr lang="zh-CN" altLang="en-US" sz="3200">
              <a:ea typeface="黑体" pitchFamily="49" charset="-122"/>
            </a:endParaRPr>
          </a:p>
        </p:txBody>
      </p:sp>
      <p:sp>
        <p:nvSpPr>
          <p:cNvPr id="121860" name="文本框 2"/>
          <p:cNvSpPr txBox="1">
            <a:spLocks noChangeArrowheads="1"/>
          </p:cNvSpPr>
          <p:nvPr/>
        </p:nvSpPr>
        <p:spPr bwMode="auto">
          <a:xfrm>
            <a:off x="631825" y="3309938"/>
            <a:ext cx="6462713" cy="2651125"/>
          </a:xfrm>
          <a:prstGeom prst="rect">
            <a:avLst/>
          </a:prstGeom>
          <a:noFill/>
          <a:ln w="9525">
            <a:noFill/>
            <a:miter lim="800000"/>
            <a:headEnd/>
            <a:tailEnd/>
          </a:ln>
        </p:spPr>
        <p:txBody>
          <a:bodyPr>
            <a:spAutoFit/>
          </a:bodyPr>
          <a:lstStyle/>
          <a:p>
            <a:r>
              <a:rPr lang="zh-CN" altLang="en-US" sz="2800">
                <a:solidFill>
                  <a:srgbClr val="FF0000"/>
                </a:solidFill>
                <a:ea typeface="黑体" pitchFamily="49" charset="-122"/>
              </a:rPr>
              <a:t>挡风被</a:t>
            </a:r>
            <a:r>
              <a:rPr lang="zh-CN" altLang="en-US" sz="2800">
                <a:ea typeface="黑体" pitchFamily="49" charset="-122"/>
              </a:rPr>
              <a:t>，体积比较大，整个面积已经超过车体，容易被其他车子带到或者勾到，行驶过程中一旦被其它车辆勾到，就极其容易导致翻车，如果不小心摔倒，手和脚也不能快速伸出来撑地，整个人可能就摔到地上去</a:t>
            </a:r>
          </a:p>
        </p:txBody>
      </p:sp>
      <p:pic>
        <p:nvPicPr>
          <p:cNvPr id="121861" name="图片 5" descr="big_56f0fd564fdf861d16a467e70920e8f2"/>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302500" y="2379663"/>
            <a:ext cx="4591050" cy="3059112"/>
          </a:xfrm>
          <a:prstGeom prst="rect">
            <a:avLst/>
          </a:prstGeom>
          <a:noFill/>
          <a:ln w="9525">
            <a:noFill/>
            <a:miter lim="800000"/>
            <a:headEnd/>
            <a:tailEnd/>
          </a:ln>
        </p:spPr>
      </p:pic>
    </p:spTree>
    <p:custDataLst>
      <p:tags r:id="rId1"/>
    </p:custDataLst>
  </p:cSld>
  <p:clrMapOvr>
    <a:masterClrMapping/>
  </p:clrMapOvr>
  <p:transition spd="slow">
    <p:newsflash/>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
          <p:cNvSpPr txBox="1">
            <a:spLocks noChangeArrowheads="1"/>
          </p:cNvSpPr>
          <p:nvPr>
            <p:custDataLst>
              <p:tags r:id="rId2"/>
            </p:custDataLst>
          </p:nvPr>
        </p:nvSpPr>
        <p:spPr bwMode="auto">
          <a:xfrm>
            <a:off x="702945" y="447675"/>
            <a:ext cx="5985510" cy="850900"/>
          </a:xfrm>
          <a:prstGeom prst="rect">
            <a:avLst/>
          </a:prstGeom>
          <a:noFill/>
          <a:ln>
            <a:noFill/>
          </a:ln>
        </p:spPr>
        <p:txBody>
          <a:bodyPr anchor="ctr">
            <a:normAutofit fontScale="97500" lnSpcReduction="10000"/>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fontAlgn="auto">
              <a:spcBef>
                <a:spcPct val="0"/>
              </a:spcBef>
              <a:spcAft>
                <a:spcPts val="0"/>
              </a:spcAft>
              <a:buFontTx/>
              <a:buNone/>
              <a:defRPr/>
            </a:pPr>
            <a:r>
              <a:rPr lang="zh-CN"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a:t>
            </a:r>
            <a:r>
              <a:rPr lang="en-US"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4</a:t>
            </a:r>
            <a:r>
              <a:rPr lang="zh-CN"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）冬季交通安全</a:t>
            </a:r>
          </a:p>
        </p:txBody>
      </p:sp>
      <p:sp>
        <p:nvSpPr>
          <p:cNvPr id="123906" name="文本框 1"/>
          <p:cNvSpPr txBox="1">
            <a:spLocks noChangeArrowheads="1"/>
          </p:cNvSpPr>
          <p:nvPr/>
        </p:nvSpPr>
        <p:spPr bwMode="auto">
          <a:xfrm>
            <a:off x="869950" y="2466975"/>
            <a:ext cx="10823575" cy="579438"/>
          </a:xfrm>
          <a:prstGeom prst="rect">
            <a:avLst/>
          </a:prstGeom>
          <a:noFill/>
          <a:ln w="9525">
            <a:noFill/>
            <a:miter lim="800000"/>
            <a:headEnd/>
            <a:tailEnd/>
          </a:ln>
        </p:spPr>
        <p:txBody>
          <a:bodyPr>
            <a:spAutoFit/>
          </a:bodyPr>
          <a:lstStyle/>
          <a:p>
            <a:r>
              <a:rPr lang="en-US" altLang="zh-CN" sz="3200">
                <a:ea typeface="黑体" pitchFamily="49" charset="-122"/>
              </a:rPr>
              <a:t>      </a:t>
            </a:r>
            <a:r>
              <a:rPr lang="zh-CN" altLang="en-US" sz="3200">
                <a:solidFill>
                  <a:srgbClr val="FF0000"/>
                </a:solidFill>
                <a:ea typeface="黑体" pitchFamily="49" charset="-122"/>
              </a:rPr>
              <a:t>神器四件套的危害</a:t>
            </a:r>
          </a:p>
        </p:txBody>
      </p:sp>
      <p:sp>
        <p:nvSpPr>
          <p:cNvPr id="123907" name="文本框 3"/>
          <p:cNvSpPr txBox="1">
            <a:spLocks noChangeArrowheads="1"/>
          </p:cNvSpPr>
          <p:nvPr/>
        </p:nvSpPr>
        <p:spPr bwMode="auto">
          <a:xfrm>
            <a:off x="-22225" y="1485900"/>
            <a:ext cx="5202238" cy="577850"/>
          </a:xfrm>
          <a:prstGeom prst="rect">
            <a:avLst/>
          </a:prstGeom>
          <a:noFill/>
          <a:ln w="9525">
            <a:noFill/>
            <a:miter lim="800000"/>
            <a:headEnd/>
            <a:tailEnd/>
          </a:ln>
        </p:spPr>
        <p:txBody>
          <a:bodyPr>
            <a:spAutoFit/>
          </a:bodyPr>
          <a:lstStyle/>
          <a:p>
            <a:r>
              <a:rPr lang="en-US" altLang="zh-CN">
                <a:ea typeface="黑体" pitchFamily="49" charset="-122"/>
              </a:rPr>
              <a:t>                          </a:t>
            </a:r>
            <a:r>
              <a:rPr lang="zh-CN" altLang="zh-CN" sz="3200">
                <a:ea typeface="黑体" pitchFamily="49" charset="-122"/>
              </a:rPr>
              <a:t>摩托车驾驶安全</a:t>
            </a:r>
            <a:r>
              <a:rPr lang="en-US" altLang="zh-CN">
                <a:ea typeface="黑体" pitchFamily="49" charset="-122"/>
              </a:rPr>
              <a:t>       </a:t>
            </a:r>
            <a:endParaRPr lang="zh-CN" altLang="en-US" sz="3200">
              <a:ea typeface="黑体" pitchFamily="49" charset="-122"/>
            </a:endParaRPr>
          </a:p>
        </p:txBody>
      </p:sp>
      <p:sp>
        <p:nvSpPr>
          <p:cNvPr id="123908" name="文本框 2"/>
          <p:cNvSpPr txBox="1">
            <a:spLocks noChangeArrowheads="1"/>
          </p:cNvSpPr>
          <p:nvPr/>
        </p:nvSpPr>
        <p:spPr bwMode="auto">
          <a:xfrm>
            <a:off x="631825" y="3309938"/>
            <a:ext cx="6462713" cy="2651125"/>
          </a:xfrm>
          <a:prstGeom prst="rect">
            <a:avLst/>
          </a:prstGeom>
          <a:noFill/>
          <a:ln w="9525">
            <a:noFill/>
            <a:miter lim="800000"/>
            <a:headEnd/>
            <a:tailEnd/>
          </a:ln>
        </p:spPr>
        <p:txBody>
          <a:bodyPr>
            <a:spAutoFit/>
          </a:bodyPr>
          <a:lstStyle/>
          <a:p>
            <a:r>
              <a:rPr lang="zh-CN" altLang="en-US" sz="2800">
                <a:solidFill>
                  <a:srgbClr val="FF0000"/>
                </a:solidFill>
                <a:ea typeface="黑体" pitchFamily="49" charset="-122"/>
              </a:rPr>
              <a:t>遮阳伞</a:t>
            </a:r>
            <a:r>
              <a:rPr lang="zh-CN" altLang="en-US" sz="2800">
                <a:ea typeface="黑体" pitchFamily="49" charset="-122"/>
              </a:rPr>
              <a:t>，摩托车、电瓶车加装了遮阳伞后，如遇到大风天气或在突发情况下，行驶极不稳定，容易导致交通意外，同时遮阳伞的高度与行人的高度相近，如果摩托车在行驶过程中不注意，很容易刮伤行人和其它车辆</a:t>
            </a:r>
          </a:p>
        </p:txBody>
      </p:sp>
      <p:pic>
        <p:nvPicPr>
          <p:cNvPr id="123909" name="图片 4" descr="wKhQh1VbyimEdTCvAAAAAJW1pMI662"/>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9213850" y="3903663"/>
            <a:ext cx="2936875" cy="2840037"/>
          </a:xfrm>
          <a:prstGeom prst="rect">
            <a:avLst/>
          </a:prstGeom>
          <a:noFill/>
          <a:ln w="9525">
            <a:noFill/>
            <a:miter lim="800000"/>
            <a:headEnd/>
            <a:tailEnd/>
          </a:ln>
        </p:spPr>
      </p:pic>
      <p:sp>
        <p:nvSpPr>
          <p:cNvPr id="123910" name="图片 5" descr="40115055144027199"/>
          <p:cNvSpPr>
            <a:spLocks noChangeAspect="1"/>
          </p:cNvSpPr>
          <p:nvPr/>
        </p:nvSpPr>
        <p:spPr bwMode="auto">
          <a:xfrm>
            <a:off x="6869113" y="152400"/>
            <a:ext cx="3360737" cy="3751263"/>
          </a:xfrm>
          <a:prstGeom prst="rect">
            <a:avLst/>
          </a:prstGeom>
          <a:noFill/>
          <a:ln w="9525">
            <a:noFill/>
            <a:miter lim="800000"/>
            <a:headEnd/>
            <a:tailEnd/>
          </a:ln>
        </p:spPr>
        <p:txBody>
          <a:bodyPr/>
          <a:lstStyle/>
          <a:p>
            <a:endParaRPr lang="zh-CN" altLang="en-US"/>
          </a:p>
        </p:txBody>
      </p:sp>
    </p:spTree>
    <p:custDataLst>
      <p:tags r:id="rId1"/>
    </p:custDataLst>
  </p:cSld>
  <p:clrMapOvr>
    <a:masterClrMapping/>
  </p:clrMapOvr>
  <p:transition spd="slow">
    <p:newsflash/>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
          <p:cNvSpPr txBox="1">
            <a:spLocks noChangeArrowheads="1"/>
          </p:cNvSpPr>
          <p:nvPr>
            <p:custDataLst>
              <p:tags r:id="rId2"/>
            </p:custDataLst>
          </p:nvPr>
        </p:nvSpPr>
        <p:spPr bwMode="auto">
          <a:xfrm>
            <a:off x="702945" y="447675"/>
            <a:ext cx="5985510" cy="850900"/>
          </a:xfrm>
          <a:prstGeom prst="rect">
            <a:avLst/>
          </a:prstGeom>
          <a:noFill/>
          <a:ln>
            <a:noFill/>
          </a:ln>
        </p:spPr>
        <p:txBody>
          <a:bodyPr anchor="ctr">
            <a:normAutofit fontScale="97500" lnSpcReduction="10000"/>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fontAlgn="auto">
              <a:spcBef>
                <a:spcPct val="0"/>
              </a:spcBef>
              <a:spcAft>
                <a:spcPts val="0"/>
              </a:spcAft>
              <a:buFontTx/>
              <a:buNone/>
              <a:defRPr/>
            </a:pPr>
            <a:r>
              <a:rPr lang="zh-CN"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a:t>
            </a:r>
            <a:r>
              <a:rPr lang="en-US"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4</a:t>
            </a:r>
            <a:r>
              <a:rPr lang="zh-CN" altLang="zh-CN"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）冬季交通安全</a:t>
            </a:r>
          </a:p>
        </p:txBody>
      </p:sp>
      <p:sp>
        <p:nvSpPr>
          <p:cNvPr id="125954" name="文本框 1"/>
          <p:cNvSpPr txBox="1">
            <a:spLocks noChangeArrowheads="1"/>
          </p:cNvSpPr>
          <p:nvPr/>
        </p:nvSpPr>
        <p:spPr bwMode="auto">
          <a:xfrm>
            <a:off x="869950" y="2466975"/>
            <a:ext cx="10823575" cy="579438"/>
          </a:xfrm>
          <a:prstGeom prst="rect">
            <a:avLst/>
          </a:prstGeom>
          <a:noFill/>
          <a:ln w="9525">
            <a:noFill/>
            <a:miter lim="800000"/>
            <a:headEnd/>
            <a:tailEnd/>
          </a:ln>
        </p:spPr>
        <p:txBody>
          <a:bodyPr>
            <a:spAutoFit/>
          </a:bodyPr>
          <a:lstStyle/>
          <a:p>
            <a:r>
              <a:rPr lang="en-US" altLang="zh-CN" sz="3200">
                <a:ea typeface="黑体" pitchFamily="49" charset="-122"/>
              </a:rPr>
              <a:t>      </a:t>
            </a:r>
            <a:r>
              <a:rPr lang="zh-CN" altLang="en-US" sz="3200">
                <a:solidFill>
                  <a:srgbClr val="FF0000"/>
                </a:solidFill>
                <a:ea typeface="黑体" pitchFamily="49" charset="-122"/>
              </a:rPr>
              <a:t>神器四件套的危害</a:t>
            </a:r>
          </a:p>
        </p:txBody>
      </p:sp>
      <p:sp>
        <p:nvSpPr>
          <p:cNvPr id="125955" name="文本框 3"/>
          <p:cNvSpPr txBox="1">
            <a:spLocks noChangeArrowheads="1"/>
          </p:cNvSpPr>
          <p:nvPr/>
        </p:nvSpPr>
        <p:spPr bwMode="auto">
          <a:xfrm>
            <a:off x="-22225" y="1485900"/>
            <a:ext cx="5202238" cy="577850"/>
          </a:xfrm>
          <a:prstGeom prst="rect">
            <a:avLst/>
          </a:prstGeom>
          <a:noFill/>
          <a:ln w="9525">
            <a:noFill/>
            <a:miter lim="800000"/>
            <a:headEnd/>
            <a:tailEnd/>
          </a:ln>
        </p:spPr>
        <p:txBody>
          <a:bodyPr>
            <a:spAutoFit/>
          </a:bodyPr>
          <a:lstStyle/>
          <a:p>
            <a:r>
              <a:rPr lang="en-US" altLang="zh-CN">
                <a:ea typeface="黑体" pitchFamily="49" charset="-122"/>
              </a:rPr>
              <a:t>                          </a:t>
            </a:r>
            <a:r>
              <a:rPr lang="zh-CN" altLang="zh-CN" sz="3200">
                <a:ea typeface="黑体" pitchFamily="49" charset="-122"/>
              </a:rPr>
              <a:t>摩托车驾驶安全</a:t>
            </a:r>
            <a:r>
              <a:rPr lang="en-US" altLang="zh-CN">
                <a:ea typeface="黑体" pitchFamily="49" charset="-122"/>
              </a:rPr>
              <a:t>       </a:t>
            </a:r>
            <a:endParaRPr lang="zh-CN" altLang="en-US" sz="3200">
              <a:ea typeface="黑体" pitchFamily="49" charset="-122"/>
            </a:endParaRPr>
          </a:p>
        </p:txBody>
      </p:sp>
      <p:sp>
        <p:nvSpPr>
          <p:cNvPr id="125956" name="文本框 2"/>
          <p:cNvSpPr txBox="1">
            <a:spLocks noChangeArrowheads="1"/>
          </p:cNvSpPr>
          <p:nvPr/>
        </p:nvSpPr>
        <p:spPr bwMode="auto">
          <a:xfrm>
            <a:off x="631825" y="3309938"/>
            <a:ext cx="6462713" cy="2651125"/>
          </a:xfrm>
          <a:prstGeom prst="rect">
            <a:avLst/>
          </a:prstGeom>
          <a:noFill/>
          <a:ln w="9525">
            <a:noFill/>
            <a:miter lim="800000"/>
            <a:headEnd/>
            <a:tailEnd/>
          </a:ln>
        </p:spPr>
        <p:txBody>
          <a:bodyPr>
            <a:spAutoFit/>
          </a:bodyPr>
          <a:lstStyle/>
          <a:p>
            <a:r>
              <a:rPr lang="zh-CN" altLang="en-US" sz="2800">
                <a:solidFill>
                  <a:srgbClr val="FF0000"/>
                </a:solidFill>
                <a:ea typeface="黑体" pitchFamily="49" charset="-122"/>
              </a:rPr>
              <a:t>头套和口罩</a:t>
            </a:r>
            <a:r>
              <a:rPr lang="zh-CN" altLang="en-US" sz="2800">
                <a:ea typeface="黑体" pitchFamily="49" charset="-122"/>
              </a:rPr>
              <a:t>：骑车戴头套和口罩没有问题，但在使用这些物品同时，头盔还是要戴，骑车戴头盔就好比开车系安全带一样非常重要，在以前一些发生的摩托车、电瓶车的交通事故中，因为没有头盔而付出了惨重的代价的案例不少</a:t>
            </a:r>
          </a:p>
        </p:txBody>
      </p:sp>
      <p:pic>
        <p:nvPicPr>
          <p:cNvPr id="125957" name="图片 4" descr="2330502_854882"/>
          <p:cNvPicPr>
            <a:picLocks noChangeAspect="1"/>
          </p:cNvPicPr>
          <p:nvPr/>
        </p:nvPicPr>
        <p:blipFill>
          <a:blip r:embed="rId5"/>
          <a:srcRect/>
          <a:stretch>
            <a:fillRect/>
          </a:stretch>
        </p:blipFill>
        <p:spPr bwMode="auto">
          <a:xfrm>
            <a:off x="6959600" y="663575"/>
            <a:ext cx="4324350" cy="2505075"/>
          </a:xfrm>
          <a:prstGeom prst="rect">
            <a:avLst/>
          </a:prstGeom>
          <a:noFill/>
          <a:ln w="9525">
            <a:noFill/>
            <a:miter lim="800000"/>
            <a:headEnd/>
            <a:tailEnd/>
          </a:ln>
        </p:spPr>
      </p:pic>
    </p:spTree>
    <p:custDataLst>
      <p:tags r:id="rId1"/>
    </p:custDataLst>
  </p:cSld>
  <p:clrMapOvr>
    <a:masterClrMapping/>
  </p:clrMapOvr>
  <p:transition spd="slow">
    <p:newsflash/>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custDataLst>
              <p:tags r:id="rId2"/>
            </p:custDataLst>
          </p:nvPr>
        </p:nvSpPr>
        <p:spPr>
          <a:xfrm>
            <a:off x="777875" y="1081088"/>
            <a:ext cx="2874963" cy="628650"/>
          </a:xfrm>
          <a:prstGeom prst="rect">
            <a:avLst/>
          </a:prstGeom>
          <a:noFill/>
        </p:spPr>
        <p:txBody>
          <a:bodyPr>
            <a:normAutofit lnSpcReduction="10000"/>
          </a:bodyPr>
          <a:lstStyle/>
          <a:p>
            <a:pPr fontAlgn="auto">
              <a:spcBef>
                <a:spcPts val="0"/>
              </a:spcBef>
              <a:spcAft>
                <a:spcPts val="0"/>
              </a:spcAft>
              <a:defRPr/>
            </a:pPr>
            <a:r>
              <a:rPr lang="en-US" altLang="zh-CN" sz="3600" spc="169">
                <a:solidFill>
                  <a:schemeClr val="bg1">
                    <a:lumMod val="85000"/>
                  </a:schemeClr>
                </a:solidFill>
                <a:latin typeface="+mn-lt"/>
                <a:ea typeface="+mn-ea"/>
              </a:rPr>
              <a:t>CONTENTS</a:t>
            </a:r>
            <a:endParaRPr lang="zh-CN" altLang="en-US" sz="3600" spc="169" dirty="0">
              <a:solidFill>
                <a:schemeClr val="bg1">
                  <a:lumMod val="85000"/>
                </a:schemeClr>
              </a:solidFill>
              <a:latin typeface="+mn-lt"/>
              <a:ea typeface="+mn-ea"/>
            </a:endParaRPr>
          </a:p>
        </p:txBody>
      </p:sp>
      <p:sp>
        <p:nvSpPr>
          <p:cNvPr id="25" name="文本框 1"/>
          <p:cNvSpPr txBox="1">
            <a:spLocks noChangeArrowheads="1"/>
          </p:cNvSpPr>
          <p:nvPr>
            <p:custDataLst>
              <p:tags r:id="rId3"/>
            </p:custDataLst>
          </p:nvPr>
        </p:nvSpPr>
        <p:spPr bwMode="auto">
          <a:xfrm>
            <a:off x="702945" y="583565"/>
            <a:ext cx="9735185" cy="715010"/>
          </a:xfrm>
          <a:prstGeom prst="rect">
            <a:avLst/>
          </a:prstGeom>
          <a:noFill/>
          <a:ln>
            <a:noFill/>
          </a:ln>
        </p:spPr>
        <p:txBody>
          <a:bodyPr anchor="ctr">
            <a:normAutofit fontScale="85000" lnSpcReduction="20000"/>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fontAlgn="auto">
              <a:spcBef>
                <a:spcPct val="0"/>
              </a:spcBef>
              <a:spcAft>
                <a:spcPts val="0"/>
              </a:spcAft>
              <a:buFontTx/>
              <a:buNone/>
              <a:defRPr/>
            </a:pPr>
            <a:r>
              <a:rPr lang="zh-CN" altLang="en-US"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三、冬季施工安全管理</a:t>
            </a:r>
          </a:p>
        </p:txBody>
      </p:sp>
      <p:sp>
        <p:nvSpPr>
          <p:cNvPr id="128003" name="文本框 1"/>
          <p:cNvSpPr txBox="1">
            <a:spLocks noChangeArrowheads="1"/>
          </p:cNvSpPr>
          <p:nvPr/>
        </p:nvSpPr>
        <p:spPr bwMode="auto">
          <a:xfrm>
            <a:off x="777875" y="1530350"/>
            <a:ext cx="8597900" cy="1554163"/>
          </a:xfrm>
          <a:prstGeom prst="rect">
            <a:avLst/>
          </a:prstGeom>
          <a:noFill/>
          <a:ln w="9525">
            <a:noFill/>
            <a:miter lim="800000"/>
            <a:headEnd/>
            <a:tailEnd/>
          </a:ln>
        </p:spPr>
        <p:txBody>
          <a:bodyPr>
            <a:spAutoFit/>
          </a:bodyPr>
          <a:lstStyle/>
          <a:p>
            <a:r>
              <a:rPr lang="en-US" altLang="zh-CN" sz="3200">
                <a:ea typeface="黑体" pitchFamily="49" charset="-122"/>
              </a:rPr>
              <a:t>   </a:t>
            </a:r>
            <a:r>
              <a:rPr lang="en-US" altLang="zh-CN" sz="3200">
                <a:solidFill>
                  <a:schemeClr val="tx2"/>
                </a:solidFill>
                <a:ea typeface="黑体" pitchFamily="49" charset="-122"/>
              </a:rPr>
              <a:t>1.</a:t>
            </a:r>
            <a:r>
              <a:rPr lang="zh-CN" altLang="en-US" sz="3200">
                <a:solidFill>
                  <a:schemeClr val="tx2"/>
                </a:solidFill>
                <a:ea typeface="黑体" pitchFamily="49" charset="-122"/>
              </a:rPr>
              <a:t>进入施工现场人员必须戴好安全帽，系好安全带</a:t>
            </a:r>
          </a:p>
          <a:p>
            <a:r>
              <a:rPr lang="zh-CN" altLang="en-US" sz="3200">
                <a:solidFill>
                  <a:schemeClr val="tx2"/>
                </a:solidFill>
                <a:ea typeface="黑体" pitchFamily="49" charset="-122"/>
              </a:rPr>
              <a:t>   </a:t>
            </a:r>
          </a:p>
        </p:txBody>
      </p:sp>
      <p:sp>
        <p:nvSpPr>
          <p:cNvPr id="128004" name="文本框 2"/>
          <p:cNvSpPr txBox="1">
            <a:spLocks noChangeArrowheads="1"/>
          </p:cNvSpPr>
          <p:nvPr/>
        </p:nvSpPr>
        <p:spPr bwMode="auto">
          <a:xfrm>
            <a:off x="901700" y="2311400"/>
            <a:ext cx="5287963" cy="577850"/>
          </a:xfrm>
          <a:prstGeom prst="rect">
            <a:avLst/>
          </a:prstGeom>
          <a:noFill/>
          <a:ln w="9525">
            <a:noFill/>
            <a:miter lim="800000"/>
            <a:headEnd/>
            <a:tailEnd/>
          </a:ln>
        </p:spPr>
        <p:txBody>
          <a:bodyPr>
            <a:spAutoFit/>
          </a:bodyPr>
          <a:lstStyle/>
          <a:p>
            <a:r>
              <a:rPr lang="en-US" altLang="zh-CN">
                <a:ea typeface="黑体" pitchFamily="49" charset="-122"/>
              </a:rPr>
              <a:t>   </a:t>
            </a:r>
            <a:r>
              <a:rPr lang="en-US" altLang="zh-CN" sz="3200">
                <a:ea typeface="黑体" pitchFamily="49" charset="-122"/>
              </a:rPr>
              <a:t> </a:t>
            </a:r>
            <a:endParaRPr lang="zh-CN" altLang="en-US" sz="3200">
              <a:ea typeface="黑体" pitchFamily="49" charset="-122"/>
            </a:endParaRPr>
          </a:p>
        </p:txBody>
      </p:sp>
      <p:pic>
        <p:nvPicPr>
          <p:cNvPr id="128005" name="图片 4" descr="IMG_6801"/>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901700" y="2644775"/>
            <a:ext cx="4778375" cy="3584575"/>
          </a:xfrm>
          <a:prstGeom prst="rect">
            <a:avLst/>
          </a:prstGeom>
          <a:noFill/>
          <a:ln w="9525">
            <a:noFill/>
            <a:miter lim="800000"/>
            <a:headEnd/>
            <a:tailEnd/>
          </a:ln>
        </p:spPr>
      </p:pic>
      <p:pic>
        <p:nvPicPr>
          <p:cNvPr id="128006" name="图片 5" descr="IMG_6241"/>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6489700" y="2644775"/>
            <a:ext cx="4778375" cy="3584575"/>
          </a:xfrm>
          <a:prstGeom prst="rect">
            <a:avLst/>
          </a:prstGeom>
          <a:noFill/>
          <a:ln w="9525">
            <a:noFill/>
            <a:miter lim="800000"/>
            <a:headEnd/>
            <a:tailEnd/>
          </a:ln>
        </p:spPr>
      </p:pic>
    </p:spTree>
    <p:custDataLst>
      <p:tags r:id="rId1"/>
    </p:custDataLst>
  </p:cSld>
  <p:clrMapOvr>
    <a:masterClrMapping/>
  </p:clrMapOvr>
  <p:transition spd="slow">
    <p:newsflash/>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custDataLst>
              <p:tags r:id="rId2"/>
            </p:custDataLst>
          </p:nvPr>
        </p:nvSpPr>
        <p:spPr>
          <a:xfrm>
            <a:off x="777875" y="1081088"/>
            <a:ext cx="2874963" cy="628650"/>
          </a:xfrm>
          <a:prstGeom prst="rect">
            <a:avLst/>
          </a:prstGeom>
          <a:noFill/>
        </p:spPr>
        <p:txBody>
          <a:bodyPr>
            <a:normAutofit lnSpcReduction="10000"/>
          </a:bodyPr>
          <a:lstStyle/>
          <a:p>
            <a:pPr fontAlgn="auto">
              <a:spcBef>
                <a:spcPts val="0"/>
              </a:spcBef>
              <a:spcAft>
                <a:spcPts val="0"/>
              </a:spcAft>
              <a:defRPr/>
            </a:pPr>
            <a:r>
              <a:rPr lang="en-US" altLang="zh-CN" sz="3600" spc="169">
                <a:solidFill>
                  <a:schemeClr val="bg1">
                    <a:lumMod val="85000"/>
                  </a:schemeClr>
                </a:solidFill>
                <a:latin typeface="+mn-lt"/>
                <a:ea typeface="+mn-ea"/>
              </a:rPr>
              <a:t>CONTENTS</a:t>
            </a:r>
            <a:endParaRPr lang="zh-CN" altLang="en-US" sz="3600" spc="169" dirty="0">
              <a:solidFill>
                <a:schemeClr val="bg1">
                  <a:lumMod val="85000"/>
                </a:schemeClr>
              </a:solidFill>
              <a:latin typeface="+mn-lt"/>
              <a:ea typeface="+mn-ea"/>
            </a:endParaRPr>
          </a:p>
        </p:txBody>
      </p:sp>
      <p:sp>
        <p:nvSpPr>
          <p:cNvPr id="25" name="文本框 1"/>
          <p:cNvSpPr txBox="1">
            <a:spLocks noChangeArrowheads="1"/>
          </p:cNvSpPr>
          <p:nvPr>
            <p:custDataLst>
              <p:tags r:id="rId3"/>
            </p:custDataLst>
          </p:nvPr>
        </p:nvSpPr>
        <p:spPr bwMode="auto">
          <a:xfrm>
            <a:off x="702945" y="583565"/>
            <a:ext cx="9735185" cy="715010"/>
          </a:xfrm>
          <a:prstGeom prst="rect">
            <a:avLst/>
          </a:prstGeom>
          <a:noFill/>
          <a:ln>
            <a:noFill/>
          </a:ln>
        </p:spPr>
        <p:txBody>
          <a:bodyPr anchor="ctr">
            <a:normAutofit fontScale="85000" lnSpcReduction="20000"/>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fontAlgn="auto">
              <a:spcBef>
                <a:spcPct val="0"/>
              </a:spcBef>
              <a:spcAft>
                <a:spcPts val="0"/>
              </a:spcAft>
              <a:buFontTx/>
              <a:buNone/>
              <a:defRPr/>
            </a:pPr>
            <a:r>
              <a:rPr lang="zh-CN" altLang="en-US"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三、冬季施工安全管理</a:t>
            </a:r>
          </a:p>
        </p:txBody>
      </p:sp>
      <p:sp>
        <p:nvSpPr>
          <p:cNvPr id="130051" name="文本框 1"/>
          <p:cNvSpPr txBox="1">
            <a:spLocks noChangeArrowheads="1"/>
          </p:cNvSpPr>
          <p:nvPr/>
        </p:nvSpPr>
        <p:spPr bwMode="auto">
          <a:xfrm>
            <a:off x="777875" y="1530350"/>
            <a:ext cx="8597900" cy="1066800"/>
          </a:xfrm>
          <a:prstGeom prst="rect">
            <a:avLst/>
          </a:prstGeom>
          <a:noFill/>
          <a:ln w="9525">
            <a:noFill/>
            <a:miter lim="800000"/>
            <a:headEnd/>
            <a:tailEnd/>
          </a:ln>
        </p:spPr>
        <p:txBody>
          <a:bodyPr>
            <a:spAutoFit/>
          </a:bodyPr>
          <a:lstStyle/>
          <a:p>
            <a:r>
              <a:rPr lang="en-US" altLang="zh-CN" sz="3200">
                <a:ea typeface="黑体" pitchFamily="49" charset="-122"/>
              </a:rPr>
              <a:t>   </a:t>
            </a:r>
            <a:r>
              <a:rPr lang="en-US" altLang="zh-CN" sz="3200">
                <a:solidFill>
                  <a:schemeClr val="tx2"/>
                </a:solidFill>
                <a:ea typeface="黑体" pitchFamily="49" charset="-122"/>
              </a:rPr>
              <a:t>2.</a:t>
            </a:r>
            <a:r>
              <a:rPr lang="zh-CN" altLang="en-US" sz="3200">
                <a:solidFill>
                  <a:schemeClr val="tx2"/>
                </a:solidFill>
                <a:ea typeface="黑体" pitchFamily="49" charset="-122"/>
              </a:rPr>
              <a:t>高空作业人员必须持证上岗，必须系好安全带，穿防滑鞋   </a:t>
            </a:r>
          </a:p>
        </p:txBody>
      </p:sp>
      <p:sp>
        <p:nvSpPr>
          <p:cNvPr id="130052" name="文本框 2"/>
          <p:cNvSpPr txBox="1">
            <a:spLocks noChangeArrowheads="1"/>
          </p:cNvSpPr>
          <p:nvPr/>
        </p:nvSpPr>
        <p:spPr bwMode="auto">
          <a:xfrm>
            <a:off x="901700" y="2311400"/>
            <a:ext cx="5287963" cy="577850"/>
          </a:xfrm>
          <a:prstGeom prst="rect">
            <a:avLst/>
          </a:prstGeom>
          <a:noFill/>
          <a:ln w="9525">
            <a:noFill/>
            <a:miter lim="800000"/>
            <a:headEnd/>
            <a:tailEnd/>
          </a:ln>
        </p:spPr>
        <p:txBody>
          <a:bodyPr>
            <a:spAutoFit/>
          </a:bodyPr>
          <a:lstStyle/>
          <a:p>
            <a:r>
              <a:rPr lang="en-US" altLang="zh-CN">
                <a:ea typeface="黑体" pitchFamily="49" charset="-122"/>
              </a:rPr>
              <a:t>   </a:t>
            </a:r>
            <a:r>
              <a:rPr lang="en-US" altLang="zh-CN" sz="3200">
                <a:ea typeface="黑体" pitchFamily="49" charset="-122"/>
              </a:rPr>
              <a:t> </a:t>
            </a:r>
            <a:endParaRPr lang="zh-CN" altLang="en-US" sz="3200">
              <a:ea typeface="黑体" pitchFamily="49" charset="-122"/>
            </a:endParaRPr>
          </a:p>
        </p:txBody>
      </p:sp>
      <p:pic>
        <p:nvPicPr>
          <p:cNvPr id="130053" name="图片 3" descr="整改吊篮作业"/>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2608263" y="2597150"/>
            <a:ext cx="5335587" cy="4000500"/>
          </a:xfrm>
          <a:prstGeom prst="rect">
            <a:avLst/>
          </a:prstGeom>
          <a:noFill/>
          <a:ln w="9525">
            <a:noFill/>
            <a:miter lim="800000"/>
            <a:headEnd/>
            <a:tailEnd/>
          </a:ln>
        </p:spPr>
      </p:pic>
    </p:spTree>
    <p:custDataLst>
      <p:tags r:id="rId1"/>
    </p:custDataLst>
  </p:cSld>
  <p:clrMapOvr>
    <a:masterClrMapping/>
  </p:clrMapOvr>
  <p:transition spd="slow">
    <p:newsfla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
          <p:cNvSpPr txBox="1">
            <a:spLocks noChangeArrowheads="1"/>
          </p:cNvSpPr>
          <p:nvPr>
            <p:custDataLst>
              <p:tags r:id="rId2"/>
            </p:custDataLst>
          </p:nvPr>
        </p:nvSpPr>
        <p:spPr bwMode="auto">
          <a:xfrm>
            <a:off x="702945" y="616585"/>
            <a:ext cx="5996940" cy="681990"/>
          </a:xfrm>
          <a:prstGeom prst="rect">
            <a:avLst/>
          </a:prstGeom>
          <a:noFill/>
          <a:ln>
            <a:noFill/>
          </a:ln>
        </p:spPr>
        <p:txBody>
          <a:bodyPr anchor="ctr">
            <a:normAutofit fontScale="82500" lnSpcReduction="20000"/>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fontAlgn="auto">
              <a:spcBef>
                <a:spcPct val="0"/>
              </a:spcBef>
              <a:spcAft>
                <a:spcPts val="0"/>
              </a:spcAft>
              <a:buFontTx/>
              <a:buNone/>
              <a:defRPr/>
            </a:pPr>
            <a:r>
              <a:rPr lang="zh-CN" altLang="en-US" sz="5400" dirty="0">
                <a:solidFill>
                  <a:schemeClr val="accent1"/>
                </a:solidFill>
                <a:sym typeface="+mn-ea"/>
              </a:rPr>
              <a:t>冬季施工危险源分析</a:t>
            </a:r>
            <a:endParaRPr lang="zh-CN" altLang="en-US"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endParaRPr>
          </a:p>
        </p:txBody>
      </p:sp>
      <p:sp>
        <p:nvSpPr>
          <p:cNvPr id="23554" name="文本框 1"/>
          <p:cNvSpPr txBox="1">
            <a:spLocks noChangeArrowheads="1"/>
          </p:cNvSpPr>
          <p:nvPr/>
        </p:nvSpPr>
        <p:spPr bwMode="auto">
          <a:xfrm>
            <a:off x="609600" y="1676400"/>
            <a:ext cx="4168775" cy="2835275"/>
          </a:xfrm>
          <a:prstGeom prst="rect">
            <a:avLst/>
          </a:prstGeom>
          <a:noFill/>
          <a:ln w="9525">
            <a:noFill/>
            <a:miter lim="800000"/>
            <a:headEnd/>
            <a:tailEnd/>
          </a:ln>
        </p:spPr>
        <p:txBody>
          <a:bodyPr>
            <a:spAutoFit/>
          </a:bodyPr>
          <a:lstStyle/>
          <a:p>
            <a:r>
              <a:rPr lang="en-US" altLang="zh-CN" sz="3600">
                <a:ea typeface="黑体" pitchFamily="49" charset="-122"/>
              </a:rPr>
              <a:t>3.</a:t>
            </a:r>
            <a:r>
              <a:rPr lang="zh-CN" altLang="en-US" sz="3600">
                <a:ea typeface="黑体" pitchFamily="49" charset="-122"/>
              </a:rPr>
              <a:t>受大雾、大雪等恶劣天气影响容易引发电力线路断线、短路等从而导致人员触电</a:t>
            </a:r>
          </a:p>
        </p:txBody>
      </p:sp>
      <p:sp>
        <p:nvSpPr>
          <p:cNvPr id="23555" name="文本框 2"/>
          <p:cNvSpPr txBox="1">
            <a:spLocks noChangeArrowheads="1"/>
          </p:cNvSpPr>
          <p:nvPr/>
        </p:nvSpPr>
        <p:spPr bwMode="auto">
          <a:xfrm>
            <a:off x="677863" y="4727575"/>
            <a:ext cx="3852862" cy="1736725"/>
          </a:xfrm>
          <a:prstGeom prst="rect">
            <a:avLst/>
          </a:prstGeom>
          <a:noFill/>
          <a:ln w="9525">
            <a:noFill/>
            <a:miter lim="800000"/>
            <a:headEnd/>
            <a:tailEnd/>
          </a:ln>
        </p:spPr>
        <p:txBody>
          <a:bodyPr>
            <a:spAutoFit/>
          </a:bodyPr>
          <a:lstStyle/>
          <a:p>
            <a:r>
              <a:rPr lang="en-US" altLang="zh-CN" sz="3600">
                <a:ea typeface="黑体" pitchFamily="49" charset="-122"/>
              </a:rPr>
              <a:t>4.</a:t>
            </a:r>
            <a:r>
              <a:rPr lang="zh-CN" altLang="en-US" sz="3600">
                <a:ea typeface="黑体" pitchFamily="49" charset="-122"/>
              </a:rPr>
              <a:t>冬季干燥，材料堆放区由于疏忽容易引发火灾</a:t>
            </a:r>
          </a:p>
        </p:txBody>
      </p:sp>
      <p:pic>
        <p:nvPicPr>
          <p:cNvPr id="23556" name="图片 3" descr="20121015_491efe5c5a3b0bc65b91cUJpOjblqqR5"/>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30725" y="984250"/>
            <a:ext cx="5365750" cy="3213100"/>
          </a:xfrm>
          <a:prstGeom prst="rect">
            <a:avLst/>
          </a:prstGeom>
          <a:noFill/>
          <a:ln w="9525">
            <a:noFill/>
            <a:miter lim="800000"/>
            <a:headEnd/>
            <a:tailEnd/>
          </a:ln>
        </p:spPr>
      </p:pic>
      <p:pic>
        <p:nvPicPr>
          <p:cNvPr id="23557" name="图片 4" descr="1A60451A53E001E70E3E9E358127A09F"/>
          <p:cNvPicPr>
            <a:picLocks noChangeAspect="1"/>
          </p:cNvPicPr>
          <p:nvPr/>
        </p:nvPicPr>
        <p:blipFill>
          <a:blip r:embed="rId6"/>
          <a:srcRect/>
          <a:stretch>
            <a:fillRect/>
          </a:stretch>
        </p:blipFill>
        <p:spPr bwMode="auto">
          <a:xfrm>
            <a:off x="4530725" y="4197350"/>
            <a:ext cx="5365750" cy="2638425"/>
          </a:xfrm>
          <a:prstGeom prst="rect">
            <a:avLst/>
          </a:prstGeom>
          <a:noFill/>
          <a:ln w="9525">
            <a:noFill/>
            <a:miter lim="800000"/>
            <a:headEnd/>
            <a:tailEnd/>
          </a:ln>
        </p:spPr>
      </p:pic>
    </p:spTree>
    <p:custDataLst>
      <p:tags r:id="rId1"/>
    </p:custDataLst>
  </p:cSld>
  <p:clrMapOvr>
    <a:masterClrMapping/>
  </p:clrMapOvr>
  <p:transition spd="slow">
    <p:newsflash/>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custDataLst>
              <p:tags r:id="rId2"/>
            </p:custDataLst>
          </p:nvPr>
        </p:nvSpPr>
        <p:spPr>
          <a:xfrm>
            <a:off x="777875" y="1081088"/>
            <a:ext cx="2874963" cy="628650"/>
          </a:xfrm>
          <a:prstGeom prst="rect">
            <a:avLst/>
          </a:prstGeom>
          <a:noFill/>
        </p:spPr>
        <p:txBody>
          <a:bodyPr>
            <a:normAutofit lnSpcReduction="10000"/>
          </a:bodyPr>
          <a:lstStyle/>
          <a:p>
            <a:pPr fontAlgn="auto">
              <a:spcBef>
                <a:spcPts val="0"/>
              </a:spcBef>
              <a:spcAft>
                <a:spcPts val="0"/>
              </a:spcAft>
              <a:defRPr/>
            </a:pPr>
            <a:r>
              <a:rPr lang="en-US" altLang="zh-CN" sz="3600" spc="169">
                <a:solidFill>
                  <a:schemeClr val="bg1">
                    <a:lumMod val="85000"/>
                  </a:schemeClr>
                </a:solidFill>
                <a:latin typeface="+mn-lt"/>
                <a:ea typeface="+mn-ea"/>
              </a:rPr>
              <a:t>CONTENTS</a:t>
            </a:r>
            <a:endParaRPr lang="zh-CN" altLang="en-US" sz="3600" spc="169" dirty="0">
              <a:solidFill>
                <a:schemeClr val="bg1">
                  <a:lumMod val="85000"/>
                </a:schemeClr>
              </a:solidFill>
              <a:latin typeface="+mn-lt"/>
              <a:ea typeface="+mn-ea"/>
            </a:endParaRPr>
          </a:p>
        </p:txBody>
      </p:sp>
      <p:sp>
        <p:nvSpPr>
          <p:cNvPr id="25" name="文本框 1"/>
          <p:cNvSpPr txBox="1">
            <a:spLocks noChangeArrowheads="1"/>
          </p:cNvSpPr>
          <p:nvPr>
            <p:custDataLst>
              <p:tags r:id="rId3"/>
            </p:custDataLst>
          </p:nvPr>
        </p:nvSpPr>
        <p:spPr bwMode="auto">
          <a:xfrm>
            <a:off x="702945" y="583565"/>
            <a:ext cx="9735185" cy="715010"/>
          </a:xfrm>
          <a:prstGeom prst="rect">
            <a:avLst/>
          </a:prstGeom>
          <a:noFill/>
          <a:ln>
            <a:noFill/>
          </a:ln>
        </p:spPr>
        <p:txBody>
          <a:bodyPr anchor="ctr">
            <a:normAutofit fontScale="85000" lnSpcReduction="20000"/>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fontAlgn="auto">
              <a:spcBef>
                <a:spcPct val="0"/>
              </a:spcBef>
              <a:spcAft>
                <a:spcPts val="0"/>
              </a:spcAft>
              <a:buFontTx/>
              <a:buNone/>
              <a:defRPr/>
            </a:pPr>
            <a:r>
              <a:rPr lang="zh-CN" altLang="en-US"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三、冬季施工安全管理</a:t>
            </a:r>
          </a:p>
        </p:txBody>
      </p:sp>
      <p:sp>
        <p:nvSpPr>
          <p:cNvPr id="132099" name="文本框 1"/>
          <p:cNvSpPr txBox="1">
            <a:spLocks noChangeArrowheads="1"/>
          </p:cNvSpPr>
          <p:nvPr/>
        </p:nvSpPr>
        <p:spPr bwMode="auto">
          <a:xfrm>
            <a:off x="777875" y="1530350"/>
            <a:ext cx="8597900" cy="1066800"/>
          </a:xfrm>
          <a:prstGeom prst="rect">
            <a:avLst/>
          </a:prstGeom>
          <a:noFill/>
          <a:ln w="9525">
            <a:noFill/>
            <a:miter lim="800000"/>
            <a:headEnd/>
            <a:tailEnd/>
          </a:ln>
        </p:spPr>
        <p:txBody>
          <a:bodyPr>
            <a:spAutoFit/>
          </a:bodyPr>
          <a:lstStyle/>
          <a:p>
            <a:r>
              <a:rPr lang="en-US" altLang="zh-CN" sz="3200">
                <a:ea typeface="黑体" pitchFamily="49" charset="-122"/>
              </a:rPr>
              <a:t>   </a:t>
            </a:r>
            <a:r>
              <a:rPr lang="en-US" altLang="zh-CN" sz="3200">
                <a:solidFill>
                  <a:schemeClr val="tx2"/>
                </a:solidFill>
                <a:ea typeface="黑体" pitchFamily="49" charset="-122"/>
              </a:rPr>
              <a:t>3.</a:t>
            </a:r>
            <a:r>
              <a:rPr lang="zh-CN" altLang="en-US" sz="3200">
                <a:solidFill>
                  <a:schemeClr val="tx2"/>
                </a:solidFill>
                <a:ea typeface="黑体" pitchFamily="49" charset="-122"/>
              </a:rPr>
              <a:t>基坑（槽）及其他临边必须按规定设置防护围栏   </a:t>
            </a:r>
          </a:p>
        </p:txBody>
      </p:sp>
      <p:sp>
        <p:nvSpPr>
          <p:cNvPr id="132100" name="文本框 2"/>
          <p:cNvSpPr txBox="1">
            <a:spLocks noChangeArrowheads="1"/>
          </p:cNvSpPr>
          <p:nvPr/>
        </p:nvSpPr>
        <p:spPr bwMode="auto">
          <a:xfrm>
            <a:off x="901700" y="2311400"/>
            <a:ext cx="5287963" cy="577850"/>
          </a:xfrm>
          <a:prstGeom prst="rect">
            <a:avLst/>
          </a:prstGeom>
          <a:noFill/>
          <a:ln w="9525">
            <a:noFill/>
            <a:miter lim="800000"/>
            <a:headEnd/>
            <a:tailEnd/>
          </a:ln>
        </p:spPr>
        <p:txBody>
          <a:bodyPr>
            <a:spAutoFit/>
          </a:bodyPr>
          <a:lstStyle/>
          <a:p>
            <a:r>
              <a:rPr lang="en-US" altLang="zh-CN">
                <a:ea typeface="黑体" pitchFamily="49" charset="-122"/>
              </a:rPr>
              <a:t>   </a:t>
            </a:r>
            <a:r>
              <a:rPr lang="en-US" altLang="zh-CN" sz="3200">
                <a:ea typeface="黑体" pitchFamily="49" charset="-122"/>
              </a:rPr>
              <a:t> </a:t>
            </a:r>
            <a:endParaRPr lang="zh-CN" altLang="en-US" sz="3200">
              <a:ea typeface="黑体" pitchFamily="49" charset="-122"/>
            </a:endParaRPr>
          </a:p>
        </p:txBody>
      </p:sp>
      <p:pic>
        <p:nvPicPr>
          <p:cNvPr id="132101" name="图片 3" descr="二转盘施工现场"/>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1990725" y="2227263"/>
            <a:ext cx="6013450" cy="4510087"/>
          </a:xfrm>
          <a:prstGeom prst="rect">
            <a:avLst/>
          </a:prstGeom>
          <a:noFill/>
          <a:ln w="9525">
            <a:noFill/>
            <a:miter lim="800000"/>
            <a:headEnd/>
            <a:tailEnd/>
          </a:ln>
        </p:spPr>
      </p:pic>
    </p:spTree>
    <p:custDataLst>
      <p:tags r:id="rId1"/>
    </p:custDataLst>
  </p:cSld>
  <p:clrMapOvr>
    <a:masterClrMapping/>
  </p:clrMapOvr>
  <p:transition spd="slow">
    <p:newsflash/>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custDataLst>
              <p:tags r:id="rId2"/>
            </p:custDataLst>
          </p:nvPr>
        </p:nvSpPr>
        <p:spPr>
          <a:xfrm>
            <a:off x="777875" y="1081088"/>
            <a:ext cx="2874963" cy="628650"/>
          </a:xfrm>
          <a:prstGeom prst="rect">
            <a:avLst/>
          </a:prstGeom>
          <a:noFill/>
        </p:spPr>
        <p:txBody>
          <a:bodyPr>
            <a:normAutofit lnSpcReduction="10000"/>
          </a:bodyPr>
          <a:lstStyle/>
          <a:p>
            <a:pPr fontAlgn="auto">
              <a:spcBef>
                <a:spcPts val="0"/>
              </a:spcBef>
              <a:spcAft>
                <a:spcPts val="0"/>
              </a:spcAft>
              <a:defRPr/>
            </a:pPr>
            <a:r>
              <a:rPr lang="en-US" altLang="zh-CN" sz="3600" spc="169">
                <a:solidFill>
                  <a:schemeClr val="bg1">
                    <a:lumMod val="85000"/>
                  </a:schemeClr>
                </a:solidFill>
                <a:latin typeface="+mn-lt"/>
                <a:ea typeface="+mn-ea"/>
              </a:rPr>
              <a:t>CONTENTS</a:t>
            </a:r>
            <a:endParaRPr lang="zh-CN" altLang="en-US" sz="3600" spc="169" dirty="0">
              <a:solidFill>
                <a:schemeClr val="bg1">
                  <a:lumMod val="85000"/>
                </a:schemeClr>
              </a:solidFill>
              <a:latin typeface="+mn-lt"/>
              <a:ea typeface="+mn-ea"/>
            </a:endParaRPr>
          </a:p>
        </p:txBody>
      </p:sp>
      <p:sp>
        <p:nvSpPr>
          <p:cNvPr id="25" name="文本框 1"/>
          <p:cNvSpPr txBox="1">
            <a:spLocks noChangeArrowheads="1"/>
          </p:cNvSpPr>
          <p:nvPr>
            <p:custDataLst>
              <p:tags r:id="rId3"/>
            </p:custDataLst>
          </p:nvPr>
        </p:nvSpPr>
        <p:spPr bwMode="auto">
          <a:xfrm>
            <a:off x="702945" y="583565"/>
            <a:ext cx="9735185" cy="715010"/>
          </a:xfrm>
          <a:prstGeom prst="rect">
            <a:avLst/>
          </a:prstGeom>
          <a:noFill/>
          <a:ln>
            <a:noFill/>
          </a:ln>
        </p:spPr>
        <p:txBody>
          <a:bodyPr anchor="ctr">
            <a:normAutofit fontScale="85000" lnSpcReduction="20000"/>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fontAlgn="auto">
              <a:spcBef>
                <a:spcPct val="0"/>
              </a:spcBef>
              <a:spcAft>
                <a:spcPts val="0"/>
              </a:spcAft>
              <a:buFontTx/>
              <a:buNone/>
              <a:defRPr/>
            </a:pPr>
            <a:r>
              <a:rPr lang="zh-CN" altLang="en-US"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三、冬季施工安全管理</a:t>
            </a:r>
          </a:p>
        </p:txBody>
      </p:sp>
      <p:sp>
        <p:nvSpPr>
          <p:cNvPr id="134147" name="文本框 1"/>
          <p:cNvSpPr txBox="1">
            <a:spLocks noChangeArrowheads="1"/>
          </p:cNvSpPr>
          <p:nvPr/>
        </p:nvSpPr>
        <p:spPr bwMode="auto">
          <a:xfrm>
            <a:off x="98425" y="1298575"/>
            <a:ext cx="6835775" cy="1554163"/>
          </a:xfrm>
          <a:prstGeom prst="rect">
            <a:avLst/>
          </a:prstGeom>
          <a:noFill/>
          <a:ln w="9525">
            <a:noFill/>
            <a:miter lim="800000"/>
            <a:headEnd/>
            <a:tailEnd/>
          </a:ln>
        </p:spPr>
        <p:txBody>
          <a:bodyPr>
            <a:spAutoFit/>
          </a:bodyPr>
          <a:lstStyle/>
          <a:p>
            <a:r>
              <a:rPr lang="en-US" altLang="zh-CN" sz="3200">
                <a:ea typeface="黑体" pitchFamily="49" charset="-122"/>
              </a:rPr>
              <a:t>   4.</a:t>
            </a:r>
            <a:r>
              <a:rPr lang="zh-CN" altLang="en-US" sz="3200">
                <a:ea typeface="黑体" pitchFamily="49" charset="-122"/>
              </a:rPr>
              <a:t>严禁在基坑周围停放机械设备和堆放物料。基坑周围必须按规定进行安全防护，并随时进行巡查看护</a:t>
            </a:r>
            <a:r>
              <a:rPr lang="zh-CN" altLang="en-US" sz="3200">
                <a:solidFill>
                  <a:schemeClr val="tx2"/>
                </a:solidFill>
                <a:ea typeface="黑体" pitchFamily="49" charset="-122"/>
              </a:rPr>
              <a:t>   </a:t>
            </a:r>
          </a:p>
        </p:txBody>
      </p:sp>
      <p:sp>
        <p:nvSpPr>
          <p:cNvPr id="134148" name="文本框 2"/>
          <p:cNvSpPr txBox="1">
            <a:spLocks noChangeArrowheads="1"/>
          </p:cNvSpPr>
          <p:nvPr/>
        </p:nvSpPr>
        <p:spPr bwMode="auto">
          <a:xfrm>
            <a:off x="98425" y="2852738"/>
            <a:ext cx="6835775" cy="3992562"/>
          </a:xfrm>
          <a:prstGeom prst="rect">
            <a:avLst/>
          </a:prstGeom>
          <a:noFill/>
          <a:ln w="9525">
            <a:noFill/>
            <a:miter lim="800000"/>
            <a:headEnd/>
            <a:tailEnd/>
          </a:ln>
        </p:spPr>
        <p:txBody>
          <a:bodyPr>
            <a:spAutoFit/>
          </a:bodyPr>
          <a:lstStyle/>
          <a:p>
            <a:r>
              <a:rPr lang="en-US" altLang="zh-CN">
                <a:ea typeface="黑体" pitchFamily="49" charset="-122"/>
              </a:rPr>
              <a:t>   </a:t>
            </a:r>
            <a:r>
              <a:rPr lang="en-US" altLang="zh-CN" sz="3200">
                <a:ea typeface="黑体" pitchFamily="49" charset="-122"/>
              </a:rPr>
              <a:t>    要加强对基坑壁的支护监控管理，设置观测点，随时观测边坡及毗邻建筑物、构筑物的变化，及时发现隐患，并采取有效措施，杜绝发生坍塌事故；基坑周边必须进行有效防护，并设置明显的警示标志；基坑周边要设置堆放物料的限重牌，严禁堆放大量的物料</a:t>
            </a:r>
            <a:endParaRPr lang="zh-CN" altLang="en-US" sz="3200">
              <a:ea typeface="黑体" pitchFamily="49" charset="-122"/>
            </a:endParaRPr>
          </a:p>
        </p:txBody>
      </p:sp>
      <p:pic>
        <p:nvPicPr>
          <p:cNvPr id="134149" name="图片 3" descr="IMG_3864"/>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6904038" y="3971925"/>
            <a:ext cx="3848100" cy="2886075"/>
          </a:xfrm>
          <a:prstGeom prst="rect">
            <a:avLst/>
          </a:prstGeom>
          <a:noFill/>
          <a:ln w="9525">
            <a:noFill/>
            <a:miter lim="800000"/>
            <a:headEnd/>
            <a:tailEnd/>
          </a:ln>
        </p:spPr>
      </p:pic>
      <p:pic>
        <p:nvPicPr>
          <p:cNvPr id="134150" name="图片 4" descr="IMG_3910"/>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6904038" y="25400"/>
            <a:ext cx="5260975" cy="3946525"/>
          </a:xfrm>
          <a:prstGeom prst="rect">
            <a:avLst/>
          </a:prstGeom>
          <a:noFill/>
          <a:ln w="9525">
            <a:noFill/>
            <a:miter lim="800000"/>
            <a:headEnd/>
            <a:tailEnd/>
          </a:ln>
        </p:spPr>
      </p:pic>
    </p:spTree>
    <p:custDataLst>
      <p:tags r:id="rId1"/>
    </p:custDataLst>
  </p:cSld>
  <p:clrMapOvr>
    <a:masterClrMapping/>
  </p:clrMapOvr>
  <p:transition spd="slow">
    <p:newsflash/>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custDataLst>
              <p:tags r:id="rId2"/>
            </p:custDataLst>
          </p:nvPr>
        </p:nvSpPr>
        <p:spPr>
          <a:xfrm>
            <a:off x="777875" y="1081088"/>
            <a:ext cx="2874963" cy="628650"/>
          </a:xfrm>
          <a:prstGeom prst="rect">
            <a:avLst/>
          </a:prstGeom>
          <a:noFill/>
        </p:spPr>
        <p:txBody>
          <a:bodyPr>
            <a:normAutofit lnSpcReduction="10000"/>
          </a:bodyPr>
          <a:lstStyle/>
          <a:p>
            <a:pPr fontAlgn="auto">
              <a:spcBef>
                <a:spcPts val="0"/>
              </a:spcBef>
              <a:spcAft>
                <a:spcPts val="0"/>
              </a:spcAft>
              <a:defRPr/>
            </a:pPr>
            <a:r>
              <a:rPr lang="en-US" altLang="zh-CN" sz="3600" spc="169">
                <a:solidFill>
                  <a:schemeClr val="bg1">
                    <a:lumMod val="85000"/>
                  </a:schemeClr>
                </a:solidFill>
                <a:latin typeface="+mn-lt"/>
                <a:ea typeface="+mn-ea"/>
              </a:rPr>
              <a:t>CONTENTS</a:t>
            </a:r>
            <a:endParaRPr lang="zh-CN" altLang="en-US" sz="3600" spc="169" dirty="0">
              <a:solidFill>
                <a:schemeClr val="bg1">
                  <a:lumMod val="85000"/>
                </a:schemeClr>
              </a:solidFill>
              <a:latin typeface="+mn-lt"/>
              <a:ea typeface="+mn-ea"/>
            </a:endParaRPr>
          </a:p>
        </p:txBody>
      </p:sp>
      <p:sp>
        <p:nvSpPr>
          <p:cNvPr id="25" name="文本框 1"/>
          <p:cNvSpPr txBox="1">
            <a:spLocks noChangeArrowheads="1"/>
          </p:cNvSpPr>
          <p:nvPr>
            <p:custDataLst>
              <p:tags r:id="rId3"/>
            </p:custDataLst>
          </p:nvPr>
        </p:nvSpPr>
        <p:spPr bwMode="auto">
          <a:xfrm>
            <a:off x="702945" y="583565"/>
            <a:ext cx="9735185" cy="715010"/>
          </a:xfrm>
          <a:prstGeom prst="rect">
            <a:avLst/>
          </a:prstGeom>
          <a:noFill/>
          <a:ln>
            <a:noFill/>
          </a:ln>
        </p:spPr>
        <p:txBody>
          <a:bodyPr anchor="ctr">
            <a:normAutofit fontScale="85000" lnSpcReduction="20000"/>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fontAlgn="auto">
              <a:spcBef>
                <a:spcPct val="0"/>
              </a:spcBef>
              <a:spcAft>
                <a:spcPts val="0"/>
              </a:spcAft>
              <a:buFontTx/>
              <a:buNone/>
              <a:defRPr/>
            </a:pPr>
            <a:r>
              <a:rPr lang="zh-CN" altLang="en-US"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三、冬季施工安全管理</a:t>
            </a:r>
          </a:p>
        </p:txBody>
      </p:sp>
      <p:sp>
        <p:nvSpPr>
          <p:cNvPr id="136195" name="文本框 1"/>
          <p:cNvSpPr txBox="1">
            <a:spLocks noChangeArrowheads="1"/>
          </p:cNvSpPr>
          <p:nvPr/>
        </p:nvSpPr>
        <p:spPr bwMode="auto">
          <a:xfrm>
            <a:off x="777875" y="1530350"/>
            <a:ext cx="8597900" cy="1066800"/>
          </a:xfrm>
          <a:prstGeom prst="rect">
            <a:avLst/>
          </a:prstGeom>
          <a:noFill/>
          <a:ln w="9525">
            <a:noFill/>
            <a:miter lim="800000"/>
            <a:headEnd/>
            <a:tailEnd/>
          </a:ln>
        </p:spPr>
        <p:txBody>
          <a:bodyPr>
            <a:spAutoFit/>
          </a:bodyPr>
          <a:lstStyle/>
          <a:p>
            <a:r>
              <a:rPr lang="en-US" altLang="zh-CN" sz="3200">
                <a:ea typeface="黑体" pitchFamily="49" charset="-122"/>
              </a:rPr>
              <a:t>   5.</a:t>
            </a:r>
            <a:r>
              <a:rPr lang="zh-CN" sz="3200">
                <a:ea typeface="黑体" pitchFamily="49" charset="-122"/>
              </a:rPr>
              <a:t>如遇雨、霜、雨雪时，应及时清除场地内道路上的积霜雪和积水、确保达到防滑目的</a:t>
            </a:r>
            <a:r>
              <a:rPr lang="zh-CN" altLang="en-US" sz="3200">
                <a:solidFill>
                  <a:schemeClr val="tx2"/>
                </a:solidFill>
                <a:ea typeface="黑体" pitchFamily="49" charset="-122"/>
              </a:rPr>
              <a:t>   </a:t>
            </a:r>
          </a:p>
        </p:txBody>
      </p:sp>
      <p:sp>
        <p:nvSpPr>
          <p:cNvPr id="136196" name="文本框 2"/>
          <p:cNvSpPr txBox="1">
            <a:spLocks noChangeArrowheads="1"/>
          </p:cNvSpPr>
          <p:nvPr/>
        </p:nvSpPr>
        <p:spPr bwMode="auto">
          <a:xfrm>
            <a:off x="901700" y="2311400"/>
            <a:ext cx="5287963" cy="577850"/>
          </a:xfrm>
          <a:prstGeom prst="rect">
            <a:avLst/>
          </a:prstGeom>
          <a:noFill/>
          <a:ln w="9525">
            <a:noFill/>
            <a:miter lim="800000"/>
            <a:headEnd/>
            <a:tailEnd/>
          </a:ln>
        </p:spPr>
        <p:txBody>
          <a:bodyPr>
            <a:spAutoFit/>
          </a:bodyPr>
          <a:lstStyle/>
          <a:p>
            <a:r>
              <a:rPr lang="en-US" altLang="zh-CN">
                <a:ea typeface="黑体" pitchFamily="49" charset="-122"/>
              </a:rPr>
              <a:t>   </a:t>
            </a:r>
            <a:r>
              <a:rPr lang="en-US" altLang="zh-CN" sz="3200">
                <a:ea typeface="黑体" pitchFamily="49" charset="-122"/>
              </a:rPr>
              <a:t> </a:t>
            </a:r>
            <a:endParaRPr lang="zh-CN" altLang="en-US" sz="3200">
              <a:ea typeface="黑体" pitchFamily="49" charset="-122"/>
            </a:endParaRPr>
          </a:p>
        </p:txBody>
      </p:sp>
      <p:pic>
        <p:nvPicPr>
          <p:cNvPr id="136197" name="图片 3" descr="201421015292487"/>
          <p:cNvPicPr>
            <a:picLocks noChangeAspect="1"/>
          </p:cNvPicPr>
          <p:nvPr/>
        </p:nvPicPr>
        <p:blipFill>
          <a:blip r:embed="rId6"/>
          <a:srcRect/>
          <a:stretch>
            <a:fillRect/>
          </a:stretch>
        </p:blipFill>
        <p:spPr bwMode="auto">
          <a:xfrm>
            <a:off x="1878013" y="2713038"/>
            <a:ext cx="6838950" cy="3841750"/>
          </a:xfrm>
          <a:prstGeom prst="rect">
            <a:avLst/>
          </a:prstGeom>
          <a:noFill/>
          <a:ln w="9525">
            <a:noFill/>
            <a:miter lim="800000"/>
            <a:headEnd/>
            <a:tailEnd/>
          </a:ln>
        </p:spPr>
      </p:pic>
    </p:spTree>
    <p:custDataLst>
      <p:tags r:id="rId1"/>
    </p:custDataLst>
  </p:cSld>
  <p:clrMapOvr>
    <a:masterClrMapping/>
  </p:clrMapOvr>
  <p:transition spd="slow">
    <p:newsflash/>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custDataLst>
              <p:tags r:id="rId2"/>
            </p:custDataLst>
          </p:nvPr>
        </p:nvSpPr>
        <p:spPr>
          <a:xfrm>
            <a:off x="777875" y="1081088"/>
            <a:ext cx="2874963" cy="628650"/>
          </a:xfrm>
          <a:prstGeom prst="rect">
            <a:avLst/>
          </a:prstGeom>
          <a:noFill/>
        </p:spPr>
        <p:txBody>
          <a:bodyPr>
            <a:normAutofit lnSpcReduction="10000"/>
          </a:bodyPr>
          <a:lstStyle/>
          <a:p>
            <a:pPr fontAlgn="auto">
              <a:spcBef>
                <a:spcPts val="0"/>
              </a:spcBef>
              <a:spcAft>
                <a:spcPts val="0"/>
              </a:spcAft>
              <a:defRPr/>
            </a:pPr>
            <a:r>
              <a:rPr lang="en-US" altLang="zh-CN" sz="3600" spc="169">
                <a:solidFill>
                  <a:schemeClr val="bg1">
                    <a:lumMod val="85000"/>
                  </a:schemeClr>
                </a:solidFill>
                <a:latin typeface="+mn-lt"/>
                <a:ea typeface="+mn-ea"/>
              </a:rPr>
              <a:t>CONTENTS</a:t>
            </a:r>
            <a:endParaRPr lang="zh-CN" altLang="en-US" sz="3600" spc="169" dirty="0">
              <a:solidFill>
                <a:schemeClr val="bg1">
                  <a:lumMod val="85000"/>
                </a:schemeClr>
              </a:solidFill>
              <a:latin typeface="+mn-lt"/>
              <a:ea typeface="+mn-ea"/>
            </a:endParaRPr>
          </a:p>
        </p:txBody>
      </p:sp>
      <p:sp>
        <p:nvSpPr>
          <p:cNvPr id="25" name="文本框 1"/>
          <p:cNvSpPr txBox="1">
            <a:spLocks noChangeArrowheads="1"/>
          </p:cNvSpPr>
          <p:nvPr>
            <p:custDataLst>
              <p:tags r:id="rId3"/>
            </p:custDataLst>
          </p:nvPr>
        </p:nvSpPr>
        <p:spPr bwMode="auto">
          <a:xfrm>
            <a:off x="702945" y="583565"/>
            <a:ext cx="9735185" cy="715010"/>
          </a:xfrm>
          <a:prstGeom prst="rect">
            <a:avLst/>
          </a:prstGeom>
          <a:noFill/>
          <a:ln>
            <a:noFill/>
          </a:ln>
        </p:spPr>
        <p:txBody>
          <a:bodyPr anchor="ctr">
            <a:normAutofit fontScale="85000" lnSpcReduction="20000"/>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fontAlgn="auto">
              <a:spcBef>
                <a:spcPct val="0"/>
              </a:spcBef>
              <a:spcAft>
                <a:spcPts val="0"/>
              </a:spcAft>
              <a:buFontTx/>
              <a:buNone/>
              <a:defRPr/>
            </a:pPr>
            <a:r>
              <a:rPr lang="zh-CN" altLang="en-US"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三、冬季施工安全管理</a:t>
            </a:r>
          </a:p>
        </p:txBody>
      </p:sp>
      <p:sp>
        <p:nvSpPr>
          <p:cNvPr id="138243" name="文本框 1"/>
          <p:cNvSpPr txBox="1">
            <a:spLocks noChangeArrowheads="1"/>
          </p:cNvSpPr>
          <p:nvPr/>
        </p:nvSpPr>
        <p:spPr bwMode="auto">
          <a:xfrm>
            <a:off x="777875" y="1530350"/>
            <a:ext cx="8597900" cy="1554163"/>
          </a:xfrm>
          <a:prstGeom prst="rect">
            <a:avLst/>
          </a:prstGeom>
          <a:noFill/>
          <a:ln w="9525">
            <a:noFill/>
            <a:miter lim="800000"/>
            <a:headEnd/>
            <a:tailEnd/>
          </a:ln>
        </p:spPr>
        <p:txBody>
          <a:bodyPr>
            <a:spAutoFit/>
          </a:bodyPr>
          <a:lstStyle/>
          <a:p>
            <a:r>
              <a:rPr lang="en-US" altLang="zh-CN" sz="3200">
                <a:ea typeface="黑体" pitchFamily="49" charset="-122"/>
              </a:rPr>
              <a:t>   </a:t>
            </a:r>
            <a:r>
              <a:rPr lang="zh-CN" altLang="en-US" sz="3200">
                <a:ea typeface="黑体" pitchFamily="49" charset="-122"/>
              </a:rPr>
              <a:t>（</a:t>
            </a:r>
            <a:r>
              <a:rPr lang="en-US" altLang="zh-CN" sz="3200">
                <a:ea typeface="黑体" pitchFamily="49" charset="-122"/>
              </a:rPr>
              <a:t>1</a:t>
            </a:r>
            <a:r>
              <a:rPr lang="zh-CN" altLang="en-US" sz="3200">
                <a:ea typeface="黑体" pitchFamily="49" charset="-122"/>
              </a:rPr>
              <a:t>）做好员工安全教育培训，结合工程任务，在冬季施工前做好安全技术交底。配备好安全防护用品（手套、防滑鞋、防寒服等）</a:t>
            </a:r>
            <a:r>
              <a:rPr lang="zh-CN" altLang="en-US" sz="3200">
                <a:solidFill>
                  <a:schemeClr val="tx2"/>
                </a:solidFill>
                <a:ea typeface="黑体" pitchFamily="49" charset="-122"/>
              </a:rPr>
              <a:t>   </a:t>
            </a:r>
          </a:p>
        </p:txBody>
      </p:sp>
      <p:sp>
        <p:nvSpPr>
          <p:cNvPr id="138244" name="文本框 2"/>
          <p:cNvSpPr txBox="1">
            <a:spLocks noChangeArrowheads="1"/>
          </p:cNvSpPr>
          <p:nvPr/>
        </p:nvSpPr>
        <p:spPr bwMode="auto">
          <a:xfrm>
            <a:off x="901700" y="2311400"/>
            <a:ext cx="5287963" cy="577850"/>
          </a:xfrm>
          <a:prstGeom prst="rect">
            <a:avLst/>
          </a:prstGeom>
          <a:noFill/>
          <a:ln w="9525">
            <a:noFill/>
            <a:miter lim="800000"/>
            <a:headEnd/>
            <a:tailEnd/>
          </a:ln>
        </p:spPr>
        <p:txBody>
          <a:bodyPr>
            <a:spAutoFit/>
          </a:bodyPr>
          <a:lstStyle/>
          <a:p>
            <a:r>
              <a:rPr lang="en-US" altLang="zh-CN">
                <a:ea typeface="黑体" pitchFamily="49" charset="-122"/>
              </a:rPr>
              <a:t>   </a:t>
            </a:r>
            <a:r>
              <a:rPr lang="en-US" altLang="zh-CN" sz="3200">
                <a:ea typeface="黑体" pitchFamily="49" charset="-122"/>
              </a:rPr>
              <a:t> </a:t>
            </a:r>
            <a:endParaRPr lang="zh-CN" altLang="en-US" sz="3200">
              <a:ea typeface="黑体" pitchFamily="49" charset="-122"/>
            </a:endParaRPr>
          </a:p>
        </p:txBody>
      </p:sp>
      <p:pic>
        <p:nvPicPr>
          <p:cNvPr id="138245" name="图片 3" descr="IMG_6385"/>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1428750" y="3084513"/>
            <a:ext cx="4430713" cy="3322637"/>
          </a:xfrm>
          <a:prstGeom prst="rect">
            <a:avLst/>
          </a:prstGeom>
          <a:noFill/>
          <a:ln w="9525">
            <a:noFill/>
            <a:miter lim="800000"/>
            <a:headEnd/>
            <a:tailEnd/>
          </a:ln>
        </p:spPr>
      </p:pic>
      <p:pic>
        <p:nvPicPr>
          <p:cNvPr id="138246" name="图片 4" descr="IMG_6386"/>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7556500" y="2590800"/>
            <a:ext cx="3160713" cy="4217988"/>
          </a:xfrm>
          <a:prstGeom prst="rect">
            <a:avLst/>
          </a:prstGeom>
          <a:noFill/>
          <a:ln w="9525">
            <a:noFill/>
            <a:miter lim="800000"/>
            <a:headEnd/>
            <a:tailEnd/>
          </a:ln>
        </p:spPr>
      </p:pic>
    </p:spTree>
    <p:custDataLst>
      <p:tags r:id="rId1"/>
    </p:custDataLst>
  </p:cSld>
  <p:clrMapOvr>
    <a:masterClrMapping/>
  </p:clrMapOvr>
  <p:transition spd="slow">
    <p:newsflash/>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custDataLst>
              <p:tags r:id="rId2"/>
            </p:custDataLst>
          </p:nvPr>
        </p:nvSpPr>
        <p:spPr>
          <a:xfrm>
            <a:off x="777875" y="1081088"/>
            <a:ext cx="2874963" cy="628650"/>
          </a:xfrm>
          <a:prstGeom prst="rect">
            <a:avLst/>
          </a:prstGeom>
          <a:noFill/>
        </p:spPr>
        <p:txBody>
          <a:bodyPr>
            <a:normAutofit lnSpcReduction="10000"/>
          </a:bodyPr>
          <a:lstStyle/>
          <a:p>
            <a:pPr fontAlgn="auto">
              <a:spcBef>
                <a:spcPts val="0"/>
              </a:spcBef>
              <a:spcAft>
                <a:spcPts val="0"/>
              </a:spcAft>
              <a:defRPr/>
            </a:pPr>
            <a:r>
              <a:rPr lang="en-US" altLang="zh-CN" sz="3600" spc="169">
                <a:solidFill>
                  <a:schemeClr val="bg1">
                    <a:lumMod val="85000"/>
                  </a:schemeClr>
                </a:solidFill>
                <a:latin typeface="+mn-lt"/>
                <a:ea typeface="+mn-ea"/>
              </a:rPr>
              <a:t>CONTENTS</a:t>
            </a:r>
            <a:endParaRPr lang="zh-CN" altLang="en-US" sz="3600" spc="169" dirty="0">
              <a:solidFill>
                <a:schemeClr val="bg1">
                  <a:lumMod val="85000"/>
                </a:schemeClr>
              </a:solidFill>
              <a:latin typeface="+mn-lt"/>
              <a:ea typeface="+mn-ea"/>
            </a:endParaRPr>
          </a:p>
        </p:txBody>
      </p:sp>
      <p:sp>
        <p:nvSpPr>
          <p:cNvPr id="25" name="文本框 1"/>
          <p:cNvSpPr txBox="1">
            <a:spLocks noChangeArrowheads="1"/>
          </p:cNvSpPr>
          <p:nvPr>
            <p:custDataLst>
              <p:tags r:id="rId3"/>
            </p:custDataLst>
          </p:nvPr>
        </p:nvSpPr>
        <p:spPr bwMode="auto">
          <a:xfrm>
            <a:off x="702945" y="583565"/>
            <a:ext cx="9735185" cy="715010"/>
          </a:xfrm>
          <a:prstGeom prst="rect">
            <a:avLst/>
          </a:prstGeom>
          <a:noFill/>
          <a:ln>
            <a:noFill/>
          </a:ln>
        </p:spPr>
        <p:txBody>
          <a:bodyPr anchor="ctr">
            <a:normAutofit fontScale="85000" lnSpcReduction="20000"/>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fontAlgn="auto">
              <a:spcBef>
                <a:spcPct val="0"/>
              </a:spcBef>
              <a:spcAft>
                <a:spcPts val="0"/>
              </a:spcAft>
              <a:buFontTx/>
              <a:buNone/>
              <a:defRPr/>
            </a:pPr>
            <a:r>
              <a:rPr lang="zh-CN" altLang="en-US"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三、冬季施工安全管理</a:t>
            </a:r>
          </a:p>
        </p:txBody>
      </p:sp>
      <p:sp>
        <p:nvSpPr>
          <p:cNvPr id="140291" name="文本框 1"/>
          <p:cNvSpPr txBox="1">
            <a:spLocks noChangeArrowheads="1"/>
          </p:cNvSpPr>
          <p:nvPr/>
        </p:nvSpPr>
        <p:spPr bwMode="auto">
          <a:xfrm>
            <a:off x="777875" y="1530350"/>
            <a:ext cx="8597900" cy="2041525"/>
          </a:xfrm>
          <a:prstGeom prst="rect">
            <a:avLst/>
          </a:prstGeom>
          <a:noFill/>
          <a:ln w="9525">
            <a:noFill/>
            <a:miter lim="800000"/>
            <a:headEnd/>
            <a:tailEnd/>
          </a:ln>
        </p:spPr>
        <p:txBody>
          <a:bodyPr>
            <a:spAutoFit/>
          </a:bodyPr>
          <a:lstStyle/>
          <a:p>
            <a:r>
              <a:rPr lang="en-US" altLang="zh-CN" sz="3200">
                <a:ea typeface="黑体" pitchFamily="49" charset="-122"/>
              </a:rPr>
              <a:t>   </a:t>
            </a:r>
            <a:r>
              <a:rPr lang="zh-CN" altLang="en-US" sz="3200">
                <a:ea typeface="黑体" pitchFamily="49" charset="-122"/>
              </a:rPr>
              <a:t>（</a:t>
            </a:r>
            <a:r>
              <a:rPr lang="en-US" altLang="zh-CN" sz="3200">
                <a:ea typeface="黑体" pitchFamily="49" charset="-122"/>
              </a:rPr>
              <a:t>2</a:t>
            </a:r>
            <a:r>
              <a:rPr lang="zh-CN" altLang="en-US" sz="3200">
                <a:ea typeface="黑体" pitchFamily="49" charset="-122"/>
              </a:rPr>
              <a:t>）现场加强安全防护工作，做好防滑措施，对设备覆盖要及时，施工区域及时清扫面人员滑到。霜雪天后要及时清扫，大风雪后及时检查各个施工区域以免事故发生</a:t>
            </a:r>
            <a:r>
              <a:rPr lang="zh-CN" altLang="en-US" sz="3200">
                <a:solidFill>
                  <a:schemeClr val="tx2"/>
                </a:solidFill>
                <a:ea typeface="黑体" pitchFamily="49" charset="-122"/>
              </a:rPr>
              <a:t>   </a:t>
            </a:r>
          </a:p>
        </p:txBody>
      </p:sp>
      <p:sp>
        <p:nvSpPr>
          <p:cNvPr id="140292" name="文本框 2"/>
          <p:cNvSpPr txBox="1">
            <a:spLocks noChangeArrowheads="1"/>
          </p:cNvSpPr>
          <p:nvPr/>
        </p:nvSpPr>
        <p:spPr bwMode="auto">
          <a:xfrm>
            <a:off x="901700" y="2311400"/>
            <a:ext cx="5287963" cy="577850"/>
          </a:xfrm>
          <a:prstGeom prst="rect">
            <a:avLst/>
          </a:prstGeom>
          <a:noFill/>
          <a:ln w="9525">
            <a:noFill/>
            <a:miter lim="800000"/>
            <a:headEnd/>
            <a:tailEnd/>
          </a:ln>
        </p:spPr>
        <p:txBody>
          <a:bodyPr>
            <a:spAutoFit/>
          </a:bodyPr>
          <a:lstStyle/>
          <a:p>
            <a:r>
              <a:rPr lang="en-US" altLang="zh-CN">
                <a:ea typeface="黑体" pitchFamily="49" charset="-122"/>
              </a:rPr>
              <a:t>   </a:t>
            </a:r>
            <a:r>
              <a:rPr lang="en-US" altLang="zh-CN" sz="3200">
                <a:ea typeface="黑体" pitchFamily="49" charset="-122"/>
              </a:rPr>
              <a:t> </a:t>
            </a:r>
            <a:endParaRPr lang="zh-CN" altLang="en-US" sz="3200">
              <a:ea typeface="黑体" pitchFamily="49" charset="-122"/>
            </a:endParaRPr>
          </a:p>
        </p:txBody>
      </p:sp>
      <p:pic>
        <p:nvPicPr>
          <p:cNvPr id="140293" name="图片 3" descr="u=1981284581,3755267470&amp;fm=21&amp;gp=0"/>
          <p:cNvPicPr>
            <a:picLocks noChangeAspect="1"/>
          </p:cNvPicPr>
          <p:nvPr/>
        </p:nvPicPr>
        <p:blipFill>
          <a:blip r:embed="rId6"/>
          <a:srcRect/>
          <a:stretch>
            <a:fillRect/>
          </a:stretch>
        </p:blipFill>
        <p:spPr bwMode="auto">
          <a:xfrm>
            <a:off x="2913063" y="3571875"/>
            <a:ext cx="4327525" cy="3249613"/>
          </a:xfrm>
          <a:prstGeom prst="rect">
            <a:avLst/>
          </a:prstGeom>
          <a:noFill/>
          <a:ln w="9525">
            <a:noFill/>
            <a:miter lim="800000"/>
            <a:headEnd/>
            <a:tailEnd/>
          </a:ln>
        </p:spPr>
      </p:pic>
    </p:spTree>
    <p:custDataLst>
      <p:tags r:id="rId1"/>
    </p:custDataLst>
  </p:cSld>
  <p:clrMapOvr>
    <a:masterClrMapping/>
  </p:clrMapOvr>
  <p:transition spd="slow">
    <p:newsflash/>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custDataLst>
              <p:tags r:id="rId2"/>
            </p:custDataLst>
          </p:nvPr>
        </p:nvSpPr>
        <p:spPr>
          <a:xfrm>
            <a:off x="777875" y="1081088"/>
            <a:ext cx="2874963" cy="628650"/>
          </a:xfrm>
          <a:prstGeom prst="rect">
            <a:avLst/>
          </a:prstGeom>
          <a:noFill/>
        </p:spPr>
        <p:txBody>
          <a:bodyPr>
            <a:normAutofit lnSpcReduction="10000"/>
          </a:bodyPr>
          <a:lstStyle/>
          <a:p>
            <a:pPr fontAlgn="auto">
              <a:spcBef>
                <a:spcPts val="0"/>
              </a:spcBef>
              <a:spcAft>
                <a:spcPts val="0"/>
              </a:spcAft>
              <a:defRPr/>
            </a:pPr>
            <a:r>
              <a:rPr lang="en-US" altLang="zh-CN" sz="3600" spc="169">
                <a:solidFill>
                  <a:schemeClr val="bg1">
                    <a:lumMod val="85000"/>
                  </a:schemeClr>
                </a:solidFill>
                <a:latin typeface="+mn-lt"/>
                <a:ea typeface="+mn-ea"/>
              </a:rPr>
              <a:t>CONTENTS</a:t>
            </a:r>
            <a:endParaRPr lang="zh-CN" altLang="en-US" sz="3600" spc="169" dirty="0">
              <a:solidFill>
                <a:schemeClr val="bg1">
                  <a:lumMod val="85000"/>
                </a:schemeClr>
              </a:solidFill>
              <a:latin typeface="+mn-lt"/>
              <a:ea typeface="+mn-ea"/>
            </a:endParaRPr>
          </a:p>
        </p:txBody>
      </p:sp>
      <p:sp>
        <p:nvSpPr>
          <p:cNvPr id="25" name="文本框 1"/>
          <p:cNvSpPr txBox="1">
            <a:spLocks noChangeArrowheads="1"/>
          </p:cNvSpPr>
          <p:nvPr>
            <p:custDataLst>
              <p:tags r:id="rId3"/>
            </p:custDataLst>
          </p:nvPr>
        </p:nvSpPr>
        <p:spPr bwMode="auto">
          <a:xfrm>
            <a:off x="702945" y="583565"/>
            <a:ext cx="9735185" cy="715010"/>
          </a:xfrm>
          <a:prstGeom prst="rect">
            <a:avLst/>
          </a:prstGeom>
          <a:noFill/>
          <a:ln>
            <a:noFill/>
          </a:ln>
        </p:spPr>
        <p:txBody>
          <a:bodyPr anchor="ctr">
            <a:normAutofit fontScale="85000" lnSpcReduction="20000"/>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fontAlgn="auto">
              <a:spcBef>
                <a:spcPct val="0"/>
              </a:spcBef>
              <a:spcAft>
                <a:spcPts val="0"/>
              </a:spcAft>
              <a:buFontTx/>
              <a:buNone/>
              <a:defRPr/>
            </a:pPr>
            <a:r>
              <a:rPr lang="zh-CN" altLang="en-US"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三、冬季施工安全管理</a:t>
            </a:r>
          </a:p>
        </p:txBody>
      </p:sp>
      <p:sp>
        <p:nvSpPr>
          <p:cNvPr id="142339" name="文本框 1"/>
          <p:cNvSpPr txBox="1">
            <a:spLocks noChangeArrowheads="1"/>
          </p:cNvSpPr>
          <p:nvPr/>
        </p:nvSpPr>
        <p:spPr bwMode="auto">
          <a:xfrm>
            <a:off x="777875" y="1530350"/>
            <a:ext cx="8597900" cy="1554163"/>
          </a:xfrm>
          <a:prstGeom prst="rect">
            <a:avLst/>
          </a:prstGeom>
          <a:noFill/>
          <a:ln w="9525">
            <a:noFill/>
            <a:miter lim="800000"/>
            <a:headEnd/>
            <a:tailEnd/>
          </a:ln>
        </p:spPr>
        <p:txBody>
          <a:bodyPr>
            <a:spAutoFit/>
          </a:bodyPr>
          <a:lstStyle/>
          <a:p>
            <a:r>
              <a:rPr lang="en-US" altLang="zh-CN" sz="3200">
                <a:ea typeface="黑体" pitchFamily="49" charset="-122"/>
              </a:rPr>
              <a:t>   </a:t>
            </a:r>
            <a:r>
              <a:rPr lang="zh-CN" altLang="en-US" sz="3200">
                <a:ea typeface="黑体" pitchFamily="49" charset="-122"/>
              </a:rPr>
              <a:t>（</a:t>
            </a:r>
            <a:r>
              <a:rPr lang="en-US" altLang="zh-CN" sz="3200">
                <a:ea typeface="黑体" pitchFamily="49" charset="-122"/>
              </a:rPr>
              <a:t>3</a:t>
            </a:r>
            <a:r>
              <a:rPr lang="zh-CN" altLang="en-US" sz="3200">
                <a:ea typeface="黑体" pitchFamily="49" charset="-122"/>
              </a:rPr>
              <a:t>）项目负责人每天对施工现场安全用电、消防、吊装等进行自查，认真填写自查表，对查出的问题按规定进行整改</a:t>
            </a:r>
            <a:r>
              <a:rPr lang="zh-CN" altLang="en-US" sz="3200">
                <a:solidFill>
                  <a:schemeClr val="tx2"/>
                </a:solidFill>
                <a:ea typeface="黑体" pitchFamily="49" charset="-122"/>
              </a:rPr>
              <a:t>   </a:t>
            </a:r>
          </a:p>
        </p:txBody>
      </p:sp>
      <p:sp>
        <p:nvSpPr>
          <p:cNvPr id="142340" name="文本框 2"/>
          <p:cNvSpPr txBox="1">
            <a:spLocks noChangeArrowheads="1"/>
          </p:cNvSpPr>
          <p:nvPr/>
        </p:nvSpPr>
        <p:spPr bwMode="auto">
          <a:xfrm>
            <a:off x="901700" y="2311400"/>
            <a:ext cx="5287963" cy="577850"/>
          </a:xfrm>
          <a:prstGeom prst="rect">
            <a:avLst/>
          </a:prstGeom>
          <a:noFill/>
          <a:ln w="9525">
            <a:noFill/>
            <a:miter lim="800000"/>
            <a:headEnd/>
            <a:tailEnd/>
          </a:ln>
        </p:spPr>
        <p:txBody>
          <a:bodyPr>
            <a:spAutoFit/>
          </a:bodyPr>
          <a:lstStyle/>
          <a:p>
            <a:r>
              <a:rPr lang="en-US" altLang="zh-CN">
                <a:ea typeface="黑体" pitchFamily="49" charset="-122"/>
              </a:rPr>
              <a:t>   </a:t>
            </a:r>
            <a:r>
              <a:rPr lang="en-US" altLang="zh-CN" sz="3200">
                <a:ea typeface="黑体" pitchFamily="49" charset="-122"/>
              </a:rPr>
              <a:t> </a:t>
            </a:r>
            <a:endParaRPr lang="zh-CN" altLang="en-US" sz="3200">
              <a:ea typeface="黑体" pitchFamily="49" charset="-122"/>
            </a:endParaRPr>
          </a:p>
        </p:txBody>
      </p:sp>
      <p:pic>
        <p:nvPicPr>
          <p:cNvPr id="142341" name="图片 3" descr="IMG_6392"/>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901700" y="3084513"/>
            <a:ext cx="2881313" cy="3611562"/>
          </a:xfrm>
          <a:prstGeom prst="rect">
            <a:avLst/>
          </a:prstGeom>
          <a:noFill/>
          <a:ln w="9525">
            <a:noFill/>
            <a:miter lim="800000"/>
            <a:headEnd/>
            <a:tailEnd/>
          </a:ln>
        </p:spPr>
      </p:pic>
      <p:pic>
        <p:nvPicPr>
          <p:cNvPr id="142342" name="图片 4" descr="IMG_6391"/>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3784600" y="3084513"/>
            <a:ext cx="2708275" cy="3611562"/>
          </a:xfrm>
          <a:prstGeom prst="rect">
            <a:avLst/>
          </a:prstGeom>
          <a:noFill/>
          <a:ln w="9525">
            <a:noFill/>
            <a:miter lim="800000"/>
            <a:headEnd/>
            <a:tailEnd/>
          </a:ln>
        </p:spPr>
      </p:pic>
      <p:pic>
        <p:nvPicPr>
          <p:cNvPr id="142343" name="图片 5" descr="IMG_6390"/>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6492875" y="3084513"/>
            <a:ext cx="2708275" cy="3611562"/>
          </a:xfrm>
          <a:prstGeom prst="rect">
            <a:avLst/>
          </a:prstGeom>
          <a:noFill/>
          <a:ln w="9525">
            <a:noFill/>
            <a:miter lim="800000"/>
            <a:headEnd/>
            <a:tailEnd/>
          </a:ln>
        </p:spPr>
      </p:pic>
    </p:spTree>
    <p:custDataLst>
      <p:tags r:id="rId1"/>
    </p:custDataLst>
  </p:cSld>
  <p:clrMapOvr>
    <a:masterClrMapping/>
  </p:clrMapOvr>
  <p:transition spd="slow">
    <p:newsflash/>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custDataLst>
              <p:tags r:id="rId2"/>
            </p:custDataLst>
          </p:nvPr>
        </p:nvSpPr>
        <p:spPr>
          <a:xfrm>
            <a:off x="777875" y="1081088"/>
            <a:ext cx="2874963" cy="628650"/>
          </a:xfrm>
          <a:prstGeom prst="rect">
            <a:avLst/>
          </a:prstGeom>
          <a:noFill/>
        </p:spPr>
        <p:txBody>
          <a:bodyPr>
            <a:normAutofit lnSpcReduction="10000"/>
          </a:bodyPr>
          <a:lstStyle/>
          <a:p>
            <a:pPr fontAlgn="auto">
              <a:spcBef>
                <a:spcPts val="0"/>
              </a:spcBef>
              <a:spcAft>
                <a:spcPts val="0"/>
              </a:spcAft>
              <a:defRPr/>
            </a:pPr>
            <a:r>
              <a:rPr lang="en-US" altLang="zh-CN" sz="3600" spc="169">
                <a:solidFill>
                  <a:schemeClr val="bg1">
                    <a:lumMod val="85000"/>
                  </a:schemeClr>
                </a:solidFill>
                <a:latin typeface="+mn-lt"/>
                <a:ea typeface="+mn-ea"/>
              </a:rPr>
              <a:t>CONTENTS</a:t>
            </a:r>
            <a:endParaRPr lang="zh-CN" altLang="en-US" sz="3600" spc="169" dirty="0">
              <a:solidFill>
                <a:schemeClr val="bg1">
                  <a:lumMod val="85000"/>
                </a:schemeClr>
              </a:solidFill>
              <a:latin typeface="+mn-lt"/>
              <a:ea typeface="+mn-ea"/>
            </a:endParaRPr>
          </a:p>
        </p:txBody>
      </p:sp>
      <p:sp>
        <p:nvSpPr>
          <p:cNvPr id="25" name="文本框 1"/>
          <p:cNvSpPr txBox="1">
            <a:spLocks noChangeArrowheads="1"/>
          </p:cNvSpPr>
          <p:nvPr>
            <p:custDataLst>
              <p:tags r:id="rId3"/>
            </p:custDataLst>
          </p:nvPr>
        </p:nvSpPr>
        <p:spPr bwMode="auto">
          <a:xfrm>
            <a:off x="702945" y="583565"/>
            <a:ext cx="9735185" cy="715010"/>
          </a:xfrm>
          <a:prstGeom prst="rect">
            <a:avLst/>
          </a:prstGeom>
          <a:noFill/>
          <a:ln>
            <a:noFill/>
          </a:ln>
        </p:spPr>
        <p:txBody>
          <a:bodyPr anchor="ctr">
            <a:normAutofit fontScale="85000" lnSpcReduction="20000"/>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fontAlgn="auto">
              <a:spcBef>
                <a:spcPct val="0"/>
              </a:spcBef>
              <a:spcAft>
                <a:spcPts val="0"/>
              </a:spcAft>
              <a:buFontTx/>
              <a:buNone/>
              <a:defRPr/>
            </a:pPr>
            <a:r>
              <a:rPr lang="zh-CN" altLang="en-US"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三、冬季施工安全管理</a:t>
            </a:r>
          </a:p>
        </p:txBody>
      </p:sp>
      <p:sp>
        <p:nvSpPr>
          <p:cNvPr id="144387" name="文本框 2"/>
          <p:cNvSpPr txBox="1">
            <a:spLocks noChangeArrowheads="1"/>
          </p:cNvSpPr>
          <p:nvPr/>
        </p:nvSpPr>
        <p:spPr bwMode="auto">
          <a:xfrm>
            <a:off x="901700" y="2311400"/>
            <a:ext cx="5287963" cy="577850"/>
          </a:xfrm>
          <a:prstGeom prst="rect">
            <a:avLst/>
          </a:prstGeom>
          <a:noFill/>
          <a:ln w="9525">
            <a:noFill/>
            <a:miter lim="800000"/>
            <a:headEnd/>
            <a:tailEnd/>
          </a:ln>
        </p:spPr>
        <p:txBody>
          <a:bodyPr>
            <a:spAutoFit/>
          </a:bodyPr>
          <a:lstStyle/>
          <a:p>
            <a:r>
              <a:rPr lang="en-US" altLang="zh-CN">
                <a:ea typeface="黑体" pitchFamily="49" charset="-122"/>
              </a:rPr>
              <a:t>   </a:t>
            </a:r>
            <a:r>
              <a:rPr lang="en-US" altLang="zh-CN" sz="3200">
                <a:ea typeface="黑体" pitchFamily="49" charset="-122"/>
              </a:rPr>
              <a:t> </a:t>
            </a:r>
            <a:endParaRPr lang="zh-CN" altLang="en-US" sz="3200">
              <a:ea typeface="黑体" pitchFamily="49" charset="-122"/>
            </a:endParaRPr>
          </a:p>
        </p:txBody>
      </p:sp>
      <p:pic>
        <p:nvPicPr>
          <p:cNvPr id="144388" name="图片 6" descr="IMG_6389"/>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150813" y="1709738"/>
            <a:ext cx="6038850" cy="4529137"/>
          </a:xfrm>
          <a:prstGeom prst="rect">
            <a:avLst/>
          </a:prstGeom>
          <a:noFill/>
          <a:ln w="9525">
            <a:noFill/>
            <a:miter lim="800000"/>
            <a:headEnd/>
            <a:tailEnd/>
          </a:ln>
        </p:spPr>
      </p:pic>
      <p:pic>
        <p:nvPicPr>
          <p:cNvPr id="144389" name="图片 7" descr="IMG_6388"/>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6189663" y="1709738"/>
            <a:ext cx="5800725" cy="4529137"/>
          </a:xfrm>
          <a:prstGeom prst="rect">
            <a:avLst/>
          </a:prstGeom>
          <a:noFill/>
          <a:ln w="9525">
            <a:noFill/>
            <a:miter lim="800000"/>
            <a:headEnd/>
            <a:tailEnd/>
          </a:ln>
        </p:spPr>
      </p:pic>
    </p:spTree>
    <p:custDataLst>
      <p:tags r:id="rId1"/>
    </p:custDataLst>
  </p:cSld>
  <p:clrMapOvr>
    <a:masterClrMapping/>
  </p:clrMapOvr>
  <p:transition spd="slow">
    <p:newsflash/>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custDataLst>
              <p:tags r:id="rId2"/>
            </p:custDataLst>
          </p:nvPr>
        </p:nvSpPr>
        <p:spPr>
          <a:xfrm>
            <a:off x="777875" y="1081088"/>
            <a:ext cx="2874963" cy="628650"/>
          </a:xfrm>
          <a:prstGeom prst="rect">
            <a:avLst/>
          </a:prstGeom>
          <a:noFill/>
        </p:spPr>
        <p:txBody>
          <a:bodyPr>
            <a:normAutofit lnSpcReduction="10000"/>
          </a:bodyPr>
          <a:lstStyle/>
          <a:p>
            <a:pPr fontAlgn="auto">
              <a:spcBef>
                <a:spcPts val="0"/>
              </a:spcBef>
              <a:spcAft>
                <a:spcPts val="0"/>
              </a:spcAft>
              <a:defRPr/>
            </a:pPr>
            <a:r>
              <a:rPr lang="en-US" altLang="zh-CN" sz="3600" spc="169">
                <a:solidFill>
                  <a:schemeClr val="bg1">
                    <a:lumMod val="85000"/>
                  </a:schemeClr>
                </a:solidFill>
                <a:latin typeface="+mn-lt"/>
                <a:ea typeface="+mn-ea"/>
              </a:rPr>
              <a:t>CONTENTS</a:t>
            </a:r>
            <a:endParaRPr lang="zh-CN" altLang="en-US" sz="3600" spc="169" dirty="0">
              <a:solidFill>
                <a:schemeClr val="bg1">
                  <a:lumMod val="85000"/>
                </a:schemeClr>
              </a:solidFill>
              <a:latin typeface="+mn-lt"/>
              <a:ea typeface="+mn-ea"/>
            </a:endParaRPr>
          </a:p>
        </p:txBody>
      </p:sp>
      <p:sp>
        <p:nvSpPr>
          <p:cNvPr id="25" name="文本框 1"/>
          <p:cNvSpPr txBox="1">
            <a:spLocks noChangeArrowheads="1"/>
          </p:cNvSpPr>
          <p:nvPr>
            <p:custDataLst>
              <p:tags r:id="rId3"/>
            </p:custDataLst>
          </p:nvPr>
        </p:nvSpPr>
        <p:spPr bwMode="auto">
          <a:xfrm>
            <a:off x="702945" y="583565"/>
            <a:ext cx="9735185" cy="715010"/>
          </a:xfrm>
          <a:prstGeom prst="rect">
            <a:avLst/>
          </a:prstGeom>
          <a:noFill/>
          <a:ln>
            <a:noFill/>
          </a:ln>
        </p:spPr>
        <p:txBody>
          <a:bodyPr anchor="ctr">
            <a:normAutofit fontScale="85000" lnSpcReduction="20000"/>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fontAlgn="auto">
              <a:spcBef>
                <a:spcPct val="0"/>
              </a:spcBef>
              <a:spcAft>
                <a:spcPts val="0"/>
              </a:spcAft>
              <a:buFontTx/>
              <a:buNone/>
              <a:defRPr/>
            </a:pPr>
            <a:r>
              <a:rPr lang="zh-CN" altLang="en-US"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三、冬季施工安全管理</a:t>
            </a:r>
          </a:p>
        </p:txBody>
      </p:sp>
      <p:sp>
        <p:nvSpPr>
          <p:cNvPr id="146435" name="文本框 1"/>
          <p:cNvSpPr txBox="1">
            <a:spLocks noChangeArrowheads="1"/>
          </p:cNvSpPr>
          <p:nvPr/>
        </p:nvSpPr>
        <p:spPr bwMode="auto">
          <a:xfrm>
            <a:off x="777875" y="1541463"/>
            <a:ext cx="6440488" cy="4479925"/>
          </a:xfrm>
          <a:prstGeom prst="rect">
            <a:avLst/>
          </a:prstGeom>
          <a:noFill/>
          <a:ln w="9525">
            <a:noFill/>
            <a:miter lim="800000"/>
            <a:headEnd/>
            <a:tailEnd/>
          </a:ln>
        </p:spPr>
        <p:txBody>
          <a:bodyPr>
            <a:spAutoFit/>
          </a:bodyPr>
          <a:lstStyle/>
          <a:p>
            <a:r>
              <a:rPr lang="en-US" altLang="zh-CN" sz="3200" dirty="0">
                <a:ea typeface="黑体" pitchFamily="49" charset="-122"/>
                <a:sym typeface="+mn-ea"/>
              </a:rPr>
              <a:t>    4.强化起重机械的管理  </a:t>
            </a:r>
          </a:p>
          <a:p>
            <a:r>
              <a:rPr lang="en-US" altLang="zh-CN" sz="3200" dirty="0">
                <a:ea typeface="黑体" pitchFamily="49" charset="-122"/>
                <a:sym typeface="+mn-ea"/>
              </a:rPr>
              <a:t>    重点做好设备的检测、维修和保养，确保各种安全装置、限位装置有效可靠；要做好塔机、物料提升机、外用电梯等设备基础的检查监控，提高设备的防冻、防风及防坍塌的能力；施工现场使用的起重机械必须要悬挂安全操作规程和安全警示牌，严格执行验收和检查制度。</a:t>
            </a:r>
            <a:endParaRPr lang="zh-CN" altLang="en-US" sz="3200" dirty="0">
              <a:solidFill>
                <a:schemeClr val="tx2"/>
              </a:solidFill>
              <a:ea typeface="黑体" pitchFamily="49" charset="-122"/>
            </a:endParaRPr>
          </a:p>
        </p:txBody>
      </p:sp>
      <p:pic>
        <p:nvPicPr>
          <p:cNvPr id="146436" name="图片 2" descr="wKhQpVUY3OCEAulhAAAAAP9Aop8089"/>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7134225" y="1489075"/>
            <a:ext cx="4884738" cy="4884738"/>
          </a:xfrm>
          <a:prstGeom prst="rect">
            <a:avLst/>
          </a:prstGeom>
          <a:noFill/>
          <a:ln w="9525">
            <a:noFill/>
            <a:miter lim="800000"/>
            <a:headEnd/>
            <a:tailEnd/>
          </a:ln>
        </p:spPr>
      </p:pic>
    </p:spTree>
    <p:custDataLst>
      <p:tags r:id="rId1"/>
    </p:custDataLst>
  </p:cSld>
  <p:clrMapOvr>
    <a:masterClrMapping/>
  </p:clrMapOvr>
  <p:transition spd="slow">
    <p:newsflash/>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custDataLst>
              <p:tags r:id="rId2"/>
            </p:custDataLst>
          </p:nvPr>
        </p:nvSpPr>
        <p:spPr>
          <a:xfrm>
            <a:off x="777875" y="1081088"/>
            <a:ext cx="2874963" cy="628650"/>
          </a:xfrm>
          <a:prstGeom prst="rect">
            <a:avLst/>
          </a:prstGeom>
          <a:noFill/>
        </p:spPr>
        <p:txBody>
          <a:bodyPr>
            <a:normAutofit lnSpcReduction="10000"/>
          </a:bodyPr>
          <a:lstStyle/>
          <a:p>
            <a:pPr fontAlgn="auto">
              <a:spcBef>
                <a:spcPts val="0"/>
              </a:spcBef>
              <a:spcAft>
                <a:spcPts val="0"/>
              </a:spcAft>
              <a:defRPr/>
            </a:pPr>
            <a:r>
              <a:rPr lang="en-US" altLang="zh-CN" sz="3600" spc="169">
                <a:solidFill>
                  <a:schemeClr val="bg1">
                    <a:lumMod val="85000"/>
                  </a:schemeClr>
                </a:solidFill>
                <a:latin typeface="+mn-lt"/>
                <a:ea typeface="+mn-ea"/>
              </a:rPr>
              <a:t>CONTENTS</a:t>
            </a:r>
            <a:endParaRPr lang="zh-CN" altLang="en-US" sz="3600" spc="169" dirty="0">
              <a:solidFill>
                <a:schemeClr val="bg1">
                  <a:lumMod val="85000"/>
                </a:schemeClr>
              </a:solidFill>
              <a:latin typeface="+mn-lt"/>
              <a:ea typeface="+mn-ea"/>
            </a:endParaRPr>
          </a:p>
        </p:txBody>
      </p:sp>
      <p:sp>
        <p:nvSpPr>
          <p:cNvPr id="25" name="文本框 1"/>
          <p:cNvSpPr txBox="1">
            <a:spLocks noChangeArrowheads="1"/>
          </p:cNvSpPr>
          <p:nvPr>
            <p:custDataLst>
              <p:tags r:id="rId3"/>
            </p:custDataLst>
          </p:nvPr>
        </p:nvSpPr>
        <p:spPr bwMode="auto">
          <a:xfrm>
            <a:off x="702945" y="583565"/>
            <a:ext cx="9735185" cy="715010"/>
          </a:xfrm>
          <a:prstGeom prst="rect">
            <a:avLst/>
          </a:prstGeom>
          <a:noFill/>
          <a:ln>
            <a:noFill/>
          </a:ln>
        </p:spPr>
        <p:txBody>
          <a:bodyPr anchor="ctr">
            <a:normAutofit fontScale="85000" lnSpcReduction="20000"/>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fontAlgn="auto">
              <a:spcBef>
                <a:spcPct val="0"/>
              </a:spcBef>
              <a:spcAft>
                <a:spcPts val="0"/>
              </a:spcAft>
              <a:buFontTx/>
              <a:buNone/>
              <a:defRPr/>
            </a:pPr>
            <a:r>
              <a:rPr lang="zh-CN" altLang="en-US"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三、冬季施工安全管理</a:t>
            </a:r>
          </a:p>
        </p:txBody>
      </p:sp>
      <p:sp>
        <p:nvSpPr>
          <p:cNvPr id="148483" name="文本框 1"/>
          <p:cNvSpPr txBox="1">
            <a:spLocks noChangeArrowheads="1"/>
          </p:cNvSpPr>
          <p:nvPr/>
        </p:nvSpPr>
        <p:spPr bwMode="auto">
          <a:xfrm>
            <a:off x="414338" y="1196975"/>
            <a:ext cx="11674475" cy="3140075"/>
          </a:xfrm>
          <a:prstGeom prst="rect">
            <a:avLst/>
          </a:prstGeom>
          <a:noFill/>
          <a:ln w="9525">
            <a:noFill/>
            <a:miter lim="800000"/>
            <a:headEnd/>
            <a:tailEnd/>
          </a:ln>
        </p:spPr>
        <p:txBody>
          <a:bodyPr>
            <a:spAutoFit/>
          </a:bodyPr>
          <a:lstStyle/>
          <a:p>
            <a:r>
              <a:rPr lang="en-US" altLang="zh-CN" sz="3200">
                <a:ea typeface="黑体" pitchFamily="49" charset="-122"/>
                <a:sym typeface="+mn-ea"/>
              </a:rPr>
              <a:t>    </a:t>
            </a:r>
            <a:r>
              <a:rPr lang="en-US" altLang="zh-CN" sz="2800">
                <a:ea typeface="黑体" pitchFamily="49" charset="-122"/>
                <a:sym typeface="+mn-ea"/>
              </a:rPr>
              <a:t> 5.加强施工现场消防安全管理  </a:t>
            </a:r>
          </a:p>
          <a:p>
            <a:r>
              <a:rPr lang="en-US" altLang="zh-CN" sz="2800">
                <a:ea typeface="黑体" pitchFamily="49" charset="-122"/>
                <a:sym typeface="+mn-ea"/>
              </a:rPr>
              <a:t>    冬季气候干燥，风力大，易发生火灾事故，要重点做好作业区、生活区、易燃易爆物品存放区、仓库、配电设施等重点部位的消防安全管理，实行重点防范、重点监控，排除火灾隐患。要合理有效地配置灭火消防器材；实行严格的动火审批制度，并设动火监护人，实行现场监护，施工现场保证有足够的安全通道、防火间距。安全通道应保持畅通，标识醒目。落实专人进行检查验收管理，严防火灾事故发生。</a:t>
            </a:r>
            <a:endParaRPr lang="zh-CN" altLang="en-US" sz="2800">
              <a:solidFill>
                <a:schemeClr val="tx2"/>
              </a:solidFill>
              <a:ea typeface="黑体" pitchFamily="49" charset="-122"/>
            </a:endParaRPr>
          </a:p>
        </p:txBody>
      </p:sp>
      <p:pic>
        <p:nvPicPr>
          <p:cNvPr id="148484" name="图片 3" descr="太空路紫薇路交界处 (3)"/>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777875" y="4337050"/>
            <a:ext cx="3240088" cy="2430463"/>
          </a:xfrm>
          <a:prstGeom prst="rect">
            <a:avLst/>
          </a:prstGeom>
          <a:noFill/>
          <a:ln w="9525">
            <a:noFill/>
            <a:miter lim="800000"/>
            <a:headEnd/>
            <a:tailEnd/>
          </a:ln>
        </p:spPr>
      </p:pic>
      <p:pic>
        <p:nvPicPr>
          <p:cNvPr id="148485" name="图片 4" descr="QQ图片20161011143545"/>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8705850" y="3838575"/>
            <a:ext cx="2195513" cy="2928938"/>
          </a:xfrm>
          <a:prstGeom prst="rect">
            <a:avLst/>
          </a:prstGeom>
          <a:noFill/>
          <a:ln w="9525">
            <a:noFill/>
            <a:miter lim="800000"/>
            <a:headEnd/>
            <a:tailEnd/>
          </a:ln>
        </p:spPr>
      </p:pic>
      <p:pic>
        <p:nvPicPr>
          <p:cNvPr id="148486" name="图片 5" descr="12月1日储配站动火作业 (8)"/>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4632325" y="4337050"/>
            <a:ext cx="3238500" cy="2430463"/>
          </a:xfrm>
          <a:prstGeom prst="rect">
            <a:avLst/>
          </a:prstGeom>
          <a:noFill/>
          <a:ln w="9525">
            <a:noFill/>
            <a:miter lim="800000"/>
            <a:headEnd/>
            <a:tailEnd/>
          </a:ln>
        </p:spPr>
      </p:pic>
    </p:spTree>
    <p:custDataLst>
      <p:tags r:id="rId1"/>
    </p:custDataLst>
  </p:cSld>
  <p:clrMapOvr>
    <a:masterClrMapping/>
  </p:clrMapOvr>
  <p:transition spd="slow">
    <p:newsflash/>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custDataLst>
              <p:tags r:id="rId2"/>
            </p:custDataLst>
          </p:nvPr>
        </p:nvSpPr>
        <p:spPr>
          <a:xfrm>
            <a:off x="777875" y="1081088"/>
            <a:ext cx="2874963" cy="628650"/>
          </a:xfrm>
          <a:prstGeom prst="rect">
            <a:avLst/>
          </a:prstGeom>
          <a:noFill/>
        </p:spPr>
        <p:txBody>
          <a:bodyPr>
            <a:normAutofit lnSpcReduction="10000"/>
          </a:bodyPr>
          <a:lstStyle/>
          <a:p>
            <a:pPr fontAlgn="auto">
              <a:spcBef>
                <a:spcPts val="0"/>
              </a:spcBef>
              <a:spcAft>
                <a:spcPts val="0"/>
              </a:spcAft>
              <a:defRPr/>
            </a:pPr>
            <a:r>
              <a:rPr lang="en-US" altLang="zh-CN" sz="3600" spc="169">
                <a:solidFill>
                  <a:schemeClr val="bg1">
                    <a:lumMod val="85000"/>
                  </a:schemeClr>
                </a:solidFill>
                <a:latin typeface="+mn-lt"/>
                <a:ea typeface="+mn-ea"/>
              </a:rPr>
              <a:t>CONTENTS</a:t>
            </a:r>
            <a:endParaRPr lang="zh-CN" altLang="en-US" sz="3600" spc="169" dirty="0">
              <a:solidFill>
                <a:schemeClr val="bg1">
                  <a:lumMod val="85000"/>
                </a:schemeClr>
              </a:solidFill>
              <a:latin typeface="+mn-lt"/>
              <a:ea typeface="+mn-ea"/>
            </a:endParaRPr>
          </a:p>
        </p:txBody>
      </p:sp>
      <p:sp>
        <p:nvSpPr>
          <p:cNvPr id="25" name="文本框 1"/>
          <p:cNvSpPr txBox="1">
            <a:spLocks noChangeArrowheads="1"/>
          </p:cNvSpPr>
          <p:nvPr>
            <p:custDataLst>
              <p:tags r:id="rId3"/>
            </p:custDataLst>
          </p:nvPr>
        </p:nvSpPr>
        <p:spPr bwMode="auto">
          <a:xfrm>
            <a:off x="702945" y="583565"/>
            <a:ext cx="9735185" cy="715010"/>
          </a:xfrm>
          <a:prstGeom prst="rect">
            <a:avLst/>
          </a:prstGeom>
          <a:noFill/>
          <a:ln>
            <a:noFill/>
          </a:ln>
        </p:spPr>
        <p:txBody>
          <a:bodyPr anchor="ctr">
            <a:normAutofit fontScale="85000" lnSpcReduction="20000"/>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fontAlgn="auto">
              <a:spcBef>
                <a:spcPct val="0"/>
              </a:spcBef>
              <a:spcAft>
                <a:spcPts val="0"/>
              </a:spcAft>
              <a:buFontTx/>
              <a:buNone/>
              <a:defRPr/>
            </a:pPr>
            <a:r>
              <a:rPr lang="zh-CN" altLang="en-US"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三、冬季施工安全管理</a:t>
            </a:r>
          </a:p>
        </p:txBody>
      </p:sp>
      <p:sp>
        <p:nvSpPr>
          <p:cNvPr id="150531" name="文本框 1"/>
          <p:cNvSpPr txBox="1">
            <a:spLocks noChangeArrowheads="1"/>
          </p:cNvSpPr>
          <p:nvPr/>
        </p:nvSpPr>
        <p:spPr bwMode="auto">
          <a:xfrm>
            <a:off x="381000" y="1298575"/>
            <a:ext cx="8294688" cy="4479925"/>
          </a:xfrm>
          <a:prstGeom prst="rect">
            <a:avLst/>
          </a:prstGeom>
          <a:noFill/>
          <a:ln w="9525">
            <a:noFill/>
            <a:miter lim="800000"/>
            <a:headEnd/>
            <a:tailEnd/>
          </a:ln>
        </p:spPr>
        <p:txBody>
          <a:bodyPr>
            <a:spAutoFit/>
          </a:bodyPr>
          <a:lstStyle/>
          <a:p>
            <a:r>
              <a:rPr lang="en-US" altLang="zh-CN" sz="3200">
                <a:ea typeface="黑体" pitchFamily="49" charset="-122"/>
                <a:sym typeface="+mn-ea"/>
              </a:rPr>
              <a:t>     6.</a:t>
            </a:r>
            <a:r>
              <a:rPr lang="zh-CN" altLang="zh-CN" sz="3200">
                <a:ea typeface="黑体" pitchFamily="49" charset="-122"/>
                <a:sym typeface="+mn-ea"/>
              </a:rPr>
              <a:t>冬季施工安全培训</a:t>
            </a:r>
          </a:p>
          <a:p>
            <a:r>
              <a:rPr lang="zh-CN" altLang="zh-CN" sz="3200">
                <a:solidFill>
                  <a:schemeClr val="tx2"/>
                </a:solidFill>
                <a:ea typeface="黑体" pitchFamily="49" charset="-122"/>
                <a:sym typeface="+mn-ea"/>
              </a:rPr>
              <a:t>     通过培训了解施工任务特点，适时做好冬季施工准备工作。培训内容主要有以下三点：</a:t>
            </a:r>
          </a:p>
          <a:p>
            <a:r>
              <a:rPr lang="zh-CN" altLang="zh-CN" sz="3200">
                <a:solidFill>
                  <a:schemeClr val="tx2"/>
                </a:solidFill>
                <a:ea typeface="黑体" pitchFamily="49" charset="-122"/>
                <a:sym typeface="+mn-ea"/>
              </a:rPr>
              <a:t>   （</a:t>
            </a:r>
            <a:r>
              <a:rPr lang="en-US" altLang="zh-CN" sz="3200">
                <a:solidFill>
                  <a:schemeClr val="tx2"/>
                </a:solidFill>
                <a:ea typeface="黑体" pitchFamily="49" charset="-122"/>
                <a:sym typeface="+mn-ea"/>
              </a:rPr>
              <a:t>1</a:t>
            </a:r>
            <a:r>
              <a:rPr lang="zh-CN" altLang="zh-CN" sz="3200">
                <a:solidFill>
                  <a:schemeClr val="tx2"/>
                </a:solidFill>
                <a:ea typeface="黑体" pitchFamily="49" charset="-122"/>
                <a:sym typeface="+mn-ea"/>
              </a:rPr>
              <a:t>）学习有关冬季施工安全的规范、规定</a:t>
            </a:r>
          </a:p>
          <a:p>
            <a:r>
              <a:rPr lang="zh-CN" altLang="zh-CN" sz="3200">
                <a:solidFill>
                  <a:schemeClr val="tx2"/>
                </a:solidFill>
                <a:ea typeface="黑体" pitchFamily="49" charset="-122"/>
                <a:sym typeface="+mn-ea"/>
              </a:rPr>
              <a:t>   （</a:t>
            </a:r>
            <a:r>
              <a:rPr lang="en-US" altLang="zh-CN" sz="3200">
                <a:solidFill>
                  <a:schemeClr val="tx2"/>
                </a:solidFill>
                <a:ea typeface="黑体" pitchFamily="49" charset="-122"/>
                <a:sym typeface="+mn-ea"/>
              </a:rPr>
              <a:t>2</a:t>
            </a:r>
            <a:r>
              <a:rPr lang="zh-CN" altLang="zh-CN" sz="3200">
                <a:solidFill>
                  <a:schemeClr val="tx2"/>
                </a:solidFill>
                <a:ea typeface="黑体" pitchFamily="49" charset="-122"/>
                <a:sym typeface="+mn-ea"/>
              </a:rPr>
              <a:t>）学习冬季施工安全理论，施工技术，应急措施</a:t>
            </a:r>
          </a:p>
          <a:p>
            <a:r>
              <a:rPr lang="zh-CN" altLang="zh-CN" sz="3200">
                <a:solidFill>
                  <a:schemeClr val="tx2"/>
                </a:solidFill>
                <a:ea typeface="黑体" pitchFamily="49" charset="-122"/>
                <a:sym typeface="+mn-ea"/>
              </a:rPr>
              <a:t>   （</a:t>
            </a:r>
            <a:r>
              <a:rPr lang="en-US" altLang="zh-CN" sz="3200">
                <a:solidFill>
                  <a:schemeClr val="tx2"/>
                </a:solidFill>
                <a:ea typeface="黑体" pitchFamily="49" charset="-122"/>
                <a:sym typeface="+mn-ea"/>
              </a:rPr>
              <a:t>3</a:t>
            </a:r>
            <a:r>
              <a:rPr lang="zh-CN" altLang="zh-CN" sz="3200">
                <a:solidFill>
                  <a:schemeClr val="tx2"/>
                </a:solidFill>
                <a:ea typeface="黑体" pitchFamily="49" charset="-122"/>
                <a:sym typeface="+mn-ea"/>
              </a:rPr>
              <a:t>）学习理解冬季施工安全措施</a:t>
            </a:r>
          </a:p>
          <a:p>
            <a:r>
              <a:rPr lang="zh-CN" altLang="zh-CN" sz="3200">
                <a:solidFill>
                  <a:schemeClr val="tx2"/>
                </a:solidFill>
                <a:ea typeface="黑体" pitchFamily="49" charset="-122"/>
                <a:sym typeface="+mn-ea"/>
              </a:rPr>
              <a:t>   （</a:t>
            </a:r>
            <a:r>
              <a:rPr lang="en-US" altLang="zh-CN" sz="3200">
                <a:solidFill>
                  <a:schemeClr val="tx2"/>
                </a:solidFill>
                <a:ea typeface="黑体" pitchFamily="49" charset="-122"/>
                <a:sym typeface="+mn-ea"/>
              </a:rPr>
              <a:t>4</a:t>
            </a:r>
            <a:r>
              <a:rPr lang="zh-CN" altLang="zh-CN" sz="3200">
                <a:solidFill>
                  <a:schemeClr val="tx2"/>
                </a:solidFill>
                <a:ea typeface="黑体" pitchFamily="49" charset="-122"/>
                <a:sym typeface="+mn-ea"/>
              </a:rPr>
              <a:t>）关注天气预报，提前做好突变天气的防范措施</a:t>
            </a:r>
          </a:p>
        </p:txBody>
      </p:sp>
    </p:spTree>
    <p:custDataLst>
      <p:tags r:id="rId1"/>
    </p:custDataLst>
  </p:cSld>
  <p:clrMapOvr>
    <a:masterClrMapping/>
  </p:clrMapOvr>
  <p:transition spd="slow">
    <p:newsfla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custDataLst>
              <p:tags r:id="rId2"/>
            </p:custDataLst>
          </p:nvPr>
        </p:nvSpPr>
        <p:spPr>
          <a:xfrm>
            <a:off x="777875" y="1081088"/>
            <a:ext cx="2874963" cy="628650"/>
          </a:xfrm>
          <a:prstGeom prst="rect">
            <a:avLst/>
          </a:prstGeom>
          <a:noFill/>
        </p:spPr>
        <p:txBody>
          <a:bodyPr>
            <a:normAutofit lnSpcReduction="10000"/>
          </a:bodyPr>
          <a:lstStyle/>
          <a:p>
            <a:pPr fontAlgn="auto">
              <a:spcBef>
                <a:spcPts val="0"/>
              </a:spcBef>
              <a:spcAft>
                <a:spcPts val="0"/>
              </a:spcAft>
              <a:defRPr/>
            </a:pPr>
            <a:r>
              <a:rPr lang="en-US" altLang="zh-CN" sz="3600" spc="169">
                <a:solidFill>
                  <a:schemeClr val="bg1">
                    <a:lumMod val="85000"/>
                  </a:schemeClr>
                </a:solidFill>
                <a:latin typeface="+mn-lt"/>
                <a:ea typeface="+mn-ea"/>
              </a:rPr>
              <a:t>CONTENTS</a:t>
            </a:r>
            <a:endParaRPr lang="zh-CN" altLang="en-US" sz="3600" spc="169" dirty="0">
              <a:solidFill>
                <a:schemeClr val="bg1">
                  <a:lumMod val="85000"/>
                </a:schemeClr>
              </a:solidFill>
              <a:latin typeface="+mn-lt"/>
              <a:ea typeface="+mn-ea"/>
            </a:endParaRPr>
          </a:p>
        </p:txBody>
      </p:sp>
      <p:sp>
        <p:nvSpPr>
          <p:cNvPr id="15" name="文本框 1"/>
          <p:cNvSpPr txBox="1">
            <a:spLocks noChangeArrowheads="1"/>
          </p:cNvSpPr>
          <p:nvPr>
            <p:custDataLst>
              <p:tags r:id="rId3"/>
            </p:custDataLst>
          </p:nvPr>
        </p:nvSpPr>
        <p:spPr bwMode="auto">
          <a:xfrm>
            <a:off x="702945" y="549275"/>
            <a:ext cx="6085840" cy="749300"/>
          </a:xfrm>
          <a:prstGeom prst="rect">
            <a:avLst/>
          </a:prstGeom>
          <a:noFill/>
          <a:ln>
            <a:noFill/>
          </a:ln>
        </p:spPr>
        <p:txBody>
          <a:bodyPr anchor="ctr">
            <a:normAutofit fontScale="92500" lnSpcReduction="20000"/>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fontAlgn="auto">
              <a:spcBef>
                <a:spcPct val="0"/>
              </a:spcBef>
              <a:spcAft>
                <a:spcPts val="0"/>
              </a:spcAft>
              <a:buFontTx/>
              <a:buNone/>
              <a:defRPr/>
            </a:pPr>
            <a:r>
              <a:rPr lang="zh-CN" altLang="en-US" sz="5400" dirty="0">
                <a:solidFill>
                  <a:schemeClr val="accent1"/>
                </a:solidFill>
                <a:sym typeface="+mn-ea"/>
              </a:rPr>
              <a:t>冬季施工危险源分析</a:t>
            </a:r>
            <a:endParaRPr lang="zh-CN" altLang="en-US"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endParaRPr>
          </a:p>
        </p:txBody>
      </p:sp>
      <p:sp>
        <p:nvSpPr>
          <p:cNvPr id="25603" name="文本框 1"/>
          <p:cNvSpPr txBox="1">
            <a:spLocks noChangeArrowheads="1"/>
          </p:cNvSpPr>
          <p:nvPr/>
        </p:nvSpPr>
        <p:spPr bwMode="auto">
          <a:xfrm>
            <a:off x="541338" y="1609725"/>
            <a:ext cx="5106987" cy="2833688"/>
          </a:xfrm>
          <a:prstGeom prst="rect">
            <a:avLst/>
          </a:prstGeom>
          <a:noFill/>
          <a:ln w="9525">
            <a:noFill/>
            <a:miter lim="800000"/>
            <a:headEnd/>
            <a:tailEnd/>
          </a:ln>
        </p:spPr>
        <p:txBody>
          <a:bodyPr>
            <a:spAutoFit/>
          </a:bodyPr>
          <a:lstStyle/>
          <a:p>
            <a:r>
              <a:rPr lang="en-US" altLang="zh-CN" sz="3600">
                <a:ea typeface="黑体" pitchFamily="49" charset="-122"/>
              </a:rPr>
              <a:t>5.</a:t>
            </a:r>
            <a:r>
              <a:rPr lang="zh-CN" altLang="en-US" sz="3600">
                <a:ea typeface="黑体" pitchFamily="49" charset="-122"/>
              </a:rPr>
              <a:t>低温导致车辆及机械的性能发生一定的变化，加之道路湿滑，冬季是机械伤害及车辆伤害的高发期。</a:t>
            </a:r>
          </a:p>
        </p:txBody>
      </p:sp>
      <p:pic>
        <p:nvPicPr>
          <p:cNvPr id="25604" name="图片 2" descr="滨江路主管施工现场警示"/>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5473700" y="1831975"/>
            <a:ext cx="6737350" cy="5053013"/>
          </a:xfrm>
          <a:prstGeom prst="rect">
            <a:avLst/>
          </a:prstGeom>
          <a:noFill/>
          <a:ln w="9525">
            <a:noFill/>
            <a:miter lim="800000"/>
            <a:headEnd/>
            <a:tailEnd/>
          </a:ln>
        </p:spPr>
      </p:pic>
    </p:spTree>
    <p:custDataLst>
      <p:tags r:id="rId1"/>
    </p:custDataLst>
  </p:cSld>
  <p:clrMapOvr>
    <a:masterClrMapping/>
  </p:clrMapOvr>
  <p:transition spd="slow">
    <p:newsflash/>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标题 3"/>
          <p:cNvSpPr>
            <a:spLocks noGrp="1"/>
          </p:cNvSpPr>
          <p:nvPr>
            <p:ph type="title"/>
          </p:nvPr>
        </p:nvSpPr>
        <p:spPr>
          <a:xfrm>
            <a:off x="2743200" y="184150"/>
            <a:ext cx="5556250" cy="722313"/>
          </a:xfrm>
        </p:spPr>
        <p:txBody>
          <a:bodyPr/>
          <a:lstStyle/>
          <a:p>
            <a:r>
              <a:rPr lang="en-US" altLang="zh-CN"/>
              <a:t>    </a:t>
            </a:r>
            <a:r>
              <a:rPr lang="zh-CN" altLang="en-US"/>
              <a:t>冬季常见天气现象</a:t>
            </a:r>
          </a:p>
        </p:txBody>
      </p:sp>
      <p:sp>
        <p:nvSpPr>
          <p:cNvPr id="152578" name="文本框 4"/>
          <p:cNvSpPr txBox="1">
            <a:spLocks noChangeArrowheads="1"/>
          </p:cNvSpPr>
          <p:nvPr/>
        </p:nvSpPr>
        <p:spPr bwMode="auto">
          <a:xfrm>
            <a:off x="1604963" y="3598863"/>
            <a:ext cx="8766175" cy="3078162"/>
          </a:xfrm>
          <a:prstGeom prst="rect">
            <a:avLst/>
          </a:prstGeom>
          <a:noFill/>
          <a:ln w="9525">
            <a:noFill/>
            <a:miter lim="800000"/>
            <a:headEnd/>
            <a:tailEnd/>
          </a:ln>
        </p:spPr>
        <p:txBody>
          <a:bodyPr>
            <a:spAutoFit/>
          </a:bodyPr>
          <a:lstStyle/>
          <a:p>
            <a:r>
              <a:rPr lang="zh-CN" altLang="en-US" sz="2800">
                <a:solidFill>
                  <a:srgbClr val="FF0000"/>
                </a:solidFill>
                <a:ea typeface="黑体" pitchFamily="49" charset="-122"/>
              </a:rPr>
              <a:t>霜冻</a:t>
            </a:r>
            <a:r>
              <a:rPr lang="zh-CN" altLang="en-US" sz="2800">
                <a:ea typeface="黑体" pitchFamily="49" charset="-122"/>
              </a:rPr>
              <a:t>在秋、冬、春三季都会出现。霜冻是指空气温度突然下降，地表温度骤降到0℃以下，使农作物受到损害，甚至死亡。它与霜不同，霜是近地面空气中的水汽达到饱和，并且地面温度低于0℃，在物体上直接凝华而成的白色冰晶，有霜冻时并不一定是霜。每年秋季第一次出现的霜冻叫初霜冻，翌年春季最后一次出现的霜冻叫终霜冻，初终霜冻对农作物的影响都较大</a:t>
            </a:r>
          </a:p>
        </p:txBody>
      </p:sp>
      <p:pic>
        <p:nvPicPr>
          <p:cNvPr id="152579" name="图片 5" descr="xin_38305062811452345356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87550" y="846138"/>
            <a:ext cx="3733800" cy="2490787"/>
          </a:xfrm>
          <a:prstGeom prst="rect">
            <a:avLst/>
          </a:prstGeom>
          <a:noFill/>
          <a:ln w="9525">
            <a:noFill/>
            <a:miter lim="800000"/>
            <a:headEnd/>
            <a:tailEnd/>
          </a:ln>
        </p:spPr>
      </p:pic>
      <p:pic>
        <p:nvPicPr>
          <p:cNvPr id="152580" name="图片 6" descr="5f68e74dg97a720617ecd&amp;690&amp;690"/>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21350" y="863600"/>
            <a:ext cx="3302000" cy="2473325"/>
          </a:xfrm>
          <a:prstGeom prst="rect">
            <a:avLst/>
          </a:prstGeom>
          <a:noFill/>
          <a:ln w="9525">
            <a:noFill/>
            <a:miter lim="800000"/>
            <a:headEnd/>
            <a:tailEnd/>
          </a:ln>
        </p:spPr>
      </p:pic>
    </p:spTree>
    <p:custDataLst>
      <p:tags r:id="rId1"/>
    </p:custDataLst>
  </p:cSld>
  <p:clrMapOvr>
    <a:masterClrMapping/>
  </p:clrMapOvr>
  <p:transition spd="slow">
    <p:newsflash/>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标题 3"/>
          <p:cNvSpPr>
            <a:spLocks noGrp="1"/>
          </p:cNvSpPr>
          <p:nvPr>
            <p:ph type="title"/>
          </p:nvPr>
        </p:nvSpPr>
        <p:spPr>
          <a:xfrm>
            <a:off x="2743200" y="184150"/>
            <a:ext cx="5556250" cy="722313"/>
          </a:xfrm>
        </p:spPr>
        <p:txBody>
          <a:bodyPr/>
          <a:lstStyle/>
          <a:p>
            <a:r>
              <a:rPr lang="en-US" altLang="zh-CN"/>
              <a:t>    </a:t>
            </a:r>
            <a:r>
              <a:rPr lang="zh-CN" altLang="en-US"/>
              <a:t>冬季常见天气现象</a:t>
            </a:r>
          </a:p>
        </p:txBody>
      </p:sp>
      <p:sp>
        <p:nvSpPr>
          <p:cNvPr id="154626" name="文本框 4"/>
          <p:cNvSpPr txBox="1">
            <a:spLocks noChangeArrowheads="1"/>
          </p:cNvSpPr>
          <p:nvPr/>
        </p:nvSpPr>
        <p:spPr bwMode="auto">
          <a:xfrm>
            <a:off x="1231900" y="3598863"/>
            <a:ext cx="9139238" cy="3078162"/>
          </a:xfrm>
          <a:prstGeom prst="rect">
            <a:avLst/>
          </a:prstGeom>
          <a:noFill/>
          <a:ln w="9525">
            <a:noFill/>
            <a:miter lim="800000"/>
            <a:headEnd/>
            <a:tailEnd/>
          </a:ln>
        </p:spPr>
        <p:txBody>
          <a:bodyPr>
            <a:spAutoFit/>
          </a:bodyPr>
          <a:lstStyle/>
          <a:p>
            <a:r>
              <a:rPr lang="zh-CN" altLang="en-US" sz="2800">
                <a:solidFill>
                  <a:srgbClr val="FF0000"/>
                </a:solidFill>
                <a:ea typeface="黑体" pitchFamily="49" charset="-122"/>
              </a:rPr>
              <a:t>冻雨</a:t>
            </a:r>
            <a:r>
              <a:rPr lang="zh-CN" altLang="en-US" sz="2800">
                <a:ea typeface="黑体" pitchFamily="49" charset="-122"/>
              </a:rPr>
              <a:t>是由冰水混合物组成，与温度低于0℃的物体碰撞立即冻结的降水，是初冬或冬末春初时节见到的一种灾害性天气。低于0℃的雨滴在温度略低于0℃的空气中能够保持过冷状态，其外观同一般雨滴相同，当它落到温度为0℃以下的物体上时，立刻冻结成外表光滑而透明的冰层，称为雨凇。严重的雨凇会压断树木、电线杆，使通讯、供电中止，妨碍公路和铁路交通，威胁飞机的飞行安全。</a:t>
            </a:r>
          </a:p>
        </p:txBody>
      </p:sp>
      <p:pic>
        <p:nvPicPr>
          <p:cNvPr id="154627" name="图片 1" descr="1294207796263_0"/>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87538" y="811213"/>
            <a:ext cx="3743325" cy="2501900"/>
          </a:xfrm>
          <a:prstGeom prst="rect">
            <a:avLst/>
          </a:prstGeom>
          <a:noFill/>
          <a:ln w="9525">
            <a:noFill/>
            <a:miter lim="800000"/>
            <a:headEnd/>
            <a:tailEnd/>
          </a:ln>
        </p:spPr>
      </p:pic>
      <p:pic>
        <p:nvPicPr>
          <p:cNvPr id="154628" name="图片 2" descr="5msipcjwp3a"/>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630863" y="811213"/>
            <a:ext cx="3336925" cy="2501900"/>
          </a:xfrm>
          <a:prstGeom prst="rect">
            <a:avLst/>
          </a:prstGeom>
          <a:noFill/>
          <a:ln w="9525">
            <a:noFill/>
            <a:miter lim="800000"/>
            <a:headEnd/>
            <a:tailEnd/>
          </a:ln>
        </p:spPr>
      </p:pic>
    </p:spTree>
    <p:custDataLst>
      <p:tags r:id="rId1"/>
    </p:custDataLst>
  </p:cSld>
  <p:clrMapOvr>
    <a:masterClrMapping/>
  </p:clrMapOvr>
  <p:transition spd="slow">
    <p:newsflash/>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custDataLst>
              <p:tags r:id="rId2"/>
            </p:custDataLst>
          </p:nvPr>
        </p:nvSpPr>
        <p:spPr>
          <a:xfrm rot="3131087" flipV="1">
            <a:off x="4166393" y="624682"/>
            <a:ext cx="4246563" cy="5340350"/>
          </a:xfrm>
          <a:custGeom>
            <a:avLst/>
            <a:gdLst>
              <a:gd name="connsiteX0" fmla="*/ 1588293 w 3925991"/>
              <a:gd name="connsiteY0" fmla="*/ 2290541 h 4937492"/>
              <a:gd name="connsiteX1" fmla="*/ 2063727 w 3925991"/>
              <a:gd name="connsiteY1" fmla="*/ 1821287 h 4937492"/>
              <a:gd name="connsiteX2" fmla="*/ 2189212 w 3925991"/>
              <a:gd name="connsiteY2" fmla="*/ 2081910 h 4937492"/>
              <a:gd name="connsiteX3" fmla="*/ 1526366 w 3925991"/>
              <a:gd name="connsiteY3" fmla="*/ 2351663 h 4937492"/>
              <a:gd name="connsiteX4" fmla="*/ 1573848 w 3925991"/>
              <a:gd name="connsiteY4" fmla="*/ 2304798 h 4937492"/>
              <a:gd name="connsiteX5" fmla="*/ 2654669 w 3925991"/>
              <a:gd name="connsiteY5" fmla="*/ 2121927 h 4937492"/>
              <a:gd name="connsiteX6" fmla="*/ 2607219 w 3925991"/>
              <a:gd name="connsiteY6" fmla="*/ 1936784 h 4937492"/>
              <a:gd name="connsiteX7" fmla="*/ 2413412 w 3925991"/>
              <a:gd name="connsiteY7" fmla="*/ 2004071 h 4937492"/>
              <a:gd name="connsiteX8" fmla="*/ 2124688 w 3925991"/>
              <a:gd name="connsiteY8" fmla="*/ 1761118 h 4937492"/>
              <a:gd name="connsiteX9" fmla="*/ 2347705 w 3925991"/>
              <a:gd name="connsiteY9" fmla="*/ 1540999 h 4937492"/>
              <a:gd name="connsiteX10" fmla="*/ 2119430 w 3925991"/>
              <a:gd name="connsiteY10" fmla="*/ 1361689 h 4937492"/>
              <a:gd name="connsiteX11" fmla="*/ 1556336 w 3925991"/>
              <a:gd name="connsiteY11" fmla="*/ 2301636 h 4937492"/>
              <a:gd name="connsiteX12" fmla="*/ 1521924 w 3925991"/>
              <a:gd name="connsiteY12" fmla="*/ 2313583 h 4937492"/>
              <a:gd name="connsiteX13" fmla="*/ 1552253 w 3925991"/>
              <a:gd name="connsiteY13" fmla="*/ 2308452 h 4937492"/>
              <a:gd name="connsiteX14" fmla="*/ 0 w 3925991"/>
              <a:gd name="connsiteY14" fmla="*/ 534139 h 4937492"/>
              <a:gd name="connsiteX15" fmla="*/ 748392 w 3925991"/>
              <a:gd name="connsiteY15" fmla="*/ 1253112 h 4937492"/>
              <a:gd name="connsiteX16" fmla="*/ 430781 w 3925991"/>
              <a:gd name="connsiteY16" fmla="*/ 691321 h 4937492"/>
              <a:gd name="connsiteX17" fmla="*/ 1327878 w 3925991"/>
              <a:gd name="connsiteY17" fmla="*/ 298905 h 4937492"/>
              <a:gd name="connsiteX18" fmla="*/ 1138066 w 3925991"/>
              <a:gd name="connsiteY18" fmla="*/ 0 h 4937492"/>
              <a:gd name="connsiteX19" fmla="*/ 403558 w 3925991"/>
              <a:gd name="connsiteY19" fmla="*/ 643170 h 4937492"/>
              <a:gd name="connsiteX20" fmla="*/ 237644 w 3925991"/>
              <a:gd name="connsiteY20" fmla="*/ 349702 h 4937492"/>
              <a:gd name="connsiteX21" fmla="*/ 3259808 w 3925991"/>
              <a:gd name="connsiteY21" fmla="*/ 4769533 h 4937492"/>
              <a:gd name="connsiteX22" fmla="*/ 3326451 w 3925991"/>
              <a:gd name="connsiteY22" fmla="*/ 4769533 h 4937492"/>
              <a:gd name="connsiteX23" fmla="*/ 3259808 w 3925991"/>
              <a:gd name="connsiteY23" fmla="*/ 4546311 h 4937492"/>
              <a:gd name="connsiteX24" fmla="*/ 715016 w 3925991"/>
              <a:gd name="connsiteY24" fmla="*/ 1545812 h 4937492"/>
              <a:gd name="connsiteX25" fmla="*/ 1224662 w 3925991"/>
              <a:gd name="connsiteY25" fmla="*/ 1228640 h 4937492"/>
              <a:gd name="connsiteX26" fmla="*/ 1553185 w 3925991"/>
              <a:gd name="connsiteY26" fmla="*/ 1505082 h 4937492"/>
              <a:gd name="connsiteX27" fmla="*/ 985860 w 3925991"/>
              <a:gd name="connsiteY27" fmla="*/ 1875541 h 4937492"/>
              <a:gd name="connsiteX28" fmla="*/ 1114162 w 3925991"/>
              <a:gd name="connsiteY28" fmla="*/ 2040856 h 4937492"/>
              <a:gd name="connsiteX29" fmla="*/ 1629252 w 3925991"/>
              <a:gd name="connsiteY29" fmla="*/ 1569091 h 4937492"/>
              <a:gd name="connsiteX30" fmla="*/ 1629945 w 3925991"/>
              <a:gd name="connsiteY30" fmla="*/ 1569674 h 4937492"/>
              <a:gd name="connsiteX31" fmla="*/ 1629538 w 3925991"/>
              <a:gd name="connsiteY31" fmla="*/ 1568829 h 4937492"/>
              <a:gd name="connsiteX32" fmla="*/ 2061669 w 3925991"/>
              <a:gd name="connsiteY32" fmla="*/ 1173046 h 4937492"/>
              <a:gd name="connsiteX33" fmla="*/ 1587923 w 3925991"/>
              <a:gd name="connsiteY33" fmla="*/ 1482398 h 4937492"/>
              <a:gd name="connsiteX34" fmla="*/ 1410160 w 3925991"/>
              <a:gd name="connsiteY34" fmla="*/ 1113198 h 4937492"/>
              <a:gd name="connsiteX35" fmla="*/ 1808084 w 3925991"/>
              <a:gd name="connsiteY35" fmla="*/ 865554 h 4937492"/>
              <a:gd name="connsiteX36" fmla="*/ 1645264 w 3925991"/>
              <a:gd name="connsiteY36" fmla="*/ 655764 h 4937492"/>
              <a:gd name="connsiteX37" fmla="*/ 2756171 w 3925991"/>
              <a:gd name="connsiteY37" fmla="*/ 4212531 h 4937492"/>
              <a:gd name="connsiteX38" fmla="*/ 3140506 w 3925991"/>
              <a:gd name="connsiteY38" fmla="*/ 3905777 h 4937492"/>
              <a:gd name="connsiteX39" fmla="*/ 3176620 w 3925991"/>
              <a:gd name="connsiteY39" fmla="*/ 4432247 h 4937492"/>
              <a:gd name="connsiteX40" fmla="*/ 3380443 w 3925991"/>
              <a:gd name="connsiteY40" fmla="*/ 3809456 h 4937492"/>
              <a:gd name="connsiteX41" fmla="*/ 3925991 w 3925991"/>
              <a:gd name="connsiteY41" fmla="*/ 3818061 h 4937492"/>
              <a:gd name="connsiteX42" fmla="*/ 3879334 w 3925991"/>
              <a:gd name="connsiteY42" fmla="*/ 3556633 h 4937492"/>
              <a:gd name="connsiteX43" fmla="*/ 3339029 w 3925991"/>
              <a:gd name="connsiteY43" fmla="*/ 3765576 h 4937492"/>
              <a:gd name="connsiteX44" fmla="*/ 3319251 w 3925991"/>
              <a:gd name="connsiteY44" fmla="*/ 3763113 h 4937492"/>
              <a:gd name="connsiteX45" fmla="*/ 3766016 w 3925991"/>
              <a:gd name="connsiteY45" fmla="*/ 3406530 h 4937492"/>
              <a:gd name="connsiteX46" fmla="*/ 3517889 w 3925991"/>
              <a:gd name="connsiteY46" fmla="*/ 3168879 h 4937492"/>
              <a:gd name="connsiteX47" fmla="*/ 1894465 w 3925991"/>
              <a:gd name="connsiteY47" fmla="*/ 3132813 h 4937492"/>
              <a:gd name="connsiteX48" fmla="*/ 1926278 w 3925991"/>
              <a:gd name="connsiteY48" fmla="*/ 3130130 h 4937492"/>
              <a:gd name="connsiteX49" fmla="*/ 1911336 w 3925991"/>
              <a:gd name="connsiteY49" fmla="*/ 3147018 h 4937492"/>
              <a:gd name="connsiteX50" fmla="*/ 1935017 w 3925991"/>
              <a:gd name="connsiteY50" fmla="*/ 3129393 h 4937492"/>
              <a:gd name="connsiteX51" fmla="*/ 2934976 w 3925991"/>
              <a:gd name="connsiteY51" fmla="*/ 3045067 h 4937492"/>
              <a:gd name="connsiteX52" fmla="*/ 2323478 w 3925991"/>
              <a:gd name="connsiteY52" fmla="*/ 3627121 h 4937492"/>
              <a:gd name="connsiteX53" fmla="*/ 3302960 w 3925991"/>
              <a:gd name="connsiteY53" fmla="*/ 3014035 h 4937492"/>
              <a:gd name="connsiteX54" fmla="*/ 3327171 w 3925991"/>
              <a:gd name="connsiteY54" fmla="*/ 3011993 h 4937492"/>
              <a:gd name="connsiteX55" fmla="*/ 3325066 w 3925991"/>
              <a:gd name="connsiteY55" fmla="*/ 3000198 h 4937492"/>
              <a:gd name="connsiteX56" fmla="*/ 3414494 w 3925991"/>
              <a:gd name="connsiteY56" fmla="*/ 2944223 h 4937492"/>
              <a:gd name="connsiteX57" fmla="*/ 3285386 w 3925991"/>
              <a:gd name="connsiteY57" fmla="*/ 2777869 h 4937492"/>
              <a:gd name="connsiteX58" fmla="*/ 3280513 w 3925991"/>
              <a:gd name="connsiteY58" fmla="*/ 2750563 h 4937492"/>
              <a:gd name="connsiteX59" fmla="*/ 3267071 w 3925991"/>
              <a:gd name="connsiteY59" fmla="*/ 2754270 h 4937492"/>
              <a:gd name="connsiteX60" fmla="*/ 3255775 w 3925991"/>
              <a:gd name="connsiteY60" fmla="*/ 2739715 h 4937492"/>
              <a:gd name="connsiteX61" fmla="*/ 3229637 w 3925991"/>
              <a:gd name="connsiteY61" fmla="*/ 2764594 h 4937492"/>
              <a:gd name="connsiteX62" fmla="*/ 1951589 w 3925991"/>
              <a:gd name="connsiteY62" fmla="*/ 3117059 h 4937492"/>
              <a:gd name="connsiteX63" fmla="*/ 2944142 w 3925991"/>
              <a:gd name="connsiteY63" fmla="*/ 2378348 h 4937492"/>
              <a:gd name="connsiteX64" fmla="*/ 2764465 w 3925991"/>
              <a:gd name="connsiteY64" fmla="*/ 2182801 h 4937492"/>
              <a:gd name="connsiteX65" fmla="*/ 1933406 w 3925991"/>
              <a:gd name="connsiteY65" fmla="*/ 3122074 h 4937492"/>
              <a:gd name="connsiteX66" fmla="*/ 3194103 w 3925991"/>
              <a:gd name="connsiteY66" fmla="*/ 4937492 h 4937492"/>
              <a:gd name="connsiteX67" fmla="*/ 3257914 w 3925991"/>
              <a:gd name="connsiteY67" fmla="*/ 4924012 h 4937492"/>
              <a:gd name="connsiteX68" fmla="*/ 3212759 w 3925991"/>
              <a:gd name="connsiteY68" fmla="*/ 4710275 h 4937492"/>
              <a:gd name="connsiteX69" fmla="*/ 3024632 w 3925991"/>
              <a:gd name="connsiteY69" fmla="*/ 4815933 h 4937492"/>
              <a:gd name="connsiteX70" fmla="*/ 3137795 w 3925991"/>
              <a:gd name="connsiteY70" fmla="*/ 4844962 h 4937492"/>
              <a:gd name="connsiteX71" fmla="*/ 3178445 w 3925991"/>
              <a:gd name="connsiteY71" fmla="*/ 4451404 h 493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925991" h="4937492">
                <a:moveTo>
                  <a:pt x="1588293" y="2290541"/>
                </a:moveTo>
                <a:lnTo>
                  <a:pt x="2063727" y="1821287"/>
                </a:lnTo>
                <a:lnTo>
                  <a:pt x="2189212" y="2081910"/>
                </a:lnTo>
                <a:close/>
                <a:moveTo>
                  <a:pt x="1526366" y="2351663"/>
                </a:moveTo>
                <a:lnTo>
                  <a:pt x="1573848" y="2304798"/>
                </a:lnTo>
                <a:lnTo>
                  <a:pt x="2654669" y="2121927"/>
                </a:lnTo>
                <a:lnTo>
                  <a:pt x="2607219" y="1936784"/>
                </a:lnTo>
                <a:lnTo>
                  <a:pt x="2413412" y="2004071"/>
                </a:lnTo>
                <a:lnTo>
                  <a:pt x="2124688" y="1761118"/>
                </a:lnTo>
                <a:lnTo>
                  <a:pt x="2347705" y="1540999"/>
                </a:lnTo>
                <a:lnTo>
                  <a:pt x="2119430" y="1361689"/>
                </a:lnTo>
                <a:lnTo>
                  <a:pt x="1556336" y="2301636"/>
                </a:lnTo>
                <a:lnTo>
                  <a:pt x="1521924" y="2313583"/>
                </a:lnTo>
                <a:lnTo>
                  <a:pt x="1552253" y="2308452"/>
                </a:lnTo>
                <a:close/>
                <a:moveTo>
                  <a:pt x="0" y="534139"/>
                </a:moveTo>
                <a:lnTo>
                  <a:pt x="748392" y="1253112"/>
                </a:lnTo>
                <a:lnTo>
                  <a:pt x="430781" y="691321"/>
                </a:lnTo>
                <a:lnTo>
                  <a:pt x="1327878" y="298905"/>
                </a:lnTo>
                <a:lnTo>
                  <a:pt x="1138066" y="0"/>
                </a:lnTo>
                <a:lnTo>
                  <a:pt x="403558" y="643170"/>
                </a:lnTo>
                <a:lnTo>
                  <a:pt x="237644" y="349702"/>
                </a:lnTo>
                <a:close/>
                <a:moveTo>
                  <a:pt x="3259808" y="4769533"/>
                </a:moveTo>
                <a:lnTo>
                  <a:pt x="3326451" y="4769533"/>
                </a:lnTo>
                <a:lnTo>
                  <a:pt x="3259808" y="4546311"/>
                </a:lnTo>
                <a:close/>
                <a:moveTo>
                  <a:pt x="715016" y="1545812"/>
                </a:moveTo>
                <a:lnTo>
                  <a:pt x="1224662" y="1228640"/>
                </a:lnTo>
                <a:lnTo>
                  <a:pt x="1553185" y="1505082"/>
                </a:lnTo>
                <a:lnTo>
                  <a:pt x="985860" y="1875541"/>
                </a:lnTo>
                <a:lnTo>
                  <a:pt x="1114162" y="2040856"/>
                </a:lnTo>
                <a:lnTo>
                  <a:pt x="1629252" y="1569091"/>
                </a:lnTo>
                <a:lnTo>
                  <a:pt x="1629945" y="1569674"/>
                </a:lnTo>
                <a:lnTo>
                  <a:pt x="1629538" y="1568829"/>
                </a:lnTo>
                <a:lnTo>
                  <a:pt x="2061669" y="1173046"/>
                </a:lnTo>
                <a:lnTo>
                  <a:pt x="1587923" y="1482398"/>
                </a:lnTo>
                <a:lnTo>
                  <a:pt x="1410160" y="1113198"/>
                </a:lnTo>
                <a:lnTo>
                  <a:pt x="1808084" y="865554"/>
                </a:lnTo>
                <a:lnTo>
                  <a:pt x="1645264" y="655764"/>
                </a:lnTo>
                <a:close/>
                <a:moveTo>
                  <a:pt x="2756171" y="4212531"/>
                </a:moveTo>
                <a:lnTo>
                  <a:pt x="3140506" y="3905777"/>
                </a:lnTo>
                <a:lnTo>
                  <a:pt x="3176620" y="4432247"/>
                </a:lnTo>
                <a:lnTo>
                  <a:pt x="3380443" y="3809456"/>
                </a:lnTo>
                <a:lnTo>
                  <a:pt x="3925991" y="3818061"/>
                </a:lnTo>
                <a:lnTo>
                  <a:pt x="3879334" y="3556633"/>
                </a:lnTo>
                <a:lnTo>
                  <a:pt x="3339029" y="3765576"/>
                </a:lnTo>
                <a:lnTo>
                  <a:pt x="3319251" y="3763113"/>
                </a:lnTo>
                <a:lnTo>
                  <a:pt x="3766016" y="3406530"/>
                </a:lnTo>
                <a:lnTo>
                  <a:pt x="3517889" y="3168879"/>
                </a:lnTo>
                <a:close/>
                <a:moveTo>
                  <a:pt x="1894465" y="3132813"/>
                </a:moveTo>
                <a:lnTo>
                  <a:pt x="1926278" y="3130130"/>
                </a:lnTo>
                <a:lnTo>
                  <a:pt x="1911336" y="3147018"/>
                </a:lnTo>
                <a:lnTo>
                  <a:pt x="1935017" y="3129393"/>
                </a:lnTo>
                <a:lnTo>
                  <a:pt x="2934976" y="3045067"/>
                </a:lnTo>
                <a:lnTo>
                  <a:pt x="2323478" y="3627121"/>
                </a:lnTo>
                <a:lnTo>
                  <a:pt x="3302960" y="3014035"/>
                </a:lnTo>
                <a:lnTo>
                  <a:pt x="3327171" y="3011993"/>
                </a:lnTo>
                <a:lnTo>
                  <a:pt x="3325066" y="3000198"/>
                </a:lnTo>
                <a:lnTo>
                  <a:pt x="3414494" y="2944223"/>
                </a:lnTo>
                <a:lnTo>
                  <a:pt x="3285386" y="2777869"/>
                </a:lnTo>
                <a:lnTo>
                  <a:pt x="3280513" y="2750563"/>
                </a:lnTo>
                <a:lnTo>
                  <a:pt x="3267071" y="2754270"/>
                </a:lnTo>
                <a:lnTo>
                  <a:pt x="3255775" y="2739715"/>
                </a:lnTo>
                <a:lnTo>
                  <a:pt x="3229637" y="2764594"/>
                </a:lnTo>
                <a:lnTo>
                  <a:pt x="1951589" y="3117059"/>
                </a:lnTo>
                <a:lnTo>
                  <a:pt x="2944142" y="2378348"/>
                </a:lnTo>
                <a:lnTo>
                  <a:pt x="2764465" y="2182801"/>
                </a:lnTo>
                <a:lnTo>
                  <a:pt x="1933406" y="3122074"/>
                </a:lnTo>
                <a:close/>
                <a:moveTo>
                  <a:pt x="3194103" y="4937492"/>
                </a:moveTo>
                <a:lnTo>
                  <a:pt x="3257914" y="4924012"/>
                </a:lnTo>
                <a:lnTo>
                  <a:pt x="3212759" y="4710275"/>
                </a:lnTo>
                <a:close/>
                <a:moveTo>
                  <a:pt x="3024632" y="4815933"/>
                </a:moveTo>
                <a:lnTo>
                  <a:pt x="3137795" y="4844962"/>
                </a:lnTo>
                <a:lnTo>
                  <a:pt x="3178445" y="4451404"/>
                </a:lnTo>
                <a:close/>
              </a:path>
            </a:pathLst>
          </a:custGeom>
          <a:solidFill>
            <a:schemeClr val="accent1"/>
          </a:solidFill>
          <a:ln w="12700" cap="flat" cmpd="sng" algn="ctr">
            <a:noFill/>
            <a:prstDash val="solid"/>
            <a:miter lim="800000"/>
          </a:ln>
          <a:effectLst/>
        </p:spPr>
        <p:txBody>
          <a:bodyPr anchor="ctr"/>
          <a:lstStyle/>
          <a:p>
            <a:pPr algn="ctr" fontAlgn="auto">
              <a:spcBef>
                <a:spcPts val="0"/>
              </a:spcBef>
              <a:spcAft>
                <a:spcPts val="0"/>
              </a:spcAft>
              <a:defRPr/>
            </a:pPr>
            <a:endParaRPr lang="zh-CN" altLang="en-US" sz="880" kern="0">
              <a:solidFill>
                <a:srgbClr val="FFFFFF"/>
              </a:solidFill>
              <a:latin typeface="Calibri" panose="020F0502020204030204"/>
              <a:ea typeface="幼圆" panose="02010509060101010101" charset="-122"/>
            </a:endParaRPr>
          </a:p>
        </p:txBody>
      </p:sp>
    </p:spTree>
    <p:custDataLst>
      <p:tags r:id="rId1"/>
    </p:custDataLst>
  </p:cSld>
  <p:clrMapOvr>
    <a:masterClrMapping/>
  </p:clrMapOvr>
  <p:transition spd="slow">
    <p:newsfla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custDataLst>
              <p:tags r:id="rId2"/>
            </p:custDataLst>
          </p:nvPr>
        </p:nvSpPr>
        <p:spPr>
          <a:xfrm>
            <a:off x="777875" y="1081088"/>
            <a:ext cx="2874963" cy="628650"/>
          </a:xfrm>
          <a:prstGeom prst="rect">
            <a:avLst/>
          </a:prstGeom>
          <a:noFill/>
        </p:spPr>
        <p:txBody>
          <a:bodyPr>
            <a:normAutofit lnSpcReduction="10000"/>
          </a:bodyPr>
          <a:lstStyle/>
          <a:p>
            <a:pPr fontAlgn="auto">
              <a:spcBef>
                <a:spcPts val="0"/>
              </a:spcBef>
              <a:spcAft>
                <a:spcPts val="0"/>
              </a:spcAft>
              <a:defRPr/>
            </a:pPr>
            <a:r>
              <a:rPr lang="en-US" altLang="zh-CN" sz="3600" spc="169">
                <a:solidFill>
                  <a:schemeClr val="bg1">
                    <a:lumMod val="85000"/>
                  </a:schemeClr>
                </a:solidFill>
                <a:latin typeface="+mn-lt"/>
                <a:ea typeface="+mn-ea"/>
              </a:rPr>
              <a:t>CONTENTS</a:t>
            </a:r>
            <a:endParaRPr lang="zh-CN" altLang="en-US" sz="3600" spc="169" dirty="0">
              <a:solidFill>
                <a:schemeClr val="bg1">
                  <a:lumMod val="85000"/>
                </a:schemeClr>
              </a:solidFill>
              <a:latin typeface="+mn-lt"/>
              <a:ea typeface="+mn-ea"/>
            </a:endParaRPr>
          </a:p>
        </p:txBody>
      </p:sp>
      <p:sp>
        <p:nvSpPr>
          <p:cNvPr id="22" name="文本框 1"/>
          <p:cNvSpPr txBox="1">
            <a:spLocks noChangeArrowheads="1"/>
          </p:cNvSpPr>
          <p:nvPr>
            <p:custDataLst>
              <p:tags r:id="rId3"/>
            </p:custDataLst>
          </p:nvPr>
        </p:nvSpPr>
        <p:spPr bwMode="auto">
          <a:xfrm>
            <a:off x="2014538" y="666750"/>
            <a:ext cx="7419975" cy="1211263"/>
          </a:xfrm>
          <a:prstGeom prst="rect">
            <a:avLst/>
          </a:prstGeom>
          <a:noFill/>
          <a:ln>
            <a:noFill/>
          </a:ln>
        </p:spPr>
        <p:txBody>
          <a:bodyPr anchor="ctr">
            <a:norm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fontAlgn="auto">
              <a:spcBef>
                <a:spcPct val="0"/>
              </a:spcBef>
              <a:spcAft>
                <a:spcPts val="0"/>
              </a:spcAft>
              <a:buFontTx/>
              <a:buNone/>
              <a:defRPr/>
            </a:pPr>
            <a:r>
              <a:rPr lang="zh-CN" altLang="en-US" sz="3600" b="1" dirty="0">
                <a:solidFill>
                  <a:schemeClr val="accent1"/>
                </a:solidFill>
                <a:latin typeface="+mj-lt"/>
                <a:ea typeface="+mj-ea"/>
                <a:cs typeface="+mj-cs"/>
              </a:rPr>
              <a:t>根据上述危险源分析，我们冬季施工中容易发生以下几项安全事故</a:t>
            </a:r>
          </a:p>
        </p:txBody>
      </p:sp>
      <p:sp>
        <p:nvSpPr>
          <p:cNvPr id="27651" name="文本框 1"/>
          <p:cNvSpPr txBox="1">
            <a:spLocks noChangeArrowheads="1"/>
          </p:cNvSpPr>
          <p:nvPr/>
        </p:nvSpPr>
        <p:spPr bwMode="auto">
          <a:xfrm>
            <a:off x="4213225" y="2254250"/>
            <a:ext cx="2724150" cy="577850"/>
          </a:xfrm>
          <a:prstGeom prst="rect">
            <a:avLst/>
          </a:prstGeom>
          <a:noFill/>
          <a:ln w="9525">
            <a:noFill/>
            <a:miter lim="800000"/>
            <a:headEnd/>
            <a:tailEnd/>
          </a:ln>
        </p:spPr>
        <p:txBody>
          <a:bodyPr>
            <a:spAutoFit/>
          </a:bodyPr>
          <a:lstStyle/>
          <a:p>
            <a:r>
              <a:rPr lang="en-US" altLang="zh-CN">
                <a:ea typeface="黑体" pitchFamily="49" charset="-122"/>
              </a:rPr>
              <a:t>            </a:t>
            </a:r>
            <a:r>
              <a:rPr lang="zh-CN" altLang="en-US" sz="3200">
                <a:solidFill>
                  <a:srgbClr val="FF0000"/>
                </a:solidFill>
                <a:ea typeface="黑体" pitchFamily="49" charset="-122"/>
              </a:rPr>
              <a:t>火灾</a:t>
            </a:r>
          </a:p>
        </p:txBody>
      </p:sp>
      <p:sp>
        <p:nvSpPr>
          <p:cNvPr id="27652" name="文本框 2"/>
          <p:cNvSpPr txBox="1">
            <a:spLocks noChangeArrowheads="1"/>
          </p:cNvSpPr>
          <p:nvPr/>
        </p:nvSpPr>
        <p:spPr bwMode="auto">
          <a:xfrm>
            <a:off x="4559300" y="3235325"/>
            <a:ext cx="1908175" cy="579438"/>
          </a:xfrm>
          <a:prstGeom prst="rect">
            <a:avLst/>
          </a:prstGeom>
          <a:noFill/>
          <a:ln w="9525">
            <a:noFill/>
            <a:miter lim="800000"/>
            <a:headEnd/>
            <a:tailEnd/>
          </a:ln>
        </p:spPr>
        <p:txBody>
          <a:bodyPr>
            <a:spAutoFit/>
          </a:bodyPr>
          <a:lstStyle/>
          <a:p>
            <a:r>
              <a:rPr lang="en-US" altLang="zh-CN" sz="3200">
                <a:solidFill>
                  <a:srgbClr val="FF0000"/>
                </a:solidFill>
                <a:ea typeface="黑体" pitchFamily="49" charset="-122"/>
              </a:rPr>
              <a:t>    </a:t>
            </a:r>
            <a:r>
              <a:rPr lang="zh-CN" altLang="en-US" sz="3200">
                <a:solidFill>
                  <a:srgbClr val="FF0000"/>
                </a:solidFill>
                <a:ea typeface="黑体" pitchFamily="49" charset="-122"/>
              </a:rPr>
              <a:t>触电</a:t>
            </a:r>
          </a:p>
        </p:txBody>
      </p:sp>
      <p:sp>
        <p:nvSpPr>
          <p:cNvPr id="27653" name="文本框 3"/>
          <p:cNvSpPr txBox="1">
            <a:spLocks noChangeArrowheads="1"/>
          </p:cNvSpPr>
          <p:nvPr/>
        </p:nvSpPr>
        <p:spPr bwMode="auto">
          <a:xfrm>
            <a:off x="4213225" y="4083050"/>
            <a:ext cx="2600325" cy="579438"/>
          </a:xfrm>
          <a:prstGeom prst="rect">
            <a:avLst/>
          </a:prstGeom>
          <a:noFill/>
          <a:ln w="9525">
            <a:noFill/>
            <a:miter lim="800000"/>
            <a:headEnd/>
            <a:tailEnd/>
          </a:ln>
        </p:spPr>
        <p:txBody>
          <a:bodyPr>
            <a:spAutoFit/>
          </a:bodyPr>
          <a:lstStyle/>
          <a:p>
            <a:r>
              <a:rPr lang="en-US" altLang="zh-CN">
                <a:ea typeface="黑体" pitchFamily="49" charset="-122"/>
              </a:rPr>
              <a:t>       </a:t>
            </a:r>
            <a:r>
              <a:rPr lang="zh-CN" altLang="en-US" sz="3200">
                <a:solidFill>
                  <a:srgbClr val="FF0000"/>
                </a:solidFill>
                <a:ea typeface="黑体" pitchFamily="49" charset="-122"/>
              </a:rPr>
              <a:t>高处坠落</a:t>
            </a:r>
          </a:p>
        </p:txBody>
      </p:sp>
      <p:sp>
        <p:nvSpPr>
          <p:cNvPr id="27654" name="文本框 4"/>
          <p:cNvSpPr txBox="1">
            <a:spLocks noChangeArrowheads="1"/>
          </p:cNvSpPr>
          <p:nvPr/>
        </p:nvSpPr>
        <p:spPr bwMode="auto">
          <a:xfrm>
            <a:off x="1779588" y="4829175"/>
            <a:ext cx="7593012" cy="1066800"/>
          </a:xfrm>
          <a:prstGeom prst="rect">
            <a:avLst/>
          </a:prstGeom>
          <a:noFill/>
          <a:ln w="9525">
            <a:noFill/>
            <a:miter lim="800000"/>
            <a:headEnd/>
            <a:tailEnd/>
          </a:ln>
        </p:spPr>
        <p:txBody>
          <a:bodyPr>
            <a:spAutoFit/>
          </a:bodyPr>
          <a:lstStyle/>
          <a:p>
            <a:r>
              <a:rPr lang="zh-CN" altLang="en-US" sz="3200">
                <a:ea typeface="黑体" pitchFamily="49" charset="-122"/>
              </a:rPr>
              <a:t>我们着重从</a:t>
            </a:r>
            <a:r>
              <a:rPr lang="en-US" altLang="zh-CN" sz="3200">
                <a:ea typeface="黑体" pitchFamily="49" charset="-122"/>
              </a:rPr>
              <a:t>“</a:t>
            </a:r>
            <a:r>
              <a:rPr lang="zh-CN" altLang="en-US" sz="3200">
                <a:ea typeface="黑体" pitchFamily="49" charset="-122"/>
              </a:rPr>
              <a:t>防火、防雨雪、防冻、防滑、   防盗</a:t>
            </a:r>
            <a:r>
              <a:rPr lang="en-US" altLang="zh-CN" sz="3200">
                <a:ea typeface="黑体" pitchFamily="49" charset="-122"/>
              </a:rPr>
              <a:t>”</a:t>
            </a:r>
            <a:r>
              <a:rPr lang="zh-CN" altLang="en-US" sz="3200">
                <a:ea typeface="黑体" pitchFamily="49" charset="-122"/>
              </a:rPr>
              <a:t>的相关具体要求进行作业</a:t>
            </a:r>
          </a:p>
        </p:txBody>
      </p:sp>
    </p:spTree>
    <p:custDataLst>
      <p:tags r:id="rId1"/>
    </p:custDataLst>
  </p:cSld>
  <p:clrMapOvr>
    <a:masterClrMapping/>
  </p:clrMapOvr>
  <p:transition spd="slow">
    <p:newsfla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custDataLst>
              <p:tags r:id="rId2"/>
            </p:custDataLst>
          </p:nvPr>
        </p:nvSpPr>
        <p:spPr>
          <a:xfrm>
            <a:off x="777875" y="1081088"/>
            <a:ext cx="2874963" cy="628650"/>
          </a:xfrm>
          <a:prstGeom prst="rect">
            <a:avLst/>
          </a:prstGeom>
          <a:noFill/>
        </p:spPr>
        <p:txBody>
          <a:bodyPr>
            <a:normAutofit lnSpcReduction="10000"/>
          </a:bodyPr>
          <a:lstStyle/>
          <a:p>
            <a:pPr fontAlgn="auto">
              <a:spcBef>
                <a:spcPts val="0"/>
              </a:spcBef>
              <a:spcAft>
                <a:spcPts val="0"/>
              </a:spcAft>
              <a:defRPr/>
            </a:pPr>
            <a:r>
              <a:rPr lang="en-US" altLang="zh-CN" sz="3600" spc="169">
                <a:solidFill>
                  <a:schemeClr val="bg1">
                    <a:lumMod val="85000"/>
                  </a:schemeClr>
                </a:solidFill>
                <a:latin typeface="+mn-lt"/>
                <a:ea typeface="+mn-ea"/>
              </a:rPr>
              <a:t>CONTENTS</a:t>
            </a:r>
            <a:endParaRPr lang="zh-CN" altLang="en-US" sz="3600" spc="169" dirty="0">
              <a:solidFill>
                <a:schemeClr val="bg1">
                  <a:lumMod val="85000"/>
                </a:schemeClr>
              </a:solidFill>
              <a:latin typeface="+mn-lt"/>
              <a:ea typeface="+mn-ea"/>
            </a:endParaRPr>
          </a:p>
        </p:txBody>
      </p:sp>
      <p:sp>
        <p:nvSpPr>
          <p:cNvPr id="25" name="文本框 1"/>
          <p:cNvSpPr txBox="1">
            <a:spLocks noChangeArrowheads="1"/>
          </p:cNvSpPr>
          <p:nvPr>
            <p:custDataLst>
              <p:tags r:id="rId3"/>
            </p:custDataLst>
          </p:nvPr>
        </p:nvSpPr>
        <p:spPr bwMode="auto">
          <a:xfrm>
            <a:off x="702945" y="583565"/>
            <a:ext cx="9735185" cy="715010"/>
          </a:xfrm>
          <a:prstGeom prst="rect">
            <a:avLst/>
          </a:prstGeom>
          <a:noFill/>
          <a:ln>
            <a:noFill/>
          </a:ln>
        </p:spPr>
        <p:txBody>
          <a:bodyPr anchor="ctr">
            <a:normAutofit fontScale="85000" lnSpcReduction="20000"/>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fontAlgn="auto">
              <a:spcBef>
                <a:spcPct val="0"/>
              </a:spcBef>
              <a:spcAft>
                <a:spcPts val="0"/>
              </a:spcAft>
              <a:buFontTx/>
              <a:buNone/>
              <a:defRPr/>
            </a:pPr>
            <a:r>
              <a:rPr lang="zh-CN" altLang="en-US" sz="5400" b="1" dirty="0">
                <a:gradFill flip="none" rotWithShape="1">
                  <a:gsLst>
                    <a:gs pos="0">
                      <a:schemeClr val="accent1">
                        <a:lumMod val="75000"/>
                      </a:schemeClr>
                    </a:gs>
                    <a:gs pos="100000">
                      <a:schemeClr val="accent1">
                        <a:lumMod val="60000"/>
                        <a:lumOff val="40000"/>
                      </a:schemeClr>
                    </a:gs>
                  </a:gsLst>
                  <a:lin ang="16200000" scaled="1"/>
                  <a:tileRect/>
                </a:gradFill>
                <a:latin typeface="+mj-lt"/>
                <a:ea typeface="+mj-ea"/>
                <a:cs typeface="+mj-cs"/>
              </a:rPr>
              <a:t>二、冬季安全常识</a:t>
            </a:r>
          </a:p>
        </p:txBody>
      </p:sp>
      <p:sp>
        <p:nvSpPr>
          <p:cNvPr id="29699" name="文本框 1"/>
          <p:cNvSpPr txBox="1">
            <a:spLocks noChangeArrowheads="1"/>
          </p:cNvSpPr>
          <p:nvPr/>
        </p:nvSpPr>
        <p:spPr bwMode="auto">
          <a:xfrm>
            <a:off x="777875" y="1530350"/>
            <a:ext cx="5287963" cy="577850"/>
          </a:xfrm>
          <a:prstGeom prst="rect">
            <a:avLst/>
          </a:prstGeom>
          <a:noFill/>
          <a:ln w="9525">
            <a:noFill/>
            <a:miter lim="800000"/>
            <a:headEnd/>
            <a:tailEnd/>
          </a:ln>
        </p:spPr>
        <p:txBody>
          <a:bodyPr>
            <a:spAutoFit/>
          </a:bodyPr>
          <a:lstStyle/>
          <a:p>
            <a:r>
              <a:rPr lang="en-US" altLang="zh-CN" sz="3200" dirty="0">
                <a:ea typeface="黑体" pitchFamily="49" charset="-122"/>
              </a:rPr>
              <a:t>   </a:t>
            </a:r>
            <a:r>
              <a:rPr lang="en-US" altLang="zh-CN" sz="3200" dirty="0">
                <a:solidFill>
                  <a:schemeClr val="accent1"/>
                </a:solidFill>
                <a:ea typeface="黑体" pitchFamily="49" charset="-122"/>
              </a:rPr>
              <a:t>(1)</a:t>
            </a:r>
            <a:r>
              <a:rPr lang="zh-CN" altLang="en-US" sz="3200" dirty="0">
                <a:solidFill>
                  <a:schemeClr val="accent1"/>
                </a:solidFill>
                <a:ea typeface="黑体" pitchFamily="49" charset="-122"/>
              </a:rPr>
              <a:t>冬季消防安全</a:t>
            </a:r>
          </a:p>
        </p:txBody>
      </p:sp>
      <p:sp>
        <p:nvSpPr>
          <p:cNvPr id="29700" name="文本框 2"/>
          <p:cNvSpPr txBox="1">
            <a:spLocks noChangeArrowheads="1"/>
          </p:cNvSpPr>
          <p:nvPr/>
        </p:nvSpPr>
        <p:spPr bwMode="auto">
          <a:xfrm>
            <a:off x="901700" y="2311400"/>
            <a:ext cx="5287963" cy="3016250"/>
          </a:xfrm>
          <a:prstGeom prst="rect">
            <a:avLst/>
          </a:prstGeom>
          <a:noFill/>
          <a:ln w="9525">
            <a:noFill/>
            <a:miter lim="800000"/>
            <a:headEnd/>
            <a:tailEnd/>
          </a:ln>
        </p:spPr>
        <p:txBody>
          <a:bodyPr>
            <a:spAutoFit/>
          </a:bodyPr>
          <a:lstStyle/>
          <a:p>
            <a:r>
              <a:rPr lang="en-US" altLang="zh-CN">
                <a:ea typeface="黑体" pitchFamily="49" charset="-122"/>
              </a:rPr>
              <a:t>   </a:t>
            </a:r>
            <a:r>
              <a:rPr lang="en-US" altLang="zh-CN" sz="3200">
                <a:ea typeface="黑体" pitchFamily="49" charset="-122"/>
              </a:rPr>
              <a:t> </a:t>
            </a:r>
            <a:r>
              <a:rPr lang="zh-CN" altLang="en-US" sz="3200">
                <a:ea typeface="黑体" pitchFamily="49" charset="-122"/>
              </a:rPr>
              <a:t>由于冬季气温较低，人员在取暖、生产中的恒温过程容易产生许多安全隐患，加之冬季气候干燥，容易引发火灾。所以冬季必须高度重视消防安全</a:t>
            </a:r>
          </a:p>
        </p:txBody>
      </p:sp>
      <p:pic>
        <p:nvPicPr>
          <p:cNvPr id="29701" name="图片 3" descr="20121109132347-2118074469"/>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6403975" y="1076325"/>
            <a:ext cx="4148138" cy="2762250"/>
          </a:xfrm>
          <a:prstGeom prst="rect">
            <a:avLst/>
          </a:prstGeom>
          <a:noFill/>
          <a:ln w="9525">
            <a:noFill/>
            <a:miter lim="800000"/>
            <a:headEnd/>
            <a:tailEnd/>
          </a:ln>
        </p:spPr>
      </p:pic>
      <p:pic>
        <p:nvPicPr>
          <p:cNvPr id="29702" name="图片 4" descr="55fa25f485cad"/>
          <p:cNvPicPr>
            <a:picLocks noChangeAspect="1"/>
          </p:cNvPicPr>
          <p:nvPr/>
        </p:nvPicPr>
        <p:blipFill>
          <a:blip r:embed="rId7"/>
          <a:srcRect/>
          <a:stretch>
            <a:fillRect/>
          </a:stretch>
        </p:blipFill>
        <p:spPr bwMode="auto">
          <a:xfrm>
            <a:off x="6065838" y="3838575"/>
            <a:ext cx="4906962" cy="2855913"/>
          </a:xfrm>
          <a:prstGeom prst="rect">
            <a:avLst/>
          </a:prstGeom>
          <a:noFill/>
          <a:ln w="9525">
            <a:noFill/>
            <a:miter lim="800000"/>
            <a:headEnd/>
            <a:tailEnd/>
          </a:ln>
        </p:spPr>
      </p:pic>
    </p:spTree>
    <p:custDataLst>
      <p:tags r:id="rId1"/>
    </p:custDataLst>
  </p:cSld>
  <p:clrMapOvr>
    <a:masterClrMapping/>
  </p:clrMapOvr>
  <p:transition spd="slow">
    <p:newsflash/>
  </p:transition>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160539"/>
</p:tagLst>
</file>

<file path=ppt/tags/tag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39"/>
  <p:tag name="KSO_WM_UNIT_TYPE" val="f"/>
  <p:tag name="KSO_WM_UNIT_INDEX" val="1"/>
  <p:tag name="KSO_WM_UNIT_ID" val="custom160539_2*f*1"/>
  <p:tag name="KSO_WM_UNIT_CLEAR" val="1"/>
  <p:tag name="KSO_WM_UNIT_LAYERLEVEL" val="1"/>
  <p:tag name="KSO_WM_UNIT_VALUE" val="297"/>
  <p:tag name="KSO_WM_UNIT_HIGHLIGHT" val="0"/>
  <p:tag name="KSO_WM_UNIT_COMPATIBLE" val="0"/>
  <p:tag name="KSO_WM_UNIT_PRESET_TEXT_INDEX" val="4"/>
  <p:tag name="KSO_WM_UNIT_PRESET_TEXT_LEN" val="220"/>
</p:tagLst>
</file>

<file path=ppt/tags/tag10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39"/>
  <p:tag name="MH" val="20150921105008"/>
  <p:tag name="MH_LIBRARY" val="GRAPHIC"/>
  <p:tag name="MH_ORDER" val="文本框 1"/>
  <p:tag name="KSO_WM_UNIT_TYPE" val="a"/>
  <p:tag name="KSO_WM_UNIT_INDEX" val="1"/>
  <p:tag name="KSO_WM_UNIT_ID" val="custom160539_11*a*1"/>
  <p:tag name="KSO_WM_UNIT_CLEAR" val="1"/>
  <p:tag name="KSO_WM_UNIT_LAYERLEVEL" val="1"/>
  <p:tag name="KSO_WM_UNIT_ISCONTENTSTITLE" val="1"/>
  <p:tag name="KSO_WM_UNIT_VALUE" val="3"/>
  <p:tag name="KSO_WM_UNIT_HIGHLIGHT" val="0"/>
  <p:tag name="KSO_WM_UNIT_COMPATIBLE" val="0"/>
  <p:tag name="KSO_WM_UNIT_PRESET_TEXT" val="目录"/>
</p:tagLst>
</file>

<file path=ppt/tags/tag101.xml><?xml version="1.0" encoding="utf-8"?>
<p:tagLst xmlns:a="http://schemas.openxmlformats.org/drawingml/2006/main" xmlns:r="http://schemas.openxmlformats.org/officeDocument/2006/relationships" xmlns:p="http://schemas.openxmlformats.org/presentationml/2006/main">
  <p:tag name="MH" val="20150921105008"/>
  <p:tag name="MH_LIBRARY" val="GRAPHIC"/>
  <p:tag name="KSO_WM_TEMPLATE_CATEGORY" val="custom"/>
  <p:tag name="KSO_WM_TEMPLATE_INDEX" val="160539"/>
  <p:tag name="KSO_WM_TAG_VERSION" val="1.0"/>
  <p:tag name="KSO_WM_SLIDE_ID" val="custom160539_11"/>
  <p:tag name="KSO_WM_SLIDE_INDEX" val="11"/>
  <p:tag name="KSO_WM_SLIDE_ITEM_CNT" val="6"/>
  <p:tag name="KSO_WM_SLIDE_LAYOUT" val="a_b_l"/>
  <p:tag name="KSO_WM_SLIDE_LAYOUT_CNT" val="1_1_1"/>
  <p:tag name="KSO_WM_SLIDE_TYPE" val="contents"/>
  <p:tag name="KSO_WM_BEAUTIFY_FLAG" val="#wm#"/>
  <p:tag name="KSO_WM_DIAGRAM_GROUP_CODE" val="l1-1"/>
</p:tagLst>
</file>

<file path=ppt/tags/tag10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39"/>
  <p:tag name="MH" val="20150921105008"/>
  <p:tag name="MH_LIBRARY" val="GRAPHIC"/>
  <p:tag name="MH_ORDER" val="文本框 1"/>
  <p:tag name="KSO_WM_UNIT_TYPE" val="a"/>
  <p:tag name="KSO_WM_UNIT_INDEX" val="1"/>
  <p:tag name="KSO_WM_UNIT_ID" val="custom160539_11*a*1"/>
  <p:tag name="KSO_WM_UNIT_CLEAR" val="1"/>
  <p:tag name="KSO_WM_UNIT_LAYERLEVEL" val="1"/>
  <p:tag name="KSO_WM_UNIT_ISCONTENTSTITLE" val="1"/>
  <p:tag name="KSO_WM_UNIT_VALUE" val="3"/>
  <p:tag name="KSO_WM_UNIT_HIGHLIGHT" val="0"/>
  <p:tag name="KSO_WM_UNIT_COMPATIBLE" val="0"/>
  <p:tag name="KSO_WM_UNIT_PRESET_TEXT" val="目录"/>
</p:tagLst>
</file>

<file path=ppt/tags/tag103.xml><?xml version="1.0" encoding="utf-8"?>
<p:tagLst xmlns:a="http://schemas.openxmlformats.org/drawingml/2006/main" xmlns:r="http://schemas.openxmlformats.org/officeDocument/2006/relationships" xmlns:p="http://schemas.openxmlformats.org/presentationml/2006/main">
  <p:tag name="MH" val="20150921105008"/>
  <p:tag name="MH_LIBRARY" val="GRAPHIC"/>
  <p:tag name="KSO_WM_TEMPLATE_CATEGORY" val="custom"/>
  <p:tag name="KSO_WM_TEMPLATE_INDEX" val="160539"/>
  <p:tag name="KSO_WM_TAG_VERSION" val="1.0"/>
  <p:tag name="KSO_WM_SLIDE_ID" val="custom160539_11"/>
  <p:tag name="KSO_WM_SLIDE_INDEX" val="11"/>
  <p:tag name="KSO_WM_SLIDE_ITEM_CNT" val="6"/>
  <p:tag name="KSO_WM_SLIDE_LAYOUT" val="a_b_l"/>
  <p:tag name="KSO_WM_SLIDE_LAYOUT_CNT" val="1_1_1"/>
  <p:tag name="KSO_WM_SLIDE_TYPE" val="contents"/>
  <p:tag name="KSO_WM_BEAUTIFY_FLAG" val="#wm#"/>
  <p:tag name="KSO_WM_DIAGRAM_GROUP_CODE" val="l1-1"/>
</p:tagLst>
</file>

<file path=ppt/tags/tag10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39"/>
  <p:tag name="MH" val="20150921105008"/>
  <p:tag name="MH_LIBRARY" val="GRAPHIC"/>
  <p:tag name="MH_ORDER" val="文本框 1"/>
  <p:tag name="KSO_WM_UNIT_TYPE" val="a"/>
  <p:tag name="KSO_WM_UNIT_INDEX" val="1"/>
  <p:tag name="KSO_WM_UNIT_ID" val="custom160539_11*a*1"/>
  <p:tag name="KSO_WM_UNIT_CLEAR" val="1"/>
  <p:tag name="KSO_WM_UNIT_LAYERLEVEL" val="1"/>
  <p:tag name="KSO_WM_UNIT_ISCONTENTSTITLE" val="1"/>
  <p:tag name="KSO_WM_UNIT_VALUE" val="3"/>
  <p:tag name="KSO_WM_UNIT_HIGHLIGHT" val="0"/>
  <p:tag name="KSO_WM_UNIT_COMPATIBLE" val="0"/>
  <p:tag name="KSO_WM_UNIT_PRESET_TEXT" val="目录"/>
</p:tagLst>
</file>

<file path=ppt/tags/tag105.xml><?xml version="1.0" encoding="utf-8"?>
<p:tagLst xmlns:a="http://schemas.openxmlformats.org/drawingml/2006/main" xmlns:r="http://schemas.openxmlformats.org/officeDocument/2006/relationships" xmlns:p="http://schemas.openxmlformats.org/presentationml/2006/main">
  <p:tag name="MH" val="20150921105008"/>
  <p:tag name="MH_LIBRARY" val="GRAPHIC"/>
  <p:tag name="KSO_WM_TEMPLATE_CATEGORY" val="custom"/>
  <p:tag name="KSO_WM_TEMPLATE_INDEX" val="160539"/>
  <p:tag name="KSO_WM_TAG_VERSION" val="1.0"/>
  <p:tag name="KSO_WM_SLIDE_ID" val="custom160539_11"/>
  <p:tag name="KSO_WM_SLIDE_INDEX" val="11"/>
  <p:tag name="KSO_WM_SLIDE_ITEM_CNT" val="6"/>
  <p:tag name="KSO_WM_SLIDE_LAYOUT" val="a_b_l"/>
  <p:tag name="KSO_WM_SLIDE_LAYOUT_CNT" val="1_1_1"/>
  <p:tag name="KSO_WM_SLIDE_TYPE" val="contents"/>
  <p:tag name="KSO_WM_BEAUTIFY_FLAG" val="#wm#"/>
  <p:tag name="KSO_WM_DIAGRAM_GROUP_CODE" val="l1-1"/>
</p:tagLst>
</file>

<file path=ppt/tags/tag10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39"/>
  <p:tag name="MH" val="20150921105008"/>
  <p:tag name="MH_LIBRARY" val="GRAPHIC"/>
  <p:tag name="MH_ORDER" val="文本框 1"/>
  <p:tag name="KSO_WM_UNIT_TYPE" val="a"/>
  <p:tag name="KSO_WM_UNIT_INDEX" val="1"/>
  <p:tag name="KSO_WM_UNIT_ID" val="custom160539_11*a*1"/>
  <p:tag name="KSO_WM_UNIT_CLEAR" val="1"/>
  <p:tag name="KSO_WM_UNIT_LAYERLEVEL" val="1"/>
  <p:tag name="KSO_WM_UNIT_ISCONTENTSTITLE" val="1"/>
  <p:tag name="KSO_WM_UNIT_VALUE" val="3"/>
  <p:tag name="KSO_WM_UNIT_HIGHLIGHT" val="0"/>
  <p:tag name="KSO_WM_UNIT_COMPATIBLE" val="0"/>
  <p:tag name="KSO_WM_UNIT_PRESET_TEXT" val="目录"/>
</p:tagLst>
</file>

<file path=ppt/tags/tag107.xml><?xml version="1.0" encoding="utf-8"?>
<p:tagLst xmlns:a="http://schemas.openxmlformats.org/drawingml/2006/main" xmlns:r="http://schemas.openxmlformats.org/officeDocument/2006/relationships" xmlns:p="http://schemas.openxmlformats.org/presentationml/2006/main">
  <p:tag name="MH" val="20150921105008"/>
  <p:tag name="MH_LIBRARY" val="GRAPHIC"/>
  <p:tag name="KSO_WM_TEMPLATE_CATEGORY" val="custom"/>
  <p:tag name="KSO_WM_TEMPLATE_INDEX" val="160539"/>
  <p:tag name="KSO_WM_TAG_VERSION" val="1.0"/>
  <p:tag name="KSO_WM_SLIDE_ID" val="custom160539_11"/>
  <p:tag name="KSO_WM_SLIDE_INDEX" val="11"/>
  <p:tag name="KSO_WM_SLIDE_ITEM_CNT" val="6"/>
  <p:tag name="KSO_WM_SLIDE_LAYOUT" val="a_b_l"/>
  <p:tag name="KSO_WM_SLIDE_LAYOUT_CNT" val="1_1_1"/>
  <p:tag name="KSO_WM_SLIDE_TYPE" val="contents"/>
  <p:tag name="KSO_WM_BEAUTIFY_FLAG" val="#wm#"/>
  <p:tag name="KSO_WM_DIAGRAM_GROUP_CODE" val="l1-1"/>
</p:tagLst>
</file>

<file path=ppt/tags/tag10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39"/>
  <p:tag name="MH" val="20150921105008"/>
  <p:tag name="MH_LIBRARY" val="GRAPHIC"/>
  <p:tag name="MH_ORDER" val="文本框 1"/>
  <p:tag name="KSO_WM_UNIT_TYPE" val="a"/>
  <p:tag name="KSO_WM_UNIT_INDEX" val="1"/>
  <p:tag name="KSO_WM_UNIT_ID" val="custom160539_11*a*1"/>
  <p:tag name="KSO_WM_UNIT_CLEAR" val="1"/>
  <p:tag name="KSO_WM_UNIT_LAYERLEVEL" val="1"/>
  <p:tag name="KSO_WM_UNIT_ISCONTENTSTITLE" val="1"/>
  <p:tag name="KSO_WM_UNIT_VALUE" val="3"/>
  <p:tag name="KSO_WM_UNIT_HIGHLIGHT" val="0"/>
  <p:tag name="KSO_WM_UNIT_COMPATIBLE" val="0"/>
  <p:tag name="KSO_WM_UNIT_PRESET_TEXT" val="目录"/>
</p:tagLst>
</file>

<file path=ppt/tags/tag109.xml><?xml version="1.0" encoding="utf-8"?>
<p:tagLst xmlns:a="http://schemas.openxmlformats.org/drawingml/2006/main" xmlns:r="http://schemas.openxmlformats.org/officeDocument/2006/relationships" xmlns:p="http://schemas.openxmlformats.org/presentationml/2006/main">
  <p:tag name="MH" val="20150921105008"/>
  <p:tag name="MH_LIBRARY" val="GRAPHIC"/>
  <p:tag name="KSO_WM_TEMPLATE_CATEGORY" val="custom"/>
  <p:tag name="KSO_WM_TEMPLATE_INDEX" val="160539"/>
  <p:tag name="KSO_WM_TAG_VERSION" val="1.0"/>
  <p:tag name="KSO_WM_SLIDE_ID" val="custom160539_11"/>
  <p:tag name="KSO_WM_SLIDE_INDEX" val="11"/>
  <p:tag name="KSO_WM_SLIDE_ITEM_CNT" val="6"/>
  <p:tag name="KSO_WM_SLIDE_LAYOUT" val="a_b_l"/>
  <p:tag name="KSO_WM_SLIDE_LAYOUT_CNT" val="1_1_1"/>
  <p:tag name="KSO_WM_SLIDE_TYPE" val="contents"/>
  <p:tag name="KSO_WM_BEAUTIFY_FLAG" val="#wm#"/>
  <p:tag name="KSO_WM_DIAGRAM_GROUP_CODE" val="l1-1"/>
</p:tagLst>
</file>

<file path=ppt/tags/tag11.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BingLLB#"/>
  <p:tag name="MH_LAYOUT" val="SubTitleDesc"/>
  <p:tag name="MH" val="20150921111904"/>
  <p:tag name="MH_LIBRARY" val="GRAPHIC"/>
  <p:tag name="KSO_WM_TEMPLATE_CATEGORY" val="custom"/>
  <p:tag name="KSO_WM_TEMPLATE_INDEX" val="160539"/>
  <p:tag name="KSO_WM_TAG_VERSION" val="1.0"/>
  <p:tag name="KSO_WM_SLIDE_ID" val="custom160539_3"/>
  <p:tag name="KSO_WM_SLIDE_INDEX" val="3"/>
  <p:tag name="KSO_WM_SLIDE_ITEM_CNT" val="2"/>
  <p:tag name="KSO_WM_SLIDE_LAYOUT" val="a_f"/>
  <p:tag name="KSO_WM_SLIDE_LAYOUT_CNT" val="1_2"/>
  <p:tag name="KSO_WM_SLIDE_TYPE" val="text"/>
  <p:tag name="KSO_WM_BEAUTIFY_FLAG" val="#wm#"/>
  <p:tag name="KSO_WM_SLIDE_POSITION" val="66*144"/>
  <p:tag name="KSO_WM_SLIDE_SIZE" val="828*343"/>
</p:tagLst>
</file>

<file path=ppt/tags/tag1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39"/>
  <p:tag name="MH" val="20150921105008"/>
  <p:tag name="MH_LIBRARY" val="GRAPHIC"/>
  <p:tag name="MH_ORDER" val="文本框 1"/>
  <p:tag name="KSO_WM_UNIT_TYPE" val="a"/>
  <p:tag name="KSO_WM_UNIT_INDEX" val="1"/>
  <p:tag name="KSO_WM_UNIT_ID" val="custom160539_11*a*1"/>
  <p:tag name="KSO_WM_UNIT_CLEAR" val="1"/>
  <p:tag name="KSO_WM_UNIT_LAYERLEVEL" val="1"/>
  <p:tag name="KSO_WM_UNIT_ISCONTENTSTITLE" val="1"/>
  <p:tag name="KSO_WM_UNIT_VALUE" val="3"/>
  <p:tag name="KSO_WM_UNIT_HIGHLIGHT" val="0"/>
  <p:tag name="KSO_WM_UNIT_COMPATIBLE" val="0"/>
  <p:tag name="KSO_WM_UNIT_PRESET_TEXT" val="目录"/>
</p:tagLst>
</file>

<file path=ppt/tags/tag111.xml><?xml version="1.0" encoding="utf-8"?>
<p:tagLst xmlns:a="http://schemas.openxmlformats.org/drawingml/2006/main" xmlns:r="http://schemas.openxmlformats.org/officeDocument/2006/relationships" xmlns:p="http://schemas.openxmlformats.org/presentationml/2006/main">
  <p:tag name="MH" val="20150921105008"/>
  <p:tag name="MH_LIBRARY" val="GRAPHIC"/>
  <p:tag name="KSO_WM_TEMPLATE_CATEGORY" val="custom"/>
  <p:tag name="KSO_WM_TEMPLATE_INDEX" val="160539"/>
  <p:tag name="KSO_WM_TAG_VERSION" val="1.0"/>
  <p:tag name="KSO_WM_SLIDE_ID" val="custom160539_11"/>
  <p:tag name="KSO_WM_SLIDE_INDEX" val="11"/>
  <p:tag name="KSO_WM_SLIDE_ITEM_CNT" val="6"/>
  <p:tag name="KSO_WM_SLIDE_LAYOUT" val="a_b_l"/>
  <p:tag name="KSO_WM_SLIDE_LAYOUT_CNT" val="1_1_1"/>
  <p:tag name="KSO_WM_SLIDE_TYPE" val="contents"/>
  <p:tag name="KSO_WM_BEAUTIFY_FLAG" val="#wm#"/>
  <p:tag name="KSO_WM_DIAGRAM_GROUP_CODE" val="l1-1"/>
</p:tagLst>
</file>

<file path=ppt/tags/tag1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39"/>
  <p:tag name="MH" val="20150921105008"/>
  <p:tag name="MH_LIBRARY" val="GRAPHIC"/>
  <p:tag name="MH_ORDER" val="文本框 1"/>
  <p:tag name="KSO_WM_UNIT_TYPE" val="a"/>
  <p:tag name="KSO_WM_UNIT_INDEX" val="1"/>
  <p:tag name="KSO_WM_UNIT_ID" val="custom160539_11*a*1"/>
  <p:tag name="KSO_WM_UNIT_CLEAR" val="1"/>
  <p:tag name="KSO_WM_UNIT_LAYERLEVEL" val="1"/>
  <p:tag name="KSO_WM_UNIT_ISCONTENTSTITLE" val="1"/>
  <p:tag name="KSO_WM_UNIT_VALUE" val="3"/>
  <p:tag name="KSO_WM_UNIT_HIGHLIGHT" val="0"/>
  <p:tag name="KSO_WM_UNIT_COMPATIBLE" val="0"/>
  <p:tag name="KSO_WM_UNIT_PRESET_TEXT" val="目录"/>
</p:tagLst>
</file>

<file path=ppt/tags/tag113.xml><?xml version="1.0" encoding="utf-8"?>
<p:tagLst xmlns:a="http://schemas.openxmlformats.org/drawingml/2006/main" xmlns:r="http://schemas.openxmlformats.org/officeDocument/2006/relationships" xmlns:p="http://schemas.openxmlformats.org/presentationml/2006/main">
  <p:tag name="MH" val="20150921105008"/>
  <p:tag name="MH_LIBRARY" val="GRAPHIC"/>
  <p:tag name="KSO_WM_TEMPLATE_CATEGORY" val="custom"/>
  <p:tag name="KSO_WM_TEMPLATE_INDEX" val="160539"/>
  <p:tag name="KSO_WM_TAG_VERSION" val="1.0"/>
  <p:tag name="KSO_WM_SLIDE_ID" val="custom160539_11"/>
  <p:tag name="KSO_WM_SLIDE_INDEX" val="11"/>
  <p:tag name="KSO_WM_SLIDE_ITEM_CNT" val="6"/>
  <p:tag name="KSO_WM_SLIDE_LAYOUT" val="a_b_l"/>
  <p:tag name="KSO_WM_SLIDE_LAYOUT_CNT" val="1_1_1"/>
  <p:tag name="KSO_WM_SLIDE_TYPE" val="contents"/>
  <p:tag name="KSO_WM_BEAUTIFY_FLAG" val="#wm#"/>
  <p:tag name="KSO_WM_DIAGRAM_GROUP_CODE" val="l1-1"/>
</p:tagLst>
</file>

<file path=ppt/tags/tag1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39"/>
  <p:tag name="MH" val="20150921105008"/>
  <p:tag name="MH_LIBRARY" val="GRAPHIC"/>
  <p:tag name="MH_ORDER" val="文本框 1"/>
  <p:tag name="KSO_WM_UNIT_TYPE" val="a"/>
  <p:tag name="KSO_WM_UNIT_INDEX" val="1"/>
  <p:tag name="KSO_WM_UNIT_ID" val="custom160539_11*a*1"/>
  <p:tag name="KSO_WM_UNIT_CLEAR" val="1"/>
  <p:tag name="KSO_WM_UNIT_LAYERLEVEL" val="1"/>
  <p:tag name="KSO_WM_UNIT_ISCONTENTSTITLE" val="1"/>
  <p:tag name="KSO_WM_UNIT_VALUE" val="3"/>
  <p:tag name="KSO_WM_UNIT_HIGHLIGHT" val="0"/>
  <p:tag name="KSO_WM_UNIT_COMPATIBLE" val="0"/>
  <p:tag name="KSO_WM_UNIT_PRESET_TEXT" val="目录"/>
</p:tagLst>
</file>

<file path=ppt/tags/tag115.xml><?xml version="1.0" encoding="utf-8"?>
<p:tagLst xmlns:a="http://schemas.openxmlformats.org/drawingml/2006/main" xmlns:r="http://schemas.openxmlformats.org/officeDocument/2006/relationships" xmlns:p="http://schemas.openxmlformats.org/presentationml/2006/main">
  <p:tag name="MH" val="20150921105008"/>
  <p:tag name="MH_LIBRARY" val="GRAPHIC"/>
  <p:tag name="KSO_WM_TEMPLATE_CATEGORY" val="custom"/>
  <p:tag name="KSO_WM_TEMPLATE_INDEX" val="160539"/>
  <p:tag name="KSO_WM_TAG_VERSION" val="1.0"/>
  <p:tag name="KSO_WM_SLIDE_ID" val="custom160539_11"/>
  <p:tag name="KSO_WM_SLIDE_INDEX" val="11"/>
  <p:tag name="KSO_WM_SLIDE_ITEM_CNT" val="6"/>
  <p:tag name="KSO_WM_SLIDE_LAYOUT" val="a_b_l"/>
  <p:tag name="KSO_WM_SLIDE_LAYOUT_CNT" val="1_1_1"/>
  <p:tag name="KSO_WM_SLIDE_TYPE" val="contents"/>
  <p:tag name="KSO_WM_BEAUTIFY_FLAG" val="#wm#"/>
  <p:tag name="KSO_WM_DIAGRAM_GROUP_CODE" val="l1-1"/>
</p:tagLst>
</file>

<file path=ppt/tags/tag11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39"/>
  <p:tag name="MH" val="20150921105008"/>
  <p:tag name="MH_LIBRARY" val="GRAPHIC"/>
  <p:tag name="MH_ORDER" val="文本框 1"/>
  <p:tag name="KSO_WM_UNIT_TYPE" val="a"/>
  <p:tag name="KSO_WM_UNIT_INDEX" val="1"/>
  <p:tag name="KSO_WM_UNIT_ID" val="custom160539_11*a*1"/>
  <p:tag name="KSO_WM_UNIT_CLEAR" val="1"/>
  <p:tag name="KSO_WM_UNIT_LAYERLEVEL" val="1"/>
  <p:tag name="KSO_WM_UNIT_ISCONTENTSTITLE" val="1"/>
  <p:tag name="KSO_WM_UNIT_VALUE" val="3"/>
  <p:tag name="KSO_WM_UNIT_HIGHLIGHT" val="0"/>
  <p:tag name="KSO_WM_UNIT_COMPATIBLE" val="0"/>
  <p:tag name="KSO_WM_UNIT_PRESET_TEXT" val="目录"/>
</p:tagLst>
</file>

<file path=ppt/tags/tag117.xml><?xml version="1.0" encoding="utf-8"?>
<p:tagLst xmlns:a="http://schemas.openxmlformats.org/drawingml/2006/main" xmlns:r="http://schemas.openxmlformats.org/officeDocument/2006/relationships" xmlns:p="http://schemas.openxmlformats.org/presentationml/2006/main">
  <p:tag name="MH" val="20150921105008"/>
  <p:tag name="MH_LIBRARY" val="GRAPHIC"/>
  <p:tag name="KSO_WM_TEMPLATE_CATEGORY" val="custom"/>
  <p:tag name="KSO_WM_TEMPLATE_INDEX" val="160539"/>
  <p:tag name="KSO_WM_TAG_VERSION" val="1.0"/>
  <p:tag name="KSO_WM_SLIDE_ID" val="custom160539_11"/>
  <p:tag name="KSO_WM_SLIDE_INDEX" val="11"/>
  <p:tag name="KSO_WM_SLIDE_ITEM_CNT" val="6"/>
  <p:tag name="KSO_WM_SLIDE_LAYOUT" val="a_b_l"/>
  <p:tag name="KSO_WM_SLIDE_LAYOUT_CNT" val="1_1_1"/>
  <p:tag name="KSO_WM_SLIDE_TYPE" val="contents"/>
  <p:tag name="KSO_WM_BEAUTIFY_FLAG" val="#wm#"/>
  <p:tag name="KSO_WM_DIAGRAM_GROUP_CODE" val="l1-1"/>
</p:tagLst>
</file>

<file path=ppt/tags/tag11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39"/>
  <p:tag name="MH" val="20150921105008"/>
  <p:tag name="MH_LIBRARY" val="GRAPHIC"/>
  <p:tag name="MH_ORDER" val="文本框 1"/>
  <p:tag name="KSO_WM_UNIT_TYPE" val="a"/>
  <p:tag name="KSO_WM_UNIT_INDEX" val="1"/>
  <p:tag name="KSO_WM_UNIT_ID" val="custom160539_11*a*1"/>
  <p:tag name="KSO_WM_UNIT_CLEAR" val="1"/>
  <p:tag name="KSO_WM_UNIT_LAYERLEVEL" val="1"/>
  <p:tag name="KSO_WM_UNIT_ISCONTENTSTITLE" val="1"/>
  <p:tag name="KSO_WM_UNIT_VALUE" val="3"/>
  <p:tag name="KSO_WM_UNIT_HIGHLIGHT" val="0"/>
  <p:tag name="KSO_WM_UNIT_COMPATIBLE" val="0"/>
  <p:tag name="KSO_WM_UNIT_PRESET_TEXT" val="目录"/>
</p:tagLst>
</file>

<file path=ppt/tags/tag119.xml><?xml version="1.0" encoding="utf-8"?>
<p:tagLst xmlns:a="http://schemas.openxmlformats.org/drawingml/2006/main" xmlns:r="http://schemas.openxmlformats.org/officeDocument/2006/relationships" xmlns:p="http://schemas.openxmlformats.org/presentationml/2006/main">
  <p:tag name="MH" val="20150921105008"/>
  <p:tag name="MH_LIBRARY" val="GRAPHIC"/>
  <p:tag name="KSO_WM_TEMPLATE_CATEGORY" val="custom"/>
  <p:tag name="KSO_WM_TEMPLATE_INDEX" val="160539"/>
  <p:tag name="KSO_WM_TAG_VERSION" val="1.0"/>
  <p:tag name="KSO_WM_SLIDE_ID" val="custom160539_11"/>
  <p:tag name="KSO_WM_SLIDE_INDEX" val="11"/>
  <p:tag name="KSO_WM_SLIDE_ITEM_CNT" val="6"/>
  <p:tag name="KSO_WM_SLIDE_LAYOUT" val="a_b_l"/>
  <p:tag name="KSO_WM_SLIDE_LAYOUT_CNT" val="1_1_1"/>
  <p:tag name="KSO_WM_SLIDE_TYPE" val="contents"/>
  <p:tag name="KSO_WM_BEAUTIFY_FLAG" val="#wm#"/>
  <p:tag name="KSO_WM_DIAGRAM_GROUP_CODE" val="l1-1"/>
</p:tagLst>
</file>

<file path=ppt/tags/tag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39"/>
  <p:tag name="KSO_WM_UNIT_TYPE" val="a"/>
  <p:tag name="KSO_WM_UNIT_INDEX" val="1"/>
  <p:tag name="KSO_WM_UNIT_ID" val="custom160539_3*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12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39"/>
  <p:tag name="MH" val="20150921105008"/>
  <p:tag name="MH_LIBRARY" val="GRAPHIC"/>
  <p:tag name="MH_ORDER" val="文本框 1"/>
  <p:tag name="KSO_WM_UNIT_TYPE" val="a"/>
  <p:tag name="KSO_WM_UNIT_INDEX" val="1"/>
  <p:tag name="KSO_WM_UNIT_ID" val="custom160539_11*a*1"/>
  <p:tag name="KSO_WM_UNIT_CLEAR" val="1"/>
  <p:tag name="KSO_WM_UNIT_LAYERLEVEL" val="1"/>
  <p:tag name="KSO_WM_UNIT_ISCONTENTSTITLE" val="1"/>
  <p:tag name="KSO_WM_UNIT_VALUE" val="3"/>
  <p:tag name="KSO_WM_UNIT_HIGHLIGHT" val="0"/>
  <p:tag name="KSO_WM_UNIT_COMPATIBLE" val="0"/>
  <p:tag name="KSO_WM_UNIT_PRESET_TEXT" val="目录"/>
</p:tagLst>
</file>

<file path=ppt/tags/tag121.xml><?xml version="1.0" encoding="utf-8"?>
<p:tagLst xmlns:a="http://schemas.openxmlformats.org/drawingml/2006/main" xmlns:r="http://schemas.openxmlformats.org/officeDocument/2006/relationships" xmlns:p="http://schemas.openxmlformats.org/presentationml/2006/main">
  <p:tag name="MH" val="20150921105008"/>
  <p:tag name="MH_LIBRARY" val="GRAPHIC"/>
  <p:tag name="KSO_WM_TEMPLATE_CATEGORY" val="custom"/>
  <p:tag name="KSO_WM_TEMPLATE_INDEX" val="160539"/>
  <p:tag name="KSO_WM_TAG_VERSION" val="1.0"/>
  <p:tag name="KSO_WM_SLIDE_ID" val="custom160539_11"/>
  <p:tag name="KSO_WM_SLIDE_INDEX" val="11"/>
  <p:tag name="KSO_WM_SLIDE_ITEM_CNT" val="6"/>
  <p:tag name="KSO_WM_SLIDE_LAYOUT" val="a_b_l"/>
  <p:tag name="KSO_WM_SLIDE_LAYOUT_CNT" val="1_1_1"/>
  <p:tag name="KSO_WM_SLIDE_TYPE" val="contents"/>
  <p:tag name="KSO_WM_BEAUTIFY_FLAG" val="#wm#"/>
  <p:tag name="KSO_WM_DIAGRAM_GROUP_CODE" val="l1-1"/>
</p:tagLst>
</file>

<file path=ppt/tags/tag12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39"/>
  <p:tag name="MH" val="20150921105008"/>
  <p:tag name="MH_LIBRARY" val="GRAPHIC"/>
  <p:tag name="MH_ORDER" val="文本框 1"/>
  <p:tag name="KSO_WM_UNIT_TYPE" val="a"/>
  <p:tag name="KSO_WM_UNIT_INDEX" val="1"/>
  <p:tag name="KSO_WM_UNIT_ID" val="custom160539_11*a*1"/>
  <p:tag name="KSO_WM_UNIT_CLEAR" val="1"/>
  <p:tag name="KSO_WM_UNIT_LAYERLEVEL" val="1"/>
  <p:tag name="KSO_WM_UNIT_ISCONTENTSTITLE" val="1"/>
  <p:tag name="KSO_WM_UNIT_VALUE" val="3"/>
  <p:tag name="KSO_WM_UNIT_HIGHLIGHT" val="0"/>
  <p:tag name="KSO_WM_UNIT_COMPATIBLE" val="0"/>
  <p:tag name="KSO_WM_UNIT_PRESET_TEXT" val="目录"/>
</p:tagLst>
</file>

<file path=ppt/tags/tag123.xml><?xml version="1.0" encoding="utf-8"?>
<p:tagLst xmlns:a="http://schemas.openxmlformats.org/drawingml/2006/main" xmlns:r="http://schemas.openxmlformats.org/officeDocument/2006/relationships" xmlns:p="http://schemas.openxmlformats.org/presentationml/2006/main">
  <p:tag name="MH" val="20150921105008"/>
  <p:tag name="MH_LIBRARY" val="GRAPHIC"/>
  <p:tag name="KSO_WM_TEMPLATE_CATEGORY" val="custom"/>
  <p:tag name="KSO_WM_TEMPLATE_INDEX" val="160539"/>
  <p:tag name="KSO_WM_TAG_VERSION" val="1.0"/>
  <p:tag name="KSO_WM_SLIDE_ID" val="custom160539_11"/>
  <p:tag name="KSO_WM_SLIDE_INDEX" val="11"/>
  <p:tag name="KSO_WM_SLIDE_ITEM_CNT" val="6"/>
  <p:tag name="KSO_WM_SLIDE_LAYOUT" val="a_b_l"/>
  <p:tag name="KSO_WM_SLIDE_LAYOUT_CNT" val="1_1_1"/>
  <p:tag name="KSO_WM_SLIDE_TYPE" val="contents"/>
  <p:tag name="KSO_WM_BEAUTIFY_FLAG" val="#wm#"/>
  <p:tag name="KSO_WM_DIAGRAM_GROUP_CODE" val="l1-1"/>
</p:tagLst>
</file>

<file path=ppt/tags/tag12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39"/>
  <p:tag name="MH" val="20150921105008"/>
  <p:tag name="MH_LIBRARY" val="GRAPHIC"/>
  <p:tag name="MH_ORDER" val="文本框 1"/>
  <p:tag name="KSO_WM_UNIT_TYPE" val="a"/>
  <p:tag name="KSO_WM_UNIT_INDEX" val="1"/>
  <p:tag name="KSO_WM_UNIT_ID" val="custom160539_11*a*1"/>
  <p:tag name="KSO_WM_UNIT_CLEAR" val="1"/>
  <p:tag name="KSO_WM_UNIT_LAYERLEVEL" val="1"/>
  <p:tag name="KSO_WM_UNIT_ISCONTENTSTITLE" val="1"/>
  <p:tag name="KSO_WM_UNIT_VALUE" val="3"/>
  <p:tag name="KSO_WM_UNIT_HIGHLIGHT" val="0"/>
  <p:tag name="KSO_WM_UNIT_COMPATIBLE" val="0"/>
  <p:tag name="KSO_WM_UNIT_PRESET_TEXT" val="目录"/>
</p:tagLst>
</file>

<file path=ppt/tags/tag125.xml><?xml version="1.0" encoding="utf-8"?>
<p:tagLst xmlns:a="http://schemas.openxmlformats.org/drawingml/2006/main" xmlns:r="http://schemas.openxmlformats.org/officeDocument/2006/relationships" xmlns:p="http://schemas.openxmlformats.org/presentationml/2006/main">
  <p:tag name="MH" val="20150921105008"/>
  <p:tag name="MH_LIBRARY" val="GRAPHIC"/>
  <p:tag name="KSO_WM_TEMPLATE_CATEGORY" val="custom"/>
  <p:tag name="KSO_WM_TEMPLATE_INDEX" val="160539"/>
  <p:tag name="KSO_WM_TAG_VERSION" val="1.0"/>
  <p:tag name="KSO_WM_SLIDE_ID" val="custom160539_11"/>
  <p:tag name="KSO_WM_SLIDE_INDEX" val="11"/>
  <p:tag name="KSO_WM_SLIDE_ITEM_CNT" val="6"/>
  <p:tag name="KSO_WM_SLIDE_LAYOUT" val="a_b_l"/>
  <p:tag name="KSO_WM_SLIDE_LAYOUT_CNT" val="1_1_1"/>
  <p:tag name="KSO_WM_SLIDE_TYPE" val="contents"/>
  <p:tag name="KSO_WM_BEAUTIFY_FLAG" val="#wm#"/>
  <p:tag name="KSO_WM_DIAGRAM_GROUP_CODE" val="l1-1"/>
</p:tagLst>
</file>

<file path=ppt/tags/tag12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39"/>
  <p:tag name="MH" val="20150921105008"/>
  <p:tag name="MH_LIBRARY" val="GRAPHIC"/>
  <p:tag name="MH_ORDER" val="文本框 1"/>
  <p:tag name="KSO_WM_UNIT_TYPE" val="a"/>
  <p:tag name="KSO_WM_UNIT_INDEX" val="1"/>
  <p:tag name="KSO_WM_UNIT_ID" val="custom160539_11*a*1"/>
  <p:tag name="KSO_WM_UNIT_CLEAR" val="1"/>
  <p:tag name="KSO_WM_UNIT_LAYERLEVEL" val="1"/>
  <p:tag name="KSO_WM_UNIT_ISCONTENTSTITLE" val="1"/>
  <p:tag name="KSO_WM_UNIT_VALUE" val="3"/>
  <p:tag name="KSO_WM_UNIT_HIGHLIGHT" val="0"/>
  <p:tag name="KSO_WM_UNIT_COMPATIBLE" val="0"/>
  <p:tag name="KSO_WM_UNIT_PRESET_TEXT" val="目录"/>
</p:tagLst>
</file>

<file path=ppt/tags/tag127.xml><?xml version="1.0" encoding="utf-8"?>
<p:tagLst xmlns:a="http://schemas.openxmlformats.org/drawingml/2006/main" xmlns:r="http://schemas.openxmlformats.org/officeDocument/2006/relationships" xmlns:p="http://schemas.openxmlformats.org/presentationml/2006/main">
  <p:tag name="MH" val="20150921105008"/>
  <p:tag name="MH_LIBRARY" val="GRAPHIC"/>
  <p:tag name="KSO_WM_TEMPLATE_CATEGORY" val="custom"/>
  <p:tag name="KSO_WM_TEMPLATE_INDEX" val="160539"/>
  <p:tag name="KSO_WM_TAG_VERSION" val="1.0"/>
  <p:tag name="KSO_WM_SLIDE_ID" val="custom160539_11"/>
  <p:tag name="KSO_WM_SLIDE_INDEX" val="11"/>
  <p:tag name="KSO_WM_SLIDE_ITEM_CNT" val="6"/>
  <p:tag name="KSO_WM_SLIDE_LAYOUT" val="a_b_l"/>
  <p:tag name="KSO_WM_SLIDE_LAYOUT_CNT" val="1_1_1"/>
  <p:tag name="KSO_WM_SLIDE_TYPE" val="contents"/>
  <p:tag name="KSO_WM_BEAUTIFY_FLAG" val="#wm#"/>
  <p:tag name="KSO_WM_DIAGRAM_GROUP_CODE" val="l1-1"/>
</p:tagLst>
</file>

<file path=ppt/tags/tag12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39"/>
  <p:tag name="MH" val="20150921105008"/>
  <p:tag name="MH_LIBRARY" val="GRAPHIC"/>
  <p:tag name="MH_ORDER" val="文本框 1"/>
  <p:tag name="KSO_WM_UNIT_TYPE" val="a"/>
  <p:tag name="KSO_WM_UNIT_INDEX" val="1"/>
  <p:tag name="KSO_WM_UNIT_ID" val="custom160539_11*a*1"/>
  <p:tag name="KSO_WM_UNIT_CLEAR" val="1"/>
  <p:tag name="KSO_WM_UNIT_LAYERLEVEL" val="1"/>
  <p:tag name="KSO_WM_UNIT_ISCONTENTSTITLE" val="1"/>
  <p:tag name="KSO_WM_UNIT_VALUE" val="3"/>
  <p:tag name="KSO_WM_UNIT_HIGHLIGHT" val="0"/>
  <p:tag name="KSO_WM_UNIT_COMPATIBLE" val="0"/>
  <p:tag name="KSO_WM_UNIT_PRESET_TEXT" val="目录"/>
</p:tagLst>
</file>

<file path=ppt/tags/tag129.xml><?xml version="1.0" encoding="utf-8"?>
<p:tagLst xmlns:a="http://schemas.openxmlformats.org/drawingml/2006/main" xmlns:r="http://schemas.openxmlformats.org/officeDocument/2006/relationships" xmlns:p="http://schemas.openxmlformats.org/presentationml/2006/main">
  <p:tag name="MH" val="20150921105008"/>
  <p:tag name="MH_LIBRARY" val="GRAPHIC"/>
  <p:tag name="KSO_WM_TEMPLATE_CATEGORY" val="custom"/>
  <p:tag name="KSO_WM_TEMPLATE_INDEX" val="160539"/>
  <p:tag name="KSO_WM_TAG_VERSION" val="1.0"/>
  <p:tag name="KSO_WM_SLIDE_ID" val="custom160539_11"/>
  <p:tag name="KSO_WM_SLIDE_INDEX" val="11"/>
  <p:tag name="KSO_WM_SLIDE_ITEM_CNT" val="6"/>
  <p:tag name="KSO_WM_SLIDE_LAYOUT" val="a_b_l"/>
  <p:tag name="KSO_WM_SLIDE_LAYOUT_CNT" val="1_1_1"/>
  <p:tag name="KSO_WM_SLIDE_TYPE" val="contents"/>
  <p:tag name="KSO_WM_BEAUTIFY_FLAG" val="#wm#"/>
  <p:tag name="KSO_WM_DIAGRAM_GROUP_CODE" val="l1-1"/>
</p:tagLst>
</file>

<file path=ppt/tags/tag1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539_3*i*3"/>
  <p:tag name="KSO_WM_TEMPLATE_CATEGORY" val="custom"/>
  <p:tag name="KSO_WM_TEMPLATE_INDEX" val="160539"/>
  <p:tag name="KSO_WM_UNIT_INDEX" val="3"/>
</p:tagLst>
</file>

<file path=ppt/tags/tag13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39"/>
  <p:tag name="MH" val="20150921105008"/>
  <p:tag name="MH_LIBRARY" val="GRAPHIC"/>
  <p:tag name="MH_ORDER" val="文本框 1"/>
  <p:tag name="KSO_WM_UNIT_TYPE" val="a"/>
  <p:tag name="KSO_WM_UNIT_INDEX" val="1"/>
  <p:tag name="KSO_WM_UNIT_ID" val="custom160539_11*a*1"/>
  <p:tag name="KSO_WM_UNIT_CLEAR" val="1"/>
  <p:tag name="KSO_WM_UNIT_LAYERLEVEL" val="1"/>
  <p:tag name="KSO_WM_UNIT_ISCONTENTSTITLE" val="1"/>
  <p:tag name="KSO_WM_UNIT_VALUE" val="3"/>
  <p:tag name="KSO_WM_UNIT_HIGHLIGHT" val="0"/>
  <p:tag name="KSO_WM_UNIT_COMPATIBLE" val="0"/>
  <p:tag name="KSO_WM_UNIT_PRESET_TEXT" val="目录"/>
</p:tagLst>
</file>

<file path=ppt/tags/tag131.xml><?xml version="1.0" encoding="utf-8"?>
<p:tagLst xmlns:a="http://schemas.openxmlformats.org/drawingml/2006/main" xmlns:r="http://schemas.openxmlformats.org/officeDocument/2006/relationships" xmlns:p="http://schemas.openxmlformats.org/presentationml/2006/main">
  <p:tag name="MH" val="20150921105008"/>
  <p:tag name="MH_LIBRARY" val="GRAPHIC"/>
  <p:tag name="KSO_WM_TEMPLATE_CATEGORY" val="custom"/>
  <p:tag name="KSO_WM_TEMPLATE_INDEX" val="160539"/>
  <p:tag name="KSO_WM_TAG_VERSION" val="1.0"/>
  <p:tag name="KSO_WM_SLIDE_ID" val="custom160539_11"/>
  <p:tag name="KSO_WM_SLIDE_INDEX" val="11"/>
  <p:tag name="KSO_WM_SLIDE_ITEM_CNT" val="6"/>
  <p:tag name="KSO_WM_SLIDE_LAYOUT" val="a_b_l"/>
  <p:tag name="KSO_WM_SLIDE_LAYOUT_CNT" val="1_1_1"/>
  <p:tag name="KSO_WM_SLIDE_TYPE" val="contents"/>
  <p:tag name="KSO_WM_BEAUTIFY_FLAG" val="#wm#"/>
  <p:tag name="KSO_WM_DIAGRAM_GROUP_CODE" val="l1-1"/>
</p:tagLst>
</file>

<file path=ppt/tags/tag13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39"/>
  <p:tag name="MH" val="20150921105008"/>
  <p:tag name="MH_LIBRARY" val="GRAPHIC"/>
  <p:tag name="MH_ORDER" val="文本框 1"/>
  <p:tag name="KSO_WM_UNIT_TYPE" val="a"/>
  <p:tag name="KSO_WM_UNIT_INDEX" val="1"/>
  <p:tag name="KSO_WM_UNIT_ID" val="custom160539_11*a*1"/>
  <p:tag name="KSO_WM_UNIT_CLEAR" val="1"/>
  <p:tag name="KSO_WM_UNIT_LAYERLEVEL" val="1"/>
  <p:tag name="KSO_WM_UNIT_ISCONTENTSTITLE" val="1"/>
  <p:tag name="KSO_WM_UNIT_VALUE" val="3"/>
  <p:tag name="KSO_WM_UNIT_HIGHLIGHT" val="0"/>
  <p:tag name="KSO_WM_UNIT_COMPATIBLE" val="0"/>
  <p:tag name="KSO_WM_UNIT_PRESET_TEXT" val="目录"/>
</p:tagLst>
</file>

<file path=ppt/tags/tag133.xml><?xml version="1.0" encoding="utf-8"?>
<p:tagLst xmlns:a="http://schemas.openxmlformats.org/drawingml/2006/main" xmlns:r="http://schemas.openxmlformats.org/officeDocument/2006/relationships" xmlns:p="http://schemas.openxmlformats.org/presentationml/2006/main">
  <p:tag name="MH" val="20150921105008"/>
  <p:tag name="MH_LIBRARY" val="GRAPHIC"/>
  <p:tag name="KSO_WM_TEMPLATE_CATEGORY" val="custom"/>
  <p:tag name="KSO_WM_TEMPLATE_INDEX" val="160539"/>
  <p:tag name="KSO_WM_TAG_VERSION" val="1.0"/>
  <p:tag name="KSO_WM_SLIDE_ID" val="custom160539_11"/>
  <p:tag name="KSO_WM_SLIDE_INDEX" val="11"/>
  <p:tag name="KSO_WM_SLIDE_ITEM_CNT" val="6"/>
  <p:tag name="KSO_WM_SLIDE_LAYOUT" val="a_b_l"/>
  <p:tag name="KSO_WM_SLIDE_LAYOUT_CNT" val="1_1_1"/>
  <p:tag name="KSO_WM_SLIDE_TYPE" val="contents"/>
  <p:tag name="KSO_WM_BEAUTIFY_FLAG" val="#wm#"/>
  <p:tag name="KSO_WM_DIAGRAM_GROUP_CODE" val="l1-1"/>
</p:tagLst>
</file>

<file path=ppt/tags/tag13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39"/>
  <p:tag name="MH" val="20150921105008"/>
  <p:tag name="MH_LIBRARY" val="GRAPHIC"/>
  <p:tag name="MH_ORDER" val="文本框 1"/>
  <p:tag name="KSO_WM_UNIT_TYPE" val="a"/>
  <p:tag name="KSO_WM_UNIT_INDEX" val="1"/>
  <p:tag name="KSO_WM_UNIT_ID" val="custom160539_11*a*1"/>
  <p:tag name="KSO_WM_UNIT_CLEAR" val="1"/>
  <p:tag name="KSO_WM_UNIT_LAYERLEVEL" val="1"/>
  <p:tag name="KSO_WM_UNIT_ISCONTENTSTITLE" val="1"/>
  <p:tag name="KSO_WM_UNIT_VALUE" val="3"/>
  <p:tag name="KSO_WM_UNIT_HIGHLIGHT" val="0"/>
  <p:tag name="KSO_WM_UNIT_COMPATIBLE" val="0"/>
  <p:tag name="KSO_WM_UNIT_PRESET_TEXT" val="目录"/>
</p:tagLst>
</file>

<file path=ppt/tags/tag135.xml><?xml version="1.0" encoding="utf-8"?>
<p:tagLst xmlns:a="http://schemas.openxmlformats.org/drawingml/2006/main" xmlns:r="http://schemas.openxmlformats.org/officeDocument/2006/relationships" xmlns:p="http://schemas.openxmlformats.org/presentationml/2006/main">
  <p:tag name="MH" val="20150921105008"/>
  <p:tag name="MH_LIBRARY" val="GRAPHIC"/>
  <p:tag name="KSO_WM_TEMPLATE_CATEGORY" val="custom"/>
  <p:tag name="KSO_WM_TEMPLATE_INDEX" val="160539"/>
  <p:tag name="KSO_WM_TAG_VERSION" val="1.0"/>
  <p:tag name="KSO_WM_SLIDE_ID" val="custom160539_11"/>
  <p:tag name="KSO_WM_SLIDE_INDEX" val="11"/>
  <p:tag name="KSO_WM_SLIDE_ITEM_CNT" val="6"/>
  <p:tag name="KSO_WM_SLIDE_LAYOUT" val="a_b_l"/>
  <p:tag name="KSO_WM_SLIDE_LAYOUT_CNT" val="1_1_1"/>
  <p:tag name="KSO_WM_SLIDE_TYPE" val="contents"/>
  <p:tag name="KSO_WM_BEAUTIFY_FLAG" val="#wm#"/>
  <p:tag name="KSO_WM_DIAGRAM_GROUP_CODE" val="l1-1"/>
</p:tagLst>
</file>

<file path=ppt/tags/tag13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39"/>
  <p:tag name="MH" val="20150921105008"/>
  <p:tag name="MH_LIBRARY" val="GRAPHIC"/>
  <p:tag name="MH_ORDER" val="文本框 1"/>
  <p:tag name="KSO_WM_UNIT_TYPE" val="a"/>
  <p:tag name="KSO_WM_UNIT_INDEX" val="1"/>
  <p:tag name="KSO_WM_UNIT_ID" val="custom160539_11*a*1"/>
  <p:tag name="KSO_WM_UNIT_CLEAR" val="1"/>
  <p:tag name="KSO_WM_UNIT_LAYERLEVEL" val="1"/>
  <p:tag name="KSO_WM_UNIT_ISCONTENTSTITLE" val="1"/>
  <p:tag name="KSO_WM_UNIT_VALUE" val="3"/>
  <p:tag name="KSO_WM_UNIT_HIGHLIGHT" val="0"/>
  <p:tag name="KSO_WM_UNIT_COMPATIBLE" val="0"/>
  <p:tag name="KSO_WM_UNIT_PRESET_TEXT" val="目录"/>
</p:tagLst>
</file>

<file path=ppt/tags/tag137.xml><?xml version="1.0" encoding="utf-8"?>
<p:tagLst xmlns:a="http://schemas.openxmlformats.org/drawingml/2006/main" xmlns:r="http://schemas.openxmlformats.org/officeDocument/2006/relationships" xmlns:p="http://schemas.openxmlformats.org/presentationml/2006/main">
  <p:tag name="MH" val="20150921105008"/>
  <p:tag name="MH_LIBRARY" val="GRAPHIC"/>
  <p:tag name="KSO_WM_TEMPLATE_CATEGORY" val="custom"/>
  <p:tag name="KSO_WM_TEMPLATE_INDEX" val="160539"/>
  <p:tag name="KSO_WM_TAG_VERSION" val="1.0"/>
  <p:tag name="KSO_WM_SLIDE_ID" val="custom160539_11"/>
  <p:tag name="KSO_WM_SLIDE_INDEX" val="11"/>
  <p:tag name="KSO_WM_SLIDE_ITEM_CNT" val="6"/>
  <p:tag name="KSO_WM_SLIDE_LAYOUT" val="a_b_l"/>
  <p:tag name="KSO_WM_SLIDE_LAYOUT_CNT" val="1_1_1"/>
  <p:tag name="KSO_WM_SLIDE_TYPE" val="contents"/>
  <p:tag name="KSO_WM_BEAUTIFY_FLAG" val="#wm#"/>
  <p:tag name="KSO_WM_DIAGRAM_GROUP_CODE" val="l1-1"/>
</p:tagLst>
</file>

<file path=ppt/tags/tag13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39"/>
  <p:tag name="MH" val="20150921105008"/>
  <p:tag name="MH_LIBRARY" val="GRAPHIC"/>
  <p:tag name="MH_ORDER" val="文本框 1"/>
  <p:tag name="KSO_WM_UNIT_TYPE" val="a"/>
  <p:tag name="KSO_WM_UNIT_INDEX" val="1"/>
  <p:tag name="KSO_WM_UNIT_ID" val="custom160539_11*a*1"/>
  <p:tag name="KSO_WM_UNIT_CLEAR" val="1"/>
  <p:tag name="KSO_WM_UNIT_LAYERLEVEL" val="1"/>
  <p:tag name="KSO_WM_UNIT_ISCONTENTSTITLE" val="1"/>
  <p:tag name="KSO_WM_UNIT_VALUE" val="3"/>
  <p:tag name="KSO_WM_UNIT_HIGHLIGHT" val="0"/>
  <p:tag name="KSO_WM_UNIT_COMPATIBLE" val="0"/>
  <p:tag name="KSO_WM_UNIT_PRESET_TEXT" val="目录"/>
</p:tagLst>
</file>

<file path=ppt/tags/tag139.xml><?xml version="1.0" encoding="utf-8"?>
<p:tagLst xmlns:a="http://schemas.openxmlformats.org/drawingml/2006/main" xmlns:r="http://schemas.openxmlformats.org/officeDocument/2006/relationships" xmlns:p="http://schemas.openxmlformats.org/presentationml/2006/main">
  <p:tag name="MH" val="20150921105008"/>
  <p:tag name="MH_LIBRARY" val="GRAPHIC"/>
  <p:tag name="KSO_WM_TEMPLATE_CATEGORY" val="custom"/>
  <p:tag name="KSO_WM_TEMPLATE_INDEX" val="160539"/>
  <p:tag name="KSO_WM_TAG_VERSION" val="1.0"/>
  <p:tag name="KSO_WM_SLIDE_ID" val="custom160539_11"/>
  <p:tag name="KSO_WM_SLIDE_INDEX" val="11"/>
  <p:tag name="KSO_WM_SLIDE_ITEM_CNT" val="6"/>
  <p:tag name="KSO_WM_SLIDE_LAYOUT" val="a_b_l"/>
  <p:tag name="KSO_WM_SLIDE_LAYOUT_CNT" val="1_1_1"/>
  <p:tag name="KSO_WM_SLIDE_TYPE" val="contents"/>
  <p:tag name="KSO_WM_BEAUTIFY_FLAG" val="#wm#"/>
  <p:tag name="KSO_WM_DIAGRAM_GROUP_CODE" val="l1-1"/>
</p:tagLst>
</file>

<file path=ppt/tags/tag1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539"/>
  <p:tag name="KSO_WM_TAG_VERSION" val="1.0"/>
  <p:tag name="KSO_WM_SLIDE_ID" val="custom160539_4"/>
  <p:tag name="KSO_WM_SLIDE_INDEX" val="4"/>
  <p:tag name="KSO_WM_SLIDE_ITEM_CNT" val="2"/>
  <p:tag name="KSO_WM_SLIDE_LAYOUT" val="f_d_a"/>
  <p:tag name="KSO_WM_SLIDE_LAYOUT_CNT" val="1_1_1"/>
  <p:tag name="KSO_WM_SLIDE_TYPE" val="text"/>
  <p:tag name="KSO_WM_BEAUTIFY_FLAG" val="#wm#"/>
  <p:tag name="KSO_WM_SLIDE_POSITION" val="66*36"/>
  <p:tag name="KSO_WM_SLIDE_SIZE" val="828*426"/>
</p:tagLst>
</file>

<file path=ppt/tags/tag14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39"/>
  <p:tag name="MH" val="20150921105008"/>
  <p:tag name="MH_LIBRARY" val="GRAPHIC"/>
  <p:tag name="MH_ORDER" val="文本框 1"/>
  <p:tag name="KSO_WM_UNIT_TYPE" val="a"/>
  <p:tag name="KSO_WM_UNIT_INDEX" val="1"/>
  <p:tag name="KSO_WM_UNIT_ID" val="custom160539_11*a*1"/>
  <p:tag name="KSO_WM_UNIT_CLEAR" val="1"/>
  <p:tag name="KSO_WM_UNIT_LAYERLEVEL" val="1"/>
  <p:tag name="KSO_WM_UNIT_ISCONTENTSTITLE" val="1"/>
  <p:tag name="KSO_WM_UNIT_VALUE" val="3"/>
  <p:tag name="KSO_WM_UNIT_HIGHLIGHT" val="0"/>
  <p:tag name="KSO_WM_UNIT_COMPATIBLE" val="0"/>
  <p:tag name="KSO_WM_UNIT_PRESET_TEXT" val="目录"/>
</p:tagLst>
</file>

<file path=ppt/tags/tag141.xml><?xml version="1.0" encoding="utf-8"?>
<p:tagLst xmlns:a="http://schemas.openxmlformats.org/drawingml/2006/main" xmlns:r="http://schemas.openxmlformats.org/officeDocument/2006/relationships" xmlns:p="http://schemas.openxmlformats.org/presentationml/2006/main">
  <p:tag name="MH" val="20150921105008"/>
  <p:tag name="MH_LIBRARY" val="GRAPHIC"/>
  <p:tag name="KSO_WM_TEMPLATE_CATEGORY" val="custom"/>
  <p:tag name="KSO_WM_TEMPLATE_INDEX" val="160539"/>
  <p:tag name="KSO_WM_TAG_VERSION" val="1.0"/>
  <p:tag name="KSO_WM_SLIDE_ID" val="custom160539_11"/>
  <p:tag name="KSO_WM_SLIDE_INDEX" val="11"/>
  <p:tag name="KSO_WM_SLIDE_ITEM_CNT" val="6"/>
  <p:tag name="KSO_WM_SLIDE_LAYOUT" val="a_b_l"/>
  <p:tag name="KSO_WM_SLIDE_LAYOUT_CNT" val="1_1_1"/>
  <p:tag name="KSO_WM_SLIDE_TYPE" val="contents"/>
  <p:tag name="KSO_WM_BEAUTIFY_FLAG" val="#wm#"/>
  <p:tag name="KSO_WM_DIAGRAM_GROUP_CODE" val="l1-1"/>
</p:tagLst>
</file>

<file path=ppt/tags/tag14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39"/>
  <p:tag name="MH" val="20150921105008"/>
  <p:tag name="MH_LIBRARY" val="GRAPHIC"/>
  <p:tag name="MH_ORDER" val="文本框 1"/>
  <p:tag name="KSO_WM_UNIT_TYPE" val="a"/>
  <p:tag name="KSO_WM_UNIT_INDEX" val="1"/>
  <p:tag name="KSO_WM_UNIT_ID" val="custom160539_11*a*1"/>
  <p:tag name="KSO_WM_UNIT_CLEAR" val="1"/>
  <p:tag name="KSO_WM_UNIT_LAYERLEVEL" val="1"/>
  <p:tag name="KSO_WM_UNIT_ISCONTENTSTITLE" val="1"/>
  <p:tag name="KSO_WM_UNIT_VALUE" val="3"/>
  <p:tag name="KSO_WM_UNIT_HIGHLIGHT" val="0"/>
  <p:tag name="KSO_WM_UNIT_COMPATIBLE" val="0"/>
  <p:tag name="KSO_WM_UNIT_PRESET_TEXT" val="目录"/>
</p:tagLst>
</file>

<file path=ppt/tags/tag143.xml><?xml version="1.0" encoding="utf-8"?>
<p:tagLst xmlns:a="http://schemas.openxmlformats.org/drawingml/2006/main" xmlns:r="http://schemas.openxmlformats.org/officeDocument/2006/relationships" xmlns:p="http://schemas.openxmlformats.org/presentationml/2006/main">
  <p:tag name="MH" val="20150921105008"/>
  <p:tag name="MH_LIBRARY" val="GRAPHIC"/>
  <p:tag name="KSO_WM_TEMPLATE_CATEGORY" val="custom"/>
  <p:tag name="KSO_WM_TEMPLATE_INDEX" val="160539"/>
  <p:tag name="KSO_WM_TAG_VERSION" val="1.0"/>
  <p:tag name="KSO_WM_SLIDE_ID" val="custom160539_11"/>
  <p:tag name="KSO_WM_SLIDE_INDEX" val="11"/>
  <p:tag name="KSO_WM_SLIDE_ITEM_CNT" val="6"/>
  <p:tag name="KSO_WM_SLIDE_LAYOUT" val="a_b_l"/>
  <p:tag name="KSO_WM_SLIDE_LAYOUT_CNT" val="1_1_1"/>
  <p:tag name="KSO_WM_SLIDE_TYPE" val="contents"/>
  <p:tag name="KSO_WM_BEAUTIFY_FLAG" val="#wm#"/>
  <p:tag name="KSO_WM_DIAGRAM_GROUP_CODE" val="l1-1"/>
</p:tagLst>
</file>

<file path=ppt/tags/tag14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39"/>
  <p:tag name="MH" val="20150921105008"/>
  <p:tag name="MH_LIBRARY" val="GRAPHIC"/>
  <p:tag name="MH_ORDER" val="文本框 1"/>
  <p:tag name="KSO_WM_UNIT_TYPE" val="a"/>
  <p:tag name="KSO_WM_UNIT_INDEX" val="1"/>
  <p:tag name="KSO_WM_UNIT_ID" val="custom160539_11*a*1"/>
  <p:tag name="KSO_WM_UNIT_CLEAR" val="1"/>
  <p:tag name="KSO_WM_UNIT_LAYERLEVEL" val="1"/>
  <p:tag name="KSO_WM_UNIT_ISCONTENTSTITLE" val="1"/>
  <p:tag name="KSO_WM_UNIT_VALUE" val="3"/>
  <p:tag name="KSO_WM_UNIT_HIGHLIGHT" val="0"/>
  <p:tag name="KSO_WM_UNIT_COMPATIBLE" val="0"/>
  <p:tag name="KSO_WM_UNIT_PRESET_TEXT" val="目录"/>
</p:tagLst>
</file>

<file path=ppt/tags/tag145.xml><?xml version="1.0" encoding="utf-8"?>
<p:tagLst xmlns:a="http://schemas.openxmlformats.org/drawingml/2006/main" xmlns:r="http://schemas.openxmlformats.org/officeDocument/2006/relationships" xmlns:p="http://schemas.openxmlformats.org/presentationml/2006/main">
  <p:tag name="MH" val="20150921105008"/>
  <p:tag name="MH_LIBRARY" val="GRAPHIC"/>
  <p:tag name="KSO_WM_TEMPLATE_CATEGORY" val="custom"/>
  <p:tag name="KSO_WM_TEMPLATE_INDEX" val="160539"/>
  <p:tag name="KSO_WM_TAG_VERSION" val="1.0"/>
  <p:tag name="KSO_WM_SLIDE_ID" val="custom160539_11"/>
  <p:tag name="KSO_WM_SLIDE_INDEX" val="11"/>
  <p:tag name="KSO_WM_SLIDE_ITEM_CNT" val="6"/>
  <p:tag name="KSO_WM_SLIDE_LAYOUT" val="a_b_l"/>
  <p:tag name="KSO_WM_SLIDE_LAYOUT_CNT" val="1_1_1"/>
  <p:tag name="KSO_WM_SLIDE_TYPE" val="contents"/>
  <p:tag name="KSO_WM_BEAUTIFY_FLAG" val="#wm#"/>
  <p:tag name="KSO_WM_DIAGRAM_GROUP_CODE" val="l1-1"/>
</p:tagLst>
</file>

<file path=ppt/tags/tag14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39"/>
  <p:tag name="MH" val="20150921105008"/>
  <p:tag name="MH_LIBRARY" val="GRAPHIC"/>
  <p:tag name="MH_ORDER" val="文本框 1"/>
  <p:tag name="KSO_WM_UNIT_TYPE" val="a"/>
  <p:tag name="KSO_WM_UNIT_INDEX" val="1"/>
  <p:tag name="KSO_WM_UNIT_ID" val="custom160539_11*a*1"/>
  <p:tag name="KSO_WM_UNIT_CLEAR" val="1"/>
  <p:tag name="KSO_WM_UNIT_LAYERLEVEL" val="1"/>
  <p:tag name="KSO_WM_UNIT_ISCONTENTSTITLE" val="1"/>
  <p:tag name="KSO_WM_UNIT_VALUE" val="3"/>
  <p:tag name="KSO_WM_UNIT_HIGHLIGHT" val="0"/>
  <p:tag name="KSO_WM_UNIT_COMPATIBLE" val="0"/>
  <p:tag name="KSO_WM_UNIT_PRESET_TEXT" val="目录"/>
</p:tagLst>
</file>

<file path=ppt/tags/tag147.xml><?xml version="1.0" encoding="utf-8"?>
<p:tagLst xmlns:a="http://schemas.openxmlformats.org/drawingml/2006/main" xmlns:r="http://schemas.openxmlformats.org/officeDocument/2006/relationships" xmlns:p="http://schemas.openxmlformats.org/presentationml/2006/main">
  <p:tag name="MH" val="20150921105008"/>
  <p:tag name="MH_LIBRARY" val="GRAPHIC"/>
  <p:tag name="KSO_WM_TEMPLATE_CATEGORY" val="custom"/>
  <p:tag name="KSO_WM_TEMPLATE_INDEX" val="160539"/>
  <p:tag name="KSO_WM_TAG_VERSION" val="1.0"/>
  <p:tag name="KSO_WM_SLIDE_ID" val="custom160539_11"/>
  <p:tag name="KSO_WM_SLIDE_INDEX" val="11"/>
  <p:tag name="KSO_WM_SLIDE_ITEM_CNT" val="6"/>
  <p:tag name="KSO_WM_SLIDE_LAYOUT" val="a_b_l"/>
  <p:tag name="KSO_WM_SLIDE_LAYOUT_CNT" val="1_1_1"/>
  <p:tag name="KSO_WM_SLIDE_TYPE" val="contents"/>
  <p:tag name="KSO_WM_BEAUTIFY_FLAG" val="#wm#"/>
  <p:tag name="KSO_WM_DIAGRAM_GROUP_CODE" val="l1-1"/>
</p:tagLst>
</file>

<file path=ppt/tags/tag14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39"/>
  <p:tag name="MH" val="20150921105008"/>
  <p:tag name="MH_LIBRARY" val="GRAPHIC"/>
  <p:tag name="MH_ORDER" val="文本框 1"/>
  <p:tag name="KSO_WM_UNIT_TYPE" val="a"/>
  <p:tag name="KSO_WM_UNIT_INDEX" val="1"/>
  <p:tag name="KSO_WM_UNIT_ID" val="custom160539_11*a*1"/>
  <p:tag name="KSO_WM_UNIT_CLEAR" val="1"/>
  <p:tag name="KSO_WM_UNIT_LAYERLEVEL" val="1"/>
  <p:tag name="KSO_WM_UNIT_ISCONTENTSTITLE" val="1"/>
  <p:tag name="KSO_WM_UNIT_VALUE" val="3"/>
  <p:tag name="KSO_WM_UNIT_HIGHLIGHT" val="0"/>
  <p:tag name="KSO_WM_UNIT_COMPATIBLE" val="0"/>
  <p:tag name="KSO_WM_UNIT_PRESET_TEXT" val="目录"/>
</p:tagLst>
</file>

<file path=ppt/tags/tag149.xml><?xml version="1.0" encoding="utf-8"?>
<p:tagLst xmlns:a="http://schemas.openxmlformats.org/drawingml/2006/main" xmlns:r="http://schemas.openxmlformats.org/officeDocument/2006/relationships" xmlns:p="http://schemas.openxmlformats.org/presentationml/2006/main">
  <p:tag name="MH" val="20150921105008"/>
  <p:tag name="MH_LIBRARY" val="GRAPHIC"/>
  <p:tag name="KSO_WM_TEMPLATE_CATEGORY" val="custom"/>
  <p:tag name="KSO_WM_TEMPLATE_INDEX" val="160539"/>
  <p:tag name="KSO_WM_TAG_VERSION" val="1.0"/>
  <p:tag name="KSO_WM_SLIDE_ID" val="custom160539_9"/>
  <p:tag name="KSO_WM_SLIDE_INDEX" val="9"/>
  <p:tag name="KSO_WM_SLIDE_ITEM_CNT" val="4"/>
  <p:tag name="KSO_WM_SLIDE_LAYOUT" val="a_b_l"/>
  <p:tag name="KSO_WM_SLIDE_LAYOUT_CNT" val="1_1_1"/>
  <p:tag name="KSO_WM_SLIDE_TYPE" val="contents"/>
  <p:tag name="KSO_WM_BEAUTIFY_FLAG" val="#wm#"/>
  <p:tag name="KSO_WM_DIAGRAM_GROUP_CODE" val="l1-1"/>
</p:tagLst>
</file>

<file path=ppt/tags/tag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39"/>
  <p:tag name="KSO_WM_UNIT_TYPE" val="a"/>
  <p:tag name="KSO_WM_UNIT_INDEX" val="1"/>
  <p:tag name="KSO_WM_UNIT_ID" val="custom160539_4*a*1"/>
  <p:tag name="KSO_WM_UNIT_CLEAR" val="1"/>
  <p:tag name="KSO_WM_UNIT_LAYERLEVEL" val="1"/>
  <p:tag name="KSO_WM_UNIT_VALUE" val="33"/>
  <p:tag name="KSO_WM_UNIT_ISCONTENTSTITLE" val="0"/>
  <p:tag name="KSO_WM_UNIT_HIGHLIGHT" val="0"/>
  <p:tag name="KSO_WM_UNIT_COMPATIBLE" val="0"/>
  <p:tag name="KSO_WM_UNIT_PRESET_TEXT_INDEX" val="3"/>
  <p:tag name="KSO_WM_UNIT_PRESET_TEXT_LEN" val="17"/>
</p:tagLst>
</file>

<file path=ppt/tags/tag15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39"/>
  <p:tag name="MH" val="20150921105008"/>
  <p:tag name="MH_LIBRARY" val="GRAPHIC"/>
  <p:tag name="MH_ORDER" val="TextBox 14"/>
  <p:tag name="KSO_WM_UNIT_TYPE" val="b"/>
  <p:tag name="KSO_WM_UNIT_INDEX" val="1"/>
  <p:tag name="KSO_WM_UNIT_ID" val="custom160539_9*b*1"/>
  <p:tag name="KSO_WM_UNIT_CLEAR" val="1"/>
  <p:tag name="KSO_WM_UNIT_LAYERLEVEL" val="1"/>
  <p:tag name="KSO_WM_UNIT_VALUE" val="6"/>
  <p:tag name="KSO_WM_UNIT_ISCONTENTSTITLE" val="0"/>
  <p:tag name="KSO_WM_UNIT_HIGHLIGHT" val="0"/>
  <p:tag name="KSO_WM_UNIT_COMPATIBLE" val="0"/>
  <p:tag name="KSO_WM_UNIT_PRESET_TEXT" val="CONTENTS"/>
</p:tagLst>
</file>

<file path=ppt/tags/tag15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39"/>
  <p:tag name="MH" val="20150921105008"/>
  <p:tag name="MH_LIBRARY" val="GRAPHIC"/>
  <p:tag name="MH_ORDER" val="文本框 1"/>
  <p:tag name="KSO_WM_UNIT_TYPE" val="a"/>
  <p:tag name="KSO_WM_UNIT_INDEX" val="1"/>
  <p:tag name="KSO_WM_UNIT_ID" val="custom160539_9*a*1"/>
  <p:tag name="KSO_WM_UNIT_CLEAR" val="1"/>
  <p:tag name="KSO_WM_UNIT_LAYERLEVEL" val="1"/>
  <p:tag name="KSO_WM_UNIT_ISCONTENTSTITLE" val="1"/>
  <p:tag name="KSO_WM_UNIT_VALUE" val="3"/>
  <p:tag name="KSO_WM_UNIT_HIGHLIGHT" val="0"/>
  <p:tag name="KSO_WM_UNIT_COMPATIBLE" val="0"/>
  <p:tag name="KSO_WM_UNIT_PRESET_TEXT" val="目录"/>
</p:tagLst>
</file>

<file path=ppt/tags/tag152.xml><?xml version="1.0" encoding="utf-8"?>
<p:tagLst xmlns:a="http://schemas.openxmlformats.org/drawingml/2006/main" xmlns:r="http://schemas.openxmlformats.org/officeDocument/2006/relationships" xmlns:p="http://schemas.openxmlformats.org/presentationml/2006/main">
  <p:tag name="MH" val="20150921105008"/>
  <p:tag name="MH_LIBRARY" val="GRAPHIC"/>
  <p:tag name="KSO_WM_TEMPLATE_CATEGORY" val="custom"/>
  <p:tag name="KSO_WM_TEMPLATE_INDEX" val="160539"/>
  <p:tag name="KSO_WM_TAG_VERSION" val="1.0"/>
  <p:tag name="KSO_WM_SLIDE_ID" val="custom160539_9"/>
  <p:tag name="KSO_WM_SLIDE_INDEX" val="9"/>
  <p:tag name="KSO_WM_SLIDE_ITEM_CNT" val="4"/>
  <p:tag name="KSO_WM_SLIDE_LAYOUT" val="a_b_l"/>
  <p:tag name="KSO_WM_SLIDE_LAYOUT_CNT" val="1_1_1"/>
  <p:tag name="KSO_WM_SLIDE_TYPE" val="contents"/>
  <p:tag name="KSO_WM_BEAUTIFY_FLAG" val="#wm#"/>
  <p:tag name="KSO_WM_DIAGRAM_GROUP_CODE" val="l1-1"/>
</p:tagLst>
</file>

<file path=ppt/tags/tag15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39"/>
  <p:tag name="MH" val="20150921105008"/>
  <p:tag name="MH_LIBRARY" val="GRAPHIC"/>
  <p:tag name="MH_ORDER" val="TextBox 14"/>
  <p:tag name="KSO_WM_UNIT_TYPE" val="b"/>
  <p:tag name="KSO_WM_UNIT_INDEX" val="1"/>
  <p:tag name="KSO_WM_UNIT_ID" val="custom160539_9*b*1"/>
  <p:tag name="KSO_WM_UNIT_CLEAR" val="1"/>
  <p:tag name="KSO_WM_UNIT_LAYERLEVEL" val="1"/>
  <p:tag name="KSO_WM_UNIT_VALUE" val="6"/>
  <p:tag name="KSO_WM_UNIT_ISCONTENTSTITLE" val="0"/>
  <p:tag name="KSO_WM_UNIT_HIGHLIGHT" val="0"/>
  <p:tag name="KSO_WM_UNIT_COMPATIBLE" val="0"/>
  <p:tag name="KSO_WM_UNIT_PRESET_TEXT" val="CONTENTS"/>
</p:tagLst>
</file>

<file path=ppt/tags/tag15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39"/>
  <p:tag name="MH" val="20150921105008"/>
  <p:tag name="MH_LIBRARY" val="GRAPHIC"/>
  <p:tag name="MH_ORDER" val="文本框 1"/>
  <p:tag name="KSO_WM_UNIT_TYPE" val="a"/>
  <p:tag name="KSO_WM_UNIT_INDEX" val="1"/>
  <p:tag name="KSO_WM_UNIT_ID" val="custom160539_9*a*1"/>
  <p:tag name="KSO_WM_UNIT_CLEAR" val="1"/>
  <p:tag name="KSO_WM_UNIT_LAYERLEVEL" val="1"/>
  <p:tag name="KSO_WM_UNIT_ISCONTENTSTITLE" val="1"/>
  <p:tag name="KSO_WM_UNIT_VALUE" val="3"/>
  <p:tag name="KSO_WM_UNIT_HIGHLIGHT" val="0"/>
  <p:tag name="KSO_WM_UNIT_COMPATIBLE" val="0"/>
  <p:tag name="KSO_WM_UNIT_PRESET_TEXT" val="目录"/>
</p:tagLst>
</file>

<file path=ppt/tags/tag155.xml><?xml version="1.0" encoding="utf-8"?>
<p:tagLst xmlns:a="http://schemas.openxmlformats.org/drawingml/2006/main" xmlns:r="http://schemas.openxmlformats.org/officeDocument/2006/relationships" xmlns:p="http://schemas.openxmlformats.org/presentationml/2006/main">
  <p:tag name="MH" val="20150921105008"/>
  <p:tag name="MH_LIBRARY" val="GRAPHIC"/>
  <p:tag name="KSO_WM_TEMPLATE_CATEGORY" val="custom"/>
  <p:tag name="KSO_WM_TEMPLATE_INDEX" val="160539"/>
  <p:tag name="KSO_WM_TAG_VERSION" val="1.0"/>
  <p:tag name="KSO_WM_SLIDE_ID" val="custom160539_9"/>
  <p:tag name="KSO_WM_SLIDE_INDEX" val="9"/>
  <p:tag name="KSO_WM_SLIDE_ITEM_CNT" val="4"/>
  <p:tag name="KSO_WM_SLIDE_LAYOUT" val="a_b_l"/>
  <p:tag name="KSO_WM_SLIDE_LAYOUT_CNT" val="1_1_1"/>
  <p:tag name="KSO_WM_SLIDE_TYPE" val="contents"/>
  <p:tag name="KSO_WM_BEAUTIFY_FLAG" val="#wm#"/>
  <p:tag name="KSO_WM_DIAGRAM_GROUP_CODE" val="l1-1"/>
</p:tagLst>
</file>

<file path=ppt/tags/tag15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39"/>
  <p:tag name="MH" val="20150921105008"/>
  <p:tag name="MH_LIBRARY" val="GRAPHIC"/>
  <p:tag name="MH_ORDER" val="TextBox 14"/>
  <p:tag name="KSO_WM_UNIT_TYPE" val="b"/>
  <p:tag name="KSO_WM_UNIT_INDEX" val="1"/>
  <p:tag name="KSO_WM_UNIT_ID" val="custom160539_9*b*1"/>
  <p:tag name="KSO_WM_UNIT_CLEAR" val="1"/>
  <p:tag name="KSO_WM_UNIT_LAYERLEVEL" val="1"/>
  <p:tag name="KSO_WM_UNIT_VALUE" val="6"/>
  <p:tag name="KSO_WM_UNIT_ISCONTENTSTITLE" val="0"/>
  <p:tag name="KSO_WM_UNIT_HIGHLIGHT" val="0"/>
  <p:tag name="KSO_WM_UNIT_COMPATIBLE" val="0"/>
  <p:tag name="KSO_WM_UNIT_PRESET_TEXT" val="CONTENTS"/>
</p:tagLst>
</file>

<file path=ppt/tags/tag15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39"/>
  <p:tag name="MH" val="20150921105008"/>
  <p:tag name="MH_LIBRARY" val="GRAPHIC"/>
  <p:tag name="MH_ORDER" val="文本框 1"/>
  <p:tag name="KSO_WM_UNIT_TYPE" val="a"/>
  <p:tag name="KSO_WM_UNIT_INDEX" val="1"/>
  <p:tag name="KSO_WM_UNIT_ID" val="custom160539_9*a*1"/>
  <p:tag name="KSO_WM_UNIT_CLEAR" val="1"/>
  <p:tag name="KSO_WM_UNIT_LAYERLEVEL" val="1"/>
  <p:tag name="KSO_WM_UNIT_ISCONTENTSTITLE" val="1"/>
  <p:tag name="KSO_WM_UNIT_VALUE" val="3"/>
  <p:tag name="KSO_WM_UNIT_HIGHLIGHT" val="0"/>
  <p:tag name="KSO_WM_UNIT_COMPATIBLE" val="0"/>
  <p:tag name="KSO_WM_UNIT_PRESET_TEXT" val="目录"/>
</p:tagLst>
</file>

<file path=ppt/tags/tag158.xml><?xml version="1.0" encoding="utf-8"?>
<p:tagLst xmlns:a="http://schemas.openxmlformats.org/drawingml/2006/main" xmlns:r="http://schemas.openxmlformats.org/officeDocument/2006/relationships" xmlns:p="http://schemas.openxmlformats.org/presentationml/2006/main">
  <p:tag name="MH" val="20150921105008"/>
  <p:tag name="MH_LIBRARY" val="GRAPHIC"/>
  <p:tag name="KSO_WM_TEMPLATE_CATEGORY" val="custom"/>
  <p:tag name="KSO_WM_TEMPLATE_INDEX" val="160539"/>
  <p:tag name="KSO_WM_TAG_VERSION" val="1.0"/>
  <p:tag name="KSO_WM_SLIDE_ID" val="custom160539_9"/>
  <p:tag name="KSO_WM_SLIDE_INDEX" val="9"/>
  <p:tag name="KSO_WM_SLIDE_ITEM_CNT" val="4"/>
  <p:tag name="KSO_WM_SLIDE_LAYOUT" val="a_b_l"/>
  <p:tag name="KSO_WM_SLIDE_LAYOUT_CNT" val="1_1_1"/>
  <p:tag name="KSO_WM_SLIDE_TYPE" val="contents"/>
  <p:tag name="KSO_WM_BEAUTIFY_FLAG" val="#wm#"/>
  <p:tag name="KSO_WM_DIAGRAM_GROUP_CODE" val="l1-1"/>
</p:tagLst>
</file>

<file path=ppt/tags/tag15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39"/>
  <p:tag name="MH" val="20150921105008"/>
  <p:tag name="MH_LIBRARY" val="GRAPHIC"/>
  <p:tag name="MH_ORDER" val="TextBox 14"/>
  <p:tag name="KSO_WM_UNIT_TYPE" val="b"/>
  <p:tag name="KSO_WM_UNIT_INDEX" val="1"/>
  <p:tag name="KSO_WM_UNIT_ID" val="custom160539_9*b*1"/>
  <p:tag name="KSO_WM_UNIT_CLEAR" val="1"/>
  <p:tag name="KSO_WM_UNIT_LAYERLEVEL" val="1"/>
  <p:tag name="KSO_WM_UNIT_VALUE" val="6"/>
  <p:tag name="KSO_WM_UNIT_ISCONTENTSTITLE" val="0"/>
  <p:tag name="KSO_WM_UNIT_HIGHLIGHT" val="0"/>
  <p:tag name="KSO_WM_UNIT_COMPATIBLE" val="0"/>
  <p:tag name="KSO_WM_UNIT_PRESET_TEXT" val="CONTENTS"/>
</p:tagLst>
</file>

<file path=ppt/tags/tag1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39"/>
  <p:tag name="KSO_WM_UNIT_TYPE" val="f"/>
  <p:tag name="KSO_WM_UNIT_INDEX" val="1"/>
  <p:tag name="KSO_WM_UNIT_ID" val="custom160539_4*f*1"/>
  <p:tag name="KSO_WM_UNIT_CLEAR" val="1"/>
  <p:tag name="KSO_WM_UNIT_LAYERLEVEL" val="1"/>
  <p:tag name="KSO_WM_UNIT_VALUE" val="195"/>
  <p:tag name="KSO_WM_UNIT_HIGHLIGHT" val="0"/>
  <p:tag name="KSO_WM_UNIT_COMPATIBLE" val="0"/>
  <p:tag name="KSO_WM_UNIT_PRESET_TEXT_INDEX" val="4"/>
  <p:tag name="KSO_WM_UNIT_PRESET_TEXT_LEN" val="120"/>
</p:tagLst>
</file>

<file path=ppt/tags/tag16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39"/>
  <p:tag name="MH" val="20150921105008"/>
  <p:tag name="MH_LIBRARY" val="GRAPHIC"/>
  <p:tag name="MH_ORDER" val="文本框 1"/>
  <p:tag name="KSO_WM_UNIT_TYPE" val="a"/>
  <p:tag name="KSO_WM_UNIT_INDEX" val="1"/>
  <p:tag name="KSO_WM_UNIT_ID" val="custom160539_9*a*1"/>
  <p:tag name="KSO_WM_UNIT_CLEAR" val="1"/>
  <p:tag name="KSO_WM_UNIT_LAYERLEVEL" val="1"/>
  <p:tag name="KSO_WM_UNIT_ISCONTENTSTITLE" val="1"/>
  <p:tag name="KSO_WM_UNIT_VALUE" val="3"/>
  <p:tag name="KSO_WM_UNIT_HIGHLIGHT" val="0"/>
  <p:tag name="KSO_WM_UNIT_COMPATIBLE" val="0"/>
  <p:tag name="KSO_WM_UNIT_PRESET_TEXT" val="目录"/>
</p:tagLst>
</file>

<file path=ppt/tags/tag161.xml><?xml version="1.0" encoding="utf-8"?>
<p:tagLst xmlns:a="http://schemas.openxmlformats.org/drawingml/2006/main" xmlns:r="http://schemas.openxmlformats.org/officeDocument/2006/relationships" xmlns:p="http://schemas.openxmlformats.org/presentationml/2006/main">
  <p:tag name="MH" val="20150921105008"/>
  <p:tag name="MH_LIBRARY" val="GRAPHIC"/>
  <p:tag name="KSO_WM_TEMPLATE_CATEGORY" val="custom"/>
  <p:tag name="KSO_WM_TEMPLATE_INDEX" val="160539"/>
  <p:tag name="KSO_WM_TAG_VERSION" val="1.0"/>
  <p:tag name="KSO_WM_SLIDE_ID" val="custom160539_9"/>
  <p:tag name="KSO_WM_SLIDE_INDEX" val="9"/>
  <p:tag name="KSO_WM_SLIDE_ITEM_CNT" val="4"/>
  <p:tag name="KSO_WM_SLIDE_LAYOUT" val="a_b_l"/>
  <p:tag name="KSO_WM_SLIDE_LAYOUT_CNT" val="1_1_1"/>
  <p:tag name="KSO_WM_SLIDE_TYPE" val="contents"/>
  <p:tag name="KSO_WM_BEAUTIFY_FLAG" val="#wm#"/>
  <p:tag name="KSO_WM_DIAGRAM_GROUP_CODE" val="l1-1"/>
</p:tagLst>
</file>

<file path=ppt/tags/tag16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39"/>
  <p:tag name="MH" val="20150921105008"/>
  <p:tag name="MH_LIBRARY" val="GRAPHIC"/>
  <p:tag name="MH_ORDER" val="TextBox 14"/>
  <p:tag name="KSO_WM_UNIT_TYPE" val="b"/>
  <p:tag name="KSO_WM_UNIT_INDEX" val="1"/>
  <p:tag name="KSO_WM_UNIT_ID" val="custom160539_9*b*1"/>
  <p:tag name="KSO_WM_UNIT_CLEAR" val="1"/>
  <p:tag name="KSO_WM_UNIT_LAYERLEVEL" val="1"/>
  <p:tag name="KSO_WM_UNIT_VALUE" val="6"/>
  <p:tag name="KSO_WM_UNIT_ISCONTENTSTITLE" val="0"/>
  <p:tag name="KSO_WM_UNIT_HIGHLIGHT" val="0"/>
  <p:tag name="KSO_WM_UNIT_COMPATIBLE" val="0"/>
  <p:tag name="KSO_WM_UNIT_PRESET_TEXT" val="CONTENTS"/>
</p:tagLst>
</file>

<file path=ppt/tags/tag16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39"/>
  <p:tag name="MH" val="20150921105008"/>
  <p:tag name="MH_LIBRARY" val="GRAPHIC"/>
  <p:tag name="MH_ORDER" val="文本框 1"/>
  <p:tag name="KSO_WM_UNIT_TYPE" val="a"/>
  <p:tag name="KSO_WM_UNIT_INDEX" val="1"/>
  <p:tag name="KSO_WM_UNIT_ID" val="custom160539_9*a*1"/>
  <p:tag name="KSO_WM_UNIT_CLEAR" val="1"/>
  <p:tag name="KSO_WM_UNIT_LAYERLEVEL" val="1"/>
  <p:tag name="KSO_WM_UNIT_ISCONTENTSTITLE" val="1"/>
  <p:tag name="KSO_WM_UNIT_VALUE" val="3"/>
  <p:tag name="KSO_WM_UNIT_HIGHLIGHT" val="0"/>
  <p:tag name="KSO_WM_UNIT_COMPATIBLE" val="0"/>
  <p:tag name="KSO_WM_UNIT_PRESET_TEXT" val="目录"/>
</p:tagLst>
</file>

<file path=ppt/tags/tag164.xml><?xml version="1.0" encoding="utf-8"?>
<p:tagLst xmlns:a="http://schemas.openxmlformats.org/drawingml/2006/main" xmlns:r="http://schemas.openxmlformats.org/officeDocument/2006/relationships" xmlns:p="http://schemas.openxmlformats.org/presentationml/2006/main">
  <p:tag name="MH" val="20150921105008"/>
  <p:tag name="MH_LIBRARY" val="GRAPHIC"/>
  <p:tag name="KSO_WM_TEMPLATE_CATEGORY" val="custom"/>
  <p:tag name="KSO_WM_TEMPLATE_INDEX" val="160539"/>
  <p:tag name="KSO_WM_TAG_VERSION" val="1.0"/>
  <p:tag name="KSO_WM_SLIDE_ID" val="custom160539_9"/>
  <p:tag name="KSO_WM_SLIDE_INDEX" val="9"/>
  <p:tag name="KSO_WM_SLIDE_ITEM_CNT" val="4"/>
  <p:tag name="KSO_WM_SLIDE_LAYOUT" val="a_b_l"/>
  <p:tag name="KSO_WM_SLIDE_LAYOUT_CNT" val="1_1_1"/>
  <p:tag name="KSO_WM_SLIDE_TYPE" val="contents"/>
  <p:tag name="KSO_WM_BEAUTIFY_FLAG" val="#wm#"/>
  <p:tag name="KSO_WM_DIAGRAM_GROUP_CODE" val="l1-1"/>
</p:tagLst>
</file>

<file path=ppt/tags/tag16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39"/>
  <p:tag name="MH" val="20150921105008"/>
  <p:tag name="MH_LIBRARY" val="GRAPHIC"/>
  <p:tag name="MH_ORDER" val="TextBox 14"/>
  <p:tag name="KSO_WM_UNIT_TYPE" val="b"/>
  <p:tag name="KSO_WM_UNIT_INDEX" val="1"/>
  <p:tag name="KSO_WM_UNIT_ID" val="custom160539_9*b*1"/>
  <p:tag name="KSO_WM_UNIT_CLEAR" val="1"/>
  <p:tag name="KSO_WM_UNIT_LAYERLEVEL" val="1"/>
  <p:tag name="KSO_WM_UNIT_VALUE" val="6"/>
  <p:tag name="KSO_WM_UNIT_ISCONTENTSTITLE" val="0"/>
  <p:tag name="KSO_WM_UNIT_HIGHLIGHT" val="0"/>
  <p:tag name="KSO_WM_UNIT_COMPATIBLE" val="0"/>
  <p:tag name="KSO_WM_UNIT_PRESET_TEXT" val="CONTENTS"/>
</p:tagLst>
</file>

<file path=ppt/tags/tag16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39"/>
  <p:tag name="MH" val="20150921105008"/>
  <p:tag name="MH_LIBRARY" val="GRAPHIC"/>
  <p:tag name="MH_ORDER" val="文本框 1"/>
  <p:tag name="KSO_WM_UNIT_TYPE" val="a"/>
  <p:tag name="KSO_WM_UNIT_INDEX" val="1"/>
  <p:tag name="KSO_WM_UNIT_ID" val="custom160539_9*a*1"/>
  <p:tag name="KSO_WM_UNIT_CLEAR" val="1"/>
  <p:tag name="KSO_WM_UNIT_LAYERLEVEL" val="1"/>
  <p:tag name="KSO_WM_UNIT_ISCONTENTSTITLE" val="1"/>
  <p:tag name="KSO_WM_UNIT_VALUE" val="3"/>
  <p:tag name="KSO_WM_UNIT_HIGHLIGHT" val="0"/>
  <p:tag name="KSO_WM_UNIT_COMPATIBLE" val="0"/>
  <p:tag name="KSO_WM_UNIT_PRESET_TEXT" val="目录"/>
</p:tagLst>
</file>

<file path=ppt/tags/tag167.xml><?xml version="1.0" encoding="utf-8"?>
<p:tagLst xmlns:a="http://schemas.openxmlformats.org/drawingml/2006/main" xmlns:r="http://schemas.openxmlformats.org/officeDocument/2006/relationships" xmlns:p="http://schemas.openxmlformats.org/presentationml/2006/main">
  <p:tag name="MH" val="20150921105008"/>
  <p:tag name="MH_LIBRARY" val="GRAPHIC"/>
  <p:tag name="KSO_WM_TEMPLATE_CATEGORY" val="custom"/>
  <p:tag name="KSO_WM_TEMPLATE_INDEX" val="160539"/>
  <p:tag name="KSO_WM_TAG_VERSION" val="1.0"/>
  <p:tag name="KSO_WM_SLIDE_ID" val="custom160539_9"/>
  <p:tag name="KSO_WM_SLIDE_INDEX" val="9"/>
  <p:tag name="KSO_WM_SLIDE_ITEM_CNT" val="4"/>
  <p:tag name="KSO_WM_SLIDE_LAYOUT" val="a_b_l"/>
  <p:tag name="KSO_WM_SLIDE_LAYOUT_CNT" val="1_1_1"/>
  <p:tag name="KSO_WM_SLIDE_TYPE" val="contents"/>
  <p:tag name="KSO_WM_BEAUTIFY_FLAG" val="#wm#"/>
  <p:tag name="KSO_WM_DIAGRAM_GROUP_CODE" val="l1-1"/>
</p:tagLst>
</file>

<file path=ppt/tags/tag16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39"/>
  <p:tag name="MH" val="20150921105008"/>
  <p:tag name="MH_LIBRARY" val="GRAPHIC"/>
  <p:tag name="MH_ORDER" val="TextBox 14"/>
  <p:tag name="KSO_WM_UNIT_TYPE" val="b"/>
  <p:tag name="KSO_WM_UNIT_INDEX" val="1"/>
  <p:tag name="KSO_WM_UNIT_ID" val="custom160539_9*b*1"/>
  <p:tag name="KSO_WM_UNIT_CLEAR" val="1"/>
  <p:tag name="KSO_WM_UNIT_LAYERLEVEL" val="1"/>
  <p:tag name="KSO_WM_UNIT_VALUE" val="6"/>
  <p:tag name="KSO_WM_UNIT_ISCONTENTSTITLE" val="0"/>
  <p:tag name="KSO_WM_UNIT_HIGHLIGHT" val="0"/>
  <p:tag name="KSO_WM_UNIT_COMPATIBLE" val="0"/>
  <p:tag name="KSO_WM_UNIT_PRESET_TEXT" val="CONTENTS"/>
</p:tagLst>
</file>

<file path=ppt/tags/tag16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39"/>
  <p:tag name="MH" val="20150921105008"/>
  <p:tag name="MH_LIBRARY" val="GRAPHIC"/>
  <p:tag name="MH_ORDER" val="文本框 1"/>
  <p:tag name="KSO_WM_UNIT_TYPE" val="a"/>
  <p:tag name="KSO_WM_UNIT_INDEX" val="1"/>
  <p:tag name="KSO_WM_UNIT_ID" val="custom160539_9*a*1"/>
  <p:tag name="KSO_WM_UNIT_CLEAR" val="1"/>
  <p:tag name="KSO_WM_UNIT_LAYERLEVEL" val="1"/>
  <p:tag name="KSO_WM_UNIT_ISCONTENTSTITLE" val="1"/>
  <p:tag name="KSO_WM_UNIT_VALUE" val="3"/>
  <p:tag name="KSO_WM_UNIT_HIGHLIGHT" val="0"/>
  <p:tag name="KSO_WM_UNIT_COMPATIBLE" val="0"/>
  <p:tag name="KSO_WM_UNIT_PRESET_TEXT" val="目录"/>
</p:tagLst>
</file>

<file path=ppt/tags/tag1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539"/>
  <p:tag name="KSO_WM_TAG_VERSION" val="1.0"/>
  <p:tag name="KSO_WM_SLIDE_ID" val="custom160539_5"/>
  <p:tag name="KSO_WM_SLIDE_INDEX" val="5"/>
  <p:tag name="KSO_WM_SLIDE_ITEM_CNT" val="2"/>
  <p:tag name="KSO_WM_SLIDE_LAYOUT" val="a_d_f"/>
  <p:tag name="KSO_WM_SLIDE_LAYOUT_CNT" val="1_1_1"/>
  <p:tag name="KSO_WM_SLIDE_TYPE" val="text"/>
  <p:tag name="KSO_WM_BEAUTIFY_FLAG" val="#wm#"/>
  <p:tag name="KSO_WM_SLIDE_POSITION" val="122*101"/>
  <p:tag name="KSO_WM_SLIDE_SIZE" val="715*419"/>
</p:tagLst>
</file>

<file path=ppt/tags/tag170.xml><?xml version="1.0" encoding="utf-8"?>
<p:tagLst xmlns:a="http://schemas.openxmlformats.org/drawingml/2006/main" xmlns:r="http://schemas.openxmlformats.org/officeDocument/2006/relationships" xmlns:p="http://schemas.openxmlformats.org/presentationml/2006/main">
  <p:tag name="MH" val="20150921105008"/>
  <p:tag name="MH_LIBRARY" val="GRAPHIC"/>
  <p:tag name="KSO_WM_TEMPLATE_CATEGORY" val="custom"/>
  <p:tag name="KSO_WM_TEMPLATE_INDEX" val="160539"/>
  <p:tag name="KSO_WM_TAG_VERSION" val="1.0"/>
  <p:tag name="KSO_WM_SLIDE_ID" val="custom160539_9"/>
  <p:tag name="KSO_WM_SLIDE_INDEX" val="9"/>
  <p:tag name="KSO_WM_SLIDE_ITEM_CNT" val="4"/>
  <p:tag name="KSO_WM_SLIDE_LAYOUT" val="a_b_l"/>
  <p:tag name="KSO_WM_SLIDE_LAYOUT_CNT" val="1_1_1"/>
  <p:tag name="KSO_WM_SLIDE_TYPE" val="contents"/>
  <p:tag name="KSO_WM_BEAUTIFY_FLAG" val="#wm#"/>
  <p:tag name="KSO_WM_DIAGRAM_GROUP_CODE" val="l1-1"/>
</p:tagLst>
</file>

<file path=ppt/tags/tag17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39"/>
  <p:tag name="MH" val="20150921105008"/>
  <p:tag name="MH_LIBRARY" val="GRAPHIC"/>
  <p:tag name="MH_ORDER" val="TextBox 14"/>
  <p:tag name="KSO_WM_UNIT_TYPE" val="b"/>
  <p:tag name="KSO_WM_UNIT_INDEX" val="1"/>
  <p:tag name="KSO_WM_UNIT_ID" val="custom160539_9*b*1"/>
  <p:tag name="KSO_WM_UNIT_CLEAR" val="1"/>
  <p:tag name="KSO_WM_UNIT_LAYERLEVEL" val="1"/>
  <p:tag name="KSO_WM_UNIT_VALUE" val="6"/>
  <p:tag name="KSO_WM_UNIT_ISCONTENTSTITLE" val="0"/>
  <p:tag name="KSO_WM_UNIT_HIGHLIGHT" val="0"/>
  <p:tag name="KSO_WM_UNIT_COMPATIBLE" val="0"/>
  <p:tag name="KSO_WM_UNIT_PRESET_TEXT" val="CONTENTS"/>
</p:tagLst>
</file>

<file path=ppt/tags/tag17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39"/>
  <p:tag name="MH" val="20150921105008"/>
  <p:tag name="MH_LIBRARY" val="GRAPHIC"/>
  <p:tag name="MH_ORDER" val="文本框 1"/>
  <p:tag name="KSO_WM_UNIT_TYPE" val="a"/>
  <p:tag name="KSO_WM_UNIT_INDEX" val="1"/>
  <p:tag name="KSO_WM_UNIT_ID" val="custom160539_9*a*1"/>
  <p:tag name="KSO_WM_UNIT_CLEAR" val="1"/>
  <p:tag name="KSO_WM_UNIT_LAYERLEVEL" val="1"/>
  <p:tag name="KSO_WM_UNIT_ISCONTENTSTITLE" val="1"/>
  <p:tag name="KSO_WM_UNIT_VALUE" val="3"/>
  <p:tag name="KSO_WM_UNIT_HIGHLIGHT" val="0"/>
  <p:tag name="KSO_WM_UNIT_COMPATIBLE" val="0"/>
  <p:tag name="KSO_WM_UNIT_PRESET_TEXT" val="目录"/>
</p:tagLst>
</file>

<file path=ppt/tags/tag173.xml><?xml version="1.0" encoding="utf-8"?>
<p:tagLst xmlns:a="http://schemas.openxmlformats.org/drawingml/2006/main" xmlns:r="http://schemas.openxmlformats.org/officeDocument/2006/relationships" xmlns:p="http://schemas.openxmlformats.org/presentationml/2006/main">
  <p:tag name="MH" val="20150921105008"/>
  <p:tag name="MH_LIBRARY" val="GRAPHIC"/>
  <p:tag name="KSO_WM_TEMPLATE_CATEGORY" val="custom"/>
  <p:tag name="KSO_WM_TEMPLATE_INDEX" val="160539"/>
  <p:tag name="KSO_WM_TAG_VERSION" val="1.0"/>
  <p:tag name="KSO_WM_SLIDE_ID" val="custom160539_9"/>
  <p:tag name="KSO_WM_SLIDE_INDEX" val="9"/>
  <p:tag name="KSO_WM_SLIDE_ITEM_CNT" val="4"/>
  <p:tag name="KSO_WM_SLIDE_LAYOUT" val="a_b_l"/>
  <p:tag name="KSO_WM_SLIDE_LAYOUT_CNT" val="1_1_1"/>
  <p:tag name="KSO_WM_SLIDE_TYPE" val="contents"/>
  <p:tag name="KSO_WM_BEAUTIFY_FLAG" val="#wm#"/>
  <p:tag name="KSO_WM_DIAGRAM_GROUP_CODE" val="l1-1"/>
</p:tagLst>
</file>

<file path=ppt/tags/tag17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39"/>
  <p:tag name="MH" val="20150921105008"/>
  <p:tag name="MH_LIBRARY" val="GRAPHIC"/>
  <p:tag name="MH_ORDER" val="TextBox 14"/>
  <p:tag name="KSO_WM_UNIT_TYPE" val="b"/>
  <p:tag name="KSO_WM_UNIT_INDEX" val="1"/>
  <p:tag name="KSO_WM_UNIT_ID" val="custom160539_9*b*1"/>
  <p:tag name="KSO_WM_UNIT_CLEAR" val="1"/>
  <p:tag name="KSO_WM_UNIT_LAYERLEVEL" val="1"/>
  <p:tag name="KSO_WM_UNIT_VALUE" val="6"/>
  <p:tag name="KSO_WM_UNIT_ISCONTENTSTITLE" val="0"/>
  <p:tag name="KSO_WM_UNIT_HIGHLIGHT" val="0"/>
  <p:tag name="KSO_WM_UNIT_COMPATIBLE" val="0"/>
  <p:tag name="KSO_WM_UNIT_PRESET_TEXT" val="CONTENTS"/>
</p:tagLst>
</file>

<file path=ppt/tags/tag17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39"/>
  <p:tag name="MH" val="20150921105008"/>
  <p:tag name="MH_LIBRARY" val="GRAPHIC"/>
  <p:tag name="MH_ORDER" val="文本框 1"/>
  <p:tag name="KSO_WM_UNIT_TYPE" val="a"/>
  <p:tag name="KSO_WM_UNIT_INDEX" val="1"/>
  <p:tag name="KSO_WM_UNIT_ID" val="custom160539_9*a*1"/>
  <p:tag name="KSO_WM_UNIT_CLEAR" val="1"/>
  <p:tag name="KSO_WM_UNIT_LAYERLEVEL" val="1"/>
  <p:tag name="KSO_WM_UNIT_ISCONTENTSTITLE" val="1"/>
  <p:tag name="KSO_WM_UNIT_VALUE" val="3"/>
  <p:tag name="KSO_WM_UNIT_HIGHLIGHT" val="0"/>
  <p:tag name="KSO_WM_UNIT_COMPATIBLE" val="0"/>
  <p:tag name="KSO_WM_UNIT_PRESET_TEXT" val="目录"/>
</p:tagLst>
</file>

<file path=ppt/tags/tag176.xml><?xml version="1.0" encoding="utf-8"?>
<p:tagLst xmlns:a="http://schemas.openxmlformats.org/drawingml/2006/main" xmlns:r="http://schemas.openxmlformats.org/officeDocument/2006/relationships" xmlns:p="http://schemas.openxmlformats.org/presentationml/2006/main">
  <p:tag name="MH" val="20150921105008"/>
  <p:tag name="MH_LIBRARY" val="GRAPHIC"/>
  <p:tag name="KSO_WM_TEMPLATE_CATEGORY" val="custom"/>
  <p:tag name="KSO_WM_TEMPLATE_INDEX" val="160539"/>
  <p:tag name="KSO_WM_TAG_VERSION" val="1.0"/>
  <p:tag name="KSO_WM_SLIDE_ID" val="custom160539_9"/>
  <p:tag name="KSO_WM_SLIDE_INDEX" val="9"/>
  <p:tag name="KSO_WM_SLIDE_ITEM_CNT" val="4"/>
  <p:tag name="KSO_WM_SLIDE_LAYOUT" val="a_b_l"/>
  <p:tag name="KSO_WM_SLIDE_LAYOUT_CNT" val="1_1_1"/>
  <p:tag name="KSO_WM_SLIDE_TYPE" val="contents"/>
  <p:tag name="KSO_WM_BEAUTIFY_FLAG" val="#wm#"/>
  <p:tag name="KSO_WM_DIAGRAM_GROUP_CODE" val="l1-1"/>
</p:tagLst>
</file>

<file path=ppt/tags/tag17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39"/>
  <p:tag name="MH" val="20150921105008"/>
  <p:tag name="MH_LIBRARY" val="GRAPHIC"/>
  <p:tag name="MH_ORDER" val="TextBox 14"/>
  <p:tag name="KSO_WM_UNIT_TYPE" val="b"/>
  <p:tag name="KSO_WM_UNIT_INDEX" val="1"/>
  <p:tag name="KSO_WM_UNIT_ID" val="custom160539_9*b*1"/>
  <p:tag name="KSO_WM_UNIT_CLEAR" val="1"/>
  <p:tag name="KSO_WM_UNIT_LAYERLEVEL" val="1"/>
  <p:tag name="KSO_WM_UNIT_VALUE" val="6"/>
  <p:tag name="KSO_WM_UNIT_ISCONTENTSTITLE" val="0"/>
  <p:tag name="KSO_WM_UNIT_HIGHLIGHT" val="0"/>
  <p:tag name="KSO_WM_UNIT_COMPATIBLE" val="0"/>
  <p:tag name="KSO_WM_UNIT_PRESET_TEXT" val="CONTENTS"/>
</p:tagLst>
</file>

<file path=ppt/tags/tag17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39"/>
  <p:tag name="MH" val="20150921105008"/>
  <p:tag name="MH_LIBRARY" val="GRAPHIC"/>
  <p:tag name="MH_ORDER" val="文本框 1"/>
  <p:tag name="KSO_WM_UNIT_TYPE" val="a"/>
  <p:tag name="KSO_WM_UNIT_INDEX" val="1"/>
  <p:tag name="KSO_WM_UNIT_ID" val="custom160539_9*a*1"/>
  <p:tag name="KSO_WM_UNIT_CLEAR" val="1"/>
  <p:tag name="KSO_WM_UNIT_LAYERLEVEL" val="1"/>
  <p:tag name="KSO_WM_UNIT_ISCONTENTSTITLE" val="1"/>
  <p:tag name="KSO_WM_UNIT_VALUE" val="3"/>
  <p:tag name="KSO_WM_UNIT_HIGHLIGHT" val="0"/>
  <p:tag name="KSO_WM_UNIT_COMPATIBLE" val="0"/>
  <p:tag name="KSO_WM_UNIT_PRESET_TEXT" val="目录"/>
</p:tagLst>
</file>

<file path=ppt/tags/tag179.xml><?xml version="1.0" encoding="utf-8"?>
<p:tagLst xmlns:a="http://schemas.openxmlformats.org/drawingml/2006/main" xmlns:r="http://schemas.openxmlformats.org/officeDocument/2006/relationships" xmlns:p="http://schemas.openxmlformats.org/presentationml/2006/main">
  <p:tag name="MH" val="20150921105008"/>
  <p:tag name="MH_LIBRARY" val="GRAPHIC"/>
  <p:tag name="KSO_WM_TEMPLATE_CATEGORY" val="custom"/>
  <p:tag name="KSO_WM_TEMPLATE_INDEX" val="160539"/>
  <p:tag name="KSO_WM_TAG_VERSION" val="1.0"/>
  <p:tag name="KSO_WM_SLIDE_ID" val="custom160539_9"/>
  <p:tag name="KSO_WM_SLIDE_INDEX" val="9"/>
  <p:tag name="KSO_WM_SLIDE_ITEM_CNT" val="4"/>
  <p:tag name="KSO_WM_SLIDE_LAYOUT" val="a_b_l"/>
  <p:tag name="KSO_WM_SLIDE_LAYOUT_CNT" val="1_1_1"/>
  <p:tag name="KSO_WM_SLIDE_TYPE" val="contents"/>
  <p:tag name="KSO_WM_BEAUTIFY_FLAG" val="#wm#"/>
  <p:tag name="KSO_WM_DIAGRAM_GROUP_CODE" val="l1-1"/>
</p:tagLst>
</file>

<file path=ppt/tags/tag1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39"/>
  <p:tag name="KSO_WM_UNIT_TYPE" val="a"/>
  <p:tag name="KSO_WM_UNIT_INDEX" val="1"/>
  <p:tag name="KSO_WM_UNIT_ID" val="custom160539_5*a*1"/>
  <p:tag name="KSO_WM_UNIT_CLEAR" val="1"/>
  <p:tag name="KSO_WM_UNIT_LAYERLEVEL" val="1"/>
  <p:tag name="KSO_WM_UNIT_VALUE" val="21"/>
  <p:tag name="KSO_WM_UNIT_ISCONTENTSTITLE" val="0"/>
  <p:tag name="KSO_WM_UNIT_HIGHLIGHT" val="0"/>
  <p:tag name="KSO_WM_UNIT_COMPATIBLE" val="0"/>
  <p:tag name="KSO_WM_UNIT_PRESET_TEXT_INDEX" val="3"/>
  <p:tag name="KSO_WM_UNIT_PRESET_TEXT_LEN" val="17"/>
</p:tagLst>
</file>

<file path=ppt/tags/tag18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39"/>
  <p:tag name="MH" val="20150921105008"/>
  <p:tag name="MH_LIBRARY" val="GRAPHIC"/>
  <p:tag name="MH_ORDER" val="TextBox 14"/>
  <p:tag name="KSO_WM_UNIT_TYPE" val="b"/>
  <p:tag name="KSO_WM_UNIT_INDEX" val="1"/>
  <p:tag name="KSO_WM_UNIT_ID" val="custom160539_9*b*1"/>
  <p:tag name="KSO_WM_UNIT_CLEAR" val="1"/>
  <p:tag name="KSO_WM_UNIT_LAYERLEVEL" val="1"/>
  <p:tag name="KSO_WM_UNIT_VALUE" val="6"/>
  <p:tag name="KSO_WM_UNIT_ISCONTENTSTITLE" val="0"/>
  <p:tag name="KSO_WM_UNIT_HIGHLIGHT" val="0"/>
  <p:tag name="KSO_WM_UNIT_COMPATIBLE" val="0"/>
  <p:tag name="KSO_WM_UNIT_PRESET_TEXT" val="CONTENTS"/>
</p:tagLst>
</file>

<file path=ppt/tags/tag18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39"/>
  <p:tag name="MH" val="20150921105008"/>
  <p:tag name="MH_LIBRARY" val="GRAPHIC"/>
  <p:tag name="MH_ORDER" val="文本框 1"/>
  <p:tag name="KSO_WM_UNIT_TYPE" val="a"/>
  <p:tag name="KSO_WM_UNIT_INDEX" val="1"/>
  <p:tag name="KSO_WM_UNIT_ID" val="custom160539_9*a*1"/>
  <p:tag name="KSO_WM_UNIT_CLEAR" val="1"/>
  <p:tag name="KSO_WM_UNIT_LAYERLEVEL" val="1"/>
  <p:tag name="KSO_WM_UNIT_ISCONTENTSTITLE" val="1"/>
  <p:tag name="KSO_WM_UNIT_VALUE" val="3"/>
  <p:tag name="KSO_WM_UNIT_HIGHLIGHT" val="0"/>
  <p:tag name="KSO_WM_UNIT_COMPATIBLE" val="0"/>
  <p:tag name="KSO_WM_UNIT_PRESET_TEXT" val="目录"/>
</p:tagLst>
</file>

<file path=ppt/tags/tag182.xml><?xml version="1.0" encoding="utf-8"?>
<p:tagLst xmlns:a="http://schemas.openxmlformats.org/drawingml/2006/main" xmlns:r="http://schemas.openxmlformats.org/officeDocument/2006/relationships" xmlns:p="http://schemas.openxmlformats.org/presentationml/2006/main">
  <p:tag name="MH" val="20150921105008"/>
  <p:tag name="MH_LIBRARY" val="GRAPHIC"/>
  <p:tag name="KSO_WM_TEMPLATE_CATEGORY" val="custom"/>
  <p:tag name="KSO_WM_TEMPLATE_INDEX" val="160539"/>
  <p:tag name="KSO_WM_TAG_VERSION" val="1.0"/>
  <p:tag name="KSO_WM_SLIDE_ID" val="custom160539_9"/>
  <p:tag name="KSO_WM_SLIDE_INDEX" val="9"/>
  <p:tag name="KSO_WM_SLIDE_ITEM_CNT" val="4"/>
  <p:tag name="KSO_WM_SLIDE_LAYOUT" val="a_b_l"/>
  <p:tag name="KSO_WM_SLIDE_LAYOUT_CNT" val="1_1_1"/>
  <p:tag name="KSO_WM_SLIDE_TYPE" val="contents"/>
  <p:tag name="KSO_WM_BEAUTIFY_FLAG" val="#wm#"/>
  <p:tag name="KSO_WM_DIAGRAM_GROUP_CODE" val="l1-1"/>
</p:tagLst>
</file>

<file path=ppt/tags/tag18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39"/>
  <p:tag name="MH" val="20150921105008"/>
  <p:tag name="MH_LIBRARY" val="GRAPHIC"/>
  <p:tag name="MH_ORDER" val="TextBox 14"/>
  <p:tag name="KSO_WM_UNIT_TYPE" val="b"/>
  <p:tag name="KSO_WM_UNIT_INDEX" val="1"/>
  <p:tag name="KSO_WM_UNIT_ID" val="custom160539_9*b*1"/>
  <p:tag name="KSO_WM_UNIT_CLEAR" val="1"/>
  <p:tag name="KSO_WM_UNIT_LAYERLEVEL" val="1"/>
  <p:tag name="KSO_WM_UNIT_VALUE" val="6"/>
  <p:tag name="KSO_WM_UNIT_ISCONTENTSTITLE" val="0"/>
  <p:tag name="KSO_WM_UNIT_HIGHLIGHT" val="0"/>
  <p:tag name="KSO_WM_UNIT_COMPATIBLE" val="0"/>
  <p:tag name="KSO_WM_UNIT_PRESET_TEXT" val="CONTENTS"/>
</p:tagLst>
</file>

<file path=ppt/tags/tag18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39"/>
  <p:tag name="MH" val="20150921105008"/>
  <p:tag name="MH_LIBRARY" val="GRAPHIC"/>
  <p:tag name="MH_ORDER" val="文本框 1"/>
  <p:tag name="KSO_WM_UNIT_TYPE" val="a"/>
  <p:tag name="KSO_WM_UNIT_INDEX" val="1"/>
  <p:tag name="KSO_WM_UNIT_ID" val="custom160539_9*a*1"/>
  <p:tag name="KSO_WM_UNIT_CLEAR" val="1"/>
  <p:tag name="KSO_WM_UNIT_LAYERLEVEL" val="1"/>
  <p:tag name="KSO_WM_UNIT_ISCONTENTSTITLE" val="1"/>
  <p:tag name="KSO_WM_UNIT_VALUE" val="3"/>
  <p:tag name="KSO_WM_UNIT_HIGHLIGHT" val="0"/>
  <p:tag name="KSO_WM_UNIT_COMPATIBLE" val="0"/>
  <p:tag name="KSO_WM_UNIT_PRESET_TEXT" val="目录"/>
</p:tagLst>
</file>

<file path=ppt/tags/tag185.xml><?xml version="1.0" encoding="utf-8"?>
<p:tagLst xmlns:a="http://schemas.openxmlformats.org/drawingml/2006/main" xmlns:r="http://schemas.openxmlformats.org/officeDocument/2006/relationships" xmlns:p="http://schemas.openxmlformats.org/presentationml/2006/main">
  <p:tag name="MH" val="20150921105644"/>
  <p:tag name="MH_LIBRARY" val="GRAPHIC"/>
  <p:tag name="KSO_WM_TEMPLATE_CATEGORY" val="custom"/>
  <p:tag name="KSO_WM_TEMPLATE_INDEX" val="160539"/>
  <p:tag name="KSO_WM_TAG_VERSION" val="1.0"/>
  <p:tag name="KSO_WM_SLIDE_ID" val="custom160539_12"/>
  <p:tag name="KSO_WM_SLIDE_INDEX" val="12"/>
  <p:tag name="KSO_WM_SLIDE_ITEM_CNT" val="2"/>
  <p:tag name="KSO_WM_SLIDE_LAYOUT" val="a_b_e"/>
  <p:tag name="KSO_WM_SLIDE_LAYOUT_CNT" val="1_1_1"/>
  <p:tag name="KSO_WM_SLIDE_TYPE" val="title"/>
  <p:tag name="KSO_WM_BEAUTIFY_FLAG" val="#wm#"/>
</p:tagLst>
</file>

<file path=ppt/tags/tag186.xml><?xml version="1.0" encoding="utf-8"?>
<p:tagLst xmlns:a="http://schemas.openxmlformats.org/drawingml/2006/main" xmlns:r="http://schemas.openxmlformats.org/officeDocument/2006/relationships" xmlns:p="http://schemas.openxmlformats.org/presentationml/2006/main">
  <p:tag name="MH" val="20150921105644"/>
  <p:tag name="MH_LIBRARY" val="GRAPHIC"/>
  <p:tag name="KSO_WM_TEMPLATE_CATEGORY" val="custom"/>
  <p:tag name="KSO_WM_TEMPLATE_INDEX" val="160539"/>
  <p:tag name="KSO_WM_TAG_VERSION" val="1.0"/>
  <p:tag name="KSO_WM_SLIDE_ID" val="custom160539_12"/>
  <p:tag name="KSO_WM_SLIDE_INDEX" val="12"/>
  <p:tag name="KSO_WM_SLIDE_ITEM_CNT" val="2"/>
  <p:tag name="KSO_WM_SLIDE_LAYOUT" val="a_b_e"/>
  <p:tag name="KSO_WM_SLIDE_LAYOUT_CNT" val="1_1_1"/>
  <p:tag name="KSO_WM_SLIDE_TYPE" val="title"/>
  <p:tag name="KSO_WM_BEAUTIFY_FLAG" val="#wm#"/>
</p:tagLst>
</file>

<file path=ppt/tags/tag187.xml><?xml version="1.0" encoding="utf-8"?>
<p:tagLst xmlns:a="http://schemas.openxmlformats.org/drawingml/2006/main" xmlns:r="http://schemas.openxmlformats.org/officeDocument/2006/relationships" xmlns:p="http://schemas.openxmlformats.org/presentationml/2006/main">
  <p:tag name="MH" val="20150921114015"/>
  <p:tag name="MH_LIBRARY" val="GRAPHIC"/>
  <p:tag name="KSO_WM_TEMPLATE_CATEGORY" val="custom"/>
  <p:tag name="KSO_WM_TEMPLATE_INDEX" val="160539"/>
  <p:tag name="KSO_WM_TAG_VERSION" val="1.0"/>
  <p:tag name="KSO_WM_SLIDE_ID" val="custom160539_27"/>
  <p:tag name="KSO_WM_SLIDE_INDEX" val="27"/>
  <p:tag name="KSO_WM_SLIDE_ITEM_CNT" val="0"/>
  <p:tag name="KSO_WM_SLIDE_TYPE" val="endPage"/>
  <p:tag name="KSO_WM_BEAUTIFY_FLAG" val="#wm#"/>
</p:tagLst>
</file>

<file path=ppt/tags/tag188.xml><?xml version="1.0" encoding="utf-8"?>
<p:tagLst xmlns:a="http://schemas.openxmlformats.org/drawingml/2006/main" xmlns:r="http://schemas.openxmlformats.org/officeDocument/2006/relationships" xmlns:p="http://schemas.openxmlformats.org/presentationml/2006/main">
  <p:tag name="MH" val="20150921114015"/>
  <p:tag name="MH_LIBRARY" val="GRAPHIC"/>
  <p:tag name="MH_ORDER" val="Freeform 6"/>
  <p:tag name="KSO_WM_TAG_VERSION" val="1.0"/>
  <p:tag name="KSO_WM_BEAUTIFY_FLAG" val="#wm#"/>
  <p:tag name="KSO_WM_UNIT_TYPE" val="i"/>
  <p:tag name="KSO_WM_UNIT_ID" val="custom160539_27*i*0"/>
  <p:tag name="KSO_WM_TEMPLATE_CATEGORY" val="custom"/>
  <p:tag name="KSO_WM_TEMPLATE_INDEX" val="160539"/>
  <p:tag name="KSO_WM_UNIT_INDEX" val="0"/>
</p:tagLst>
</file>

<file path=ppt/tags/tag1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39"/>
  <p:tag name="KSO_WM_UNIT_TYPE" val="f"/>
  <p:tag name="KSO_WM_UNIT_INDEX" val="1"/>
  <p:tag name="KSO_WM_UNIT_ID" val="custom160539_5*f*1"/>
  <p:tag name="KSO_WM_UNIT_CLEAR" val="1"/>
  <p:tag name="KSO_WM_UNIT_LAYERLEVEL" val="1"/>
  <p:tag name="KSO_WM_UNIT_VALUE" val="76"/>
  <p:tag name="KSO_WM_UNIT_HIGHLIGHT" val="0"/>
  <p:tag name="KSO_WM_UNIT_COMPATIBLE" val="0"/>
  <p:tag name="KSO_WM_UNIT_PRESET_TEXT_INDEX" val="4"/>
  <p:tag name="KSO_WM_UNIT_PRESET_TEXT_LEN" val="57"/>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160539"/>
</p:tagLst>
</file>

<file path=ppt/tags/tag20.xml><?xml version="1.0" encoding="utf-8"?>
<p:tagLst xmlns:a="http://schemas.openxmlformats.org/drawingml/2006/main" xmlns:r="http://schemas.openxmlformats.org/officeDocument/2006/relationships" xmlns:p="http://schemas.openxmlformats.org/presentationml/2006/main">
  <p:tag name="MH" val="20150921105008"/>
  <p:tag name="MH_LIBRARY" val="GRAPHIC"/>
  <p:tag name="KSO_WM_TEMPLATE_CATEGORY" val="custom"/>
  <p:tag name="KSO_WM_TEMPLATE_INDEX" val="160539"/>
  <p:tag name="KSO_WM_TAG_VERSION" val="1.0"/>
  <p:tag name="KSO_WM_SLIDE_ID" val="custom160539_6"/>
  <p:tag name="KSO_WM_SLIDE_INDEX" val="6"/>
  <p:tag name="KSO_WM_SLIDE_ITEM_CNT" val="1"/>
  <p:tag name="KSO_WM_SLIDE_LAYOUT" val="a_b_l"/>
  <p:tag name="KSO_WM_SLIDE_LAYOUT_CNT" val="1_1_1"/>
  <p:tag name="KSO_WM_SLIDE_TYPE" val="contents"/>
  <p:tag name="KSO_WM_BEAUTIFY_FLAG" val="#wm#"/>
  <p:tag name="KSO_WM_DIAGRAM_GROUP_CODE" val="l1-1"/>
</p:tagLst>
</file>

<file path=ppt/tags/tag2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39"/>
  <p:tag name="MH" val="20150921105008"/>
  <p:tag name="MH_LIBRARY" val="GRAPHIC"/>
  <p:tag name="MH_ORDER" val="文本框 1"/>
  <p:tag name="KSO_WM_UNIT_TYPE" val="a"/>
  <p:tag name="KSO_WM_UNIT_INDEX" val="1"/>
  <p:tag name="KSO_WM_UNIT_ID" val="custom160539_6*a*1"/>
  <p:tag name="KSO_WM_UNIT_CLEAR" val="1"/>
  <p:tag name="KSO_WM_UNIT_LAYERLEVEL" val="1"/>
  <p:tag name="KSO_WM_UNIT_ISCONTENTSTITLE" val="1"/>
  <p:tag name="KSO_WM_UNIT_VALUE" val="3"/>
  <p:tag name="KSO_WM_UNIT_HIGHLIGHT" val="0"/>
  <p:tag name="KSO_WM_UNIT_COMPATIBLE" val="0"/>
  <p:tag name="KSO_WM_UNIT_PRESET_TEXT" val="目录"/>
</p:tagLst>
</file>

<file path=ppt/tags/tag22.xml><?xml version="1.0" encoding="utf-8"?>
<p:tagLst xmlns:a="http://schemas.openxmlformats.org/drawingml/2006/main" xmlns:r="http://schemas.openxmlformats.org/officeDocument/2006/relationships" xmlns:p="http://schemas.openxmlformats.org/presentationml/2006/main">
  <p:tag name="MH" val="20150921105008"/>
  <p:tag name="MH_LIBRARY" val="GRAPHIC"/>
  <p:tag name="KSO_WM_TEMPLATE_CATEGORY" val="custom"/>
  <p:tag name="KSO_WM_TEMPLATE_INDEX" val="160539"/>
  <p:tag name="KSO_WM_TAG_VERSION" val="1.0"/>
  <p:tag name="KSO_WM_SLIDE_ID" val="custom160539_7"/>
  <p:tag name="KSO_WM_SLIDE_INDEX" val="7"/>
  <p:tag name="KSO_WM_SLIDE_ITEM_CNT" val="2"/>
  <p:tag name="KSO_WM_SLIDE_LAYOUT" val="a_b_l"/>
  <p:tag name="KSO_WM_SLIDE_LAYOUT_CNT" val="1_1_1"/>
  <p:tag name="KSO_WM_SLIDE_TYPE" val="contents"/>
  <p:tag name="KSO_WM_BEAUTIFY_FLAG" val="#wm#"/>
  <p:tag name="KSO_WM_DIAGRAM_GROUP_CODE" val="l1-1"/>
</p:tagLst>
</file>

<file path=ppt/tags/tag2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39"/>
  <p:tag name="MH" val="20150921105008"/>
  <p:tag name="MH_LIBRARY" val="GRAPHIC"/>
  <p:tag name="MH_ORDER" val="TextBox 14"/>
  <p:tag name="KSO_WM_UNIT_TYPE" val="b"/>
  <p:tag name="KSO_WM_UNIT_INDEX" val="1"/>
  <p:tag name="KSO_WM_UNIT_ID" val="custom160539_7*b*1"/>
  <p:tag name="KSO_WM_UNIT_CLEAR" val="1"/>
  <p:tag name="KSO_WM_UNIT_LAYERLEVEL" val="1"/>
  <p:tag name="KSO_WM_UNIT_VALUE" val="6"/>
  <p:tag name="KSO_WM_UNIT_ISCONTENTSTITLE" val="0"/>
  <p:tag name="KSO_WM_UNIT_HIGHLIGHT" val="0"/>
  <p:tag name="KSO_WM_UNIT_COMPATIBLE" val="0"/>
  <p:tag name="KSO_WM_UNIT_PRESET_TEXT" val="CONTENTS"/>
</p:tagLst>
</file>

<file path=ppt/tags/tag2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39"/>
  <p:tag name="MH" val="20150921105008"/>
  <p:tag name="MH_LIBRARY" val="GRAPHIC"/>
  <p:tag name="MH_ORDER" val="文本框 1"/>
  <p:tag name="KSO_WM_UNIT_TYPE" val="a"/>
  <p:tag name="KSO_WM_UNIT_INDEX" val="1"/>
  <p:tag name="KSO_WM_UNIT_ID" val="custom160539_7*a*1"/>
  <p:tag name="KSO_WM_UNIT_CLEAR" val="1"/>
  <p:tag name="KSO_WM_UNIT_LAYERLEVEL" val="1"/>
  <p:tag name="KSO_WM_UNIT_ISCONTENTSTITLE" val="1"/>
  <p:tag name="KSO_WM_UNIT_VALUE" val="3"/>
  <p:tag name="KSO_WM_UNIT_HIGHLIGHT" val="0"/>
  <p:tag name="KSO_WM_UNIT_COMPATIBLE" val="0"/>
  <p:tag name="KSO_WM_UNIT_PRESET_TEXT" val="目录"/>
</p:tagLst>
</file>

<file path=ppt/tags/tag25.xml><?xml version="1.0" encoding="utf-8"?>
<p:tagLst xmlns:a="http://schemas.openxmlformats.org/drawingml/2006/main" xmlns:r="http://schemas.openxmlformats.org/officeDocument/2006/relationships" xmlns:p="http://schemas.openxmlformats.org/presentationml/2006/main">
  <p:tag name="MH" val="20150921105008"/>
  <p:tag name="MH_LIBRARY" val="GRAPHIC"/>
  <p:tag name="KSO_WM_TEMPLATE_CATEGORY" val="custom"/>
  <p:tag name="KSO_WM_TEMPLATE_INDEX" val="160539"/>
  <p:tag name="KSO_WM_TAG_VERSION" val="1.0"/>
  <p:tag name="KSO_WM_SLIDE_ID" val="custom160539_8"/>
  <p:tag name="KSO_WM_SLIDE_INDEX" val="8"/>
  <p:tag name="KSO_WM_SLIDE_ITEM_CNT" val="3"/>
  <p:tag name="KSO_WM_SLIDE_LAYOUT" val="a_b_l"/>
  <p:tag name="KSO_WM_SLIDE_LAYOUT_CNT" val="1_1_1"/>
  <p:tag name="KSO_WM_SLIDE_TYPE" val="contents"/>
  <p:tag name="KSO_WM_BEAUTIFY_FLAG" val="#wm#"/>
  <p:tag name="KSO_WM_DIAGRAM_GROUP_CODE" val="l1-1"/>
</p:tagLst>
</file>

<file path=ppt/tags/tag2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39"/>
  <p:tag name="MH" val="20150921105008"/>
  <p:tag name="MH_LIBRARY" val="GRAPHIC"/>
  <p:tag name="MH_ORDER" val="TextBox 14"/>
  <p:tag name="KSO_WM_UNIT_TYPE" val="b"/>
  <p:tag name="KSO_WM_UNIT_INDEX" val="1"/>
  <p:tag name="KSO_WM_UNIT_ID" val="custom160539_8*b*1"/>
  <p:tag name="KSO_WM_UNIT_CLEAR" val="1"/>
  <p:tag name="KSO_WM_UNIT_LAYERLEVEL" val="1"/>
  <p:tag name="KSO_WM_UNIT_VALUE" val="6"/>
  <p:tag name="KSO_WM_UNIT_ISCONTENTSTITLE" val="0"/>
  <p:tag name="KSO_WM_UNIT_HIGHLIGHT" val="0"/>
  <p:tag name="KSO_WM_UNIT_COMPATIBLE" val="0"/>
  <p:tag name="KSO_WM_UNIT_PRESET_TEXT" val="CONTENTS"/>
</p:tagLst>
</file>

<file path=ppt/tags/tag2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39"/>
  <p:tag name="MH" val="20150921105008"/>
  <p:tag name="MH_LIBRARY" val="GRAPHIC"/>
  <p:tag name="MH_ORDER" val="文本框 1"/>
  <p:tag name="KSO_WM_UNIT_TYPE" val="a"/>
  <p:tag name="KSO_WM_UNIT_INDEX" val="1"/>
  <p:tag name="KSO_WM_UNIT_ID" val="custom160539_8*a*1"/>
  <p:tag name="KSO_WM_UNIT_CLEAR" val="1"/>
  <p:tag name="KSO_WM_UNIT_LAYERLEVEL" val="1"/>
  <p:tag name="KSO_WM_UNIT_ISCONTENTSTITLE" val="1"/>
  <p:tag name="KSO_WM_UNIT_VALUE" val="3"/>
  <p:tag name="KSO_WM_UNIT_HIGHLIGHT" val="0"/>
  <p:tag name="KSO_WM_UNIT_COMPATIBLE" val="0"/>
  <p:tag name="KSO_WM_UNIT_PRESET_TEXT" val="目录"/>
</p:tagLst>
</file>

<file path=ppt/tags/tag28.xml><?xml version="1.0" encoding="utf-8"?>
<p:tagLst xmlns:a="http://schemas.openxmlformats.org/drawingml/2006/main" xmlns:r="http://schemas.openxmlformats.org/officeDocument/2006/relationships" xmlns:p="http://schemas.openxmlformats.org/presentationml/2006/main">
  <p:tag name="MH" val="20150921105008"/>
  <p:tag name="MH_LIBRARY" val="GRAPHIC"/>
  <p:tag name="KSO_WM_TEMPLATE_CATEGORY" val="custom"/>
  <p:tag name="KSO_WM_TEMPLATE_INDEX" val="160539"/>
  <p:tag name="KSO_WM_TAG_VERSION" val="1.0"/>
  <p:tag name="KSO_WM_SLIDE_ID" val="custom160539_9"/>
  <p:tag name="KSO_WM_SLIDE_INDEX" val="9"/>
  <p:tag name="KSO_WM_SLIDE_ITEM_CNT" val="4"/>
  <p:tag name="KSO_WM_SLIDE_LAYOUT" val="a_b_l"/>
  <p:tag name="KSO_WM_SLIDE_LAYOUT_CNT" val="1_1_1"/>
  <p:tag name="KSO_WM_SLIDE_TYPE" val="contents"/>
  <p:tag name="KSO_WM_BEAUTIFY_FLAG" val="#wm#"/>
  <p:tag name="KSO_WM_DIAGRAM_GROUP_CODE" val="l1-1"/>
</p:tagLst>
</file>

<file path=ppt/tags/tag2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39"/>
  <p:tag name="MH" val="20150921105008"/>
  <p:tag name="MH_LIBRARY" val="GRAPHIC"/>
  <p:tag name="MH_ORDER" val="TextBox 14"/>
  <p:tag name="KSO_WM_UNIT_TYPE" val="b"/>
  <p:tag name="KSO_WM_UNIT_INDEX" val="1"/>
  <p:tag name="KSO_WM_UNIT_ID" val="custom160539_9*b*1"/>
  <p:tag name="KSO_WM_UNIT_CLEAR" val="1"/>
  <p:tag name="KSO_WM_UNIT_LAYERLEVEL" val="1"/>
  <p:tag name="KSO_WM_UNIT_VALUE" val="6"/>
  <p:tag name="KSO_WM_UNIT_ISCONTENTSTITLE" val="0"/>
  <p:tag name="KSO_WM_UNIT_HIGHLIGHT" val="0"/>
  <p:tag name="KSO_WM_UNIT_COMPATIBLE" val="0"/>
  <p:tag name="KSO_WM_UNIT_PRESET_TEXT" val="CONTENTS"/>
</p:tagLst>
</file>

<file path=ppt/tags/tag3.xml><?xml version="1.0" encoding="utf-8"?>
<p:tagLst xmlns:a="http://schemas.openxmlformats.org/drawingml/2006/main" xmlns:r="http://schemas.openxmlformats.org/officeDocument/2006/relationships" xmlns:p="http://schemas.openxmlformats.org/presentationml/2006/main">
  <p:tag name="MH" val="20150921105644"/>
  <p:tag name="MH_LIBRARY" val="GRAPHIC"/>
  <p:tag name="MH_ORDER" val="直接连接符 3"/>
</p:tagLst>
</file>

<file path=ppt/tags/tag3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39"/>
  <p:tag name="MH" val="20150921105008"/>
  <p:tag name="MH_LIBRARY" val="GRAPHIC"/>
  <p:tag name="MH_ORDER" val="文本框 1"/>
  <p:tag name="KSO_WM_UNIT_TYPE" val="a"/>
  <p:tag name="KSO_WM_UNIT_INDEX" val="1"/>
  <p:tag name="KSO_WM_UNIT_ID" val="custom160539_9*a*1"/>
  <p:tag name="KSO_WM_UNIT_CLEAR" val="1"/>
  <p:tag name="KSO_WM_UNIT_LAYERLEVEL" val="1"/>
  <p:tag name="KSO_WM_UNIT_ISCONTENTSTITLE" val="1"/>
  <p:tag name="KSO_WM_UNIT_VALUE" val="3"/>
  <p:tag name="KSO_WM_UNIT_HIGHLIGHT" val="0"/>
  <p:tag name="KSO_WM_UNIT_COMPATIBLE" val="0"/>
  <p:tag name="KSO_WM_UNIT_PRESET_TEXT" val="目录"/>
</p:tagLst>
</file>

<file path=ppt/tags/tag31.xml><?xml version="1.0" encoding="utf-8"?>
<p:tagLst xmlns:a="http://schemas.openxmlformats.org/drawingml/2006/main" xmlns:r="http://schemas.openxmlformats.org/officeDocument/2006/relationships" xmlns:p="http://schemas.openxmlformats.org/presentationml/2006/main">
  <p:tag name="MH" val="20150921105008"/>
  <p:tag name="MH_LIBRARY" val="GRAPHIC"/>
  <p:tag name="KSO_WM_TEMPLATE_CATEGORY" val="custom"/>
  <p:tag name="KSO_WM_TEMPLATE_INDEX" val="160539"/>
  <p:tag name="KSO_WM_TAG_VERSION" val="1.0"/>
  <p:tag name="KSO_WM_SLIDE_ID" val="custom160539_10"/>
  <p:tag name="KSO_WM_SLIDE_INDEX" val="10"/>
  <p:tag name="KSO_WM_SLIDE_ITEM_CNT" val="5"/>
  <p:tag name="KSO_WM_SLIDE_LAYOUT" val="a_b_l"/>
  <p:tag name="KSO_WM_SLIDE_LAYOUT_CNT" val="1_1_1"/>
  <p:tag name="KSO_WM_SLIDE_TYPE" val="contents"/>
  <p:tag name="KSO_WM_BEAUTIFY_FLAG" val="#wm#"/>
  <p:tag name="KSO_WM_DIAGRAM_GROUP_CODE" val="l1-1"/>
</p:tagLst>
</file>

<file path=ppt/tags/tag3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39"/>
  <p:tag name="MH" val="20150921105008"/>
  <p:tag name="MH_LIBRARY" val="GRAPHIC"/>
  <p:tag name="MH_ORDER" val="TextBox 14"/>
  <p:tag name="KSO_WM_UNIT_TYPE" val="b"/>
  <p:tag name="KSO_WM_UNIT_INDEX" val="1"/>
  <p:tag name="KSO_WM_UNIT_ID" val="custom160539_10*b*1"/>
  <p:tag name="KSO_WM_UNIT_CLEAR" val="1"/>
  <p:tag name="KSO_WM_UNIT_LAYERLEVEL" val="1"/>
  <p:tag name="KSO_WM_UNIT_VALUE" val="6"/>
  <p:tag name="KSO_WM_UNIT_ISCONTENTSTITLE" val="0"/>
  <p:tag name="KSO_WM_UNIT_HIGHLIGHT" val="0"/>
  <p:tag name="KSO_WM_UNIT_COMPATIBLE" val="0"/>
  <p:tag name="KSO_WM_UNIT_PRESET_TEXT" val="CONTENTS"/>
</p:tagLst>
</file>

<file path=ppt/tags/tag3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39"/>
  <p:tag name="MH" val="20150921105008"/>
  <p:tag name="MH_LIBRARY" val="GRAPHIC"/>
  <p:tag name="MH_ORDER" val="文本框 1"/>
  <p:tag name="KSO_WM_UNIT_TYPE" val="a"/>
  <p:tag name="KSO_WM_UNIT_INDEX" val="1"/>
  <p:tag name="KSO_WM_UNIT_ID" val="custom160539_10*a*1"/>
  <p:tag name="KSO_WM_UNIT_CLEAR" val="1"/>
  <p:tag name="KSO_WM_UNIT_LAYERLEVEL" val="1"/>
  <p:tag name="KSO_WM_UNIT_ISCONTENTSTITLE" val="1"/>
  <p:tag name="KSO_WM_UNIT_VALUE" val="3"/>
  <p:tag name="KSO_WM_UNIT_HIGHLIGHT" val="0"/>
  <p:tag name="KSO_WM_UNIT_COMPATIBLE" val="0"/>
  <p:tag name="KSO_WM_UNIT_PRESET_TEXT" val="目录"/>
</p:tagLst>
</file>

<file path=ppt/tags/tag34.xml><?xml version="1.0" encoding="utf-8"?>
<p:tagLst xmlns:a="http://schemas.openxmlformats.org/drawingml/2006/main" xmlns:r="http://schemas.openxmlformats.org/officeDocument/2006/relationships" xmlns:p="http://schemas.openxmlformats.org/presentationml/2006/main">
  <p:tag name="MH" val="20150921105008"/>
  <p:tag name="MH_LIBRARY" val="GRAPHIC"/>
  <p:tag name="KSO_WM_TEMPLATE_CATEGORY" val="custom"/>
  <p:tag name="KSO_WM_TEMPLATE_INDEX" val="160539"/>
  <p:tag name="KSO_WM_TAG_VERSION" val="1.0"/>
  <p:tag name="KSO_WM_SLIDE_ID" val="custom160539_10"/>
  <p:tag name="KSO_WM_SLIDE_INDEX" val="10"/>
  <p:tag name="KSO_WM_SLIDE_ITEM_CNT" val="5"/>
  <p:tag name="KSO_WM_SLIDE_LAYOUT" val="a_b_l"/>
  <p:tag name="KSO_WM_SLIDE_LAYOUT_CNT" val="1_1_1"/>
  <p:tag name="KSO_WM_SLIDE_TYPE" val="contents"/>
  <p:tag name="KSO_WM_BEAUTIFY_FLAG" val="#wm#"/>
  <p:tag name="KSO_WM_DIAGRAM_GROUP_CODE" val="l1-1"/>
</p:tagLst>
</file>

<file path=ppt/tags/tag3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39"/>
  <p:tag name="MH" val="20150921105008"/>
  <p:tag name="MH_LIBRARY" val="GRAPHIC"/>
  <p:tag name="MH_ORDER" val="TextBox 14"/>
  <p:tag name="KSO_WM_UNIT_TYPE" val="b"/>
  <p:tag name="KSO_WM_UNIT_INDEX" val="1"/>
  <p:tag name="KSO_WM_UNIT_ID" val="custom160539_10*b*1"/>
  <p:tag name="KSO_WM_UNIT_CLEAR" val="1"/>
  <p:tag name="KSO_WM_UNIT_LAYERLEVEL" val="1"/>
  <p:tag name="KSO_WM_UNIT_VALUE" val="6"/>
  <p:tag name="KSO_WM_UNIT_ISCONTENTSTITLE" val="0"/>
  <p:tag name="KSO_WM_UNIT_HIGHLIGHT" val="0"/>
  <p:tag name="KSO_WM_UNIT_COMPATIBLE" val="0"/>
  <p:tag name="KSO_WM_UNIT_PRESET_TEXT" val="CONTENTS"/>
</p:tagLst>
</file>

<file path=ppt/tags/tag3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39"/>
  <p:tag name="MH" val="20150921105008"/>
  <p:tag name="MH_LIBRARY" val="GRAPHIC"/>
  <p:tag name="MH_ORDER" val="文本框 1"/>
  <p:tag name="KSO_WM_UNIT_TYPE" val="a"/>
  <p:tag name="KSO_WM_UNIT_INDEX" val="1"/>
  <p:tag name="KSO_WM_UNIT_ID" val="custom160539_10*a*1"/>
  <p:tag name="KSO_WM_UNIT_CLEAR" val="1"/>
  <p:tag name="KSO_WM_UNIT_LAYERLEVEL" val="1"/>
  <p:tag name="KSO_WM_UNIT_ISCONTENTSTITLE" val="1"/>
  <p:tag name="KSO_WM_UNIT_VALUE" val="3"/>
  <p:tag name="KSO_WM_UNIT_HIGHLIGHT" val="0"/>
  <p:tag name="KSO_WM_UNIT_COMPATIBLE" val="0"/>
  <p:tag name="KSO_WM_UNIT_PRESET_TEXT" val="目录"/>
</p:tagLst>
</file>

<file path=ppt/tags/tag37.xml><?xml version="1.0" encoding="utf-8"?>
<p:tagLst xmlns:a="http://schemas.openxmlformats.org/drawingml/2006/main" xmlns:r="http://schemas.openxmlformats.org/officeDocument/2006/relationships" xmlns:p="http://schemas.openxmlformats.org/presentationml/2006/main">
  <p:tag name="MH" val="20150921105008"/>
  <p:tag name="MH_LIBRARY" val="GRAPHIC"/>
  <p:tag name="KSO_WM_TEMPLATE_CATEGORY" val="custom"/>
  <p:tag name="KSO_WM_TEMPLATE_INDEX" val="160539"/>
  <p:tag name="KSO_WM_TAG_VERSION" val="1.0"/>
  <p:tag name="KSO_WM_SLIDE_ID" val="custom160539_10"/>
  <p:tag name="KSO_WM_SLIDE_INDEX" val="10"/>
  <p:tag name="KSO_WM_SLIDE_ITEM_CNT" val="5"/>
  <p:tag name="KSO_WM_SLIDE_LAYOUT" val="a_b_l"/>
  <p:tag name="KSO_WM_SLIDE_LAYOUT_CNT" val="1_1_1"/>
  <p:tag name="KSO_WM_SLIDE_TYPE" val="contents"/>
  <p:tag name="KSO_WM_BEAUTIFY_FLAG" val="#wm#"/>
  <p:tag name="KSO_WM_DIAGRAM_GROUP_CODE" val="l1-1"/>
</p:tagLst>
</file>

<file path=ppt/tags/tag3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39"/>
  <p:tag name="MH" val="20150921105008"/>
  <p:tag name="MH_LIBRARY" val="GRAPHIC"/>
  <p:tag name="MH_ORDER" val="TextBox 14"/>
  <p:tag name="KSO_WM_UNIT_TYPE" val="b"/>
  <p:tag name="KSO_WM_UNIT_INDEX" val="1"/>
  <p:tag name="KSO_WM_UNIT_ID" val="custom160539_10*b*1"/>
  <p:tag name="KSO_WM_UNIT_CLEAR" val="1"/>
  <p:tag name="KSO_WM_UNIT_LAYERLEVEL" val="1"/>
  <p:tag name="KSO_WM_UNIT_VALUE" val="6"/>
  <p:tag name="KSO_WM_UNIT_ISCONTENTSTITLE" val="0"/>
  <p:tag name="KSO_WM_UNIT_HIGHLIGHT" val="0"/>
  <p:tag name="KSO_WM_UNIT_COMPATIBLE" val="0"/>
  <p:tag name="KSO_WM_UNIT_PRESET_TEXT" val="CONTENTS"/>
</p:tagLst>
</file>

<file path=ppt/tags/tag3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39"/>
  <p:tag name="MH" val="20150921105008"/>
  <p:tag name="MH_LIBRARY" val="GRAPHIC"/>
  <p:tag name="MH_ORDER" val="文本框 1"/>
  <p:tag name="KSO_WM_UNIT_TYPE" val="a"/>
  <p:tag name="KSO_WM_UNIT_INDEX" val="1"/>
  <p:tag name="KSO_WM_UNIT_ID" val="custom160539_10*a*1"/>
  <p:tag name="KSO_WM_UNIT_CLEAR" val="1"/>
  <p:tag name="KSO_WM_UNIT_LAYERLEVEL" val="1"/>
  <p:tag name="KSO_WM_UNIT_ISCONTENTSTITLE" val="1"/>
  <p:tag name="KSO_WM_UNIT_VALUE" val="3"/>
  <p:tag name="KSO_WM_UNIT_HIGHLIGHT" val="0"/>
  <p:tag name="KSO_WM_UNIT_COMPATIBLE" val="0"/>
  <p:tag name="KSO_WM_UNIT_PRESET_TEXT" val="目录"/>
</p:tagLst>
</file>

<file path=ppt/tags/tag4.xml><?xml version="1.0" encoding="utf-8"?>
<p:tagLst xmlns:a="http://schemas.openxmlformats.org/drawingml/2006/main" xmlns:r="http://schemas.openxmlformats.org/officeDocument/2006/relationships" xmlns:p="http://schemas.openxmlformats.org/presentationml/2006/main">
  <p:tag name="MH" val="20150921105644"/>
  <p:tag name="MH_LIBRARY" val="GRAPHIC"/>
  <p:tag name="MH_ORDER" val="直接连接符 4"/>
</p:tagLst>
</file>

<file path=ppt/tags/tag40.xml><?xml version="1.0" encoding="utf-8"?>
<p:tagLst xmlns:a="http://schemas.openxmlformats.org/drawingml/2006/main" xmlns:r="http://schemas.openxmlformats.org/officeDocument/2006/relationships" xmlns:p="http://schemas.openxmlformats.org/presentationml/2006/main">
  <p:tag name="MH" val="20150921105008"/>
  <p:tag name="MH_LIBRARY" val="GRAPHIC"/>
  <p:tag name="KSO_WM_TEMPLATE_CATEGORY" val="custom"/>
  <p:tag name="KSO_WM_TEMPLATE_INDEX" val="160539"/>
  <p:tag name="KSO_WM_TAG_VERSION" val="1.0"/>
  <p:tag name="KSO_WM_SLIDE_ID" val="custom160539_10"/>
  <p:tag name="KSO_WM_SLIDE_INDEX" val="10"/>
  <p:tag name="KSO_WM_SLIDE_ITEM_CNT" val="5"/>
  <p:tag name="KSO_WM_SLIDE_LAYOUT" val="a_b_l"/>
  <p:tag name="KSO_WM_SLIDE_LAYOUT_CNT" val="1_1_1"/>
  <p:tag name="KSO_WM_SLIDE_TYPE" val="contents"/>
  <p:tag name="KSO_WM_BEAUTIFY_FLAG" val="#wm#"/>
  <p:tag name="KSO_WM_DIAGRAM_GROUP_CODE" val="l1-1"/>
</p:tagLst>
</file>

<file path=ppt/tags/tag4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39"/>
  <p:tag name="MH" val="20150921105008"/>
  <p:tag name="MH_LIBRARY" val="GRAPHIC"/>
  <p:tag name="MH_ORDER" val="TextBox 14"/>
  <p:tag name="KSO_WM_UNIT_TYPE" val="b"/>
  <p:tag name="KSO_WM_UNIT_INDEX" val="1"/>
  <p:tag name="KSO_WM_UNIT_ID" val="custom160539_10*b*1"/>
  <p:tag name="KSO_WM_UNIT_CLEAR" val="1"/>
  <p:tag name="KSO_WM_UNIT_LAYERLEVEL" val="1"/>
  <p:tag name="KSO_WM_UNIT_VALUE" val="6"/>
  <p:tag name="KSO_WM_UNIT_ISCONTENTSTITLE" val="0"/>
  <p:tag name="KSO_WM_UNIT_HIGHLIGHT" val="0"/>
  <p:tag name="KSO_WM_UNIT_COMPATIBLE" val="0"/>
  <p:tag name="KSO_WM_UNIT_PRESET_TEXT" val="CONTENTS"/>
</p:tagLst>
</file>

<file path=ppt/tags/tag4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39"/>
  <p:tag name="MH" val="20150921105008"/>
  <p:tag name="MH_LIBRARY" val="GRAPHIC"/>
  <p:tag name="MH_ORDER" val="文本框 1"/>
  <p:tag name="KSO_WM_UNIT_TYPE" val="a"/>
  <p:tag name="KSO_WM_UNIT_INDEX" val="1"/>
  <p:tag name="KSO_WM_UNIT_ID" val="custom160539_10*a*1"/>
  <p:tag name="KSO_WM_UNIT_CLEAR" val="1"/>
  <p:tag name="KSO_WM_UNIT_LAYERLEVEL" val="1"/>
  <p:tag name="KSO_WM_UNIT_ISCONTENTSTITLE" val="1"/>
  <p:tag name="KSO_WM_UNIT_VALUE" val="3"/>
  <p:tag name="KSO_WM_UNIT_HIGHLIGHT" val="0"/>
  <p:tag name="KSO_WM_UNIT_COMPATIBLE" val="0"/>
  <p:tag name="KSO_WM_UNIT_PRESET_TEXT" val="目录"/>
</p:tagLst>
</file>

<file path=ppt/tags/tag43.xml><?xml version="1.0" encoding="utf-8"?>
<p:tagLst xmlns:a="http://schemas.openxmlformats.org/drawingml/2006/main" xmlns:r="http://schemas.openxmlformats.org/officeDocument/2006/relationships" xmlns:p="http://schemas.openxmlformats.org/presentationml/2006/main">
  <p:tag name="MH" val="20150921105008"/>
  <p:tag name="MH_LIBRARY" val="GRAPHIC"/>
  <p:tag name="KSO_WM_TEMPLATE_CATEGORY" val="custom"/>
  <p:tag name="KSO_WM_TEMPLATE_INDEX" val="160539"/>
  <p:tag name="KSO_WM_TAG_VERSION" val="1.0"/>
  <p:tag name="KSO_WM_SLIDE_ID" val="custom160539_10"/>
  <p:tag name="KSO_WM_SLIDE_INDEX" val="10"/>
  <p:tag name="KSO_WM_SLIDE_ITEM_CNT" val="5"/>
  <p:tag name="KSO_WM_SLIDE_LAYOUT" val="a_b_l"/>
  <p:tag name="KSO_WM_SLIDE_LAYOUT_CNT" val="1_1_1"/>
  <p:tag name="KSO_WM_SLIDE_TYPE" val="contents"/>
  <p:tag name="KSO_WM_BEAUTIFY_FLAG" val="#wm#"/>
  <p:tag name="KSO_WM_DIAGRAM_GROUP_CODE" val="l1-1"/>
</p:tagLst>
</file>

<file path=ppt/tags/tag4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39"/>
  <p:tag name="MH" val="20150921105008"/>
  <p:tag name="MH_LIBRARY" val="GRAPHIC"/>
  <p:tag name="MH_ORDER" val="TextBox 14"/>
  <p:tag name="KSO_WM_UNIT_TYPE" val="b"/>
  <p:tag name="KSO_WM_UNIT_INDEX" val="1"/>
  <p:tag name="KSO_WM_UNIT_ID" val="custom160539_10*b*1"/>
  <p:tag name="KSO_WM_UNIT_CLEAR" val="1"/>
  <p:tag name="KSO_WM_UNIT_LAYERLEVEL" val="1"/>
  <p:tag name="KSO_WM_UNIT_VALUE" val="6"/>
  <p:tag name="KSO_WM_UNIT_ISCONTENTSTITLE" val="0"/>
  <p:tag name="KSO_WM_UNIT_HIGHLIGHT" val="0"/>
  <p:tag name="KSO_WM_UNIT_COMPATIBLE" val="0"/>
  <p:tag name="KSO_WM_UNIT_PRESET_TEXT" val="CONTENTS"/>
</p:tagLst>
</file>

<file path=ppt/tags/tag4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39"/>
  <p:tag name="MH" val="20150921105008"/>
  <p:tag name="MH_LIBRARY" val="GRAPHIC"/>
  <p:tag name="MH_ORDER" val="文本框 1"/>
  <p:tag name="KSO_WM_UNIT_TYPE" val="a"/>
  <p:tag name="KSO_WM_UNIT_INDEX" val="1"/>
  <p:tag name="KSO_WM_UNIT_ID" val="custom160539_10*a*1"/>
  <p:tag name="KSO_WM_UNIT_CLEAR" val="1"/>
  <p:tag name="KSO_WM_UNIT_LAYERLEVEL" val="1"/>
  <p:tag name="KSO_WM_UNIT_ISCONTENTSTITLE" val="1"/>
  <p:tag name="KSO_WM_UNIT_VALUE" val="3"/>
  <p:tag name="KSO_WM_UNIT_HIGHLIGHT" val="0"/>
  <p:tag name="KSO_WM_UNIT_COMPATIBLE" val="0"/>
  <p:tag name="KSO_WM_UNIT_PRESET_TEXT" val="目录"/>
</p:tagLst>
</file>

<file path=ppt/tags/tag46.xml><?xml version="1.0" encoding="utf-8"?>
<p:tagLst xmlns:a="http://schemas.openxmlformats.org/drawingml/2006/main" xmlns:r="http://schemas.openxmlformats.org/officeDocument/2006/relationships" xmlns:p="http://schemas.openxmlformats.org/presentationml/2006/main">
  <p:tag name="MH" val="20150921105008"/>
  <p:tag name="MH_LIBRARY" val="GRAPHIC"/>
  <p:tag name="KSO_WM_TEMPLATE_CATEGORY" val="custom"/>
  <p:tag name="KSO_WM_TEMPLATE_INDEX" val="160539"/>
  <p:tag name="KSO_WM_TAG_VERSION" val="1.0"/>
  <p:tag name="KSO_WM_SLIDE_ID" val="custom160539_10"/>
  <p:tag name="KSO_WM_SLIDE_INDEX" val="10"/>
  <p:tag name="KSO_WM_SLIDE_ITEM_CNT" val="5"/>
  <p:tag name="KSO_WM_SLIDE_LAYOUT" val="a_b_l"/>
  <p:tag name="KSO_WM_SLIDE_LAYOUT_CNT" val="1_1_1"/>
  <p:tag name="KSO_WM_SLIDE_TYPE" val="contents"/>
  <p:tag name="KSO_WM_BEAUTIFY_FLAG" val="#wm#"/>
  <p:tag name="KSO_WM_DIAGRAM_GROUP_CODE" val="l1-1"/>
</p:tagLst>
</file>

<file path=ppt/tags/tag4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39"/>
  <p:tag name="MH" val="20150921105008"/>
  <p:tag name="MH_LIBRARY" val="GRAPHIC"/>
  <p:tag name="MH_ORDER" val="TextBox 14"/>
  <p:tag name="KSO_WM_UNIT_TYPE" val="b"/>
  <p:tag name="KSO_WM_UNIT_INDEX" val="1"/>
  <p:tag name="KSO_WM_UNIT_ID" val="custom160539_10*b*1"/>
  <p:tag name="KSO_WM_UNIT_CLEAR" val="1"/>
  <p:tag name="KSO_WM_UNIT_LAYERLEVEL" val="1"/>
  <p:tag name="KSO_WM_UNIT_VALUE" val="6"/>
  <p:tag name="KSO_WM_UNIT_ISCONTENTSTITLE" val="0"/>
  <p:tag name="KSO_WM_UNIT_HIGHLIGHT" val="0"/>
  <p:tag name="KSO_WM_UNIT_COMPATIBLE" val="0"/>
  <p:tag name="KSO_WM_UNIT_PRESET_TEXT" val="CONTENTS"/>
</p:tagLst>
</file>

<file path=ppt/tags/tag4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39"/>
  <p:tag name="MH" val="20150921105008"/>
  <p:tag name="MH_LIBRARY" val="GRAPHIC"/>
  <p:tag name="MH_ORDER" val="文本框 1"/>
  <p:tag name="KSO_WM_UNIT_TYPE" val="a"/>
  <p:tag name="KSO_WM_UNIT_INDEX" val="1"/>
  <p:tag name="KSO_WM_UNIT_ID" val="custom160539_10*a*1"/>
  <p:tag name="KSO_WM_UNIT_CLEAR" val="1"/>
  <p:tag name="KSO_WM_UNIT_LAYERLEVEL" val="1"/>
  <p:tag name="KSO_WM_UNIT_ISCONTENTSTITLE" val="1"/>
  <p:tag name="KSO_WM_UNIT_VALUE" val="3"/>
  <p:tag name="KSO_WM_UNIT_HIGHLIGHT" val="0"/>
  <p:tag name="KSO_WM_UNIT_COMPATIBLE" val="0"/>
  <p:tag name="KSO_WM_UNIT_PRESET_TEXT" val="目录"/>
</p:tagLst>
</file>

<file path=ppt/tags/tag49.xml><?xml version="1.0" encoding="utf-8"?>
<p:tagLst xmlns:a="http://schemas.openxmlformats.org/drawingml/2006/main" xmlns:r="http://schemas.openxmlformats.org/officeDocument/2006/relationships" xmlns:p="http://schemas.openxmlformats.org/presentationml/2006/main">
  <p:tag name="MH" val="20150921105008"/>
  <p:tag name="MH_LIBRARY" val="GRAPHIC"/>
  <p:tag name="KSO_WM_TEMPLATE_CATEGORY" val="custom"/>
  <p:tag name="KSO_WM_TEMPLATE_INDEX" val="160539"/>
  <p:tag name="KSO_WM_TAG_VERSION" val="1.0"/>
  <p:tag name="KSO_WM_SLIDE_ID" val="custom160539_10"/>
  <p:tag name="KSO_WM_SLIDE_INDEX" val="10"/>
  <p:tag name="KSO_WM_SLIDE_ITEM_CNT" val="5"/>
  <p:tag name="KSO_WM_SLIDE_LAYOUT" val="a_b_l"/>
  <p:tag name="KSO_WM_SLIDE_LAYOUT_CNT" val="1_1_1"/>
  <p:tag name="KSO_WM_SLIDE_TYPE" val="contents"/>
  <p:tag name="KSO_WM_BEAUTIFY_FLAG" val="#wm#"/>
  <p:tag name="KSO_WM_DIAGRAM_GROUP_CODE" val="l1-1"/>
</p:tagLst>
</file>

<file path=ppt/tags/tag5.xml><?xml version="1.0" encoding="utf-8"?>
<p:tagLst xmlns:a="http://schemas.openxmlformats.org/drawingml/2006/main" xmlns:r="http://schemas.openxmlformats.org/officeDocument/2006/relationships" xmlns:p="http://schemas.openxmlformats.org/presentationml/2006/main">
  <p:tag name="KSO_WM_TEMPLATE_THUMBS_INDEX" val="1、4、5、8、12、16、23、25、27"/>
  <p:tag name="KSO_WM_TEMPLATE_CATEGORY" val="custom"/>
  <p:tag name="KSO_WM_TEMPLATE_INDEX" val="160539"/>
  <p:tag name="KSO_WM_TAG_VERSION" val="1.0"/>
  <p:tag name="KSO_WM_SLIDE_ID" val="custom160539_1"/>
  <p:tag name="KSO_WM_SLIDE_INDEX" val="1"/>
  <p:tag name="KSO_WM_SLIDE_ITEM_CNT" val="2"/>
  <p:tag name="KSO_WM_SLIDE_LAYOUT" val="a_b"/>
  <p:tag name="KSO_WM_SLIDE_LAYOUT_CNT" val="1_1"/>
  <p:tag name="KSO_WM_SLIDE_TYPE" val="title"/>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39"/>
  <p:tag name="MH" val="20150921105008"/>
  <p:tag name="MH_LIBRARY" val="GRAPHIC"/>
  <p:tag name="MH_ORDER" val="TextBox 14"/>
  <p:tag name="KSO_WM_UNIT_TYPE" val="b"/>
  <p:tag name="KSO_WM_UNIT_INDEX" val="1"/>
  <p:tag name="KSO_WM_UNIT_ID" val="custom160539_10*b*1"/>
  <p:tag name="KSO_WM_UNIT_CLEAR" val="1"/>
  <p:tag name="KSO_WM_UNIT_LAYERLEVEL" val="1"/>
  <p:tag name="KSO_WM_UNIT_VALUE" val="6"/>
  <p:tag name="KSO_WM_UNIT_ISCONTENTSTITLE" val="0"/>
  <p:tag name="KSO_WM_UNIT_HIGHLIGHT" val="0"/>
  <p:tag name="KSO_WM_UNIT_COMPATIBLE" val="0"/>
  <p:tag name="KSO_WM_UNIT_PRESET_TEXT" val="CONTENTS"/>
</p:tagLst>
</file>

<file path=ppt/tags/tag5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39"/>
  <p:tag name="MH" val="20150921105008"/>
  <p:tag name="MH_LIBRARY" val="GRAPHIC"/>
  <p:tag name="MH_ORDER" val="文本框 1"/>
  <p:tag name="KSO_WM_UNIT_TYPE" val="a"/>
  <p:tag name="KSO_WM_UNIT_INDEX" val="1"/>
  <p:tag name="KSO_WM_UNIT_ID" val="custom160539_10*a*1"/>
  <p:tag name="KSO_WM_UNIT_CLEAR" val="1"/>
  <p:tag name="KSO_WM_UNIT_LAYERLEVEL" val="1"/>
  <p:tag name="KSO_WM_UNIT_ISCONTENTSTITLE" val="1"/>
  <p:tag name="KSO_WM_UNIT_VALUE" val="3"/>
  <p:tag name="KSO_WM_UNIT_HIGHLIGHT" val="0"/>
  <p:tag name="KSO_WM_UNIT_COMPATIBLE" val="0"/>
  <p:tag name="KSO_WM_UNIT_PRESET_TEXT" val="目录"/>
</p:tagLst>
</file>

<file path=ppt/tags/tag52.xml><?xml version="1.0" encoding="utf-8"?>
<p:tagLst xmlns:a="http://schemas.openxmlformats.org/drawingml/2006/main" xmlns:r="http://schemas.openxmlformats.org/officeDocument/2006/relationships" xmlns:p="http://schemas.openxmlformats.org/presentationml/2006/main">
  <p:tag name="MH" val="20150921105008"/>
  <p:tag name="MH_LIBRARY" val="GRAPHIC"/>
  <p:tag name="KSO_WM_TEMPLATE_CATEGORY" val="custom"/>
  <p:tag name="KSO_WM_TEMPLATE_INDEX" val="160539"/>
  <p:tag name="KSO_WM_TAG_VERSION" val="1.0"/>
  <p:tag name="KSO_WM_SLIDE_ID" val="custom160539_10"/>
  <p:tag name="KSO_WM_SLIDE_INDEX" val="10"/>
  <p:tag name="KSO_WM_SLIDE_ITEM_CNT" val="5"/>
  <p:tag name="KSO_WM_SLIDE_LAYOUT" val="a_b_l"/>
  <p:tag name="KSO_WM_SLIDE_LAYOUT_CNT" val="1_1_1"/>
  <p:tag name="KSO_WM_SLIDE_TYPE" val="contents"/>
  <p:tag name="KSO_WM_BEAUTIFY_FLAG" val="#wm#"/>
  <p:tag name="KSO_WM_DIAGRAM_GROUP_CODE" val="l1-1"/>
</p:tagLst>
</file>

<file path=ppt/tags/tag5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39"/>
  <p:tag name="MH" val="20150921105008"/>
  <p:tag name="MH_LIBRARY" val="GRAPHIC"/>
  <p:tag name="MH_ORDER" val="TextBox 14"/>
  <p:tag name="KSO_WM_UNIT_TYPE" val="b"/>
  <p:tag name="KSO_WM_UNIT_INDEX" val="1"/>
  <p:tag name="KSO_WM_UNIT_ID" val="custom160539_10*b*1"/>
  <p:tag name="KSO_WM_UNIT_CLEAR" val="1"/>
  <p:tag name="KSO_WM_UNIT_LAYERLEVEL" val="1"/>
  <p:tag name="KSO_WM_UNIT_VALUE" val="6"/>
  <p:tag name="KSO_WM_UNIT_ISCONTENTSTITLE" val="0"/>
  <p:tag name="KSO_WM_UNIT_HIGHLIGHT" val="0"/>
  <p:tag name="KSO_WM_UNIT_COMPATIBLE" val="0"/>
  <p:tag name="KSO_WM_UNIT_PRESET_TEXT" val="CONTENTS"/>
</p:tagLst>
</file>

<file path=ppt/tags/tag5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39"/>
  <p:tag name="MH" val="20150921105008"/>
  <p:tag name="MH_LIBRARY" val="GRAPHIC"/>
  <p:tag name="MH_ORDER" val="文本框 1"/>
  <p:tag name="KSO_WM_UNIT_TYPE" val="a"/>
  <p:tag name="KSO_WM_UNIT_INDEX" val="1"/>
  <p:tag name="KSO_WM_UNIT_ID" val="custom160539_10*a*1"/>
  <p:tag name="KSO_WM_UNIT_CLEAR" val="1"/>
  <p:tag name="KSO_WM_UNIT_LAYERLEVEL" val="1"/>
  <p:tag name="KSO_WM_UNIT_ISCONTENTSTITLE" val="1"/>
  <p:tag name="KSO_WM_UNIT_VALUE" val="3"/>
  <p:tag name="KSO_WM_UNIT_HIGHLIGHT" val="0"/>
  <p:tag name="KSO_WM_UNIT_COMPATIBLE" val="0"/>
  <p:tag name="KSO_WM_UNIT_PRESET_TEXT" val="目录"/>
</p:tagLst>
</file>

<file path=ppt/tags/tag55.xml><?xml version="1.0" encoding="utf-8"?>
<p:tagLst xmlns:a="http://schemas.openxmlformats.org/drawingml/2006/main" xmlns:r="http://schemas.openxmlformats.org/officeDocument/2006/relationships" xmlns:p="http://schemas.openxmlformats.org/presentationml/2006/main">
  <p:tag name="MH" val="20150921105008"/>
  <p:tag name="MH_LIBRARY" val="GRAPHIC"/>
  <p:tag name="KSO_WM_TEMPLATE_CATEGORY" val="custom"/>
  <p:tag name="KSO_WM_TEMPLATE_INDEX" val="160539"/>
  <p:tag name="KSO_WM_TAG_VERSION" val="1.0"/>
  <p:tag name="KSO_WM_SLIDE_ID" val="custom160539_10"/>
  <p:tag name="KSO_WM_SLIDE_INDEX" val="10"/>
  <p:tag name="KSO_WM_SLIDE_ITEM_CNT" val="5"/>
  <p:tag name="KSO_WM_SLIDE_LAYOUT" val="a_b_l"/>
  <p:tag name="KSO_WM_SLIDE_LAYOUT_CNT" val="1_1_1"/>
  <p:tag name="KSO_WM_SLIDE_TYPE" val="contents"/>
  <p:tag name="KSO_WM_BEAUTIFY_FLAG" val="#wm#"/>
  <p:tag name="KSO_WM_DIAGRAM_GROUP_CODE" val="l1-1"/>
</p:tagLst>
</file>

<file path=ppt/tags/tag5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39"/>
  <p:tag name="MH" val="20150921105008"/>
  <p:tag name="MH_LIBRARY" val="GRAPHIC"/>
  <p:tag name="MH_ORDER" val="TextBox 14"/>
  <p:tag name="KSO_WM_UNIT_TYPE" val="b"/>
  <p:tag name="KSO_WM_UNIT_INDEX" val="1"/>
  <p:tag name="KSO_WM_UNIT_ID" val="custom160539_10*b*1"/>
  <p:tag name="KSO_WM_UNIT_CLEAR" val="1"/>
  <p:tag name="KSO_WM_UNIT_LAYERLEVEL" val="1"/>
  <p:tag name="KSO_WM_UNIT_VALUE" val="6"/>
  <p:tag name="KSO_WM_UNIT_ISCONTENTSTITLE" val="0"/>
  <p:tag name="KSO_WM_UNIT_HIGHLIGHT" val="0"/>
  <p:tag name="KSO_WM_UNIT_COMPATIBLE" val="0"/>
  <p:tag name="KSO_WM_UNIT_PRESET_TEXT" val="CONTENTS"/>
</p:tagLst>
</file>

<file path=ppt/tags/tag5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39"/>
  <p:tag name="MH" val="20150921105008"/>
  <p:tag name="MH_LIBRARY" val="GRAPHIC"/>
  <p:tag name="MH_ORDER" val="文本框 1"/>
  <p:tag name="KSO_WM_UNIT_TYPE" val="a"/>
  <p:tag name="KSO_WM_UNIT_INDEX" val="1"/>
  <p:tag name="KSO_WM_UNIT_ID" val="custom160539_10*a*1"/>
  <p:tag name="KSO_WM_UNIT_CLEAR" val="1"/>
  <p:tag name="KSO_WM_UNIT_LAYERLEVEL" val="1"/>
  <p:tag name="KSO_WM_UNIT_ISCONTENTSTITLE" val="1"/>
  <p:tag name="KSO_WM_UNIT_VALUE" val="3"/>
  <p:tag name="KSO_WM_UNIT_HIGHLIGHT" val="0"/>
  <p:tag name="KSO_WM_UNIT_COMPATIBLE" val="0"/>
  <p:tag name="KSO_WM_UNIT_PRESET_TEXT" val="目录"/>
</p:tagLst>
</file>

<file path=ppt/tags/tag58.xml><?xml version="1.0" encoding="utf-8"?>
<p:tagLst xmlns:a="http://schemas.openxmlformats.org/drawingml/2006/main" xmlns:r="http://schemas.openxmlformats.org/officeDocument/2006/relationships" xmlns:p="http://schemas.openxmlformats.org/presentationml/2006/main">
  <p:tag name="MH" val="20150921105008"/>
  <p:tag name="MH_LIBRARY" val="GRAPHIC"/>
  <p:tag name="KSO_WM_TEMPLATE_CATEGORY" val="custom"/>
  <p:tag name="KSO_WM_TEMPLATE_INDEX" val="160539"/>
  <p:tag name="KSO_WM_TAG_VERSION" val="1.0"/>
  <p:tag name="KSO_WM_SLIDE_ID" val="custom160539_10"/>
  <p:tag name="KSO_WM_SLIDE_INDEX" val="10"/>
  <p:tag name="KSO_WM_SLIDE_ITEM_CNT" val="5"/>
  <p:tag name="KSO_WM_SLIDE_LAYOUT" val="a_b_l"/>
  <p:tag name="KSO_WM_SLIDE_LAYOUT_CNT" val="1_1_1"/>
  <p:tag name="KSO_WM_SLIDE_TYPE" val="contents"/>
  <p:tag name="KSO_WM_BEAUTIFY_FLAG" val="#wm#"/>
  <p:tag name="KSO_WM_DIAGRAM_GROUP_CODE" val="l1-1"/>
</p:tagLst>
</file>

<file path=ppt/tags/tag5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39"/>
  <p:tag name="MH" val="20150921105008"/>
  <p:tag name="MH_LIBRARY" val="GRAPHIC"/>
  <p:tag name="MH_ORDER" val="TextBox 14"/>
  <p:tag name="KSO_WM_UNIT_TYPE" val="b"/>
  <p:tag name="KSO_WM_UNIT_INDEX" val="1"/>
  <p:tag name="KSO_WM_UNIT_ID" val="custom160539_10*b*1"/>
  <p:tag name="KSO_WM_UNIT_CLEAR" val="1"/>
  <p:tag name="KSO_WM_UNIT_LAYERLEVEL" val="1"/>
  <p:tag name="KSO_WM_UNIT_VALUE" val="6"/>
  <p:tag name="KSO_WM_UNIT_ISCONTENTSTITLE" val="0"/>
  <p:tag name="KSO_WM_UNIT_HIGHLIGHT" val="0"/>
  <p:tag name="KSO_WM_UNIT_COMPATIBLE" val="0"/>
  <p:tag name="KSO_WM_UNIT_PRESET_TEXT" val="CONTENTS"/>
</p:tagLst>
</file>

<file path=ppt/tags/tag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39"/>
  <p:tag name="KSO_WM_UNIT_TYPE" val="a"/>
  <p:tag name="KSO_WM_UNIT_INDEX" val="1"/>
  <p:tag name="KSO_WM_UNIT_ID" val="custom160539_1*a*1"/>
  <p:tag name="KSO_WM_UNIT_CLEAR" val="1"/>
  <p:tag name="KSO_WM_UNIT_LAYERLEVEL" val="1"/>
  <p:tag name="KSO_WM_UNIT_VALUE" val="36"/>
  <p:tag name="KSO_WM_UNIT_ISCONTENTSTITLE" val="0"/>
  <p:tag name="KSO_WM_UNIT_HIGHLIGHT" val="0"/>
  <p:tag name="KSO_WM_UNIT_COMPATIBLE" val="0"/>
  <p:tag name="KSO_WM_UNIT_PRESET_TEXT_INDEX" val="3"/>
  <p:tag name="KSO_WM_UNIT_PRESET_TEXT_LEN" val="17"/>
</p:tagLst>
</file>

<file path=ppt/tags/tag6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39"/>
  <p:tag name="MH" val="20150921105008"/>
  <p:tag name="MH_LIBRARY" val="GRAPHIC"/>
  <p:tag name="MH_ORDER" val="文本框 1"/>
  <p:tag name="KSO_WM_UNIT_TYPE" val="a"/>
  <p:tag name="KSO_WM_UNIT_INDEX" val="1"/>
  <p:tag name="KSO_WM_UNIT_ID" val="custom160539_10*a*1"/>
  <p:tag name="KSO_WM_UNIT_CLEAR" val="1"/>
  <p:tag name="KSO_WM_UNIT_LAYERLEVEL" val="1"/>
  <p:tag name="KSO_WM_UNIT_ISCONTENTSTITLE" val="1"/>
  <p:tag name="KSO_WM_UNIT_VALUE" val="3"/>
  <p:tag name="KSO_WM_UNIT_HIGHLIGHT" val="0"/>
  <p:tag name="KSO_WM_UNIT_COMPATIBLE" val="0"/>
  <p:tag name="KSO_WM_UNIT_PRESET_TEXT" val="目录"/>
</p:tagLst>
</file>

<file path=ppt/tags/tag61.xml><?xml version="1.0" encoding="utf-8"?>
<p:tagLst xmlns:a="http://schemas.openxmlformats.org/drawingml/2006/main" xmlns:r="http://schemas.openxmlformats.org/officeDocument/2006/relationships" xmlns:p="http://schemas.openxmlformats.org/presentationml/2006/main">
  <p:tag name="MH" val="20150921105008"/>
  <p:tag name="MH_LIBRARY" val="GRAPHIC"/>
  <p:tag name="KSO_WM_TEMPLATE_CATEGORY" val="custom"/>
  <p:tag name="KSO_WM_TEMPLATE_INDEX" val="160539"/>
  <p:tag name="KSO_WM_TAG_VERSION" val="1.0"/>
  <p:tag name="KSO_WM_SLIDE_ID" val="custom160539_10"/>
  <p:tag name="KSO_WM_SLIDE_INDEX" val="10"/>
  <p:tag name="KSO_WM_SLIDE_ITEM_CNT" val="5"/>
  <p:tag name="KSO_WM_SLIDE_LAYOUT" val="a_b_l"/>
  <p:tag name="KSO_WM_SLIDE_LAYOUT_CNT" val="1_1_1"/>
  <p:tag name="KSO_WM_SLIDE_TYPE" val="contents"/>
  <p:tag name="KSO_WM_BEAUTIFY_FLAG" val="#wm#"/>
  <p:tag name="KSO_WM_DIAGRAM_GROUP_CODE" val="l1-1"/>
</p:tagLst>
</file>

<file path=ppt/tags/tag6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39"/>
  <p:tag name="MH" val="20150921105008"/>
  <p:tag name="MH_LIBRARY" val="GRAPHIC"/>
  <p:tag name="MH_ORDER" val="TextBox 14"/>
  <p:tag name="KSO_WM_UNIT_TYPE" val="b"/>
  <p:tag name="KSO_WM_UNIT_INDEX" val="1"/>
  <p:tag name="KSO_WM_UNIT_ID" val="custom160539_10*b*1"/>
  <p:tag name="KSO_WM_UNIT_CLEAR" val="1"/>
  <p:tag name="KSO_WM_UNIT_LAYERLEVEL" val="1"/>
  <p:tag name="KSO_WM_UNIT_VALUE" val="6"/>
  <p:tag name="KSO_WM_UNIT_ISCONTENTSTITLE" val="0"/>
  <p:tag name="KSO_WM_UNIT_HIGHLIGHT" val="0"/>
  <p:tag name="KSO_WM_UNIT_COMPATIBLE" val="0"/>
  <p:tag name="KSO_WM_UNIT_PRESET_TEXT" val="CONTENTS"/>
</p:tagLst>
</file>

<file path=ppt/tags/tag6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39"/>
  <p:tag name="MH" val="20150921105008"/>
  <p:tag name="MH_LIBRARY" val="GRAPHIC"/>
  <p:tag name="MH_ORDER" val="文本框 1"/>
  <p:tag name="KSO_WM_UNIT_TYPE" val="a"/>
  <p:tag name="KSO_WM_UNIT_INDEX" val="1"/>
  <p:tag name="KSO_WM_UNIT_ID" val="custom160539_10*a*1"/>
  <p:tag name="KSO_WM_UNIT_CLEAR" val="1"/>
  <p:tag name="KSO_WM_UNIT_LAYERLEVEL" val="1"/>
  <p:tag name="KSO_WM_UNIT_ISCONTENTSTITLE" val="1"/>
  <p:tag name="KSO_WM_UNIT_VALUE" val="3"/>
  <p:tag name="KSO_WM_UNIT_HIGHLIGHT" val="0"/>
  <p:tag name="KSO_WM_UNIT_COMPATIBLE" val="0"/>
  <p:tag name="KSO_WM_UNIT_PRESET_TEXT" val="目录"/>
</p:tagLst>
</file>

<file path=ppt/tags/tag64.xml><?xml version="1.0" encoding="utf-8"?>
<p:tagLst xmlns:a="http://schemas.openxmlformats.org/drawingml/2006/main" xmlns:r="http://schemas.openxmlformats.org/officeDocument/2006/relationships" xmlns:p="http://schemas.openxmlformats.org/presentationml/2006/main">
  <p:tag name="MH" val="20150921105008"/>
  <p:tag name="MH_LIBRARY" val="GRAPHIC"/>
  <p:tag name="KSO_WM_TEMPLATE_CATEGORY" val="custom"/>
  <p:tag name="KSO_WM_TEMPLATE_INDEX" val="160539"/>
  <p:tag name="KSO_WM_TAG_VERSION" val="1.0"/>
  <p:tag name="KSO_WM_SLIDE_ID" val="custom160539_10"/>
  <p:tag name="KSO_WM_SLIDE_INDEX" val="10"/>
  <p:tag name="KSO_WM_SLIDE_ITEM_CNT" val="5"/>
  <p:tag name="KSO_WM_SLIDE_LAYOUT" val="a_b_l"/>
  <p:tag name="KSO_WM_SLIDE_LAYOUT_CNT" val="1_1_1"/>
  <p:tag name="KSO_WM_SLIDE_TYPE" val="contents"/>
  <p:tag name="KSO_WM_BEAUTIFY_FLAG" val="#wm#"/>
  <p:tag name="KSO_WM_DIAGRAM_GROUP_CODE" val="l1-1"/>
</p:tagLst>
</file>

<file path=ppt/tags/tag6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39"/>
  <p:tag name="MH" val="20150921105008"/>
  <p:tag name="MH_LIBRARY" val="GRAPHIC"/>
  <p:tag name="MH_ORDER" val="TextBox 14"/>
  <p:tag name="KSO_WM_UNIT_TYPE" val="b"/>
  <p:tag name="KSO_WM_UNIT_INDEX" val="1"/>
  <p:tag name="KSO_WM_UNIT_ID" val="custom160539_10*b*1"/>
  <p:tag name="KSO_WM_UNIT_CLEAR" val="1"/>
  <p:tag name="KSO_WM_UNIT_LAYERLEVEL" val="1"/>
  <p:tag name="KSO_WM_UNIT_VALUE" val="6"/>
  <p:tag name="KSO_WM_UNIT_ISCONTENTSTITLE" val="0"/>
  <p:tag name="KSO_WM_UNIT_HIGHLIGHT" val="0"/>
  <p:tag name="KSO_WM_UNIT_COMPATIBLE" val="0"/>
  <p:tag name="KSO_WM_UNIT_PRESET_TEXT" val="CONTENTS"/>
</p:tagLst>
</file>

<file path=ppt/tags/tag6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39"/>
  <p:tag name="MH" val="20150921105008"/>
  <p:tag name="MH_LIBRARY" val="GRAPHIC"/>
  <p:tag name="MH_ORDER" val="文本框 1"/>
  <p:tag name="KSO_WM_UNIT_TYPE" val="a"/>
  <p:tag name="KSO_WM_UNIT_INDEX" val="1"/>
  <p:tag name="KSO_WM_UNIT_ID" val="custom160539_10*a*1"/>
  <p:tag name="KSO_WM_UNIT_CLEAR" val="1"/>
  <p:tag name="KSO_WM_UNIT_LAYERLEVEL" val="1"/>
  <p:tag name="KSO_WM_UNIT_ISCONTENTSTITLE" val="1"/>
  <p:tag name="KSO_WM_UNIT_VALUE" val="3"/>
  <p:tag name="KSO_WM_UNIT_HIGHLIGHT" val="0"/>
  <p:tag name="KSO_WM_UNIT_COMPATIBLE" val="0"/>
  <p:tag name="KSO_WM_UNIT_PRESET_TEXT" val="目录"/>
</p:tagLst>
</file>

<file path=ppt/tags/tag67.xml><?xml version="1.0" encoding="utf-8"?>
<p:tagLst xmlns:a="http://schemas.openxmlformats.org/drawingml/2006/main" xmlns:r="http://schemas.openxmlformats.org/officeDocument/2006/relationships" xmlns:p="http://schemas.openxmlformats.org/presentationml/2006/main">
  <p:tag name="MH" val="20150921105008"/>
  <p:tag name="MH_LIBRARY" val="GRAPHIC"/>
  <p:tag name="KSO_WM_TEMPLATE_CATEGORY" val="custom"/>
  <p:tag name="KSO_WM_TEMPLATE_INDEX" val="160539"/>
  <p:tag name="KSO_WM_TAG_VERSION" val="1.0"/>
  <p:tag name="KSO_WM_SLIDE_ID" val="custom160539_10"/>
  <p:tag name="KSO_WM_SLIDE_INDEX" val="10"/>
  <p:tag name="KSO_WM_SLIDE_ITEM_CNT" val="5"/>
  <p:tag name="KSO_WM_SLIDE_LAYOUT" val="a_b_l"/>
  <p:tag name="KSO_WM_SLIDE_LAYOUT_CNT" val="1_1_1"/>
  <p:tag name="KSO_WM_SLIDE_TYPE" val="contents"/>
  <p:tag name="KSO_WM_BEAUTIFY_FLAG" val="#wm#"/>
  <p:tag name="KSO_WM_DIAGRAM_GROUP_CODE" val="l1-1"/>
</p:tagLst>
</file>

<file path=ppt/tags/tag6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39"/>
  <p:tag name="MH" val="20150921105008"/>
  <p:tag name="MH_LIBRARY" val="GRAPHIC"/>
  <p:tag name="MH_ORDER" val="TextBox 14"/>
  <p:tag name="KSO_WM_UNIT_TYPE" val="b"/>
  <p:tag name="KSO_WM_UNIT_INDEX" val="1"/>
  <p:tag name="KSO_WM_UNIT_ID" val="custom160539_10*b*1"/>
  <p:tag name="KSO_WM_UNIT_CLEAR" val="1"/>
  <p:tag name="KSO_WM_UNIT_LAYERLEVEL" val="1"/>
  <p:tag name="KSO_WM_UNIT_VALUE" val="6"/>
  <p:tag name="KSO_WM_UNIT_ISCONTENTSTITLE" val="0"/>
  <p:tag name="KSO_WM_UNIT_HIGHLIGHT" val="0"/>
  <p:tag name="KSO_WM_UNIT_COMPATIBLE" val="0"/>
  <p:tag name="KSO_WM_UNIT_PRESET_TEXT" val="CONTENTS"/>
</p:tagLst>
</file>

<file path=ppt/tags/tag6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39"/>
  <p:tag name="MH" val="20150921105008"/>
  <p:tag name="MH_LIBRARY" val="GRAPHIC"/>
  <p:tag name="MH_ORDER" val="文本框 1"/>
  <p:tag name="KSO_WM_UNIT_TYPE" val="a"/>
  <p:tag name="KSO_WM_UNIT_INDEX" val="1"/>
  <p:tag name="KSO_WM_UNIT_ID" val="custom160539_10*a*1"/>
  <p:tag name="KSO_WM_UNIT_CLEAR" val="1"/>
  <p:tag name="KSO_WM_UNIT_LAYERLEVEL" val="1"/>
  <p:tag name="KSO_WM_UNIT_ISCONTENTSTITLE" val="1"/>
  <p:tag name="KSO_WM_UNIT_VALUE" val="3"/>
  <p:tag name="KSO_WM_UNIT_HIGHLIGHT" val="0"/>
  <p:tag name="KSO_WM_UNIT_COMPATIBLE" val="0"/>
  <p:tag name="KSO_WM_UNIT_PRESET_TEXT" val="目录"/>
</p:tagLst>
</file>

<file path=ppt/tags/tag7.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BingLLB#"/>
  <p:tag name="MH_LAYOUT" val="SubTitleDesc"/>
  <p:tag name="MH" val="20150921111904"/>
  <p:tag name="MH_LIBRARY" val="GRAPHIC"/>
  <p:tag name="KSO_WM_TEMPLATE_CATEGORY" val="custom"/>
  <p:tag name="KSO_WM_TEMPLATE_INDEX" val="160539"/>
  <p:tag name="KSO_WM_TAG_VERSION" val="1.0"/>
  <p:tag name="KSO_WM_SLIDE_ID" val="custom160539_2"/>
  <p:tag name="KSO_WM_SLIDE_INDEX" val="2"/>
  <p:tag name="KSO_WM_SLIDE_ITEM_CNT" val="1"/>
  <p:tag name="KSO_WM_SLIDE_LAYOUT" val="a_f"/>
  <p:tag name="KSO_WM_SLIDE_LAYOUT_CNT" val="1_1"/>
  <p:tag name="KSO_WM_SLIDE_TYPE" val="text"/>
  <p:tag name="KSO_WM_BEAUTIFY_FLAG" val="#wm#"/>
  <p:tag name="KSO_WM_SLIDE_POSITION" val="66*132"/>
  <p:tag name="KSO_WM_SLIDE_SIZE" val="828*354"/>
</p:tagLst>
</file>

<file path=ppt/tags/tag70.xml><?xml version="1.0" encoding="utf-8"?>
<p:tagLst xmlns:a="http://schemas.openxmlformats.org/drawingml/2006/main" xmlns:r="http://schemas.openxmlformats.org/officeDocument/2006/relationships" xmlns:p="http://schemas.openxmlformats.org/presentationml/2006/main">
  <p:tag name="MH" val="20150921105008"/>
  <p:tag name="MH_LIBRARY" val="GRAPHIC"/>
  <p:tag name="KSO_WM_TEMPLATE_CATEGORY" val="custom"/>
  <p:tag name="KSO_WM_TEMPLATE_INDEX" val="160539"/>
  <p:tag name="KSO_WM_TAG_VERSION" val="1.0"/>
  <p:tag name="KSO_WM_SLIDE_ID" val="custom160539_10"/>
  <p:tag name="KSO_WM_SLIDE_INDEX" val="10"/>
  <p:tag name="KSO_WM_SLIDE_ITEM_CNT" val="5"/>
  <p:tag name="KSO_WM_SLIDE_LAYOUT" val="a_b_l"/>
  <p:tag name="KSO_WM_SLIDE_LAYOUT_CNT" val="1_1_1"/>
  <p:tag name="KSO_WM_SLIDE_TYPE" val="contents"/>
  <p:tag name="KSO_WM_BEAUTIFY_FLAG" val="#wm#"/>
  <p:tag name="KSO_WM_DIAGRAM_GROUP_CODE" val="l1-1"/>
</p:tagLst>
</file>

<file path=ppt/tags/tag7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39"/>
  <p:tag name="MH" val="20150921105008"/>
  <p:tag name="MH_LIBRARY" val="GRAPHIC"/>
  <p:tag name="MH_ORDER" val="TextBox 14"/>
  <p:tag name="KSO_WM_UNIT_TYPE" val="b"/>
  <p:tag name="KSO_WM_UNIT_INDEX" val="1"/>
  <p:tag name="KSO_WM_UNIT_ID" val="custom160539_10*b*1"/>
  <p:tag name="KSO_WM_UNIT_CLEAR" val="1"/>
  <p:tag name="KSO_WM_UNIT_LAYERLEVEL" val="1"/>
  <p:tag name="KSO_WM_UNIT_VALUE" val="6"/>
  <p:tag name="KSO_WM_UNIT_ISCONTENTSTITLE" val="0"/>
  <p:tag name="KSO_WM_UNIT_HIGHLIGHT" val="0"/>
  <p:tag name="KSO_WM_UNIT_COMPATIBLE" val="0"/>
  <p:tag name="KSO_WM_UNIT_PRESET_TEXT" val="CONTENTS"/>
</p:tagLst>
</file>

<file path=ppt/tags/tag7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39"/>
  <p:tag name="MH" val="20150921105008"/>
  <p:tag name="MH_LIBRARY" val="GRAPHIC"/>
  <p:tag name="MH_ORDER" val="文本框 1"/>
  <p:tag name="KSO_WM_UNIT_TYPE" val="a"/>
  <p:tag name="KSO_WM_UNIT_INDEX" val="1"/>
  <p:tag name="KSO_WM_UNIT_ID" val="custom160539_10*a*1"/>
  <p:tag name="KSO_WM_UNIT_CLEAR" val="1"/>
  <p:tag name="KSO_WM_UNIT_LAYERLEVEL" val="1"/>
  <p:tag name="KSO_WM_UNIT_ISCONTENTSTITLE" val="1"/>
  <p:tag name="KSO_WM_UNIT_VALUE" val="3"/>
  <p:tag name="KSO_WM_UNIT_HIGHLIGHT" val="0"/>
  <p:tag name="KSO_WM_UNIT_COMPATIBLE" val="0"/>
  <p:tag name="KSO_WM_UNIT_PRESET_TEXT" val="目录"/>
</p:tagLst>
</file>

<file path=ppt/tags/tag73.xml><?xml version="1.0" encoding="utf-8"?>
<p:tagLst xmlns:a="http://schemas.openxmlformats.org/drawingml/2006/main" xmlns:r="http://schemas.openxmlformats.org/officeDocument/2006/relationships" xmlns:p="http://schemas.openxmlformats.org/presentationml/2006/main">
  <p:tag name="MH" val="20150921105008"/>
  <p:tag name="MH_LIBRARY" val="GRAPHIC"/>
  <p:tag name="KSO_WM_TEMPLATE_CATEGORY" val="custom"/>
  <p:tag name="KSO_WM_TEMPLATE_INDEX" val="160539"/>
  <p:tag name="KSO_WM_TAG_VERSION" val="1.0"/>
  <p:tag name="KSO_WM_SLIDE_ID" val="custom160539_10"/>
  <p:tag name="KSO_WM_SLIDE_INDEX" val="10"/>
  <p:tag name="KSO_WM_SLIDE_ITEM_CNT" val="5"/>
  <p:tag name="KSO_WM_SLIDE_LAYOUT" val="a_b_l"/>
  <p:tag name="KSO_WM_SLIDE_LAYOUT_CNT" val="1_1_1"/>
  <p:tag name="KSO_WM_SLIDE_TYPE" val="contents"/>
  <p:tag name="KSO_WM_BEAUTIFY_FLAG" val="#wm#"/>
  <p:tag name="KSO_WM_DIAGRAM_GROUP_CODE" val="l1-1"/>
</p:tagLst>
</file>

<file path=ppt/tags/tag7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39"/>
  <p:tag name="MH" val="20150921105008"/>
  <p:tag name="MH_LIBRARY" val="GRAPHIC"/>
  <p:tag name="MH_ORDER" val="TextBox 14"/>
  <p:tag name="KSO_WM_UNIT_TYPE" val="b"/>
  <p:tag name="KSO_WM_UNIT_INDEX" val="1"/>
  <p:tag name="KSO_WM_UNIT_ID" val="custom160539_10*b*1"/>
  <p:tag name="KSO_WM_UNIT_CLEAR" val="1"/>
  <p:tag name="KSO_WM_UNIT_LAYERLEVEL" val="1"/>
  <p:tag name="KSO_WM_UNIT_VALUE" val="6"/>
  <p:tag name="KSO_WM_UNIT_ISCONTENTSTITLE" val="0"/>
  <p:tag name="KSO_WM_UNIT_HIGHLIGHT" val="0"/>
  <p:tag name="KSO_WM_UNIT_COMPATIBLE" val="0"/>
  <p:tag name="KSO_WM_UNIT_PRESET_TEXT" val="CONTENTS"/>
</p:tagLst>
</file>

<file path=ppt/tags/tag7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39"/>
  <p:tag name="MH" val="20150921105008"/>
  <p:tag name="MH_LIBRARY" val="GRAPHIC"/>
  <p:tag name="MH_ORDER" val="文本框 1"/>
  <p:tag name="KSO_WM_UNIT_TYPE" val="a"/>
  <p:tag name="KSO_WM_UNIT_INDEX" val="1"/>
  <p:tag name="KSO_WM_UNIT_ID" val="custom160539_10*a*1"/>
  <p:tag name="KSO_WM_UNIT_CLEAR" val="1"/>
  <p:tag name="KSO_WM_UNIT_LAYERLEVEL" val="1"/>
  <p:tag name="KSO_WM_UNIT_ISCONTENTSTITLE" val="1"/>
  <p:tag name="KSO_WM_UNIT_VALUE" val="3"/>
  <p:tag name="KSO_WM_UNIT_HIGHLIGHT" val="0"/>
  <p:tag name="KSO_WM_UNIT_COMPATIBLE" val="0"/>
  <p:tag name="KSO_WM_UNIT_PRESET_TEXT" val="目录"/>
</p:tagLst>
</file>

<file path=ppt/tags/tag76.xml><?xml version="1.0" encoding="utf-8"?>
<p:tagLst xmlns:a="http://schemas.openxmlformats.org/drawingml/2006/main" xmlns:r="http://schemas.openxmlformats.org/officeDocument/2006/relationships" xmlns:p="http://schemas.openxmlformats.org/presentationml/2006/main">
  <p:tag name="MH" val="20150921105008"/>
  <p:tag name="MH_LIBRARY" val="GRAPHIC"/>
  <p:tag name="KSO_WM_TEMPLATE_CATEGORY" val="custom"/>
  <p:tag name="KSO_WM_TEMPLATE_INDEX" val="160539"/>
  <p:tag name="KSO_WM_TAG_VERSION" val="1.0"/>
  <p:tag name="KSO_WM_SLIDE_ID" val="custom160539_10"/>
  <p:tag name="KSO_WM_SLIDE_INDEX" val="10"/>
  <p:tag name="KSO_WM_SLIDE_ITEM_CNT" val="5"/>
  <p:tag name="KSO_WM_SLIDE_LAYOUT" val="a_b_l"/>
  <p:tag name="KSO_WM_SLIDE_LAYOUT_CNT" val="1_1_1"/>
  <p:tag name="KSO_WM_SLIDE_TYPE" val="contents"/>
  <p:tag name="KSO_WM_BEAUTIFY_FLAG" val="#wm#"/>
  <p:tag name="KSO_WM_DIAGRAM_GROUP_CODE" val="l1-1"/>
</p:tagLst>
</file>

<file path=ppt/tags/tag7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39"/>
  <p:tag name="MH" val="20150921105008"/>
  <p:tag name="MH_LIBRARY" val="GRAPHIC"/>
  <p:tag name="MH_ORDER" val="TextBox 14"/>
  <p:tag name="KSO_WM_UNIT_TYPE" val="b"/>
  <p:tag name="KSO_WM_UNIT_INDEX" val="1"/>
  <p:tag name="KSO_WM_UNIT_ID" val="custom160539_10*b*1"/>
  <p:tag name="KSO_WM_UNIT_CLEAR" val="1"/>
  <p:tag name="KSO_WM_UNIT_LAYERLEVEL" val="1"/>
  <p:tag name="KSO_WM_UNIT_VALUE" val="6"/>
  <p:tag name="KSO_WM_UNIT_ISCONTENTSTITLE" val="0"/>
  <p:tag name="KSO_WM_UNIT_HIGHLIGHT" val="0"/>
  <p:tag name="KSO_WM_UNIT_COMPATIBLE" val="0"/>
  <p:tag name="KSO_WM_UNIT_PRESET_TEXT" val="CONTENTS"/>
</p:tagLst>
</file>

<file path=ppt/tags/tag7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39"/>
  <p:tag name="MH" val="20150921105008"/>
  <p:tag name="MH_LIBRARY" val="GRAPHIC"/>
  <p:tag name="MH_ORDER" val="文本框 1"/>
  <p:tag name="KSO_WM_UNIT_TYPE" val="a"/>
  <p:tag name="KSO_WM_UNIT_INDEX" val="1"/>
  <p:tag name="KSO_WM_UNIT_ID" val="custom160539_10*a*1"/>
  <p:tag name="KSO_WM_UNIT_CLEAR" val="1"/>
  <p:tag name="KSO_WM_UNIT_LAYERLEVEL" val="1"/>
  <p:tag name="KSO_WM_UNIT_ISCONTENTSTITLE" val="1"/>
  <p:tag name="KSO_WM_UNIT_VALUE" val="3"/>
  <p:tag name="KSO_WM_UNIT_HIGHLIGHT" val="0"/>
  <p:tag name="KSO_WM_UNIT_COMPATIBLE" val="0"/>
  <p:tag name="KSO_WM_UNIT_PRESET_TEXT" val="目录"/>
</p:tagLst>
</file>

<file path=ppt/tags/tag79.xml><?xml version="1.0" encoding="utf-8"?>
<p:tagLst xmlns:a="http://schemas.openxmlformats.org/drawingml/2006/main" xmlns:r="http://schemas.openxmlformats.org/officeDocument/2006/relationships" xmlns:p="http://schemas.openxmlformats.org/presentationml/2006/main">
  <p:tag name="MH" val="20150921105008"/>
  <p:tag name="MH_LIBRARY" val="GRAPHIC"/>
  <p:tag name="KSO_WM_TEMPLATE_CATEGORY" val="custom"/>
  <p:tag name="KSO_WM_TEMPLATE_INDEX" val="160539"/>
  <p:tag name="KSO_WM_TAG_VERSION" val="1.0"/>
  <p:tag name="KSO_WM_SLIDE_ID" val="custom160539_10"/>
  <p:tag name="KSO_WM_SLIDE_INDEX" val="10"/>
  <p:tag name="KSO_WM_SLIDE_ITEM_CNT" val="5"/>
  <p:tag name="KSO_WM_SLIDE_LAYOUT" val="a_b_l"/>
  <p:tag name="KSO_WM_SLIDE_LAYOUT_CNT" val="1_1_1"/>
  <p:tag name="KSO_WM_SLIDE_TYPE" val="contents"/>
  <p:tag name="KSO_WM_BEAUTIFY_FLAG" val="#wm#"/>
  <p:tag name="KSO_WM_DIAGRAM_GROUP_CODE" val="l1-1"/>
</p:tagLst>
</file>

<file path=ppt/tags/tag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539_2*i*0"/>
  <p:tag name="KSO_WM_TEMPLATE_CATEGORY" val="custom"/>
  <p:tag name="KSO_WM_TEMPLATE_INDEX" val="160539"/>
  <p:tag name="KSO_WM_UNIT_INDEX" val="0"/>
</p:tagLst>
</file>

<file path=ppt/tags/tag8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39"/>
  <p:tag name="MH" val="20150921105008"/>
  <p:tag name="MH_LIBRARY" val="GRAPHIC"/>
  <p:tag name="MH_ORDER" val="TextBox 14"/>
  <p:tag name="KSO_WM_UNIT_TYPE" val="b"/>
  <p:tag name="KSO_WM_UNIT_INDEX" val="1"/>
  <p:tag name="KSO_WM_UNIT_ID" val="custom160539_10*b*1"/>
  <p:tag name="KSO_WM_UNIT_CLEAR" val="1"/>
  <p:tag name="KSO_WM_UNIT_LAYERLEVEL" val="1"/>
  <p:tag name="KSO_WM_UNIT_VALUE" val="6"/>
  <p:tag name="KSO_WM_UNIT_ISCONTENTSTITLE" val="0"/>
  <p:tag name="KSO_WM_UNIT_HIGHLIGHT" val="0"/>
  <p:tag name="KSO_WM_UNIT_COMPATIBLE" val="0"/>
  <p:tag name="KSO_WM_UNIT_PRESET_TEXT" val="CONTENTS"/>
</p:tagLst>
</file>

<file path=ppt/tags/tag8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39"/>
  <p:tag name="MH" val="20150921105008"/>
  <p:tag name="MH_LIBRARY" val="GRAPHIC"/>
  <p:tag name="MH_ORDER" val="文本框 1"/>
  <p:tag name="KSO_WM_UNIT_TYPE" val="a"/>
  <p:tag name="KSO_WM_UNIT_INDEX" val="1"/>
  <p:tag name="KSO_WM_UNIT_ID" val="custom160539_10*a*1"/>
  <p:tag name="KSO_WM_UNIT_CLEAR" val="1"/>
  <p:tag name="KSO_WM_UNIT_LAYERLEVEL" val="1"/>
  <p:tag name="KSO_WM_UNIT_ISCONTENTSTITLE" val="1"/>
  <p:tag name="KSO_WM_UNIT_VALUE" val="3"/>
  <p:tag name="KSO_WM_UNIT_HIGHLIGHT" val="0"/>
  <p:tag name="KSO_WM_UNIT_COMPATIBLE" val="0"/>
  <p:tag name="KSO_WM_UNIT_PRESET_TEXT" val="目录"/>
</p:tagLst>
</file>

<file path=ppt/tags/tag82.xml><?xml version="1.0" encoding="utf-8"?>
<p:tagLst xmlns:a="http://schemas.openxmlformats.org/drawingml/2006/main" xmlns:r="http://schemas.openxmlformats.org/officeDocument/2006/relationships" xmlns:p="http://schemas.openxmlformats.org/presentationml/2006/main">
  <p:tag name="MH" val="20150921105008"/>
  <p:tag name="MH_LIBRARY" val="GRAPHIC"/>
  <p:tag name="KSO_WM_TEMPLATE_CATEGORY" val="custom"/>
  <p:tag name="KSO_WM_TEMPLATE_INDEX" val="160539"/>
  <p:tag name="KSO_WM_TAG_VERSION" val="1.0"/>
  <p:tag name="KSO_WM_SLIDE_ID" val="custom160539_10"/>
  <p:tag name="KSO_WM_SLIDE_INDEX" val="10"/>
  <p:tag name="KSO_WM_SLIDE_ITEM_CNT" val="5"/>
  <p:tag name="KSO_WM_SLIDE_LAYOUT" val="a_b_l"/>
  <p:tag name="KSO_WM_SLIDE_LAYOUT_CNT" val="1_1_1"/>
  <p:tag name="KSO_WM_SLIDE_TYPE" val="contents"/>
  <p:tag name="KSO_WM_BEAUTIFY_FLAG" val="#wm#"/>
  <p:tag name="KSO_WM_DIAGRAM_GROUP_CODE" val="l1-1"/>
</p:tagLst>
</file>

<file path=ppt/tags/tag8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39"/>
  <p:tag name="MH" val="20150921105008"/>
  <p:tag name="MH_LIBRARY" val="GRAPHIC"/>
  <p:tag name="MH_ORDER" val="TextBox 14"/>
  <p:tag name="KSO_WM_UNIT_TYPE" val="b"/>
  <p:tag name="KSO_WM_UNIT_INDEX" val="1"/>
  <p:tag name="KSO_WM_UNIT_ID" val="custom160539_10*b*1"/>
  <p:tag name="KSO_WM_UNIT_CLEAR" val="1"/>
  <p:tag name="KSO_WM_UNIT_LAYERLEVEL" val="1"/>
  <p:tag name="KSO_WM_UNIT_VALUE" val="6"/>
  <p:tag name="KSO_WM_UNIT_ISCONTENTSTITLE" val="0"/>
  <p:tag name="KSO_WM_UNIT_HIGHLIGHT" val="0"/>
  <p:tag name="KSO_WM_UNIT_COMPATIBLE" val="0"/>
  <p:tag name="KSO_WM_UNIT_PRESET_TEXT" val="CONTENTS"/>
</p:tagLst>
</file>

<file path=ppt/tags/tag8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39"/>
  <p:tag name="MH" val="20150921105008"/>
  <p:tag name="MH_LIBRARY" val="GRAPHIC"/>
  <p:tag name="MH_ORDER" val="文本框 1"/>
  <p:tag name="KSO_WM_UNIT_TYPE" val="a"/>
  <p:tag name="KSO_WM_UNIT_INDEX" val="1"/>
  <p:tag name="KSO_WM_UNIT_ID" val="custom160539_10*a*1"/>
  <p:tag name="KSO_WM_UNIT_CLEAR" val="1"/>
  <p:tag name="KSO_WM_UNIT_LAYERLEVEL" val="1"/>
  <p:tag name="KSO_WM_UNIT_ISCONTENTSTITLE" val="1"/>
  <p:tag name="KSO_WM_UNIT_VALUE" val="3"/>
  <p:tag name="KSO_WM_UNIT_HIGHLIGHT" val="0"/>
  <p:tag name="KSO_WM_UNIT_COMPATIBLE" val="0"/>
  <p:tag name="KSO_WM_UNIT_PRESET_TEXT" val="目录"/>
</p:tagLst>
</file>

<file path=ppt/tags/tag85.xml><?xml version="1.0" encoding="utf-8"?>
<p:tagLst xmlns:a="http://schemas.openxmlformats.org/drawingml/2006/main" xmlns:r="http://schemas.openxmlformats.org/officeDocument/2006/relationships" xmlns:p="http://schemas.openxmlformats.org/presentationml/2006/main">
  <p:tag name="MH" val="20150921105008"/>
  <p:tag name="MH_LIBRARY" val="GRAPHIC"/>
  <p:tag name="KSO_WM_TEMPLATE_CATEGORY" val="custom"/>
  <p:tag name="KSO_WM_TEMPLATE_INDEX" val="160539"/>
  <p:tag name="KSO_WM_TAG_VERSION" val="1.0"/>
  <p:tag name="KSO_WM_SLIDE_ID" val="custom160539_10"/>
  <p:tag name="KSO_WM_SLIDE_INDEX" val="10"/>
  <p:tag name="KSO_WM_SLIDE_ITEM_CNT" val="5"/>
  <p:tag name="KSO_WM_SLIDE_LAYOUT" val="a_b_l"/>
  <p:tag name="KSO_WM_SLIDE_LAYOUT_CNT" val="1_1_1"/>
  <p:tag name="KSO_WM_SLIDE_TYPE" val="contents"/>
  <p:tag name="KSO_WM_BEAUTIFY_FLAG" val="#wm#"/>
  <p:tag name="KSO_WM_DIAGRAM_GROUP_CODE" val="l1-1"/>
</p:tagLst>
</file>

<file path=ppt/tags/tag8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39"/>
  <p:tag name="MH" val="20150921105008"/>
  <p:tag name="MH_LIBRARY" val="GRAPHIC"/>
  <p:tag name="MH_ORDER" val="TextBox 14"/>
  <p:tag name="KSO_WM_UNIT_TYPE" val="b"/>
  <p:tag name="KSO_WM_UNIT_INDEX" val="1"/>
  <p:tag name="KSO_WM_UNIT_ID" val="custom160539_10*b*1"/>
  <p:tag name="KSO_WM_UNIT_CLEAR" val="1"/>
  <p:tag name="KSO_WM_UNIT_LAYERLEVEL" val="1"/>
  <p:tag name="KSO_WM_UNIT_VALUE" val="6"/>
  <p:tag name="KSO_WM_UNIT_ISCONTENTSTITLE" val="0"/>
  <p:tag name="KSO_WM_UNIT_HIGHLIGHT" val="0"/>
  <p:tag name="KSO_WM_UNIT_COMPATIBLE" val="0"/>
  <p:tag name="KSO_WM_UNIT_PRESET_TEXT" val="CONTENTS"/>
</p:tagLst>
</file>

<file path=ppt/tags/tag8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39"/>
  <p:tag name="MH" val="20150921105008"/>
  <p:tag name="MH_LIBRARY" val="GRAPHIC"/>
  <p:tag name="MH_ORDER" val="文本框 1"/>
  <p:tag name="KSO_WM_UNIT_TYPE" val="a"/>
  <p:tag name="KSO_WM_UNIT_INDEX" val="1"/>
  <p:tag name="KSO_WM_UNIT_ID" val="custom160539_10*a*1"/>
  <p:tag name="KSO_WM_UNIT_CLEAR" val="1"/>
  <p:tag name="KSO_WM_UNIT_LAYERLEVEL" val="1"/>
  <p:tag name="KSO_WM_UNIT_ISCONTENTSTITLE" val="1"/>
  <p:tag name="KSO_WM_UNIT_VALUE" val="3"/>
  <p:tag name="KSO_WM_UNIT_HIGHLIGHT" val="0"/>
  <p:tag name="KSO_WM_UNIT_COMPATIBLE" val="0"/>
  <p:tag name="KSO_WM_UNIT_PRESET_TEXT" val="目录"/>
</p:tagLst>
</file>

<file path=ppt/tags/tag88.xml><?xml version="1.0" encoding="utf-8"?>
<p:tagLst xmlns:a="http://schemas.openxmlformats.org/drawingml/2006/main" xmlns:r="http://schemas.openxmlformats.org/officeDocument/2006/relationships" xmlns:p="http://schemas.openxmlformats.org/presentationml/2006/main">
  <p:tag name="MH" val="20150921105008"/>
  <p:tag name="MH_LIBRARY" val="GRAPHIC"/>
  <p:tag name="KSO_WM_TEMPLATE_CATEGORY" val="custom"/>
  <p:tag name="KSO_WM_TEMPLATE_INDEX" val="160539"/>
  <p:tag name="KSO_WM_TAG_VERSION" val="1.0"/>
  <p:tag name="KSO_WM_SLIDE_ID" val="custom160539_11"/>
  <p:tag name="KSO_WM_SLIDE_INDEX" val="11"/>
  <p:tag name="KSO_WM_SLIDE_ITEM_CNT" val="6"/>
  <p:tag name="KSO_WM_SLIDE_LAYOUT" val="a_b_l"/>
  <p:tag name="KSO_WM_SLIDE_LAYOUT_CNT" val="1_1_1"/>
  <p:tag name="KSO_WM_SLIDE_TYPE" val="contents"/>
  <p:tag name="KSO_WM_BEAUTIFY_FLAG" val="#wm#"/>
  <p:tag name="KSO_WM_DIAGRAM_GROUP_CODE" val="l1-1"/>
</p:tagLst>
</file>

<file path=ppt/tags/tag8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39"/>
  <p:tag name="MH" val="20150921105008"/>
  <p:tag name="MH_LIBRARY" val="GRAPHIC"/>
  <p:tag name="MH_ORDER" val="TextBox 14"/>
  <p:tag name="KSO_WM_UNIT_TYPE" val="b"/>
  <p:tag name="KSO_WM_UNIT_INDEX" val="1"/>
  <p:tag name="KSO_WM_UNIT_ID" val="custom160539_11*b*1"/>
  <p:tag name="KSO_WM_UNIT_CLEAR" val="1"/>
  <p:tag name="KSO_WM_UNIT_LAYERLEVEL" val="1"/>
  <p:tag name="KSO_WM_UNIT_VALUE" val="6"/>
  <p:tag name="KSO_WM_UNIT_ISCONTENTSTITLE" val="0"/>
  <p:tag name="KSO_WM_UNIT_HIGHLIGHT" val="0"/>
  <p:tag name="KSO_WM_UNIT_COMPATIBLE" val="0"/>
  <p:tag name="KSO_WM_UNIT_PRESET_TEXT" val="CONTENTS"/>
</p:tagLst>
</file>

<file path=ppt/tags/tag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39"/>
  <p:tag name="KSO_WM_UNIT_TYPE" val="a"/>
  <p:tag name="KSO_WM_UNIT_INDEX" val="1"/>
  <p:tag name="KSO_WM_UNIT_ID" val="custom16053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9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39"/>
  <p:tag name="MH" val="20150921105008"/>
  <p:tag name="MH_LIBRARY" val="GRAPHIC"/>
  <p:tag name="MH_ORDER" val="文本框 1"/>
  <p:tag name="KSO_WM_UNIT_TYPE" val="a"/>
  <p:tag name="KSO_WM_UNIT_INDEX" val="1"/>
  <p:tag name="KSO_WM_UNIT_ID" val="custom160539_11*a*1"/>
  <p:tag name="KSO_WM_UNIT_CLEAR" val="1"/>
  <p:tag name="KSO_WM_UNIT_LAYERLEVEL" val="1"/>
  <p:tag name="KSO_WM_UNIT_ISCONTENTSTITLE" val="1"/>
  <p:tag name="KSO_WM_UNIT_VALUE" val="3"/>
  <p:tag name="KSO_WM_UNIT_HIGHLIGHT" val="0"/>
  <p:tag name="KSO_WM_UNIT_COMPATIBLE" val="0"/>
  <p:tag name="KSO_WM_UNIT_PRESET_TEXT" val="目录"/>
</p:tagLst>
</file>

<file path=ppt/tags/tag91.xml><?xml version="1.0" encoding="utf-8"?>
<p:tagLst xmlns:a="http://schemas.openxmlformats.org/drawingml/2006/main" xmlns:r="http://schemas.openxmlformats.org/officeDocument/2006/relationships" xmlns:p="http://schemas.openxmlformats.org/presentationml/2006/main">
  <p:tag name="MH" val="20150921105008"/>
  <p:tag name="MH_LIBRARY" val="GRAPHIC"/>
  <p:tag name="KSO_WM_TEMPLATE_CATEGORY" val="custom"/>
  <p:tag name="KSO_WM_TEMPLATE_INDEX" val="160539"/>
  <p:tag name="KSO_WM_TAG_VERSION" val="1.0"/>
  <p:tag name="KSO_WM_SLIDE_ID" val="custom160539_11"/>
  <p:tag name="KSO_WM_SLIDE_INDEX" val="11"/>
  <p:tag name="KSO_WM_SLIDE_ITEM_CNT" val="6"/>
  <p:tag name="KSO_WM_SLIDE_LAYOUT" val="a_b_l"/>
  <p:tag name="KSO_WM_SLIDE_LAYOUT_CNT" val="1_1_1"/>
  <p:tag name="KSO_WM_SLIDE_TYPE" val="contents"/>
  <p:tag name="KSO_WM_BEAUTIFY_FLAG" val="#wm#"/>
  <p:tag name="KSO_WM_DIAGRAM_GROUP_CODE" val="l1-1"/>
</p:tagLst>
</file>

<file path=ppt/tags/tag9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39"/>
  <p:tag name="MH" val="20150921105008"/>
  <p:tag name="MH_LIBRARY" val="GRAPHIC"/>
  <p:tag name="MH_ORDER" val="TextBox 14"/>
  <p:tag name="KSO_WM_UNIT_TYPE" val="b"/>
  <p:tag name="KSO_WM_UNIT_INDEX" val="1"/>
  <p:tag name="KSO_WM_UNIT_ID" val="custom160539_11*b*1"/>
  <p:tag name="KSO_WM_UNIT_CLEAR" val="1"/>
  <p:tag name="KSO_WM_UNIT_LAYERLEVEL" val="1"/>
  <p:tag name="KSO_WM_UNIT_VALUE" val="6"/>
  <p:tag name="KSO_WM_UNIT_ISCONTENTSTITLE" val="0"/>
  <p:tag name="KSO_WM_UNIT_HIGHLIGHT" val="0"/>
  <p:tag name="KSO_WM_UNIT_COMPATIBLE" val="0"/>
  <p:tag name="KSO_WM_UNIT_PRESET_TEXT" val="CONTENTS"/>
</p:tagLst>
</file>

<file path=ppt/tags/tag9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39"/>
  <p:tag name="MH" val="20150921105008"/>
  <p:tag name="MH_LIBRARY" val="GRAPHIC"/>
  <p:tag name="MH_ORDER" val="文本框 1"/>
  <p:tag name="KSO_WM_UNIT_TYPE" val="a"/>
  <p:tag name="KSO_WM_UNIT_INDEX" val="1"/>
  <p:tag name="KSO_WM_UNIT_ID" val="custom160539_11*a*1"/>
  <p:tag name="KSO_WM_UNIT_CLEAR" val="1"/>
  <p:tag name="KSO_WM_UNIT_LAYERLEVEL" val="1"/>
  <p:tag name="KSO_WM_UNIT_ISCONTENTSTITLE" val="1"/>
  <p:tag name="KSO_WM_UNIT_VALUE" val="3"/>
  <p:tag name="KSO_WM_UNIT_HIGHLIGHT" val="0"/>
  <p:tag name="KSO_WM_UNIT_COMPATIBLE" val="0"/>
  <p:tag name="KSO_WM_UNIT_PRESET_TEXT" val="目录"/>
</p:tagLst>
</file>

<file path=ppt/tags/tag94.xml><?xml version="1.0" encoding="utf-8"?>
<p:tagLst xmlns:a="http://schemas.openxmlformats.org/drawingml/2006/main" xmlns:r="http://schemas.openxmlformats.org/officeDocument/2006/relationships" xmlns:p="http://schemas.openxmlformats.org/presentationml/2006/main">
  <p:tag name="MH" val="20150921105008"/>
  <p:tag name="MH_LIBRARY" val="GRAPHIC"/>
  <p:tag name="KSO_WM_TEMPLATE_CATEGORY" val="custom"/>
  <p:tag name="KSO_WM_TEMPLATE_INDEX" val="160539"/>
  <p:tag name="KSO_WM_TAG_VERSION" val="1.0"/>
  <p:tag name="KSO_WM_SLIDE_ID" val="custom160539_11"/>
  <p:tag name="KSO_WM_SLIDE_INDEX" val="11"/>
  <p:tag name="KSO_WM_SLIDE_ITEM_CNT" val="6"/>
  <p:tag name="KSO_WM_SLIDE_LAYOUT" val="a_b_l"/>
  <p:tag name="KSO_WM_SLIDE_LAYOUT_CNT" val="1_1_1"/>
  <p:tag name="KSO_WM_SLIDE_TYPE" val="contents"/>
  <p:tag name="KSO_WM_BEAUTIFY_FLAG" val="#wm#"/>
  <p:tag name="KSO_WM_DIAGRAM_GROUP_CODE" val="l1-1"/>
</p:tagLst>
</file>

<file path=ppt/tags/tag9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39"/>
  <p:tag name="MH" val="20150921105008"/>
  <p:tag name="MH_LIBRARY" val="GRAPHIC"/>
  <p:tag name="MH_ORDER" val="TextBox 14"/>
  <p:tag name="KSO_WM_UNIT_TYPE" val="b"/>
  <p:tag name="KSO_WM_UNIT_INDEX" val="1"/>
  <p:tag name="KSO_WM_UNIT_ID" val="custom160539_11*b*1"/>
  <p:tag name="KSO_WM_UNIT_CLEAR" val="1"/>
  <p:tag name="KSO_WM_UNIT_LAYERLEVEL" val="1"/>
  <p:tag name="KSO_WM_UNIT_VALUE" val="6"/>
  <p:tag name="KSO_WM_UNIT_ISCONTENTSTITLE" val="0"/>
  <p:tag name="KSO_WM_UNIT_HIGHLIGHT" val="0"/>
  <p:tag name="KSO_WM_UNIT_COMPATIBLE" val="0"/>
  <p:tag name="KSO_WM_UNIT_PRESET_TEXT" val="CONTENTS"/>
</p:tagLst>
</file>

<file path=ppt/tags/tag9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39"/>
  <p:tag name="MH" val="20150921105008"/>
  <p:tag name="MH_LIBRARY" val="GRAPHIC"/>
  <p:tag name="MH_ORDER" val="文本框 1"/>
  <p:tag name="KSO_WM_UNIT_TYPE" val="a"/>
  <p:tag name="KSO_WM_UNIT_INDEX" val="1"/>
  <p:tag name="KSO_WM_UNIT_ID" val="custom160539_11*a*1"/>
  <p:tag name="KSO_WM_UNIT_CLEAR" val="1"/>
  <p:tag name="KSO_WM_UNIT_LAYERLEVEL" val="1"/>
  <p:tag name="KSO_WM_UNIT_ISCONTENTSTITLE" val="1"/>
  <p:tag name="KSO_WM_UNIT_VALUE" val="3"/>
  <p:tag name="KSO_WM_UNIT_HIGHLIGHT" val="0"/>
  <p:tag name="KSO_WM_UNIT_COMPATIBLE" val="0"/>
  <p:tag name="KSO_WM_UNIT_PRESET_TEXT" val="目录"/>
</p:tagLst>
</file>

<file path=ppt/tags/tag97.xml><?xml version="1.0" encoding="utf-8"?>
<p:tagLst xmlns:a="http://schemas.openxmlformats.org/drawingml/2006/main" xmlns:r="http://schemas.openxmlformats.org/officeDocument/2006/relationships" xmlns:p="http://schemas.openxmlformats.org/presentationml/2006/main">
  <p:tag name="MH" val="20150921105008"/>
  <p:tag name="MH_LIBRARY" val="GRAPHIC"/>
  <p:tag name="KSO_WM_TEMPLATE_CATEGORY" val="custom"/>
  <p:tag name="KSO_WM_TEMPLATE_INDEX" val="160539"/>
  <p:tag name="KSO_WM_TAG_VERSION" val="1.0"/>
  <p:tag name="KSO_WM_SLIDE_ID" val="custom160539_11"/>
  <p:tag name="KSO_WM_SLIDE_INDEX" val="11"/>
  <p:tag name="KSO_WM_SLIDE_ITEM_CNT" val="6"/>
  <p:tag name="KSO_WM_SLIDE_LAYOUT" val="a_b_l"/>
  <p:tag name="KSO_WM_SLIDE_LAYOUT_CNT" val="1_1_1"/>
  <p:tag name="KSO_WM_SLIDE_TYPE" val="contents"/>
  <p:tag name="KSO_WM_BEAUTIFY_FLAG" val="#wm#"/>
  <p:tag name="KSO_WM_DIAGRAM_GROUP_CODE" val="l1-1"/>
</p:tagLst>
</file>

<file path=ppt/tags/tag9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39"/>
  <p:tag name="MH" val="20150921105008"/>
  <p:tag name="MH_LIBRARY" val="GRAPHIC"/>
  <p:tag name="MH_ORDER" val="文本框 1"/>
  <p:tag name="KSO_WM_UNIT_TYPE" val="a"/>
  <p:tag name="KSO_WM_UNIT_INDEX" val="1"/>
  <p:tag name="KSO_WM_UNIT_ID" val="custom160539_11*a*1"/>
  <p:tag name="KSO_WM_UNIT_CLEAR" val="1"/>
  <p:tag name="KSO_WM_UNIT_LAYERLEVEL" val="1"/>
  <p:tag name="KSO_WM_UNIT_ISCONTENTSTITLE" val="1"/>
  <p:tag name="KSO_WM_UNIT_VALUE" val="3"/>
  <p:tag name="KSO_WM_UNIT_HIGHLIGHT" val="0"/>
  <p:tag name="KSO_WM_UNIT_COMPATIBLE" val="0"/>
  <p:tag name="KSO_WM_UNIT_PRESET_TEXT" val="目录"/>
</p:tagLst>
</file>

<file path=ppt/tags/tag99.xml><?xml version="1.0" encoding="utf-8"?>
<p:tagLst xmlns:a="http://schemas.openxmlformats.org/drawingml/2006/main" xmlns:r="http://schemas.openxmlformats.org/officeDocument/2006/relationships" xmlns:p="http://schemas.openxmlformats.org/presentationml/2006/main">
  <p:tag name="MH" val="20150921105008"/>
  <p:tag name="MH_LIBRARY" val="GRAPHIC"/>
  <p:tag name="KSO_WM_TEMPLATE_CATEGORY" val="custom"/>
  <p:tag name="KSO_WM_TEMPLATE_INDEX" val="160539"/>
  <p:tag name="KSO_WM_TAG_VERSION" val="1.0"/>
  <p:tag name="KSO_WM_SLIDE_ID" val="custom160539_11"/>
  <p:tag name="KSO_WM_SLIDE_INDEX" val="11"/>
  <p:tag name="KSO_WM_SLIDE_ITEM_CNT" val="6"/>
  <p:tag name="KSO_WM_SLIDE_LAYOUT" val="a_b_l"/>
  <p:tag name="KSO_WM_SLIDE_LAYOUT_CNT" val="1_1_1"/>
  <p:tag name="KSO_WM_SLIDE_TYPE" val="contents"/>
  <p:tag name="KSO_WM_BEAUTIFY_FLAG" val="#wm#"/>
  <p:tag name="KSO_WM_DIAGRAM_GROUP_CODE" val="l1-1"/>
</p:tagLst>
</file>

<file path=ppt/theme/theme1.xml><?xml version="1.0" encoding="utf-8"?>
<a:theme xmlns:a="http://schemas.openxmlformats.org/drawingml/2006/main" name="A000120140530A99PPBG">
  <a:themeElements>
    <a:clrScheme name="160539">
      <a:dk1>
        <a:srgbClr val="5F5F5F"/>
      </a:dk1>
      <a:lt1>
        <a:srgbClr val="FFFFFF"/>
      </a:lt1>
      <a:dk2>
        <a:srgbClr val="5F5F5F"/>
      </a:dk2>
      <a:lt2>
        <a:srgbClr val="FFFFFF"/>
      </a:lt2>
      <a:accent1>
        <a:srgbClr val="1198EB"/>
      </a:accent1>
      <a:accent2>
        <a:srgbClr val="628EE3"/>
      </a:accent2>
      <a:accent3>
        <a:srgbClr val="2BC3B5"/>
      </a:accent3>
      <a:accent4>
        <a:srgbClr val="92D050"/>
      </a:accent4>
      <a:accent5>
        <a:srgbClr val="FFC000"/>
      </a:accent5>
      <a:accent6>
        <a:srgbClr val="C00000"/>
      </a:accent6>
      <a:hlink>
        <a:srgbClr val="00B0F0"/>
      </a:hlink>
      <a:folHlink>
        <a:srgbClr val="AFB2B4"/>
      </a:folHlink>
    </a:clrScheme>
    <a:fontScheme name="自定义 2">
      <a:majorFont>
        <a:latin typeface="Arial"/>
        <a:ea typeface="黑体"/>
        <a:cs typeface=""/>
      </a:majorFont>
      <a:minorFont>
        <a:latin typeface="Arial"/>
        <a:ea typeface="黑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TotalTime>
  <Words>3965</Words>
  <Application>Microsoft Office PowerPoint</Application>
  <PresentationFormat>宽屏</PresentationFormat>
  <Paragraphs>352</Paragraphs>
  <Slides>72</Slides>
  <Notes>72</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72</vt:i4>
      </vt:variant>
    </vt:vector>
  </HeadingPairs>
  <TitlesOfParts>
    <vt:vector size="76" baseType="lpstr">
      <vt:lpstr>Arial</vt:lpstr>
      <vt:lpstr>Arial Narrow</vt:lpstr>
      <vt:lpstr>Calibri</vt:lpstr>
      <vt:lpstr>A000120140530A99PPBG</vt:lpstr>
      <vt:lpstr>    冬 季 施 工 安 全</vt:lpstr>
      <vt:lpstr>什么是冬季施工</vt:lpstr>
      <vt:lpstr>目      录</vt:lpstr>
      <vt:lpstr>一、冬季施工危险源分析</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冬季常见天气现象</vt:lpstr>
      <vt:lpstr>    冬季常见天气现象</vt:lpstr>
      <vt:lpstr>PowerPoint 演示文稿</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Administrator</cp:lastModifiedBy>
  <cp:revision>298</cp:revision>
  <dcterms:created xsi:type="dcterms:W3CDTF">2015-09-21T02:24:00Z</dcterms:created>
  <dcterms:modified xsi:type="dcterms:W3CDTF">2021-02-03T13:47:37Z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2052-10.1.0.5975</vt:lpwstr>
  </property>
  <property fmtid="{D5CDD505-2E9C-101B-9397-08002B2CF9AE}" pid="3" name="name">
    <vt:lpwstr>蓝色简约风年中总结报告.pptx</vt:lpwstr>
  </property>
  <property fmtid="{D5CDD505-2E9C-101B-9397-08002B2CF9AE}" pid="4" name="fileid">
    <vt:lpwstr>861676</vt:lpwstr>
  </property>
  <property fmtid="{D5CDD505-2E9C-101B-9397-08002B2CF9AE}" pid="5" name="search_tags">
    <vt:lpwstr>PPT模板</vt:lpwstr>
  </property>
</Properties>
</file>