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 id="2147483667" r:id="rId4"/>
  </p:sldMasterIdLst>
  <p:notesMasterIdLst>
    <p:notesMasterId r:id="rId13"/>
  </p:notesMasterIdLst>
  <p:sldIdLst>
    <p:sldId id="548" r:id="rId5"/>
    <p:sldId id="549" r:id="rId6"/>
    <p:sldId id="550" r:id="rId7"/>
    <p:sldId id="551" r:id="rId8"/>
    <p:sldId id="552" r:id="rId9"/>
    <p:sldId id="553" r:id="rId10"/>
    <p:sldId id="554" r:id="rId11"/>
    <p:sldId id="555" r:id="rId12"/>
    <p:sldId id="556" r:id="rId14"/>
    <p:sldId id="557" r:id="rId15"/>
    <p:sldId id="558" r:id="rId16"/>
    <p:sldId id="559" r:id="rId17"/>
    <p:sldId id="560" r:id="rId18"/>
    <p:sldId id="561" r:id="rId19"/>
    <p:sldId id="562" r:id="rId20"/>
    <p:sldId id="563" r:id="rId21"/>
    <p:sldId id="564" r:id="rId22"/>
    <p:sldId id="565" r:id="rId23"/>
    <p:sldId id="566" r:id="rId24"/>
    <p:sldId id="567" r:id="rId25"/>
    <p:sldId id="568" r:id="rId26"/>
    <p:sldId id="569" r:id="rId27"/>
    <p:sldId id="570" r:id="rId28"/>
    <p:sldId id="571" r:id="rId29"/>
    <p:sldId id="572" r:id="rId30"/>
    <p:sldId id="573" r:id="rId31"/>
    <p:sldId id="574" r:id="rId32"/>
    <p:sldId id="575" r:id="rId33"/>
    <p:sldId id="576" r:id="rId34"/>
    <p:sldId id="577" r:id="rId35"/>
    <p:sldId id="578" r:id="rId36"/>
    <p:sldId id="579" r:id="rId37"/>
    <p:sldId id="580" r:id="rId38"/>
    <p:sldId id="581" r:id="rId39"/>
    <p:sldId id="582" r:id="rId40"/>
    <p:sldId id="583" r:id="rId41"/>
    <p:sldId id="584" r:id="rId42"/>
    <p:sldId id="585" r:id="rId43"/>
    <p:sldId id="586" r:id="rId44"/>
    <p:sldId id="587" r:id="rId45"/>
    <p:sldId id="588" r:id="rId46"/>
    <p:sldId id="589" r:id="rId47"/>
    <p:sldId id="590" r:id="rId48"/>
    <p:sldId id="591" r:id="rId49"/>
    <p:sldId id="592" r:id="rId50"/>
    <p:sldId id="593" r:id="rId51"/>
    <p:sldId id="594" r:id="rId52"/>
    <p:sldId id="595" r:id="rId53"/>
    <p:sldId id="596" r:id="rId54"/>
    <p:sldId id="597" r:id="rId55"/>
    <p:sldId id="598" r:id="rId56"/>
    <p:sldId id="599" r:id="rId57"/>
    <p:sldId id="600" r:id="rId58"/>
    <p:sldId id="601" r:id="rId59"/>
    <p:sldId id="602" r:id="rId60"/>
    <p:sldId id="603" r:id="rId61"/>
    <p:sldId id="604" r:id="rId62"/>
    <p:sldId id="605" r:id="rId63"/>
    <p:sldId id="606" r:id="rId64"/>
    <p:sldId id="607" r:id="rId65"/>
    <p:sldId id="608" r:id="rId66"/>
    <p:sldId id="609" r:id="rId67"/>
    <p:sldId id="610" r:id="rId68"/>
    <p:sldId id="611" r:id="rId69"/>
    <p:sldId id="612" r:id="rId70"/>
    <p:sldId id="613" r:id="rId71"/>
    <p:sldId id="614" r:id="rId72"/>
    <p:sldId id="615" r:id="rId73"/>
    <p:sldId id="616" r:id="rId74"/>
    <p:sldId id="617" r:id="rId75"/>
    <p:sldId id="618" r:id="rId76"/>
    <p:sldId id="619" r:id="rId77"/>
    <p:sldId id="620" r:id="rId78"/>
    <p:sldId id="621" r:id="rId79"/>
    <p:sldId id="622" r:id="rId80"/>
    <p:sldId id="623" r:id="rId81"/>
    <p:sldId id="624" r:id="rId82"/>
    <p:sldId id="625" r:id="rId83"/>
    <p:sldId id="626" r:id="rId84"/>
    <p:sldId id="627" r:id="rId85"/>
    <p:sldId id="628" r:id="rId86"/>
    <p:sldId id="629" r:id="rId87"/>
    <p:sldId id="630" r:id="rId88"/>
    <p:sldId id="631" r:id="rId89"/>
    <p:sldId id="632" r:id="rId90"/>
    <p:sldId id="633" r:id="rId91"/>
    <p:sldId id="634" r:id="rId92"/>
    <p:sldId id="635" r:id="rId93"/>
    <p:sldId id="636" r:id="rId94"/>
    <p:sldId id="637" r:id="rId95"/>
    <p:sldId id="638" r:id="rId96"/>
    <p:sldId id="639" r:id="rId97"/>
    <p:sldId id="640" r:id="rId98"/>
    <p:sldId id="641" r:id="rId99"/>
    <p:sldId id="642" r:id="rId100"/>
    <p:sldId id="643" r:id="rId10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4636"/>
    <a:srgbClr val="5C5C5C"/>
    <a:srgbClr val="94CDC4"/>
    <a:srgbClr val="FBA32E"/>
    <a:srgbClr val="1AA187"/>
    <a:srgbClr val="10977C"/>
    <a:srgbClr val="189A80"/>
    <a:srgbClr val="F09C2A"/>
    <a:srgbClr val="D24132"/>
    <a:srgbClr val="DFB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4444" autoAdjust="0"/>
  </p:normalViewPr>
  <p:slideViewPr>
    <p:cSldViewPr snapToGrid="0">
      <p:cViewPr varScale="1">
        <p:scale>
          <a:sx n="81" d="100"/>
          <a:sy n="81" d="100"/>
        </p:scale>
        <p:origin x="78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5.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notesMaster" Target="notesMasters/notesMaster1.xml"/><Relationship Id="rId12" Type="http://schemas.openxmlformats.org/officeDocument/2006/relationships/slide" Target="slides/slide8.xml"/><Relationship Id="rId11" Type="http://schemas.openxmlformats.org/officeDocument/2006/relationships/slide" Target="slides/slide7.xml"/><Relationship Id="rId105" Type="http://schemas.openxmlformats.org/officeDocument/2006/relationships/commentAuthors" Target="commentAuthors.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4C35C03-EC21-4A36-8E60-C9E8CD966C5A}" type="doc">
      <dgm:prSet loTypeId="urn:microsoft.com/office/officeart/2005/8/layout/arrow2" loCatId="process" qsTypeId="urn:microsoft.com/office/officeart/2005/8/quickstyle/simple1" qsCatId="simple" csTypeId="urn:microsoft.com/office/officeart/2005/8/colors/accent0_2" csCatId="mainScheme" phldr="1"/>
      <dgm:spPr/>
    </dgm:pt>
    <dgm:pt modelId="{2C2378B1-BC9D-42D0-9EE3-D40CBF3F922A}">
      <dgm:prSet phldrT="[文本]" custT="1"/>
      <dgm:spPr/>
      <dgm:t>
        <a:bodyPr/>
        <a:lstStyle/>
        <a:p>
          <a:r>
            <a:rPr lang="zh-CN" altLang="en-US" sz="2000" b="1" dirty="0">
              <a:solidFill>
                <a:srgbClr val="D24132"/>
              </a:solidFill>
              <a:latin typeface="微软雅黑" panose="020B0503020204020204" pitchFamily="34" charset="-122"/>
              <a:ea typeface="微软雅黑" panose="020B0503020204020204" pitchFamily="34" charset="-122"/>
            </a:rPr>
            <a:t>严格监督</a:t>
          </a:r>
        </a:p>
      </dgm:t>
    </dgm:pt>
    <dgm:pt modelId="{965F2828-8095-475F-8C06-26105834A86B}" cxnId="{3CA4D0B3-5210-4494-A4B6-ADF789D80DC3}" type="parTrans">
      <dgm:prSet/>
      <dgm:spPr/>
      <dgm:t>
        <a:bodyPr/>
        <a:lstStyle/>
        <a:p>
          <a:endParaRPr lang="zh-CN" altLang="en-US"/>
        </a:p>
      </dgm:t>
    </dgm:pt>
    <dgm:pt modelId="{A072DFDB-4B79-414F-9027-15D840085B55}" cxnId="{3CA4D0B3-5210-4494-A4B6-ADF789D80DC3}" type="sibTrans">
      <dgm:prSet/>
      <dgm:spPr/>
      <dgm:t>
        <a:bodyPr/>
        <a:lstStyle/>
        <a:p>
          <a:endParaRPr lang="zh-CN" altLang="en-US"/>
        </a:p>
      </dgm:t>
    </dgm:pt>
    <dgm:pt modelId="{40C24CF5-1BEF-4D8B-AFEC-9AEF757AD4FB}">
      <dgm:prSet phldrT="[文本]" custT="1"/>
      <dgm:spPr/>
      <dgm:t>
        <a:bodyPr/>
        <a:lstStyle/>
        <a:p>
          <a:r>
            <a:rPr lang="zh-CN" altLang="en-US" sz="2000" b="1" dirty="0">
              <a:solidFill>
                <a:srgbClr val="D24132"/>
              </a:solidFill>
              <a:latin typeface="微软雅黑" panose="020B0503020204020204" pitchFamily="34" charset="-122"/>
              <a:ea typeface="微软雅黑" panose="020B0503020204020204" pitchFamily="34" charset="-122"/>
            </a:rPr>
            <a:t>独立自主</a:t>
          </a:r>
        </a:p>
      </dgm:t>
    </dgm:pt>
    <dgm:pt modelId="{A62598E5-4A7C-4CC1-9DFC-8EB5491E7486}" cxnId="{8EDE5220-7E95-4F7B-8B7A-06A860F9DDD3}" type="parTrans">
      <dgm:prSet/>
      <dgm:spPr/>
      <dgm:t>
        <a:bodyPr/>
        <a:lstStyle/>
        <a:p>
          <a:endParaRPr lang="zh-CN" altLang="en-US"/>
        </a:p>
      </dgm:t>
    </dgm:pt>
    <dgm:pt modelId="{94802DE6-0900-463E-8679-652E4E29ABDE}" cxnId="{8EDE5220-7E95-4F7B-8B7A-06A860F9DDD3}" type="sibTrans">
      <dgm:prSet/>
      <dgm:spPr/>
      <dgm:t>
        <a:bodyPr/>
        <a:lstStyle/>
        <a:p>
          <a:endParaRPr lang="zh-CN" altLang="en-US"/>
        </a:p>
      </dgm:t>
    </dgm:pt>
    <dgm:pt modelId="{79614D8D-0970-4F1E-82CF-E60E9CD36D14}" type="pres">
      <dgm:prSet presAssocID="{74C35C03-EC21-4A36-8E60-C9E8CD966C5A}" presName="arrowDiagram" presStyleCnt="0">
        <dgm:presLayoutVars>
          <dgm:chMax val="5"/>
          <dgm:dir/>
          <dgm:resizeHandles val="exact"/>
        </dgm:presLayoutVars>
      </dgm:prSet>
      <dgm:spPr/>
    </dgm:pt>
    <dgm:pt modelId="{DB306966-C905-4C7C-A773-793FC35FC56E}" type="pres">
      <dgm:prSet presAssocID="{74C35C03-EC21-4A36-8E60-C9E8CD966C5A}" presName="arrow" presStyleLbl="bgShp" presStyleIdx="0" presStyleCnt="1" custLinFactNeighborX="-4087" custLinFactNeighborY="12045">
        <dgm:style>
          <a:lnRef idx="0">
            <a:schemeClr val="accent1"/>
          </a:lnRef>
          <a:fillRef idx="3">
            <a:schemeClr val="accent1"/>
          </a:fillRef>
          <a:effectRef idx="3">
            <a:schemeClr val="accent1"/>
          </a:effectRef>
          <a:fontRef idx="minor">
            <a:schemeClr val="lt1"/>
          </a:fontRef>
        </dgm:style>
      </dgm:prSet>
      <dgm:spPr>
        <a:solidFill>
          <a:srgbClr val="D24132"/>
        </a:solidFill>
      </dgm:spPr>
    </dgm:pt>
    <dgm:pt modelId="{7BF40F38-F97A-4AE5-A865-9BA708F1CD93}" type="pres">
      <dgm:prSet presAssocID="{74C35C03-EC21-4A36-8E60-C9E8CD966C5A}" presName="arrowDiagram2" presStyleCnt="0"/>
      <dgm:spPr/>
    </dgm:pt>
    <dgm:pt modelId="{EF1F166E-2143-4616-B085-3CE6871D4F73}" type="pres">
      <dgm:prSet presAssocID="{2C2378B1-BC9D-42D0-9EE3-D40CBF3F922A}" presName="bullet2a" presStyleLbl="node1" presStyleIdx="0" presStyleCnt="2" custLinFactNeighborX="-2508" custLinFactNeighborY="-39209"/>
      <dgm:spPr/>
    </dgm:pt>
    <dgm:pt modelId="{6FBED304-8714-4204-897B-1BD9121DECB4}" type="pres">
      <dgm:prSet presAssocID="{2C2378B1-BC9D-42D0-9EE3-D40CBF3F922A}" presName="textBox2a" presStyleLbl="revTx" presStyleIdx="0" presStyleCnt="2" custScaleY="53723">
        <dgm:presLayoutVars>
          <dgm:bulletEnabled val="1"/>
        </dgm:presLayoutVars>
      </dgm:prSet>
      <dgm:spPr/>
    </dgm:pt>
    <dgm:pt modelId="{0B6F370B-A08E-404E-8C67-5C4421005BFA}" type="pres">
      <dgm:prSet presAssocID="{40C24CF5-1BEF-4D8B-AFEC-9AEF757AD4FB}" presName="bullet2b" presStyleLbl="node1" presStyleIdx="1" presStyleCnt="2"/>
      <dgm:spPr/>
    </dgm:pt>
    <dgm:pt modelId="{075C31F5-8AD8-4F13-9C84-B09F45752B5A}" type="pres">
      <dgm:prSet presAssocID="{40C24CF5-1BEF-4D8B-AFEC-9AEF757AD4FB}" presName="textBox2b" presStyleLbl="revTx" presStyleIdx="1" presStyleCnt="2" custScaleX="117894" custScaleY="66434" custLinFactNeighborX="-8060" custLinFactNeighborY="10854">
        <dgm:presLayoutVars>
          <dgm:bulletEnabled val="1"/>
        </dgm:presLayoutVars>
      </dgm:prSet>
      <dgm:spPr/>
    </dgm:pt>
  </dgm:ptLst>
  <dgm:cxnLst>
    <dgm:cxn modelId="{8EDE5220-7E95-4F7B-8B7A-06A860F9DDD3}" srcId="{74C35C03-EC21-4A36-8E60-C9E8CD966C5A}" destId="{40C24CF5-1BEF-4D8B-AFEC-9AEF757AD4FB}" srcOrd="1" destOrd="0" parTransId="{A62598E5-4A7C-4CC1-9DFC-8EB5491E7486}" sibTransId="{94802DE6-0900-463E-8679-652E4E29ABDE}"/>
    <dgm:cxn modelId="{B14F462B-B543-4871-A387-B526BD1DD820}" type="presOf" srcId="{74C35C03-EC21-4A36-8E60-C9E8CD966C5A}" destId="{79614D8D-0970-4F1E-82CF-E60E9CD36D14}" srcOrd="0" destOrd="0" presId="urn:microsoft.com/office/officeart/2005/8/layout/arrow2"/>
    <dgm:cxn modelId="{01AC6D99-EC74-4F95-BC08-F28CC3A2C435}" type="presOf" srcId="{40C24CF5-1BEF-4D8B-AFEC-9AEF757AD4FB}" destId="{075C31F5-8AD8-4F13-9C84-B09F45752B5A}" srcOrd="0" destOrd="0" presId="urn:microsoft.com/office/officeart/2005/8/layout/arrow2"/>
    <dgm:cxn modelId="{3CA4D0B3-5210-4494-A4B6-ADF789D80DC3}" srcId="{74C35C03-EC21-4A36-8E60-C9E8CD966C5A}" destId="{2C2378B1-BC9D-42D0-9EE3-D40CBF3F922A}" srcOrd="0" destOrd="0" parTransId="{965F2828-8095-475F-8C06-26105834A86B}" sibTransId="{A072DFDB-4B79-414F-9027-15D840085B55}"/>
    <dgm:cxn modelId="{8D9336C8-54AC-4825-B968-FA99B297F678}" type="presOf" srcId="{2C2378B1-BC9D-42D0-9EE3-D40CBF3F922A}" destId="{6FBED304-8714-4204-897B-1BD9121DECB4}" srcOrd="0" destOrd="0" presId="urn:microsoft.com/office/officeart/2005/8/layout/arrow2"/>
    <dgm:cxn modelId="{564CAC78-28C1-432E-8EBE-36762B3BCB7F}" type="presParOf" srcId="{79614D8D-0970-4F1E-82CF-E60E9CD36D14}" destId="{DB306966-C905-4C7C-A773-793FC35FC56E}" srcOrd="0" destOrd="0" presId="urn:microsoft.com/office/officeart/2005/8/layout/arrow2"/>
    <dgm:cxn modelId="{4477EA1E-9B84-4DD3-A3C0-DC2433AEDC05}" type="presParOf" srcId="{79614D8D-0970-4F1E-82CF-E60E9CD36D14}" destId="{7BF40F38-F97A-4AE5-A865-9BA708F1CD93}" srcOrd="1" destOrd="0" presId="urn:microsoft.com/office/officeart/2005/8/layout/arrow2"/>
    <dgm:cxn modelId="{119D7DB3-E87C-4FC9-B619-2DACC4BE0A17}" type="presParOf" srcId="{7BF40F38-F97A-4AE5-A865-9BA708F1CD93}" destId="{EF1F166E-2143-4616-B085-3CE6871D4F73}" srcOrd="0" destOrd="0" presId="urn:microsoft.com/office/officeart/2005/8/layout/arrow2"/>
    <dgm:cxn modelId="{C25CA3A6-DD47-46A5-AA93-7D8CC63BE237}" type="presParOf" srcId="{7BF40F38-F97A-4AE5-A865-9BA708F1CD93}" destId="{6FBED304-8714-4204-897B-1BD9121DECB4}" srcOrd="1" destOrd="0" presId="urn:microsoft.com/office/officeart/2005/8/layout/arrow2"/>
    <dgm:cxn modelId="{778AD32E-A79E-48CF-A31E-9BFBB4AB17D3}" type="presParOf" srcId="{7BF40F38-F97A-4AE5-A865-9BA708F1CD93}" destId="{0B6F370B-A08E-404E-8C67-5C4421005BFA}" srcOrd="2" destOrd="0" presId="urn:microsoft.com/office/officeart/2005/8/layout/arrow2"/>
    <dgm:cxn modelId="{F0CA8F36-5687-4B10-A12D-66F0B2ECAE42}" type="presParOf" srcId="{7BF40F38-F97A-4AE5-A865-9BA708F1CD93}" destId="{075C31F5-8AD8-4F13-9C84-B09F45752B5A}" srcOrd="3"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C77DA-7EB1-41F1-A4DE-47D93EAF08B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ADD9A983-C52D-451E-9184-05F39BC42F7C}">
      <dgm:prSet phldrT="[文本]"/>
      <dgm:spPr>
        <a:solidFill>
          <a:srgbClr val="D24132"/>
        </a:solidFill>
      </dgm:spPr>
      <dgm:t>
        <a:bodyPr/>
        <a:lstStyle/>
        <a:p>
          <a:r>
            <a:rPr lang="zh-CN" altLang="en-US" b="1" dirty="0">
              <a:solidFill>
                <a:schemeClr val="bg1"/>
              </a:solidFill>
              <a:latin typeface="微软雅黑" panose="020B0503020204020204" pitchFamily="34" charset="-122"/>
              <a:ea typeface="微软雅黑" panose="020B0503020204020204" pitchFamily="34" charset="-122"/>
            </a:rPr>
            <a:t>观察</a:t>
          </a:r>
        </a:p>
      </dgm:t>
    </dgm:pt>
    <dgm:pt modelId="{0C8FADF6-00E4-490B-AB17-02CBFF5B7528}" cxnId="{A0E89829-AB98-4265-AD9F-6CB96E103D87}" type="parTrans">
      <dgm:prSet/>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083F0B6A-C5E8-46CA-A0F8-E3F33172C533}" cxnId="{A0E89829-AB98-4265-AD9F-6CB96E103D87}" type="sibTrans">
      <dgm:prSet/>
      <dgm:spPr>
        <a:solidFill>
          <a:srgbClr val="189A80"/>
        </a:solidFill>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A28C903A-C0AA-45FF-A686-C5C2B1CB67E9}">
      <dgm:prSet phldrT="[文本]"/>
      <dgm:spPr>
        <a:solidFill>
          <a:srgbClr val="D24132"/>
        </a:solidFill>
      </dgm:spPr>
      <dgm:t>
        <a:bodyPr/>
        <a:lstStyle/>
        <a:p>
          <a:r>
            <a:rPr lang="zh-CN" altLang="en-US" b="1" dirty="0">
              <a:solidFill>
                <a:schemeClr val="bg1"/>
              </a:solidFill>
              <a:latin typeface="微软雅黑" panose="020B0503020204020204" pitchFamily="34" charset="-122"/>
              <a:ea typeface="微软雅黑" panose="020B0503020204020204" pitchFamily="34" charset="-122"/>
            </a:rPr>
            <a:t>肯定</a:t>
          </a:r>
        </a:p>
      </dgm:t>
    </dgm:pt>
    <dgm:pt modelId="{5C129D0C-E461-4F17-8F1B-FECC8D9AE8B5}" cxnId="{EF399EB6-A485-4134-846D-D81AC6769AFF}" type="parTrans">
      <dgm:prSet/>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555BA061-3948-4D9A-ABFF-83A608F97FDD}" cxnId="{EF399EB6-A485-4134-846D-D81AC6769AFF}" type="sibTrans">
      <dgm:prSet/>
      <dgm:spPr>
        <a:solidFill>
          <a:srgbClr val="189A80"/>
        </a:solidFill>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05361579-E974-4A82-B7DD-167C9DDD47FE}">
      <dgm:prSet phldrT="[文本]"/>
      <dgm:spPr>
        <a:solidFill>
          <a:srgbClr val="D24132"/>
        </a:solidFill>
      </dgm:spPr>
      <dgm:t>
        <a:bodyPr/>
        <a:lstStyle/>
        <a:p>
          <a:r>
            <a:rPr lang="zh-CN" altLang="en-US" b="1" dirty="0">
              <a:solidFill>
                <a:schemeClr val="bg1"/>
              </a:solidFill>
              <a:latin typeface="微软雅黑" panose="020B0503020204020204" pitchFamily="34" charset="-122"/>
              <a:ea typeface="微软雅黑" panose="020B0503020204020204" pitchFamily="34" charset="-122"/>
            </a:rPr>
            <a:t>讨论</a:t>
          </a:r>
        </a:p>
      </dgm:t>
    </dgm:pt>
    <dgm:pt modelId="{96D45EA8-BC86-4F0E-805E-D3034F9B8E55}" cxnId="{009F0B71-3E37-4F34-969E-6074BB080139}" type="parTrans">
      <dgm:prSet/>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242C66E1-D159-4E93-BC09-4525A4CEB174}" cxnId="{009F0B71-3E37-4F34-969E-6074BB080139}" type="sibTrans">
      <dgm:prSet/>
      <dgm:spPr>
        <a:solidFill>
          <a:srgbClr val="189A80"/>
        </a:solidFill>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2042D285-71BF-4D74-91AE-4DBBB5DBC424}">
      <dgm:prSet phldrT="[文本]"/>
      <dgm:spPr>
        <a:solidFill>
          <a:srgbClr val="D24132"/>
        </a:solidFill>
      </dgm:spPr>
      <dgm:t>
        <a:bodyPr/>
        <a:lstStyle/>
        <a:p>
          <a:r>
            <a:rPr lang="zh-CN" altLang="en-US" b="1" dirty="0">
              <a:solidFill>
                <a:schemeClr val="bg1"/>
              </a:solidFill>
              <a:latin typeface="微软雅黑" panose="020B0503020204020204" pitchFamily="34" charset="-122"/>
              <a:ea typeface="微软雅黑" panose="020B0503020204020204" pitchFamily="34" charset="-122"/>
            </a:rPr>
            <a:t>承诺</a:t>
          </a:r>
        </a:p>
      </dgm:t>
    </dgm:pt>
    <dgm:pt modelId="{EF1D2D5A-9E6D-4587-8F71-10B232236EFE}" cxnId="{738F94ED-B701-4767-B448-8D71ADC7F6C8}" type="parTrans">
      <dgm:prSet/>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C69C405F-F537-462E-A112-B624D9040BF4}" cxnId="{738F94ED-B701-4767-B448-8D71ADC7F6C8}" type="sibTrans">
      <dgm:prSet/>
      <dgm:spPr>
        <a:solidFill>
          <a:srgbClr val="189A80"/>
        </a:solidFill>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02194570-16B9-4C9C-BBA8-81A8878A8446}">
      <dgm:prSet phldrT="[文本]"/>
      <dgm:spPr>
        <a:solidFill>
          <a:srgbClr val="D24132"/>
        </a:solidFill>
      </dgm:spPr>
      <dgm:t>
        <a:bodyPr/>
        <a:lstStyle/>
        <a:p>
          <a:r>
            <a:rPr lang="zh-CN" altLang="en-US" b="1" dirty="0">
              <a:solidFill>
                <a:schemeClr val="bg1"/>
              </a:solidFill>
              <a:latin typeface="微软雅黑" panose="020B0503020204020204" pitchFamily="34" charset="-122"/>
              <a:ea typeface="微软雅黑" panose="020B0503020204020204" pitchFamily="34" charset="-122"/>
            </a:rPr>
            <a:t>沟通</a:t>
          </a:r>
        </a:p>
      </dgm:t>
    </dgm:pt>
    <dgm:pt modelId="{512346B8-9625-4239-804F-E371C15AF75F}" cxnId="{E0B3A0D1-3C71-447A-ABF2-77660454F2D4}" type="parTrans">
      <dgm:prSet/>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9BDE2720-1E5B-4DA3-9361-ECB39488DE47}" cxnId="{E0B3A0D1-3C71-447A-ABF2-77660454F2D4}" type="sibTrans">
      <dgm:prSet/>
      <dgm:spPr>
        <a:solidFill>
          <a:srgbClr val="189A80"/>
        </a:solidFill>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FFADA036-3240-40AF-8202-FEC78CA840E6}">
      <dgm:prSet phldrT="[文本]"/>
      <dgm:spPr>
        <a:solidFill>
          <a:srgbClr val="D24132"/>
        </a:solidFill>
      </dgm:spPr>
      <dgm:t>
        <a:bodyPr/>
        <a:lstStyle/>
        <a:p>
          <a:r>
            <a:rPr lang="zh-CN" altLang="en-US" b="1" dirty="0">
              <a:solidFill>
                <a:schemeClr val="bg1"/>
              </a:solidFill>
              <a:latin typeface="微软雅黑" panose="020B0503020204020204" pitchFamily="34" charset="-122"/>
              <a:ea typeface="微软雅黑" panose="020B0503020204020204" pitchFamily="34" charset="-122"/>
            </a:rPr>
            <a:t>感谢</a:t>
          </a:r>
        </a:p>
      </dgm:t>
    </dgm:pt>
    <dgm:pt modelId="{8D1B85B1-F394-4FB5-98BF-996BB72840A4}" cxnId="{DF24D299-7EF7-4C17-88BC-F6FBD604B83F}" type="parTrans">
      <dgm:prSet/>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A28980C1-F74B-4644-9609-5DF56B2BEA5E}" cxnId="{DF24D299-7EF7-4C17-88BC-F6FBD604B83F}" type="sibTrans">
      <dgm:prSet/>
      <dgm:spPr>
        <a:solidFill>
          <a:srgbClr val="189A80"/>
        </a:solidFill>
      </dgm:spPr>
      <dgm:t>
        <a:bodyPr/>
        <a:lstStyle/>
        <a:p>
          <a:endParaRPr lang="zh-CN" altLang="en-US" b="1">
            <a:solidFill>
              <a:schemeClr val="bg1"/>
            </a:solidFill>
            <a:latin typeface="微软雅黑" panose="020B0503020204020204" pitchFamily="34" charset="-122"/>
            <a:ea typeface="微软雅黑" panose="020B0503020204020204" pitchFamily="34" charset="-122"/>
          </a:endParaRPr>
        </a:p>
      </dgm:t>
    </dgm:pt>
    <dgm:pt modelId="{1AC01EFC-EEAB-4502-8E4E-1107BCCA993A}" type="pres">
      <dgm:prSet presAssocID="{360C77DA-7EB1-41F1-A4DE-47D93EAF08B9}" presName="cycle" presStyleCnt="0">
        <dgm:presLayoutVars>
          <dgm:dir/>
          <dgm:resizeHandles val="exact"/>
        </dgm:presLayoutVars>
      </dgm:prSet>
      <dgm:spPr/>
    </dgm:pt>
    <dgm:pt modelId="{D3731E00-B33A-47AA-8C18-DDB667043E0E}" type="pres">
      <dgm:prSet presAssocID="{ADD9A983-C52D-451E-9184-05F39BC42F7C}" presName="node" presStyleLbl="node1" presStyleIdx="0" presStyleCnt="6" custScaleX="110951" custScaleY="107958">
        <dgm:presLayoutVars>
          <dgm:bulletEnabled val="1"/>
        </dgm:presLayoutVars>
      </dgm:prSet>
      <dgm:spPr/>
    </dgm:pt>
    <dgm:pt modelId="{B8336DEF-B0EF-4CBC-9132-528D9D1DA120}" type="pres">
      <dgm:prSet presAssocID="{083F0B6A-C5E8-46CA-A0F8-E3F33172C533}" presName="sibTrans" presStyleLbl="sibTrans2D1" presStyleIdx="0" presStyleCnt="6"/>
      <dgm:spPr/>
    </dgm:pt>
    <dgm:pt modelId="{9589B6DE-D023-4021-A5B8-B56962F1AB98}" type="pres">
      <dgm:prSet presAssocID="{083F0B6A-C5E8-46CA-A0F8-E3F33172C533}" presName="connectorText" presStyleLbl="sibTrans2D1" presStyleIdx="0" presStyleCnt="6"/>
      <dgm:spPr/>
    </dgm:pt>
    <dgm:pt modelId="{794974A6-0BA6-4510-87CB-6A364E8D229E}" type="pres">
      <dgm:prSet presAssocID="{A28C903A-C0AA-45FF-A686-C5C2B1CB67E9}" presName="node" presStyleLbl="node1" presStyleIdx="1" presStyleCnt="6" custScaleX="110951" custScaleY="107958">
        <dgm:presLayoutVars>
          <dgm:bulletEnabled val="1"/>
        </dgm:presLayoutVars>
      </dgm:prSet>
      <dgm:spPr/>
    </dgm:pt>
    <dgm:pt modelId="{235D32C7-3436-4D5B-AE8E-35D11A528CC7}" type="pres">
      <dgm:prSet presAssocID="{555BA061-3948-4D9A-ABFF-83A608F97FDD}" presName="sibTrans" presStyleLbl="sibTrans2D1" presStyleIdx="1" presStyleCnt="6"/>
      <dgm:spPr/>
    </dgm:pt>
    <dgm:pt modelId="{58B88D3E-BAC5-47F3-A785-F5ABA5C652D8}" type="pres">
      <dgm:prSet presAssocID="{555BA061-3948-4D9A-ABFF-83A608F97FDD}" presName="connectorText" presStyleLbl="sibTrans2D1" presStyleIdx="1" presStyleCnt="6"/>
      <dgm:spPr/>
    </dgm:pt>
    <dgm:pt modelId="{9503FA75-DFF6-4301-B3F1-F9282D420675}" type="pres">
      <dgm:prSet presAssocID="{05361579-E974-4A82-B7DD-167C9DDD47FE}" presName="node" presStyleLbl="node1" presStyleIdx="2" presStyleCnt="6" custScaleX="110951" custScaleY="107958">
        <dgm:presLayoutVars>
          <dgm:bulletEnabled val="1"/>
        </dgm:presLayoutVars>
      </dgm:prSet>
      <dgm:spPr/>
    </dgm:pt>
    <dgm:pt modelId="{34CD5B9C-4C15-498B-86C0-67342F350D9C}" type="pres">
      <dgm:prSet presAssocID="{242C66E1-D159-4E93-BC09-4525A4CEB174}" presName="sibTrans" presStyleLbl="sibTrans2D1" presStyleIdx="2" presStyleCnt="6"/>
      <dgm:spPr/>
    </dgm:pt>
    <dgm:pt modelId="{CF032719-C568-40C8-BD3E-60F8A472EAA8}" type="pres">
      <dgm:prSet presAssocID="{242C66E1-D159-4E93-BC09-4525A4CEB174}" presName="connectorText" presStyleLbl="sibTrans2D1" presStyleIdx="2" presStyleCnt="6"/>
      <dgm:spPr/>
    </dgm:pt>
    <dgm:pt modelId="{25566C37-3EC3-4891-A266-F6BA1FD71F87}" type="pres">
      <dgm:prSet presAssocID="{2042D285-71BF-4D74-91AE-4DBBB5DBC424}" presName="node" presStyleLbl="node1" presStyleIdx="3" presStyleCnt="6" custScaleX="110951" custScaleY="107958">
        <dgm:presLayoutVars>
          <dgm:bulletEnabled val="1"/>
        </dgm:presLayoutVars>
      </dgm:prSet>
      <dgm:spPr/>
    </dgm:pt>
    <dgm:pt modelId="{01449096-4D33-4C2E-9B5B-4E819F3C8CDC}" type="pres">
      <dgm:prSet presAssocID="{C69C405F-F537-462E-A112-B624D9040BF4}" presName="sibTrans" presStyleLbl="sibTrans2D1" presStyleIdx="3" presStyleCnt="6"/>
      <dgm:spPr/>
    </dgm:pt>
    <dgm:pt modelId="{9A7D6820-99B1-4F52-B0CC-A594B83ECDBF}" type="pres">
      <dgm:prSet presAssocID="{C69C405F-F537-462E-A112-B624D9040BF4}" presName="connectorText" presStyleLbl="sibTrans2D1" presStyleIdx="3" presStyleCnt="6"/>
      <dgm:spPr/>
    </dgm:pt>
    <dgm:pt modelId="{C21F9BCC-7D2B-4A84-9ED7-B21F72DB5DC3}" type="pres">
      <dgm:prSet presAssocID="{02194570-16B9-4C9C-BBA8-81A8878A8446}" presName="node" presStyleLbl="node1" presStyleIdx="4" presStyleCnt="6" custScaleX="110951" custScaleY="107958">
        <dgm:presLayoutVars>
          <dgm:bulletEnabled val="1"/>
        </dgm:presLayoutVars>
      </dgm:prSet>
      <dgm:spPr/>
    </dgm:pt>
    <dgm:pt modelId="{C22B5F3C-8C30-45DA-8959-DCF6F15F00DF}" type="pres">
      <dgm:prSet presAssocID="{9BDE2720-1E5B-4DA3-9361-ECB39488DE47}" presName="sibTrans" presStyleLbl="sibTrans2D1" presStyleIdx="4" presStyleCnt="6"/>
      <dgm:spPr/>
    </dgm:pt>
    <dgm:pt modelId="{F21BCAB3-8486-4F66-B552-269F46E529CC}" type="pres">
      <dgm:prSet presAssocID="{9BDE2720-1E5B-4DA3-9361-ECB39488DE47}" presName="connectorText" presStyleLbl="sibTrans2D1" presStyleIdx="4" presStyleCnt="6"/>
      <dgm:spPr/>
    </dgm:pt>
    <dgm:pt modelId="{E2ACA43B-F26A-4C4B-B9A2-1BB451A82C91}" type="pres">
      <dgm:prSet presAssocID="{FFADA036-3240-40AF-8202-FEC78CA840E6}" presName="node" presStyleLbl="node1" presStyleIdx="5" presStyleCnt="6" custScaleX="110951" custScaleY="107958">
        <dgm:presLayoutVars>
          <dgm:bulletEnabled val="1"/>
        </dgm:presLayoutVars>
      </dgm:prSet>
      <dgm:spPr/>
    </dgm:pt>
    <dgm:pt modelId="{B5CD10DB-4688-4EDA-A782-9187CB1AF8F8}" type="pres">
      <dgm:prSet presAssocID="{A28980C1-F74B-4644-9609-5DF56B2BEA5E}" presName="sibTrans" presStyleLbl="sibTrans2D1" presStyleIdx="5" presStyleCnt="6"/>
      <dgm:spPr/>
    </dgm:pt>
    <dgm:pt modelId="{E84801EA-446F-431C-A46E-314AE2357F94}" type="pres">
      <dgm:prSet presAssocID="{A28980C1-F74B-4644-9609-5DF56B2BEA5E}" presName="connectorText" presStyleLbl="sibTrans2D1" presStyleIdx="5" presStyleCnt="6"/>
      <dgm:spPr/>
    </dgm:pt>
  </dgm:ptLst>
  <dgm:cxnLst>
    <dgm:cxn modelId="{AFBEF409-13ED-4C34-A325-DAB263972616}" type="presOf" srcId="{C69C405F-F537-462E-A112-B624D9040BF4}" destId="{9A7D6820-99B1-4F52-B0CC-A594B83ECDBF}" srcOrd="1" destOrd="0" presId="urn:microsoft.com/office/officeart/2005/8/layout/cycle2"/>
    <dgm:cxn modelId="{D4D0BC22-D3AD-4035-8433-FB4C3CC755BE}" type="presOf" srcId="{2042D285-71BF-4D74-91AE-4DBBB5DBC424}" destId="{25566C37-3EC3-4891-A266-F6BA1FD71F87}" srcOrd="0" destOrd="0" presId="urn:microsoft.com/office/officeart/2005/8/layout/cycle2"/>
    <dgm:cxn modelId="{E9672D29-425D-47C9-ABF7-E233C3D2E812}" type="presOf" srcId="{083F0B6A-C5E8-46CA-A0F8-E3F33172C533}" destId="{B8336DEF-B0EF-4CBC-9132-528D9D1DA120}" srcOrd="0" destOrd="0" presId="urn:microsoft.com/office/officeart/2005/8/layout/cycle2"/>
    <dgm:cxn modelId="{A0E89829-AB98-4265-AD9F-6CB96E103D87}" srcId="{360C77DA-7EB1-41F1-A4DE-47D93EAF08B9}" destId="{ADD9A983-C52D-451E-9184-05F39BC42F7C}" srcOrd="0" destOrd="0" parTransId="{0C8FADF6-00E4-490B-AB17-02CBFF5B7528}" sibTransId="{083F0B6A-C5E8-46CA-A0F8-E3F33172C533}"/>
    <dgm:cxn modelId="{16560532-2901-423E-BF0D-E26B38691A7D}" type="presOf" srcId="{360C77DA-7EB1-41F1-A4DE-47D93EAF08B9}" destId="{1AC01EFC-EEAB-4502-8E4E-1107BCCA993A}" srcOrd="0" destOrd="0" presId="urn:microsoft.com/office/officeart/2005/8/layout/cycle2"/>
    <dgm:cxn modelId="{8272233D-979B-4AC9-88E1-04C629DE6C5C}" type="presOf" srcId="{ADD9A983-C52D-451E-9184-05F39BC42F7C}" destId="{D3731E00-B33A-47AA-8C18-DDB667043E0E}" srcOrd="0" destOrd="0" presId="urn:microsoft.com/office/officeart/2005/8/layout/cycle2"/>
    <dgm:cxn modelId="{3C157E61-2154-40C4-B451-7AC574388242}" type="presOf" srcId="{083F0B6A-C5E8-46CA-A0F8-E3F33172C533}" destId="{9589B6DE-D023-4021-A5B8-B56962F1AB98}" srcOrd="1" destOrd="0" presId="urn:microsoft.com/office/officeart/2005/8/layout/cycle2"/>
    <dgm:cxn modelId="{9F451544-F1B4-408F-B62B-B6FB0CD96378}" type="presOf" srcId="{05361579-E974-4A82-B7DD-167C9DDD47FE}" destId="{9503FA75-DFF6-4301-B3F1-F9282D420675}" srcOrd="0" destOrd="0" presId="urn:microsoft.com/office/officeart/2005/8/layout/cycle2"/>
    <dgm:cxn modelId="{2BD10B6A-6C55-4708-8506-D066F477D4C0}" type="presOf" srcId="{A28980C1-F74B-4644-9609-5DF56B2BEA5E}" destId="{E84801EA-446F-431C-A46E-314AE2357F94}" srcOrd="1" destOrd="0" presId="urn:microsoft.com/office/officeart/2005/8/layout/cycle2"/>
    <dgm:cxn modelId="{91332B4A-C8D2-4F08-B254-DB22A6224131}" type="presOf" srcId="{A28980C1-F74B-4644-9609-5DF56B2BEA5E}" destId="{B5CD10DB-4688-4EDA-A782-9187CB1AF8F8}" srcOrd="0" destOrd="0" presId="urn:microsoft.com/office/officeart/2005/8/layout/cycle2"/>
    <dgm:cxn modelId="{009F0B71-3E37-4F34-969E-6074BB080139}" srcId="{360C77DA-7EB1-41F1-A4DE-47D93EAF08B9}" destId="{05361579-E974-4A82-B7DD-167C9DDD47FE}" srcOrd="2" destOrd="0" parTransId="{96D45EA8-BC86-4F0E-805E-D3034F9B8E55}" sibTransId="{242C66E1-D159-4E93-BC09-4525A4CEB174}"/>
    <dgm:cxn modelId="{163A8A54-7C47-41F9-81D6-1D6ACC048D53}" type="presOf" srcId="{555BA061-3948-4D9A-ABFF-83A608F97FDD}" destId="{235D32C7-3436-4D5B-AE8E-35D11A528CC7}" srcOrd="0" destOrd="0" presId="urn:microsoft.com/office/officeart/2005/8/layout/cycle2"/>
    <dgm:cxn modelId="{FF9AB48F-0A3F-434B-99C8-E31D6836B27C}" type="presOf" srcId="{555BA061-3948-4D9A-ABFF-83A608F97FDD}" destId="{58B88D3E-BAC5-47F3-A785-F5ABA5C652D8}" srcOrd="1" destOrd="0" presId="urn:microsoft.com/office/officeart/2005/8/layout/cycle2"/>
    <dgm:cxn modelId="{C241E18F-1D4D-4571-A42D-F51301106D0B}" type="presOf" srcId="{9BDE2720-1E5B-4DA3-9361-ECB39488DE47}" destId="{C22B5F3C-8C30-45DA-8959-DCF6F15F00DF}" srcOrd="0" destOrd="0" presId="urn:microsoft.com/office/officeart/2005/8/layout/cycle2"/>
    <dgm:cxn modelId="{78715896-691C-4A08-BB59-54D03788A64C}" type="presOf" srcId="{02194570-16B9-4C9C-BBA8-81A8878A8446}" destId="{C21F9BCC-7D2B-4A84-9ED7-B21F72DB5DC3}" srcOrd="0" destOrd="0" presId="urn:microsoft.com/office/officeart/2005/8/layout/cycle2"/>
    <dgm:cxn modelId="{DF24D299-7EF7-4C17-88BC-F6FBD604B83F}" srcId="{360C77DA-7EB1-41F1-A4DE-47D93EAF08B9}" destId="{FFADA036-3240-40AF-8202-FEC78CA840E6}" srcOrd="5" destOrd="0" parTransId="{8D1B85B1-F394-4FB5-98BF-996BB72840A4}" sibTransId="{A28980C1-F74B-4644-9609-5DF56B2BEA5E}"/>
    <dgm:cxn modelId="{D9831CA9-C174-4C96-B470-982F1D778E9F}" type="presOf" srcId="{242C66E1-D159-4E93-BC09-4525A4CEB174}" destId="{34CD5B9C-4C15-498B-86C0-67342F350D9C}" srcOrd="0" destOrd="0" presId="urn:microsoft.com/office/officeart/2005/8/layout/cycle2"/>
    <dgm:cxn modelId="{EF399EB6-A485-4134-846D-D81AC6769AFF}" srcId="{360C77DA-7EB1-41F1-A4DE-47D93EAF08B9}" destId="{A28C903A-C0AA-45FF-A686-C5C2B1CB67E9}" srcOrd="1" destOrd="0" parTransId="{5C129D0C-E461-4F17-8F1B-FECC8D9AE8B5}" sibTransId="{555BA061-3948-4D9A-ABFF-83A608F97FDD}"/>
    <dgm:cxn modelId="{369912BB-3851-403C-8B88-5FEB25080C05}" type="presOf" srcId="{A28C903A-C0AA-45FF-A686-C5C2B1CB67E9}" destId="{794974A6-0BA6-4510-87CB-6A364E8D229E}" srcOrd="0" destOrd="0" presId="urn:microsoft.com/office/officeart/2005/8/layout/cycle2"/>
    <dgm:cxn modelId="{3ECB6ED1-4CA8-46D2-8B44-931915885534}" type="presOf" srcId="{242C66E1-D159-4E93-BC09-4525A4CEB174}" destId="{CF032719-C568-40C8-BD3E-60F8A472EAA8}" srcOrd="1" destOrd="0" presId="urn:microsoft.com/office/officeart/2005/8/layout/cycle2"/>
    <dgm:cxn modelId="{E0B3A0D1-3C71-447A-ABF2-77660454F2D4}" srcId="{360C77DA-7EB1-41F1-A4DE-47D93EAF08B9}" destId="{02194570-16B9-4C9C-BBA8-81A8878A8446}" srcOrd="4" destOrd="0" parTransId="{512346B8-9625-4239-804F-E371C15AF75F}" sibTransId="{9BDE2720-1E5B-4DA3-9361-ECB39488DE47}"/>
    <dgm:cxn modelId="{D0B957E0-0834-48DC-9DCE-EC35D5514207}" type="presOf" srcId="{C69C405F-F537-462E-A112-B624D9040BF4}" destId="{01449096-4D33-4C2E-9B5B-4E819F3C8CDC}" srcOrd="0" destOrd="0" presId="urn:microsoft.com/office/officeart/2005/8/layout/cycle2"/>
    <dgm:cxn modelId="{738F94ED-B701-4767-B448-8D71ADC7F6C8}" srcId="{360C77DA-7EB1-41F1-A4DE-47D93EAF08B9}" destId="{2042D285-71BF-4D74-91AE-4DBBB5DBC424}" srcOrd="3" destOrd="0" parTransId="{EF1D2D5A-9E6D-4587-8F71-10B232236EFE}" sibTransId="{C69C405F-F537-462E-A112-B624D9040BF4}"/>
    <dgm:cxn modelId="{2041C7F0-6A60-49B0-AC12-F4608384E643}" type="presOf" srcId="{FFADA036-3240-40AF-8202-FEC78CA840E6}" destId="{E2ACA43B-F26A-4C4B-B9A2-1BB451A82C91}" srcOrd="0" destOrd="0" presId="urn:microsoft.com/office/officeart/2005/8/layout/cycle2"/>
    <dgm:cxn modelId="{9C0B5BF3-5A66-4C02-80C2-37FA65E343D5}" type="presOf" srcId="{9BDE2720-1E5B-4DA3-9361-ECB39488DE47}" destId="{F21BCAB3-8486-4F66-B552-269F46E529CC}" srcOrd="1" destOrd="0" presId="urn:microsoft.com/office/officeart/2005/8/layout/cycle2"/>
    <dgm:cxn modelId="{94AC8F4E-D68B-4F25-8636-28FF578EF3B9}" type="presParOf" srcId="{1AC01EFC-EEAB-4502-8E4E-1107BCCA993A}" destId="{D3731E00-B33A-47AA-8C18-DDB667043E0E}" srcOrd="0" destOrd="0" presId="urn:microsoft.com/office/officeart/2005/8/layout/cycle2"/>
    <dgm:cxn modelId="{BB67610E-54F3-4711-9910-59DAB6E56F0D}" type="presParOf" srcId="{1AC01EFC-EEAB-4502-8E4E-1107BCCA993A}" destId="{B8336DEF-B0EF-4CBC-9132-528D9D1DA120}" srcOrd="1" destOrd="0" presId="urn:microsoft.com/office/officeart/2005/8/layout/cycle2"/>
    <dgm:cxn modelId="{AF5755B4-24EB-41B9-B49D-E436F86DBEF9}" type="presParOf" srcId="{B8336DEF-B0EF-4CBC-9132-528D9D1DA120}" destId="{9589B6DE-D023-4021-A5B8-B56962F1AB98}" srcOrd="0" destOrd="0" presId="urn:microsoft.com/office/officeart/2005/8/layout/cycle2"/>
    <dgm:cxn modelId="{E8B56E07-5462-4418-8C4C-E52478BDAE42}" type="presParOf" srcId="{1AC01EFC-EEAB-4502-8E4E-1107BCCA993A}" destId="{794974A6-0BA6-4510-87CB-6A364E8D229E}" srcOrd="2" destOrd="0" presId="urn:microsoft.com/office/officeart/2005/8/layout/cycle2"/>
    <dgm:cxn modelId="{99FA0319-F21A-4912-8CFA-57C2E302DD78}" type="presParOf" srcId="{1AC01EFC-EEAB-4502-8E4E-1107BCCA993A}" destId="{235D32C7-3436-4D5B-AE8E-35D11A528CC7}" srcOrd="3" destOrd="0" presId="urn:microsoft.com/office/officeart/2005/8/layout/cycle2"/>
    <dgm:cxn modelId="{8A459C4E-A6ED-4FD8-AD2E-6D8E430D63D8}" type="presParOf" srcId="{235D32C7-3436-4D5B-AE8E-35D11A528CC7}" destId="{58B88D3E-BAC5-47F3-A785-F5ABA5C652D8}" srcOrd="0" destOrd="0" presId="urn:microsoft.com/office/officeart/2005/8/layout/cycle2"/>
    <dgm:cxn modelId="{7D0FC9FD-8783-4AD0-9A2B-6E1F43B47EB2}" type="presParOf" srcId="{1AC01EFC-EEAB-4502-8E4E-1107BCCA993A}" destId="{9503FA75-DFF6-4301-B3F1-F9282D420675}" srcOrd="4" destOrd="0" presId="urn:microsoft.com/office/officeart/2005/8/layout/cycle2"/>
    <dgm:cxn modelId="{7AA2503A-DD72-43A5-B813-3D0A46FFC9E5}" type="presParOf" srcId="{1AC01EFC-EEAB-4502-8E4E-1107BCCA993A}" destId="{34CD5B9C-4C15-498B-86C0-67342F350D9C}" srcOrd="5" destOrd="0" presId="urn:microsoft.com/office/officeart/2005/8/layout/cycle2"/>
    <dgm:cxn modelId="{3EBECFC0-A43B-4209-AF19-A5AD9B4ABD61}" type="presParOf" srcId="{34CD5B9C-4C15-498B-86C0-67342F350D9C}" destId="{CF032719-C568-40C8-BD3E-60F8A472EAA8}" srcOrd="0" destOrd="0" presId="urn:microsoft.com/office/officeart/2005/8/layout/cycle2"/>
    <dgm:cxn modelId="{74961CE6-BCD2-458D-A8C6-DC7FA7378A17}" type="presParOf" srcId="{1AC01EFC-EEAB-4502-8E4E-1107BCCA993A}" destId="{25566C37-3EC3-4891-A266-F6BA1FD71F87}" srcOrd="6" destOrd="0" presId="urn:microsoft.com/office/officeart/2005/8/layout/cycle2"/>
    <dgm:cxn modelId="{8D1D1846-BE4B-4C0A-9E58-295F7ACC1637}" type="presParOf" srcId="{1AC01EFC-EEAB-4502-8E4E-1107BCCA993A}" destId="{01449096-4D33-4C2E-9B5B-4E819F3C8CDC}" srcOrd="7" destOrd="0" presId="urn:microsoft.com/office/officeart/2005/8/layout/cycle2"/>
    <dgm:cxn modelId="{F3F91894-BD27-4313-9303-13C054C0E525}" type="presParOf" srcId="{01449096-4D33-4C2E-9B5B-4E819F3C8CDC}" destId="{9A7D6820-99B1-4F52-B0CC-A594B83ECDBF}" srcOrd="0" destOrd="0" presId="urn:microsoft.com/office/officeart/2005/8/layout/cycle2"/>
    <dgm:cxn modelId="{B4216C87-A6B7-448C-8C51-9345EAA50EFE}" type="presParOf" srcId="{1AC01EFC-EEAB-4502-8E4E-1107BCCA993A}" destId="{C21F9BCC-7D2B-4A84-9ED7-B21F72DB5DC3}" srcOrd="8" destOrd="0" presId="urn:microsoft.com/office/officeart/2005/8/layout/cycle2"/>
    <dgm:cxn modelId="{8B383CB8-576A-4721-B549-F21129E7392C}" type="presParOf" srcId="{1AC01EFC-EEAB-4502-8E4E-1107BCCA993A}" destId="{C22B5F3C-8C30-45DA-8959-DCF6F15F00DF}" srcOrd="9" destOrd="0" presId="urn:microsoft.com/office/officeart/2005/8/layout/cycle2"/>
    <dgm:cxn modelId="{FED3A818-10A6-480B-81B3-DC4DE68BC899}" type="presParOf" srcId="{C22B5F3C-8C30-45DA-8959-DCF6F15F00DF}" destId="{F21BCAB3-8486-4F66-B552-269F46E529CC}" srcOrd="0" destOrd="0" presId="urn:microsoft.com/office/officeart/2005/8/layout/cycle2"/>
    <dgm:cxn modelId="{6BD5C959-234F-442B-AED4-37E6A903443A}" type="presParOf" srcId="{1AC01EFC-EEAB-4502-8E4E-1107BCCA993A}" destId="{E2ACA43B-F26A-4C4B-B9A2-1BB451A82C91}" srcOrd="10" destOrd="0" presId="urn:microsoft.com/office/officeart/2005/8/layout/cycle2"/>
    <dgm:cxn modelId="{2985DBFB-F4ED-4B8F-9F32-A93B6271087B}" type="presParOf" srcId="{1AC01EFC-EEAB-4502-8E4E-1107BCCA993A}" destId="{B5CD10DB-4688-4EDA-A782-9187CB1AF8F8}" srcOrd="11" destOrd="0" presId="urn:microsoft.com/office/officeart/2005/8/layout/cycle2"/>
    <dgm:cxn modelId="{16FFD4BF-DF22-4D01-8833-D28C8F3DD292}" type="presParOf" srcId="{B5CD10DB-4688-4EDA-A782-9187CB1AF8F8}" destId="{E84801EA-446F-431C-A46E-314AE2357F94}" srcOrd="0" destOrd="0" presId="urn:microsoft.com/office/officeart/2005/8/layout/cycle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2F61A3-4A39-4983-9102-A826AD303B6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CN" altLang="en-US"/>
        </a:p>
      </dgm:t>
    </dgm:pt>
    <dgm:pt modelId="{E83D243A-4E82-4020-AC7B-8338864F5B64}">
      <dgm:prSet phldrT="[文本]"/>
      <dgm:spPr/>
      <dgm:t>
        <a:bodyPr/>
        <a:lstStyle/>
        <a:p>
          <a:pPr algn="l"/>
          <a:r>
            <a:rPr lang="en-US" altLang="zh-CN" b="1" dirty="0">
              <a:solidFill>
                <a:srgbClr val="5C5C5C"/>
              </a:solidFill>
              <a:latin typeface="微软雅黑" panose="020B0503020204020204" pitchFamily="34" charset="-122"/>
              <a:ea typeface="微软雅黑" panose="020B0503020204020204" pitchFamily="34" charset="-122"/>
            </a:rPr>
            <a:t>1</a:t>
          </a:r>
          <a:r>
            <a:rPr lang="zh-CN" altLang="en-US" b="1" dirty="0">
              <a:solidFill>
                <a:srgbClr val="5C5C5C"/>
              </a:solidFill>
              <a:latin typeface="微软雅黑" panose="020B0503020204020204" pitchFamily="34" charset="-122"/>
              <a:ea typeface="微软雅黑" panose="020B0503020204020204" pitchFamily="34" charset="-122"/>
            </a:rPr>
            <a:t>、</a:t>
          </a:r>
          <a:r>
            <a:rPr lang="zh-CN" altLang="zh-CN" b="1" dirty="0">
              <a:solidFill>
                <a:srgbClr val="5C5C5C"/>
              </a:solidFill>
              <a:latin typeface="微软雅黑" panose="020B0503020204020204" pitchFamily="34" charset="-122"/>
              <a:ea typeface="微软雅黑" panose="020B0503020204020204" pitchFamily="34" charset="-122"/>
            </a:rPr>
            <a:t>通过你的行动树立卓越的榜样</a:t>
          </a:r>
          <a:endParaRPr lang="zh-CN" altLang="en-US" dirty="0">
            <a:solidFill>
              <a:srgbClr val="5C5C5C"/>
            </a:solidFill>
          </a:endParaRPr>
        </a:p>
      </dgm:t>
    </dgm:pt>
    <dgm:pt modelId="{002E5EB4-5DD1-4CBA-8E07-9AA1AA1A7B84}" cxnId="{B3A797CD-337E-4722-843A-044F2C75BE75}" type="parTrans">
      <dgm:prSet/>
      <dgm:spPr/>
      <dgm:t>
        <a:bodyPr/>
        <a:lstStyle/>
        <a:p>
          <a:endParaRPr lang="zh-CN" altLang="en-US"/>
        </a:p>
      </dgm:t>
    </dgm:pt>
    <dgm:pt modelId="{44E7A7B1-3EE8-48F2-AEE9-5A7AEF66F298}" cxnId="{B3A797CD-337E-4722-843A-044F2C75BE75}" type="sibTrans">
      <dgm:prSet/>
      <dgm:spPr/>
      <dgm:t>
        <a:bodyPr/>
        <a:lstStyle/>
        <a:p>
          <a:endParaRPr lang="zh-CN" altLang="en-US"/>
        </a:p>
      </dgm:t>
    </dgm:pt>
    <dgm:pt modelId="{58C0F6F5-435B-4F88-B5E3-14889810C87B}">
      <dgm:prSet phldrT="[文本]"/>
      <dgm:spPr/>
      <dgm:t>
        <a:bodyPr/>
        <a:lstStyle/>
        <a:p>
          <a:r>
            <a:rPr lang="en-US" altLang="zh-CN" b="1" dirty="0">
              <a:solidFill>
                <a:srgbClr val="5C5C5C"/>
              </a:solidFill>
              <a:latin typeface="微软雅黑" panose="020B0503020204020204" pitchFamily="34" charset="-122"/>
              <a:ea typeface="微软雅黑" panose="020B0503020204020204" pitchFamily="34" charset="-122"/>
            </a:rPr>
            <a:t>2</a:t>
          </a:r>
          <a:r>
            <a:rPr lang="zh-CN" altLang="en-US" b="1" dirty="0">
              <a:solidFill>
                <a:srgbClr val="5C5C5C"/>
              </a:solidFill>
              <a:latin typeface="微软雅黑" panose="020B0503020204020204" pitchFamily="34" charset="-122"/>
              <a:ea typeface="微软雅黑" panose="020B0503020204020204" pitchFamily="34" charset="-122"/>
            </a:rPr>
            <a:t>、了解操作</a:t>
          </a:r>
          <a:endParaRPr lang="zh-CN" altLang="en-US" dirty="0">
            <a:solidFill>
              <a:srgbClr val="5C5C5C"/>
            </a:solidFill>
          </a:endParaRPr>
        </a:p>
      </dgm:t>
    </dgm:pt>
    <dgm:pt modelId="{B126D699-4505-41B8-AE0F-30B6CC24A4EB}" cxnId="{0021E48C-2340-46B9-A3DF-3189F2CE87CA}" type="parTrans">
      <dgm:prSet/>
      <dgm:spPr/>
      <dgm:t>
        <a:bodyPr/>
        <a:lstStyle/>
        <a:p>
          <a:endParaRPr lang="zh-CN" altLang="en-US"/>
        </a:p>
      </dgm:t>
    </dgm:pt>
    <dgm:pt modelId="{461B5895-DA78-40B9-BF19-52BD94AF48FF}" cxnId="{0021E48C-2340-46B9-A3DF-3189F2CE87CA}" type="sibTrans">
      <dgm:prSet/>
      <dgm:spPr/>
      <dgm:t>
        <a:bodyPr/>
        <a:lstStyle/>
        <a:p>
          <a:endParaRPr lang="zh-CN" altLang="en-US"/>
        </a:p>
      </dgm:t>
    </dgm:pt>
    <dgm:pt modelId="{6CC91959-8F45-46D2-AEC5-11522CD72E88}">
      <dgm:prSet phldrT="[文本]"/>
      <dgm:spPr/>
      <dgm:t>
        <a:bodyPr/>
        <a:lstStyle/>
        <a:p>
          <a:r>
            <a:rPr lang="en-US" altLang="zh-CN" b="1" dirty="0">
              <a:solidFill>
                <a:srgbClr val="5C5C5C"/>
              </a:solidFill>
              <a:latin typeface="微软雅黑" panose="020B0503020204020204" pitchFamily="34" charset="-122"/>
              <a:ea typeface="微软雅黑" panose="020B0503020204020204" pitchFamily="34" charset="-122"/>
            </a:rPr>
            <a:t>3</a:t>
          </a:r>
          <a:r>
            <a:rPr lang="zh-CN" altLang="en-US" b="1" dirty="0">
              <a:solidFill>
                <a:srgbClr val="5C5C5C"/>
              </a:solidFill>
              <a:latin typeface="微软雅黑" panose="020B0503020204020204" pitchFamily="34" charset="-122"/>
              <a:ea typeface="微软雅黑" panose="020B0503020204020204" pitchFamily="34" charset="-122"/>
            </a:rPr>
            <a:t>、</a:t>
          </a:r>
          <a:r>
            <a:rPr lang="zh-CN" altLang="zh-CN" b="1" dirty="0">
              <a:solidFill>
                <a:srgbClr val="5C5C5C"/>
              </a:solidFill>
              <a:latin typeface="微软雅黑" panose="020B0503020204020204" pitchFamily="34" charset="-122"/>
              <a:ea typeface="微软雅黑" panose="020B0503020204020204" pitchFamily="34" charset="-122"/>
            </a:rPr>
            <a:t>留心在你的区域提高安全水平的机会</a:t>
          </a:r>
          <a:endParaRPr lang="zh-CN" altLang="en-US" dirty="0"/>
        </a:p>
      </dgm:t>
    </dgm:pt>
    <dgm:pt modelId="{2B0A0D9C-A510-4B91-A030-131DA449006B}" cxnId="{C0F4CB42-8D29-48BD-B8A9-968DE55F32AE}" type="parTrans">
      <dgm:prSet/>
      <dgm:spPr/>
      <dgm:t>
        <a:bodyPr/>
        <a:lstStyle/>
        <a:p>
          <a:endParaRPr lang="zh-CN" altLang="en-US"/>
        </a:p>
      </dgm:t>
    </dgm:pt>
    <dgm:pt modelId="{E6B75A12-EC02-4553-BF9B-5D20BF47C149}" cxnId="{C0F4CB42-8D29-48BD-B8A9-968DE55F32AE}" type="sibTrans">
      <dgm:prSet/>
      <dgm:spPr/>
      <dgm:t>
        <a:bodyPr/>
        <a:lstStyle/>
        <a:p>
          <a:endParaRPr lang="zh-CN" altLang="en-US"/>
        </a:p>
      </dgm:t>
    </dgm:pt>
    <dgm:pt modelId="{ADF08AE6-4CC1-4F7F-AF4A-B60E82E34092}">
      <dgm:prSet phldrT="[文本]"/>
      <dgm:spPr/>
      <dgm:t>
        <a:bodyPr/>
        <a:lstStyle/>
        <a:p>
          <a:r>
            <a:rPr lang="en-US" altLang="zh-CN" b="1" dirty="0">
              <a:solidFill>
                <a:srgbClr val="5C5C5C"/>
              </a:solidFill>
              <a:latin typeface="微软雅黑" panose="020B0503020204020204" pitchFamily="34" charset="-122"/>
              <a:ea typeface="微软雅黑" panose="020B0503020204020204" pitchFamily="34" charset="-122"/>
            </a:rPr>
            <a:t>7</a:t>
          </a:r>
          <a:r>
            <a:rPr lang="zh-CN" altLang="en-US" b="1" dirty="0">
              <a:solidFill>
                <a:srgbClr val="5C5C5C"/>
              </a:solidFill>
              <a:latin typeface="微软雅黑" panose="020B0503020204020204" pitchFamily="34" charset="-122"/>
              <a:ea typeface="微软雅黑" panose="020B0503020204020204" pitchFamily="34" charset="-122"/>
            </a:rPr>
            <a:t>、</a:t>
          </a:r>
          <a:r>
            <a:rPr lang="zh-CN" altLang="zh-CN" b="1" dirty="0">
              <a:solidFill>
                <a:srgbClr val="5C5C5C"/>
              </a:solidFill>
              <a:latin typeface="微软雅黑" panose="020B0503020204020204" pitchFamily="34" charset="-122"/>
              <a:ea typeface="微软雅黑" panose="020B0503020204020204" pitchFamily="34" charset="-122"/>
            </a:rPr>
            <a:t>了解员工，让他们加入你的计划</a:t>
          </a:r>
          <a:endParaRPr lang="zh-CN" altLang="en-US" dirty="0"/>
        </a:p>
      </dgm:t>
    </dgm:pt>
    <dgm:pt modelId="{8426502E-329E-4CF4-AAB7-137EC5DDF353}" cxnId="{92F028E6-CB73-4248-AA75-DBDC527C47AE}" type="parTrans">
      <dgm:prSet/>
      <dgm:spPr/>
      <dgm:t>
        <a:bodyPr/>
        <a:lstStyle/>
        <a:p>
          <a:endParaRPr lang="zh-CN" altLang="en-US"/>
        </a:p>
      </dgm:t>
    </dgm:pt>
    <dgm:pt modelId="{0F67FD36-AFA6-4498-9133-28E7D73FC416}" cxnId="{92F028E6-CB73-4248-AA75-DBDC527C47AE}" type="sibTrans">
      <dgm:prSet/>
      <dgm:spPr/>
      <dgm:t>
        <a:bodyPr/>
        <a:lstStyle/>
        <a:p>
          <a:endParaRPr lang="zh-CN" altLang="en-US"/>
        </a:p>
      </dgm:t>
    </dgm:pt>
    <dgm:pt modelId="{9C20F5CB-742D-4C97-8708-7E1B9CAE2047}">
      <dgm:prSet phldrT="[文本]"/>
      <dgm:spPr/>
      <dgm:t>
        <a:bodyPr/>
        <a:lstStyle/>
        <a:p>
          <a:r>
            <a:rPr lang="en-US" altLang="zh-CN" b="1" dirty="0">
              <a:solidFill>
                <a:srgbClr val="5C5C5C"/>
              </a:solidFill>
              <a:latin typeface="微软雅黑" panose="020B0503020204020204" pitchFamily="34" charset="-122"/>
              <a:ea typeface="微软雅黑" panose="020B0503020204020204" pitchFamily="34" charset="-122"/>
            </a:rPr>
            <a:t>4</a:t>
          </a:r>
          <a:r>
            <a:rPr lang="zh-CN" altLang="en-US" b="1" dirty="0">
              <a:solidFill>
                <a:srgbClr val="5C5C5C"/>
              </a:solidFill>
              <a:latin typeface="微软雅黑" panose="020B0503020204020204" pitchFamily="34" charset="-122"/>
              <a:ea typeface="微软雅黑" panose="020B0503020204020204" pitchFamily="34" charset="-122"/>
            </a:rPr>
            <a:t>、</a:t>
          </a:r>
          <a:r>
            <a:rPr lang="zh-CN" altLang="zh-CN" b="1" dirty="0">
              <a:solidFill>
                <a:srgbClr val="5C5C5C"/>
              </a:solidFill>
              <a:latin typeface="微软雅黑" panose="020B0503020204020204" pitchFamily="34" charset="-122"/>
              <a:ea typeface="微软雅黑" panose="020B0503020204020204" pitchFamily="34" charset="-122"/>
            </a:rPr>
            <a:t>经常</a:t>
          </a:r>
          <a:r>
            <a:rPr lang="zh-CN" altLang="en-US" b="1" dirty="0">
              <a:solidFill>
                <a:srgbClr val="5C5C5C"/>
              </a:solidFill>
              <a:latin typeface="微软雅黑" panose="020B0503020204020204" pitchFamily="34" charset="-122"/>
              <a:ea typeface="微软雅黑" panose="020B0503020204020204" pitchFamily="34" charset="-122"/>
            </a:rPr>
            <a:t>沟通</a:t>
          </a:r>
          <a:r>
            <a:rPr lang="zh-CN" altLang="zh-CN" b="1" dirty="0">
              <a:solidFill>
                <a:srgbClr val="5C5C5C"/>
              </a:solidFill>
              <a:latin typeface="微软雅黑" panose="020B0503020204020204" pitchFamily="34" charset="-122"/>
              <a:ea typeface="微软雅黑" panose="020B0503020204020204" pitchFamily="34" charset="-122"/>
            </a:rPr>
            <a:t>；灵活地</a:t>
          </a:r>
          <a:r>
            <a:rPr lang="zh-CN" altLang="en-US" b="1" dirty="0">
              <a:solidFill>
                <a:srgbClr val="5C5C5C"/>
              </a:solidFill>
              <a:latin typeface="微软雅黑" panose="020B0503020204020204" pitchFamily="34" charset="-122"/>
              <a:ea typeface="微软雅黑" panose="020B0503020204020204" pitchFamily="34" charset="-122"/>
            </a:rPr>
            <a:t>沟通</a:t>
          </a:r>
          <a:endParaRPr lang="zh-CN" altLang="en-US" dirty="0"/>
        </a:p>
      </dgm:t>
    </dgm:pt>
    <dgm:pt modelId="{F0B1E6D3-25EE-43B4-AD8A-3AA21E5995B2}" cxnId="{7A443D29-A704-4D28-AA27-449BB2A677DD}" type="parTrans">
      <dgm:prSet/>
      <dgm:spPr/>
      <dgm:t>
        <a:bodyPr/>
        <a:lstStyle/>
        <a:p>
          <a:endParaRPr lang="zh-CN" altLang="en-US"/>
        </a:p>
      </dgm:t>
    </dgm:pt>
    <dgm:pt modelId="{07D3AE40-BA70-41C2-BB5B-548FA5EF4EF0}" cxnId="{7A443D29-A704-4D28-AA27-449BB2A677DD}" type="sibTrans">
      <dgm:prSet/>
      <dgm:spPr/>
      <dgm:t>
        <a:bodyPr/>
        <a:lstStyle/>
        <a:p>
          <a:endParaRPr lang="zh-CN" altLang="en-US"/>
        </a:p>
      </dgm:t>
    </dgm:pt>
    <dgm:pt modelId="{3A727209-A565-4E7D-B548-319A43602400}">
      <dgm:prSet phldrT="[文本]"/>
      <dgm:spPr/>
      <dgm:t>
        <a:bodyPr/>
        <a:lstStyle/>
        <a:p>
          <a:r>
            <a:rPr lang="en-US" altLang="zh-CN" b="1" dirty="0">
              <a:solidFill>
                <a:srgbClr val="5C5C5C"/>
              </a:solidFill>
              <a:latin typeface="微软雅黑" panose="020B0503020204020204" pitchFamily="34" charset="-122"/>
              <a:ea typeface="微软雅黑" panose="020B0503020204020204" pitchFamily="34" charset="-122"/>
            </a:rPr>
            <a:t>5</a:t>
          </a:r>
          <a:r>
            <a:rPr lang="zh-CN" altLang="en-US" b="1" dirty="0">
              <a:solidFill>
                <a:srgbClr val="5C5C5C"/>
              </a:solidFill>
              <a:latin typeface="微软雅黑" panose="020B0503020204020204" pitchFamily="34" charset="-122"/>
              <a:ea typeface="微软雅黑" panose="020B0503020204020204" pitchFamily="34" charset="-122"/>
            </a:rPr>
            <a:t>、</a:t>
          </a:r>
          <a:r>
            <a:rPr lang="zh-CN" altLang="zh-CN" b="1" dirty="0">
              <a:solidFill>
                <a:srgbClr val="5C5C5C"/>
              </a:solidFill>
              <a:latin typeface="微软雅黑" panose="020B0503020204020204" pitchFamily="34" charset="-122"/>
              <a:ea typeface="微软雅黑" panose="020B0503020204020204" pitchFamily="34" charset="-122"/>
            </a:rPr>
            <a:t>采取有效的纠正措施</a:t>
          </a:r>
          <a:endParaRPr lang="zh-CN" altLang="en-US" dirty="0"/>
        </a:p>
      </dgm:t>
    </dgm:pt>
    <dgm:pt modelId="{3F0C8ECD-05C3-4450-AAE6-AE6938EE889C}" cxnId="{90A982DD-83C9-47E4-A026-5FCBA6315773}" type="parTrans">
      <dgm:prSet/>
      <dgm:spPr/>
      <dgm:t>
        <a:bodyPr/>
        <a:lstStyle/>
        <a:p>
          <a:endParaRPr lang="zh-CN" altLang="en-US"/>
        </a:p>
      </dgm:t>
    </dgm:pt>
    <dgm:pt modelId="{20954126-DBE6-40EF-8CC5-0269ACBE4075}" cxnId="{90A982DD-83C9-47E4-A026-5FCBA6315773}" type="sibTrans">
      <dgm:prSet/>
      <dgm:spPr/>
      <dgm:t>
        <a:bodyPr/>
        <a:lstStyle/>
        <a:p>
          <a:endParaRPr lang="zh-CN" altLang="en-US"/>
        </a:p>
      </dgm:t>
    </dgm:pt>
    <dgm:pt modelId="{FC9BF426-7346-492C-9819-852A520C9F9D}">
      <dgm:prSet phldrT="[文本]"/>
      <dgm:spPr/>
      <dgm:t>
        <a:bodyPr/>
        <a:lstStyle/>
        <a:p>
          <a:r>
            <a:rPr lang="en-US" altLang="zh-CN" b="1" dirty="0">
              <a:solidFill>
                <a:srgbClr val="5C5C5C"/>
              </a:solidFill>
              <a:latin typeface="微软雅黑" panose="020B0503020204020204" pitchFamily="34" charset="-122"/>
              <a:ea typeface="微软雅黑" panose="020B0503020204020204" pitchFamily="34" charset="-122"/>
            </a:rPr>
            <a:t>6</a:t>
          </a:r>
          <a:r>
            <a:rPr lang="zh-CN" altLang="en-US" b="1" dirty="0">
              <a:solidFill>
                <a:srgbClr val="5C5C5C"/>
              </a:solidFill>
              <a:latin typeface="微软雅黑" panose="020B0503020204020204" pitchFamily="34" charset="-122"/>
              <a:ea typeface="微软雅黑" panose="020B0503020204020204" pitchFamily="34" charset="-122"/>
            </a:rPr>
            <a:t>、</a:t>
          </a:r>
          <a:r>
            <a:rPr lang="en-US" altLang="zh-CN" b="1" dirty="0">
              <a:solidFill>
                <a:srgbClr val="5C5C5C"/>
              </a:solidFill>
              <a:latin typeface="微软雅黑" panose="020B0503020204020204" pitchFamily="34" charset="-122"/>
              <a:ea typeface="微软雅黑" panose="020B0503020204020204" pitchFamily="34" charset="-122"/>
            </a:rPr>
            <a:t>维持纪律</a:t>
          </a:r>
          <a:endParaRPr lang="zh-CN" altLang="en-US" dirty="0"/>
        </a:p>
      </dgm:t>
    </dgm:pt>
    <dgm:pt modelId="{F0B97350-A821-4788-8E19-27739699E017}" cxnId="{93448B75-86B4-4A47-88DE-C8F393CF7E5C}" type="parTrans">
      <dgm:prSet/>
      <dgm:spPr/>
      <dgm:t>
        <a:bodyPr/>
        <a:lstStyle/>
        <a:p>
          <a:endParaRPr lang="zh-CN" altLang="en-US"/>
        </a:p>
      </dgm:t>
    </dgm:pt>
    <dgm:pt modelId="{19886703-DC80-4C41-A083-6E7B8D81301A}" cxnId="{93448B75-86B4-4A47-88DE-C8F393CF7E5C}" type="sibTrans">
      <dgm:prSet/>
      <dgm:spPr/>
      <dgm:t>
        <a:bodyPr/>
        <a:lstStyle/>
        <a:p>
          <a:endParaRPr lang="zh-CN" altLang="en-US"/>
        </a:p>
      </dgm:t>
    </dgm:pt>
    <dgm:pt modelId="{F3C35661-A202-4387-B39F-46B57F07DB6E}" type="pres">
      <dgm:prSet presAssocID="{A72F61A3-4A39-4983-9102-A826AD303B65}" presName="rootnode" presStyleCnt="0">
        <dgm:presLayoutVars>
          <dgm:chMax/>
          <dgm:chPref/>
          <dgm:dir/>
          <dgm:animLvl val="lvl"/>
        </dgm:presLayoutVars>
      </dgm:prSet>
      <dgm:spPr/>
    </dgm:pt>
    <dgm:pt modelId="{744FCC00-218F-45DA-A66D-BA18162BB0F4}" type="pres">
      <dgm:prSet presAssocID="{E83D243A-4E82-4020-AC7B-8338864F5B64}" presName="composite" presStyleCnt="0"/>
      <dgm:spPr/>
    </dgm:pt>
    <dgm:pt modelId="{B65AA601-D869-478D-98CA-5D908D5AD5DC}" type="pres">
      <dgm:prSet presAssocID="{E83D243A-4E82-4020-AC7B-8338864F5B64}" presName="LShape" presStyleLbl="alignNode1" presStyleIdx="0" presStyleCnt="13"/>
      <dgm:spPr>
        <a:solidFill>
          <a:srgbClr val="D24132"/>
        </a:solidFill>
        <a:ln>
          <a:solidFill>
            <a:srgbClr val="D24132"/>
          </a:solidFill>
        </a:ln>
      </dgm:spPr>
    </dgm:pt>
    <dgm:pt modelId="{AFB34337-7EB9-4E66-9F2A-7D06116BBC7A}" type="pres">
      <dgm:prSet presAssocID="{E83D243A-4E82-4020-AC7B-8338864F5B64}" presName="ParentText" presStyleLbl="revTx" presStyleIdx="0" presStyleCnt="7">
        <dgm:presLayoutVars>
          <dgm:chMax val="0"/>
          <dgm:chPref val="0"/>
          <dgm:bulletEnabled val="1"/>
        </dgm:presLayoutVars>
      </dgm:prSet>
      <dgm:spPr/>
    </dgm:pt>
    <dgm:pt modelId="{0B42DF5B-97FA-4A89-B477-29BE2876FBF6}" type="pres">
      <dgm:prSet presAssocID="{E83D243A-4E82-4020-AC7B-8338864F5B64}" presName="Triangle" presStyleLbl="alignNode1" presStyleIdx="1" presStyleCnt="13"/>
      <dgm:spPr>
        <a:solidFill>
          <a:srgbClr val="189A80"/>
        </a:solidFill>
        <a:ln>
          <a:solidFill>
            <a:srgbClr val="189A80"/>
          </a:solidFill>
        </a:ln>
      </dgm:spPr>
    </dgm:pt>
    <dgm:pt modelId="{BEE32560-2C97-4A90-B92D-45F81A912CB2}" type="pres">
      <dgm:prSet presAssocID="{44E7A7B1-3EE8-48F2-AEE9-5A7AEF66F298}" presName="sibTrans" presStyleCnt="0"/>
      <dgm:spPr/>
    </dgm:pt>
    <dgm:pt modelId="{522E0695-2F5F-42F8-8FCD-9D59A9682218}" type="pres">
      <dgm:prSet presAssocID="{44E7A7B1-3EE8-48F2-AEE9-5A7AEF66F298}" presName="space" presStyleCnt="0"/>
      <dgm:spPr/>
    </dgm:pt>
    <dgm:pt modelId="{2AB47D32-BEAC-4198-9C11-9D92AFB942D8}" type="pres">
      <dgm:prSet presAssocID="{58C0F6F5-435B-4F88-B5E3-14889810C87B}" presName="composite" presStyleCnt="0"/>
      <dgm:spPr/>
    </dgm:pt>
    <dgm:pt modelId="{A5B86303-8707-46A2-AFA4-37DE461867B6}" type="pres">
      <dgm:prSet presAssocID="{58C0F6F5-435B-4F88-B5E3-14889810C87B}" presName="LShape" presStyleLbl="alignNode1" presStyleIdx="2" presStyleCnt="13"/>
      <dgm:spPr>
        <a:solidFill>
          <a:srgbClr val="D24132"/>
        </a:solidFill>
        <a:ln>
          <a:solidFill>
            <a:srgbClr val="D24132"/>
          </a:solidFill>
        </a:ln>
      </dgm:spPr>
    </dgm:pt>
    <dgm:pt modelId="{F12AF597-0586-4F16-9FF8-DC6A5E8B681B}" type="pres">
      <dgm:prSet presAssocID="{58C0F6F5-435B-4F88-B5E3-14889810C87B}" presName="ParentText" presStyleLbl="revTx" presStyleIdx="1" presStyleCnt="7">
        <dgm:presLayoutVars>
          <dgm:chMax val="0"/>
          <dgm:chPref val="0"/>
          <dgm:bulletEnabled val="1"/>
        </dgm:presLayoutVars>
      </dgm:prSet>
      <dgm:spPr/>
    </dgm:pt>
    <dgm:pt modelId="{0244F70D-0E55-4651-A403-5C15715D1F18}" type="pres">
      <dgm:prSet presAssocID="{58C0F6F5-435B-4F88-B5E3-14889810C87B}" presName="Triangle" presStyleLbl="alignNode1" presStyleIdx="3" presStyleCnt="13"/>
      <dgm:spPr>
        <a:solidFill>
          <a:srgbClr val="189A80"/>
        </a:solidFill>
        <a:ln>
          <a:solidFill>
            <a:srgbClr val="189A80"/>
          </a:solidFill>
        </a:ln>
      </dgm:spPr>
    </dgm:pt>
    <dgm:pt modelId="{16D75364-D153-404D-B062-672AA7B8AF48}" type="pres">
      <dgm:prSet presAssocID="{461B5895-DA78-40B9-BF19-52BD94AF48FF}" presName="sibTrans" presStyleCnt="0"/>
      <dgm:spPr/>
    </dgm:pt>
    <dgm:pt modelId="{825F1FC5-48EE-413E-AD3E-2C6BBBD01955}" type="pres">
      <dgm:prSet presAssocID="{461B5895-DA78-40B9-BF19-52BD94AF48FF}" presName="space" presStyleCnt="0"/>
      <dgm:spPr/>
    </dgm:pt>
    <dgm:pt modelId="{C134FFAA-CA70-4D10-9C98-284D58A37F3B}" type="pres">
      <dgm:prSet presAssocID="{6CC91959-8F45-46D2-AEC5-11522CD72E88}" presName="composite" presStyleCnt="0"/>
      <dgm:spPr/>
    </dgm:pt>
    <dgm:pt modelId="{9E7D21A9-CE76-4455-A2B5-15BFD9CF2A08}" type="pres">
      <dgm:prSet presAssocID="{6CC91959-8F45-46D2-AEC5-11522CD72E88}" presName="LShape" presStyleLbl="alignNode1" presStyleIdx="4" presStyleCnt="13"/>
      <dgm:spPr>
        <a:solidFill>
          <a:srgbClr val="D24132"/>
        </a:solidFill>
        <a:ln>
          <a:solidFill>
            <a:srgbClr val="D24132"/>
          </a:solidFill>
        </a:ln>
      </dgm:spPr>
    </dgm:pt>
    <dgm:pt modelId="{690060FD-6ED2-425F-8B2D-0F6AFFFE0D19}" type="pres">
      <dgm:prSet presAssocID="{6CC91959-8F45-46D2-AEC5-11522CD72E88}" presName="ParentText" presStyleLbl="revTx" presStyleIdx="2" presStyleCnt="7">
        <dgm:presLayoutVars>
          <dgm:chMax val="0"/>
          <dgm:chPref val="0"/>
          <dgm:bulletEnabled val="1"/>
        </dgm:presLayoutVars>
      </dgm:prSet>
      <dgm:spPr/>
    </dgm:pt>
    <dgm:pt modelId="{A4118C9D-9DAA-4B86-92CA-BF68BA7C9675}" type="pres">
      <dgm:prSet presAssocID="{6CC91959-8F45-46D2-AEC5-11522CD72E88}" presName="Triangle" presStyleLbl="alignNode1" presStyleIdx="5" presStyleCnt="13"/>
      <dgm:spPr>
        <a:solidFill>
          <a:srgbClr val="189A80"/>
        </a:solidFill>
        <a:ln>
          <a:solidFill>
            <a:srgbClr val="189A80"/>
          </a:solidFill>
        </a:ln>
      </dgm:spPr>
    </dgm:pt>
    <dgm:pt modelId="{281A84F6-6768-4A44-BB41-B48A8EAA5FD9}" type="pres">
      <dgm:prSet presAssocID="{E6B75A12-EC02-4553-BF9B-5D20BF47C149}" presName="sibTrans" presStyleCnt="0"/>
      <dgm:spPr/>
    </dgm:pt>
    <dgm:pt modelId="{F99AE4E0-155C-40BA-A114-D2C36E807CC7}" type="pres">
      <dgm:prSet presAssocID="{E6B75A12-EC02-4553-BF9B-5D20BF47C149}" presName="space" presStyleCnt="0"/>
      <dgm:spPr/>
    </dgm:pt>
    <dgm:pt modelId="{B7165FE6-A1B8-4623-9F47-760C04D41A96}" type="pres">
      <dgm:prSet presAssocID="{9C20F5CB-742D-4C97-8708-7E1B9CAE2047}" presName="composite" presStyleCnt="0"/>
      <dgm:spPr/>
    </dgm:pt>
    <dgm:pt modelId="{957B888D-B6E4-46B7-84B4-35EEB4870430}" type="pres">
      <dgm:prSet presAssocID="{9C20F5CB-742D-4C97-8708-7E1B9CAE2047}" presName="LShape" presStyleLbl="alignNode1" presStyleIdx="6" presStyleCnt="13"/>
      <dgm:spPr>
        <a:solidFill>
          <a:srgbClr val="D24132"/>
        </a:solidFill>
        <a:ln>
          <a:solidFill>
            <a:srgbClr val="D24132"/>
          </a:solidFill>
        </a:ln>
      </dgm:spPr>
    </dgm:pt>
    <dgm:pt modelId="{C4093F28-2242-43C2-8DC6-2EF9F085598C}" type="pres">
      <dgm:prSet presAssocID="{9C20F5CB-742D-4C97-8708-7E1B9CAE2047}" presName="ParentText" presStyleLbl="revTx" presStyleIdx="3" presStyleCnt="7">
        <dgm:presLayoutVars>
          <dgm:chMax val="0"/>
          <dgm:chPref val="0"/>
          <dgm:bulletEnabled val="1"/>
        </dgm:presLayoutVars>
      </dgm:prSet>
      <dgm:spPr/>
    </dgm:pt>
    <dgm:pt modelId="{D33AF16F-7223-48F9-B46C-D02DE6DF9ED9}" type="pres">
      <dgm:prSet presAssocID="{9C20F5CB-742D-4C97-8708-7E1B9CAE2047}" presName="Triangle" presStyleLbl="alignNode1" presStyleIdx="7" presStyleCnt="13"/>
      <dgm:spPr>
        <a:solidFill>
          <a:srgbClr val="189A80"/>
        </a:solidFill>
        <a:ln>
          <a:solidFill>
            <a:srgbClr val="189A80"/>
          </a:solidFill>
        </a:ln>
      </dgm:spPr>
    </dgm:pt>
    <dgm:pt modelId="{648E2693-61FD-493F-B968-54A845F813FC}" type="pres">
      <dgm:prSet presAssocID="{07D3AE40-BA70-41C2-BB5B-548FA5EF4EF0}" presName="sibTrans" presStyleCnt="0"/>
      <dgm:spPr/>
    </dgm:pt>
    <dgm:pt modelId="{D2D5C026-57FA-4749-BF38-5C6A6C9F6CF7}" type="pres">
      <dgm:prSet presAssocID="{07D3AE40-BA70-41C2-BB5B-548FA5EF4EF0}" presName="space" presStyleCnt="0"/>
      <dgm:spPr/>
    </dgm:pt>
    <dgm:pt modelId="{A3E301AB-55A4-4D9E-B067-6C5BD7E296CD}" type="pres">
      <dgm:prSet presAssocID="{3A727209-A565-4E7D-B548-319A43602400}" presName="composite" presStyleCnt="0"/>
      <dgm:spPr/>
    </dgm:pt>
    <dgm:pt modelId="{CA868E89-9B18-4093-9888-AD62FE29FCCF}" type="pres">
      <dgm:prSet presAssocID="{3A727209-A565-4E7D-B548-319A43602400}" presName="LShape" presStyleLbl="alignNode1" presStyleIdx="8" presStyleCnt="13"/>
      <dgm:spPr>
        <a:solidFill>
          <a:srgbClr val="D24132"/>
        </a:solidFill>
        <a:ln>
          <a:solidFill>
            <a:srgbClr val="D24132"/>
          </a:solidFill>
        </a:ln>
      </dgm:spPr>
    </dgm:pt>
    <dgm:pt modelId="{5731A7CA-7CA9-4C02-A49B-1E69C6E715B0}" type="pres">
      <dgm:prSet presAssocID="{3A727209-A565-4E7D-B548-319A43602400}" presName="ParentText" presStyleLbl="revTx" presStyleIdx="4" presStyleCnt="7">
        <dgm:presLayoutVars>
          <dgm:chMax val="0"/>
          <dgm:chPref val="0"/>
          <dgm:bulletEnabled val="1"/>
        </dgm:presLayoutVars>
      </dgm:prSet>
      <dgm:spPr/>
    </dgm:pt>
    <dgm:pt modelId="{90495646-A4A7-4670-A42C-3CF7444056B7}" type="pres">
      <dgm:prSet presAssocID="{3A727209-A565-4E7D-B548-319A43602400}" presName="Triangle" presStyleLbl="alignNode1" presStyleIdx="9" presStyleCnt="13"/>
      <dgm:spPr>
        <a:solidFill>
          <a:srgbClr val="189A80"/>
        </a:solidFill>
        <a:ln>
          <a:solidFill>
            <a:srgbClr val="189A80"/>
          </a:solidFill>
        </a:ln>
      </dgm:spPr>
    </dgm:pt>
    <dgm:pt modelId="{C53DD99F-FE0F-490D-A2AB-A585EB7DC993}" type="pres">
      <dgm:prSet presAssocID="{20954126-DBE6-40EF-8CC5-0269ACBE4075}" presName="sibTrans" presStyleCnt="0"/>
      <dgm:spPr/>
    </dgm:pt>
    <dgm:pt modelId="{CBDE7186-8023-4AE7-BAF3-AD83E4C57A06}" type="pres">
      <dgm:prSet presAssocID="{20954126-DBE6-40EF-8CC5-0269ACBE4075}" presName="space" presStyleCnt="0"/>
      <dgm:spPr/>
    </dgm:pt>
    <dgm:pt modelId="{94767E8C-09EC-4184-AC8A-65DBD8DCD7E8}" type="pres">
      <dgm:prSet presAssocID="{FC9BF426-7346-492C-9819-852A520C9F9D}" presName="composite" presStyleCnt="0"/>
      <dgm:spPr/>
    </dgm:pt>
    <dgm:pt modelId="{6CCDBDA6-8F07-458A-988B-934AF5EB57C9}" type="pres">
      <dgm:prSet presAssocID="{FC9BF426-7346-492C-9819-852A520C9F9D}" presName="LShape" presStyleLbl="alignNode1" presStyleIdx="10" presStyleCnt="13"/>
      <dgm:spPr>
        <a:solidFill>
          <a:srgbClr val="D24132"/>
        </a:solidFill>
        <a:ln>
          <a:solidFill>
            <a:srgbClr val="D24132"/>
          </a:solidFill>
        </a:ln>
      </dgm:spPr>
    </dgm:pt>
    <dgm:pt modelId="{98BF9153-6E5E-43F5-8C68-84AF9E61FAAE}" type="pres">
      <dgm:prSet presAssocID="{FC9BF426-7346-492C-9819-852A520C9F9D}" presName="ParentText" presStyleLbl="revTx" presStyleIdx="5" presStyleCnt="7">
        <dgm:presLayoutVars>
          <dgm:chMax val="0"/>
          <dgm:chPref val="0"/>
          <dgm:bulletEnabled val="1"/>
        </dgm:presLayoutVars>
      </dgm:prSet>
      <dgm:spPr/>
    </dgm:pt>
    <dgm:pt modelId="{9761ECF3-18A4-4CA2-A784-FDA862F9E915}" type="pres">
      <dgm:prSet presAssocID="{FC9BF426-7346-492C-9819-852A520C9F9D}" presName="Triangle" presStyleLbl="alignNode1" presStyleIdx="11" presStyleCnt="13"/>
      <dgm:spPr>
        <a:solidFill>
          <a:srgbClr val="189A80"/>
        </a:solidFill>
        <a:ln>
          <a:solidFill>
            <a:srgbClr val="189A80"/>
          </a:solidFill>
        </a:ln>
      </dgm:spPr>
    </dgm:pt>
    <dgm:pt modelId="{DF954FC0-867C-4E0F-BE82-BB848E1E626C}" type="pres">
      <dgm:prSet presAssocID="{19886703-DC80-4C41-A083-6E7B8D81301A}" presName="sibTrans" presStyleCnt="0"/>
      <dgm:spPr/>
    </dgm:pt>
    <dgm:pt modelId="{06F685AE-3B56-4014-8AD5-D135B7515F2F}" type="pres">
      <dgm:prSet presAssocID="{19886703-DC80-4C41-A083-6E7B8D81301A}" presName="space" presStyleCnt="0"/>
      <dgm:spPr/>
    </dgm:pt>
    <dgm:pt modelId="{5987C5A9-3C6F-4454-94A6-FE2B91144703}" type="pres">
      <dgm:prSet presAssocID="{ADF08AE6-4CC1-4F7F-AF4A-B60E82E34092}" presName="composite" presStyleCnt="0"/>
      <dgm:spPr/>
    </dgm:pt>
    <dgm:pt modelId="{1A878A88-AAED-4371-B8A0-48DF7330DA5B}" type="pres">
      <dgm:prSet presAssocID="{ADF08AE6-4CC1-4F7F-AF4A-B60E82E34092}" presName="LShape" presStyleLbl="alignNode1" presStyleIdx="12" presStyleCnt="13"/>
      <dgm:spPr>
        <a:solidFill>
          <a:srgbClr val="D24132"/>
        </a:solidFill>
        <a:ln>
          <a:solidFill>
            <a:srgbClr val="D24132"/>
          </a:solidFill>
        </a:ln>
      </dgm:spPr>
    </dgm:pt>
    <dgm:pt modelId="{094973A4-13AF-43E6-9007-BD9951AA990E}" type="pres">
      <dgm:prSet presAssocID="{ADF08AE6-4CC1-4F7F-AF4A-B60E82E34092}" presName="ParentText" presStyleLbl="revTx" presStyleIdx="6" presStyleCnt="7">
        <dgm:presLayoutVars>
          <dgm:chMax val="0"/>
          <dgm:chPref val="0"/>
          <dgm:bulletEnabled val="1"/>
        </dgm:presLayoutVars>
      </dgm:prSet>
      <dgm:spPr/>
    </dgm:pt>
  </dgm:ptLst>
  <dgm:cxnLst>
    <dgm:cxn modelId="{7A443D29-A704-4D28-AA27-449BB2A677DD}" srcId="{A72F61A3-4A39-4983-9102-A826AD303B65}" destId="{9C20F5CB-742D-4C97-8708-7E1B9CAE2047}" srcOrd="3" destOrd="0" parTransId="{F0B1E6D3-25EE-43B4-AD8A-3AA21E5995B2}" sibTransId="{07D3AE40-BA70-41C2-BB5B-548FA5EF4EF0}"/>
    <dgm:cxn modelId="{D7A39636-5EC5-4FFF-B375-06B7040960EE}" type="presOf" srcId="{3A727209-A565-4E7D-B548-319A43602400}" destId="{5731A7CA-7CA9-4C02-A49B-1E69C6E715B0}" srcOrd="0" destOrd="0" presId="urn:microsoft.com/office/officeart/2009/3/layout/StepUpProcess"/>
    <dgm:cxn modelId="{23FF0541-554D-4553-A8E6-6CCEFB3CB2E5}" type="presOf" srcId="{A72F61A3-4A39-4983-9102-A826AD303B65}" destId="{F3C35661-A202-4387-B39F-46B57F07DB6E}" srcOrd="0" destOrd="0" presId="urn:microsoft.com/office/officeart/2009/3/layout/StepUpProcess"/>
    <dgm:cxn modelId="{60E6AB42-AE51-4AE7-BF06-5D64CFB0DC0A}" type="presOf" srcId="{E83D243A-4E82-4020-AC7B-8338864F5B64}" destId="{AFB34337-7EB9-4E66-9F2A-7D06116BBC7A}" srcOrd="0" destOrd="0" presId="urn:microsoft.com/office/officeart/2009/3/layout/StepUpProcess"/>
    <dgm:cxn modelId="{C0F4CB42-8D29-48BD-B8A9-968DE55F32AE}" srcId="{A72F61A3-4A39-4983-9102-A826AD303B65}" destId="{6CC91959-8F45-46D2-AEC5-11522CD72E88}" srcOrd="2" destOrd="0" parTransId="{2B0A0D9C-A510-4B91-A030-131DA449006B}" sibTransId="{E6B75A12-EC02-4553-BF9B-5D20BF47C149}"/>
    <dgm:cxn modelId="{740A3968-794E-4BD7-AF85-3857CD7284EC}" type="presOf" srcId="{58C0F6F5-435B-4F88-B5E3-14889810C87B}" destId="{F12AF597-0586-4F16-9FF8-DC6A5E8B681B}" srcOrd="0" destOrd="0" presId="urn:microsoft.com/office/officeart/2009/3/layout/StepUpProcess"/>
    <dgm:cxn modelId="{93448B75-86B4-4A47-88DE-C8F393CF7E5C}" srcId="{A72F61A3-4A39-4983-9102-A826AD303B65}" destId="{FC9BF426-7346-492C-9819-852A520C9F9D}" srcOrd="5" destOrd="0" parTransId="{F0B97350-A821-4788-8E19-27739699E017}" sibTransId="{19886703-DC80-4C41-A083-6E7B8D81301A}"/>
    <dgm:cxn modelId="{13E7B458-01AB-4F36-8583-4B35CB787B6C}" type="presOf" srcId="{9C20F5CB-742D-4C97-8708-7E1B9CAE2047}" destId="{C4093F28-2242-43C2-8DC6-2EF9F085598C}" srcOrd="0" destOrd="0" presId="urn:microsoft.com/office/officeart/2009/3/layout/StepUpProcess"/>
    <dgm:cxn modelId="{0021E48C-2340-46B9-A3DF-3189F2CE87CA}" srcId="{A72F61A3-4A39-4983-9102-A826AD303B65}" destId="{58C0F6F5-435B-4F88-B5E3-14889810C87B}" srcOrd="1" destOrd="0" parTransId="{B126D699-4505-41B8-AE0F-30B6CC24A4EB}" sibTransId="{461B5895-DA78-40B9-BF19-52BD94AF48FF}"/>
    <dgm:cxn modelId="{6AE536B6-6502-4330-BFAD-69F9EA305E9B}" type="presOf" srcId="{6CC91959-8F45-46D2-AEC5-11522CD72E88}" destId="{690060FD-6ED2-425F-8B2D-0F6AFFFE0D19}" srcOrd="0" destOrd="0" presId="urn:microsoft.com/office/officeart/2009/3/layout/StepUpProcess"/>
    <dgm:cxn modelId="{40B7E9CC-28A7-4756-BE45-A8A425CCC0BF}" type="presOf" srcId="{ADF08AE6-4CC1-4F7F-AF4A-B60E82E34092}" destId="{094973A4-13AF-43E6-9007-BD9951AA990E}" srcOrd="0" destOrd="0" presId="urn:microsoft.com/office/officeart/2009/3/layout/StepUpProcess"/>
    <dgm:cxn modelId="{B3A797CD-337E-4722-843A-044F2C75BE75}" srcId="{A72F61A3-4A39-4983-9102-A826AD303B65}" destId="{E83D243A-4E82-4020-AC7B-8338864F5B64}" srcOrd="0" destOrd="0" parTransId="{002E5EB4-5DD1-4CBA-8E07-9AA1AA1A7B84}" sibTransId="{44E7A7B1-3EE8-48F2-AEE9-5A7AEF66F298}"/>
    <dgm:cxn modelId="{7A5866DC-A4A0-42BF-B2F5-FFEF5827D02A}" type="presOf" srcId="{FC9BF426-7346-492C-9819-852A520C9F9D}" destId="{98BF9153-6E5E-43F5-8C68-84AF9E61FAAE}" srcOrd="0" destOrd="0" presId="urn:microsoft.com/office/officeart/2009/3/layout/StepUpProcess"/>
    <dgm:cxn modelId="{90A982DD-83C9-47E4-A026-5FCBA6315773}" srcId="{A72F61A3-4A39-4983-9102-A826AD303B65}" destId="{3A727209-A565-4E7D-B548-319A43602400}" srcOrd="4" destOrd="0" parTransId="{3F0C8ECD-05C3-4450-AAE6-AE6938EE889C}" sibTransId="{20954126-DBE6-40EF-8CC5-0269ACBE4075}"/>
    <dgm:cxn modelId="{92F028E6-CB73-4248-AA75-DBDC527C47AE}" srcId="{A72F61A3-4A39-4983-9102-A826AD303B65}" destId="{ADF08AE6-4CC1-4F7F-AF4A-B60E82E34092}" srcOrd="6" destOrd="0" parTransId="{8426502E-329E-4CF4-AAB7-137EC5DDF353}" sibTransId="{0F67FD36-AFA6-4498-9133-28E7D73FC416}"/>
    <dgm:cxn modelId="{BD879291-DD6B-4715-88B0-F7DE9C0733A3}" type="presParOf" srcId="{F3C35661-A202-4387-B39F-46B57F07DB6E}" destId="{744FCC00-218F-45DA-A66D-BA18162BB0F4}" srcOrd="0" destOrd="0" presId="urn:microsoft.com/office/officeart/2009/3/layout/StepUpProcess"/>
    <dgm:cxn modelId="{0EB26E92-409A-4B20-893C-AE55070F66A7}" type="presParOf" srcId="{744FCC00-218F-45DA-A66D-BA18162BB0F4}" destId="{B65AA601-D869-478D-98CA-5D908D5AD5DC}" srcOrd="0" destOrd="0" presId="urn:microsoft.com/office/officeart/2009/3/layout/StepUpProcess"/>
    <dgm:cxn modelId="{CBF84EEB-CF98-4BF4-B197-D1CA1C748A0C}" type="presParOf" srcId="{744FCC00-218F-45DA-A66D-BA18162BB0F4}" destId="{AFB34337-7EB9-4E66-9F2A-7D06116BBC7A}" srcOrd="1" destOrd="0" presId="urn:microsoft.com/office/officeart/2009/3/layout/StepUpProcess"/>
    <dgm:cxn modelId="{1812D3DD-D97A-45C5-9771-D2D3ED3ADC6C}" type="presParOf" srcId="{744FCC00-218F-45DA-A66D-BA18162BB0F4}" destId="{0B42DF5B-97FA-4A89-B477-29BE2876FBF6}" srcOrd="2" destOrd="0" presId="urn:microsoft.com/office/officeart/2009/3/layout/StepUpProcess"/>
    <dgm:cxn modelId="{67268946-D8AC-42A5-A03D-E4DDC8DDE47F}" type="presParOf" srcId="{F3C35661-A202-4387-B39F-46B57F07DB6E}" destId="{BEE32560-2C97-4A90-B92D-45F81A912CB2}" srcOrd="1" destOrd="0" presId="urn:microsoft.com/office/officeart/2009/3/layout/StepUpProcess"/>
    <dgm:cxn modelId="{66117872-DB9B-4E46-B10E-CE3753D466CB}" type="presParOf" srcId="{BEE32560-2C97-4A90-B92D-45F81A912CB2}" destId="{522E0695-2F5F-42F8-8FCD-9D59A9682218}" srcOrd="0" destOrd="0" presId="urn:microsoft.com/office/officeart/2009/3/layout/StepUpProcess"/>
    <dgm:cxn modelId="{297684F7-3CC2-4A83-BB49-1E2BBD867143}" type="presParOf" srcId="{F3C35661-A202-4387-B39F-46B57F07DB6E}" destId="{2AB47D32-BEAC-4198-9C11-9D92AFB942D8}" srcOrd="2" destOrd="0" presId="urn:microsoft.com/office/officeart/2009/3/layout/StepUpProcess"/>
    <dgm:cxn modelId="{D60FA815-83F4-4582-970D-80F86699E53E}" type="presParOf" srcId="{2AB47D32-BEAC-4198-9C11-9D92AFB942D8}" destId="{A5B86303-8707-46A2-AFA4-37DE461867B6}" srcOrd="0" destOrd="0" presId="urn:microsoft.com/office/officeart/2009/3/layout/StepUpProcess"/>
    <dgm:cxn modelId="{D7B6F40F-BB3C-4369-9D7F-5BEB90C5D7C3}" type="presParOf" srcId="{2AB47D32-BEAC-4198-9C11-9D92AFB942D8}" destId="{F12AF597-0586-4F16-9FF8-DC6A5E8B681B}" srcOrd="1" destOrd="0" presId="urn:microsoft.com/office/officeart/2009/3/layout/StepUpProcess"/>
    <dgm:cxn modelId="{CDD393D2-2632-4579-93BC-7E652F5DFABE}" type="presParOf" srcId="{2AB47D32-BEAC-4198-9C11-9D92AFB942D8}" destId="{0244F70D-0E55-4651-A403-5C15715D1F18}" srcOrd="2" destOrd="0" presId="urn:microsoft.com/office/officeart/2009/3/layout/StepUpProcess"/>
    <dgm:cxn modelId="{DAC078B7-D45C-4273-B9C9-7AB79484F3A9}" type="presParOf" srcId="{F3C35661-A202-4387-B39F-46B57F07DB6E}" destId="{16D75364-D153-404D-B062-672AA7B8AF48}" srcOrd="3" destOrd="0" presId="urn:microsoft.com/office/officeart/2009/3/layout/StepUpProcess"/>
    <dgm:cxn modelId="{93E27239-B42C-4C33-A557-4DD6912B4135}" type="presParOf" srcId="{16D75364-D153-404D-B062-672AA7B8AF48}" destId="{825F1FC5-48EE-413E-AD3E-2C6BBBD01955}" srcOrd="0" destOrd="0" presId="urn:microsoft.com/office/officeart/2009/3/layout/StepUpProcess"/>
    <dgm:cxn modelId="{FE19C1A9-BF7F-4180-8DE5-4C6B734DD330}" type="presParOf" srcId="{F3C35661-A202-4387-B39F-46B57F07DB6E}" destId="{C134FFAA-CA70-4D10-9C98-284D58A37F3B}" srcOrd="4" destOrd="0" presId="urn:microsoft.com/office/officeart/2009/3/layout/StepUpProcess"/>
    <dgm:cxn modelId="{56C26DC8-34F9-42A3-9DA3-01B7F5DDC395}" type="presParOf" srcId="{C134FFAA-CA70-4D10-9C98-284D58A37F3B}" destId="{9E7D21A9-CE76-4455-A2B5-15BFD9CF2A08}" srcOrd="0" destOrd="0" presId="urn:microsoft.com/office/officeart/2009/3/layout/StepUpProcess"/>
    <dgm:cxn modelId="{54023943-D2ED-486C-922F-C2152132DE59}" type="presParOf" srcId="{C134FFAA-CA70-4D10-9C98-284D58A37F3B}" destId="{690060FD-6ED2-425F-8B2D-0F6AFFFE0D19}" srcOrd="1" destOrd="0" presId="urn:microsoft.com/office/officeart/2009/3/layout/StepUpProcess"/>
    <dgm:cxn modelId="{700C0786-5121-4E0F-863B-5943AEC68189}" type="presParOf" srcId="{C134FFAA-CA70-4D10-9C98-284D58A37F3B}" destId="{A4118C9D-9DAA-4B86-92CA-BF68BA7C9675}" srcOrd="2" destOrd="0" presId="urn:microsoft.com/office/officeart/2009/3/layout/StepUpProcess"/>
    <dgm:cxn modelId="{3BF5CAF5-8BE4-4938-9506-02F85B04C46C}" type="presParOf" srcId="{F3C35661-A202-4387-B39F-46B57F07DB6E}" destId="{281A84F6-6768-4A44-BB41-B48A8EAA5FD9}" srcOrd="5" destOrd="0" presId="urn:microsoft.com/office/officeart/2009/3/layout/StepUpProcess"/>
    <dgm:cxn modelId="{28B53779-5CB2-4DE4-913D-62C85A5F88C9}" type="presParOf" srcId="{281A84F6-6768-4A44-BB41-B48A8EAA5FD9}" destId="{F99AE4E0-155C-40BA-A114-D2C36E807CC7}" srcOrd="0" destOrd="0" presId="urn:microsoft.com/office/officeart/2009/3/layout/StepUpProcess"/>
    <dgm:cxn modelId="{1856B64B-A02F-4A0A-A13E-A89C384ACC47}" type="presParOf" srcId="{F3C35661-A202-4387-B39F-46B57F07DB6E}" destId="{B7165FE6-A1B8-4623-9F47-760C04D41A96}" srcOrd="6" destOrd="0" presId="urn:microsoft.com/office/officeart/2009/3/layout/StepUpProcess"/>
    <dgm:cxn modelId="{8B86D69D-72FF-4CCD-B155-F545A474250B}" type="presParOf" srcId="{B7165FE6-A1B8-4623-9F47-760C04D41A96}" destId="{957B888D-B6E4-46B7-84B4-35EEB4870430}" srcOrd="0" destOrd="0" presId="urn:microsoft.com/office/officeart/2009/3/layout/StepUpProcess"/>
    <dgm:cxn modelId="{A98893C9-2E28-4C51-A7D5-A9C8E5A7EF23}" type="presParOf" srcId="{B7165FE6-A1B8-4623-9F47-760C04D41A96}" destId="{C4093F28-2242-43C2-8DC6-2EF9F085598C}" srcOrd="1" destOrd="0" presId="urn:microsoft.com/office/officeart/2009/3/layout/StepUpProcess"/>
    <dgm:cxn modelId="{28C42CF3-034E-4791-9B56-1C79B9DE249C}" type="presParOf" srcId="{B7165FE6-A1B8-4623-9F47-760C04D41A96}" destId="{D33AF16F-7223-48F9-B46C-D02DE6DF9ED9}" srcOrd="2" destOrd="0" presId="urn:microsoft.com/office/officeart/2009/3/layout/StepUpProcess"/>
    <dgm:cxn modelId="{233559C8-C674-49AC-9118-5295785013B5}" type="presParOf" srcId="{F3C35661-A202-4387-B39F-46B57F07DB6E}" destId="{648E2693-61FD-493F-B968-54A845F813FC}" srcOrd="7" destOrd="0" presId="urn:microsoft.com/office/officeart/2009/3/layout/StepUpProcess"/>
    <dgm:cxn modelId="{233C0588-853D-45E2-8825-0A2F00C2A36E}" type="presParOf" srcId="{648E2693-61FD-493F-B968-54A845F813FC}" destId="{D2D5C026-57FA-4749-BF38-5C6A6C9F6CF7}" srcOrd="0" destOrd="0" presId="urn:microsoft.com/office/officeart/2009/3/layout/StepUpProcess"/>
    <dgm:cxn modelId="{EB486A53-F67D-4E5E-A2E2-D757CC1D049A}" type="presParOf" srcId="{F3C35661-A202-4387-B39F-46B57F07DB6E}" destId="{A3E301AB-55A4-4D9E-B067-6C5BD7E296CD}" srcOrd="8" destOrd="0" presId="urn:microsoft.com/office/officeart/2009/3/layout/StepUpProcess"/>
    <dgm:cxn modelId="{FF648561-E46A-460B-BD46-7DB67E21B86B}" type="presParOf" srcId="{A3E301AB-55A4-4D9E-B067-6C5BD7E296CD}" destId="{CA868E89-9B18-4093-9888-AD62FE29FCCF}" srcOrd="0" destOrd="0" presId="urn:microsoft.com/office/officeart/2009/3/layout/StepUpProcess"/>
    <dgm:cxn modelId="{1839DF58-11C7-4E3E-AB37-60016D1D5A03}" type="presParOf" srcId="{A3E301AB-55A4-4D9E-B067-6C5BD7E296CD}" destId="{5731A7CA-7CA9-4C02-A49B-1E69C6E715B0}" srcOrd="1" destOrd="0" presId="urn:microsoft.com/office/officeart/2009/3/layout/StepUpProcess"/>
    <dgm:cxn modelId="{5F368BAA-77A8-4A27-A458-6B434E18E237}" type="presParOf" srcId="{A3E301AB-55A4-4D9E-B067-6C5BD7E296CD}" destId="{90495646-A4A7-4670-A42C-3CF7444056B7}" srcOrd="2" destOrd="0" presId="urn:microsoft.com/office/officeart/2009/3/layout/StepUpProcess"/>
    <dgm:cxn modelId="{71D3711B-3E04-4074-8A87-C9C948C3FAFF}" type="presParOf" srcId="{F3C35661-A202-4387-B39F-46B57F07DB6E}" destId="{C53DD99F-FE0F-490D-A2AB-A585EB7DC993}" srcOrd="9" destOrd="0" presId="urn:microsoft.com/office/officeart/2009/3/layout/StepUpProcess"/>
    <dgm:cxn modelId="{E4C97B06-359C-45B5-9564-4B87007AD9FB}" type="presParOf" srcId="{C53DD99F-FE0F-490D-A2AB-A585EB7DC993}" destId="{CBDE7186-8023-4AE7-BAF3-AD83E4C57A06}" srcOrd="0" destOrd="0" presId="urn:microsoft.com/office/officeart/2009/3/layout/StepUpProcess"/>
    <dgm:cxn modelId="{4E302DA1-7B88-4C83-A207-72E4539ED21B}" type="presParOf" srcId="{F3C35661-A202-4387-B39F-46B57F07DB6E}" destId="{94767E8C-09EC-4184-AC8A-65DBD8DCD7E8}" srcOrd="10" destOrd="0" presId="urn:microsoft.com/office/officeart/2009/3/layout/StepUpProcess"/>
    <dgm:cxn modelId="{234602F9-4D00-4F07-8192-0269385AA35F}" type="presParOf" srcId="{94767E8C-09EC-4184-AC8A-65DBD8DCD7E8}" destId="{6CCDBDA6-8F07-458A-988B-934AF5EB57C9}" srcOrd="0" destOrd="0" presId="urn:microsoft.com/office/officeart/2009/3/layout/StepUpProcess"/>
    <dgm:cxn modelId="{15225B74-069E-4A2B-896A-A26079B6D8B7}" type="presParOf" srcId="{94767E8C-09EC-4184-AC8A-65DBD8DCD7E8}" destId="{98BF9153-6E5E-43F5-8C68-84AF9E61FAAE}" srcOrd="1" destOrd="0" presId="urn:microsoft.com/office/officeart/2009/3/layout/StepUpProcess"/>
    <dgm:cxn modelId="{BDE9FBB8-67E4-4C59-9BD8-64DEE15AF286}" type="presParOf" srcId="{94767E8C-09EC-4184-AC8A-65DBD8DCD7E8}" destId="{9761ECF3-18A4-4CA2-A784-FDA862F9E915}" srcOrd="2" destOrd="0" presId="urn:microsoft.com/office/officeart/2009/3/layout/StepUpProcess"/>
    <dgm:cxn modelId="{8D5420F1-205F-488D-84E6-1172E6663F0D}" type="presParOf" srcId="{F3C35661-A202-4387-B39F-46B57F07DB6E}" destId="{DF954FC0-867C-4E0F-BE82-BB848E1E626C}" srcOrd="11" destOrd="0" presId="urn:microsoft.com/office/officeart/2009/3/layout/StepUpProcess"/>
    <dgm:cxn modelId="{67E1305B-A66A-4A77-9DDB-021BA74AD6BD}" type="presParOf" srcId="{DF954FC0-867C-4E0F-BE82-BB848E1E626C}" destId="{06F685AE-3B56-4014-8AD5-D135B7515F2F}" srcOrd="0" destOrd="0" presId="urn:microsoft.com/office/officeart/2009/3/layout/StepUpProcess"/>
    <dgm:cxn modelId="{DA62169C-D43A-4C27-83E6-9EA849C0A568}" type="presParOf" srcId="{F3C35661-A202-4387-B39F-46B57F07DB6E}" destId="{5987C5A9-3C6F-4454-94A6-FE2B91144703}" srcOrd="12" destOrd="0" presId="urn:microsoft.com/office/officeart/2009/3/layout/StepUpProcess"/>
    <dgm:cxn modelId="{939FE7D5-B45F-4CBA-8B4D-7A12523C9A2D}" type="presParOf" srcId="{5987C5A9-3C6F-4454-94A6-FE2B91144703}" destId="{1A878A88-AAED-4371-B8A0-48DF7330DA5B}" srcOrd="0" destOrd="0" presId="urn:microsoft.com/office/officeart/2009/3/layout/StepUpProcess"/>
    <dgm:cxn modelId="{A7FE6FC2-4EDB-44DE-9A26-CD7F17770B33}" type="presParOf" srcId="{5987C5A9-3C6F-4454-94A6-FE2B91144703}" destId="{094973A4-13AF-43E6-9007-BD9951AA990E}" srcOrd="1" destOrd="0" presId="urn:microsoft.com/office/officeart/2009/3/layout/StepUpProcess"/>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54905-A770-4D78-AA49-8BA2358E7AD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AEE7F7DF-2A39-4B96-BAFD-90ABCC6041D6}">
      <dgm:prSet phldrT="[文本]" custT="1"/>
      <dgm:spPr>
        <a:solidFill>
          <a:srgbClr val="D24132"/>
        </a:solidFill>
      </dgm:spPr>
      <dgm:t>
        <a:bodyPr/>
        <a:lstStyle/>
        <a:p>
          <a:r>
            <a:rPr lang="zh-CN" altLang="en-US" sz="2400" b="1" dirty="0">
              <a:solidFill>
                <a:schemeClr val="bg1"/>
              </a:solidFill>
              <a:latin typeface="微软雅黑" panose="020B0503020204020204" pitchFamily="34" charset="-122"/>
              <a:ea typeface="微软雅黑" panose="020B0503020204020204" pitchFamily="34" charset="-122"/>
            </a:rPr>
            <a:t>既闻其声，又见其人</a:t>
          </a:r>
          <a:endParaRPr lang="zh-CN" altLang="en-US" sz="2400" b="1" dirty="0">
            <a:solidFill>
              <a:schemeClr val="bg1"/>
            </a:solidFill>
          </a:endParaRPr>
        </a:p>
      </dgm:t>
    </dgm:pt>
    <dgm:pt modelId="{DC5E33A2-CF2C-419F-A4BF-F96128393A63}" cxnId="{B5CE23C2-97D7-4823-9DAA-04F037EC188C}" type="parTrans">
      <dgm:prSet/>
      <dgm:spPr/>
      <dgm:t>
        <a:bodyPr/>
        <a:lstStyle/>
        <a:p>
          <a:endParaRPr lang="zh-CN" altLang="en-US" sz="2800" b="1">
            <a:solidFill>
              <a:schemeClr val="bg1"/>
            </a:solidFill>
          </a:endParaRPr>
        </a:p>
      </dgm:t>
    </dgm:pt>
    <dgm:pt modelId="{D359B63B-58D0-4620-B1FF-0A0946208423}" cxnId="{B5CE23C2-97D7-4823-9DAA-04F037EC188C}" type="sibTrans">
      <dgm:prSet/>
      <dgm:spPr/>
      <dgm:t>
        <a:bodyPr/>
        <a:lstStyle/>
        <a:p>
          <a:endParaRPr lang="zh-CN" altLang="en-US" sz="2800" b="1">
            <a:solidFill>
              <a:schemeClr val="bg1"/>
            </a:solidFill>
          </a:endParaRPr>
        </a:p>
      </dgm:t>
    </dgm:pt>
    <dgm:pt modelId="{BE02728C-5926-46F8-BE04-F1BFB0500ADC}">
      <dgm:prSet phldrT="[文本]" custT="1"/>
      <dgm:spPr>
        <a:solidFill>
          <a:srgbClr val="D24132"/>
        </a:solidFill>
      </dgm:spPr>
      <dgm:t>
        <a:bodyPr/>
        <a:lstStyle/>
        <a:p>
          <a:r>
            <a:rPr lang="zh-CN" altLang="en-US" sz="2400" b="1" dirty="0">
              <a:solidFill>
                <a:schemeClr val="bg1"/>
              </a:solidFill>
              <a:latin typeface="微软雅黑" panose="020B0503020204020204" pitchFamily="34" charset="-122"/>
              <a:ea typeface="微软雅黑" panose="020B0503020204020204" pitchFamily="34" charset="-122"/>
            </a:rPr>
            <a:t>清晰的传递其安全信念</a:t>
          </a:r>
          <a:endParaRPr lang="zh-CN" altLang="en-US" sz="2400" b="1" dirty="0">
            <a:solidFill>
              <a:schemeClr val="bg1"/>
            </a:solidFill>
          </a:endParaRPr>
        </a:p>
      </dgm:t>
    </dgm:pt>
    <dgm:pt modelId="{82163B18-05F4-49A4-8B57-014FCC3AA152}" cxnId="{F78276E0-B129-4E7B-BFD1-E9381E7C876A}" type="parTrans">
      <dgm:prSet/>
      <dgm:spPr/>
      <dgm:t>
        <a:bodyPr/>
        <a:lstStyle/>
        <a:p>
          <a:endParaRPr lang="zh-CN" altLang="en-US" sz="2800" b="1">
            <a:solidFill>
              <a:schemeClr val="bg1"/>
            </a:solidFill>
          </a:endParaRPr>
        </a:p>
      </dgm:t>
    </dgm:pt>
    <dgm:pt modelId="{7C70024B-50DD-4AC9-AE33-C561D1387011}" cxnId="{F78276E0-B129-4E7B-BFD1-E9381E7C876A}" type="sibTrans">
      <dgm:prSet/>
      <dgm:spPr/>
      <dgm:t>
        <a:bodyPr/>
        <a:lstStyle/>
        <a:p>
          <a:endParaRPr lang="zh-CN" altLang="en-US" sz="2800" b="1">
            <a:solidFill>
              <a:schemeClr val="bg1"/>
            </a:solidFill>
          </a:endParaRPr>
        </a:p>
      </dgm:t>
    </dgm:pt>
    <dgm:pt modelId="{2F42ECD8-2222-4D1F-B060-DD08DD2EE9E4}">
      <dgm:prSet phldrT="[文本]" custT="1"/>
      <dgm:spPr>
        <a:solidFill>
          <a:srgbClr val="D24132"/>
        </a:solidFill>
      </dgm:spPr>
      <dgm:t>
        <a:bodyPr/>
        <a:lstStyle/>
        <a:p>
          <a:r>
            <a:rPr lang="zh-CN" altLang="en-US" sz="2400" b="1" dirty="0">
              <a:solidFill>
                <a:schemeClr val="bg1"/>
              </a:solidFill>
              <a:latin typeface="微软雅黑" panose="020B0503020204020204" pitchFamily="34" charset="-122"/>
              <a:ea typeface="微软雅黑" panose="020B0503020204020204" pitchFamily="34" charset="-122"/>
            </a:rPr>
            <a:t>给员工展示积极的安全态度</a:t>
          </a:r>
          <a:endParaRPr lang="zh-CN" altLang="en-US" sz="2400" b="1" dirty="0">
            <a:solidFill>
              <a:schemeClr val="bg1"/>
            </a:solidFill>
          </a:endParaRPr>
        </a:p>
      </dgm:t>
    </dgm:pt>
    <dgm:pt modelId="{0D63585A-72E9-4680-A457-51A07818C34B}" cxnId="{E0BB8ABD-4EBC-482A-90B3-022A4CC50CB9}" type="parTrans">
      <dgm:prSet/>
      <dgm:spPr/>
      <dgm:t>
        <a:bodyPr/>
        <a:lstStyle/>
        <a:p>
          <a:endParaRPr lang="zh-CN" altLang="en-US" sz="2800" b="1">
            <a:solidFill>
              <a:schemeClr val="bg1"/>
            </a:solidFill>
          </a:endParaRPr>
        </a:p>
      </dgm:t>
    </dgm:pt>
    <dgm:pt modelId="{B15F1A6E-5793-4B84-AF1F-5EE4F160308D}" cxnId="{E0BB8ABD-4EBC-482A-90B3-022A4CC50CB9}" type="sibTrans">
      <dgm:prSet/>
      <dgm:spPr/>
      <dgm:t>
        <a:bodyPr/>
        <a:lstStyle/>
        <a:p>
          <a:endParaRPr lang="zh-CN" altLang="en-US" sz="2800" b="1">
            <a:solidFill>
              <a:schemeClr val="bg1"/>
            </a:solidFill>
          </a:endParaRPr>
        </a:p>
      </dgm:t>
    </dgm:pt>
    <dgm:pt modelId="{B1C04FC8-C4EA-48E0-8DE8-AFED625FB605}">
      <dgm:prSet phldrT="[文本]" custT="1"/>
      <dgm:spPr>
        <a:solidFill>
          <a:srgbClr val="D24132"/>
        </a:solidFill>
      </dgm:spPr>
      <dgm:t>
        <a:bodyPr/>
        <a:lstStyle/>
        <a:p>
          <a:r>
            <a:rPr lang="zh-CN" altLang="en-US" sz="2400" b="1" dirty="0">
              <a:solidFill>
                <a:schemeClr val="bg1"/>
              </a:solidFill>
              <a:latin typeface="微软雅黑" panose="020B0503020204020204" pitchFamily="34" charset="-122"/>
              <a:ea typeface="微软雅黑" panose="020B0503020204020204" pitchFamily="34" charset="-122"/>
            </a:rPr>
            <a:t>让所有员工参与安全管理</a:t>
          </a:r>
          <a:endParaRPr lang="zh-CN" altLang="en-US" sz="2400" b="1" dirty="0">
            <a:solidFill>
              <a:schemeClr val="bg1"/>
            </a:solidFill>
          </a:endParaRPr>
        </a:p>
      </dgm:t>
    </dgm:pt>
    <dgm:pt modelId="{2BFF6E19-6BC8-4834-9E2C-24EEB474A8A0}" cxnId="{80CBBD44-E71E-437A-94BD-310D79660181}" type="parTrans">
      <dgm:prSet/>
      <dgm:spPr/>
      <dgm:t>
        <a:bodyPr/>
        <a:lstStyle/>
        <a:p>
          <a:endParaRPr lang="zh-CN" altLang="en-US" sz="2800" b="1">
            <a:solidFill>
              <a:schemeClr val="bg1"/>
            </a:solidFill>
          </a:endParaRPr>
        </a:p>
      </dgm:t>
    </dgm:pt>
    <dgm:pt modelId="{EFBACBB3-4AC2-4801-AA5E-30CEA9AEC333}" cxnId="{80CBBD44-E71E-437A-94BD-310D79660181}" type="sibTrans">
      <dgm:prSet/>
      <dgm:spPr/>
      <dgm:t>
        <a:bodyPr/>
        <a:lstStyle/>
        <a:p>
          <a:endParaRPr lang="zh-CN" altLang="en-US" sz="2800" b="1">
            <a:solidFill>
              <a:schemeClr val="bg1"/>
            </a:solidFill>
          </a:endParaRPr>
        </a:p>
      </dgm:t>
    </dgm:pt>
    <dgm:pt modelId="{6BD8B456-4B06-40A8-8B64-F7D4E2D1714D}">
      <dgm:prSet phldrT="[文本]" custT="1"/>
      <dgm:spPr>
        <a:solidFill>
          <a:srgbClr val="D24132"/>
        </a:solidFill>
      </dgm:spPr>
      <dgm:t>
        <a:bodyPr/>
        <a:lstStyle/>
        <a:p>
          <a:r>
            <a:rPr lang="zh-CN" altLang="en-US" sz="2400" b="1" dirty="0">
              <a:solidFill>
                <a:schemeClr val="bg1"/>
              </a:solidFill>
              <a:latin typeface="微软雅黑" panose="020B0503020204020204" pitchFamily="34" charset="-122"/>
              <a:ea typeface="微软雅黑" panose="020B0503020204020204" pitchFamily="34" charset="-122"/>
            </a:rPr>
            <a:t>以身作则，安全榜样</a:t>
          </a:r>
          <a:endParaRPr lang="zh-CN" altLang="en-US" sz="2400" b="1" dirty="0">
            <a:solidFill>
              <a:schemeClr val="bg1"/>
            </a:solidFill>
          </a:endParaRPr>
        </a:p>
      </dgm:t>
    </dgm:pt>
    <dgm:pt modelId="{10E16A0D-005D-47DB-89FB-D97C2849F699}" cxnId="{5BD0975F-E2CB-4029-9EF1-2910040AECCD}" type="parTrans">
      <dgm:prSet/>
      <dgm:spPr/>
      <dgm:t>
        <a:bodyPr/>
        <a:lstStyle/>
        <a:p>
          <a:endParaRPr lang="zh-CN" altLang="en-US" sz="2800" b="1">
            <a:solidFill>
              <a:schemeClr val="bg1"/>
            </a:solidFill>
          </a:endParaRPr>
        </a:p>
      </dgm:t>
    </dgm:pt>
    <dgm:pt modelId="{A4FB36B9-144C-42EA-80B8-13AF4270BC35}" cxnId="{5BD0975F-E2CB-4029-9EF1-2910040AECCD}" type="sibTrans">
      <dgm:prSet/>
      <dgm:spPr/>
      <dgm:t>
        <a:bodyPr/>
        <a:lstStyle/>
        <a:p>
          <a:endParaRPr lang="zh-CN" altLang="en-US" sz="2800" b="1">
            <a:solidFill>
              <a:schemeClr val="bg1"/>
            </a:solidFill>
          </a:endParaRPr>
        </a:p>
      </dgm:t>
    </dgm:pt>
    <dgm:pt modelId="{9B98FADD-C83D-4CE4-BB9D-47831067DB58}">
      <dgm:prSet phldrT="[文本]" custT="1"/>
      <dgm:spPr>
        <a:solidFill>
          <a:srgbClr val="D24132"/>
        </a:solidFill>
      </dgm:spPr>
      <dgm:t>
        <a:bodyPr/>
        <a:lstStyle/>
        <a:p>
          <a:r>
            <a:rPr lang="zh-CN" altLang="en-US" sz="2400" b="1" dirty="0">
              <a:solidFill>
                <a:schemeClr val="bg1"/>
              </a:solidFill>
              <a:latin typeface="微软雅黑" panose="020B0503020204020204" pitchFamily="34" charset="-122"/>
              <a:ea typeface="微软雅黑" panose="020B0503020204020204" pitchFamily="34" charset="-122"/>
            </a:rPr>
            <a:t>渗透到整个组织</a:t>
          </a:r>
          <a:endParaRPr lang="zh-CN" altLang="en-US" sz="2400" b="1" dirty="0">
            <a:solidFill>
              <a:schemeClr val="bg1"/>
            </a:solidFill>
          </a:endParaRPr>
        </a:p>
      </dgm:t>
    </dgm:pt>
    <dgm:pt modelId="{723F527A-4143-4718-BB73-C863D0DBDA65}" cxnId="{24A3636F-0C35-41BE-9011-BF5778E28230}" type="parTrans">
      <dgm:prSet/>
      <dgm:spPr/>
      <dgm:t>
        <a:bodyPr/>
        <a:lstStyle/>
        <a:p>
          <a:endParaRPr lang="zh-CN" altLang="en-US" sz="2800" b="1">
            <a:solidFill>
              <a:schemeClr val="bg1"/>
            </a:solidFill>
          </a:endParaRPr>
        </a:p>
      </dgm:t>
    </dgm:pt>
    <dgm:pt modelId="{A8237D0C-B323-4872-B60F-668DB99DB7B2}" cxnId="{24A3636F-0C35-41BE-9011-BF5778E28230}" type="sibTrans">
      <dgm:prSet/>
      <dgm:spPr/>
      <dgm:t>
        <a:bodyPr/>
        <a:lstStyle/>
        <a:p>
          <a:endParaRPr lang="zh-CN" altLang="en-US" sz="2800" b="1">
            <a:solidFill>
              <a:schemeClr val="bg1"/>
            </a:solidFill>
          </a:endParaRPr>
        </a:p>
      </dgm:t>
    </dgm:pt>
    <dgm:pt modelId="{F67EDDAA-BE4F-457A-A4EA-A4FE06741448}">
      <dgm:prSet phldrT="[文本]" custT="1"/>
      <dgm:spPr>
        <a:solidFill>
          <a:srgbClr val="D24132"/>
        </a:solidFill>
      </dgm:spPr>
      <dgm:t>
        <a:bodyPr/>
        <a:lstStyle/>
        <a:p>
          <a:r>
            <a:rPr lang="zh-CN" altLang="en-US" sz="2400" b="1" dirty="0">
              <a:solidFill>
                <a:schemeClr val="bg1"/>
              </a:solidFill>
              <a:latin typeface="微软雅黑" panose="020B0503020204020204" pitchFamily="34" charset="-122"/>
              <a:ea typeface="微软雅黑" panose="020B0503020204020204" pitchFamily="34" charset="-122"/>
            </a:rPr>
            <a:t>影响所有员工</a:t>
          </a:r>
          <a:endParaRPr lang="zh-CN" altLang="en-US" sz="2400" b="1" dirty="0">
            <a:solidFill>
              <a:schemeClr val="bg1"/>
            </a:solidFill>
          </a:endParaRPr>
        </a:p>
      </dgm:t>
    </dgm:pt>
    <dgm:pt modelId="{3E9B07F9-D69C-4E90-B43C-92FE98DC3BFA}" cxnId="{694FDF23-2021-4D0E-B561-2D89DF9D015D}" type="parTrans">
      <dgm:prSet/>
      <dgm:spPr/>
      <dgm:t>
        <a:bodyPr/>
        <a:lstStyle/>
        <a:p>
          <a:endParaRPr lang="zh-CN" altLang="en-US" sz="2800" b="1">
            <a:solidFill>
              <a:schemeClr val="bg1"/>
            </a:solidFill>
          </a:endParaRPr>
        </a:p>
      </dgm:t>
    </dgm:pt>
    <dgm:pt modelId="{9B0B14A1-53D6-4986-A394-23EFC0350F01}" cxnId="{694FDF23-2021-4D0E-B561-2D89DF9D015D}" type="sibTrans">
      <dgm:prSet/>
      <dgm:spPr/>
      <dgm:t>
        <a:bodyPr/>
        <a:lstStyle/>
        <a:p>
          <a:endParaRPr lang="zh-CN" altLang="en-US" sz="2800" b="1">
            <a:solidFill>
              <a:schemeClr val="bg1"/>
            </a:solidFill>
          </a:endParaRPr>
        </a:p>
      </dgm:t>
    </dgm:pt>
    <dgm:pt modelId="{D8630A66-C0F2-4466-A353-63C589C184B8}" type="pres">
      <dgm:prSet presAssocID="{9F954905-A770-4D78-AA49-8BA2358E7AD1}" presName="linear" presStyleCnt="0">
        <dgm:presLayoutVars>
          <dgm:dir/>
          <dgm:animLvl val="lvl"/>
          <dgm:resizeHandles val="exact"/>
        </dgm:presLayoutVars>
      </dgm:prSet>
      <dgm:spPr/>
    </dgm:pt>
    <dgm:pt modelId="{0F7D5AC8-5498-49E1-9237-9ED5C3A3FA59}" type="pres">
      <dgm:prSet presAssocID="{AEE7F7DF-2A39-4B96-BAFD-90ABCC6041D6}" presName="parentLin" presStyleCnt="0"/>
      <dgm:spPr/>
    </dgm:pt>
    <dgm:pt modelId="{AC278FBE-8460-4BBC-8CB1-F504A273BA0A}" type="pres">
      <dgm:prSet presAssocID="{AEE7F7DF-2A39-4B96-BAFD-90ABCC6041D6}" presName="parentLeftMargin" presStyleLbl="node1" presStyleIdx="0" presStyleCnt="7"/>
      <dgm:spPr/>
    </dgm:pt>
    <dgm:pt modelId="{30062238-4C69-4120-8C24-87DDB5BF3099}" type="pres">
      <dgm:prSet presAssocID="{AEE7F7DF-2A39-4B96-BAFD-90ABCC6041D6}" presName="parentText" presStyleLbl="node1" presStyleIdx="0" presStyleCnt="7">
        <dgm:presLayoutVars>
          <dgm:chMax val="0"/>
          <dgm:bulletEnabled val="1"/>
        </dgm:presLayoutVars>
      </dgm:prSet>
      <dgm:spPr/>
    </dgm:pt>
    <dgm:pt modelId="{60D39039-32C3-458D-A69C-C308A7F0A833}" type="pres">
      <dgm:prSet presAssocID="{AEE7F7DF-2A39-4B96-BAFD-90ABCC6041D6}" presName="negativeSpace" presStyleCnt="0"/>
      <dgm:spPr/>
    </dgm:pt>
    <dgm:pt modelId="{3EC3A999-3888-4287-9877-F0CBD563C06F}" type="pres">
      <dgm:prSet presAssocID="{AEE7F7DF-2A39-4B96-BAFD-90ABCC6041D6}" presName="childText" presStyleLbl="conFgAcc1" presStyleIdx="0" presStyleCnt="7">
        <dgm:presLayoutVars>
          <dgm:bulletEnabled val="1"/>
        </dgm:presLayoutVars>
      </dgm:prSet>
      <dgm:spPr>
        <a:ln>
          <a:solidFill>
            <a:srgbClr val="D24132"/>
          </a:solidFill>
        </a:ln>
      </dgm:spPr>
    </dgm:pt>
    <dgm:pt modelId="{511AAEA8-DC46-45F4-B037-1464A250FED5}" type="pres">
      <dgm:prSet presAssocID="{D359B63B-58D0-4620-B1FF-0A0946208423}" presName="spaceBetweenRectangles" presStyleCnt="0"/>
      <dgm:spPr/>
    </dgm:pt>
    <dgm:pt modelId="{0D636C8B-DAD2-4610-882C-7A74118E72A2}" type="pres">
      <dgm:prSet presAssocID="{BE02728C-5926-46F8-BE04-F1BFB0500ADC}" presName="parentLin" presStyleCnt="0"/>
      <dgm:spPr/>
    </dgm:pt>
    <dgm:pt modelId="{27DC600D-2F30-4267-B7FC-8C2F8F66D40D}" type="pres">
      <dgm:prSet presAssocID="{BE02728C-5926-46F8-BE04-F1BFB0500ADC}" presName="parentLeftMargin" presStyleLbl="node1" presStyleIdx="0" presStyleCnt="7"/>
      <dgm:spPr/>
    </dgm:pt>
    <dgm:pt modelId="{77B27A7D-62F2-487D-A6E1-F87AF2065805}" type="pres">
      <dgm:prSet presAssocID="{BE02728C-5926-46F8-BE04-F1BFB0500ADC}" presName="parentText" presStyleLbl="node1" presStyleIdx="1" presStyleCnt="7">
        <dgm:presLayoutVars>
          <dgm:chMax val="0"/>
          <dgm:bulletEnabled val="1"/>
        </dgm:presLayoutVars>
      </dgm:prSet>
      <dgm:spPr/>
    </dgm:pt>
    <dgm:pt modelId="{2CD5CD5C-348E-46CF-AB1E-22ABE99B5D1C}" type="pres">
      <dgm:prSet presAssocID="{BE02728C-5926-46F8-BE04-F1BFB0500ADC}" presName="negativeSpace" presStyleCnt="0"/>
      <dgm:spPr/>
    </dgm:pt>
    <dgm:pt modelId="{42FC172E-94E1-48DC-81C0-91FC68547AF8}" type="pres">
      <dgm:prSet presAssocID="{BE02728C-5926-46F8-BE04-F1BFB0500ADC}" presName="childText" presStyleLbl="conFgAcc1" presStyleIdx="1" presStyleCnt="7">
        <dgm:presLayoutVars>
          <dgm:bulletEnabled val="1"/>
        </dgm:presLayoutVars>
      </dgm:prSet>
      <dgm:spPr>
        <a:ln>
          <a:solidFill>
            <a:srgbClr val="D24132"/>
          </a:solidFill>
        </a:ln>
      </dgm:spPr>
    </dgm:pt>
    <dgm:pt modelId="{321EA2FE-8DA5-4A47-939B-7C6B902E6B40}" type="pres">
      <dgm:prSet presAssocID="{7C70024B-50DD-4AC9-AE33-C561D1387011}" presName="spaceBetweenRectangles" presStyleCnt="0"/>
      <dgm:spPr/>
    </dgm:pt>
    <dgm:pt modelId="{BD10115B-2F5C-4D3A-B71F-FC86F340AE2A}" type="pres">
      <dgm:prSet presAssocID="{2F42ECD8-2222-4D1F-B060-DD08DD2EE9E4}" presName="parentLin" presStyleCnt="0"/>
      <dgm:spPr/>
    </dgm:pt>
    <dgm:pt modelId="{F9A3356E-FFD2-4F3E-A8D0-056E6F9E2966}" type="pres">
      <dgm:prSet presAssocID="{2F42ECD8-2222-4D1F-B060-DD08DD2EE9E4}" presName="parentLeftMargin" presStyleLbl="node1" presStyleIdx="1" presStyleCnt="7"/>
      <dgm:spPr/>
    </dgm:pt>
    <dgm:pt modelId="{45C718E6-BED3-4600-855D-75FF377182A0}" type="pres">
      <dgm:prSet presAssocID="{2F42ECD8-2222-4D1F-B060-DD08DD2EE9E4}" presName="parentText" presStyleLbl="node1" presStyleIdx="2" presStyleCnt="7">
        <dgm:presLayoutVars>
          <dgm:chMax val="0"/>
          <dgm:bulletEnabled val="1"/>
        </dgm:presLayoutVars>
      </dgm:prSet>
      <dgm:spPr/>
    </dgm:pt>
    <dgm:pt modelId="{AA1DAD8B-5D60-44A5-90C7-425734CDAED7}" type="pres">
      <dgm:prSet presAssocID="{2F42ECD8-2222-4D1F-B060-DD08DD2EE9E4}" presName="negativeSpace" presStyleCnt="0"/>
      <dgm:spPr/>
    </dgm:pt>
    <dgm:pt modelId="{17A4548D-D409-433C-813C-3195AAC98B9B}" type="pres">
      <dgm:prSet presAssocID="{2F42ECD8-2222-4D1F-B060-DD08DD2EE9E4}" presName="childText" presStyleLbl="conFgAcc1" presStyleIdx="2" presStyleCnt="7">
        <dgm:presLayoutVars>
          <dgm:bulletEnabled val="1"/>
        </dgm:presLayoutVars>
      </dgm:prSet>
      <dgm:spPr>
        <a:ln>
          <a:solidFill>
            <a:srgbClr val="D24132"/>
          </a:solidFill>
        </a:ln>
      </dgm:spPr>
    </dgm:pt>
    <dgm:pt modelId="{3FA0AAF3-5BC5-4C04-9385-1C6A980C66A0}" type="pres">
      <dgm:prSet presAssocID="{B15F1A6E-5793-4B84-AF1F-5EE4F160308D}" presName="spaceBetweenRectangles" presStyleCnt="0"/>
      <dgm:spPr/>
    </dgm:pt>
    <dgm:pt modelId="{E6F63AAE-63D9-48DF-8C8E-D5DDC08417EA}" type="pres">
      <dgm:prSet presAssocID="{6BD8B456-4B06-40A8-8B64-F7D4E2D1714D}" presName="parentLin" presStyleCnt="0"/>
      <dgm:spPr/>
    </dgm:pt>
    <dgm:pt modelId="{DBB12846-0624-4A3D-B11C-746C2CAA7AC4}" type="pres">
      <dgm:prSet presAssocID="{6BD8B456-4B06-40A8-8B64-F7D4E2D1714D}" presName="parentLeftMargin" presStyleLbl="node1" presStyleIdx="2" presStyleCnt="7"/>
      <dgm:spPr/>
    </dgm:pt>
    <dgm:pt modelId="{F4642455-FD3E-4E0B-8537-6AD3C1C5BC04}" type="pres">
      <dgm:prSet presAssocID="{6BD8B456-4B06-40A8-8B64-F7D4E2D1714D}" presName="parentText" presStyleLbl="node1" presStyleIdx="3" presStyleCnt="7">
        <dgm:presLayoutVars>
          <dgm:chMax val="0"/>
          <dgm:bulletEnabled val="1"/>
        </dgm:presLayoutVars>
      </dgm:prSet>
      <dgm:spPr/>
    </dgm:pt>
    <dgm:pt modelId="{7E6589BC-34F7-493E-8D53-9F496BCAABAB}" type="pres">
      <dgm:prSet presAssocID="{6BD8B456-4B06-40A8-8B64-F7D4E2D1714D}" presName="negativeSpace" presStyleCnt="0"/>
      <dgm:spPr/>
    </dgm:pt>
    <dgm:pt modelId="{266E70A7-F2B5-442E-A07E-1841B0106158}" type="pres">
      <dgm:prSet presAssocID="{6BD8B456-4B06-40A8-8B64-F7D4E2D1714D}" presName="childText" presStyleLbl="conFgAcc1" presStyleIdx="3" presStyleCnt="7">
        <dgm:presLayoutVars>
          <dgm:bulletEnabled val="1"/>
        </dgm:presLayoutVars>
      </dgm:prSet>
      <dgm:spPr>
        <a:ln>
          <a:solidFill>
            <a:srgbClr val="D24132"/>
          </a:solidFill>
        </a:ln>
      </dgm:spPr>
    </dgm:pt>
    <dgm:pt modelId="{C8D1B2EC-F726-4636-8F36-597788CF542B}" type="pres">
      <dgm:prSet presAssocID="{A4FB36B9-144C-42EA-80B8-13AF4270BC35}" presName="spaceBetweenRectangles" presStyleCnt="0"/>
      <dgm:spPr/>
    </dgm:pt>
    <dgm:pt modelId="{BA212D14-C6CA-4D93-ACFF-F7D2D4F62698}" type="pres">
      <dgm:prSet presAssocID="{9B98FADD-C83D-4CE4-BB9D-47831067DB58}" presName="parentLin" presStyleCnt="0"/>
      <dgm:spPr/>
    </dgm:pt>
    <dgm:pt modelId="{5FA714A4-7977-4912-A0EA-50C86CC0AFCA}" type="pres">
      <dgm:prSet presAssocID="{9B98FADD-C83D-4CE4-BB9D-47831067DB58}" presName="parentLeftMargin" presStyleLbl="node1" presStyleIdx="3" presStyleCnt="7"/>
      <dgm:spPr/>
    </dgm:pt>
    <dgm:pt modelId="{AB87A84E-BCCD-4B7E-9893-C83A3C34C0C1}" type="pres">
      <dgm:prSet presAssocID="{9B98FADD-C83D-4CE4-BB9D-47831067DB58}" presName="parentText" presStyleLbl="node1" presStyleIdx="4" presStyleCnt="7">
        <dgm:presLayoutVars>
          <dgm:chMax val="0"/>
          <dgm:bulletEnabled val="1"/>
        </dgm:presLayoutVars>
      </dgm:prSet>
      <dgm:spPr/>
    </dgm:pt>
    <dgm:pt modelId="{2043A177-49BF-4643-BA0F-463F6703EF34}" type="pres">
      <dgm:prSet presAssocID="{9B98FADD-C83D-4CE4-BB9D-47831067DB58}" presName="negativeSpace" presStyleCnt="0"/>
      <dgm:spPr/>
    </dgm:pt>
    <dgm:pt modelId="{1921D529-B3B6-468C-AA35-3B55EB221F10}" type="pres">
      <dgm:prSet presAssocID="{9B98FADD-C83D-4CE4-BB9D-47831067DB58}" presName="childText" presStyleLbl="conFgAcc1" presStyleIdx="4" presStyleCnt="7">
        <dgm:presLayoutVars>
          <dgm:bulletEnabled val="1"/>
        </dgm:presLayoutVars>
      </dgm:prSet>
      <dgm:spPr>
        <a:ln>
          <a:solidFill>
            <a:srgbClr val="D24132"/>
          </a:solidFill>
        </a:ln>
      </dgm:spPr>
    </dgm:pt>
    <dgm:pt modelId="{BBAC2717-ACA8-41BB-BC5E-EC08D3076BDF}" type="pres">
      <dgm:prSet presAssocID="{A8237D0C-B323-4872-B60F-668DB99DB7B2}" presName="spaceBetweenRectangles" presStyleCnt="0"/>
      <dgm:spPr/>
    </dgm:pt>
    <dgm:pt modelId="{92911D93-A42E-4710-B2D0-CE796602C33E}" type="pres">
      <dgm:prSet presAssocID="{F67EDDAA-BE4F-457A-A4EA-A4FE06741448}" presName="parentLin" presStyleCnt="0"/>
      <dgm:spPr/>
    </dgm:pt>
    <dgm:pt modelId="{6C05D16E-1CFB-4E0B-8A92-D608AF8775D0}" type="pres">
      <dgm:prSet presAssocID="{F67EDDAA-BE4F-457A-A4EA-A4FE06741448}" presName="parentLeftMargin" presStyleLbl="node1" presStyleIdx="4" presStyleCnt="7"/>
      <dgm:spPr/>
    </dgm:pt>
    <dgm:pt modelId="{E5692D7D-471C-40FD-9CA0-7A6420276138}" type="pres">
      <dgm:prSet presAssocID="{F67EDDAA-BE4F-457A-A4EA-A4FE06741448}" presName="parentText" presStyleLbl="node1" presStyleIdx="5" presStyleCnt="7">
        <dgm:presLayoutVars>
          <dgm:chMax val="0"/>
          <dgm:bulletEnabled val="1"/>
        </dgm:presLayoutVars>
      </dgm:prSet>
      <dgm:spPr/>
    </dgm:pt>
    <dgm:pt modelId="{FB2BEB83-5705-434A-B6BF-F159295F3BD5}" type="pres">
      <dgm:prSet presAssocID="{F67EDDAA-BE4F-457A-A4EA-A4FE06741448}" presName="negativeSpace" presStyleCnt="0"/>
      <dgm:spPr/>
    </dgm:pt>
    <dgm:pt modelId="{918D380C-5087-4AC7-A231-E4C1B521A0D9}" type="pres">
      <dgm:prSet presAssocID="{F67EDDAA-BE4F-457A-A4EA-A4FE06741448}" presName="childText" presStyleLbl="conFgAcc1" presStyleIdx="5" presStyleCnt="7">
        <dgm:presLayoutVars>
          <dgm:bulletEnabled val="1"/>
        </dgm:presLayoutVars>
      </dgm:prSet>
      <dgm:spPr>
        <a:ln>
          <a:solidFill>
            <a:srgbClr val="D24132"/>
          </a:solidFill>
        </a:ln>
      </dgm:spPr>
    </dgm:pt>
    <dgm:pt modelId="{A3145075-2FCC-4AB4-BEEA-E1095BD93470}" type="pres">
      <dgm:prSet presAssocID="{9B0B14A1-53D6-4986-A394-23EFC0350F01}" presName="spaceBetweenRectangles" presStyleCnt="0"/>
      <dgm:spPr/>
    </dgm:pt>
    <dgm:pt modelId="{1ACACAC4-D534-4BA5-93E5-5966B79B7E0B}" type="pres">
      <dgm:prSet presAssocID="{B1C04FC8-C4EA-48E0-8DE8-AFED625FB605}" presName="parentLin" presStyleCnt="0"/>
      <dgm:spPr/>
    </dgm:pt>
    <dgm:pt modelId="{8D847DEB-5278-487C-876F-66A08199FA6A}" type="pres">
      <dgm:prSet presAssocID="{B1C04FC8-C4EA-48E0-8DE8-AFED625FB605}" presName="parentLeftMargin" presStyleLbl="node1" presStyleIdx="5" presStyleCnt="7"/>
      <dgm:spPr/>
    </dgm:pt>
    <dgm:pt modelId="{5912F025-9C42-48A3-8577-29513A88D598}" type="pres">
      <dgm:prSet presAssocID="{B1C04FC8-C4EA-48E0-8DE8-AFED625FB605}" presName="parentText" presStyleLbl="node1" presStyleIdx="6" presStyleCnt="7">
        <dgm:presLayoutVars>
          <dgm:chMax val="0"/>
          <dgm:bulletEnabled val="1"/>
        </dgm:presLayoutVars>
      </dgm:prSet>
      <dgm:spPr/>
    </dgm:pt>
    <dgm:pt modelId="{B26E27CE-4003-4BB5-9269-2D7E4C8A4FF1}" type="pres">
      <dgm:prSet presAssocID="{B1C04FC8-C4EA-48E0-8DE8-AFED625FB605}" presName="negativeSpace" presStyleCnt="0"/>
      <dgm:spPr/>
    </dgm:pt>
    <dgm:pt modelId="{1A9E230E-DB40-4C42-845D-A74B45781D8C}" type="pres">
      <dgm:prSet presAssocID="{B1C04FC8-C4EA-48E0-8DE8-AFED625FB605}" presName="childText" presStyleLbl="conFgAcc1" presStyleIdx="6" presStyleCnt="7">
        <dgm:presLayoutVars>
          <dgm:bulletEnabled val="1"/>
        </dgm:presLayoutVars>
      </dgm:prSet>
      <dgm:spPr>
        <a:ln>
          <a:solidFill>
            <a:srgbClr val="D24132"/>
          </a:solidFill>
        </a:ln>
      </dgm:spPr>
    </dgm:pt>
  </dgm:ptLst>
  <dgm:cxnLst>
    <dgm:cxn modelId="{36E97612-B6EE-488B-9276-5194EDB633EF}" type="presOf" srcId="{AEE7F7DF-2A39-4B96-BAFD-90ABCC6041D6}" destId="{30062238-4C69-4120-8C24-87DDB5BF3099}" srcOrd="1" destOrd="0" presId="urn:microsoft.com/office/officeart/2005/8/layout/list1"/>
    <dgm:cxn modelId="{6E13991A-4C2D-4C73-AA09-9A6D4B4CDB39}" type="presOf" srcId="{BE02728C-5926-46F8-BE04-F1BFB0500ADC}" destId="{77B27A7D-62F2-487D-A6E1-F87AF2065805}" srcOrd="1" destOrd="0" presId="urn:microsoft.com/office/officeart/2005/8/layout/list1"/>
    <dgm:cxn modelId="{3E2ED51D-B4B3-4688-97F6-7E55D2C7A29E}" type="presOf" srcId="{B1C04FC8-C4EA-48E0-8DE8-AFED625FB605}" destId="{5912F025-9C42-48A3-8577-29513A88D598}" srcOrd="1" destOrd="0" presId="urn:microsoft.com/office/officeart/2005/8/layout/list1"/>
    <dgm:cxn modelId="{694FDF23-2021-4D0E-B561-2D89DF9D015D}" srcId="{9F954905-A770-4D78-AA49-8BA2358E7AD1}" destId="{F67EDDAA-BE4F-457A-A4EA-A4FE06741448}" srcOrd="5" destOrd="0" parTransId="{3E9B07F9-D69C-4E90-B43C-92FE98DC3BFA}" sibTransId="{9B0B14A1-53D6-4986-A394-23EFC0350F01}"/>
    <dgm:cxn modelId="{3D372D34-165A-4D31-AEDA-1A0102B58EF1}" type="presOf" srcId="{F67EDDAA-BE4F-457A-A4EA-A4FE06741448}" destId="{E5692D7D-471C-40FD-9CA0-7A6420276138}" srcOrd="1" destOrd="0" presId="urn:microsoft.com/office/officeart/2005/8/layout/list1"/>
    <dgm:cxn modelId="{3FDC0A3F-3521-4A47-A429-4862870AD1C3}" type="presOf" srcId="{9F954905-A770-4D78-AA49-8BA2358E7AD1}" destId="{D8630A66-C0F2-4466-A353-63C589C184B8}" srcOrd="0" destOrd="0" presId="urn:microsoft.com/office/officeart/2005/8/layout/list1"/>
    <dgm:cxn modelId="{5BD0975F-E2CB-4029-9EF1-2910040AECCD}" srcId="{9F954905-A770-4D78-AA49-8BA2358E7AD1}" destId="{6BD8B456-4B06-40A8-8B64-F7D4E2D1714D}" srcOrd="3" destOrd="0" parTransId="{10E16A0D-005D-47DB-89FB-D97C2849F699}" sibTransId="{A4FB36B9-144C-42EA-80B8-13AF4270BC35}"/>
    <dgm:cxn modelId="{252D6444-1989-4636-AFE5-F9B36544F076}" type="presOf" srcId="{B1C04FC8-C4EA-48E0-8DE8-AFED625FB605}" destId="{8D847DEB-5278-487C-876F-66A08199FA6A}" srcOrd="0" destOrd="0" presId="urn:microsoft.com/office/officeart/2005/8/layout/list1"/>
    <dgm:cxn modelId="{70CAA264-204A-4985-821D-39BCC1578DF0}" type="presOf" srcId="{2F42ECD8-2222-4D1F-B060-DD08DD2EE9E4}" destId="{45C718E6-BED3-4600-855D-75FF377182A0}" srcOrd="1" destOrd="0" presId="urn:microsoft.com/office/officeart/2005/8/layout/list1"/>
    <dgm:cxn modelId="{80CBBD44-E71E-437A-94BD-310D79660181}" srcId="{9F954905-A770-4D78-AA49-8BA2358E7AD1}" destId="{B1C04FC8-C4EA-48E0-8DE8-AFED625FB605}" srcOrd="6" destOrd="0" parTransId="{2BFF6E19-6BC8-4834-9E2C-24EEB474A8A0}" sibTransId="{EFBACBB3-4AC2-4801-AA5E-30CEA9AEC333}"/>
    <dgm:cxn modelId="{4E410067-8F18-45D9-8268-324B75F1AC5B}" type="presOf" srcId="{2F42ECD8-2222-4D1F-B060-DD08DD2EE9E4}" destId="{F9A3356E-FFD2-4F3E-A8D0-056E6F9E2966}" srcOrd="0" destOrd="0" presId="urn:microsoft.com/office/officeart/2005/8/layout/list1"/>
    <dgm:cxn modelId="{24A3636F-0C35-41BE-9011-BF5778E28230}" srcId="{9F954905-A770-4D78-AA49-8BA2358E7AD1}" destId="{9B98FADD-C83D-4CE4-BB9D-47831067DB58}" srcOrd="4" destOrd="0" parTransId="{723F527A-4143-4718-BB73-C863D0DBDA65}" sibTransId="{A8237D0C-B323-4872-B60F-668DB99DB7B2}"/>
    <dgm:cxn modelId="{0F398674-92AD-4DF1-A365-2621DBCC25C3}" type="presOf" srcId="{BE02728C-5926-46F8-BE04-F1BFB0500ADC}" destId="{27DC600D-2F30-4267-B7FC-8C2F8F66D40D}" srcOrd="0" destOrd="0" presId="urn:microsoft.com/office/officeart/2005/8/layout/list1"/>
    <dgm:cxn modelId="{A8174575-5020-4E59-BAAE-896D1A39EF40}" type="presOf" srcId="{F67EDDAA-BE4F-457A-A4EA-A4FE06741448}" destId="{6C05D16E-1CFB-4E0B-8A92-D608AF8775D0}" srcOrd="0" destOrd="0" presId="urn:microsoft.com/office/officeart/2005/8/layout/list1"/>
    <dgm:cxn modelId="{943A547B-C826-40AA-A189-738E6B49BBBE}" type="presOf" srcId="{9B98FADD-C83D-4CE4-BB9D-47831067DB58}" destId="{5FA714A4-7977-4912-A0EA-50C86CC0AFCA}" srcOrd="0" destOrd="0" presId="urn:microsoft.com/office/officeart/2005/8/layout/list1"/>
    <dgm:cxn modelId="{29C095A1-1CF9-40B1-994A-DA45EF2FEFE7}" type="presOf" srcId="{6BD8B456-4B06-40A8-8B64-F7D4E2D1714D}" destId="{F4642455-FD3E-4E0B-8537-6AD3C1C5BC04}" srcOrd="1" destOrd="0" presId="urn:microsoft.com/office/officeart/2005/8/layout/list1"/>
    <dgm:cxn modelId="{AF08C0AF-80C0-4846-9233-6E4203791733}" type="presOf" srcId="{6BD8B456-4B06-40A8-8B64-F7D4E2D1714D}" destId="{DBB12846-0624-4A3D-B11C-746C2CAA7AC4}" srcOrd="0" destOrd="0" presId="urn:microsoft.com/office/officeart/2005/8/layout/list1"/>
    <dgm:cxn modelId="{E0BB8ABD-4EBC-482A-90B3-022A4CC50CB9}" srcId="{9F954905-A770-4D78-AA49-8BA2358E7AD1}" destId="{2F42ECD8-2222-4D1F-B060-DD08DD2EE9E4}" srcOrd="2" destOrd="0" parTransId="{0D63585A-72E9-4680-A457-51A07818C34B}" sibTransId="{B15F1A6E-5793-4B84-AF1F-5EE4F160308D}"/>
    <dgm:cxn modelId="{B5CE23C2-97D7-4823-9DAA-04F037EC188C}" srcId="{9F954905-A770-4D78-AA49-8BA2358E7AD1}" destId="{AEE7F7DF-2A39-4B96-BAFD-90ABCC6041D6}" srcOrd="0" destOrd="0" parTransId="{DC5E33A2-CF2C-419F-A4BF-F96128393A63}" sibTransId="{D359B63B-58D0-4620-B1FF-0A0946208423}"/>
    <dgm:cxn modelId="{17F3F0D5-83E4-4DA7-A595-47A9C89B193A}" type="presOf" srcId="{9B98FADD-C83D-4CE4-BB9D-47831067DB58}" destId="{AB87A84E-BCCD-4B7E-9893-C83A3C34C0C1}" srcOrd="1" destOrd="0" presId="urn:microsoft.com/office/officeart/2005/8/layout/list1"/>
    <dgm:cxn modelId="{F78276E0-B129-4E7B-BFD1-E9381E7C876A}" srcId="{9F954905-A770-4D78-AA49-8BA2358E7AD1}" destId="{BE02728C-5926-46F8-BE04-F1BFB0500ADC}" srcOrd="1" destOrd="0" parTransId="{82163B18-05F4-49A4-8B57-014FCC3AA152}" sibTransId="{7C70024B-50DD-4AC9-AE33-C561D1387011}"/>
    <dgm:cxn modelId="{02B75CFF-DF87-4B92-A6E1-F3ACDFA4DEBD}" type="presOf" srcId="{AEE7F7DF-2A39-4B96-BAFD-90ABCC6041D6}" destId="{AC278FBE-8460-4BBC-8CB1-F504A273BA0A}" srcOrd="0" destOrd="0" presId="urn:microsoft.com/office/officeart/2005/8/layout/list1"/>
    <dgm:cxn modelId="{BBD36699-1051-40D9-B568-7079E9CBFD2A}" type="presParOf" srcId="{D8630A66-C0F2-4466-A353-63C589C184B8}" destId="{0F7D5AC8-5498-49E1-9237-9ED5C3A3FA59}" srcOrd="0" destOrd="0" presId="urn:microsoft.com/office/officeart/2005/8/layout/list1"/>
    <dgm:cxn modelId="{F160A7A9-A371-40A3-B845-D9286B604965}" type="presParOf" srcId="{0F7D5AC8-5498-49E1-9237-9ED5C3A3FA59}" destId="{AC278FBE-8460-4BBC-8CB1-F504A273BA0A}" srcOrd="0" destOrd="0" presId="urn:microsoft.com/office/officeart/2005/8/layout/list1"/>
    <dgm:cxn modelId="{7E1FAF23-6DBE-4C26-B1EC-D187A2A81292}" type="presParOf" srcId="{0F7D5AC8-5498-49E1-9237-9ED5C3A3FA59}" destId="{30062238-4C69-4120-8C24-87DDB5BF3099}" srcOrd="1" destOrd="0" presId="urn:microsoft.com/office/officeart/2005/8/layout/list1"/>
    <dgm:cxn modelId="{1CDAD707-391C-4A5A-BDA8-A38BA2031257}" type="presParOf" srcId="{D8630A66-C0F2-4466-A353-63C589C184B8}" destId="{60D39039-32C3-458D-A69C-C308A7F0A833}" srcOrd="1" destOrd="0" presId="urn:microsoft.com/office/officeart/2005/8/layout/list1"/>
    <dgm:cxn modelId="{6E563F55-D416-48CF-89D4-AE1C5C0D583E}" type="presParOf" srcId="{D8630A66-C0F2-4466-A353-63C589C184B8}" destId="{3EC3A999-3888-4287-9877-F0CBD563C06F}" srcOrd="2" destOrd="0" presId="urn:microsoft.com/office/officeart/2005/8/layout/list1"/>
    <dgm:cxn modelId="{F031479F-216D-4589-A444-AED5C3ADECF9}" type="presParOf" srcId="{D8630A66-C0F2-4466-A353-63C589C184B8}" destId="{511AAEA8-DC46-45F4-B037-1464A250FED5}" srcOrd="3" destOrd="0" presId="urn:microsoft.com/office/officeart/2005/8/layout/list1"/>
    <dgm:cxn modelId="{A04A97DE-4BC5-426B-9608-C5901B946173}" type="presParOf" srcId="{D8630A66-C0F2-4466-A353-63C589C184B8}" destId="{0D636C8B-DAD2-4610-882C-7A74118E72A2}" srcOrd="4" destOrd="0" presId="urn:microsoft.com/office/officeart/2005/8/layout/list1"/>
    <dgm:cxn modelId="{35376359-2953-46AB-B73D-C5D785DCDA15}" type="presParOf" srcId="{0D636C8B-DAD2-4610-882C-7A74118E72A2}" destId="{27DC600D-2F30-4267-B7FC-8C2F8F66D40D}" srcOrd="0" destOrd="0" presId="urn:microsoft.com/office/officeart/2005/8/layout/list1"/>
    <dgm:cxn modelId="{0B672DC5-41F3-4219-AD27-910FDB6389B3}" type="presParOf" srcId="{0D636C8B-DAD2-4610-882C-7A74118E72A2}" destId="{77B27A7D-62F2-487D-A6E1-F87AF2065805}" srcOrd="1" destOrd="0" presId="urn:microsoft.com/office/officeart/2005/8/layout/list1"/>
    <dgm:cxn modelId="{FBEF9BB9-0E85-4A73-A323-FF8C107665E9}" type="presParOf" srcId="{D8630A66-C0F2-4466-A353-63C589C184B8}" destId="{2CD5CD5C-348E-46CF-AB1E-22ABE99B5D1C}" srcOrd="5" destOrd="0" presId="urn:microsoft.com/office/officeart/2005/8/layout/list1"/>
    <dgm:cxn modelId="{6E195762-3E08-4A58-A545-3C5F1BF6B185}" type="presParOf" srcId="{D8630A66-C0F2-4466-A353-63C589C184B8}" destId="{42FC172E-94E1-48DC-81C0-91FC68547AF8}" srcOrd="6" destOrd="0" presId="urn:microsoft.com/office/officeart/2005/8/layout/list1"/>
    <dgm:cxn modelId="{D1A25886-D760-4070-BAE1-5DD0F7DBA726}" type="presParOf" srcId="{D8630A66-C0F2-4466-A353-63C589C184B8}" destId="{321EA2FE-8DA5-4A47-939B-7C6B902E6B40}" srcOrd="7" destOrd="0" presId="urn:microsoft.com/office/officeart/2005/8/layout/list1"/>
    <dgm:cxn modelId="{BA028016-E28A-4777-8962-6499796D6797}" type="presParOf" srcId="{D8630A66-C0F2-4466-A353-63C589C184B8}" destId="{BD10115B-2F5C-4D3A-B71F-FC86F340AE2A}" srcOrd="8" destOrd="0" presId="urn:microsoft.com/office/officeart/2005/8/layout/list1"/>
    <dgm:cxn modelId="{260BC763-5B9B-4713-A987-5EEF2E660D8B}" type="presParOf" srcId="{BD10115B-2F5C-4D3A-B71F-FC86F340AE2A}" destId="{F9A3356E-FFD2-4F3E-A8D0-056E6F9E2966}" srcOrd="0" destOrd="0" presId="urn:microsoft.com/office/officeart/2005/8/layout/list1"/>
    <dgm:cxn modelId="{C6064C53-3C46-4F37-AF57-0E6030806B2D}" type="presParOf" srcId="{BD10115B-2F5C-4D3A-B71F-FC86F340AE2A}" destId="{45C718E6-BED3-4600-855D-75FF377182A0}" srcOrd="1" destOrd="0" presId="urn:microsoft.com/office/officeart/2005/8/layout/list1"/>
    <dgm:cxn modelId="{98F7A095-2A6A-4E1C-8C93-F8D97A6CC821}" type="presParOf" srcId="{D8630A66-C0F2-4466-A353-63C589C184B8}" destId="{AA1DAD8B-5D60-44A5-90C7-425734CDAED7}" srcOrd="9" destOrd="0" presId="urn:microsoft.com/office/officeart/2005/8/layout/list1"/>
    <dgm:cxn modelId="{E9D5E2F0-A2CE-4B46-A864-A8E1A2AD4BBC}" type="presParOf" srcId="{D8630A66-C0F2-4466-A353-63C589C184B8}" destId="{17A4548D-D409-433C-813C-3195AAC98B9B}" srcOrd="10" destOrd="0" presId="urn:microsoft.com/office/officeart/2005/8/layout/list1"/>
    <dgm:cxn modelId="{4FE2E295-1187-45F7-820C-8DB0576E01E3}" type="presParOf" srcId="{D8630A66-C0F2-4466-A353-63C589C184B8}" destId="{3FA0AAF3-5BC5-4C04-9385-1C6A980C66A0}" srcOrd="11" destOrd="0" presId="urn:microsoft.com/office/officeart/2005/8/layout/list1"/>
    <dgm:cxn modelId="{48612769-D3B2-4354-BA43-325B9E57A5B9}" type="presParOf" srcId="{D8630A66-C0F2-4466-A353-63C589C184B8}" destId="{E6F63AAE-63D9-48DF-8C8E-D5DDC08417EA}" srcOrd="12" destOrd="0" presId="urn:microsoft.com/office/officeart/2005/8/layout/list1"/>
    <dgm:cxn modelId="{17E20B0D-4677-46CF-B7C4-840321573C8C}" type="presParOf" srcId="{E6F63AAE-63D9-48DF-8C8E-D5DDC08417EA}" destId="{DBB12846-0624-4A3D-B11C-746C2CAA7AC4}" srcOrd="0" destOrd="0" presId="urn:microsoft.com/office/officeart/2005/8/layout/list1"/>
    <dgm:cxn modelId="{9129B5DA-0BC8-4727-B09D-D46029E407FC}" type="presParOf" srcId="{E6F63AAE-63D9-48DF-8C8E-D5DDC08417EA}" destId="{F4642455-FD3E-4E0B-8537-6AD3C1C5BC04}" srcOrd="1" destOrd="0" presId="urn:microsoft.com/office/officeart/2005/8/layout/list1"/>
    <dgm:cxn modelId="{F8EA686E-4293-4FF5-9858-180B9B0D840D}" type="presParOf" srcId="{D8630A66-C0F2-4466-A353-63C589C184B8}" destId="{7E6589BC-34F7-493E-8D53-9F496BCAABAB}" srcOrd="13" destOrd="0" presId="urn:microsoft.com/office/officeart/2005/8/layout/list1"/>
    <dgm:cxn modelId="{2F6E5029-0E7B-408C-854C-966356980C35}" type="presParOf" srcId="{D8630A66-C0F2-4466-A353-63C589C184B8}" destId="{266E70A7-F2B5-442E-A07E-1841B0106158}" srcOrd="14" destOrd="0" presId="urn:microsoft.com/office/officeart/2005/8/layout/list1"/>
    <dgm:cxn modelId="{D49CCFE7-2BC4-4ADA-8F28-1BF8F07D9308}" type="presParOf" srcId="{D8630A66-C0F2-4466-A353-63C589C184B8}" destId="{C8D1B2EC-F726-4636-8F36-597788CF542B}" srcOrd="15" destOrd="0" presId="urn:microsoft.com/office/officeart/2005/8/layout/list1"/>
    <dgm:cxn modelId="{1F1D5C52-A70F-473F-B107-7D475BC608F7}" type="presParOf" srcId="{D8630A66-C0F2-4466-A353-63C589C184B8}" destId="{BA212D14-C6CA-4D93-ACFF-F7D2D4F62698}" srcOrd="16" destOrd="0" presId="urn:microsoft.com/office/officeart/2005/8/layout/list1"/>
    <dgm:cxn modelId="{D5821B25-CB8C-4ECA-AABC-CF0B0C3D4CBF}" type="presParOf" srcId="{BA212D14-C6CA-4D93-ACFF-F7D2D4F62698}" destId="{5FA714A4-7977-4912-A0EA-50C86CC0AFCA}" srcOrd="0" destOrd="0" presId="urn:microsoft.com/office/officeart/2005/8/layout/list1"/>
    <dgm:cxn modelId="{BDF83CAB-5982-4BF8-8FC4-4D0F1DAD3FE6}" type="presParOf" srcId="{BA212D14-C6CA-4D93-ACFF-F7D2D4F62698}" destId="{AB87A84E-BCCD-4B7E-9893-C83A3C34C0C1}" srcOrd="1" destOrd="0" presId="urn:microsoft.com/office/officeart/2005/8/layout/list1"/>
    <dgm:cxn modelId="{9E49144B-86EE-4D5E-B678-1014769B9CC2}" type="presParOf" srcId="{D8630A66-C0F2-4466-A353-63C589C184B8}" destId="{2043A177-49BF-4643-BA0F-463F6703EF34}" srcOrd="17" destOrd="0" presId="urn:microsoft.com/office/officeart/2005/8/layout/list1"/>
    <dgm:cxn modelId="{189E70B5-4207-461E-9197-BB597966412C}" type="presParOf" srcId="{D8630A66-C0F2-4466-A353-63C589C184B8}" destId="{1921D529-B3B6-468C-AA35-3B55EB221F10}" srcOrd="18" destOrd="0" presId="urn:microsoft.com/office/officeart/2005/8/layout/list1"/>
    <dgm:cxn modelId="{21187300-42D0-4CD2-A538-BB6978B6B7B4}" type="presParOf" srcId="{D8630A66-C0F2-4466-A353-63C589C184B8}" destId="{BBAC2717-ACA8-41BB-BC5E-EC08D3076BDF}" srcOrd="19" destOrd="0" presId="urn:microsoft.com/office/officeart/2005/8/layout/list1"/>
    <dgm:cxn modelId="{B1CC7B60-2FFF-4CAB-8863-13B3EE64DB2B}" type="presParOf" srcId="{D8630A66-C0F2-4466-A353-63C589C184B8}" destId="{92911D93-A42E-4710-B2D0-CE796602C33E}" srcOrd="20" destOrd="0" presId="urn:microsoft.com/office/officeart/2005/8/layout/list1"/>
    <dgm:cxn modelId="{A1B50433-FE69-4E67-9966-F7BA35713328}" type="presParOf" srcId="{92911D93-A42E-4710-B2D0-CE796602C33E}" destId="{6C05D16E-1CFB-4E0B-8A92-D608AF8775D0}" srcOrd="0" destOrd="0" presId="urn:microsoft.com/office/officeart/2005/8/layout/list1"/>
    <dgm:cxn modelId="{73DCA5BA-F285-47DB-95B9-18FC9AC958F0}" type="presParOf" srcId="{92911D93-A42E-4710-B2D0-CE796602C33E}" destId="{E5692D7D-471C-40FD-9CA0-7A6420276138}" srcOrd="1" destOrd="0" presId="urn:microsoft.com/office/officeart/2005/8/layout/list1"/>
    <dgm:cxn modelId="{8AD111BF-0832-49F5-8A19-63146EAE6F6B}" type="presParOf" srcId="{D8630A66-C0F2-4466-A353-63C589C184B8}" destId="{FB2BEB83-5705-434A-B6BF-F159295F3BD5}" srcOrd="21" destOrd="0" presId="urn:microsoft.com/office/officeart/2005/8/layout/list1"/>
    <dgm:cxn modelId="{4AA0CD15-EFB8-4857-8E8E-23980518CFED}" type="presParOf" srcId="{D8630A66-C0F2-4466-A353-63C589C184B8}" destId="{918D380C-5087-4AC7-A231-E4C1B521A0D9}" srcOrd="22" destOrd="0" presId="urn:microsoft.com/office/officeart/2005/8/layout/list1"/>
    <dgm:cxn modelId="{2B05EA73-36A7-4ED0-834C-8EFA3C13875F}" type="presParOf" srcId="{D8630A66-C0F2-4466-A353-63C589C184B8}" destId="{A3145075-2FCC-4AB4-BEEA-E1095BD93470}" srcOrd="23" destOrd="0" presId="urn:microsoft.com/office/officeart/2005/8/layout/list1"/>
    <dgm:cxn modelId="{1A6CC3BA-AEA9-4CBB-A477-4A0DAD5866BE}" type="presParOf" srcId="{D8630A66-C0F2-4466-A353-63C589C184B8}" destId="{1ACACAC4-D534-4BA5-93E5-5966B79B7E0B}" srcOrd="24" destOrd="0" presId="urn:microsoft.com/office/officeart/2005/8/layout/list1"/>
    <dgm:cxn modelId="{54FB68CB-0CC4-4729-B46A-27877E5AA2EF}" type="presParOf" srcId="{1ACACAC4-D534-4BA5-93E5-5966B79B7E0B}" destId="{8D847DEB-5278-487C-876F-66A08199FA6A}" srcOrd="0" destOrd="0" presId="urn:microsoft.com/office/officeart/2005/8/layout/list1"/>
    <dgm:cxn modelId="{08018B47-2C53-415C-A09B-2244CDD2A63B}" type="presParOf" srcId="{1ACACAC4-D534-4BA5-93E5-5966B79B7E0B}" destId="{5912F025-9C42-48A3-8577-29513A88D598}" srcOrd="1" destOrd="0" presId="urn:microsoft.com/office/officeart/2005/8/layout/list1"/>
    <dgm:cxn modelId="{2D8C1D44-1779-43F1-B3D9-9C27BDBCEEFF}" type="presParOf" srcId="{D8630A66-C0F2-4466-A353-63C589C184B8}" destId="{B26E27CE-4003-4BB5-9269-2D7E4C8A4FF1}" srcOrd="25" destOrd="0" presId="urn:microsoft.com/office/officeart/2005/8/layout/list1"/>
    <dgm:cxn modelId="{0578516B-557D-4357-B4E6-3E7333F665FB}" type="presParOf" srcId="{D8630A66-C0F2-4466-A353-63C589C184B8}" destId="{1A9E230E-DB40-4C42-845D-A74B45781D8C}" srcOrd="2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CE4BF7-EC96-47BB-B514-B8BEE724ADB1}"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CN" altLang="en-US"/>
        </a:p>
      </dgm:t>
    </dgm:pt>
    <dgm:pt modelId="{8523693A-B407-49C1-BD26-D94C0D848689}">
      <dgm:prSet phldrT="[文本]" custT="1"/>
      <dgm:spPr>
        <a:solidFill>
          <a:srgbClr val="D24132"/>
        </a:solidFill>
      </dgm:spPr>
      <dgm:t>
        <a:bodyPr/>
        <a:lstStyle/>
        <a:p>
          <a:r>
            <a:rPr lang="zh-CN" altLang="en-US" sz="2000" b="1" dirty="0">
              <a:latin typeface="微软雅黑" panose="020B0503020204020204" pitchFamily="34" charset="-122"/>
              <a:ea typeface="微软雅黑" panose="020B0503020204020204" pitchFamily="34" charset="-122"/>
            </a:rPr>
            <a:t>用“热情”的宣传来教育激励员工</a:t>
          </a:r>
          <a:endParaRPr lang="zh-CN" altLang="en-US" sz="2000" b="1" dirty="0"/>
        </a:p>
      </dgm:t>
    </dgm:pt>
    <dgm:pt modelId="{A7DA008A-477F-4C42-988D-366B5E40A73F}" cxnId="{EEF926E1-EBA1-4F6F-9CC8-97035894A11E}" type="parTrans">
      <dgm:prSet/>
      <dgm:spPr/>
      <dgm:t>
        <a:bodyPr/>
        <a:lstStyle/>
        <a:p>
          <a:endParaRPr lang="zh-CN" altLang="en-US" sz="2000" b="1"/>
        </a:p>
      </dgm:t>
    </dgm:pt>
    <dgm:pt modelId="{9B79A3DF-B1A2-4171-A16B-8D5014A3DD76}" cxnId="{EEF926E1-EBA1-4F6F-9CC8-97035894A11E}" type="sibTrans">
      <dgm:prSet/>
      <dgm:spPr/>
      <dgm:t>
        <a:bodyPr/>
        <a:lstStyle/>
        <a:p>
          <a:endParaRPr lang="zh-CN" altLang="en-US" sz="2000" b="1"/>
        </a:p>
      </dgm:t>
    </dgm:pt>
    <dgm:pt modelId="{9797D7C2-EF4C-440A-A1A7-0F5602006344}">
      <dgm:prSet phldrT="[文本]" custT="1"/>
      <dgm:spPr>
        <a:solidFill>
          <a:srgbClr val="D24132"/>
        </a:solidFill>
      </dgm:spPr>
      <dgm:t>
        <a:bodyPr/>
        <a:lstStyle/>
        <a:p>
          <a:r>
            <a:rPr lang="zh-CN" altLang="en-US" sz="2000" b="1">
              <a:latin typeface="微软雅黑" panose="020B0503020204020204" pitchFamily="34" charset="-122"/>
              <a:ea typeface="微软雅黑" panose="020B0503020204020204" pitchFamily="34" charset="-122"/>
            </a:rPr>
            <a:t>用“亲情”的感觉来关爱和关心员工</a:t>
          </a:r>
          <a:endParaRPr lang="zh-CN" altLang="en-US" sz="2000" b="1" dirty="0"/>
        </a:p>
      </dgm:t>
    </dgm:pt>
    <dgm:pt modelId="{341689BA-D9CE-46D7-9D86-E05990967B2F}" cxnId="{E65AE135-00E4-418E-A537-1E303610861F}" type="parTrans">
      <dgm:prSet/>
      <dgm:spPr/>
      <dgm:t>
        <a:bodyPr/>
        <a:lstStyle/>
        <a:p>
          <a:endParaRPr lang="zh-CN" altLang="en-US" sz="2000" b="1"/>
        </a:p>
      </dgm:t>
    </dgm:pt>
    <dgm:pt modelId="{4CCA7703-C77E-4FDF-AE07-66842C9D4A71}" cxnId="{E65AE135-00E4-418E-A537-1E303610861F}" type="sibTrans">
      <dgm:prSet/>
      <dgm:spPr/>
      <dgm:t>
        <a:bodyPr/>
        <a:lstStyle/>
        <a:p>
          <a:endParaRPr lang="zh-CN" altLang="en-US" sz="2000" b="1"/>
        </a:p>
      </dgm:t>
    </dgm:pt>
    <dgm:pt modelId="{D83FB56E-BBA2-4349-A7BB-B8B4FA1641D4}">
      <dgm:prSet phldrT="[文本]" custT="1"/>
      <dgm:spPr>
        <a:solidFill>
          <a:srgbClr val="D24132"/>
        </a:solidFill>
      </dgm:spPr>
      <dgm:t>
        <a:bodyPr/>
        <a:lstStyle/>
        <a:p>
          <a:r>
            <a:rPr lang="zh-CN" altLang="en-US" sz="2000" b="1">
              <a:latin typeface="微软雅黑" panose="020B0503020204020204" pitchFamily="34" charset="-122"/>
              <a:ea typeface="微软雅黑" panose="020B0503020204020204" pitchFamily="34" charset="-122"/>
            </a:rPr>
            <a:t>用“衷情”的服务支持安全技术人员</a:t>
          </a:r>
          <a:endParaRPr lang="zh-CN" altLang="en-US" sz="2000" b="1" dirty="0"/>
        </a:p>
      </dgm:t>
    </dgm:pt>
    <dgm:pt modelId="{515720A0-84C6-4472-B57A-D2AB0B4A9EDB}" cxnId="{1F725014-6F0F-4D10-A7C5-820FC165287B}" type="parTrans">
      <dgm:prSet/>
      <dgm:spPr/>
      <dgm:t>
        <a:bodyPr/>
        <a:lstStyle/>
        <a:p>
          <a:endParaRPr lang="zh-CN" altLang="en-US" sz="2000" b="1"/>
        </a:p>
      </dgm:t>
    </dgm:pt>
    <dgm:pt modelId="{40627330-0427-4939-9102-2946FA721CA4}" cxnId="{1F725014-6F0F-4D10-A7C5-820FC165287B}" type="sibTrans">
      <dgm:prSet/>
      <dgm:spPr/>
      <dgm:t>
        <a:bodyPr/>
        <a:lstStyle/>
        <a:p>
          <a:endParaRPr lang="zh-CN" altLang="en-US" sz="2000" b="1"/>
        </a:p>
      </dgm:t>
    </dgm:pt>
    <dgm:pt modelId="{0BFA4896-738E-4314-BD82-3F4151BB7444}">
      <dgm:prSet phldrT="[文本]" custT="1"/>
      <dgm:spPr>
        <a:solidFill>
          <a:srgbClr val="D24132"/>
        </a:solidFill>
      </dgm:spPr>
      <dgm:t>
        <a:bodyPr/>
        <a:lstStyle/>
        <a:p>
          <a:r>
            <a:rPr lang="zh-CN" altLang="en-US" sz="2000" b="1" dirty="0">
              <a:latin typeface="微软雅黑" panose="020B0503020204020204" pitchFamily="34" charset="-122"/>
              <a:ea typeface="微软雅黑" panose="020B0503020204020204" pitchFamily="34" charset="-122"/>
            </a:rPr>
            <a:t>用“无情”的事故启发众人</a:t>
          </a:r>
          <a:endParaRPr lang="zh-CN" altLang="en-US" sz="2000" b="1" dirty="0"/>
        </a:p>
      </dgm:t>
    </dgm:pt>
    <dgm:pt modelId="{10B83FAB-E227-484F-BE82-0C4869DA8D0A}" cxnId="{450EE12D-1290-4A8A-85B3-C59071274A85}" type="parTrans">
      <dgm:prSet/>
      <dgm:spPr/>
      <dgm:t>
        <a:bodyPr/>
        <a:lstStyle/>
        <a:p>
          <a:endParaRPr lang="zh-CN" altLang="en-US" sz="2000" b="1"/>
        </a:p>
      </dgm:t>
    </dgm:pt>
    <dgm:pt modelId="{1B719A7F-2A4D-46B3-BA80-39E62C050AF8}" cxnId="{450EE12D-1290-4A8A-85B3-C59071274A85}" type="sibTrans">
      <dgm:prSet/>
      <dgm:spPr/>
      <dgm:t>
        <a:bodyPr/>
        <a:lstStyle/>
        <a:p>
          <a:endParaRPr lang="zh-CN" altLang="en-US" sz="2000" b="1"/>
        </a:p>
      </dgm:t>
    </dgm:pt>
    <dgm:pt modelId="{2542D1B2-8BFA-45F1-A608-B8320C92CF44}">
      <dgm:prSet phldrT="[文本]" custT="1"/>
      <dgm:spPr>
        <a:solidFill>
          <a:srgbClr val="D24132"/>
        </a:solidFill>
      </dgm:spPr>
      <dgm:t>
        <a:bodyPr/>
        <a:lstStyle/>
        <a:p>
          <a:r>
            <a:rPr lang="zh-CN" altLang="en-US" sz="2000" b="1">
              <a:latin typeface="微软雅黑" panose="020B0503020204020204" pitchFamily="34" charset="-122"/>
              <a:ea typeface="微软雅黑" panose="020B0503020204020204" pitchFamily="34" charset="-122"/>
            </a:rPr>
            <a:t>用“深情”的关怀保护和温暖员工</a:t>
          </a:r>
          <a:endParaRPr lang="zh-CN" altLang="en-US" sz="2000" b="1" dirty="0"/>
        </a:p>
      </dgm:t>
    </dgm:pt>
    <dgm:pt modelId="{CB518799-6CD7-4CA2-92B4-5287C85D004B}" cxnId="{77DD0295-5DDF-43D9-90A4-7831777505C7}" type="parTrans">
      <dgm:prSet/>
      <dgm:spPr/>
      <dgm:t>
        <a:bodyPr/>
        <a:lstStyle/>
        <a:p>
          <a:endParaRPr lang="zh-CN" altLang="en-US" sz="2000" b="1"/>
        </a:p>
      </dgm:t>
    </dgm:pt>
    <dgm:pt modelId="{6EC091F9-64D7-45EE-BE66-9DE05DBAAC05}" cxnId="{77DD0295-5DDF-43D9-90A4-7831777505C7}" type="sibTrans">
      <dgm:prSet/>
      <dgm:spPr/>
      <dgm:t>
        <a:bodyPr/>
        <a:lstStyle/>
        <a:p>
          <a:endParaRPr lang="zh-CN" altLang="en-US" sz="2000" b="1"/>
        </a:p>
      </dgm:t>
    </dgm:pt>
    <dgm:pt modelId="{935FFADB-7F61-4244-8502-CFF456CAD1FB}">
      <dgm:prSet phldrT="[文本]" custT="1"/>
      <dgm:spPr>
        <a:solidFill>
          <a:srgbClr val="D24132"/>
        </a:solidFill>
      </dgm:spPr>
      <dgm:t>
        <a:bodyPr/>
        <a:lstStyle/>
        <a:p>
          <a:r>
            <a:rPr lang="zh-CN" altLang="en-US" sz="2000" b="1">
              <a:latin typeface="微软雅黑" panose="020B0503020204020204" pitchFamily="34" charset="-122"/>
              <a:ea typeface="微软雅黑" panose="020B0503020204020204" pitchFamily="34" charset="-122"/>
            </a:rPr>
            <a:t>用“柔情”的举措规范员工安全行为</a:t>
          </a:r>
          <a:endParaRPr lang="zh-CN" altLang="en-US" sz="2000" b="1" dirty="0"/>
        </a:p>
      </dgm:t>
    </dgm:pt>
    <dgm:pt modelId="{6DB2DD7F-900C-44A2-BAF5-D48A26095FF8}" cxnId="{06A88E7E-6B17-42BE-8EC4-C5F15E7CF051}" type="parTrans">
      <dgm:prSet/>
      <dgm:spPr/>
      <dgm:t>
        <a:bodyPr/>
        <a:lstStyle/>
        <a:p>
          <a:endParaRPr lang="zh-CN" altLang="en-US" sz="2000" b="1"/>
        </a:p>
      </dgm:t>
    </dgm:pt>
    <dgm:pt modelId="{9DA075A2-59C5-417F-825D-6ECFD70B5444}" cxnId="{06A88E7E-6B17-42BE-8EC4-C5F15E7CF051}" type="sibTrans">
      <dgm:prSet/>
      <dgm:spPr/>
      <dgm:t>
        <a:bodyPr/>
        <a:lstStyle/>
        <a:p>
          <a:endParaRPr lang="zh-CN" altLang="en-US" sz="2000" b="1"/>
        </a:p>
      </dgm:t>
    </dgm:pt>
    <dgm:pt modelId="{0D44A6AF-C5BB-4DF5-A215-480DC1692380}">
      <dgm:prSet phldrT="[文本]" custT="1"/>
      <dgm:spPr>
        <a:solidFill>
          <a:srgbClr val="D24132"/>
        </a:solidFill>
      </dgm:spPr>
      <dgm:t>
        <a:bodyPr/>
        <a:lstStyle/>
        <a:p>
          <a:r>
            <a:rPr lang="zh-CN" altLang="en-US" sz="2000" b="1">
              <a:latin typeface="微软雅黑" panose="020B0503020204020204" pitchFamily="34" charset="-122"/>
              <a:ea typeface="微软雅黑" panose="020B0503020204020204" pitchFamily="34" charset="-122"/>
            </a:rPr>
            <a:t>用“绝情”的管理爱护员工</a:t>
          </a:r>
          <a:endParaRPr lang="zh-CN" altLang="en-US" sz="2000" b="1" dirty="0"/>
        </a:p>
      </dgm:t>
    </dgm:pt>
    <dgm:pt modelId="{9A148FCE-3F5E-45BC-A057-F755DC4C3AB8}" cxnId="{C6143D06-21DA-4056-BE7C-40EDC1C7EA17}" type="parTrans">
      <dgm:prSet/>
      <dgm:spPr/>
      <dgm:t>
        <a:bodyPr/>
        <a:lstStyle/>
        <a:p>
          <a:endParaRPr lang="zh-CN" altLang="en-US" sz="2000" b="1"/>
        </a:p>
      </dgm:t>
    </dgm:pt>
    <dgm:pt modelId="{AF5E6C28-016B-458F-9A83-2A7A81B17FB0}" cxnId="{C6143D06-21DA-4056-BE7C-40EDC1C7EA17}" type="sibTrans">
      <dgm:prSet/>
      <dgm:spPr/>
      <dgm:t>
        <a:bodyPr/>
        <a:lstStyle/>
        <a:p>
          <a:endParaRPr lang="zh-CN" altLang="en-US" sz="2000" b="1"/>
        </a:p>
      </dgm:t>
    </dgm:pt>
    <dgm:pt modelId="{086BE71E-F55F-40FC-AE7C-E1071593EC0E}" type="pres">
      <dgm:prSet presAssocID="{0ECE4BF7-EC96-47BB-B514-B8BEE724ADB1}" presName="Name0" presStyleCnt="0">
        <dgm:presLayoutVars>
          <dgm:chMax val="7"/>
          <dgm:chPref val="7"/>
          <dgm:dir/>
        </dgm:presLayoutVars>
      </dgm:prSet>
      <dgm:spPr/>
    </dgm:pt>
    <dgm:pt modelId="{09605016-5535-443D-BBD3-125598B8D087}" type="pres">
      <dgm:prSet presAssocID="{0ECE4BF7-EC96-47BB-B514-B8BEE724ADB1}" presName="Name1" presStyleCnt="0"/>
      <dgm:spPr/>
    </dgm:pt>
    <dgm:pt modelId="{330AFCDB-E241-445A-9351-379A7AF04985}" type="pres">
      <dgm:prSet presAssocID="{0ECE4BF7-EC96-47BB-B514-B8BEE724ADB1}" presName="cycle" presStyleCnt="0"/>
      <dgm:spPr/>
    </dgm:pt>
    <dgm:pt modelId="{3EB54501-07FF-4AFC-A14C-7DB07433A1A0}" type="pres">
      <dgm:prSet presAssocID="{0ECE4BF7-EC96-47BB-B514-B8BEE724ADB1}" presName="srcNode" presStyleLbl="node1" presStyleIdx="0" presStyleCnt="7"/>
      <dgm:spPr/>
    </dgm:pt>
    <dgm:pt modelId="{72A48AAF-D90D-43CF-92B9-0421657626FC}" type="pres">
      <dgm:prSet presAssocID="{0ECE4BF7-EC96-47BB-B514-B8BEE724ADB1}" presName="conn" presStyleLbl="parChTrans1D2" presStyleIdx="0" presStyleCnt="1"/>
      <dgm:spPr/>
    </dgm:pt>
    <dgm:pt modelId="{FBCC5D08-7752-40A4-B0BA-3EEAF7A4456F}" type="pres">
      <dgm:prSet presAssocID="{0ECE4BF7-EC96-47BB-B514-B8BEE724ADB1}" presName="extraNode" presStyleLbl="node1" presStyleIdx="0" presStyleCnt="7"/>
      <dgm:spPr/>
    </dgm:pt>
    <dgm:pt modelId="{96999CE5-6C7E-49BE-80FA-BDE9AAA66FE5}" type="pres">
      <dgm:prSet presAssocID="{0ECE4BF7-EC96-47BB-B514-B8BEE724ADB1}" presName="dstNode" presStyleLbl="node1" presStyleIdx="0" presStyleCnt="7"/>
      <dgm:spPr/>
    </dgm:pt>
    <dgm:pt modelId="{44897D8C-96EA-494A-B461-C505C2597B5B}" type="pres">
      <dgm:prSet presAssocID="{8523693A-B407-49C1-BD26-D94C0D848689}" presName="text_1" presStyleLbl="node1" presStyleIdx="0" presStyleCnt="7">
        <dgm:presLayoutVars>
          <dgm:bulletEnabled val="1"/>
        </dgm:presLayoutVars>
      </dgm:prSet>
      <dgm:spPr/>
    </dgm:pt>
    <dgm:pt modelId="{C70CC1FB-92A1-4115-837B-E6C4936FB736}" type="pres">
      <dgm:prSet presAssocID="{8523693A-B407-49C1-BD26-D94C0D848689}" presName="accent_1" presStyleCnt="0"/>
      <dgm:spPr/>
    </dgm:pt>
    <dgm:pt modelId="{D547099E-A81E-4694-8205-144EB981DAEC}" type="pres">
      <dgm:prSet presAssocID="{8523693A-B407-49C1-BD26-D94C0D848689}" presName="accentRepeatNode" presStyleLbl="solidFgAcc1" presStyleIdx="0" presStyleCnt="7"/>
      <dgm:spPr/>
    </dgm:pt>
    <dgm:pt modelId="{7AB772FE-B2C2-4139-B2BD-C7670F193471}" type="pres">
      <dgm:prSet presAssocID="{9797D7C2-EF4C-440A-A1A7-0F5602006344}" presName="text_2" presStyleLbl="node1" presStyleIdx="1" presStyleCnt="7">
        <dgm:presLayoutVars>
          <dgm:bulletEnabled val="1"/>
        </dgm:presLayoutVars>
      </dgm:prSet>
      <dgm:spPr/>
    </dgm:pt>
    <dgm:pt modelId="{600CF2A0-7A79-4B86-8943-3D8D0753D611}" type="pres">
      <dgm:prSet presAssocID="{9797D7C2-EF4C-440A-A1A7-0F5602006344}" presName="accent_2" presStyleCnt="0"/>
      <dgm:spPr/>
    </dgm:pt>
    <dgm:pt modelId="{B7273051-F59E-45D0-B064-072314C53028}" type="pres">
      <dgm:prSet presAssocID="{9797D7C2-EF4C-440A-A1A7-0F5602006344}" presName="accentRepeatNode" presStyleLbl="solidFgAcc1" presStyleIdx="1" presStyleCnt="7"/>
      <dgm:spPr/>
    </dgm:pt>
    <dgm:pt modelId="{0FE63266-1C67-40BC-A95E-011354F59ADA}" type="pres">
      <dgm:prSet presAssocID="{D83FB56E-BBA2-4349-A7BB-B8B4FA1641D4}" presName="text_3" presStyleLbl="node1" presStyleIdx="2" presStyleCnt="7">
        <dgm:presLayoutVars>
          <dgm:bulletEnabled val="1"/>
        </dgm:presLayoutVars>
      </dgm:prSet>
      <dgm:spPr/>
    </dgm:pt>
    <dgm:pt modelId="{5AA0AF28-3D3D-4F99-8109-EB6482505E16}" type="pres">
      <dgm:prSet presAssocID="{D83FB56E-BBA2-4349-A7BB-B8B4FA1641D4}" presName="accent_3" presStyleCnt="0"/>
      <dgm:spPr/>
    </dgm:pt>
    <dgm:pt modelId="{F34F8B22-CD5D-4732-8D7D-5E02573D77EA}" type="pres">
      <dgm:prSet presAssocID="{D83FB56E-BBA2-4349-A7BB-B8B4FA1641D4}" presName="accentRepeatNode" presStyleLbl="solidFgAcc1" presStyleIdx="2" presStyleCnt="7"/>
      <dgm:spPr/>
    </dgm:pt>
    <dgm:pt modelId="{4239FADF-0A64-4977-8A61-83A36F4DB006}" type="pres">
      <dgm:prSet presAssocID="{2542D1B2-8BFA-45F1-A608-B8320C92CF44}" presName="text_4" presStyleLbl="node1" presStyleIdx="3" presStyleCnt="7">
        <dgm:presLayoutVars>
          <dgm:bulletEnabled val="1"/>
        </dgm:presLayoutVars>
      </dgm:prSet>
      <dgm:spPr/>
    </dgm:pt>
    <dgm:pt modelId="{CA0B731E-F411-49F8-AC5D-629CC944E796}" type="pres">
      <dgm:prSet presAssocID="{2542D1B2-8BFA-45F1-A608-B8320C92CF44}" presName="accent_4" presStyleCnt="0"/>
      <dgm:spPr/>
    </dgm:pt>
    <dgm:pt modelId="{54E673A3-BF53-43DE-AB81-2AF8F4842E3E}" type="pres">
      <dgm:prSet presAssocID="{2542D1B2-8BFA-45F1-A608-B8320C92CF44}" presName="accentRepeatNode" presStyleLbl="solidFgAcc1" presStyleIdx="3" presStyleCnt="7"/>
      <dgm:spPr/>
    </dgm:pt>
    <dgm:pt modelId="{05DD5BFB-3B47-4DDC-BC41-DEFAA32B0E6D}" type="pres">
      <dgm:prSet presAssocID="{935FFADB-7F61-4244-8502-CFF456CAD1FB}" presName="text_5" presStyleLbl="node1" presStyleIdx="4" presStyleCnt="7">
        <dgm:presLayoutVars>
          <dgm:bulletEnabled val="1"/>
        </dgm:presLayoutVars>
      </dgm:prSet>
      <dgm:spPr/>
    </dgm:pt>
    <dgm:pt modelId="{EAFABA68-4A8B-4342-87FF-EBA91C9D28FA}" type="pres">
      <dgm:prSet presAssocID="{935FFADB-7F61-4244-8502-CFF456CAD1FB}" presName="accent_5" presStyleCnt="0"/>
      <dgm:spPr/>
    </dgm:pt>
    <dgm:pt modelId="{CD96C746-9A38-41A5-9B9D-D98FC64AA183}" type="pres">
      <dgm:prSet presAssocID="{935FFADB-7F61-4244-8502-CFF456CAD1FB}" presName="accentRepeatNode" presStyleLbl="solidFgAcc1" presStyleIdx="4" presStyleCnt="7"/>
      <dgm:spPr/>
    </dgm:pt>
    <dgm:pt modelId="{9E21F2A3-C307-4E18-BDD8-5122FE222109}" type="pres">
      <dgm:prSet presAssocID="{0D44A6AF-C5BB-4DF5-A215-480DC1692380}" presName="text_6" presStyleLbl="node1" presStyleIdx="5" presStyleCnt="7">
        <dgm:presLayoutVars>
          <dgm:bulletEnabled val="1"/>
        </dgm:presLayoutVars>
      </dgm:prSet>
      <dgm:spPr/>
    </dgm:pt>
    <dgm:pt modelId="{E2A88A52-E281-441E-B1C6-788F1AC272D1}" type="pres">
      <dgm:prSet presAssocID="{0D44A6AF-C5BB-4DF5-A215-480DC1692380}" presName="accent_6" presStyleCnt="0"/>
      <dgm:spPr/>
    </dgm:pt>
    <dgm:pt modelId="{B604B0D9-15C1-4F41-87F1-32D3E6B9E337}" type="pres">
      <dgm:prSet presAssocID="{0D44A6AF-C5BB-4DF5-A215-480DC1692380}" presName="accentRepeatNode" presStyleLbl="solidFgAcc1" presStyleIdx="5" presStyleCnt="7"/>
      <dgm:spPr/>
    </dgm:pt>
    <dgm:pt modelId="{D29E810B-3778-4C81-BD8B-3F9A840938BD}" type="pres">
      <dgm:prSet presAssocID="{0BFA4896-738E-4314-BD82-3F4151BB7444}" presName="text_7" presStyleLbl="node1" presStyleIdx="6" presStyleCnt="7">
        <dgm:presLayoutVars>
          <dgm:bulletEnabled val="1"/>
        </dgm:presLayoutVars>
      </dgm:prSet>
      <dgm:spPr/>
    </dgm:pt>
    <dgm:pt modelId="{8EB1F7C7-77D6-4CB0-9179-5EF2C15FA796}" type="pres">
      <dgm:prSet presAssocID="{0BFA4896-738E-4314-BD82-3F4151BB7444}" presName="accent_7" presStyleCnt="0"/>
      <dgm:spPr/>
    </dgm:pt>
    <dgm:pt modelId="{735AE4CB-9632-49AB-AD65-52ADC81AC18E}" type="pres">
      <dgm:prSet presAssocID="{0BFA4896-738E-4314-BD82-3F4151BB7444}" presName="accentRepeatNode" presStyleLbl="solidFgAcc1" presStyleIdx="6" presStyleCnt="7"/>
      <dgm:spPr/>
    </dgm:pt>
  </dgm:ptLst>
  <dgm:cxnLst>
    <dgm:cxn modelId="{AB563200-DE3E-46D6-92B4-A1FC8D914A41}" type="presOf" srcId="{935FFADB-7F61-4244-8502-CFF456CAD1FB}" destId="{05DD5BFB-3B47-4DDC-BC41-DEFAA32B0E6D}" srcOrd="0" destOrd="0" presId="urn:microsoft.com/office/officeart/2008/layout/VerticalCurvedList"/>
    <dgm:cxn modelId="{C6143D06-21DA-4056-BE7C-40EDC1C7EA17}" srcId="{0ECE4BF7-EC96-47BB-B514-B8BEE724ADB1}" destId="{0D44A6AF-C5BB-4DF5-A215-480DC1692380}" srcOrd="5" destOrd="0" parTransId="{9A148FCE-3F5E-45BC-A057-F755DC4C3AB8}" sibTransId="{AF5E6C28-016B-458F-9A83-2A7A81B17FB0}"/>
    <dgm:cxn modelId="{CEE2A60F-31A8-4054-9465-8D709C509A95}" type="presOf" srcId="{8523693A-B407-49C1-BD26-D94C0D848689}" destId="{44897D8C-96EA-494A-B461-C505C2597B5B}" srcOrd="0" destOrd="0" presId="urn:microsoft.com/office/officeart/2008/layout/VerticalCurvedList"/>
    <dgm:cxn modelId="{1F725014-6F0F-4D10-A7C5-820FC165287B}" srcId="{0ECE4BF7-EC96-47BB-B514-B8BEE724ADB1}" destId="{D83FB56E-BBA2-4349-A7BB-B8B4FA1641D4}" srcOrd="2" destOrd="0" parTransId="{515720A0-84C6-4472-B57A-D2AB0B4A9EDB}" sibTransId="{40627330-0427-4939-9102-2946FA721CA4}"/>
    <dgm:cxn modelId="{92F93B21-3F60-4DC9-A7DC-B54E3060A3D9}" type="presOf" srcId="{9797D7C2-EF4C-440A-A1A7-0F5602006344}" destId="{7AB772FE-B2C2-4139-B2BD-C7670F193471}" srcOrd="0" destOrd="0" presId="urn:microsoft.com/office/officeart/2008/layout/VerticalCurvedList"/>
    <dgm:cxn modelId="{450EE12D-1290-4A8A-85B3-C59071274A85}" srcId="{0ECE4BF7-EC96-47BB-B514-B8BEE724ADB1}" destId="{0BFA4896-738E-4314-BD82-3F4151BB7444}" srcOrd="6" destOrd="0" parTransId="{10B83FAB-E227-484F-BE82-0C4869DA8D0A}" sibTransId="{1B719A7F-2A4D-46B3-BA80-39E62C050AF8}"/>
    <dgm:cxn modelId="{E65AE135-00E4-418E-A537-1E303610861F}" srcId="{0ECE4BF7-EC96-47BB-B514-B8BEE724ADB1}" destId="{9797D7C2-EF4C-440A-A1A7-0F5602006344}" srcOrd="1" destOrd="0" parTransId="{341689BA-D9CE-46D7-9D86-E05990967B2F}" sibTransId="{4CCA7703-C77E-4FDF-AE07-66842C9D4A71}"/>
    <dgm:cxn modelId="{CEDE5C3C-53EE-483B-B134-4606ACF5D374}" type="presOf" srcId="{0BFA4896-738E-4314-BD82-3F4151BB7444}" destId="{D29E810B-3778-4C81-BD8B-3F9A840938BD}" srcOrd="0" destOrd="0" presId="urn:microsoft.com/office/officeart/2008/layout/VerticalCurvedList"/>
    <dgm:cxn modelId="{CB1C6741-94AA-4756-AA08-64F77E2D4F32}" type="presOf" srcId="{0ECE4BF7-EC96-47BB-B514-B8BEE724ADB1}" destId="{086BE71E-F55F-40FC-AE7C-E1071593EC0E}" srcOrd="0" destOrd="0" presId="urn:microsoft.com/office/officeart/2008/layout/VerticalCurvedList"/>
    <dgm:cxn modelId="{383E5A63-94ED-4FA1-A6A7-E9271EA2F408}" type="presOf" srcId="{2542D1B2-8BFA-45F1-A608-B8320C92CF44}" destId="{4239FADF-0A64-4977-8A61-83A36F4DB006}" srcOrd="0" destOrd="0" presId="urn:microsoft.com/office/officeart/2008/layout/VerticalCurvedList"/>
    <dgm:cxn modelId="{F7BAF966-71EB-4C8E-B13F-966F6A7795DA}" type="presOf" srcId="{D83FB56E-BBA2-4349-A7BB-B8B4FA1641D4}" destId="{0FE63266-1C67-40BC-A95E-011354F59ADA}" srcOrd="0" destOrd="0" presId="urn:microsoft.com/office/officeart/2008/layout/VerticalCurvedList"/>
    <dgm:cxn modelId="{06A88E7E-6B17-42BE-8EC4-C5F15E7CF051}" srcId="{0ECE4BF7-EC96-47BB-B514-B8BEE724ADB1}" destId="{935FFADB-7F61-4244-8502-CFF456CAD1FB}" srcOrd="4" destOrd="0" parTransId="{6DB2DD7F-900C-44A2-BAF5-D48A26095FF8}" sibTransId="{9DA075A2-59C5-417F-825D-6ECFD70B5444}"/>
    <dgm:cxn modelId="{77DD0295-5DDF-43D9-90A4-7831777505C7}" srcId="{0ECE4BF7-EC96-47BB-B514-B8BEE724ADB1}" destId="{2542D1B2-8BFA-45F1-A608-B8320C92CF44}" srcOrd="3" destOrd="0" parTransId="{CB518799-6CD7-4CA2-92B4-5287C85D004B}" sibTransId="{6EC091F9-64D7-45EE-BE66-9DE05DBAAC05}"/>
    <dgm:cxn modelId="{D8A327A7-BA9E-466B-8B19-7F4F7EF0C8D8}" type="presOf" srcId="{9B79A3DF-B1A2-4171-A16B-8D5014A3DD76}" destId="{72A48AAF-D90D-43CF-92B9-0421657626FC}" srcOrd="0" destOrd="0" presId="urn:microsoft.com/office/officeart/2008/layout/VerticalCurvedList"/>
    <dgm:cxn modelId="{DD5560DA-50D9-4D1F-9790-0B242DC083F3}" type="presOf" srcId="{0D44A6AF-C5BB-4DF5-A215-480DC1692380}" destId="{9E21F2A3-C307-4E18-BDD8-5122FE222109}" srcOrd="0" destOrd="0" presId="urn:microsoft.com/office/officeart/2008/layout/VerticalCurvedList"/>
    <dgm:cxn modelId="{EEF926E1-EBA1-4F6F-9CC8-97035894A11E}" srcId="{0ECE4BF7-EC96-47BB-B514-B8BEE724ADB1}" destId="{8523693A-B407-49C1-BD26-D94C0D848689}" srcOrd="0" destOrd="0" parTransId="{A7DA008A-477F-4C42-988D-366B5E40A73F}" sibTransId="{9B79A3DF-B1A2-4171-A16B-8D5014A3DD76}"/>
    <dgm:cxn modelId="{B3633E22-02FD-4E3B-9021-EA559C4AFA87}" type="presParOf" srcId="{086BE71E-F55F-40FC-AE7C-E1071593EC0E}" destId="{09605016-5535-443D-BBD3-125598B8D087}" srcOrd="0" destOrd="0" presId="urn:microsoft.com/office/officeart/2008/layout/VerticalCurvedList"/>
    <dgm:cxn modelId="{8419F039-115E-4694-A8B6-62AE4E3ADA49}" type="presParOf" srcId="{09605016-5535-443D-BBD3-125598B8D087}" destId="{330AFCDB-E241-445A-9351-379A7AF04985}" srcOrd="0" destOrd="0" presId="urn:microsoft.com/office/officeart/2008/layout/VerticalCurvedList"/>
    <dgm:cxn modelId="{5AC5D2EA-0876-4FE1-82E8-D13C5FBECD49}" type="presParOf" srcId="{330AFCDB-E241-445A-9351-379A7AF04985}" destId="{3EB54501-07FF-4AFC-A14C-7DB07433A1A0}" srcOrd="0" destOrd="0" presId="urn:microsoft.com/office/officeart/2008/layout/VerticalCurvedList"/>
    <dgm:cxn modelId="{B228C548-7547-4BAB-AA69-1824D77A905F}" type="presParOf" srcId="{330AFCDB-E241-445A-9351-379A7AF04985}" destId="{72A48AAF-D90D-43CF-92B9-0421657626FC}" srcOrd="1" destOrd="0" presId="urn:microsoft.com/office/officeart/2008/layout/VerticalCurvedList"/>
    <dgm:cxn modelId="{122263AD-CC03-4DD7-9CC7-1A32176C1067}" type="presParOf" srcId="{330AFCDB-E241-445A-9351-379A7AF04985}" destId="{FBCC5D08-7752-40A4-B0BA-3EEAF7A4456F}" srcOrd="2" destOrd="0" presId="urn:microsoft.com/office/officeart/2008/layout/VerticalCurvedList"/>
    <dgm:cxn modelId="{F6C4E914-B7D4-4612-AA19-28382B5CAB69}" type="presParOf" srcId="{330AFCDB-E241-445A-9351-379A7AF04985}" destId="{96999CE5-6C7E-49BE-80FA-BDE9AAA66FE5}" srcOrd="3" destOrd="0" presId="urn:microsoft.com/office/officeart/2008/layout/VerticalCurvedList"/>
    <dgm:cxn modelId="{8EE8C31E-02F0-4F2B-B2CD-8F6A5B77D973}" type="presParOf" srcId="{09605016-5535-443D-BBD3-125598B8D087}" destId="{44897D8C-96EA-494A-B461-C505C2597B5B}" srcOrd="1" destOrd="0" presId="urn:microsoft.com/office/officeart/2008/layout/VerticalCurvedList"/>
    <dgm:cxn modelId="{4AF8B890-716E-48D2-9C55-F3ACF17FAFBC}" type="presParOf" srcId="{09605016-5535-443D-BBD3-125598B8D087}" destId="{C70CC1FB-92A1-4115-837B-E6C4936FB736}" srcOrd="2" destOrd="0" presId="urn:microsoft.com/office/officeart/2008/layout/VerticalCurvedList"/>
    <dgm:cxn modelId="{0BE89A4A-36DC-416A-A727-08EC03AFD3B2}" type="presParOf" srcId="{C70CC1FB-92A1-4115-837B-E6C4936FB736}" destId="{D547099E-A81E-4694-8205-144EB981DAEC}" srcOrd="0" destOrd="0" presId="urn:microsoft.com/office/officeart/2008/layout/VerticalCurvedList"/>
    <dgm:cxn modelId="{283343B5-F55F-4695-825E-D21DC951A82A}" type="presParOf" srcId="{09605016-5535-443D-BBD3-125598B8D087}" destId="{7AB772FE-B2C2-4139-B2BD-C7670F193471}" srcOrd="3" destOrd="0" presId="urn:microsoft.com/office/officeart/2008/layout/VerticalCurvedList"/>
    <dgm:cxn modelId="{AC498ACD-C6F0-4268-A3DC-D92C64CF4ECA}" type="presParOf" srcId="{09605016-5535-443D-BBD3-125598B8D087}" destId="{600CF2A0-7A79-4B86-8943-3D8D0753D611}" srcOrd="4" destOrd="0" presId="urn:microsoft.com/office/officeart/2008/layout/VerticalCurvedList"/>
    <dgm:cxn modelId="{3C937285-30E9-4405-8979-900F13309614}" type="presParOf" srcId="{600CF2A0-7A79-4B86-8943-3D8D0753D611}" destId="{B7273051-F59E-45D0-B064-072314C53028}" srcOrd="0" destOrd="0" presId="urn:microsoft.com/office/officeart/2008/layout/VerticalCurvedList"/>
    <dgm:cxn modelId="{48E4272B-CD31-400F-B259-61F0D2F95810}" type="presParOf" srcId="{09605016-5535-443D-BBD3-125598B8D087}" destId="{0FE63266-1C67-40BC-A95E-011354F59ADA}" srcOrd="5" destOrd="0" presId="urn:microsoft.com/office/officeart/2008/layout/VerticalCurvedList"/>
    <dgm:cxn modelId="{15524B54-61DA-48D5-BA1C-C899ACE95576}" type="presParOf" srcId="{09605016-5535-443D-BBD3-125598B8D087}" destId="{5AA0AF28-3D3D-4F99-8109-EB6482505E16}" srcOrd="6" destOrd="0" presId="urn:microsoft.com/office/officeart/2008/layout/VerticalCurvedList"/>
    <dgm:cxn modelId="{7ECF93A9-A16D-4BBE-ADE6-5A9F392F8770}" type="presParOf" srcId="{5AA0AF28-3D3D-4F99-8109-EB6482505E16}" destId="{F34F8B22-CD5D-4732-8D7D-5E02573D77EA}" srcOrd="0" destOrd="0" presId="urn:microsoft.com/office/officeart/2008/layout/VerticalCurvedList"/>
    <dgm:cxn modelId="{6EEE5BB3-64A9-4FBF-AA9F-5FCD56E6B5EE}" type="presParOf" srcId="{09605016-5535-443D-BBD3-125598B8D087}" destId="{4239FADF-0A64-4977-8A61-83A36F4DB006}" srcOrd="7" destOrd="0" presId="urn:microsoft.com/office/officeart/2008/layout/VerticalCurvedList"/>
    <dgm:cxn modelId="{1920353E-F701-4F3A-9C88-262D5A2DFF2B}" type="presParOf" srcId="{09605016-5535-443D-BBD3-125598B8D087}" destId="{CA0B731E-F411-49F8-AC5D-629CC944E796}" srcOrd="8" destOrd="0" presId="urn:microsoft.com/office/officeart/2008/layout/VerticalCurvedList"/>
    <dgm:cxn modelId="{BEF59974-0E67-4B74-A944-AE384BFFC65E}" type="presParOf" srcId="{CA0B731E-F411-49F8-AC5D-629CC944E796}" destId="{54E673A3-BF53-43DE-AB81-2AF8F4842E3E}" srcOrd="0" destOrd="0" presId="urn:microsoft.com/office/officeart/2008/layout/VerticalCurvedList"/>
    <dgm:cxn modelId="{6980FC72-BF33-41A3-8EA1-D9D5FAE93F46}" type="presParOf" srcId="{09605016-5535-443D-BBD3-125598B8D087}" destId="{05DD5BFB-3B47-4DDC-BC41-DEFAA32B0E6D}" srcOrd="9" destOrd="0" presId="urn:microsoft.com/office/officeart/2008/layout/VerticalCurvedList"/>
    <dgm:cxn modelId="{FD17D4F0-AE05-4F35-9F61-28E55DFE7CFE}" type="presParOf" srcId="{09605016-5535-443D-BBD3-125598B8D087}" destId="{EAFABA68-4A8B-4342-87FF-EBA91C9D28FA}" srcOrd="10" destOrd="0" presId="urn:microsoft.com/office/officeart/2008/layout/VerticalCurvedList"/>
    <dgm:cxn modelId="{CFEF5D9D-9D7A-4EEB-ACEE-537E4DCC8E85}" type="presParOf" srcId="{EAFABA68-4A8B-4342-87FF-EBA91C9D28FA}" destId="{CD96C746-9A38-41A5-9B9D-D98FC64AA183}" srcOrd="0" destOrd="0" presId="urn:microsoft.com/office/officeart/2008/layout/VerticalCurvedList"/>
    <dgm:cxn modelId="{932042A0-DA9D-42D3-8B7C-C845153BDEFF}" type="presParOf" srcId="{09605016-5535-443D-BBD3-125598B8D087}" destId="{9E21F2A3-C307-4E18-BDD8-5122FE222109}" srcOrd="11" destOrd="0" presId="urn:microsoft.com/office/officeart/2008/layout/VerticalCurvedList"/>
    <dgm:cxn modelId="{43CCF5A8-94AE-417D-8E08-4C0529ECCC00}" type="presParOf" srcId="{09605016-5535-443D-BBD3-125598B8D087}" destId="{E2A88A52-E281-441E-B1C6-788F1AC272D1}" srcOrd="12" destOrd="0" presId="urn:microsoft.com/office/officeart/2008/layout/VerticalCurvedList"/>
    <dgm:cxn modelId="{B86B8A12-CC15-4D84-9467-C90446AFDADE}" type="presParOf" srcId="{E2A88A52-E281-441E-B1C6-788F1AC272D1}" destId="{B604B0D9-15C1-4F41-87F1-32D3E6B9E337}" srcOrd="0" destOrd="0" presId="urn:microsoft.com/office/officeart/2008/layout/VerticalCurvedList"/>
    <dgm:cxn modelId="{11DF7C37-E3EC-4736-BCC1-27BEC38C73F1}" type="presParOf" srcId="{09605016-5535-443D-BBD3-125598B8D087}" destId="{D29E810B-3778-4C81-BD8B-3F9A840938BD}" srcOrd="13" destOrd="0" presId="urn:microsoft.com/office/officeart/2008/layout/VerticalCurvedList"/>
    <dgm:cxn modelId="{CE0BC0B9-E14D-41F9-A4CC-C406A1795D27}" type="presParOf" srcId="{09605016-5535-443D-BBD3-125598B8D087}" destId="{8EB1F7C7-77D6-4CB0-9179-5EF2C15FA796}" srcOrd="14" destOrd="0" presId="urn:microsoft.com/office/officeart/2008/layout/VerticalCurvedList"/>
    <dgm:cxn modelId="{91EBD554-7159-4F49-B109-E53834057D86}" type="presParOf" srcId="{8EB1F7C7-77D6-4CB0-9179-5EF2C15FA796}" destId="{735AE4CB-9632-49AB-AD65-52ADC81AC18E}"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E0C856-6A49-4807-8F4E-4CEF11607B0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2B1323CD-C809-42DA-9A37-21AB7A4C348A}">
      <dgm:prSet phldrT="[文本]" custT="1"/>
      <dgm:spPr>
        <a:solidFill>
          <a:srgbClr val="D24132"/>
        </a:solidFill>
      </dgm:spPr>
      <dgm:t>
        <a:bodyPr/>
        <a:lstStyle/>
        <a:p>
          <a:r>
            <a:rPr lang="zh-CN" altLang="en-US" sz="2800" b="1" dirty="0">
              <a:solidFill>
                <a:schemeClr val="bg1"/>
              </a:solidFill>
              <a:latin typeface="微软雅黑" panose="020B0503020204020204" pitchFamily="34" charset="-122"/>
              <a:ea typeface="微软雅黑" panose="020B0503020204020204" pitchFamily="34" charset="-122"/>
            </a:rPr>
            <a:t>亲自研究制定安健环工作计划</a:t>
          </a:r>
          <a:endParaRPr lang="zh-CN" altLang="en-US" sz="2800" b="1" dirty="0">
            <a:solidFill>
              <a:schemeClr val="bg1"/>
            </a:solidFill>
          </a:endParaRPr>
        </a:p>
      </dgm:t>
    </dgm:pt>
    <dgm:pt modelId="{A9B10C42-D155-4411-81D9-CB29ACD8915F}" cxnId="{7D631495-666B-4B25-AE55-ACC86A176A13}" type="parTrans">
      <dgm:prSet/>
      <dgm:spPr/>
      <dgm:t>
        <a:bodyPr/>
        <a:lstStyle/>
        <a:p>
          <a:endParaRPr lang="zh-CN" altLang="en-US" sz="2400" b="1">
            <a:solidFill>
              <a:schemeClr val="bg1"/>
            </a:solidFill>
          </a:endParaRPr>
        </a:p>
      </dgm:t>
    </dgm:pt>
    <dgm:pt modelId="{47DE67C8-A0B5-4019-B7B3-D3D7C3B02E65}" cxnId="{7D631495-666B-4B25-AE55-ACC86A176A13}" type="sibTrans">
      <dgm:prSet/>
      <dgm:spPr/>
      <dgm:t>
        <a:bodyPr/>
        <a:lstStyle/>
        <a:p>
          <a:endParaRPr lang="zh-CN" altLang="en-US" sz="2400" b="1">
            <a:solidFill>
              <a:schemeClr val="bg1"/>
            </a:solidFill>
          </a:endParaRPr>
        </a:p>
      </dgm:t>
    </dgm:pt>
    <dgm:pt modelId="{057EA987-9FA2-41D0-A587-58470F9AA79A}">
      <dgm:prSet phldrT="[文本]" custT="1"/>
      <dgm:spPr>
        <a:solidFill>
          <a:srgbClr val="189A80"/>
        </a:solidFill>
      </dgm:spPr>
      <dgm:t>
        <a:bodyPr/>
        <a:lstStyle/>
        <a:p>
          <a:r>
            <a:rPr lang="zh-CN" altLang="en-US" sz="2800" b="1" dirty="0">
              <a:solidFill>
                <a:schemeClr val="bg1"/>
              </a:solidFill>
              <a:latin typeface="微软雅黑" panose="020B0503020204020204" pitchFamily="34" charset="-122"/>
              <a:ea typeface="微软雅黑" panose="020B0503020204020204" pitchFamily="34" charset="-122"/>
            </a:rPr>
            <a:t>亲自抓隐患的整改</a:t>
          </a:r>
          <a:endParaRPr lang="zh-CN" altLang="en-US" sz="2800" b="1" dirty="0">
            <a:solidFill>
              <a:schemeClr val="bg1"/>
            </a:solidFill>
          </a:endParaRPr>
        </a:p>
      </dgm:t>
    </dgm:pt>
    <dgm:pt modelId="{C391E170-A679-4BB3-9C80-89C673BF9C11}" cxnId="{4EA82BC1-9EC4-4100-91CB-740AA5F6C42D}" type="parTrans">
      <dgm:prSet/>
      <dgm:spPr/>
      <dgm:t>
        <a:bodyPr/>
        <a:lstStyle/>
        <a:p>
          <a:endParaRPr lang="zh-CN" altLang="en-US" sz="2400" b="1">
            <a:solidFill>
              <a:schemeClr val="bg1"/>
            </a:solidFill>
          </a:endParaRPr>
        </a:p>
      </dgm:t>
    </dgm:pt>
    <dgm:pt modelId="{2101F65C-2670-4AAB-B954-54DF9195F672}" cxnId="{4EA82BC1-9EC4-4100-91CB-740AA5F6C42D}" type="sibTrans">
      <dgm:prSet/>
      <dgm:spPr/>
      <dgm:t>
        <a:bodyPr/>
        <a:lstStyle/>
        <a:p>
          <a:endParaRPr lang="zh-CN" altLang="en-US" sz="2400" b="1">
            <a:solidFill>
              <a:schemeClr val="bg1"/>
            </a:solidFill>
          </a:endParaRPr>
        </a:p>
      </dgm:t>
    </dgm:pt>
    <dgm:pt modelId="{67F14550-0650-4FD7-B064-D9D58C66E78E}">
      <dgm:prSet phldrT="[文本]" custT="1"/>
      <dgm:spPr>
        <a:solidFill>
          <a:srgbClr val="377790"/>
        </a:solidFill>
      </dgm:spPr>
      <dgm:t>
        <a:bodyPr/>
        <a:lstStyle/>
        <a:p>
          <a:r>
            <a:rPr lang="zh-CN" altLang="en-US" sz="2800" b="1" dirty="0">
              <a:solidFill>
                <a:schemeClr val="bg1"/>
              </a:solidFill>
              <a:latin typeface="微软雅黑" panose="020B0503020204020204" pitchFamily="34" charset="-122"/>
              <a:ea typeface="微软雅黑" panose="020B0503020204020204" pitchFamily="34" charset="-122"/>
            </a:rPr>
            <a:t>亲自到安健环责任区检查指导</a:t>
          </a:r>
          <a:endParaRPr lang="zh-CN" altLang="en-US" sz="2800" b="1" dirty="0">
            <a:solidFill>
              <a:schemeClr val="bg1"/>
            </a:solidFill>
          </a:endParaRPr>
        </a:p>
      </dgm:t>
    </dgm:pt>
    <dgm:pt modelId="{0580801A-7EE4-451F-B5E3-E091C4DC0ECA}" cxnId="{8F6304D8-773F-4927-AAF4-CC4A369C1029}" type="parTrans">
      <dgm:prSet/>
      <dgm:spPr/>
      <dgm:t>
        <a:bodyPr/>
        <a:lstStyle/>
        <a:p>
          <a:endParaRPr lang="zh-CN" altLang="en-US" sz="2400" b="1">
            <a:solidFill>
              <a:schemeClr val="bg1"/>
            </a:solidFill>
          </a:endParaRPr>
        </a:p>
      </dgm:t>
    </dgm:pt>
    <dgm:pt modelId="{B2FBA552-E990-44A1-8133-1A7D7B32B49B}" cxnId="{8F6304D8-773F-4927-AAF4-CC4A369C1029}" type="sibTrans">
      <dgm:prSet/>
      <dgm:spPr/>
      <dgm:t>
        <a:bodyPr/>
        <a:lstStyle/>
        <a:p>
          <a:endParaRPr lang="zh-CN" altLang="en-US" sz="2400" b="1">
            <a:solidFill>
              <a:schemeClr val="bg1"/>
            </a:solidFill>
          </a:endParaRPr>
        </a:p>
      </dgm:t>
    </dgm:pt>
    <dgm:pt modelId="{2B36BF8D-68FB-4E82-8CB8-EADED33577F0}">
      <dgm:prSet phldrT="[文本]" custT="1"/>
      <dgm:spPr>
        <a:solidFill>
          <a:srgbClr val="F09C2A"/>
        </a:solidFill>
      </dgm:spPr>
      <dgm:t>
        <a:bodyPr/>
        <a:lstStyle/>
        <a:p>
          <a:r>
            <a:rPr lang="zh-CN" altLang="en-US" sz="2800" b="1" dirty="0">
              <a:solidFill>
                <a:schemeClr val="bg1"/>
              </a:solidFill>
              <a:latin typeface="微软雅黑" panose="020B0503020204020204" pitchFamily="34" charset="-122"/>
              <a:ea typeface="微软雅黑" panose="020B0503020204020204" pitchFamily="34" charset="-122"/>
            </a:rPr>
            <a:t>亲自抓安健环责任制落实</a:t>
          </a:r>
          <a:endParaRPr lang="zh-CN" altLang="en-US" sz="2800" b="1" dirty="0">
            <a:solidFill>
              <a:schemeClr val="bg1"/>
            </a:solidFill>
          </a:endParaRPr>
        </a:p>
      </dgm:t>
    </dgm:pt>
    <dgm:pt modelId="{7813B377-C18F-47B7-9BC9-3F04598C8B5A}" cxnId="{F29B9228-6EF1-4386-8320-942B4408FC71}" type="parTrans">
      <dgm:prSet/>
      <dgm:spPr/>
      <dgm:t>
        <a:bodyPr/>
        <a:lstStyle/>
        <a:p>
          <a:endParaRPr lang="zh-CN" altLang="en-US" sz="2400" b="1">
            <a:solidFill>
              <a:schemeClr val="bg1"/>
            </a:solidFill>
          </a:endParaRPr>
        </a:p>
      </dgm:t>
    </dgm:pt>
    <dgm:pt modelId="{EB34E58B-C297-4773-AE86-F974CDB7FAFF}" cxnId="{F29B9228-6EF1-4386-8320-942B4408FC71}" type="sibTrans">
      <dgm:prSet/>
      <dgm:spPr/>
      <dgm:t>
        <a:bodyPr/>
        <a:lstStyle/>
        <a:p>
          <a:endParaRPr lang="zh-CN" altLang="en-US" sz="2400" b="1">
            <a:solidFill>
              <a:schemeClr val="bg1"/>
            </a:solidFill>
          </a:endParaRPr>
        </a:p>
      </dgm:t>
    </dgm:pt>
    <dgm:pt modelId="{AF9DCDE4-D004-49C9-A930-9E17B91EC53B}" type="pres">
      <dgm:prSet presAssocID="{36E0C856-6A49-4807-8F4E-4CEF11607B03}" presName="linear" presStyleCnt="0">
        <dgm:presLayoutVars>
          <dgm:dir/>
          <dgm:animLvl val="lvl"/>
          <dgm:resizeHandles val="exact"/>
        </dgm:presLayoutVars>
      </dgm:prSet>
      <dgm:spPr/>
    </dgm:pt>
    <dgm:pt modelId="{62B97DA4-0E72-4574-95A8-556D4C906EC2}" type="pres">
      <dgm:prSet presAssocID="{2B1323CD-C809-42DA-9A37-21AB7A4C348A}" presName="parentLin" presStyleCnt="0"/>
      <dgm:spPr/>
    </dgm:pt>
    <dgm:pt modelId="{59DE06DA-10EA-4283-96D3-8F1C38EF759E}" type="pres">
      <dgm:prSet presAssocID="{2B1323CD-C809-42DA-9A37-21AB7A4C348A}" presName="parentLeftMargin" presStyleLbl="node1" presStyleIdx="0" presStyleCnt="4"/>
      <dgm:spPr/>
    </dgm:pt>
    <dgm:pt modelId="{0D10B470-77E3-46F1-8E96-560DE0357F1A}" type="pres">
      <dgm:prSet presAssocID="{2B1323CD-C809-42DA-9A37-21AB7A4C348A}" presName="parentText" presStyleLbl="node1" presStyleIdx="0" presStyleCnt="4">
        <dgm:presLayoutVars>
          <dgm:chMax val="0"/>
          <dgm:bulletEnabled val="1"/>
        </dgm:presLayoutVars>
      </dgm:prSet>
      <dgm:spPr/>
    </dgm:pt>
    <dgm:pt modelId="{10A628CB-5446-4CD8-A9FD-1EBB5FAE45D8}" type="pres">
      <dgm:prSet presAssocID="{2B1323CD-C809-42DA-9A37-21AB7A4C348A}" presName="negativeSpace" presStyleCnt="0"/>
      <dgm:spPr/>
    </dgm:pt>
    <dgm:pt modelId="{708F86A1-F33D-4D7B-91E4-0B52C1A0FB81}" type="pres">
      <dgm:prSet presAssocID="{2B1323CD-C809-42DA-9A37-21AB7A4C348A}" presName="childText" presStyleLbl="conFgAcc1" presStyleIdx="0" presStyleCnt="4">
        <dgm:presLayoutVars>
          <dgm:bulletEnabled val="1"/>
        </dgm:presLayoutVars>
      </dgm:prSet>
      <dgm:spPr>
        <a:ln>
          <a:solidFill>
            <a:srgbClr val="D24132"/>
          </a:solidFill>
        </a:ln>
      </dgm:spPr>
    </dgm:pt>
    <dgm:pt modelId="{D2FD30DB-1FFA-4596-9CCA-1190478205EE}" type="pres">
      <dgm:prSet presAssocID="{47DE67C8-A0B5-4019-B7B3-D3D7C3B02E65}" presName="spaceBetweenRectangles" presStyleCnt="0"/>
      <dgm:spPr/>
    </dgm:pt>
    <dgm:pt modelId="{658769A6-F358-46AB-9912-BD6DC68585F9}" type="pres">
      <dgm:prSet presAssocID="{2B36BF8D-68FB-4E82-8CB8-EADED33577F0}" presName="parentLin" presStyleCnt="0"/>
      <dgm:spPr/>
    </dgm:pt>
    <dgm:pt modelId="{47CFFE62-6890-42E3-9F84-881828A7E52D}" type="pres">
      <dgm:prSet presAssocID="{2B36BF8D-68FB-4E82-8CB8-EADED33577F0}" presName="parentLeftMargin" presStyleLbl="node1" presStyleIdx="0" presStyleCnt="4"/>
      <dgm:spPr/>
    </dgm:pt>
    <dgm:pt modelId="{28E7D342-3D04-49D6-9116-E16905FF4C1E}" type="pres">
      <dgm:prSet presAssocID="{2B36BF8D-68FB-4E82-8CB8-EADED33577F0}" presName="parentText" presStyleLbl="node1" presStyleIdx="1" presStyleCnt="4">
        <dgm:presLayoutVars>
          <dgm:chMax val="0"/>
          <dgm:bulletEnabled val="1"/>
        </dgm:presLayoutVars>
      </dgm:prSet>
      <dgm:spPr/>
    </dgm:pt>
    <dgm:pt modelId="{8037CAF6-6EB5-4C6F-8929-4B3C49DDA0A8}" type="pres">
      <dgm:prSet presAssocID="{2B36BF8D-68FB-4E82-8CB8-EADED33577F0}" presName="negativeSpace" presStyleCnt="0"/>
      <dgm:spPr/>
    </dgm:pt>
    <dgm:pt modelId="{DA1AC1E7-045D-41DE-8C49-02F62FE60D9A}" type="pres">
      <dgm:prSet presAssocID="{2B36BF8D-68FB-4E82-8CB8-EADED33577F0}" presName="childText" presStyleLbl="conFgAcc1" presStyleIdx="1" presStyleCnt="4">
        <dgm:presLayoutVars>
          <dgm:bulletEnabled val="1"/>
        </dgm:presLayoutVars>
      </dgm:prSet>
      <dgm:spPr>
        <a:ln>
          <a:solidFill>
            <a:srgbClr val="F09C2A"/>
          </a:solidFill>
        </a:ln>
      </dgm:spPr>
    </dgm:pt>
    <dgm:pt modelId="{C8DF2033-1806-4143-B09B-0D8B38A4FCD7}" type="pres">
      <dgm:prSet presAssocID="{EB34E58B-C297-4773-AE86-F974CDB7FAFF}" presName="spaceBetweenRectangles" presStyleCnt="0"/>
      <dgm:spPr/>
    </dgm:pt>
    <dgm:pt modelId="{94660299-1DD8-491E-BC09-FB79F61E7A47}" type="pres">
      <dgm:prSet presAssocID="{057EA987-9FA2-41D0-A587-58470F9AA79A}" presName="parentLin" presStyleCnt="0"/>
      <dgm:spPr/>
    </dgm:pt>
    <dgm:pt modelId="{06C7D126-2BAC-4276-8442-0D0263B5FDC1}" type="pres">
      <dgm:prSet presAssocID="{057EA987-9FA2-41D0-A587-58470F9AA79A}" presName="parentLeftMargin" presStyleLbl="node1" presStyleIdx="1" presStyleCnt="4"/>
      <dgm:spPr/>
    </dgm:pt>
    <dgm:pt modelId="{2D85D299-C7DE-40F7-BD6F-06E7BDE454E1}" type="pres">
      <dgm:prSet presAssocID="{057EA987-9FA2-41D0-A587-58470F9AA79A}" presName="parentText" presStyleLbl="node1" presStyleIdx="2" presStyleCnt="4">
        <dgm:presLayoutVars>
          <dgm:chMax val="0"/>
          <dgm:bulletEnabled val="1"/>
        </dgm:presLayoutVars>
      </dgm:prSet>
      <dgm:spPr/>
    </dgm:pt>
    <dgm:pt modelId="{ED21C45A-7729-45DB-9C09-A64520738C47}" type="pres">
      <dgm:prSet presAssocID="{057EA987-9FA2-41D0-A587-58470F9AA79A}" presName="negativeSpace" presStyleCnt="0"/>
      <dgm:spPr/>
    </dgm:pt>
    <dgm:pt modelId="{DD3A64F2-4E89-403B-BF56-76DC6B5CDFC6}" type="pres">
      <dgm:prSet presAssocID="{057EA987-9FA2-41D0-A587-58470F9AA79A}" presName="childText" presStyleLbl="conFgAcc1" presStyleIdx="2" presStyleCnt="4">
        <dgm:presLayoutVars>
          <dgm:bulletEnabled val="1"/>
        </dgm:presLayoutVars>
      </dgm:prSet>
      <dgm:spPr>
        <a:ln>
          <a:solidFill>
            <a:srgbClr val="189A80"/>
          </a:solidFill>
        </a:ln>
      </dgm:spPr>
    </dgm:pt>
    <dgm:pt modelId="{DC1714B9-1A4A-45F7-AF36-4F9EF16C51F4}" type="pres">
      <dgm:prSet presAssocID="{2101F65C-2670-4AAB-B954-54DF9195F672}" presName="spaceBetweenRectangles" presStyleCnt="0"/>
      <dgm:spPr/>
    </dgm:pt>
    <dgm:pt modelId="{548B199E-364E-4A86-A094-827AD6398D32}" type="pres">
      <dgm:prSet presAssocID="{67F14550-0650-4FD7-B064-D9D58C66E78E}" presName="parentLin" presStyleCnt="0"/>
      <dgm:spPr/>
    </dgm:pt>
    <dgm:pt modelId="{8FA13484-7385-41FB-A0AE-65482313D050}" type="pres">
      <dgm:prSet presAssocID="{67F14550-0650-4FD7-B064-D9D58C66E78E}" presName="parentLeftMargin" presStyleLbl="node1" presStyleIdx="2" presStyleCnt="4"/>
      <dgm:spPr/>
    </dgm:pt>
    <dgm:pt modelId="{FAD379AB-1EA2-4039-B5AE-64B0CDA064ED}" type="pres">
      <dgm:prSet presAssocID="{67F14550-0650-4FD7-B064-D9D58C66E78E}" presName="parentText" presStyleLbl="node1" presStyleIdx="3" presStyleCnt="4">
        <dgm:presLayoutVars>
          <dgm:chMax val="0"/>
          <dgm:bulletEnabled val="1"/>
        </dgm:presLayoutVars>
      </dgm:prSet>
      <dgm:spPr/>
    </dgm:pt>
    <dgm:pt modelId="{5F86441D-2271-4C11-933E-8BCCC4779DE0}" type="pres">
      <dgm:prSet presAssocID="{67F14550-0650-4FD7-B064-D9D58C66E78E}" presName="negativeSpace" presStyleCnt="0"/>
      <dgm:spPr/>
    </dgm:pt>
    <dgm:pt modelId="{754AEAF0-EA59-409E-AE04-F4483EEE5C12}" type="pres">
      <dgm:prSet presAssocID="{67F14550-0650-4FD7-B064-D9D58C66E78E}" presName="childText" presStyleLbl="conFgAcc1" presStyleIdx="3" presStyleCnt="4">
        <dgm:presLayoutVars>
          <dgm:bulletEnabled val="1"/>
        </dgm:presLayoutVars>
      </dgm:prSet>
      <dgm:spPr>
        <a:ln>
          <a:solidFill>
            <a:srgbClr val="377790"/>
          </a:solidFill>
        </a:ln>
      </dgm:spPr>
    </dgm:pt>
  </dgm:ptLst>
  <dgm:cxnLst>
    <dgm:cxn modelId="{44BF8300-0BCE-4758-B30E-0AA6CAECB2A0}" type="presOf" srcId="{36E0C856-6A49-4807-8F4E-4CEF11607B03}" destId="{AF9DCDE4-D004-49C9-A930-9E17B91EC53B}" srcOrd="0" destOrd="0" presId="urn:microsoft.com/office/officeart/2005/8/layout/list1"/>
    <dgm:cxn modelId="{F29B9228-6EF1-4386-8320-942B4408FC71}" srcId="{36E0C856-6A49-4807-8F4E-4CEF11607B03}" destId="{2B36BF8D-68FB-4E82-8CB8-EADED33577F0}" srcOrd="1" destOrd="0" parTransId="{7813B377-C18F-47B7-9BC9-3F04598C8B5A}" sibTransId="{EB34E58B-C297-4773-AE86-F974CDB7FAFF}"/>
    <dgm:cxn modelId="{2D65624C-079D-4953-8AF5-0188C34518AC}" type="presOf" srcId="{67F14550-0650-4FD7-B064-D9D58C66E78E}" destId="{FAD379AB-1EA2-4039-B5AE-64B0CDA064ED}" srcOrd="1" destOrd="0" presId="urn:microsoft.com/office/officeart/2005/8/layout/list1"/>
    <dgm:cxn modelId="{1525CA6E-BA7A-4E50-B198-67878627179C}" type="presOf" srcId="{2B36BF8D-68FB-4E82-8CB8-EADED33577F0}" destId="{28E7D342-3D04-49D6-9116-E16905FF4C1E}" srcOrd="1" destOrd="0" presId="urn:microsoft.com/office/officeart/2005/8/layout/list1"/>
    <dgm:cxn modelId="{4964E879-5468-4076-ABCB-DA60D4B727A0}" type="presOf" srcId="{2B1323CD-C809-42DA-9A37-21AB7A4C348A}" destId="{59DE06DA-10EA-4283-96D3-8F1C38EF759E}" srcOrd="0" destOrd="0" presId="urn:microsoft.com/office/officeart/2005/8/layout/list1"/>
    <dgm:cxn modelId="{7D631495-666B-4B25-AE55-ACC86A176A13}" srcId="{36E0C856-6A49-4807-8F4E-4CEF11607B03}" destId="{2B1323CD-C809-42DA-9A37-21AB7A4C348A}" srcOrd="0" destOrd="0" parTransId="{A9B10C42-D155-4411-81D9-CB29ACD8915F}" sibTransId="{47DE67C8-A0B5-4019-B7B3-D3D7C3B02E65}"/>
    <dgm:cxn modelId="{3E18EAA1-F3E3-4161-89DA-C9C51303BA7A}" type="presOf" srcId="{2B36BF8D-68FB-4E82-8CB8-EADED33577F0}" destId="{47CFFE62-6890-42E3-9F84-881828A7E52D}" srcOrd="0" destOrd="0" presId="urn:microsoft.com/office/officeart/2005/8/layout/list1"/>
    <dgm:cxn modelId="{FECE22B9-05E5-4C4C-A68B-41107C6DB981}" type="presOf" srcId="{2B1323CD-C809-42DA-9A37-21AB7A4C348A}" destId="{0D10B470-77E3-46F1-8E96-560DE0357F1A}" srcOrd="1" destOrd="0" presId="urn:microsoft.com/office/officeart/2005/8/layout/list1"/>
    <dgm:cxn modelId="{5F0B1CC1-1441-4405-9E40-53DF4C62A232}" type="presOf" srcId="{67F14550-0650-4FD7-B064-D9D58C66E78E}" destId="{8FA13484-7385-41FB-A0AE-65482313D050}" srcOrd="0" destOrd="0" presId="urn:microsoft.com/office/officeart/2005/8/layout/list1"/>
    <dgm:cxn modelId="{4EA82BC1-9EC4-4100-91CB-740AA5F6C42D}" srcId="{36E0C856-6A49-4807-8F4E-4CEF11607B03}" destId="{057EA987-9FA2-41D0-A587-58470F9AA79A}" srcOrd="2" destOrd="0" parTransId="{C391E170-A679-4BB3-9C80-89C673BF9C11}" sibTransId="{2101F65C-2670-4AAB-B954-54DF9195F672}"/>
    <dgm:cxn modelId="{8F6304D8-773F-4927-AAF4-CC4A369C1029}" srcId="{36E0C856-6A49-4807-8F4E-4CEF11607B03}" destId="{67F14550-0650-4FD7-B064-D9D58C66E78E}" srcOrd="3" destOrd="0" parTransId="{0580801A-7EE4-451F-B5E3-E091C4DC0ECA}" sibTransId="{B2FBA552-E990-44A1-8133-1A7D7B32B49B}"/>
    <dgm:cxn modelId="{CB7236DC-6B81-4849-A019-739ECB556024}" type="presOf" srcId="{057EA987-9FA2-41D0-A587-58470F9AA79A}" destId="{06C7D126-2BAC-4276-8442-0D0263B5FDC1}" srcOrd="0" destOrd="0" presId="urn:microsoft.com/office/officeart/2005/8/layout/list1"/>
    <dgm:cxn modelId="{DB51CCDE-5A0B-466E-BF58-C90ADAF9B85D}" type="presOf" srcId="{057EA987-9FA2-41D0-A587-58470F9AA79A}" destId="{2D85D299-C7DE-40F7-BD6F-06E7BDE454E1}" srcOrd="1" destOrd="0" presId="urn:microsoft.com/office/officeart/2005/8/layout/list1"/>
    <dgm:cxn modelId="{4EF80A77-1127-4763-92ED-1A595BD254DD}" type="presParOf" srcId="{AF9DCDE4-D004-49C9-A930-9E17B91EC53B}" destId="{62B97DA4-0E72-4574-95A8-556D4C906EC2}" srcOrd="0" destOrd="0" presId="urn:microsoft.com/office/officeart/2005/8/layout/list1"/>
    <dgm:cxn modelId="{467DACAF-7DCA-423C-B14C-2854A986B108}" type="presParOf" srcId="{62B97DA4-0E72-4574-95A8-556D4C906EC2}" destId="{59DE06DA-10EA-4283-96D3-8F1C38EF759E}" srcOrd="0" destOrd="0" presId="urn:microsoft.com/office/officeart/2005/8/layout/list1"/>
    <dgm:cxn modelId="{BD948A29-D0B9-492E-925A-23D2E728705C}" type="presParOf" srcId="{62B97DA4-0E72-4574-95A8-556D4C906EC2}" destId="{0D10B470-77E3-46F1-8E96-560DE0357F1A}" srcOrd="1" destOrd="0" presId="urn:microsoft.com/office/officeart/2005/8/layout/list1"/>
    <dgm:cxn modelId="{2E595442-C403-4C79-849A-C89AB5A882AC}" type="presParOf" srcId="{AF9DCDE4-D004-49C9-A930-9E17B91EC53B}" destId="{10A628CB-5446-4CD8-A9FD-1EBB5FAE45D8}" srcOrd="1" destOrd="0" presId="urn:microsoft.com/office/officeart/2005/8/layout/list1"/>
    <dgm:cxn modelId="{66A60F53-7932-474B-BB64-A198F30FA807}" type="presParOf" srcId="{AF9DCDE4-D004-49C9-A930-9E17B91EC53B}" destId="{708F86A1-F33D-4D7B-91E4-0B52C1A0FB81}" srcOrd="2" destOrd="0" presId="urn:microsoft.com/office/officeart/2005/8/layout/list1"/>
    <dgm:cxn modelId="{9187ACFC-C3A5-4439-942B-EB51B7FEE123}" type="presParOf" srcId="{AF9DCDE4-D004-49C9-A930-9E17B91EC53B}" destId="{D2FD30DB-1FFA-4596-9CCA-1190478205EE}" srcOrd="3" destOrd="0" presId="urn:microsoft.com/office/officeart/2005/8/layout/list1"/>
    <dgm:cxn modelId="{C6016FA1-FC51-4CD4-A80D-81F8197658FD}" type="presParOf" srcId="{AF9DCDE4-D004-49C9-A930-9E17B91EC53B}" destId="{658769A6-F358-46AB-9912-BD6DC68585F9}" srcOrd="4" destOrd="0" presId="urn:microsoft.com/office/officeart/2005/8/layout/list1"/>
    <dgm:cxn modelId="{6F657CD7-B6BF-498E-B16C-D77C9BAB36CA}" type="presParOf" srcId="{658769A6-F358-46AB-9912-BD6DC68585F9}" destId="{47CFFE62-6890-42E3-9F84-881828A7E52D}" srcOrd="0" destOrd="0" presId="urn:microsoft.com/office/officeart/2005/8/layout/list1"/>
    <dgm:cxn modelId="{7CA4C7BB-7FEF-4058-888E-2000BACBF449}" type="presParOf" srcId="{658769A6-F358-46AB-9912-BD6DC68585F9}" destId="{28E7D342-3D04-49D6-9116-E16905FF4C1E}" srcOrd="1" destOrd="0" presId="urn:microsoft.com/office/officeart/2005/8/layout/list1"/>
    <dgm:cxn modelId="{A8BAE5CA-B121-4EAD-849A-80F9B4D30198}" type="presParOf" srcId="{AF9DCDE4-D004-49C9-A930-9E17B91EC53B}" destId="{8037CAF6-6EB5-4C6F-8929-4B3C49DDA0A8}" srcOrd="5" destOrd="0" presId="urn:microsoft.com/office/officeart/2005/8/layout/list1"/>
    <dgm:cxn modelId="{0B6D7425-F217-4BA0-8B27-B67BD8AB0869}" type="presParOf" srcId="{AF9DCDE4-D004-49C9-A930-9E17B91EC53B}" destId="{DA1AC1E7-045D-41DE-8C49-02F62FE60D9A}" srcOrd="6" destOrd="0" presId="urn:microsoft.com/office/officeart/2005/8/layout/list1"/>
    <dgm:cxn modelId="{4A2EF62C-FCD6-4052-A0A8-119673219996}" type="presParOf" srcId="{AF9DCDE4-D004-49C9-A930-9E17B91EC53B}" destId="{C8DF2033-1806-4143-B09B-0D8B38A4FCD7}" srcOrd="7" destOrd="0" presId="urn:microsoft.com/office/officeart/2005/8/layout/list1"/>
    <dgm:cxn modelId="{D0C4DA39-E3D6-44EB-B6D3-36D7E5B9CFFA}" type="presParOf" srcId="{AF9DCDE4-D004-49C9-A930-9E17B91EC53B}" destId="{94660299-1DD8-491E-BC09-FB79F61E7A47}" srcOrd="8" destOrd="0" presId="urn:microsoft.com/office/officeart/2005/8/layout/list1"/>
    <dgm:cxn modelId="{072B34D0-3D13-4B1F-BD22-AA859BFF4F17}" type="presParOf" srcId="{94660299-1DD8-491E-BC09-FB79F61E7A47}" destId="{06C7D126-2BAC-4276-8442-0D0263B5FDC1}" srcOrd="0" destOrd="0" presId="urn:microsoft.com/office/officeart/2005/8/layout/list1"/>
    <dgm:cxn modelId="{12855033-AEF7-4910-AFD4-32292004C651}" type="presParOf" srcId="{94660299-1DD8-491E-BC09-FB79F61E7A47}" destId="{2D85D299-C7DE-40F7-BD6F-06E7BDE454E1}" srcOrd="1" destOrd="0" presId="urn:microsoft.com/office/officeart/2005/8/layout/list1"/>
    <dgm:cxn modelId="{9FC7F39B-2D14-4BA5-86B9-802BFABD5D50}" type="presParOf" srcId="{AF9DCDE4-D004-49C9-A930-9E17B91EC53B}" destId="{ED21C45A-7729-45DB-9C09-A64520738C47}" srcOrd="9" destOrd="0" presId="urn:microsoft.com/office/officeart/2005/8/layout/list1"/>
    <dgm:cxn modelId="{E05D75E5-D97D-4507-A367-F28F5109308D}" type="presParOf" srcId="{AF9DCDE4-D004-49C9-A930-9E17B91EC53B}" destId="{DD3A64F2-4E89-403B-BF56-76DC6B5CDFC6}" srcOrd="10" destOrd="0" presId="urn:microsoft.com/office/officeart/2005/8/layout/list1"/>
    <dgm:cxn modelId="{DF67709E-70DB-4247-8673-21ED445DC76C}" type="presParOf" srcId="{AF9DCDE4-D004-49C9-A930-9E17B91EC53B}" destId="{DC1714B9-1A4A-45F7-AF36-4F9EF16C51F4}" srcOrd="11" destOrd="0" presId="urn:microsoft.com/office/officeart/2005/8/layout/list1"/>
    <dgm:cxn modelId="{CEFA45B9-EC28-4B13-A83F-1E42D5F92170}" type="presParOf" srcId="{AF9DCDE4-D004-49C9-A930-9E17B91EC53B}" destId="{548B199E-364E-4A86-A094-827AD6398D32}" srcOrd="12" destOrd="0" presId="urn:microsoft.com/office/officeart/2005/8/layout/list1"/>
    <dgm:cxn modelId="{E2397D98-D0E9-4865-83B1-6CCDAEE2CDEE}" type="presParOf" srcId="{548B199E-364E-4A86-A094-827AD6398D32}" destId="{8FA13484-7385-41FB-A0AE-65482313D050}" srcOrd="0" destOrd="0" presId="urn:microsoft.com/office/officeart/2005/8/layout/list1"/>
    <dgm:cxn modelId="{D1D322A6-9E67-424B-AB97-90B2FC8C5605}" type="presParOf" srcId="{548B199E-364E-4A86-A094-827AD6398D32}" destId="{FAD379AB-1EA2-4039-B5AE-64B0CDA064ED}" srcOrd="1" destOrd="0" presId="urn:microsoft.com/office/officeart/2005/8/layout/list1"/>
    <dgm:cxn modelId="{223127B1-D73D-44D1-860C-796CFD05BB0A}" type="presParOf" srcId="{AF9DCDE4-D004-49C9-A930-9E17B91EC53B}" destId="{5F86441D-2271-4C11-933E-8BCCC4779DE0}" srcOrd="13" destOrd="0" presId="urn:microsoft.com/office/officeart/2005/8/layout/list1"/>
    <dgm:cxn modelId="{CD125A45-A1E8-4EE7-AF06-17BB798E837D}" type="presParOf" srcId="{AF9DCDE4-D004-49C9-A930-9E17B91EC53B}" destId="{754AEAF0-EA59-409E-AE04-F4483EEE5C12}"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24F82E-DF74-40F4-A2C1-268D84C2EAA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1CCD61D9-4D23-4B4F-87CD-B98FAF29562B}">
      <dgm:prSet phldrT="[文本]" custT="1"/>
      <dgm:spPr>
        <a:solidFill>
          <a:srgbClr val="D24132"/>
        </a:solidFill>
      </dgm:spPr>
      <dgm:t>
        <a:bodyPr/>
        <a:lstStyle/>
        <a:p>
          <a:r>
            <a:rPr lang="zh-CN" altLang="en-US" sz="2200" b="1" dirty="0">
              <a:solidFill>
                <a:schemeClr val="bg1"/>
              </a:solidFill>
              <a:latin typeface="微软雅黑" panose="020B0503020204020204" pitchFamily="34" charset="-122"/>
              <a:ea typeface="微软雅黑" panose="020B0503020204020204" pitchFamily="34" charset="-122"/>
            </a:rPr>
            <a:t>真正把安全放到与生产、经营等同等重要的位置来考虑；</a:t>
          </a:r>
        </a:p>
      </dgm:t>
    </dgm:pt>
    <dgm:pt modelId="{391ADF6C-E9F6-4377-BE7E-3F270974B788}" cxnId="{725F5C14-5D73-41FD-A255-D77940EF4C49}" type="parTrans">
      <dgm:prSet/>
      <dgm:spPr/>
      <dgm:t>
        <a:bodyPr/>
        <a:lstStyle/>
        <a:p>
          <a:endParaRPr lang="zh-CN" altLang="en-US" sz="2200" b="1">
            <a:solidFill>
              <a:schemeClr val="bg1"/>
            </a:solidFill>
            <a:latin typeface="微软雅黑" panose="020B0503020204020204" pitchFamily="34" charset="-122"/>
            <a:ea typeface="微软雅黑" panose="020B0503020204020204" pitchFamily="34" charset="-122"/>
          </a:endParaRPr>
        </a:p>
      </dgm:t>
    </dgm:pt>
    <dgm:pt modelId="{35D5C545-D878-4621-854F-848D53B6B49A}" cxnId="{725F5C14-5D73-41FD-A255-D77940EF4C49}" type="sibTrans">
      <dgm:prSet custT="1"/>
      <dgm:spPr>
        <a:solidFill>
          <a:srgbClr val="C00000">
            <a:alpha val="90000"/>
          </a:srgbClr>
        </a:solidFill>
        <a:ln>
          <a:solidFill>
            <a:schemeClr val="bg1">
              <a:alpha val="90000"/>
            </a:schemeClr>
          </a:solidFill>
        </a:ln>
      </dgm:spPr>
      <dgm:t>
        <a:bodyPr/>
        <a:lstStyle/>
        <a:p>
          <a:endParaRPr lang="zh-CN" altLang="en-US" sz="2200" b="1">
            <a:solidFill>
              <a:schemeClr val="bg1"/>
            </a:solidFill>
            <a:latin typeface="微软雅黑" panose="020B0503020204020204" pitchFamily="34" charset="-122"/>
            <a:ea typeface="微软雅黑" panose="020B0503020204020204" pitchFamily="34" charset="-122"/>
          </a:endParaRPr>
        </a:p>
      </dgm:t>
    </dgm:pt>
    <dgm:pt modelId="{0192AFD8-82AA-444E-95FC-2D0840895D91}">
      <dgm:prSet phldrT="[文本]" custT="1"/>
      <dgm:spPr>
        <a:solidFill>
          <a:srgbClr val="F09C2A"/>
        </a:solidFill>
      </dgm:spPr>
      <dgm:t>
        <a:bodyPr/>
        <a:lstStyle/>
        <a:p>
          <a:r>
            <a:rPr lang="zh-CN" altLang="en-US" sz="2200" b="1" dirty="0">
              <a:solidFill>
                <a:schemeClr val="bg1"/>
              </a:solidFill>
              <a:latin typeface="微软雅黑" panose="020B0503020204020204" pitchFamily="34" charset="-122"/>
              <a:ea typeface="微软雅黑" panose="020B0503020204020204" pitchFamily="34" charset="-122"/>
            </a:rPr>
            <a:t>工作当中严格遵循和执行安全健康环境标准制度；</a:t>
          </a:r>
        </a:p>
      </dgm:t>
    </dgm:pt>
    <dgm:pt modelId="{48104D23-63FC-4268-BF5B-E4C79150F35A}" cxnId="{339A94B4-EAE1-4F34-8CD5-F897D45133A0}" type="parTrans">
      <dgm:prSet/>
      <dgm:spPr/>
      <dgm:t>
        <a:bodyPr/>
        <a:lstStyle/>
        <a:p>
          <a:endParaRPr lang="zh-CN" altLang="en-US" sz="2200" b="1">
            <a:solidFill>
              <a:schemeClr val="bg1"/>
            </a:solidFill>
            <a:latin typeface="微软雅黑" panose="020B0503020204020204" pitchFamily="34" charset="-122"/>
            <a:ea typeface="微软雅黑" panose="020B0503020204020204" pitchFamily="34" charset="-122"/>
          </a:endParaRPr>
        </a:p>
      </dgm:t>
    </dgm:pt>
    <dgm:pt modelId="{698DE9BE-DE89-4325-9536-9C7B5A90EFB7}" cxnId="{339A94B4-EAE1-4F34-8CD5-F897D45133A0}" type="sibTrans">
      <dgm:prSet custT="1"/>
      <dgm:spPr>
        <a:solidFill>
          <a:srgbClr val="C00000">
            <a:alpha val="90000"/>
          </a:srgbClr>
        </a:solidFill>
        <a:ln>
          <a:solidFill>
            <a:schemeClr val="bg1">
              <a:alpha val="90000"/>
            </a:schemeClr>
          </a:solidFill>
        </a:ln>
      </dgm:spPr>
      <dgm:t>
        <a:bodyPr/>
        <a:lstStyle/>
        <a:p>
          <a:endParaRPr lang="zh-CN" altLang="en-US" sz="2200" b="1">
            <a:solidFill>
              <a:schemeClr val="bg1"/>
            </a:solidFill>
            <a:latin typeface="微软雅黑" panose="020B0503020204020204" pitchFamily="34" charset="-122"/>
            <a:ea typeface="微软雅黑" panose="020B0503020204020204" pitchFamily="34" charset="-122"/>
          </a:endParaRPr>
        </a:p>
      </dgm:t>
    </dgm:pt>
    <dgm:pt modelId="{C1670997-4409-40B6-8B3D-42C496820F08}">
      <dgm:prSet phldrT="[文本]" custT="1"/>
      <dgm:spPr>
        <a:solidFill>
          <a:srgbClr val="189A80"/>
        </a:solidFill>
      </dgm:spPr>
      <dgm:t>
        <a:bodyPr/>
        <a:lstStyle/>
        <a:p>
          <a:r>
            <a:rPr lang="zh-CN" altLang="en-US" sz="2200" b="1" dirty="0">
              <a:solidFill>
                <a:schemeClr val="bg1"/>
              </a:solidFill>
              <a:latin typeface="微软雅黑" panose="020B0503020204020204" pitchFamily="34" charset="-122"/>
              <a:ea typeface="微软雅黑" panose="020B0503020204020204" pitchFamily="34" charset="-122"/>
            </a:rPr>
            <a:t>始终如一地坚持对安全健康环境工作高标准、严要求；</a:t>
          </a:r>
        </a:p>
      </dgm:t>
    </dgm:pt>
    <dgm:pt modelId="{260FBDE8-FFF8-4382-9D01-0A338D886D1D}" cxnId="{B091E27B-75A3-4A64-9261-36BD6C3B9E48}" type="parTrans">
      <dgm:prSet/>
      <dgm:spPr/>
      <dgm:t>
        <a:bodyPr/>
        <a:lstStyle/>
        <a:p>
          <a:endParaRPr lang="zh-CN" altLang="en-US" sz="2200" b="1">
            <a:solidFill>
              <a:schemeClr val="bg1"/>
            </a:solidFill>
            <a:latin typeface="微软雅黑" panose="020B0503020204020204" pitchFamily="34" charset="-122"/>
            <a:ea typeface="微软雅黑" panose="020B0503020204020204" pitchFamily="34" charset="-122"/>
          </a:endParaRPr>
        </a:p>
      </dgm:t>
    </dgm:pt>
    <dgm:pt modelId="{8E28D692-7483-47D0-9238-6692E9092F40}" cxnId="{B091E27B-75A3-4A64-9261-36BD6C3B9E48}" type="sibTrans">
      <dgm:prSet custT="1"/>
      <dgm:spPr>
        <a:solidFill>
          <a:srgbClr val="C00000">
            <a:alpha val="90000"/>
          </a:srgbClr>
        </a:solidFill>
        <a:ln>
          <a:solidFill>
            <a:schemeClr val="bg1">
              <a:alpha val="90000"/>
            </a:schemeClr>
          </a:solidFill>
        </a:ln>
      </dgm:spPr>
      <dgm:t>
        <a:bodyPr/>
        <a:lstStyle/>
        <a:p>
          <a:endParaRPr lang="zh-CN" altLang="en-US" sz="2200" b="1">
            <a:solidFill>
              <a:schemeClr val="bg1"/>
            </a:solidFill>
            <a:latin typeface="微软雅黑" panose="020B0503020204020204" pitchFamily="34" charset="-122"/>
            <a:ea typeface="微软雅黑" panose="020B0503020204020204" pitchFamily="34" charset="-122"/>
          </a:endParaRPr>
        </a:p>
      </dgm:t>
    </dgm:pt>
    <dgm:pt modelId="{3911D2E4-1F80-4ADD-8DF1-8498D06AA7A2}">
      <dgm:prSet phldrT="[文本]" custT="1"/>
      <dgm:spPr>
        <a:solidFill>
          <a:srgbClr val="686868"/>
        </a:solidFill>
      </dgm:spPr>
      <dgm:t>
        <a:bodyPr/>
        <a:lstStyle/>
        <a:p>
          <a:r>
            <a:rPr lang="zh-CN" altLang="en-US" sz="2200" b="1" dirty="0">
              <a:solidFill>
                <a:schemeClr val="bg1"/>
              </a:solidFill>
              <a:latin typeface="微软雅黑" panose="020B0503020204020204" pitchFamily="34" charset="-122"/>
              <a:ea typeface="微软雅黑" panose="020B0503020204020204" pitchFamily="34" charset="-122"/>
            </a:rPr>
            <a:t>一定要以身作则、率先垂范、持之以恒。</a:t>
          </a:r>
        </a:p>
      </dgm:t>
    </dgm:pt>
    <dgm:pt modelId="{6CA9C92A-32CE-4B2D-9CD9-74A4381D1F47}" cxnId="{0C81F257-4A5F-4902-A059-427F19444B85}" type="parTrans">
      <dgm:prSet/>
      <dgm:spPr/>
      <dgm:t>
        <a:bodyPr/>
        <a:lstStyle/>
        <a:p>
          <a:endParaRPr lang="zh-CN" altLang="en-US" sz="2200" b="1">
            <a:solidFill>
              <a:schemeClr val="bg1"/>
            </a:solidFill>
            <a:latin typeface="微软雅黑" panose="020B0503020204020204" pitchFamily="34" charset="-122"/>
            <a:ea typeface="微软雅黑" panose="020B0503020204020204" pitchFamily="34" charset="-122"/>
          </a:endParaRPr>
        </a:p>
      </dgm:t>
    </dgm:pt>
    <dgm:pt modelId="{9499E3C8-38A0-40E1-82E9-87016C5062A8}" cxnId="{0C81F257-4A5F-4902-A059-427F19444B85}" type="sibTrans">
      <dgm:prSet/>
      <dgm:spPr/>
      <dgm:t>
        <a:bodyPr/>
        <a:lstStyle/>
        <a:p>
          <a:endParaRPr lang="zh-CN" altLang="en-US" sz="2200" b="1">
            <a:solidFill>
              <a:schemeClr val="bg1"/>
            </a:solidFill>
            <a:latin typeface="微软雅黑" panose="020B0503020204020204" pitchFamily="34" charset="-122"/>
            <a:ea typeface="微软雅黑" panose="020B0503020204020204" pitchFamily="34" charset="-122"/>
          </a:endParaRPr>
        </a:p>
      </dgm:t>
    </dgm:pt>
    <dgm:pt modelId="{5E8623E7-1251-493D-ADDB-9A2A23C2DA95}">
      <dgm:prSet phldrT="[文本]" custT="1"/>
      <dgm:spPr>
        <a:solidFill>
          <a:srgbClr val="377790"/>
        </a:solidFill>
      </dgm:spPr>
      <dgm:t>
        <a:bodyPr/>
        <a:lstStyle/>
        <a:p>
          <a:r>
            <a:rPr lang="zh-CN" altLang="en-US" sz="2200" b="1" dirty="0">
              <a:solidFill>
                <a:schemeClr val="bg1"/>
              </a:solidFill>
              <a:latin typeface="微软雅黑" panose="020B0503020204020204" pitchFamily="34" charset="-122"/>
              <a:ea typeface="微软雅黑" panose="020B0503020204020204" pitchFamily="34" charset="-122"/>
            </a:rPr>
            <a:t>亲自及时奖励对安全健康环境工作有贡献的员工；</a:t>
          </a:r>
        </a:p>
      </dgm:t>
    </dgm:pt>
    <dgm:pt modelId="{0E16763B-87A3-4E3E-8A3D-5C300DFFB114}" cxnId="{A300C500-087E-4E9C-B6FE-D8F3E3D52178}" type="parTrans">
      <dgm:prSet/>
      <dgm:spPr/>
      <dgm:t>
        <a:bodyPr/>
        <a:lstStyle/>
        <a:p>
          <a:endParaRPr lang="zh-CN" altLang="en-US" sz="2200" b="1">
            <a:solidFill>
              <a:schemeClr val="bg1"/>
            </a:solidFill>
            <a:latin typeface="微软雅黑" panose="020B0503020204020204" pitchFamily="34" charset="-122"/>
            <a:ea typeface="微软雅黑" panose="020B0503020204020204" pitchFamily="34" charset="-122"/>
          </a:endParaRPr>
        </a:p>
      </dgm:t>
    </dgm:pt>
    <dgm:pt modelId="{B549EFAB-2E5B-494D-A50D-A1D8829EB7DE}" cxnId="{A300C500-087E-4E9C-B6FE-D8F3E3D52178}" type="sibTrans">
      <dgm:prSet custT="1"/>
      <dgm:spPr>
        <a:solidFill>
          <a:srgbClr val="C00000">
            <a:alpha val="90000"/>
          </a:srgbClr>
        </a:solidFill>
        <a:ln>
          <a:solidFill>
            <a:schemeClr val="bg1">
              <a:alpha val="90000"/>
            </a:schemeClr>
          </a:solidFill>
        </a:ln>
      </dgm:spPr>
      <dgm:t>
        <a:bodyPr/>
        <a:lstStyle/>
        <a:p>
          <a:endParaRPr lang="zh-CN" altLang="en-US" sz="2200" b="1">
            <a:solidFill>
              <a:schemeClr val="bg1"/>
            </a:solidFill>
            <a:latin typeface="微软雅黑" panose="020B0503020204020204" pitchFamily="34" charset="-122"/>
            <a:ea typeface="微软雅黑" panose="020B0503020204020204" pitchFamily="34" charset="-122"/>
          </a:endParaRPr>
        </a:p>
      </dgm:t>
    </dgm:pt>
    <dgm:pt modelId="{AE0B7424-0227-4174-8A0F-EFCB5B255E92}" type="pres">
      <dgm:prSet presAssocID="{D424F82E-DF74-40F4-A2C1-268D84C2EAA3}" presName="outerComposite" presStyleCnt="0">
        <dgm:presLayoutVars>
          <dgm:chMax val="5"/>
          <dgm:dir/>
          <dgm:resizeHandles val="exact"/>
        </dgm:presLayoutVars>
      </dgm:prSet>
      <dgm:spPr/>
    </dgm:pt>
    <dgm:pt modelId="{64B0C191-CBA5-4699-9D3B-015CC285182B}" type="pres">
      <dgm:prSet presAssocID="{D424F82E-DF74-40F4-A2C1-268D84C2EAA3}" presName="dummyMaxCanvas" presStyleCnt="0">
        <dgm:presLayoutVars/>
      </dgm:prSet>
      <dgm:spPr/>
    </dgm:pt>
    <dgm:pt modelId="{23DEBDAD-91DB-4595-BFE1-FEE87C5E18E3}" type="pres">
      <dgm:prSet presAssocID="{D424F82E-DF74-40F4-A2C1-268D84C2EAA3}" presName="FiveNodes_1" presStyleLbl="node1" presStyleIdx="0" presStyleCnt="5" custLinFactNeighborY="-967">
        <dgm:presLayoutVars>
          <dgm:bulletEnabled val="1"/>
        </dgm:presLayoutVars>
      </dgm:prSet>
      <dgm:spPr/>
    </dgm:pt>
    <dgm:pt modelId="{9F943DE2-BD89-4815-BF01-343C3E19807B}" type="pres">
      <dgm:prSet presAssocID="{D424F82E-DF74-40F4-A2C1-268D84C2EAA3}" presName="FiveNodes_2" presStyleLbl="node1" presStyleIdx="1" presStyleCnt="5">
        <dgm:presLayoutVars>
          <dgm:bulletEnabled val="1"/>
        </dgm:presLayoutVars>
      </dgm:prSet>
      <dgm:spPr/>
    </dgm:pt>
    <dgm:pt modelId="{DB1F66CA-FA71-4CAC-AEA6-A1F89AE8ED46}" type="pres">
      <dgm:prSet presAssocID="{D424F82E-DF74-40F4-A2C1-268D84C2EAA3}" presName="FiveNodes_3" presStyleLbl="node1" presStyleIdx="2" presStyleCnt="5">
        <dgm:presLayoutVars>
          <dgm:bulletEnabled val="1"/>
        </dgm:presLayoutVars>
      </dgm:prSet>
      <dgm:spPr/>
    </dgm:pt>
    <dgm:pt modelId="{FDA383CA-13BA-4B87-A918-E82D06F8A8B8}" type="pres">
      <dgm:prSet presAssocID="{D424F82E-DF74-40F4-A2C1-268D84C2EAA3}" presName="FiveNodes_4" presStyleLbl="node1" presStyleIdx="3" presStyleCnt="5">
        <dgm:presLayoutVars>
          <dgm:bulletEnabled val="1"/>
        </dgm:presLayoutVars>
      </dgm:prSet>
      <dgm:spPr/>
    </dgm:pt>
    <dgm:pt modelId="{BA1E4281-99DB-45B9-95E9-3A1B3685068D}" type="pres">
      <dgm:prSet presAssocID="{D424F82E-DF74-40F4-A2C1-268D84C2EAA3}" presName="FiveNodes_5" presStyleLbl="node1" presStyleIdx="4" presStyleCnt="5">
        <dgm:presLayoutVars>
          <dgm:bulletEnabled val="1"/>
        </dgm:presLayoutVars>
      </dgm:prSet>
      <dgm:spPr/>
    </dgm:pt>
    <dgm:pt modelId="{4AA9772A-9289-4D92-91C5-9FD4B42968EF}" type="pres">
      <dgm:prSet presAssocID="{D424F82E-DF74-40F4-A2C1-268D84C2EAA3}" presName="FiveConn_1-2" presStyleLbl="fgAccFollowNode1" presStyleIdx="0" presStyleCnt="4">
        <dgm:presLayoutVars>
          <dgm:bulletEnabled val="1"/>
        </dgm:presLayoutVars>
      </dgm:prSet>
      <dgm:spPr/>
    </dgm:pt>
    <dgm:pt modelId="{A232B666-D286-4111-B674-F517E3D5986D}" type="pres">
      <dgm:prSet presAssocID="{D424F82E-DF74-40F4-A2C1-268D84C2EAA3}" presName="FiveConn_2-3" presStyleLbl="fgAccFollowNode1" presStyleIdx="1" presStyleCnt="4">
        <dgm:presLayoutVars>
          <dgm:bulletEnabled val="1"/>
        </dgm:presLayoutVars>
      </dgm:prSet>
      <dgm:spPr/>
    </dgm:pt>
    <dgm:pt modelId="{33B63D09-C303-4367-BBA8-CB1357667762}" type="pres">
      <dgm:prSet presAssocID="{D424F82E-DF74-40F4-A2C1-268D84C2EAA3}" presName="FiveConn_3-4" presStyleLbl="fgAccFollowNode1" presStyleIdx="2" presStyleCnt="4">
        <dgm:presLayoutVars>
          <dgm:bulletEnabled val="1"/>
        </dgm:presLayoutVars>
      </dgm:prSet>
      <dgm:spPr/>
    </dgm:pt>
    <dgm:pt modelId="{723510AF-263C-46D8-9CB2-886EFF047757}" type="pres">
      <dgm:prSet presAssocID="{D424F82E-DF74-40F4-A2C1-268D84C2EAA3}" presName="FiveConn_4-5" presStyleLbl="fgAccFollowNode1" presStyleIdx="3" presStyleCnt="4">
        <dgm:presLayoutVars>
          <dgm:bulletEnabled val="1"/>
        </dgm:presLayoutVars>
      </dgm:prSet>
      <dgm:spPr/>
    </dgm:pt>
    <dgm:pt modelId="{26994CBC-D2E5-4B36-9AE1-7D3AA537E13B}" type="pres">
      <dgm:prSet presAssocID="{D424F82E-DF74-40F4-A2C1-268D84C2EAA3}" presName="FiveNodes_1_text" presStyleLbl="node1" presStyleIdx="4" presStyleCnt="5">
        <dgm:presLayoutVars>
          <dgm:bulletEnabled val="1"/>
        </dgm:presLayoutVars>
      </dgm:prSet>
      <dgm:spPr/>
    </dgm:pt>
    <dgm:pt modelId="{C8742A55-45D9-4A39-956D-FC93B2BA0F80}" type="pres">
      <dgm:prSet presAssocID="{D424F82E-DF74-40F4-A2C1-268D84C2EAA3}" presName="FiveNodes_2_text" presStyleLbl="node1" presStyleIdx="4" presStyleCnt="5">
        <dgm:presLayoutVars>
          <dgm:bulletEnabled val="1"/>
        </dgm:presLayoutVars>
      </dgm:prSet>
      <dgm:spPr/>
    </dgm:pt>
    <dgm:pt modelId="{2865D5B6-DD9C-420D-8E67-5BDCAE1E8E0E}" type="pres">
      <dgm:prSet presAssocID="{D424F82E-DF74-40F4-A2C1-268D84C2EAA3}" presName="FiveNodes_3_text" presStyleLbl="node1" presStyleIdx="4" presStyleCnt="5">
        <dgm:presLayoutVars>
          <dgm:bulletEnabled val="1"/>
        </dgm:presLayoutVars>
      </dgm:prSet>
      <dgm:spPr/>
    </dgm:pt>
    <dgm:pt modelId="{D8987763-7159-4681-A9BE-3724F9266D35}" type="pres">
      <dgm:prSet presAssocID="{D424F82E-DF74-40F4-A2C1-268D84C2EAA3}" presName="FiveNodes_4_text" presStyleLbl="node1" presStyleIdx="4" presStyleCnt="5">
        <dgm:presLayoutVars>
          <dgm:bulletEnabled val="1"/>
        </dgm:presLayoutVars>
      </dgm:prSet>
      <dgm:spPr/>
    </dgm:pt>
    <dgm:pt modelId="{21F043AC-30A2-4BC2-88A6-811413FF3F93}" type="pres">
      <dgm:prSet presAssocID="{D424F82E-DF74-40F4-A2C1-268D84C2EAA3}" presName="FiveNodes_5_text" presStyleLbl="node1" presStyleIdx="4" presStyleCnt="5">
        <dgm:presLayoutVars>
          <dgm:bulletEnabled val="1"/>
        </dgm:presLayoutVars>
      </dgm:prSet>
      <dgm:spPr/>
    </dgm:pt>
  </dgm:ptLst>
  <dgm:cxnLst>
    <dgm:cxn modelId="{A300C500-087E-4E9C-B6FE-D8F3E3D52178}" srcId="{D424F82E-DF74-40F4-A2C1-268D84C2EAA3}" destId="{5E8623E7-1251-493D-ADDB-9A2A23C2DA95}" srcOrd="3" destOrd="0" parTransId="{0E16763B-87A3-4E3E-8A3D-5C300DFFB114}" sibTransId="{B549EFAB-2E5B-494D-A50D-A1D8829EB7DE}"/>
    <dgm:cxn modelId="{725F5C14-5D73-41FD-A255-D77940EF4C49}" srcId="{D424F82E-DF74-40F4-A2C1-268D84C2EAA3}" destId="{1CCD61D9-4D23-4B4F-87CD-B98FAF29562B}" srcOrd="0" destOrd="0" parTransId="{391ADF6C-E9F6-4377-BE7E-3F270974B788}" sibTransId="{35D5C545-D878-4621-854F-848D53B6B49A}"/>
    <dgm:cxn modelId="{3AEDC82B-553A-446C-849E-B0D50C527F39}" type="presOf" srcId="{3911D2E4-1F80-4ADD-8DF1-8498D06AA7A2}" destId="{21F043AC-30A2-4BC2-88A6-811413FF3F93}" srcOrd="1" destOrd="0" presId="urn:microsoft.com/office/officeart/2005/8/layout/vProcess5"/>
    <dgm:cxn modelId="{00A0CA37-F7E1-417A-9DF2-467C63BB9507}" type="presOf" srcId="{C1670997-4409-40B6-8B3D-42C496820F08}" destId="{DB1F66CA-FA71-4CAC-AEA6-A1F89AE8ED46}" srcOrd="0" destOrd="0" presId="urn:microsoft.com/office/officeart/2005/8/layout/vProcess5"/>
    <dgm:cxn modelId="{04B9BD6C-B607-4CF8-83D5-1D6E73181E48}" type="presOf" srcId="{D424F82E-DF74-40F4-A2C1-268D84C2EAA3}" destId="{AE0B7424-0227-4174-8A0F-EFCB5B255E92}" srcOrd="0" destOrd="0" presId="urn:microsoft.com/office/officeart/2005/8/layout/vProcess5"/>
    <dgm:cxn modelId="{1C184F51-423C-4BCE-AFA9-A1DE1A9D38FF}" type="presOf" srcId="{35D5C545-D878-4621-854F-848D53B6B49A}" destId="{4AA9772A-9289-4D92-91C5-9FD4B42968EF}" srcOrd="0" destOrd="0" presId="urn:microsoft.com/office/officeart/2005/8/layout/vProcess5"/>
    <dgm:cxn modelId="{DE5EF471-CAB8-4E05-9292-6F3AFD683DF3}" type="presOf" srcId="{0192AFD8-82AA-444E-95FC-2D0840895D91}" destId="{C8742A55-45D9-4A39-956D-FC93B2BA0F80}" srcOrd="1" destOrd="0" presId="urn:microsoft.com/office/officeart/2005/8/layout/vProcess5"/>
    <dgm:cxn modelId="{0C81F257-4A5F-4902-A059-427F19444B85}" srcId="{D424F82E-DF74-40F4-A2C1-268D84C2EAA3}" destId="{3911D2E4-1F80-4ADD-8DF1-8498D06AA7A2}" srcOrd="4" destOrd="0" parTransId="{6CA9C92A-32CE-4B2D-9CD9-74A4381D1F47}" sibTransId="{9499E3C8-38A0-40E1-82E9-87016C5062A8}"/>
    <dgm:cxn modelId="{B091E27B-75A3-4A64-9261-36BD6C3B9E48}" srcId="{D424F82E-DF74-40F4-A2C1-268D84C2EAA3}" destId="{C1670997-4409-40B6-8B3D-42C496820F08}" srcOrd="2" destOrd="0" parTransId="{260FBDE8-FFF8-4382-9D01-0A338D886D1D}" sibTransId="{8E28D692-7483-47D0-9238-6692E9092F40}"/>
    <dgm:cxn modelId="{065B2180-5E1B-4AEC-8F4D-92CE486C091E}" type="presOf" srcId="{5E8623E7-1251-493D-ADDB-9A2A23C2DA95}" destId="{FDA383CA-13BA-4B87-A918-E82D06F8A8B8}" srcOrd="0" destOrd="0" presId="urn:microsoft.com/office/officeart/2005/8/layout/vProcess5"/>
    <dgm:cxn modelId="{77D75C8C-C9F5-4B5A-BC42-878A841A61C2}" type="presOf" srcId="{B549EFAB-2E5B-494D-A50D-A1D8829EB7DE}" destId="{723510AF-263C-46D8-9CB2-886EFF047757}" srcOrd="0" destOrd="0" presId="urn:microsoft.com/office/officeart/2005/8/layout/vProcess5"/>
    <dgm:cxn modelId="{4EF035A3-B627-4387-85F9-470D32EF79DA}" type="presOf" srcId="{698DE9BE-DE89-4325-9536-9C7B5A90EFB7}" destId="{A232B666-D286-4111-B674-F517E3D5986D}" srcOrd="0" destOrd="0" presId="urn:microsoft.com/office/officeart/2005/8/layout/vProcess5"/>
    <dgm:cxn modelId="{F6C53BB2-1D1D-4291-BE55-3AC6A5E0962C}" type="presOf" srcId="{5E8623E7-1251-493D-ADDB-9A2A23C2DA95}" destId="{D8987763-7159-4681-A9BE-3724F9266D35}" srcOrd="1" destOrd="0" presId="urn:microsoft.com/office/officeart/2005/8/layout/vProcess5"/>
    <dgm:cxn modelId="{339A94B4-EAE1-4F34-8CD5-F897D45133A0}" srcId="{D424F82E-DF74-40F4-A2C1-268D84C2EAA3}" destId="{0192AFD8-82AA-444E-95FC-2D0840895D91}" srcOrd="1" destOrd="0" parTransId="{48104D23-63FC-4268-BF5B-E4C79150F35A}" sibTransId="{698DE9BE-DE89-4325-9536-9C7B5A90EFB7}"/>
    <dgm:cxn modelId="{79EBF7BA-790E-4BF6-AFBC-67E8C370487C}" type="presOf" srcId="{8E28D692-7483-47D0-9238-6692E9092F40}" destId="{33B63D09-C303-4367-BBA8-CB1357667762}" srcOrd="0" destOrd="0" presId="urn:microsoft.com/office/officeart/2005/8/layout/vProcess5"/>
    <dgm:cxn modelId="{76BCDAC8-DF67-448B-A161-D9B58C026732}" type="presOf" srcId="{1CCD61D9-4D23-4B4F-87CD-B98FAF29562B}" destId="{23DEBDAD-91DB-4595-BFE1-FEE87C5E18E3}" srcOrd="0" destOrd="0" presId="urn:microsoft.com/office/officeart/2005/8/layout/vProcess5"/>
    <dgm:cxn modelId="{028A19DA-1A11-43FA-8EFE-C4D72FAD3DE3}" type="presOf" srcId="{1CCD61D9-4D23-4B4F-87CD-B98FAF29562B}" destId="{26994CBC-D2E5-4B36-9AE1-7D3AA537E13B}" srcOrd="1" destOrd="0" presId="urn:microsoft.com/office/officeart/2005/8/layout/vProcess5"/>
    <dgm:cxn modelId="{A268D7F0-ADB9-4534-9560-402590D6CBF3}" type="presOf" srcId="{3911D2E4-1F80-4ADD-8DF1-8498D06AA7A2}" destId="{BA1E4281-99DB-45B9-95E9-3A1B3685068D}" srcOrd="0" destOrd="0" presId="urn:microsoft.com/office/officeart/2005/8/layout/vProcess5"/>
    <dgm:cxn modelId="{0202ECF5-B212-4FD1-B556-69332D750B34}" type="presOf" srcId="{C1670997-4409-40B6-8B3D-42C496820F08}" destId="{2865D5B6-DD9C-420D-8E67-5BDCAE1E8E0E}" srcOrd="1" destOrd="0" presId="urn:microsoft.com/office/officeart/2005/8/layout/vProcess5"/>
    <dgm:cxn modelId="{C5B007F8-A28B-45E2-8FCA-99587DAD4EB8}" type="presOf" srcId="{0192AFD8-82AA-444E-95FC-2D0840895D91}" destId="{9F943DE2-BD89-4815-BF01-343C3E19807B}" srcOrd="0" destOrd="0" presId="urn:microsoft.com/office/officeart/2005/8/layout/vProcess5"/>
    <dgm:cxn modelId="{18BFCD54-547A-4178-B139-4D74E71C390D}" type="presParOf" srcId="{AE0B7424-0227-4174-8A0F-EFCB5B255E92}" destId="{64B0C191-CBA5-4699-9D3B-015CC285182B}" srcOrd="0" destOrd="0" presId="urn:microsoft.com/office/officeart/2005/8/layout/vProcess5"/>
    <dgm:cxn modelId="{B16E1793-8F07-43B6-AACC-7E6913D04C46}" type="presParOf" srcId="{AE0B7424-0227-4174-8A0F-EFCB5B255E92}" destId="{23DEBDAD-91DB-4595-BFE1-FEE87C5E18E3}" srcOrd="1" destOrd="0" presId="urn:microsoft.com/office/officeart/2005/8/layout/vProcess5"/>
    <dgm:cxn modelId="{DA249B57-FD30-4A57-A115-7E8B56EDB0B3}" type="presParOf" srcId="{AE0B7424-0227-4174-8A0F-EFCB5B255E92}" destId="{9F943DE2-BD89-4815-BF01-343C3E19807B}" srcOrd="2" destOrd="0" presId="urn:microsoft.com/office/officeart/2005/8/layout/vProcess5"/>
    <dgm:cxn modelId="{433474A0-2958-4BFF-B253-F590859FA6BF}" type="presParOf" srcId="{AE0B7424-0227-4174-8A0F-EFCB5B255E92}" destId="{DB1F66CA-FA71-4CAC-AEA6-A1F89AE8ED46}" srcOrd="3" destOrd="0" presId="urn:microsoft.com/office/officeart/2005/8/layout/vProcess5"/>
    <dgm:cxn modelId="{8A2C165B-72F6-4EE0-9369-7897B0BF35CB}" type="presParOf" srcId="{AE0B7424-0227-4174-8A0F-EFCB5B255E92}" destId="{FDA383CA-13BA-4B87-A918-E82D06F8A8B8}" srcOrd="4" destOrd="0" presId="urn:microsoft.com/office/officeart/2005/8/layout/vProcess5"/>
    <dgm:cxn modelId="{2FB994B5-DFD1-4948-92F2-2F1E50744149}" type="presParOf" srcId="{AE0B7424-0227-4174-8A0F-EFCB5B255E92}" destId="{BA1E4281-99DB-45B9-95E9-3A1B3685068D}" srcOrd="5" destOrd="0" presId="urn:microsoft.com/office/officeart/2005/8/layout/vProcess5"/>
    <dgm:cxn modelId="{20951F9F-5515-4E74-84E4-8C1003932578}" type="presParOf" srcId="{AE0B7424-0227-4174-8A0F-EFCB5B255E92}" destId="{4AA9772A-9289-4D92-91C5-9FD4B42968EF}" srcOrd="6" destOrd="0" presId="urn:microsoft.com/office/officeart/2005/8/layout/vProcess5"/>
    <dgm:cxn modelId="{2BCFE1CB-CDC2-40FC-93EA-2AB7D25CE500}" type="presParOf" srcId="{AE0B7424-0227-4174-8A0F-EFCB5B255E92}" destId="{A232B666-D286-4111-B674-F517E3D5986D}" srcOrd="7" destOrd="0" presId="urn:microsoft.com/office/officeart/2005/8/layout/vProcess5"/>
    <dgm:cxn modelId="{4B040EBC-19E5-41FD-A770-7B67610FBAAD}" type="presParOf" srcId="{AE0B7424-0227-4174-8A0F-EFCB5B255E92}" destId="{33B63D09-C303-4367-BBA8-CB1357667762}" srcOrd="8" destOrd="0" presId="urn:microsoft.com/office/officeart/2005/8/layout/vProcess5"/>
    <dgm:cxn modelId="{AC469E40-982D-4752-94D4-4B625B139390}" type="presParOf" srcId="{AE0B7424-0227-4174-8A0F-EFCB5B255E92}" destId="{723510AF-263C-46D8-9CB2-886EFF047757}" srcOrd="9" destOrd="0" presId="urn:microsoft.com/office/officeart/2005/8/layout/vProcess5"/>
    <dgm:cxn modelId="{6C4B44D9-7D18-4AE9-B6F9-491799A77B8B}" type="presParOf" srcId="{AE0B7424-0227-4174-8A0F-EFCB5B255E92}" destId="{26994CBC-D2E5-4B36-9AE1-7D3AA537E13B}" srcOrd="10" destOrd="0" presId="urn:microsoft.com/office/officeart/2005/8/layout/vProcess5"/>
    <dgm:cxn modelId="{A4CD5A5A-96C0-459A-9595-CF8F16D0E464}" type="presParOf" srcId="{AE0B7424-0227-4174-8A0F-EFCB5B255E92}" destId="{C8742A55-45D9-4A39-956D-FC93B2BA0F80}" srcOrd="11" destOrd="0" presId="urn:microsoft.com/office/officeart/2005/8/layout/vProcess5"/>
    <dgm:cxn modelId="{364CABDC-F175-42D8-804E-CDA627ADF4A2}" type="presParOf" srcId="{AE0B7424-0227-4174-8A0F-EFCB5B255E92}" destId="{2865D5B6-DD9C-420D-8E67-5BDCAE1E8E0E}" srcOrd="12" destOrd="0" presId="urn:microsoft.com/office/officeart/2005/8/layout/vProcess5"/>
    <dgm:cxn modelId="{1E3761B1-4A8F-4F0C-B5DC-B5F555512A84}" type="presParOf" srcId="{AE0B7424-0227-4174-8A0F-EFCB5B255E92}" destId="{D8987763-7159-4681-A9BE-3724F9266D35}" srcOrd="13" destOrd="0" presId="urn:microsoft.com/office/officeart/2005/8/layout/vProcess5"/>
    <dgm:cxn modelId="{491D1EA9-313A-496C-AEBB-BE840480AAA7}" type="presParOf" srcId="{AE0B7424-0227-4174-8A0F-EFCB5B255E92}" destId="{21F043AC-30A2-4BC2-88A6-811413FF3F93}"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BF49F3-FC5E-46B8-8F52-4B78D2DF29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968BAF19-9E8A-4EFD-905D-389B5A20E085}">
      <dgm:prSet phldrT="[文本]" custT="1"/>
      <dgm:spPr>
        <a:solidFill>
          <a:srgbClr val="D24132"/>
        </a:solidFill>
      </dgm:spPr>
      <dgm:t>
        <a:bodyPr lIns="0" tIns="0" rIns="0" bIns="0"/>
        <a:lstStyle/>
        <a:p>
          <a:r>
            <a:rPr lang="zh-CN" altLang="en-US" sz="2000" b="1" dirty="0">
              <a:solidFill>
                <a:schemeClr val="bg1"/>
              </a:solidFill>
              <a:latin typeface="微软雅黑" panose="020B0503020204020204" pitchFamily="34" charset="-122"/>
              <a:ea typeface="微软雅黑" panose="020B0503020204020204" pitchFamily="34" charset="-122"/>
            </a:rPr>
            <a:t>属地</a:t>
          </a:r>
        </a:p>
      </dgm:t>
    </dgm:pt>
    <dgm:pt modelId="{2F12ED07-096D-437C-9638-09384B1BEA53}" cxnId="{959AA42F-1020-46A6-B18C-5E6159B70B97}" type="parTrans">
      <dgm:prSet/>
      <dgm:spPr/>
      <dgm:t>
        <a:bodyPr/>
        <a:lstStyle/>
        <a:p>
          <a:endParaRPr lang="zh-CN" altLang="en-US"/>
        </a:p>
      </dgm:t>
    </dgm:pt>
    <dgm:pt modelId="{35C7762D-FE83-47A3-B32B-0808B6465AB5}" cxnId="{959AA42F-1020-46A6-B18C-5E6159B70B97}" type="sibTrans">
      <dgm:prSet/>
      <dgm:spPr/>
      <dgm:t>
        <a:bodyPr/>
        <a:lstStyle/>
        <a:p>
          <a:endParaRPr lang="zh-CN" altLang="en-US"/>
        </a:p>
      </dgm:t>
    </dgm:pt>
    <dgm:pt modelId="{8C50C12B-0EC0-4A45-9288-6D9F27FA450D}">
      <dgm:prSet phldrT="[文本]" custT="1"/>
      <dgm:spPr>
        <a:solidFill>
          <a:srgbClr val="D24132">
            <a:alpha val="50000"/>
          </a:srgbClr>
        </a:solidFill>
      </dgm:spPr>
      <dgm:t>
        <a:bodyPr/>
        <a:lstStyle/>
        <a:p>
          <a:pPr algn="just"/>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员工所负责日常管理的工作区域，可包含作业场所、实物资产和人员。</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属地应有明确的范围界限，有具体的管理对象（人、物等），有清晰的标准和要求。</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 </a:t>
          </a:r>
        </a:p>
      </dgm:t>
    </dgm:pt>
    <dgm:pt modelId="{C49C642F-FC01-4415-AD4B-B5C56823CA66}" cxnId="{83C557DA-DE65-4964-9C33-977DCF4B2C94}" type="parTrans">
      <dgm:prSet/>
      <dgm:spPr/>
      <dgm:t>
        <a:bodyPr/>
        <a:lstStyle/>
        <a:p>
          <a:endParaRPr lang="zh-CN" altLang="en-US"/>
        </a:p>
      </dgm:t>
    </dgm:pt>
    <dgm:pt modelId="{F998AEBA-6C1A-411F-9EF5-A31C9440AB7B}" cxnId="{83C557DA-DE65-4964-9C33-977DCF4B2C94}" type="sibTrans">
      <dgm:prSet/>
      <dgm:spPr/>
      <dgm:t>
        <a:bodyPr/>
        <a:lstStyle/>
        <a:p>
          <a:endParaRPr lang="zh-CN" altLang="en-US"/>
        </a:p>
      </dgm:t>
    </dgm:pt>
    <dgm:pt modelId="{F24EE010-8929-4D9C-84A7-F823B8D6C16E}">
      <dgm:prSet phldrT="[文本]" custT="1"/>
      <dgm:spPr>
        <a:solidFill>
          <a:srgbClr val="F09C2A"/>
        </a:solidFill>
      </dgm:spPr>
      <dgm:t>
        <a:bodyPr lIns="0" tIns="0" rIns="0" bIns="0"/>
        <a:lstStyle/>
        <a:p>
          <a:r>
            <a:rPr lang="zh-CN" altLang="en-US" sz="2000" b="1" dirty="0">
              <a:solidFill>
                <a:schemeClr val="bg1"/>
              </a:solidFill>
              <a:latin typeface="微软雅黑" panose="020B0503020204020204" pitchFamily="34" charset="-122"/>
              <a:ea typeface="微软雅黑" panose="020B0503020204020204" pitchFamily="34" charset="-122"/>
            </a:rPr>
            <a:t>属地管理</a:t>
          </a:r>
        </a:p>
      </dgm:t>
    </dgm:pt>
    <dgm:pt modelId="{84AD899E-E099-462B-AC60-8DA9829BE42E}" cxnId="{FCA47D66-5090-4E75-838F-1CB9AEEBCD97}" type="parTrans">
      <dgm:prSet/>
      <dgm:spPr/>
      <dgm:t>
        <a:bodyPr/>
        <a:lstStyle/>
        <a:p>
          <a:endParaRPr lang="zh-CN" altLang="en-US"/>
        </a:p>
      </dgm:t>
    </dgm:pt>
    <dgm:pt modelId="{2CAD7487-BB99-4DFF-B248-ABE9EE02580C}" cxnId="{FCA47D66-5090-4E75-838F-1CB9AEEBCD97}" type="sibTrans">
      <dgm:prSet/>
      <dgm:spPr/>
      <dgm:t>
        <a:bodyPr/>
        <a:lstStyle/>
        <a:p>
          <a:endParaRPr lang="zh-CN" altLang="en-US"/>
        </a:p>
      </dgm:t>
    </dgm:pt>
    <dgm:pt modelId="{516C102E-98B4-4D8F-951E-4FD3561A8238}">
      <dgm:prSet phldrT="[文本]" custT="1"/>
      <dgm:spPr>
        <a:solidFill>
          <a:srgbClr val="F09C2A">
            <a:alpha val="50000"/>
          </a:srgbClr>
        </a:solidFill>
      </dgm:spPr>
      <dgm:t>
        <a:bodyPr/>
        <a:lstStyle/>
        <a:p>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对属地内的管理对象按标准和要求进行组织、协调、领导和控制。</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dgm:t>
    </dgm:pt>
    <dgm:pt modelId="{4B965635-15FE-4563-AF8B-50A45A84E402}" cxnId="{C6FFE8AD-98F3-47E7-BA80-6E74447FF28E}" type="parTrans">
      <dgm:prSet/>
      <dgm:spPr/>
      <dgm:t>
        <a:bodyPr/>
        <a:lstStyle/>
        <a:p>
          <a:endParaRPr lang="zh-CN" altLang="en-US"/>
        </a:p>
      </dgm:t>
    </dgm:pt>
    <dgm:pt modelId="{57E4662A-C5C1-4317-9B2A-B72F10C0AEF6}" cxnId="{C6FFE8AD-98F3-47E7-BA80-6E74447FF28E}" type="sibTrans">
      <dgm:prSet/>
      <dgm:spPr/>
      <dgm:t>
        <a:bodyPr/>
        <a:lstStyle/>
        <a:p>
          <a:endParaRPr lang="zh-CN" altLang="en-US"/>
        </a:p>
      </dgm:t>
    </dgm:pt>
    <dgm:pt modelId="{84A708BA-6F34-4EF7-B022-53FB29453CF2}">
      <dgm:prSet phldrT="[文本]" custT="1"/>
      <dgm:spPr>
        <a:solidFill>
          <a:srgbClr val="189A80">
            <a:alpha val="50000"/>
          </a:srgbClr>
        </a:solidFill>
      </dgm:spPr>
      <dgm:t>
        <a:bodyPr/>
        <a:lstStyle/>
        <a:p>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属地的直接管理者。</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dgm:t>
    </dgm:pt>
    <dgm:pt modelId="{842733C7-FF91-451B-9FF5-E12D43CF4C7C}" cxnId="{34E93756-863D-41A3-84EA-0019E8FAA4FA}" type="parTrans">
      <dgm:prSet/>
      <dgm:spPr/>
      <dgm:t>
        <a:bodyPr/>
        <a:lstStyle/>
        <a:p>
          <a:endParaRPr lang="zh-CN" altLang="en-US"/>
        </a:p>
      </dgm:t>
    </dgm:pt>
    <dgm:pt modelId="{67BAB119-9878-40FE-B48B-17C8265C76C2}" cxnId="{34E93756-863D-41A3-84EA-0019E8FAA4FA}" type="sibTrans">
      <dgm:prSet/>
      <dgm:spPr/>
      <dgm:t>
        <a:bodyPr/>
        <a:lstStyle/>
        <a:p>
          <a:endParaRPr lang="zh-CN" altLang="en-US"/>
        </a:p>
      </dgm:t>
    </dgm:pt>
    <dgm:pt modelId="{4B97FCAB-929E-4A6C-A974-FEF35361ED4A}">
      <dgm:prSet phldrT="[文本]" custT="1"/>
      <dgm:spPr>
        <a:solidFill>
          <a:srgbClr val="189A80"/>
        </a:solidFill>
      </dgm:spPr>
      <dgm:t>
        <a:bodyPr lIns="0" tIns="0" rIns="0" bIns="0"/>
        <a:lstStyle/>
        <a:p>
          <a:r>
            <a:rPr lang="zh-CN" altLang="en-US" sz="2000" b="1" dirty="0">
              <a:solidFill>
                <a:schemeClr val="bg1"/>
              </a:solidFill>
              <a:latin typeface="微软雅黑" panose="020B0503020204020204" pitchFamily="34" charset="-122"/>
              <a:ea typeface="微软雅黑" panose="020B0503020204020204" pitchFamily="34" charset="-122"/>
            </a:rPr>
            <a:t>属地主管</a:t>
          </a:r>
        </a:p>
      </dgm:t>
    </dgm:pt>
    <dgm:pt modelId="{AE8D8606-6B60-4818-87B1-434C0D329ECD}" cxnId="{80FDDBB2-8E3B-44C2-AA0D-936E35FC4B4C}" type="parTrans">
      <dgm:prSet/>
      <dgm:spPr/>
      <dgm:t>
        <a:bodyPr/>
        <a:lstStyle/>
        <a:p>
          <a:endParaRPr lang="zh-CN" altLang="en-US"/>
        </a:p>
      </dgm:t>
    </dgm:pt>
    <dgm:pt modelId="{794BEEFB-4C19-4097-ABB2-12EE534087B0}" cxnId="{80FDDBB2-8E3B-44C2-AA0D-936E35FC4B4C}" type="sibTrans">
      <dgm:prSet/>
      <dgm:spPr/>
      <dgm:t>
        <a:bodyPr/>
        <a:lstStyle/>
        <a:p>
          <a:endParaRPr lang="zh-CN" altLang="en-US"/>
        </a:p>
      </dgm:t>
    </dgm:pt>
    <dgm:pt modelId="{48268413-22B3-42F7-9582-4F8BD801EFE0}" type="pres">
      <dgm:prSet presAssocID="{91BF49F3-FC5E-46B8-8F52-4B78D2DF29FB}" presName="Name0" presStyleCnt="0">
        <dgm:presLayoutVars>
          <dgm:dir/>
          <dgm:animLvl val="lvl"/>
          <dgm:resizeHandles val="exact"/>
        </dgm:presLayoutVars>
      </dgm:prSet>
      <dgm:spPr/>
    </dgm:pt>
    <dgm:pt modelId="{F40B4282-6772-4FC7-A8C4-6F58F3953958}" type="pres">
      <dgm:prSet presAssocID="{968BAF19-9E8A-4EFD-905D-389B5A20E085}" presName="linNode" presStyleCnt="0"/>
      <dgm:spPr/>
    </dgm:pt>
    <dgm:pt modelId="{CB4152C8-1536-40D3-8F3F-FAF04D929D6B}" type="pres">
      <dgm:prSet presAssocID="{968BAF19-9E8A-4EFD-905D-389B5A20E085}" presName="parentText" presStyleLbl="node1" presStyleIdx="0" presStyleCnt="3" custScaleX="68724">
        <dgm:presLayoutVars>
          <dgm:chMax val="1"/>
          <dgm:bulletEnabled val="1"/>
        </dgm:presLayoutVars>
      </dgm:prSet>
      <dgm:spPr/>
    </dgm:pt>
    <dgm:pt modelId="{23F44B11-8261-453A-9B17-4734BF5EBF6F}" type="pres">
      <dgm:prSet presAssocID="{968BAF19-9E8A-4EFD-905D-389B5A20E085}" presName="descendantText" presStyleLbl="alignAccFollowNode1" presStyleIdx="0" presStyleCnt="3" custScaleX="159334" custLinFactNeighborX="0">
        <dgm:presLayoutVars>
          <dgm:bulletEnabled val="1"/>
        </dgm:presLayoutVars>
      </dgm:prSet>
      <dgm:spPr/>
    </dgm:pt>
    <dgm:pt modelId="{AA11F8B3-24D6-4A8B-9CEC-7E4A03274AB4}" type="pres">
      <dgm:prSet presAssocID="{35C7762D-FE83-47A3-B32B-0808B6465AB5}" presName="sp" presStyleCnt="0"/>
      <dgm:spPr/>
    </dgm:pt>
    <dgm:pt modelId="{27EFC9FA-63B6-462B-9127-5ACCAC56E8C2}" type="pres">
      <dgm:prSet presAssocID="{F24EE010-8929-4D9C-84A7-F823B8D6C16E}" presName="linNode" presStyleCnt="0"/>
      <dgm:spPr/>
    </dgm:pt>
    <dgm:pt modelId="{CD9D8663-F390-4FD7-B849-475D39F81BE7}" type="pres">
      <dgm:prSet presAssocID="{F24EE010-8929-4D9C-84A7-F823B8D6C16E}" presName="parentText" presStyleLbl="node1" presStyleIdx="1" presStyleCnt="3" custScaleX="68724" custLinFactNeighborX="-464">
        <dgm:presLayoutVars>
          <dgm:chMax val="1"/>
          <dgm:bulletEnabled val="1"/>
        </dgm:presLayoutVars>
      </dgm:prSet>
      <dgm:spPr/>
    </dgm:pt>
    <dgm:pt modelId="{229B7BF5-4042-4CEF-9F39-74C1E28A9587}" type="pres">
      <dgm:prSet presAssocID="{F24EE010-8929-4D9C-84A7-F823B8D6C16E}" presName="descendantText" presStyleLbl="alignAccFollowNode1" presStyleIdx="1" presStyleCnt="3" custScaleX="159334">
        <dgm:presLayoutVars>
          <dgm:bulletEnabled val="1"/>
        </dgm:presLayoutVars>
      </dgm:prSet>
      <dgm:spPr/>
    </dgm:pt>
    <dgm:pt modelId="{57760281-495A-4279-86FD-6557205DD1CA}" type="pres">
      <dgm:prSet presAssocID="{2CAD7487-BB99-4DFF-B248-ABE9EE02580C}" presName="sp" presStyleCnt="0"/>
      <dgm:spPr/>
    </dgm:pt>
    <dgm:pt modelId="{B2CE2203-C70E-42CD-9259-8B2E9CA2628E}" type="pres">
      <dgm:prSet presAssocID="{4B97FCAB-929E-4A6C-A974-FEF35361ED4A}" presName="linNode" presStyleCnt="0"/>
      <dgm:spPr/>
    </dgm:pt>
    <dgm:pt modelId="{3DD76E47-6B81-4F49-A46B-F291EF795F88}" type="pres">
      <dgm:prSet presAssocID="{4B97FCAB-929E-4A6C-A974-FEF35361ED4A}" presName="parentText" presStyleLbl="node1" presStyleIdx="2" presStyleCnt="3" custScaleX="68724">
        <dgm:presLayoutVars>
          <dgm:chMax val="1"/>
          <dgm:bulletEnabled val="1"/>
        </dgm:presLayoutVars>
      </dgm:prSet>
      <dgm:spPr/>
    </dgm:pt>
    <dgm:pt modelId="{44D29FED-DB29-48F4-8096-998436851033}" type="pres">
      <dgm:prSet presAssocID="{4B97FCAB-929E-4A6C-A974-FEF35361ED4A}" presName="descendantText" presStyleLbl="alignAccFollowNode1" presStyleIdx="2" presStyleCnt="3" custScaleX="159334">
        <dgm:presLayoutVars>
          <dgm:bulletEnabled val="1"/>
        </dgm:presLayoutVars>
      </dgm:prSet>
      <dgm:spPr/>
    </dgm:pt>
  </dgm:ptLst>
  <dgm:cxnLst>
    <dgm:cxn modelId="{35F7B220-C2B6-41FE-AF78-061AB46968DA}" type="presOf" srcId="{91BF49F3-FC5E-46B8-8F52-4B78D2DF29FB}" destId="{48268413-22B3-42F7-9582-4F8BD801EFE0}" srcOrd="0" destOrd="0" presId="urn:microsoft.com/office/officeart/2005/8/layout/vList5"/>
    <dgm:cxn modelId="{1356A72A-F290-419A-B503-B1778DB8C9DE}" type="presOf" srcId="{8C50C12B-0EC0-4A45-9288-6D9F27FA450D}" destId="{23F44B11-8261-453A-9B17-4734BF5EBF6F}" srcOrd="0" destOrd="0" presId="urn:microsoft.com/office/officeart/2005/8/layout/vList5"/>
    <dgm:cxn modelId="{959AA42F-1020-46A6-B18C-5E6159B70B97}" srcId="{91BF49F3-FC5E-46B8-8F52-4B78D2DF29FB}" destId="{968BAF19-9E8A-4EFD-905D-389B5A20E085}" srcOrd="0" destOrd="0" parTransId="{2F12ED07-096D-437C-9638-09384B1BEA53}" sibTransId="{35C7762D-FE83-47A3-B32B-0808B6465AB5}"/>
    <dgm:cxn modelId="{FCA47D66-5090-4E75-838F-1CB9AEEBCD97}" srcId="{91BF49F3-FC5E-46B8-8F52-4B78D2DF29FB}" destId="{F24EE010-8929-4D9C-84A7-F823B8D6C16E}" srcOrd="1" destOrd="0" parTransId="{84AD899E-E099-462B-AC60-8DA9829BE42E}" sibTransId="{2CAD7487-BB99-4DFF-B248-ABE9EE02580C}"/>
    <dgm:cxn modelId="{34E93756-863D-41A3-84EA-0019E8FAA4FA}" srcId="{4B97FCAB-929E-4A6C-A974-FEF35361ED4A}" destId="{84A708BA-6F34-4EF7-B022-53FB29453CF2}" srcOrd="0" destOrd="0" parTransId="{842733C7-FF91-451B-9FF5-E12D43CF4C7C}" sibTransId="{67BAB119-9878-40FE-B48B-17C8265C76C2}"/>
    <dgm:cxn modelId="{3A1A189D-1A28-4678-AD45-F778ACC13BFA}" type="presOf" srcId="{84A708BA-6F34-4EF7-B022-53FB29453CF2}" destId="{44D29FED-DB29-48F4-8096-998436851033}" srcOrd="0" destOrd="0" presId="urn:microsoft.com/office/officeart/2005/8/layout/vList5"/>
    <dgm:cxn modelId="{C6FFE8AD-98F3-47E7-BA80-6E74447FF28E}" srcId="{F24EE010-8929-4D9C-84A7-F823B8D6C16E}" destId="{516C102E-98B4-4D8F-951E-4FD3561A8238}" srcOrd="0" destOrd="0" parTransId="{4B965635-15FE-4563-AF8B-50A45A84E402}" sibTransId="{57E4662A-C5C1-4317-9B2A-B72F10C0AEF6}"/>
    <dgm:cxn modelId="{80FDDBB2-8E3B-44C2-AA0D-936E35FC4B4C}" srcId="{91BF49F3-FC5E-46B8-8F52-4B78D2DF29FB}" destId="{4B97FCAB-929E-4A6C-A974-FEF35361ED4A}" srcOrd="2" destOrd="0" parTransId="{AE8D8606-6B60-4818-87B1-434C0D329ECD}" sibTransId="{794BEEFB-4C19-4097-ABB2-12EE534087B0}"/>
    <dgm:cxn modelId="{30ED5DBF-681A-4E3D-AB38-4D4A07F542AA}" type="presOf" srcId="{F24EE010-8929-4D9C-84A7-F823B8D6C16E}" destId="{CD9D8663-F390-4FD7-B849-475D39F81BE7}" srcOrd="0" destOrd="0" presId="urn:microsoft.com/office/officeart/2005/8/layout/vList5"/>
    <dgm:cxn modelId="{83C557DA-DE65-4964-9C33-977DCF4B2C94}" srcId="{968BAF19-9E8A-4EFD-905D-389B5A20E085}" destId="{8C50C12B-0EC0-4A45-9288-6D9F27FA450D}" srcOrd="0" destOrd="0" parTransId="{C49C642F-FC01-4415-AD4B-B5C56823CA66}" sibTransId="{F998AEBA-6C1A-411F-9EF5-A31C9440AB7B}"/>
    <dgm:cxn modelId="{CA57FFE9-8C81-4EA9-AA89-AAE4B7F9F45B}" type="presOf" srcId="{516C102E-98B4-4D8F-951E-4FD3561A8238}" destId="{229B7BF5-4042-4CEF-9F39-74C1E28A9587}" srcOrd="0" destOrd="0" presId="urn:microsoft.com/office/officeart/2005/8/layout/vList5"/>
    <dgm:cxn modelId="{462968F1-8D97-4882-8236-99492412ED02}" type="presOf" srcId="{4B97FCAB-929E-4A6C-A974-FEF35361ED4A}" destId="{3DD76E47-6B81-4F49-A46B-F291EF795F88}" srcOrd="0" destOrd="0" presId="urn:microsoft.com/office/officeart/2005/8/layout/vList5"/>
    <dgm:cxn modelId="{6ACC75F9-F8FB-480D-A72D-67587E595973}" type="presOf" srcId="{968BAF19-9E8A-4EFD-905D-389B5A20E085}" destId="{CB4152C8-1536-40D3-8F3F-FAF04D929D6B}" srcOrd="0" destOrd="0" presId="urn:microsoft.com/office/officeart/2005/8/layout/vList5"/>
    <dgm:cxn modelId="{C513682B-E98A-48B6-8CA8-23108DAA19FA}" type="presParOf" srcId="{48268413-22B3-42F7-9582-4F8BD801EFE0}" destId="{F40B4282-6772-4FC7-A8C4-6F58F3953958}" srcOrd="0" destOrd="0" presId="urn:microsoft.com/office/officeart/2005/8/layout/vList5"/>
    <dgm:cxn modelId="{908F76A6-5BC0-409C-B9C4-D309A1EDDB14}" type="presParOf" srcId="{F40B4282-6772-4FC7-A8C4-6F58F3953958}" destId="{CB4152C8-1536-40D3-8F3F-FAF04D929D6B}" srcOrd="0" destOrd="0" presId="urn:microsoft.com/office/officeart/2005/8/layout/vList5"/>
    <dgm:cxn modelId="{1DA1B5A3-2F82-4ED1-AC4C-197C7CD8097C}" type="presParOf" srcId="{F40B4282-6772-4FC7-A8C4-6F58F3953958}" destId="{23F44B11-8261-453A-9B17-4734BF5EBF6F}" srcOrd="1" destOrd="0" presId="urn:microsoft.com/office/officeart/2005/8/layout/vList5"/>
    <dgm:cxn modelId="{7091A07C-A748-4952-9DCA-34307951C292}" type="presParOf" srcId="{48268413-22B3-42F7-9582-4F8BD801EFE0}" destId="{AA11F8B3-24D6-4A8B-9CEC-7E4A03274AB4}" srcOrd="1" destOrd="0" presId="urn:microsoft.com/office/officeart/2005/8/layout/vList5"/>
    <dgm:cxn modelId="{B4811A88-38C9-4655-9B41-16C4E5963D1C}" type="presParOf" srcId="{48268413-22B3-42F7-9582-4F8BD801EFE0}" destId="{27EFC9FA-63B6-462B-9127-5ACCAC56E8C2}" srcOrd="2" destOrd="0" presId="urn:microsoft.com/office/officeart/2005/8/layout/vList5"/>
    <dgm:cxn modelId="{543FBB8B-27C4-44F1-9CCB-CF24CA542AF4}" type="presParOf" srcId="{27EFC9FA-63B6-462B-9127-5ACCAC56E8C2}" destId="{CD9D8663-F390-4FD7-B849-475D39F81BE7}" srcOrd="0" destOrd="0" presId="urn:microsoft.com/office/officeart/2005/8/layout/vList5"/>
    <dgm:cxn modelId="{A7F62927-DCF2-429E-854C-BFE10730B004}" type="presParOf" srcId="{27EFC9FA-63B6-462B-9127-5ACCAC56E8C2}" destId="{229B7BF5-4042-4CEF-9F39-74C1E28A9587}" srcOrd="1" destOrd="0" presId="urn:microsoft.com/office/officeart/2005/8/layout/vList5"/>
    <dgm:cxn modelId="{CEFF9A14-C88C-47BC-B494-A3C4B3DB87EE}" type="presParOf" srcId="{48268413-22B3-42F7-9582-4F8BD801EFE0}" destId="{57760281-495A-4279-86FD-6557205DD1CA}" srcOrd="3" destOrd="0" presId="urn:microsoft.com/office/officeart/2005/8/layout/vList5"/>
    <dgm:cxn modelId="{D21A68AF-A448-41AB-8E97-5D8F9AC67CD3}" type="presParOf" srcId="{48268413-22B3-42F7-9582-4F8BD801EFE0}" destId="{B2CE2203-C70E-42CD-9259-8B2E9CA2628E}" srcOrd="4" destOrd="0" presId="urn:microsoft.com/office/officeart/2005/8/layout/vList5"/>
    <dgm:cxn modelId="{53FD3874-EB99-4A6C-9508-BE71B6F96BE3}" type="presParOf" srcId="{B2CE2203-C70E-42CD-9259-8B2E9CA2628E}" destId="{3DD76E47-6B81-4F49-A46B-F291EF795F88}" srcOrd="0" destOrd="0" presId="urn:microsoft.com/office/officeart/2005/8/layout/vList5"/>
    <dgm:cxn modelId="{8A077FB0-388F-40E1-BE45-F931FC8AA428}" type="presParOf" srcId="{B2CE2203-C70E-42CD-9259-8B2E9CA2628E}" destId="{44D29FED-DB29-48F4-8096-998436851033}" srcOrd="1" destOrd="0" presId="urn:microsoft.com/office/officeart/2005/8/layout/vList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ED9521-3E94-4F68-8BF6-5471F2B47ACF}" type="doc">
      <dgm:prSet loTypeId="urn:microsoft.com/office/officeart/2005/8/layout/pyramid1" loCatId="pyramid" qsTypeId="urn:microsoft.com/office/officeart/2005/8/quickstyle/3d2" qsCatId="3D" csTypeId="urn:microsoft.com/office/officeart/2005/8/colors/accent1_2" csCatId="accent1" phldr="1"/>
      <dgm:spPr/>
    </dgm:pt>
    <dgm:pt modelId="{38117665-040B-438B-874B-2B16C7B80604}">
      <dgm:prSet phldrT="[文本]" custT="1"/>
      <dgm:spPr>
        <a:solidFill>
          <a:srgbClr val="D24132"/>
        </a:solidFill>
      </dgm:spPr>
      <dgm:t>
        <a:bodyPr/>
        <a:lstStyle/>
        <a:p>
          <a:pPr marL="0" algn="l" defTabSz="914400" rtl="0" eaLnBrk="1" latinLnBrk="0" hangingPunct="1"/>
          <a:r>
            <a:rPr lang="zh-CN" altLang="en-US" sz="2200" b="1" kern="1200" dirty="0">
              <a:latin typeface="微软雅黑" panose="020B0503020204020204" pitchFamily="34" charset="-122"/>
              <a:ea typeface="微软雅黑" panose="020B0503020204020204" pitchFamily="34" charset="-122"/>
              <a:cs typeface="+mn-cs"/>
            </a:rPr>
            <a:t>      </a:t>
          </a:r>
          <a:endParaRPr lang="en-US" altLang="zh-CN" sz="2200" b="1" kern="1200" dirty="0">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2200" b="1" kern="1200" dirty="0">
              <a:latin typeface="微软雅黑" panose="020B0503020204020204" pitchFamily="34" charset="-122"/>
              <a:ea typeface="微软雅黑" panose="020B0503020204020204" pitchFamily="34" charset="-122"/>
              <a:cs typeface="+mn-cs"/>
            </a:rPr>
            <a:t>     </a:t>
          </a:r>
          <a:r>
            <a:rPr lang="zh-CN" altLang="en-US" sz="2800" b="1" kern="1200" dirty="0">
              <a:solidFill>
                <a:schemeClr val="bg1"/>
              </a:solidFill>
              <a:latin typeface="微软雅黑" panose="020B0503020204020204" pitchFamily="34" charset="-122"/>
              <a:ea typeface="微软雅黑" panose="020B0503020204020204" pitchFamily="34" charset="-122"/>
              <a:cs typeface="+mn-cs"/>
            </a:rPr>
            <a:t>领导层</a:t>
          </a:r>
        </a:p>
      </dgm:t>
    </dgm:pt>
    <dgm:pt modelId="{91B75054-67F8-464D-9A3D-8AFDBC12F2EA}" cxnId="{04348525-665F-4BBA-B316-B24A6EB33464}" type="parTrans">
      <dgm:prSet/>
      <dgm:spPr/>
      <dgm:t>
        <a:bodyPr/>
        <a:lstStyle/>
        <a:p>
          <a:endParaRPr lang="zh-CN" altLang="en-US"/>
        </a:p>
      </dgm:t>
    </dgm:pt>
    <dgm:pt modelId="{072804EB-95BC-49AD-B697-418ECFFE1AAD}" cxnId="{04348525-665F-4BBA-B316-B24A6EB33464}" type="sibTrans">
      <dgm:prSet/>
      <dgm:spPr/>
      <dgm:t>
        <a:bodyPr/>
        <a:lstStyle/>
        <a:p>
          <a:endParaRPr lang="zh-CN" altLang="en-US"/>
        </a:p>
      </dgm:t>
    </dgm:pt>
    <dgm:pt modelId="{6E9CE412-7F81-4549-A2CC-02FBD7FC8473}">
      <dgm:prSet phldrT="[文本]" custT="1"/>
      <dgm:spPr>
        <a:solidFill>
          <a:srgbClr val="F09C2A"/>
        </a:solidFill>
      </dgm:spPr>
      <dgm:t>
        <a:bodyPr/>
        <a:lstStyle/>
        <a:p>
          <a:pPr marL="0" algn="l" defTabSz="914400" rtl="0" eaLnBrk="1" latinLnBrk="0" hangingPunct="1"/>
          <a:r>
            <a:rPr lang="zh-CN" altLang="en-US" sz="2800" b="1" kern="1200" dirty="0">
              <a:latin typeface="微软雅黑" panose="020B0503020204020204" pitchFamily="34" charset="-122"/>
              <a:ea typeface="微软雅黑" panose="020B0503020204020204" pitchFamily="34" charset="-122"/>
              <a:cs typeface="+mn-cs"/>
            </a:rPr>
            <a:t>    </a:t>
          </a:r>
          <a:r>
            <a:rPr lang="zh-CN" altLang="en-US" sz="2800" b="1" kern="1200" dirty="0">
              <a:solidFill>
                <a:schemeClr val="bg1"/>
              </a:solidFill>
              <a:latin typeface="微软雅黑" panose="020B0503020204020204" pitchFamily="34" charset="-122"/>
              <a:ea typeface="微软雅黑" panose="020B0503020204020204" pitchFamily="34" charset="-122"/>
              <a:cs typeface="+mn-cs"/>
            </a:rPr>
            <a:t>职能部门</a:t>
          </a:r>
        </a:p>
      </dgm:t>
    </dgm:pt>
    <dgm:pt modelId="{8E4CF1F1-33C6-498C-BB02-5A1064DE3046}" cxnId="{E289762C-43E0-4C49-833D-6C5E58144E03}" type="parTrans">
      <dgm:prSet/>
      <dgm:spPr/>
      <dgm:t>
        <a:bodyPr/>
        <a:lstStyle/>
        <a:p>
          <a:endParaRPr lang="zh-CN" altLang="en-US"/>
        </a:p>
      </dgm:t>
    </dgm:pt>
    <dgm:pt modelId="{AD34E1AE-773C-43AD-9787-03D7E429B196}" cxnId="{E289762C-43E0-4C49-833D-6C5E58144E03}" type="sibTrans">
      <dgm:prSet/>
      <dgm:spPr/>
      <dgm:t>
        <a:bodyPr/>
        <a:lstStyle/>
        <a:p>
          <a:endParaRPr lang="zh-CN" altLang="en-US"/>
        </a:p>
      </dgm:t>
    </dgm:pt>
    <dgm:pt modelId="{7EA82323-0783-40FC-8944-C178C36249A1}">
      <dgm:prSet phldrT="[文本]" custT="1"/>
      <dgm:spPr>
        <a:solidFill>
          <a:srgbClr val="189A80"/>
        </a:solidFill>
      </dgm:spPr>
      <dgm:t>
        <a:bodyPr/>
        <a:lstStyle/>
        <a:p>
          <a:pPr marL="0" algn="l" defTabSz="914400" rtl="0" eaLnBrk="1" latinLnBrk="0" hangingPunct="1"/>
          <a:r>
            <a:rPr lang="zh-CN" altLang="en-US" sz="2800" b="1" kern="1200" dirty="0">
              <a:solidFill>
                <a:schemeClr val="bg1"/>
              </a:solidFill>
              <a:latin typeface="微软雅黑" panose="020B0503020204020204" pitchFamily="34" charset="-122"/>
              <a:ea typeface="微软雅黑" panose="020B0503020204020204" pitchFamily="34" charset="-122"/>
              <a:cs typeface="+mn-cs"/>
            </a:rPr>
            <a:t>         基层员工</a:t>
          </a:r>
        </a:p>
      </dgm:t>
    </dgm:pt>
    <dgm:pt modelId="{312FFE6F-4A4C-48FA-A6AB-C6E5A0AB2442}" cxnId="{118DA5C5-D600-443F-8EF1-51CF2FE90EB9}" type="parTrans">
      <dgm:prSet/>
      <dgm:spPr/>
      <dgm:t>
        <a:bodyPr/>
        <a:lstStyle/>
        <a:p>
          <a:endParaRPr lang="zh-CN" altLang="en-US"/>
        </a:p>
      </dgm:t>
    </dgm:pt>
    <dgm:pt modelId="{12489213-FC39-404D-A112-E8FB8D54EFA8}" cxnId="{118DA5C5-D600-443F-8EF1-51CF2FE90EB9}" type="sibTrans">
      <dgm:prSet/>
      <dgm:spPr/>
      <dgm:t>
        <a:bodyPr/>
        <a:lstStyle/>
        <a:p>
          <a:endParaRPr lang="zh-CN" altLang="en-US"/>
        </a:p>
      </dgm:t>
    </dgm:pt>
    <dgm:pt modelId="{D8336111-042F-494F-A9A3-F202C7D675CF}" type="pres">
      <dgm:prSet presAssocID="{35ED9521-3E94-4F68-8BF6-5471F2B47ACF}" presName="Name0" presStyleCnt="0">
        <dgm:presLayoutVars>
          <dgm:dir/>
          <dgm:animLvl val="lvl"/>
          <dgm:resizeHandles val="exact"/>
        </dgm:presLayoutVars>
      </dgm:prSet>
      <dgm:spPr/>
    </dgm:pt>
    <dgm:pt modelId="{902D9222-0AB0-47EA-9E04-A2AAD34C651D}" type="pres">
      <dgm:prSet presAssocID="{38117665-040B-438B-874B-2B16C7B80604}" presName="Name8" presStyleCnt="0"/>
      <dgm:spPr/>
    </dgm:pt>
    <dgm:pt modelId="{F34D9071-B4BF-4C89-ACB5-2B238F34915A}" type="pres">
      <dgm:prSet presAssocID="{38117665-040B-438B-874B-2B16C7B80604}" presName="level" presStyleLbl="node1" presStyleIdx="0" presStyleCnt="3">
        <dgm:presLayoutVars>
          <dgm:chMax val="1"/>
          <dgm:bulletEnabled val="1"/>
        </dgm:presLayoutVars>
      </dgm:prSet>
      <dgm:spPr/>
    </dgm:pt>
    <dgm:pt modelId="{FBBFF2C2-7ECC-4928-8FEC-2CCD5D1C507F}" type="pres">
      <dgm:prSet presAssocID="{38117665-040B-438B-874B-2B16C7B80604}" presName="levelTx" presStyleLbl="revTx" presStyleIdx="0" presStyleCnt="0">
        <dgm:presLayoutVars>
          <dgm:chMax val="1"/>
          <dgm:bulletEnabled val="1"/>
        </dgm:presLayoutVars>
      </dgm:prSet>
      <dgm:spPr/>
    </dgm:pt>
    <dgm:pt modelId="{C8C360E0-C897-4F3B-A7D9-D554BCD79276}" type="pres">
      <dgm:prSet presAssocID="{6E9CE412-7F81-4549-A2CC-02FBD7FC8473}" presName="Name8" presStyleCnt="0"/>
      <dgm:spPr/>
    </dgm:pt>
    <dgm:pt modelId="{108BA6BC-9549-45C0-80F2-7F243FB20302}" type="pres">
      <dgm:prSet presAssocID="{6E9CE412-7F81-4549-A2CC-02FBD7FC8473}" presName="level" presStyleLbl="node1" presStyleIdx="1" presStyleCnt="3">
        <dgm:presLayoutVars>
          <dgm:chMax val="1"/>
          <dgm:bulletEnabled val="1"/>
        </dgm:presLayoutVars>
      </dgm:prSet>
      <dgm:spPr/>
    </dgm:pt>
    <dgm:pt modelId="{098067DA-8F48-4E91-A7B9-09620A425808}" type="pres">
      <dgm:prSet presAssocID="{6E9CE412-7F81-4549-A2CC-02FBD7FC8473}" presName="levelTx" presStyleLbl="revTx" presStyleIdx="0" presStyleCnt="0">
        <dgm:presLayoutVars>
          <dgm:chMax val="1"/>
          <dgm:bulletEnabled val="1"/>
        </dgm:presLayoutVars>
      </dgm:prSet>
      <dgm:spPr/>
    </dgm:pt>
    <dgm:pt modelId="{93A25FD5-E591-4C76-B8F6-B38CCBC53FA8}" type="pres">
      <dgm:prSet presAssocID="{7EA82323-0783-40FC-8944-C178C36249A1}" presName="Name8" presStyleCnt="0"/>
      <dgm:spPr/>
    </dgm:pt>
    <dgm:pt modelId="{150F1EA5-3238-4E03-8FE9-DE8D733732AE}" type="pres">
      <dgm:prSet presAssocID="{7EA82323-0783-40FC-8944-C178C36249A1}" presName="level" presStyleLbl="node1" presStyleIdx="2" presStyleCnt="3">
        <dgm:presLayoutVars>
          <dgm:chMax val="1"/>
          <dgm:bulletEnabled val="1"/>
        </dgm:presLayoutVars>
      </dgm:prSet>
      <dgm:spPr/>
    </dgm:pt>
    <dgm:pt modelId="{48298501-CA6B-4575-8038-179CC361506B}" type="pres">
      <dgm:prSet presAssocID="{7EA82323-0783-40FC-8944-C178C36249A1}" presName="levelTx" presStyleLbl="revTx" presStyleIdx="0" presStyleCnt="0">
        <dgm:presLayoutVars>
          <dgm:chMax val="1"/>
          <dgm:bulletEnabled val="1"/>
        </dgm:presLayoutVars>
      </dgm:prSet>
      <dgm:spPr/>
    </dgm:pt>
  </dgm:ptLst>
  <dgm:cxnLst>
    <dgm:cxn modelId="{7F17750B-158B-4804-B11C-77B07015A5B6}" type="presOf" srcId="{7EA82323-0783-40FC-8944-C178C36249A1}" destId="{48298501-CA6B-4575-8038-179CC361506B}" srcOrd="1" destOrd="0" presId="urn:microsoft.com/office/officeart/2005/8/layout/pyramid1"/>
    <dgm:cxn modelId="{04348525-665F-4BBA-B316-B24A6EB33464}" srcId="{35ED9521-3E94-4F68-8BF6-5471F2B47ACF}" destId="{38117665-040B-438B-874B-2B16C7B80604}" srcOrd="0" destOrd="0" parTransId="{91B75054-67F8-464D-9A3D-8AFDBC12F2EA}" sibTransId="{072804EB-95BC-49AD-B697-418ECFFE1AAD}"/>
    <dgm:cxn modelId="{E289762C-43E0-4C49-833D-6C5E58144E03}" srcId="{35ED9521-3E94-4F68-8BF6-5471F2B47ACF}" destId="{6E9CE412-7F81-4549-A2CC-02FBD7FC8473}" srcOrd="1" destOrd="0" parTransId="{8E4CF1F1-33C6-498C-BB02-5A1064DE3046}" sibTransId="{AD34E1AE-773C-43AD-9787-03D7E429B196}"/>
    <dgm:cxn modelId="{883369A7-62A6-491C-951B-A873EB3DCDB6}" type="presOf" srcId="{6E9CE412-7F81-4549-A2CC-02FBD7FC8473}" destId="{098067DA-8F48-4E91-A7B9-09620A425808}" srcOrd="1" destOrd="0" presId="urn:microsoft.com/office/officeart/2005/8/layout/pyramid1"/>
    <dgm:cxn modelId="{55C599B5-756E-4E2B-96EC-9AA9601D2FA7}" type="presOf" srcId="{6E9CE412-7F81-4549-A2CC-02FBD7FC8473}" destId="{108BA6BC-9549-45C0-80F2-7F243FB20302}" srcOrd="0" destOrd="0" presId="urn:microsoft.com/office/officeart/2005/8/layout/pyramid1"/>
    <dgm:cxn modelId="{DE08CABD-250E-4BFB-B4E4-470A71339187}" type="presOf" srcId="{7EA82323-0783-40FC-8944-C178C36249A1}" destId="{150F1EA5-3238-4E03-8FE9-DE8D733732AE}" srcOrd="0" destOrd="0" presId="urn:microsoft.com/office/officeart/2005/8/layout/pyramid1"/>
    <dgm:cxn modelId="{118DA5C5-D600-443F-8EF1-51CF2FE90EB9}" srcId="{35ED9521-3E94-4F68-8BF6-5471F2B47ACF}" destId="{7EA82323-0783-40FC-8944-C178C36249A1}" srcOrd="2" destOrd="0" parTransId="{312FFE6F-4A4C-48FA-A6AB-C6E5A0AB2442}" sibTransId="{12489213-FC39-404D-A112-E8FB8D54EFA8}"/>
    <dgm:cxn modelId="{AF2B56E2-9864-4F4D-B6AD-4457B29963C2}" type="presOf" srcId="{38117665-040B-438B-874B-2B16C7B80604}" destId="{FBBFF2C2-7ECC-4928-8FEC-2CCD5D1C507F}" srcOrd="1" destOrd="0" presId="urn:microsoft.com/office/officeart/2005/8/layout/pyramid1"/>
    <dgm:cxn modelId="{6A4C98F7-6665-43A3-923C-A6328254CEF3}" type="presOf" srcId="{35ED9521-3E94-4F68-8BF6-5471F2B47ACF}" destId="{D8336111-042F-494F-A9A3-F202C7D675CF}" srcOrd="0" destOrd="0" presId="urn:microsoft.com/office/officeart/2005/8/layout/pyramid1"/>
    <dgm:cxn modelId="{93AE49FE-0ACB-4227-816F-B358466A2DB4}" type="presOf" srcId="{38117665-040B-438B-874B-2B16C7B80604}" destId="{F34D9071-B4BF-4C89-ACB5-2B238F34915A}" srcOrd="0" destOrd="0" presId="urn:microsoft.com/office/officeart/2005/8/layout/pyramid1"/>
    <dgm:cxn modelId="{C65948C0-6C29-46C4-B711-02CE371E8C88}" type="presParOf" srcId="{D8336111-042F-494F-A9A3-F202C7D675CF}" destId="{902D9222-0AB0-47EA-9E04-A2AAD34C651D}" srcOrd="0" destOrd="0" presId="urn:microsoft.com/office/officeart/2005/8/layout/pyramid1"/>
    <dgm:cxn modelId="{46589010-2A82-4D17-B4A7-723B1B81B882}" type="presParOf" srcId="{902D9222-0AB0-47EA-9E04-A2AAD34C651D}" destId="{F34D9071-B4BF-4C89-ACB5-2B238F34915A}" srcOrd="0" destOrd="0" presId="urn:microsoft.com/office/officeart/2005/8/layout/pyramid1"/>
    <dgm:cxn modelId="{1E003B67-8812-42E3-AB4D-2BD3BBBA1D44}" type="presParOf" srcId="{902D9222-0AB0-47EA-9E04-A2AAD34C651D}" destId="{FBBFF2C2-7ECC-4928-8FEC-2CCD5D1C507F}" srcOrd="1" destOrd="0" presId="urn:microsoft.com/office/officeart/2005/8/layout/pyramid1"/>
    <dgm:cxn modelId="{58343A7D-5F2B-42B2-85A3-C581C0B78B53}" type="presParOf" srcId="{D8336111-042F-494F-A9A3-F202C7D675CF}" destId="{C8C360E0-C897-4F3B-A7D9-D554BCD79276}" srcOrd="1" destOrd="0" presId="urn:microsoft.com/office/officeart/2005/8/layout/pyramid1"/>
    <dgm:cxn modelId="{B8C0465F-AC82-4DC2-9EA6-86A70D477999}" type="presParOf" srcId="{C8C360E0-C897-4F3B-A7D9-D554BCD79276}" destId="{108BA6BC-9549-45C0-80F2-7F243FB20302}" srcOrd="0" destOrd="0" presId="urn:microsoft.com/office/officeart/2005/8/layout/pyramid1"/>
    <dgm:cxn modelId="{011BD7FA-A72A-4900-AD5E-7F934C1FA1FA}" type="presParOf" srcId="{C8C360E0-C897-4F3B-A7D9-D554BCD79276}" destId="{098067DA-8F48-4E91-A7B9-09620A425808}" srcOrd="1" destOrd="0" presId="urn:microsoft.com/office/officeart/2005/8/layout/pyramid1"/>
    <dgm:cxn modelId="{611CCBA6-E6A0-4368-A214-D65A2C340763}" type="presParOf" srcId="{D8336111-042F-494F-A9A3-F202C7D675CF}" destId="{93A25FD5-E591-4C76-B8F6-B38CCBC53FA8}" srcOrd="2" destOrd="0" presId="urn:microsoft.com/office/officeart/2005/8/layout/pyramid1"/>
    <dgm:cxn modelId="{E80A7770-B8AA-4476-B5BB-DC86334A0140}" type="presParOf" srcId="{93A25FD5-E591-4C76-B8F6-B38CCBC53FA8}" destId="{150F1EA5-3238-4E03-8FE9-DE8D733732AE}" srcOrd="0" destOrd="0" presId="urn:microsoft.com/office/officeart/2005/8/layout/pyramid1"/>
    <dgm:cxn modelId="{525AE086-7D4A-4F96-8799-B90B27656408}" type="presParOf" srcId="{93A25FD5-E591-4C76-B8F6-B38CCBC53FA8}" destId="{48298501-CA6B-4575-8038-179CC361506B}" srcOrd="1" destOrd="0" presId="urn:microsoft.com/office/officeart/2005/8/layout/pyramid1"/>
  </dgm:cxnLst>
  <dgm:bg>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06966-C905-4C7C-A773-793FC35FC56E}">
      <dsp:nvSpPr>
        <dsp:cNvPr id="0" name=""/>
        <dsp:cNvSpPr/>
      </dsp:nvSpPr>
      <dsp:spPr>
        <a:xfrm>
          <a:off x="1122694" y="0"/>
          <a:ext cx="3390584" cy="2119115"/>
        </a:xfrm>
        <a:prstGeom prst="swooshArrow">
          <a:avLst>
            <a:gd name="adj1" fmla="val 25000"/>
            <a:gd name="adj2" fmla="val 25000"/>
          </a:avLst>
        </a:prstGeom>
        <a:solidFill>
          <a:srgbClr val="D2413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EF1F166E-2143-4616-B085-3CE6871D4F73}">
      <dsp:nvSpPr>
        <dsp:cNvPr id="0" name=""/>
        <dsp:cNvSpPr/>
      </dsp:nvSpPr>
      <dsp:spPr>
        <a:xfrm>
          <a:off x="2046602" y="1108388"/>
          <a:ext cx="118670" cy="11867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ED304-8714-4204-897B-1BD9121DECB4}">
      <dsp:nvSpPr>
        <dsp:cNvPr id="0" name=""/>
        <dsp:cNvSpPr/>
      </dsp:nvSpPr>
      <dsp:spPr>
        <a:xfrm>
          <a:off x="2108914" y="1423624"/>
          <a:ext cx="1101939" cy="48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81" tIns="0" rIns="0" bIns="0" numCol="1" spcCol="1270" anchor="t" anchorCtr="0">
          <a:noAutofit/>
        </a:bodyPr>
        <a:lstStyle/>
        <a:p>
          <a:pPr marL="0" lvl="0" indent="0" algn="l" defTabSz="889000">
            <a:lnSpc>
              <a:spcPct val="90000"/>
            </a:lnSpc>
            <a:spcBef>
              <a:spcPct val="0"/>
            </a:spcBef>
            <a:spcAft>
              <a:spcPct val="35000"/>
            </a:spcAft>
            <a:buNone/>
          </a:pPr>
          <a:r>
            <a:rPr lang="zh-CN" altLang="en-US" sz="2000" b="1" kern="1200" dirty="0">
              <a:solidFill>
                <a:srgbClr val="D24132"/>
              </a:solidFill>
              <a:latin typeface="微软雅黑" pitchFamily="34" charset="-122"/>
              <a:ea typeface="微软雅黑" pitchFamily="34" charset="-122"/>
            </a:rPr>
            <a:t>严格监督</a:t>
          </a:r>
        </a:p>
      </dsp:txBody>
      <dsp:txXfrm>
        <a:off x="2108914" y="1423624"/>
        <a:ext cx="1101939" cy="486119"/>
      </dsp:txXfrm>
    </dsp:sp>
    <dsp:sp modelId="{0B6F370B-A08E-404E-8C67-5C4421005BFA}">
      <dsp:nvSpPr>
        <dsp:cNvPr id="0" name=""/>
        <dsp:cNvSpPr/>
      </dsp:nvSpPr>
      <dsp:spPr>
        <a:xfrm>
          <a:off x="3143042" y="614543"/>
          <a:ext cx="203435" cy="20343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C31F5-8AD8-4F13-9C84-B09F45752B5A}">
      <dsp:nvSpPr>
        <dsp:cNvPr id="0" name=""/>
        <dsp:cNvSpPr/>
      </dsp:nvSpPr>
      <dsp:spPr>
        <a:xfrm>
          <a:off x="3057352" y="1103967"/>
          <a:ext cx="1299120" cy="931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6" tIns="0" rIns="0" bIns="0" numCol="1" spcCol="1270" anchor="t" anchorCtr="0">
          <a:noAutofit/>
        </a:bodyPr>
        <a:lstStyle/>
        <a:p>
          <a:pPr marL="0" lvl="0" indent="0" algn="l" defTabSz="889000">
            <a:lnSpc>
              <a:spcPct val="90000"/>
            </a:lnSpc>
            <a:spcBef>
              <a:spcPct val="0"/>
            </a:spcBef>
            <a:spcAft>
              <a:spcPct val="35000"/>
            </a:spcAft>
            <a:buNone/>
          </a:pPr>
          <a:r>
            <a:rPr lang="zh-CN" altLang="en-US" sz="2000" b="1" kern="1200" dirty="0">
              <a:solidFill>
                <a:srgbClr val="D24132"/>
              </a:solidFill>
              <a:latin typeface="微软雅黑" pitchFamily="34" charset="-122"/>
              <a:ea typeface="微软雅黑" pitchFamily="34" charset="-122"/>
            </a:rPr>
            <a:t>独立自主</a:t>
          </a:r>
        </a:p>
      </dsp:txBody>
      <dsp:txXfrm>
        <a:off x="3057352" y="1103967"/>
        <a:ext cx="1299120" cy="931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31E00-B33A-47AA-8C18-DDB667043E0E}">
      <dsp:nvSpPr>
        <dsp:cNvPr id="0" name=""/>
        <dsp:cNvSpPr/>
      </dsp:nvSpPr>
      <dsp:spPr>
        <a:xfrm>
          <a:off x="1903238" y="-35633"/>
          <a:ext cx="1003172" cy="976110"/>
        </a:xfrm>
        <a:prstGeom prst="ellipse">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CN" altLang="en-US" sz="2500" b="1" kern="1200" dirty="0">
              <a:solidFill>
                <a:schemeClr val="bg1"/>
              </a:solidFill>
              <a:latin typeface="微软雅黑" panose="020B0503020204020204" pitchFamily="34" charset="-122"/>
              <a:ea typeface="微软雅黑" panose="020B0503020204020204" pitchFamily="34" charset="-122"/>
            </a:rPr>
            <a:t>观察</a:t>
          </a:r>
        </a:p>
      </dsp:txBody>
      <dsp:txXfrm>
        <a:off x="2050149" y="107315"/>
        <a:ext cx="709350" cy="690214"/>
      </dsp:txXfrm>
    </dsp:sp>
    <dsp:sp modelId="{B8336DEF-B0EF-4CBC-9132-528D9D1DA120}">
      <dsp:nvSpPr>
        <dsp:cNvPr id="0" name=""/>
        <dsp:cNvSpPr/>
      </dsp:nvSpPr>
      <dsp:spPr>
        <a:xfrm rot="1800000">
          <a:off x="2892291" y="636652"/>
          <a:ext cx="191799" cy="305153"/>
        </a:xfrm>
        <a:prstGeom prst="rightArrow">
          <a:avLst>
            <a:gd name="adj1" fmla="val 60000"/>
            <a:gd name="adj2" fmla="val 50000"/>
          </a:avLst>
        </a:prstGeom>
        <a:solidFill>
          <a:srgbClr val="189A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b="1" kern="1200">
            <a:solidFill>
              <a:schemeClr val="bg1"/>
            </a:solidFill>
            <a:latin typeface="微软雅黑" panose="020B0503020204020204" pitchFamily="34" charset="-122"/>
            <a:ea typeface="微软雅黑" panose="020B0503020204020204" pitchFamily="34" charset="-122"/>
          </a:endParaRPr>
        </a:p>
      </dsp:txBody>
      <dsp:txXfrm>
        <a:off x="2896145" y="683298"/>
        <a:ext cx="134259" cy="183091"/>
      </dsp:txXfrm>
    </dsp:sp>
    <dsp:sp modelId="{794974A6-0BA6-4510-87CB-6A364E8D229E}">
      <dsp:nvSpPr>
        <dsp:cNvPr id="0" name=""/>
        <dsp:cNvSpPr/>
      </dsp:nvSpPr>
      <dsp:spPr>
        <a:xfrm>
          <a:off x="3079373" y="643408"/>
          <a:ext cx="1003172" cy="976110"/>
        </a:xfrm>
        <a:prstGeom prst="ellipse">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CN" altLang="en-US" sz="2500" b="1" kern="1200" dirty="0">
              <a:solidFill>
                <a:schemeClr val="bg1"/>
              </a:solidFill>
              <a:latin typeface="微软雅黑" panose="020B0503020204020204" pitchFamily="34" charset="-122"/>
              <a:ea typeface="微软雅黑" panose="020B0503020204020204" pitchFamily="34" charset="-122"/>
            </a:rPr>
            <a:t>肯定</a:t>
          </a:r>
        </a:p>
      </dsp:txBody>
      <dsp:txXfrm>
        <a:off x="3226284" y="786356"/>
        <a:ext cx="709350" cy="690214"/>
      </dsp:txXfrm>
    </dsp:sp>
    <dsp:sp modelId="{235D32C7-3436-4D5B-AE8E-35D11A528CC7}">
      <dsp:nvSpPr>
        <dsp:cNvPr id="0" name=""/>
        <dsp:cNvSpPr/>
      </dsp:nvSpPr>
      <dsp:spPr>
        <a:xfrm rot="5400000">
          <a:off x="3479736" y="1652198"/>
          <a:ext cx="202445" cy="305153"/>
        </a:xfrm>
        <a:prstGeom prst="rightArrow">
          <a:avLst>
            <a:gd name="adj1" fmla="val 60000"/>
            <a:gd name="adj2" fmla="val 50000"/>
          </a:avLst>
        </a:prstGeom>
        <a:solidFill>
          <a:srgbClr val="189A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b="1" kern="1200">
            <a:solidFill>
              <a:schemeClr val="bg1"/>
            </a:solidFill>
            <a:latin typeface="微软雅黑" panose="020B0503020204020204" pitchFamily="34" charset="-122"/>
            <a:ea typeface="微软雅黑" panose="020B0503020204020204" pitchFamily="34" charset="-122"/>
          </a:endParaRPr>
        </a:p>
      </dsp:txBody>
      <dsp:txXfrm>
        <a:off x="3510103" y="1682863"/>
        <a:ext cx="141712" cy="183091"/>
      </dsp:txXfrm>
    </dsp:sp>
    <dsp:sp modelId="{9503FA75-DFF6-4301-B3F1-F9282D420675}">
      <dsp:nvSpPr>
        <dsp:cNvPr id="0" name=""/>
        <dsp:cNvSpPr/>
      </dsp:nvSpPr>
      <dsp:spPr>
        <a:xfrm>
          <a:off x="3079373" y="2001491"/>
          <a:ext cx="1003172" cy="976110"/>
        </a:xfrm>
        <a:prstGeom prst="ellipse">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CN" altLang="en-US" sz="2500" b="1" kern="1200" dirty="0">
              <a:solidFill>
                <a:schemeClr val="bg1"/>
              </a:solidFill>
              <a:latin typeface="微软雅黑" panose="020B0503020204020204" pitchFamily="34" charset="-122"/>
              <a:ea typeface="微软雅黑" panose="020B0503020204020204" pitchFamily="34" charset="-122"/>
            </a:rPr>
            <a:t>讨论</a:t>
          </a:r>
        </a:p>
      </dsp:txBody>
      <dsp:txXfrm>
        <a:off x="3226284" y="2144439"/>
        <a:ext cx="709350" cy="690214"/>
      </dsp:txXfrm>
    </dsp:sp>
    <dsp:sp modelId="{34CD5B9C-4C15-498B-86C0-67342F350D9C}">
      <dsp:nvSpPr>
        <dsp:cNvPr id="0" name=""/>
        <dsp:cNvSpPr/>
      </dsp:nvSpPr>
      <dsp:spPr>
        <a:xfrm rot="9000000">
          <a:off x="2901693" y="2673776"/>
          <a:ext cx="191799" cy="305153"/>
        </a:xfrm>
        <a:prstGeom prst="rightArrow">
          <a:avLst>
            <a:gd name="adj1" fmla="val 60000"/>
            <a:gd name="adj2" fmla="val 50000"/>
          </a:avLst>
        </a:prstGeom>
        <a:solidFill>
          <a:srgbClr val="189A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b="1" kern="1200">
            <a:solidFill>
              <a:schemeClr val="bg1"/>
            </a:solidFill>
            <a:latin typeface="微软雅黑" panose="020B0503020204020204" pitchFamily="34" charset="-122"/>
            <a:ea typeface="微软雅黑" panose="020B0503020204020204" pitchFamily="34" charset="-122"/>
          </a:endParaRPr>
        </a:p>
      </dsp:txBody>
      <dsp:txXfrm rot="10800000">
        <a:off x="2955379" y="2720422"/>
        <a:ext cx="134259" cy="183091"/>
      </dsp:txXfrm>
    </dsp:sp>
    <dsp:sp modelId="{25566C37-3EC3-4891-A266-F6BA1FD71F87}">
      <dsp:nvSpPr>
        <dsp:cNvPr id="0" name=""/>
        <dsp:cNvSpPr/>
      </dsp:nvSpPr>
      <dsp:spPr>
        <a:xfrm>
          <a:off x="1903238" y="2680532"/>
          <a:ext cx="1003172" cy="976110"/>
        </a:xfrm>
        <a:prstGeom prst="ellipse">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CN" altLang="en-US" sz="2500" b="1" kern="1200" dirty="0">
              <a:solidFill>
                <a:schemeClr val="bg1"/>
              </a:solidFill>
              <a:latin typeface="微软雅黑" panose="020B0503020204020204" pitchFamily="34" charset="-122"/>
              <a:ea typeface="微软雅黑" panose="020B0503020204020204" pitchFamily="34" charset="-122"/>
            </a:rPr>
            <a:t>承诺</a:t>
          </a:r>
        </a:p>
      </dsp:txBody>
      <dsp:txXfrm>
        <a:off x="2050149" y="2823480"/>
        <a:ext cx="709350" cy="690214"/>
      </dsp:txXfrm>
    </dsp:sp>
    <dsp:sp modelId="{01449096-4D33-4C2E-9B5B-4E819F3C8CDC}">
      <dsp:nvSpPr>
        <dsp:cNvPr id="0" name=""/>
        <dsp:cNvSpPr/>
      </dsp:nvSpPr>
      <dsp:spPr>
        <a:xfrm rot="12600000">
          <a:off x="1725559" y="2679204"/>
          <a:ext cx="191799" cy="305153"/>
        </a:xfrm>
        <a:prstGeom prst="rightArrow">
          <a:avLst>
            <a:gd name="adj1" fmla="val 60000"/>
            <a:gd name="adj2" fmla="val 50000"/>
          </a:avLst>
        </a:prstGeom>
        <a:solidFill>
          <a:srgbClr val="189A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b="1" kern="1200">
            <a:solidFill>
              <a:schemeClr val="bg1"/>
            </a:solidFill>
            <a:latin typeface="微软雅黑" panose="020B0503020204020204" pitchFamily="34" charset="-122"/>
            <a:ea typeface="微软雅黑" panose="020B0503020204020204" pitchFamily="34" charset="-122"/>
          </a:endParaRPr>
        </a:p>
      </dsp:txBody>
      <dsp:txXfrm rot="10800000">
        <a:off x="1779245" y="2754620"/>
        <a:ext cx="134259" cy="183091"/>
      </dsp:txXfrm>
    </dsp:sp>
    <dsp:sp modelId="{C21F9BCC-7D2B-4A84-9ED7-B21F72DB5DC3}">
      <dsp:nvSpPr>
        <dsp:cNvPr id="0" name=""/>
        <dsp:cNvSpPr/>
      </dsp:nvSpPr>
      <dsp:spPr>
        <a:xfrm>
          <a:off x="727104" y="2001491"/>
          <a:ext cx="1003172" cy="976110"/>
        </a:xfrm>
        <a:prstGeom prst="ellipse">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CN" altLang="en-US" sz="2500" b="1" kern="1200" dirty="0">
              <a:solidFill>
                <a:schemeClr val="bg1"/>
              </a:solidFill>
              <a:latin typeface="微软雅黑" panose="020B0503020204020204" pitchFamily="34" charset="-122"/>
              <a:ea typeface="微软雅黑" panose="020B0503020204020204" pitchFamily="34" charset="-122"/>
            </a:rPr>
            <a:t>沟通</a:t>
          </a:r>
        </a:p>
      </dsp:txBody>
      <dsp:txXfrm>
        <a:off x="874015" y="2144439"/>
        <a:ext cx="709350" cy="690214"/>
      </dsp:txXfrm>
    </dsp:sp>
    <dsp:sp modelId="{C22B5F3C-8C30-45DA-8959-DCF6F15F00DF}">
      <dsp:nvSpPr>
        <dsp:cNvPr id="0" name=""/>
        <dsp:cNvSpPr/>
      </dsp:nvSpPr>
      <dsp:spPr>
        <a:xfrm rot="16200000">
          <a:off x="1127468" y="1663657"/>
          <a:ext cx="202445" cy="305153"/>
        </a:xfrm>
        <a:prstGeom prst="rightArrow">
          <a:avLst>
            <a:gd name="adj1" fmla="val 60000"/>
            <a:gd name="adj2" fmla="val 50000"/>
          </a:avLst>
        </a:prstGeom>
        <a:solidFill>
          <a:srgbClr val="189A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b="1" kern="1200">
            <a:solidFill>
              <a:schemeClr val="bg1"/>
            </a:solidFill>
            <a:latin typeface="微软雅黑" panose="020B0503020204020204" pitchFamily="34" charset="-122"/>
            <a:ea typeface="微软雅黑" panose="020B0503020204020204" pitchFamily="34" charset="-122"/>
          </a:endParaRPr>
        </a:p>
      </dsp:txBody>
      <dsp:txXfrm>
        <a:off x="1157835" y="1755055"/>
        <a:ext cx="141712" cy="183091"/>
      </dsp:txXfrm>
    </dsp:sp>
    <dsp:sp modelId="{E2ACA43B-F26A-4C4B-B9A2-1BB451A82C91}">
      <dsp:nvSpPr>
        <dsp:cNvPr id="0" name=""/>
        <dsp:cNvSpPr/>
      </dsp:nvSpPr>
      <dsp:spPr>
        <a:xfrm>
          <a:off x="727104" y="643408"/>
          <a:ext cx="1003172" cy="976110"/>
        </a:xfrm>
        <a:prstGeom prst="ellipse">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CN" altLang="en-US" sz="2500" b="1" kern="1200" dirty="0">
              <a:solidFill>
                <a:schemeClr val="bg1"/>
              </a:solidFill>
              <a:latin typeface="微软雅黑" panose="020B0503020204020204" pitchFamily="34" charset="-122"/>
              <a:ea typeface="微软雅黑" panose="020B0503020204020204" pitchFamily="34" charset="-122"/>
            </a:rPr>
            <a:t>感谢</a:t>
          </a:r>
        </a:p>
      </dsp:txBody>
      <dsp:txXfrm>
        <a:off x="874015" y="786356"/>
        <a:ext cx="709350" cy="690214"/>
      </dsp:txXfrm>
    </dsp:sp>
    <dsp:sp modelId="{B5CD10DB-4688-4EDA-A782-9187CB1AF8F8}">
      <dsp:nvSpPr>
        <dsp:cNvPr id="0" name=""/>
        <dsp:cNvSpPr/>
      </dsp:nvSpPr>
      <dsp:spPr>
        <a:xfrm rot="19800000">
          <a:off x="1716156" y="642080"/>
          <a:ext cx="191799" cy="305153"/>
        </a:xfrm>
        <a:prstGeom prst="rightArrow">
          <a:avLst>
            <a:gd name="adj1" fmla="val 60000"/>
            <a:gd name="adj2" fmla="val 50000"/>
          </a:avLst>
        </a:prstGeom>
        <a:solidFill>
          <a:srgbClr val="189A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b="1" kern="1200">
            <a:solidFill>
              <a:schemeClr val="bg1"/>
            </a:solidFill>
            <a:latin typeface="微软雅黑" panose="020B0503020204020204" pitchFamily="34" charset="-122"/>
            <a:ea typeface="微软雅黑" panose="020B0503020204020204" pitchFamily="34" charset="-122"/>
          </a:endParaRPr>
        </a:p>
      </dsp:txBody>
      <dsp:txXfrm>
        <a:off x="1720010" y="717496"/>
        <a:ext cx="134259" cy="183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AA601-D869-478D-98CA-5D908D5AD5DC}">
      <dsp:nvSpPr>
        <dsp:cNvPr id="0" name=""/>
        <dsp:cNvSpPr/>
      </dsp:nvSpPr>
      <dsp:spPr>
        <a:xfrm rot="5400000">
          <a:off x="272051" y="2465969"/>
          <a:ext cx="810500" cy="1348654"/>
        </a:xfrm>
        <a:prstGeom prst="corner">
          <a:avLst>
            <a:gd name="adj1" fmla="val 16120"/>
            <a:gd name="adj2" fmla="val 16110"/>
          </a:avLst>
        </a:prstGeom>
        <a:solidFill>
          <a:srgbClr val="D24132"/>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a:schemeClr val="lt1"/>
        </a:fontRef>
      </dsp:style>
    </dsp:sp>
    <dsp:sp modelId="{AFB34337-7EB9-4E66-9F2A-7D06116BBC7A}">
      <dsp:nvSpPr>
        <dsp:cNvPr id="0" name=""/>
        <dsp:cNvSpPr/>
      </dsp:nvSpPr>
      <dsp:spPr>
        <a:xfrm>
          <a:off x="136758" y="2868926"/>
          <a:ext cx="1217573" cy="106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1" kern="1200" dirty="0">
              <a:solidFill>
                <a:srgbClr val="5C5C5C"/>
              </a:solidFill>
              <a:latin typeface="微软雅黑" pitchFamily="34" charset="-122"/>
              <a:ea typeface="微软雅黑" pitchFamily="34" charset="-122"/>
            </a:rPr>
            <a:t>1</a:t>
          </a:r>
          <a:r>
            <a:rPr lang="zh-CN" altLang="en-US" sz="1400" b="1" kern="1200" dirty="0">
              <a:solidFill>
                <a:srgbClr val="5C5C5C"/>
              </a:solidFill>
              <a:latin typeface="微软雅黑" pitchFamily="34" charset="-122"/>
              <a:ea typeface="微软雅黑" pitchFamily="34" charset="-122"/>
            </a:rPr>
            <a:t>、</a:t>
          </a:r>
          <a:r>
            <a:rPr lang="zh-CN" altLang="zh-CN" sz="1400" b="1" kern="1200" dirty="0">
              <a:solidFill>
                <a:srgbClr val="5C5C5C"/>
              </a:solidFill>
              <a:latin typeface="微软雅黑" pitchFamily="34" charset="-122"/>
              <a:ea typeface="微软雅黑" pitchFamily="34" charset="-122"/>
            </a:rPr>
            <a:t>通过你的行动树立卓越的榜样</a:t>
          </a:r>
          <a:endParaRPr lang="zh-CN" altLang="en-US" sz="1400" kern="1200" dirty="0">
            <a:solidFill>
              <a:srgbClr val="5C5C5C"/>
            </a:solidFill>
          </a:endParaRPr>
        </a:p>
      </dsp:txBody>
      <dsp:txXfrm>
        <a:off x="136758" y="2868926"/>
        <a:ext cx="1217573" cy="1067274"/>
      </dsp:txXfrm>
    </dsp:sp>
    <dsp:sp modelId="{0B42DF5B-97FA-4A89-B477-29BE2876FBF6}">
      <dsp:nvSpPr>
        <dsp:cNvPr id="0" name=""/>
        <dsp:cNvSpPr/>
      </dsp:nvSpPr>
      <dsp:spPr>
        <a:xfrm>
          <a:off x="1124601" y="2366680"/>
          <a:ext cx="229730" cy="229730"/>
        </a:xfrm>
        <a:prstGeom prst="triangle">
          <a:avLst>
            <a:gd name="adj" fmla="val 100000"/>
          </a:avLst>
        </a:prstGeom>
        <a:solidFill>
          <a:srgbClr val="189A80"/>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a:schemeClr val="lt1"/>
        </a:fontRef>
      </dsp:style>
    </dsp:sp>
    <dsp:sp modelId="{A5B86303-8707-46A2-AFA4-37DE461867B6}">
      <dsp:nvSpPr>
        <dsp:cNvPr id="0" name=""/>
        <dsp:cNvSpPr/>
      </dsp:nvSpPr>
      <dsp:spPr>
        <a:xfrm rot="5400000">
          <a:off x="1762598" y="2097132"/>
          <a:ext cx="810500" cy="1348654"/>
        </a:xfrm>
        <a:prstGeom prst="corner">
          <a:avLst>
            <a:gd name="adj1" fmla="val 16120"/>
            <a:gd name="adj2" fmla="val 16110"/>
          </a:avLst>
        </a:prstGeom>
        <a:solidFill>
          <a:srgbClr val="D24132"/>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a:schemeClr val="lt1"/>
        </a:fontRef>
      </dsp:style>
    </dsp:sp>
    <dsp:sp modelId="{F12AF597-0586-4F16-9FF8-DC6A5E8B681B}">
      <dsp:nvSpPr>
        <dsp:cNvPr id="0" name=""/>
        <dsp:cNvSpPr/>
      </dsp:nvSpPr>
      <dsp:spPr>
        <a:xfrm>
          <a:off x="1627306" y="2500089"/>
          <a:ext cx="1217573" cy="106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1" kern="1200" dirty="0">
              <a:solidFill>
                <a:srgbClr val="5C5C5C"/>
              </a:solidFill>
              <a:latin typeface="微软雅黑" pitchFamily="34" charset="-122"/>
              <a:ea typeface="微软雅黑" pitchFamily="34" charset="-122"/>
            </a:rPr>
            <a:t>2</a:t>
          </a:r>
          <a:r>
            <a:rPr lang="zh-CN" altLang="en-US" sz="1400" b="1" kern="1200" dirty="0">
              <a:solidFill>
                <a:srgbClr val="5C5C5C"/>
              </a:solidFill>
              <a:latin typeface="微软雅黑" pitchFamily="34" charset="-122"/>
              <a:ea typeface="微软雅黑" pitchFamily="34" charset="-122"/>
            </a:rPr>
            <a:t>、了解操作</a:t>
          </a:r>
          <a:endParaRPr lang="zh-CN" altLang="en-US" sz="1400" kern="1200" dirty="0">
            <a:solidFill>
              <a:srgbClr val="5C5C5C"/>
            </a:solidFill>
          </a:endParaRPr>
        </a:p>
      </dsp:txBody>
      <dsp:txXfrm>
        <a:off x="1627306" y="2500089"/>
        <a:ext cx="1217573" cy="1067274"/>
      </dsp:txXfrm>
    </dsp:sp>
    <dsp:sp modelId="{0244F70D-0E55-4651-A403-5C15715D1F18}">
      <dsp:nvSpPr>
        <dsp:cNvPr id="0" name=""/>
        <dsp:cNvSpPr/>
      </dsp:nvSpPr>
      <dsp:spPr>
        <a:xfrm>
          <a:off x="2615148" y="1997842"/>
          <a:ext cx="229730" cy="229730"/>
        </a:xfrm>
        <a:prstGeom prst="triangle">
          <a:avLst>
            <a:gd name="adj" fmla="val 100000"/>
          </a:avLst>
        </a:prstGeom>
        <a:solidFill>
          <a:srgbClr val="189A80"/>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a:schemeClr val="lt1"/>
        </a:fontRef>
      </dsp:style>
    </dsp:sp>
    <dsp:sp modelId="{9E7D21A9-CE76-4455-A2B5-15BFD9CF2A08}">
      <dsp:nvSpPr>
        <dsp:cNvPr id="0" name=""/>
        <dsp:cNvSpPr/>
      </dsp:nvSpPr>
      <dsp:spPr>
        <a:xfrm rot="5400000">
          <a:off x="3253146" y="1728294"/>
          <a:ext cx="810500" cy="1348654"/>
        </a:xfrm>
        <a:prstGeom prst="corner">
          <a:avLst>
            <a:gd name="adj1" fmla="val 16120"/>
            <a:gd name="adj2" fmla="val 16110"/>
          </a:avLst>
        </a:prstGeom>
        <a:solidFill>
          <a:srgbClr val="D24132"/>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a:schemeClr val="lt1"/>
        </a:fontRef>
      </dsp:style>
    </dsp:sp>
    <dsp:sp modelId="{690060FD-6ED2-425F-8B2D-0F6AFFFE0D19}">
      <dsp:nvSpPr>
        <dsp:cNvPr id="0" name=""/>
        <dsp:cNvSpPr/>
      </dsp:nvSpPr>
      <dsp:spPr>
        <a:xfrm>
          <a:off x="3117853" y="2131251"/>
          <a:ext cx="1217573" cy="106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1" kern="1200" dirty="0">
              <a:solidFill>
                <a:srgbClr val="5C5C5C"/>
              </a:solidFill>
              <a:latin typeface="微软雅黑" pitchFamily="34" charset="-122"/>
              <a:ea typeface="微软雅黑" pitchFamily="34" charset="-122"/>
            </a:rPr>
            <a:t>3</a:t>
          </a:r>
          <a:r>
            <a:rPr lang="zh-CN" altLang="en-US" sz="1400" b="1" kern="1200" dirty="0">
              <a:solidFill>
                <a:srgbClr val="5C5C5C"/>
              </a:solidFill>
              <a:latin typeface="微软雅黑" pitchFamily="34" charset="-122"/>
              <a:ea typeface="微软雅黑" pitchFamily="34" charset="-122"/>
            </a:rPr>
            <a:t>、</a:t>
          </a:r>
          <a:r>
            <a:rPr lang="zh-CN" altLang="zh-CN" sz="1400" b="1" kern="1200" dirty="0">
              <a:solidFill>
                <a:srgbClr val="5C5C5C"/>
              </a:solidFill>
              <a:latin typeface="微软雅黑" pitchFamily="34" charset="-122"/>
              <a:ea typeface="微软雅黑" pitchFamily="34" charset="-122"/>
            </a:rPr>
            <a:t>留心在你的区域提高安全水平的机会</a:t>
          </a:r>
          <a:endParaRPr lang="zh-CN" altLang="en-US" sz="1400" kern="1200" dirty="0"/>
        </a:p>
      </dsp:txBody>
      <dsp:txXfrm>
        <a:off x="3117853" y="2131251"/>
        <a:ext cx="1217573" cy="1067274"/>
      </dsp:txXfrm>
    </dsp:sp>
    <dsp:sp modelId="{A4118C9D-9DAA-4B86-92CA-BF68BA7C9675}">
      <dsp:nvSpPr>
        <dsp:cNvPr id="0" name=""/>
        <dsp:cNvSpPr/>
      </dsp:nvSpPr>
      <dsp:spPr>
        <a:xfrm>
          <a:off x="4105695" y="1629005"/>
          <a:ext cx="229730" cy="229730"/>
        </a:xfrm>
        <a:prstGeom prst="triangle">
          <a:avLst>
            <a:gd name="adj" fmla="val 100000"/>
          </a:avLst>
        </a:prstGeom>
        <a:solidFill>
          <a:srgbClr val="189A80"/>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a:schemeClr val="lt1"/>
        </a:fontRef>
      </dsp:style>
    </dsp:sp>
    <dsp:sp modelId="{957B888D-B6E4-46B7-84B4-35EEB4870430}">
      <dsp:nvSpPr>
        <dsp:cNvPr id="0" name=""/>
        <dsp:cNvSpPr/>
      </dsp:nvSpPr>
      <dsp:spPr>
        <a:xfrm rot="5400000">
          <a:off x="4743693" y="1359457"/>
          <a:ext cx="810500" cy="1348654"/>
        </a:xfrm>
        <a:prstGeom prst="corner">
          <a:avLst>
            <a:gd name="adj1" fmla="val 16120"/>
            <a:gd name="adj2" fmla="val 16110"/>
          </a:avLst>
        </a:prstGeom>
        <a:solidFill>
          <a:srgbClr val="D24132"/>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a:schemeClr val="lt1"/>
        </a:fontRef>
      </dsp:style>
    </dsp:sp>
    <dsp:sp modelId="{C4093F28-2242-43C2-8DC6-2EF9F085598C}">
      <dsp:nvSpPr>
        <dsp:cNvPr id="0" name=""/>
        <dsp:cNvSpPr/>
      </dsp:nvSpPr>
      <dsp:spPr>
        <a:xfrm>
          <a:off x="4608400" y="1762414"/>
          <a:ext cx="1217573" cy="106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1" kern="1200" dirty="0">
              <a:solidFill>
                <a:srgbClr val="5C5C5C"/>
              </a:solidFill>
              <a:latin typeface="微软雅黑" pitchFamily="34" charset="-122"/>
              <a:ea typeface="微软雅黑" pitchFamily="34" charset="-122"/>
            </a:rPr>
            <a:t>4</a:t>
          </a:r>
          <a:r>
            <a:rPr lang="zh-CN" altLang="en-US" sz="1400" b="1" kern="1200" dirty="0">
              <a:solidFill>
                <a:srgbClr val="5C5C5C"/>
              </a:solidFill>
              <a:latin typeface="微软雅黑" pitchFamily="34" charset="-122"/>
              <a:ea typeface="微软雅黑" pitchFamily="34" charset="-122"/>
            </a:rPr>
            <a:t>、</a:t>
          </a:r>
          <a:r>
            <a:rPr lang="zh-CN" altLang="zh-CN" sz="1400" b="1" kern="1200" dirty="0">
              <a:solidFill>
                <a:srgbClr val="5C5C5C"/>
              </a:solidFill>
              <a:latin typeface="微软雅黑" pitchFamily="34" charset="-122"/>
              <a:ea typeface="微软雅黑" pitchFamily="34" charset="-122"/>
            </a:rPr>
            <a:t>经常</a:t>
          </a:r>
          <a:r>
            <a:rPr lang="zh-CN" altLang="en-US" sz="1400" b="1" kern="1200" dirty="0">
              <a:solidFill>
                <a:srgbClr val="5C5C5C"/>
              </a:solidFill>
              <a:latin typeface="微软雅黑" pitchFamily="34" charset="-122"/>
              <a:ea typeface="微软雅黑" pitchFamily="34" charset="-122"/>
            </a:rPr>
            <a:t>沟通</a:t>
          </a:r>
          <a:r>
            <a:rPr lang="zh-CN" altLang="zh-CN" sz="1400" b="1" kern="1200" dirty="0">
              <a:solidFill>
                <a:srgbClr val="5C5C5C"/>
              </a:solidFill>
              <a:latin typeface="微软雅黑" pitchFamily="34" charset="-122"/>
              <a:ea typeface="微软雅黑" pitchFamily="34" charset="-122"/>
            </a:rPr>
            <a:t>；灵活地</a:t>
          </a:r>
          <a:r>
            <a:rPr lang="zh-CN" altLang="en-US" sz="1400" b="1" kern="1200" dirty="0">
              <a:solidFill>
                <a:srgbClr val="5C5C5C"/>
              </a:solidFill>
              <a:latin typeface="微软雅黑" pitchFamily="34" charset="-122"/>
              <a:ea typeface="微软雅黑" pitchFamily="34" charset="-122"/>
            </a:rPr>
            <a:t>沟通</a:t>
          </a:r>
          <a:endParaRPr lang="zh-CN" altLang="en-US" sz="1400" kern="1200" dirty="0"/>
        </a:p>
      </dsp:txBody>
      <dsp:txXfrm>
        <a:off x="4608400" y="1762414"/>
        <a:ext cx="1217573" cy="1067274"/>
      </dsp:txXfrm>
    </dsp:sp>
    <dsp:sp modelId="{D33AF16F-7223-48F9-B46C-D02DE6DF9ED9}">
      <dsp:nvSpPr>
        <dsp:cNvPr id="0" name=""/>
        <dsp:cNvSpPr/>
      </dsp:nvSpPr>
      <dsp:spPr>
        <a:xfrm>
          <a:off x="5596242" y="1260167"/>
          <a:ext cx="229730" cy="229730"/>
        </a:xfrm>
        <a:prstGeom prst="triangle">
          <a:avLst>
            <a:gd name="adj" fmla="val 100000"/>
          </a:avLst>
        </a:prstGeom>
        <a:solidFill>
          <a:srgbClr val="189A80"/>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a:schemeClr val="lt1"/>
        </a:fontRef>
      </dsp:style>
    </dsp:sp>
    <dsp:sp modelId="{CA868E89-9B18-4093-9888-AD62FE29FCCF}">
      <dsp:nvSpPr>
        <dsp:cNvPr id="0" name=""/>
        <dsp:cNvSpPr/>
      </dsp:nvSpPr>
      <dsp:spPr>
        <a:xfrm rot="5400000">
          <a:off x="6234240" y="990619"/>
          <a:ext cx="810500" cy="1348654"/>
        </a:xfrm>
        <a:prstGeom prst="corner">
          <a:avLst>
            <a:gd name="adj1" fmla="val 16120"/>
            <a:gd name="adj2" fmla="val 16110"/>
          </a:avLst>
        </a:prstGeom>
        <a:solidFill>
          <a:srgbClr val="D24132"/>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a:schemeClr val="lt1"/>
        </a:fontRef>
      </dsp:style>
    </dsp:sp>
    <dsp:sp modelId="{5731A7CA-7CA9-4C02-A49B-1E69C6E715B0}">
      <dsp:nvSpPr>
        <dsp:cNvPr id="0" name=""/>
        <dsp:cNvSpPr/>
      </dsp:nvSpPr>
      <dsp:spPr>
        <a:xfrm>
          <a:off x="6098947" y="1393577"/>
          <a:ext cx="1217573" cy="106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1" kern="1200" dirty="0">
              <a:solidFill>
                <a:srgbClr val="5C5C5C"/>
              </a:solidFill>
              <a:latin typeface="微软雅黑" pitchFamily="34" charset="-122"/>
              <a:ea typeface="微软雅黑" pitchFamily="34" charset="-122"/>
            </a:rPr>
            <a:t>5</a:t>
          </a:r>
          <a:r>
            <a:rPr lang="zh-CN" altLang="en-US" sz="1400" b="1" kern="1200" dirty="0">
              <a:solidFill>
                <a:srgbClr val="5C5C5C"/>
              </a:solidFill>
              <a:latin typeface="微软雅黑" pitchFamily="34" charset="-122"/>
              <a:ea typeface="微软雅黑" pitchFamily="34" charset="-122"/>
            </a:rPr>
            <a:t>、</a:t>
          </a:r>
          <a:r>
            <a:rPr lang="zh-CN" altLang="zh-CN" sz="1400" b="1" kern="1200" dirty="0">
              <a:solidFill>
                <a:srgbClr val="5C5C5C"/>
              </a:solidFill>
              <a:latin typeface="微软雅黑" pitchFamily="34" charset="-122"/>
              <a:ea typeface="微软雅黑" pitchFamily="34" charset="-122"/>
            </a:rPr>
            <a:t>采取有效的纠正措施</a:t>
          </a:r>
          <a:endParaRPr lang="zh-CN" altLang="en-US" sz="1400" kern="1200" dirty="0"/>
        </a:p>
      </dsp:txBody>
      <dsp:txXfrm>
        <a:off x="6098947" y="1393577"/>
        <a:ext cx="1217573" cy="1067274"/>
      </dsp:txXfrm>
    </dsp:sp>
    <dsp:sp modelId="{90495646-A4A7-4670-A42C-3CF7444056B7}">
      <dsp:nvSpPr>
        <dsp:cNvPr id="0" name=""/>
        <dsp:cNvSpPr/>
      </dsp:nvSpPr>
      <dsp:spPr>
        <a:xfrm>
          <a:off x="7086790" y="891330"/>
          <a:ext cx="229730" cy="229730"/>
        </a:xfrm>
        <a:prstGeom prst="triangle">
          <a:avLst>
            <a:gd name="adj" fmla="val 100000"/>
          </a:avLst>
        </a:prstGeom>
        <a:solidFill>
          <a:srgbClr val="189A80"/>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a:schemeClr val="lt1"/>
        </a:fontRef>
      </dsp:style>
    </dsp:sp>
    <dsp:sp modelId="{6CCDBDA6-8F07-458A-988B-934AF5EB57C9}">
      <dsp:nvSpPr>
        <dsp:cNvPr id="0" name=""/>
        <dsp:cNvSpPr/>
      </dsp:nvSpPr>
      <dsp:spPr>
        <a:xfrm rot="5400000">
          <a:off x="7724787" y="621782"/>
          <a:ext cx="810500" cy="1348654"/>
        </a:xfrm>
        <a:prstGeom prst="corner">
          <a:avLst>
            <a:gd name="adj1" fmla="val 16120"/>
            <a:gd name="adj2" fmla="val 16110"/>
          </a:avLst>
        </a:prstGeom>
        <a:solidFill>
          <a:srgbClr val="D24132"/>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a:schemeClr val="lt1"/>
        </a:fontRef>
      </dsp:style>
    </dsp:sp>
    <dsp:sp modelId="{98BF9153-6E5E-43F5-8C68-84AF9E61FAAE}">
      <dsp:nvSpPr>
        <dsp:cNvPr id="0" name=""/>
        <dsp:cNvSpPr/>
      </dsp:nvSpPr>
      <dsp:spPr>
        <a:xfrm>
          <a:off x="7589495" y="1024739"/>
          <a:ext cx="1217573" cy="106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1" kern="1200" dirty="0">
              <a:solidFill>
                <a:srgbClr val="5C5C5C"/>
              </a:solidFill>
              <a:latin typeface="微软雅黑" pitchFamily="34" charset="-122"/>
              <a:ea typeface="微软雅黑" pitchFamily="34" charset="-122"/>
            </a:rPr>
            <a:t>6</a:t>
          </a:r>
          <a:r>
            <a:rPr lang="zh-CN" altLang="en-US" sz="1400" b="1" kern="1200" dirty="0">
              <a:solidFill>
                <a:srgbClr val="5C5C5C"/>
              </a:solidFill>
              <a:latin typeface="微软雅黑" pitchFamily="34" charset="-122"/>
              <a:ea typeface="微软雅黑" pitchFamily="34" charset="-122"/>
            </a:rPr>
            <a:t>、</a:t>
          </a:r>
          <a:r>
            <a:rPr lang="en-US" altLang="zh-CN" sz="1400" b="1" kern="1200" dirty="0">
              <a:solidFill>
                <a:srgbClr val="5C5C5C"/>
              </a:solidFill>
              <a:latin typeface="微软雅黑" pitchFamily="34" charset="-122"/>
              <a:ea typeface="微软雅黑" pitchFamily="34" charset="-122"/>
            </a:rPr>
            <a:t>维持纪律</a:t>
          </a:r>
          <a:endParaRPr lang="zh-CN" altLang="en-US" sz="1400" kern="1200" dirty="0"/>
        </a:p>
      </dsp:txBody>
      <dsp:txXfrm>
        <a:off x="7589495" y="1024739"/>
        <a:ext cx="1217573" cy="1067274"/>
      </dsp:txXfrm>
    </dsp:sp>
    <dsp:sp modelId="{9761ECF3-18A4-4CA2-A784-FDA862F9E915}">
      <dsp:nvSpPr>
        <dsp:cNvPr id="0" name=""/>
        <dsp:cNvSpPr/>
      </dsp:nvSpPr>
      <dsp:spPr>
        <a:xfrm>
          <a:off x="8577337" y="522492"/>
          <a:ext cx="229730" cy="229730"/>
        </a:xfrm>
        <a:prstGeom prst="triangle">
          <a:avLst>
            <a:gd name="adj" fmla="val 100000"/>
          </a:avLst>
        </a:prstGeom>
        <a:solidFill>
          <a:srgbClr val="189A80"/>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a:schemeClr val="lt1"/>
        </a:fontRef>
      </dsp:style>
    </dsp:sp>
    <dsp:sp modelId="{1A878A88-AAED-4371-B8A0-48DF7330DA5B}">
      <dsp:nvSpPr>
        <dsp:cNvPr id="0" name=""/>
        <dsp:cNvSpPr/>
      </dsp:nvSpPr>
      <dsp:spPr>
        <a:xfrm rot="5400000">
          <a:off x="9215335" y="252945"/>
          <a:ext cx="810500" cy="1348654"/>
        </a:xfrm>
        <a:prstGeom prst="corner">
          <a:avLst>
            <a:gd name="adj1" fmla="val 16120"/>
            <a:gd name="adj2" fmla="val 16110"/>
          </a:avLst>
        </a:prstGeom>
        <a:solidFill>
          <a:srgbClr val="D24132"/>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a:schemeClr val="lt1"/>
        </a:fontRef>
      </dsp:style>
    </dsp:sp>
    <dsp:sp modelId="{094973A4-13AF-43E6-9007-BD9951AA990E}">
      <dsp:nvSpPr>
        <dsp:cNvPr id="0" name=""/>
        <dsp:cNvSpPr/>
      </dsp:nvSpPr>
      <dsp:spPr>
        <a:xfrm>
          <a:off x="9080042" y="655902"/>
          <a:ext cx="1217573" cy="1067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1" kern="1200" dirty="0">
              <a:solidFill>
                <a:srgbClr val="5C5C5C"/>
              </a:solidFill>
              <a:latin typeface="微软雅黑" pitchFamily="34" charset="-122"/>
              <a:ea typeface="微软雅黑" pitchFamily="34" charset="-122"/>
            </a:rPr>
            <a:t>7</a:t>
          </a:r>
          <a:r>
            <a:rPr lang="zh-CN" altLang="en-US" sz="1400" b="1" kern="1200" dirty="0">
              <a:solidFill>
                <a:srgbClr val="5C5C5C"/>
              </a:solidFill>
              <a:latin typeface="微软雅黑" pitchFamily="34" charset="-122"/>
              <a:ea typeface="微软雅黑" pitchFamily="34" charset="-122"/>
            </a:rPr>
            <a:t>、</a:t>
          </a:r>
          <a:r>
            <a:rPr lang="zh-CN" altLang="zh-CN" sz="1400" b="1" kern="1200" dirty="0">
              <a:solidFill>
                <a:srgbClr val="5C5C5C"/>
              </a:solidFill>
              <a:latin typeface="微软雅黑" pitchFamily="34" charset="-122"/>
              <a:ea typeface="微软雅黑" pitchFamily="34" charset="-122"/>
            </a:rPr>
            <a:t>了解员工，让他们加入你的计划</a:t>
          </a:r>
          <a:endParaRPr lang="zh-CN" altLang="en-US" sz="1400" kern="1200" dirty="0"/>
        </a:p>
      </dsp:txBody>
      <dsp:txXfrm>
        <a:off x="9080042" y="655902"/>
        <a:ext cx="1217573" cy="1067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3A999-3888-4287-9877-F0CBD563C06F}">
      <dsp:nvSpPr>
        <dsp:cNvPr id="0" name=""/>
        <dsp:cNvSpPr/>
      </dsp:nvSpPr>
      <dsp:spPr>
        <a:xfrm>
          <a:off x="0" y="307233"/>
          <a:ext cx="8128000" cy="4284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30062238-4C69-4120-8C24-87DDB5BF3099}">
      <dsp:nvSpPr>
        <dsp:cNvPr id="0" name=""/>
        <dsp:cNvSpPr/>
      </dsp:nvSpPr>
      <dsp:spPr>
        <a:xfrm>
          <a:off x="406400" y="56313"/>
          <a:ext cx="5689600" cy="50184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微软雅黑" panose="020B0503020204020204" pitchFamily="34" charset="-122"/>
              <a:ea typeface="微软雅黑" panose="020B0503020204020204" pitchFamily="34" charset="-122"/>
            </a:rPr>
            <a:t>既闻其声，又见其人</a:t>
          </a:r>
          <a:endParaRPr lang="zh-CN" altLang="en-US" sz="2400" b="1" kern="1200" dirty="0">
            <a:solidFill>
              <a:schemeClr val="bg1"/>
            </a:solidFill>
          </a:endParaRPr>
        </a:p>
      </dsp:txBody>
      <dsp:txXfrm>
        <a:off x="430898" y="80811"/>
        <a:ext cx="5640604" cy="452844"/>
      </dsp:txXfrm>
    </dsp:sp>
    <dsp:sp modelId="{42FC172E-94E1-48DC-81C0-91FC68547AF8}">
      <dsp:nvSpPr>
        <dsp:cNvPr id="0" name=""/>
        <dsp:cNvSpPr/>
      </dsp:nvSpPr>
      <dsp:spPr>
        <a:xfrm>
          <a:off x="0" y="1078353"/>
          <a:ext cx="8128000" cy="4284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77B27A7D-62F2-487D-A6E1-F87AF2065805}">
      <dsp:nvSpPr>
        <dsp:cNvPr id="0" name=""/>
        <dsp:cNvSpPr/>
      </dsp:nvSpPr>
      <dsp:spPr>
        <a:xfrm>
          <a:off x="406400" y="827433"/>
          <a:ext cx="5689600" cy="50184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微软雅黑" panose="020B0503020204020204" pitchFamily="34" charset="-122"/>
              <a:ea typeface="微软雅黑" panose="020B0503020204020204" pitchFamily="34" charset="-122"/>
            </a:rPr>
            <a:t>清晰的传递其安全信念</a:t>
          </a:r>
          <a:endParaRPr lang="zh-CN" altLang="en-US" sz="2400" b="1" kern="1200" dirty="0">
            <a:solidFill>
              <a:schemeClr val="bg1"/>
            </a:solidFill>
          </a:endParaRPr>
        </a:p>
      </dsp:txBody>
      <dsp:txXfrm>
        <a:off x="430898" y="851931"/>
        <a:ext cx="5640604" cy="452844"/>
      </dsp:txXfrm>
    </dsp:sp>
    <dsp:sp modelId="{17A4548D-D409-433C-813C-3195AAC98B9B}">
      <dsp:nvSpPr>
        <dsp:cNvPr id="0" name=""/>
        <dsp:cNvSpPr/>
      </dsp:nvSpPr>
      <dsp:spPr>
        <a:xfrm>
          <a:off x="0" y="1849473"/>
          <a:ext cx="8128000" cy="4284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45C718E6-BED3-4600-855D-75FF377182A0}">
      <dsp:nvSpPr>
        <dsp:cNvPr id="0" name=""/>
        <dsp:cNvSpPr/>
      </dsp:nvSpPr>
      <dsp:spPr>
        <a:xfrm>
          <a:off x="406400" y="1598553"/>
          <a:ext cx="5689600" cy="50184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微软雅黑" panose="020B0503020204020204" pitchFamily="34" charset="-122"/>
              <a:ea typeface="微软雅黑" panose="020B0503020204020204" pitchFamily="34" charset="-122"/>
            </a:rPr>
            <a:t>给员工展示积极的安全态度</a:t>
          </a:r>
          <a:endParaRPr lang="zh-CN" altLang="en-US" sz="2400" b="1" kern="1200" dirty="0">
            <a:solidFill>
              <a:schemeClr val="bg1"/>
            </a:solidFill>
          </a:endParaRPr>
        </a:p>
      </dsp:txBody>
      <dsp:txXfrm>
        <a:off x="430898" y="1623051"/>
        <a:ext cx="5640604" cy="452844"/>
      </dsp:txXfrm>
    </dsp:sp>
    <dsp:sp modelId="{266E70A7-F2B5-442E-A07E-1841B0106158}">
      <dsp:nvSpPr>
        <dsp:cNvPr id="0" name=""/>
        <dsp:cNvSpPr/>
      </dsp:nvSpPr>
      <dsp:spPr>
        <a:xfrm>
          <a:off x="0" y="2620593"/>
          <a:ext cx="8128000" cy="4284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F4642455-FD3E-4E0B-8537-6AD3C1C5BC04}">
      <dsp:nvSpPr>
        <dsp:cNvPr id="0" name=""/>
        <dsp:cNvSpPr/>
      </dsp:nvSpPr>
      <dsp:spPr>
        <a:xfrm>
          <a:off x="406400" y="2369673"/>
          <a:ext cx="5689600" cy="50184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微软雅黑" panose="020B0503020204020204" pitchFamily="34" charset="-122"/>
              <a:ea typeface="微软雅黑" panose="020B0503020204020204" pitchFamily="34" charset="-122"/>
            </a:rPr>
            <a:t>以身作则，安全榜样</a:t>
          </a:r>
          <a:endParaRPr lang="zh-CN" altLang="en-US" sz="2400" b="1" kern="1200" dirty="0">
            <a:solidFill>
              <a:schemeClr val="bg1"/>
            </a:solidFill>
          </a:endParaRPr>
        </a:p>
      </dsp:txBody>
      <dsp:txXfrm>
        <a:off x="430898" y="2394171"/>
        <a:ext cx="5640604" cy="452844"/>
      </dsp:txXfrm>
    </dsp:sp>
    <dsp:sp modelId="{1921D529-B3B6-468C-AA35-3B55EB221F10}">
      <dsp:nvSpPr>
        <dsp:cNvPr id="0" name=""/>
        <dsp:cNvSpPr/>
      </dsp:nvSpPr>
      <dsp:spPr>
        <a:xfrm>
          <a:off x="0" y="3391713"/>
          <a:ext cx="8128000" cy="4284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AB87A84E-BCCD-4B7E-9893-C83A3C34C0C1}">
      <dsp:nvSpPr>
        <dsp:cNvPr id="0" name=""/>
        <dsp:cNvSpPr/>
      </dsp:nvSpPr>
      <dsp:spPr>
        <a:xfrm>
          <a:off x="406400" y="3140793"/>
          <a:ext cx="5689600" cy="50184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微软雅黑" panose="020B0503020204020204" pitchFamily="34" charset="-122"/>
              <a:ea typeface="微软雅黑" panose="020B0503020204020204" pitchFamily="34" charset="-122"/>
            </a:rPr>
            <a:t>渗透到整个组织</a:t>
          </a:r>
          <a:endParaRPr lang="zh-CN" altLang="en-US" sz="2400" b="1" kern="1200" dirty="0">
            <a:solidFill>
              <a:schemeClr val="bg1"/>
            </a:solidFill>
          </a:endParaRPr>
        </a:p>
      </dsp:txBody>
      <dsp:txXfrm>
        <a:off x="430898" y="3165291"/>
        <a:ext cx="5640604" cy="452844"/>
      </dsp:txXfrm>
    </dsp:sp>
    <dsp:sp modelId="{918D380C-5087-4AC7-A231-E4C1B521A0D9}">
      <dsp:nvSpPr>
        <dsp:cNvPr id="0" name=""/>
        <dsp:cNvSpPr/>
      </dsp:nvSpPr>
      <dsp:spPr>
        <a:xfrm>
          <a:off x="0" y="4162833"/>
          <a:ext cx="8128000" cy="4284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E5692D7D-471C-40FD-9CA0-7A6420276138}">
      <dsp:nvSpPr>
        <dsp:cNvPr id="0" name=""/>
        <dsp:cNvSpPr/>
      </dsp:nvSpPr>
      <dsp:spPr>
        <a:xfrm>
          <a:off x="406400" y="3911913"/>
          <a:ext cx="5689600" cy="50184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微软雅黑" panose="020B0503020204020204" pitchFamily="34" charset="-122"/>
              <a:ea typeface="微软雅黑" panose="020B0503020204020204" pitchFamily="34" charset="-122"/>
            </a:rPr>
            <a:t>影响所有员工</a:t>
          </a:r>
          <a:endParaRPr lang="zh-CN" altLang="en-US" sz="2400" b="1" kern="1200" dirty="0">
            <a:solidFill>
              <a:schemeClr val="bg1"/>
            </a:solidFill>
          </a:endParaRPr>
        </a:p>
      </dsp:txBody>
      <dsp:txXfrm>
        <a:off x="430898" y="3936411"/>
        <a:ext cx="5640604" cy="452844"/>
      </dsp:txXfrm>
    </dsp:sp>
    <dsp:sp modelId="{1A9E230E-DB40-4C42-845D-A74B45781D8C}">
      <dsp:nvSpPr>
        <dsp:cNvPr id="0" name=""/>
        <dsp:cNvSpPr/>
      </dsp:nvSpPr>
      <dsp:spPr>
        <a:xfrm>
          <a:off x="0" y="4933953"/>
          <a:ext cx="8128000" cy="4284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5912F025-9C42-48A3-8577-29513A88D598}">
      <dsp:nvSpPr>
        <dsp:cNvPr id="0" name=""/>
        <dsp:cNvSpPr/>
      </dsp:nvSpPr>
      <dsp:spPr>
        <a:xfrm>
          <a:off x="406400" y="4683033"/>
          <a:ext cx="5689600" cy="50184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bg1"/>
              </a:solidFill>
              <a:latin typeface="微软雅黑" panose="020B0503020204020204" pitchFamily="34" charset="-122"/>
              <a:ea typeface="微软雅黑" panose="020B0503020204020204" pitchFamily="34" charset="-122"/>
            </a:rPr>
            <a:t>让所有员工参与安全管理</a:t>
          </a:r>
          <a:endParaRPr lang="zh-CN" altLang="en-US" sz="2400" b="1" kern="1200" dirty="0">
            <a:solidFill>
              <a:schemeClr val="bg1"/>
            </a:solidFill>
          </a:endParaRPr>
        </a:p>
      </dsp:txBody>
      <dsp:txXfrm>
        <a:off x="430898" y="4707531"/>
        <a:ext cx="5640604"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48AAF-D90D-43CF-92B9-0421657626FC}">
      <dsp:nvSpPr>
        <dsp:cNvPr id="0" name=""/>
        <dsp:cNvSpPr/>
      </dsp:nvSpPr>
      <dsp:spPr>
        <a:xfrm>
          <a:off x="-6122738" y="-937410"/>
          <a:ext cx="7293488" cy="7293488"/>
        </a:xfrm>
        <a:prstGeom prst="blockArc">
          <a:avLst>
            <a:gd name="adj1" fmla="val 18900000"/>
            <a:gd name="adj2" fmla="val 2700000"/>
            <a:gd name="adj3" fmla="val 296"/>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897D8C-96EA-494A-B461-C505C2597B5B}">
      <dsp:nvSpPr>
        <dsp:cNvPr id="0" name=""/>
        <dsp:cNvSpPr/>
      </dsp:nvSpPr>
      <dsp:spPr>
        <a:xfrm>
          <a:off x="380119" y="246332"/>
          <a:ext cx="6550359" cy="492448"/>
        </a:xfrm>
        <a:prstGeom prst="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用“热情”的宣传来教育激励员工</a:t>
          </a:r>
          <a:endParaRPr lang="zh-CN" altLang="en-US" sz="2000" b="1" kern="1200" dirty="0"/>
        </a:p>
      </dsp:txBody>
      <dsp:txXfrm>
        <a:off x="380119" y="246332"/>
        <a:ext cx="6550359" cy="492448"/>
      </dsp:txXfrm>
    </dsp:sp>
    <dsp:sp modelId="{D547099E-A81E-4694-8205-144EB981DAEC}">
      <dsp:nvSpPr>
        <dsp:cNvPr id="0" name=""/>
        <dsp:cNvSpPr/>
      </dsp:nvSpPr>
      <dsp:spPr>
        <a:xfrm>
          <a:off x="72339" y="184776"/>
          <a:ext cx="615560" cy="6155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B772FE-B2C2-4139-B2BD-C7670F193471}">
      <dsp:nvSpPr>
        <dsp:cNvPr id="0" name=""/>
        <dsp:cNvSpPr/>
      </dsp:nvSpPr>
      <dsp:spPr>
        <a:xfrm>
          <a:off x="826075" y="985438"/>
          <a:ext cx="6104403" cy="492448"/>
        </a:xfrm>
        <a:prstGeom prst="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用“亲情”的感觉来关爱和关心员工</a:t>
          </a:r>
          <a:endParaRPr lang="zh-CN" altLang="en-US" sz="2000" b="1" kern="1200" dirty="0"/>
        </a:p>
      </dsp:txBody>
      <dsp:txXfrm>
        <a:off x="826075" y="985438"/>
        <a:ext cx="6104403" cy="492448"/>
      </dsp:txXfrm>
    </dsp:sp>
    <dsp:sp modelId="{B7273051-F59E-45D0-B064-072314C53028}">
      <dsp:nvSpPr>
        <dsp:cNvPr id="0" name=""/>
        <dsp:cNvSpPr/>
      </dsp:nvSpPr>
      <dsp:spPr>
        <a:xfrm>
          <a:off x="518295" y="923882"/>
          <a:ext cx="615560" cy="6155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E63266-1C67-40BC-A95E-011354F59ADA}">
      <dsp:nvSpPr>
        <dsp:cNvPr id="0" name=""/>
        <dsp:cNvSpPr/>
      </dsp:nvSpPr>
      <dsp:spPr>
        <a:xfrm>
          <a:off x="1070457" y="1724003"/>
          <a:ext cx="5860021" cy="492448"/>
        </a:xfrm>
        <a:prstGeom prst="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用“衷情”的服务支持安全技术人员</a:t>
          </a:r>
          <a:endParaRPr lang="zh-CN" altLang="en-US" sz="2000" b="1" kern="1200" dirty="0"/>
        </a:p>
      </dsp:txBody>
      <dsp:txXfrm>
        <a:off x="1070457" y="1724003"/>
        <a:ext cx="5860021" cy="492448"/>
      </dsp:txXfrm>
    </dsp:sp>
    <dsp:sp modelId="{F34F8B22-CD5D-4732-8D7D-5E02573D77EA}">
      <dsp:nvSpPr>
        <dsp:cNvPr id="0" name=""/>
        <dsp:cNvSpPr/>
      </dsp:nvSpPr>
      <dsp:spPr>
        <a:xfrm>
          <a:off x="762677" y="1662447"/>
          <a:ext cx="615560" cy="6155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39FADF-0A64-4977-8A61-83A36F4DB006}">
      <dsp:nvSpPr>
        <dsp:cNvPr id="0" name=""/>
        <dsp:cNvSpPr/>
      </dsp:nvSpPr>
      <dsp:spPr>
        <a:xfrm>
          <a:off x="1148486" y="2463109"/>
          <a:ext cx="5781992" cy="492448"/>
        </a:xfrm>
        <a:prstGeom prst="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用“深情”的关怀保护和温暖员工</a:t>
          </a:r>
          <a:endParaRPr lang="zh-CN" altLang="en-US" sz="2000" b="1" kern="1200" dirty="0"/>
        </a:p>
      </dsp:txBody>
      <dsp:txXfrm>
        <a:off x="1148486" y="2463109"/>
        <a:ext cx="5781992" cy="492448"/>
      </dsp:txXfrm>
    </dsp:sp>
    <dsp:sp modelId="{54E673A3-BF53-43DE-AB81-2AF8F4842E3E}">
      <dsp:nvSpPr>
        <dsp:cNvPr id="0" name=""/>
        <dsp:cNvSpPr/>
      </dsp:nvSpPr>
      <dsp:spPr>
        <a:xfrm>
          <a:off x="840706" y="2401553"/>
          <a:ext cx="615560" cy="6155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DD5BFB-3B47-4DDC-BC41-DEFAA32B0E6D}">
      <dsp:nvSpPr>
        <dsp:cNvPr id="0" name=""/>
        <dsp:cNvSpPr/>
      </dsp:nvSpPr>
      <dsp:spPr>
        <a:xfrm>
          <a:off x="1070457" y="3202215"/>
          <a:ext cx="5860021" cy="492448"/>
        </a:xfrm>
        <a:prstGeom prst="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用“柔情”的举措规范员工安全行为</a:t>
          </a:r>
          <a:endParaRPr lang="zh-CN" altLang="en-US" sz="2000" b="1" kern="1200" dirty="0"/>
        </a:p>
      </dsp:txBody>
      <dsp:txXfrm>
        <a:off x="1070457" y="3202215"/>
        <a:ext cx="5860021" cy="492448"/>
      </dsp:txXfrm>
    </dsp:sp>
    <dsp:sp modelId="{CD96C746-9A38-41A5-9B9D-D98FC64AA183}">
      <dsp:nvSpPr>
        <dsp:cNvPr id="0" name=""/>
        <dsp:cNvSpPr/>
      </dsp:nvSpPr>
      <dsp:spPr>
        <a:xfrm>
          <a:off x="762677" y="3140659"/>
          <a:ext cx="615560" cy="6155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21F2A3-C307-4E18-BDD8-5122FE222109}">
      <dsp:nvSpPr>
        <dsp:cNvPr id="0" name=""/>
        <dsp:cNvSpPr/>
      </dsp:nvSpPr>
      <dsp:spPr>
        <a:xfrm>
          <a:off x="826075" y="3940779"/>
          <a:ext cx="6104403" cy="492448"/>
        </a:xfrm>
        <a:prstGeom prst="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用“绝情”的管理爱护员工</a:t>
          </a:r>
          <a:endParaRPr lang="zh-CN" altLang="en-US" sz="2000" b="1" kern="1200" dirty="0"/>
        </a:p>
      </dsp:txBody>
      <dsp:txXfrm>
        <a:off x="826075" y="3940779"/>
        <a:ext cx="6104403" cy="492448"/>
      </dsp:txXfrm>
    </dsp:sp>
    <dsp:sp modelId="{B604B0D9-15C1-4F41-87F1-32D3E6B9E337}">
      <dsp:nvSpPr>
        <dsp:cNvPr id="0" name=""/>
        <dsp:cNvSpPr/>
      </dsp:nvSpPr>
      <dsp:spPr>
        <a:xfrm>
          <a:off x="518295" y="3879223"/>
          <a:ext cx="615560" cy="6155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E810B-3778-4C81-BD8B-3F9A840938BD}">
      <dsp:nvSpPr>
        <dsp:cNvPr id="0" name=""/>
        <dsp:cNvSpPr/>
      </dsp:nvSpPr>
      <dsp:spPr>
        <a:xfrm>
          <a:off x="380119" y="4679885"/>
          <a:ext cx="6550359" cy="492448"/>
        </a:xfrm>
        <a:prstGeom prst="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用“无情”的事故启发众人</a:t>
          </a:r>
          <a:endParaRPr lang="zh-CN" altLang="en-US" sz="2000" b="1" kern="1200" dirty="0"/>
        </a:p>
      </dsp:txBody>
      <dsp:txXfrm>
        <a:off x="380119" y="4679885"/>
        <a:ext cx="6550359" cy="492448"/>
      </dsp:txXfrm>
    </dsp:sp>
    <dsp:sp modelId="{735AE4CB-9632-49AB-AD65-52ADC81AC18E}">
      <dsp:nvSpPr>
        <dsp:cNvPr id="0" name=""/>
        <dsp:cNvSpPr/>
      </dsp:nvSpPr>
      <dsp:spPr>
        <a:xfrm>
          <a:off x="72339" y="4618329"/>
          <a:ext cx="615560" cy="6155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F86A1-F33D-4D7B-91E4-0B52C1A0FB81}">
      <dsp:nvSpPr>
        <dsp:cNvPr id="0" name=""/>
        <dsp:cNvSpPr/>
      </dsp:nvSpPr>
      <dsp:spPr>
        <a:xfrm>
          <a:off x="0" y="374058"/>
          <a:ext cx="8128000" cy="5292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0D10B470-77E3-46F1-8E96-560DE0357F1A}">
      <dsp:nvSpPr>
        <dsp:cNvPr id="0" name=""/>
        <dsp:cNvSpPr/>
      </dsp:nvSpPr>
      <dsp:spPr>
        <a:xfrm>
          <a:off x="406400" y="64098"/>
          <a:ext cx="5689600" cy="61992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zh-CN" altLang="en-US" sz="2800" b="1" kern="1200" dirty="0">
              <a:solidFill>
                <a:schemeClr val="bg1"/>
              </a:solidFill>
              <a:latin typeface="微软雅黑" panose="020B0503020204020204" pitchFamily="34" charset="-122"/>
              <a:ea typeface="微软雅黑" panose="020B0503020204020204" pitchFamily="34" charset="-122"/>
            </a:rPr>
            <a:t>亲自研究制定安健环工作计划</a:t>
          </a:r>
          <a:endParaRPr lang="zh-CN" altLang="en-US" sz="2800" b="1" kern="1200" dirty="0">
            <a:solidFill>
              <a:schemeClr val="bg1"/>
            </a:solidFill>
          </a:endParaRPr>
        </a:p>
      </dsp:txBody>
      <dsp:txXfrm>
        <a:off x="436662" y="94360"/>
        <a:ext cx="5629076" cy="559396"/>
      </dsp:txXfrm>
    </dsp:sp>
    <dsp:sp modelId="{DA1AC1E7-045D-41DE-8C49-02F62FE60D9A}">
      <dsp:nvSpPr>
        <dsp:cNvPr id="0" name=""/>
        <dsp:cNvSpPr/>
      </dsp:nvSpPr>
      <dsp:spPr>
        <a:xfrm>
          <a:off x="0" y="1326618"/>
          <a:ext cx="8128000" cy="529200"/>
        </a:xfrm>
        <a:prstGeom prst="rect">
          <a:avLst/>
        </a:prstGeom>
        <a:solidFill>
          <a:schemeClr val="lt1">
            <a:alpha val="90000"/>
            <a:hueOff val="0"/>
            <a:satOff val="0"/>
            <a:lumOff val="0"/>
            <a:alphaOff val="0"/>
          </a:schemeClr>
        </a:solidFill>
        <a:ln w="25400" cap="flat" cmpd="sng" algn="ctr">
          <a:solidFill>
            <a:srgbClr val="F09C2A"/>
          </a:solidFill>
          <a:prstDash val="solid"/>
        </a:ln>
        <a:effectLst/>
      </dsp:spPr>
      <dsp:style>
        <a:lnRef idx="2">
          <a:scrgbClr r="0" g="0" b="0"/>
        </a:lnRef>
        <a:fillRef idx="1">
          <a:scrgbClr r="0" g="0" b="0"/>
        </a:fillRef>
        <a:effectRef idx="0">
          <a:scrgbClr r="0" g="0" b="0"/>
        </a:effectRef>
        <a:fontRef idx="minor"/>
      </dsp:style>
    </dsp:sp>
    <dsp:sp modelId="{28E7D342-3D04-49D6-9116-E16905FF4C1E}">
      <dsp:nvSpPr>
        <dsp:cNvPr id="0" name=""/>
        <dsp:cNvSpPr/>
      </dsp:nvSpPr>
      <dsp:spPr>
        <a:xfrm>
          <a:off x="406400" y="1016658"/>
          <a:ext cx="5689600" cy="619920"/>
        </a:xfrm>
        <a:prstGeom prst="roundRect">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zh-CN" altLang="en-US" sz="2800" b="1" kern="1200" dirty="0">
              <a:solidFill>
                <a:schemeClr val="bg1"/>
              </a:solidFill>
              <a:latin typeface="微软雅黑" panose="020B0503020204020204" pitchFamily="34" charset="-122"/>
              <a:ea typeface="微软雅黑" panose="020B0503020204020204" pitchFamily="34" charset="-122"/>
            </a:rPr>
            <a:t>亲自抓安健环责任制落实</a:t>
          </a:r>
          <a:endParaRPr lang="zh-CN" altLang="en-US" sz="2800" b="1" kern="1200" dirty="0">
            <a:solidFill>
              <a:schemeClr val="bg1"/>
            </a:solidFill>
          </a:endParaRPr>
        </a:p>
      </dsp:txBody>
      <dsp:txXfrm>
        <a:off x="436662" y="1046920"/>
        <a:ext cx="5629076" cy="559396"/>
      </dsp:txXfrm>
    </dsp:sp>
    <dsp:sp modelId="{DD3A64F2-4E89-403B-BF56-76DC6B5CDFC6}">
      <dsp:nvSpPr>
        <dsp:cNvPr id="0" name=""/>
        <dsp:cNvSpPr/>
      </dsp:nvSpPr>
      <dsp:spPr>
        <a:xfrm>
          <a:off x="0" y="2279179"/>
          <a:ext cx="8128000" cy="529200"/>
        </a:xfrm>
        <a:prstGeom prst="rect">
          <a:avLst/>
        </a:prstGeom>
        <a:solidFill>
          <a:schemeClr val="lt1">
            <a:alpha val="90000"/>
            <a:hueOff val="0"/>
            <a:satOff val="0"/>
            <a:lumOff val="0"/>
            <a:alphaOff val="0"/>
          </a:schemeClr>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dsp:style>
    </dsp:sp>
    <dsp:sp modelId="{2D85D299-C7DE-40F7-BD6F-06E7BDE454E1}">
      <dsp:nvSpPr>
        <dsp:cNvPr id="0" name=""/>
        <dsp:cNvSpPr/>
      </dsp:nvSpPr>
      <dsp:spPr>
        <a:xfrm>
          <a:off x="406400" y="1969218"/>
          <a:ext cx="5689600" cy="619920"/>
        </a:xfrm>
        <a:prstGeom prst="roundRect">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zh-CN" altLang="en-US" sz="2800" b="1" kern="1200" dirty="0">
              <a:solidFill>
                <a:schemeClr val="bg1"/>
              </a:solidFill>
              <a:latin typeface="微软雅黑" panose="020B0503020204020204" pitchFamily="34" charset="-122"/>
              <a:ea typeface="微软雅黑" panose="020B0503020204020204" pitchFamily="34" charset="-122"/>
            </a:rPr>
            <a:t>亲自抓隐患的整改</a:t>
          </a:r>
          <a:endParaRPr lang="zh-CN" altLang="en-US" sz="2800" b="1" kern="1200" dirty="0">
            <a:solidFill>
              <a:schemeClr val="bg1"/>
            </a:solidFill>
          </a:endParaRPr>
        </a:p>
      </dsp:txBody>
      <dsp:txXfrm>
        <a:off x="436662" y="1999480"/>
        <a:ext cx="5629076" cy="559396"/>
      </dsp:txXfrm>
    </dsp:sp>
    <dsp:sp modelId="{754AEAF0-EA59-409E-AE04-F4483EEE5C12}">
      <dsp:nvSpPr>
        <dsp:cNvPr id="0" name=""/>
        <dsp:cNvSpPr/>
      </dsp:nvSpPr>
      <dsp:spPr>
        <a:xfrm>
          <a:off x="0" y="3231739"/>
          <a:ext cx="8128000" cy="529200"/>
        </a:xfrm>
        <a:prstGeom prst="rect">
          <a:avLst/>
        </a:prstGeom>
        <a:solidFill>
          <a:schemeClr val="lt1">
            <a:alpha val="90000"/>
            <a:hueOff val="0"/>
            <a:satOff val="0"/>
            <a:lumOff val="0"/>
            <a:alphaOff val="0"/>
          </a:schemeClr>
        </a:solidFill>
        <a:ln w="25400" cap="flat" cmpd="sng" algn="ctr">
          <a:solidFill>
            <a:srgbClr val="377790"/>
          </a:solidFill>
          <a:prstDash val="solid"/>
        </a:ln>
        <a:effectLst/>
      </dsp:spPr>
      <dsp:style>
        <a:lnRef idx="2">
          <a:scrgbClr r="0" g="0" b="0"/>
        </a:lnRef>
        <a:fillRef idx="1">
          <a:scrgbClr r="0" g="0" b="0"/>
        </a:fillRef>
        <a:effectRef idx="0">
          <a:scrgbClr r="0" g="0" b="0"/>
        </a:effectRef>
        <a:fontRef idx="minor"/>
      </dsp:style>
    </dsp:sp>
    <dsp:sp modelId="{FAD379AB-1EA2-4039-B5AE-64B0CDA064ED}">
      <dsp:nvSpPr>
        <dsp:cNvPr id="0" name=""/>
        <dsp:cNvSpPr/>
      </dsp:nvSpPr>
      <dsp:spPr>
        <a:xfrm>
          <a:off x="406400" y="2921779"/>
          <a:ext cx="5689600" cy="619920"/>
        </a:xfrm>
        <a:prstGeom prst="roundRect">
          <a:avLst/>
        </a:prstGeom>
        <a:solidFill>
          <a:srgbClr val="377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zh-CN" altLang="en-US" sz="2800" b="1" kern="1200" dirty="0">
              <a:solidFill>
                <a:schemeClr val="bg1"/>
              </a:solidFill>
              <a:latin typeface="微软雅黑" panose="020B0503020204020204" pitchFamily="34" charset="-122"/>
              <a:ea typeface="微软雅黑" panose="020B0503020204020204" pitchFamily="34" charset="-122"/>
            </a:rPr>
            <a:t>亲自到安健环责任区检查指导</a:t>
          </a:r>
          <a:endParaRPr lang="zh-CN" altLang="en-US" sz="2800" b="1" kern="1200" dirty="0">
            <a:solidFill>
              <a:schemeClr val="bg1"/>
            </a:solidFill>
          </a:endParaRPr>
        </a:p>
      </dsp:txBody>
      <dsp:txXfrm>
        <a:off x="436662" y="2952041"/>
        <a:ext cx="5629076"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EBDAD-91DB-4595-BFE1-FEE87C5E18E3}">
      <dsp:nvSpPr>
        <dsp:cNvPr id="0" name=""/>
        <dsp:cNvSpPr/>
      </dsp:nvSpPr>
      <dsp:spPr>
        <a:xfrm>
          <a:off x="0" y="0"/>
          <a:ext cx="8060230" cy="892404"/>
        </a:xfrm>
        <a:prstGeom prst="roundRect">
          <a:avLst>
            <a:gd name="adj" fmla="val 10000"/>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b="1" kern="1200" dirty="0">
              <a:solidFill>
                <a:schemeClr val="bg1"/>
              </a:solidFill>
              <a:latin typeface="微软雅黑" panose="020B0503020204020204" pitchFamily="34" charset="-122"/>
              <a:ea typeface="微软雅黑" panose="020B0503020204020204" pitchFamily="34" charset="-122"/>
            </a:rPr>
            <a:t>真正把安全放到与生产、经营等同等重要的位置来考虑；</a:t>
          </a:r>
        </a:p>
      </dsp:txBody>
      <dsp:txXfrm>
        <a:off x="26138" y="26138"/>
        <a:ext cx="6992844" cy="840128"/>
      </dsp:txXfrm>
    </dsp:sp>
    <dsp:sp modelId="{9F943DE2-BD89-4815-BF01-343C3E19807B}">
      <dsp:nvSpPr>
        <dsp:cNvPr id="0" name=""/>
        <dsp:cNvSpPr/>
      </dsp:nvSpPr>
      <dsp:spPr>
        <a:xfrm>
          <a:off x="601900" y="1016349"/>
          <a:ext cx="8060230" cy="892404"/>
        </a:xfrm>
        <a:prstGeom prst="roundRect">
          <a:avLst>
            <a:gd name="adj" fmla="val 10000"/>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b="1" kern="1200" dirty="0">
              <a:solidFill>
                <a:schemeClr val="bg1"/>
              </a:solidFill>
              <a:latin typeface="微软雅黑" panose="020B0503020204020204" pitchFamily="34" charset="-122"/>
              <a:ea typeface="微软雅黑" panose="020B0503020204020204" pitchFamily="34" charset="-122"/>
            </a:rPr>
            <a:t>工作当中严格遵循和执行安全健康环境标准制度；</a:t>
          </a:r>
        </a:p>
      </dsp:txBody>
      <dsp:txXfrm>
        <a:off x="628038" y="1042487"/>
        <a:ext cx="6825991" cy="840128"/>
      </dsp:txXfrm>
    </dsp:sp>
    <dsp:sp modelId="{DB1F66CA-FA71-4CAC-AEA6-A1F89AE8ED46}">
      <dsp:nvSpPr>
        <dsp:cNvPr id="0" name=""/>
        <dsp:cNvSpPr/>
      </dsp:nvSpPr>
      <dsp:spPr>
        <a:xfrm>
          <a:off x="1203800" y="2032699"/>
          <a:ext cx="8060230" cy="892404"/>
        </a:xfrm>
        <a:prstGeom prst="roundRect">
          <a:avLst>
            <a:gd name="adj" fmla="val 10000"/>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b="1" kern="1200" dirty="0">
              <a:solidFill>
                <a:schemeClr val="bg1"/>
              </a:solidFill>
              <a:latin typeface="微软雅黑" panose="020B0503020204020204" pitchFamily="34" charset="-122"/>
              <a:ea typeface="微软雅黑" panose="020B0503020204020204" pitchFamily="34" charset="-122"/>
            </a:rPr>
            <a:t>始终如一地坚持对安全健康环境工作高标准、严要求；</a:t>
          </a:r>
        </a:p>
      </dsp:txBody>
      <dsp:txXfrm>
        <a:off x="1229938" y="2058837"/>
        <a:ext cx="6825991" cy="840128"/>
      </dsp:txXfrm>
    </dsp:sp>
    <dsp:sp modelId="{FDA383CA-13BA-4B87-A918-E82D06F8A8B8}">
      <dsp:nvSpPr>
        <dsp:cNvPr id="0" name=""/>
        <dsp:cNvSpPr/>
      </dsp:nvSpPr>
      <dsp:spPr>
        <a:xfrm>
          <a:off x="1805701" y="3049048"/>
          <a:ext cx="8060230" cy="892404"/>
        </a:xfrm>
        <a:prstGeom prst="roundRect">
          <a:avLst>
            <a:gd name="adj" fmla="val 10000"/>
          </a:avLst>
        </a:prstGeom>
        <a:solidFill>
          <a:srgbClr val="377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b="1" kern="1200" dirty="0">
              <a:solidFill>
                <a:schemeClr val="bg1"/>
              </a:solidFill>
              <a:latin typeface="微软雅黑" panose="020B0503020204020204" pitchFamily="34" charset="-122"/>
              <a:ea typeface="微软雅黑" panose="020B0503020204020204" pitchFamily="34" charset="-122"/>
            </a:rPr>
            <a:t>亲自及时奖励对安全健康环境工作有贡献的员工；</a:t>
          </a:r>
        </a:p>
      </dsp:txBody>
      <dsp:txXfrm>
        <a:off x="1831839" y="3075186"/>
        <a:ext cx="6825991" cy="840128"/>
      </dsp:txXfrm>
    </dsp:sp>
    <dsp:sp modelId="{BA1E4281-99DB-45B9-95E9-3A1B3685068D}">
      <dsp:nvSpPr>
        <dsp:cNvPr id="0" name=""/>
        <dsp:cNvSpPr/>
      </dsp:nvSpPr>
      <dsp:spPr>
        <a:xfrm>
          <a:off x="2407601" y="4065398"/>
          <a:ext cx="8060230" cy="892404"/>
        </a:xfrm>
        <a:prstGeom prst="roundRect">
          <a:avLst>
            <a:gd name="adj" fmla="val 10000"/>
          </a:avLst>
        </a:prstGeom>
        <a:solidFill>
          <a:srgbClr val="6868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b="1" kern="1200" dirty="0">
              <a:solidFill>
                <a:schemeClr val="bg1"/>
              </a:solidFill>
              <a:latin typeface="微软雅黑" panose="020B0503020204020204" pitchFamily="34" charset="-122"/>
              <a:ea typeface="微软雅黑" panose="020B0503020204020204" pitchFamily="34" charset="-122"/>
            </a:rPr>
            <a:t>一定要以身作则、率先垂范、持之以恒。</a:t>
          </a:r>
        </a:p>
      </dsp:txBody>
      <dsp:txXfrm>
        <a:off x="2433739" y="4091536"/>
        <a:ext cx="6825991" cy="840128"/>
      </dsp:txXfrm>
    </dsp:sp>
    <dsp:sp modelId="{4AA9772A-9289-4D92-91C5-9FD4B42968EF}">
      <dsp:nvSpPr>
        <dsp:cNvPr id="0" name=""/>
        <dsp:cNvSpPr/>
      </dsp:nvSpPr>
      <dsp:spPr>
        <a:xfrm>
          <a:off x="7480167" y="651951"/>
          <a:ext cx="580062" cy="580062"/>
        </a:xfrm>
        <a:prstGeom prst="downArrow">
          <a:avLst>
            <a:gd name="adj1" fmla="val 55000"/>
            <a:gd name="adj2" fmla="val 45000"/>
          </a:avLst>
        </a:prstGeom>
        <a:solidFill>
          <a:srgbClr val="C00000">
            <a:alpha val="90000"/>
          </a:srgb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zh-CN" altLang="en-US" sz="2200" b="1" kern="1200">
            <a:solidFill>
              <a:schemeClr val="bg1"/>
            </a:solidFill>
            <a:latin typeface="微软雅黑" panose="020B0503020204020204" pitchFamily="34" charset="-122"/>
            <a:ea typeface="微软雅黑" panose="020B0503020204020204" pitchFamily="34" charset="-122"/>
          </a:endParaRPr>
        </a:p>
      </dsp:txBody>
      <dsp:txXfrm>
        <a:off x="7610681" y="651951"/>
        <a:ext cx="319034" cy="436497"/>
      </dsp:txXfrm>
    </dsp:sp>
    <dsp:sp modelId="{A232B666-D286-4111-B674-F517E3D5986D}">
      <dsp:nvSpPr>
        <dsp:cNvPr id="0" name=""/>
        <dsp:cNvSpPr/>
      </dsp:nvSpPr>
      <dsp:spPr>
        <a:xfrm>
          <a:off x="8082068" y="1668300"/>
          <a:ext cx="580062" cy="580062"/>
        </a:xfrm>
        <a:prstGeom prst="downArrow">
          <a:avLst>
            <a:gd name="adj1" fmla="val 55000"/>
            <a:gd name="adj2" fmla="val 45000"/>
          </a:avLst>
        </a:prstGeom>
        <a:solidFill>
          <a:srgbClr val="C00000">
            <a:alpha val="90000"/>
          </a:srgb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zh-CN" altLang="en-US" sz="2200" b="1" kern="1200">
            <a:solidFill>
              <a:schemeClr val="bg1"/>
            </a:solidFill>
            <a:latin typeface="微软雅黑" panose="020B0503020204020204" pitchFamily="34" charset="-122"/>
            <a:ea typeface="微软雅黑" panose="020B0503020204020204" pitchFamily="34" charset="-122"/>
          </a:endParaRPr>
        </a:p>
      </dsp:txBody>
      <dsp:txXfrm>
        <a:off x="8212582" y="1668300"/>
        <a:ext cx="319034" cy="436497"/>
      </dsp:txXfrm>
    </dsp:sp>
    <dsp:sp modelId="{33B63D09-C303-4367-BBA8-CB1357667762}">
      <dsp:nvSpPr>
        <dsp:cNvPr id="0" name=""/>
        <dsp:cNvSpPr/>
      </dsp:nvSpPr>
      <dsp:spPr>
        <a:xfrm>
          <a:off x="8683968" y="2669776"/>
          <a:ext cx="580062" cy="580062"/>
        </a:xfrm>
        <a:prstGeom prst="downArrow">
          <a:avLst>
            <a:gd name="adj1" fmla="val 55000"/>
            <a:gd name="adj2" fmla="val 45000"/>
          </a:avLst>
        </a:prstGeom>
        <a:solidFill>
          <a:srgbClr val="C00000">
            <a:alpha val="90000"/>
          </a:srgb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zh-CN" altLang="en-US" sz="2200" b="1" kern="1200">
            <a:solidFill>
              <a:schemeClr val="bg1"/>
            </a:solidFill>
            <a:latin typeface="微软雅黑" panose="020B0503020204020204" pitchFamily="34" charset="-122"/>
            <a:ea typeface="微软雅黑" panose="020B0503020204020204" pitchFamily="34" charset="-122"/>
          </a:endParaRPr>
        </a:p>
      </dsp:txBody>
      <dsp:txXfrm>
        <a:off x="8814482" y="2669776"/>
        <a:ext cx="319034" cy="436497"/>
      </dsp:txXfrm>
    </dsp:sp>
    <dsp:sp modelId="{723510AF-263C-46D8-9CB2-886EFF047757}">
      <dsp:nvSpPr>
        <dsp:cNvPr id="0" name=""/>
        <dsp:cNvSpPr/>
      </dsp:nvSpPr>
      <dsp:spPr>
        <a:xfrm>
          <a:off x="9285868" y="3696042"/>
          <a:ext cx="580062" cy="580062"/>
        </a:xfrm>
        <a:prstGeom prst="downArrow">
          <a:avLst>
            <a:gd name="adj1" fmla="val 55000"/>
            <a:gd name="adj2" fmla="val 45000"/>
          </a:avLst>
        </a:prstGeom>
        <a:solidFill>
          <a:srgbClr val="C00000">
            <a:alpha val="90000"/>
          </a:srgb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zh-CN" altLang="en-US" sz="2200" b="1" kern="1200">
            <a:solidFill>
              <a:schemeClr val="bg1"/>
            </a:solidFill>
            <a:latin typeface="微软雅黑" panose="020B0503020204020204" pitchFamily="34" charset="-122"/>
            <a:ea typeface="微软雅黑" panose="020B0503020204020204" pitchFamily="34" charset="-122"/>
          </a:endParaRPr>
        </a:p>
      </dsp:txBody>
      <dsp:txXfrm>
        <a:off x="9416382" y="3696042"/>
        <a:ext cx="319034" cy="4364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44B11-8261-453A-9B17-4734BF5EBF6F}">
      <dsp:nvSpPr>
        <dsp:cNvPr id="0" name=""/>
        <dsp:cNvSpPr/>
      </dsp:nvSpPr>
      <dsp:spPr>
        <a:xfrm rot="5400000">
          <a:off x="4860746" y="-3036881"/>
          <a:ext cx="811040" cy="7090635"/>
        </a:xfrm>
        <a:prstGeom prst="round2SameRect">
          <a:avLst/>
        </a:prstGeom>
        <a:solidFill>
          <a:srgbClr val="D24132">
            <a:alpha val="5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zh-CN" altLang="zh-CN" sz="1400" b="1" kern="1200" dirty="0">
              <a:solidFill>
                <a:schemeClr val="tx1">
                  <a:lumMod val="75000"/>
                  <a:lumOff val="25000"/>
                </a:schemeClr>
              </a:solidFill>
              <a:latin typeface="微软雅黑" panose="020B0503020204020204" pitchFamily="34" charset="-122"/>
              <a:ea typeface="微软雅黑" panose="020B0503020204020204" pitchFamily="34" charset="-122"/>
            </a:rPr>
            <a:t>员工所负责日常管理的工作区域，可包含作业场所、实物资产和人员。</a:t>
          </a:r>
          <a:r>
            <a:rPr lang="en-US" altLang="zh-CN" sz="1400" b="1" kern="1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400" b="1" kern="1200" dirty="0">
              <a:solidFill>
                <a:schemeClr val="tx1">
                  <a:lumMod val="75000"/>
                  <a:lumOff val="25000"/>
                </a:schemeClr>
              </a:solidFill>
              <a:latin typeface="微软雅黑" panose="020B0503020204020204" pitchFamily="34" charset="-122"/>
              <a:ea typeface="微软雅黑" panose="020B0503020204020204" pitchFamily="34" charset="-122"/>
            </a:rPr>
            <a:t>属地应有明确的范围界限，有具体的管理对象（人、物等），有清晰的标准和要求。</a:t>
          </a:r>
          <a:r>
            <a:rPr lang="zh-CN" altLang="en-US" sz="1400" b="1" kern="1200" dirty="0">
              <a:solidFill>
                <a:schemeClr val="tx1">
                  <a:lumMod val="75000"/>
                  <a:lumOff val="25000"/>
                </a:schemeClr>
              </a:solidFill>
              <a:latin typeface="微软雅黑" panose="020B0503020204020204" pitchFamily="34" charset="-122"/>
              <a:ea typeface="微软雅黑" panose="020B0503020204020204" pitchFamily="34" charset="-122"/>
            </a:rPr>
            <a:t> </a:t>
          </a:r>
        </a:p>
      </dsp:txBody>
      <dsp:txXfrm rot="-5400000">
        <a:off x="1720949" y="142508"/>
        <a:ext cx="7051043" cy="731856"/>
      </dsp:txXfrm>
    </dsp:sp>
    <dsp:sp modelId="{CB4152C8-1536-40D3-8F3F-FAF04D929D6B}">
      <dsp:nvSpPr>
        <dsp:cNvPr id="0" name=""/>
        <dsp:cNvSpPr/>
      </dsp:nvSpPr>
      <dsp:spPr>
        <a:xfrm>
          <a:off x="635" y="1536"/>
          <a:ext cx="1720313" cy="101380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微软雅黑" panose="020B0503020204020204" pitchFamily="34" charset="-122"/>
              <a:ea typeface="微软雅黑" panose="020B0503020204020204" pitchFamily="34" charset="-122"/>
            </a:rPr>
            <a:t>属地</a:t>
          </a:r>
        </a:p>
      </dsp:txBody>
      <dsp:txXfrm>
        <a:off x="50125" y="51026"/>
        <a:ext cx="1621333" cy="914820"/>
      </dsp:txXfrm>
    </dsp:sp>
    <dsp:sp modelId="{229B7BF5-4042-4CEF-9F39-74C1E28A9587}">
      <dsp:nvSpPr>
        <dsp:cNvPr id="0" name=""/>
        <dsp:cNvSpPr/>
      </dsp:nvSpPr>
      <dsp:spPr>
        <a:xfrm rot="5400000">
          <a:off x="4860746" y="-1972390"/>
          <a:ext cx="811040" cy="7090635"/>
        </a:xfrm>
        <a:prstGeom prst="round2SameRect">
          <a:avLst/>
        </a:prstGeom>
        <a:solidFill>
          <a:srgbClr val="F09C2A">
            <a:alpha val="5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zh-CN" sz="1600" b="1" kern="1200" dirty="0">
              <a:solidFill>
                <a:schemeClr val="tx1">
                  <a:lumMod val="75000"/>
                  <a:lumOff val="25000"/>
                </a:schemeClr>
              </a:solidFill>
              <a:latin typeface="微软雅黑" panose="020B0503020204020204" pitchFamily="34" charset="-122"/>
              <a:ea typeface="微软雅黑" panose="020B0503020204020204" pitchFamily="34" charset="-122"/>
            </a:rPr>
            <a:t>对属地内的管理对象按标准和要求进行组织、协调、领导和控制。</a:t>
          </a:r>
          <a:endParaRPr lang="zh-CN" altLang="en-US" sz="1600" b="1" kern="1200" dirty="0">
            <a:solidFill>
              <a:schemeClr val="tx1">
                <a:lumMod val="75000"/>
                <a:lumOff val="25000"/>
              </a:schemeClr>
            </a:solidFill>
            <a:latin typeface="微软雅黑" panose="020B0503020204020204" pitchFamily="34" charset="-122"/>
            <a:ea typeface="微软雅黑" panose="020B0503020204020204" pitchFamily="34" charset="-122"/>
          </a:endParaRPr>
        </a:p>
      </dsp:txBody>
      <dsp:txXfrm rot="-5400000">
        <a:off x="1720949" y="1206999"/>
        <a:ext cx="7051043" cy="731856"/>
      </dsp:txXfrm>
    </dsp:sp>
    <dsp:sp modelId="{CD9D8663-F390-4FD7-B849-475D39F81BE7}">
      <dsp:nvSpPr>
        <dsp:cNvPr id="0" name=""/>
        <dsp:cNvSpPr/>
      </dsp:nvSpPr>
      <dsp:spPr>
        <a:xfrm>
          <a:off x="0" y="1066027"/>
          <a:ext cx="1720313" cy="1013800"/>
        </a:xfrm>
        <a:prstGeom prst="roundRect">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微软雅黑" panose="020B0503020204020204" pitchFamily="34" charset="-122"/>
              <a:ea typeface="微软雅黑" panose="020B0503020204020204" pitchFamily="34" charset="-122"/>
            </a:rPr>
            <a:t>属地管理</a:t>
          </a:r>
        </a:p>
      </dsp:txBody>
      <dsp:txXfrm>
        <a:off x="49490" y="1115517"/>
        <a:ext cx="1621333" cy="914820"/>
      </dsp:txXfrm>
    </dsp:sp>
    <dsp:sp modelId="{44D29FED-DB29-48F4-8096-998436851033}">
      <dsp:nvSpPr>
        <dsp:cNvPr id="0" name=""/>
        <dsp:cNvSpPr/>
      </dsp:nvSpPr>
      <dsp:spPr>
        <a:xfrm rot="5400000">
          <a:off x="4860746" y="-907899"/>
          <a:ext cx="811040" cy="7090635"/>
        </a:xfrm>
        <a:prstGeom prst="round2SameRect">
          <a:avLst/>
        </a:prstGeom>
        <a:solidFill>
          <a:srgbClr val="189A80">
            <a:alpha val="5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CN" altLang="zh-CN" sz="2800" b="1" kern="1200" dirty="0">
              <a:solidFill>
                <a:schemeClr val="tx1">
                  <a:lumMod val="75000"/>
                  <a:lumOff val="25000"/>
                </a:schemeClr>
              </a:solidFill>
              <a:latin typeface="微软雅黑" panose="020B0503020204020204" pitchFamily="34" charset="-122"/>
              <a:ea typeface="微软雅黑" panose="020B0503020204020204" pitchFamily="34" charset="-122"/>
            </a:rPr>
            <a:t>属地的直接管理者。</a:t>
          </a:r>
          <a:endParaRPr lang="zh-CN" altLang="en-US" sz="2800" b="1" kern="1200" dirty="0">
            <a:solidFill>
              <a:schemeClr val="tx1">
                <a:lumMod val="75000"/>
                <a:lumOff val="25000"/>
              </a:schemeClr>
            </a:solidFill>
            <a:latin typeface="微软雅黑" panose="020B0503020204020204" pitchFamily="34" charset="-122"/>
            <a:ea typeface="微软雅黑" panose="020B0503020204020204" pitchFamily="34" charset="-122"/>
          </a:endParaRPr>
        </a:p>
      </dsp:txBody>
      <dsp:txXfrm rot="-5400000">
        <a:off x="1720949" y="2271490"/>
        <a:ext cx="7051043" cy="731856"/>
      </dsp:txXfrm>
    </dsp:sp>
    <dsp:sp modelId="{3DD76E47-6B81-4F49-A46B-F291EF795F88}">
      <dsp:nvSpPr>
        <dsp:cNvPr id="0" name=""/>
        <dsp:cNvSpPr/>
      </dsp:nvSpPr>
      <dsp:spPr>
        <a:xfrm>
          <a:off x="635" y="2130518"/>
          <a:ext cx="1720313" cy="1013800"/>
        </a:xfrm>
        <a:prstGeom prst="roundRect">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微软雅黑" panose="020B0503020204020204" pitchFamily="34" charset="-122"/>
              <a:ea typeface="微软雅黑" panose="020B0503020204020204" pitchFamily="34" charset="-122"/>
            </a:rPr>
            <a:t>属地主管</a:t>
          </a:r>
        </a:p>
      </dsp:txBody>
      <dsp:txXfrm>
        <a:off x="50125" y="2180008"/>
        <a:ext cx="1621333" cy="9148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D9071-B4BF-4C89-ACB5-2B238F34915A}">
      <dsp:nvSpPr>
        <dsp:cNvPr id="0" name=""/>
        <dsp:cNvSpPr/>
      </dsp:nvSpPr>
      <dsp:spPr>
        <a:xfrm>
          <a:off x="1876742" y="0"/>
          <a:ext cx="1876742" cy="1736937"/>
        </a:xfrm>
        <a:prstGeom prst="trapezoid">
          <a:avLst>
            <a:gd name="adj" fmla="val 54024"/>
          </a:avLst>
        </a:prstGeom>
        <a:solidFill>
          <a:srgbClr val="D2413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l" defTabSz="914400" rtl="0" eaLnBrk="1" latinLnBrk="0" hangingPunct="1">
            <a:lnSpc>
              <a:spcPct val="90000"/>
            </a:lnSpc>
            <a:spcBef>
              <a:spcPct val="0"/>
            </a:spcBef>
            <a:spcAft>
              <a:spcPct val="35000"/>
            </a:spcAft>
            <a:buNone/>
          </a:pPr>
          <a:r>
            <a:rPr lang="zh-CN" altLang="en-US" sz="2200" b="1" kern="1200" dirty="0">
              <a:latin typeface="微软雅黑" panose="020B0503020204020204" pitchFamily="34" charset="-122"/>
              <a:ea typeface="微软雅黑" panose="020B0503020204020204" pitchFamily="34" charset="-122"/>
              <a:cs typeface="+mn-cs"/>
            </a:rPr>
            <a:t>      </a:t>
          </a:r>
          <a:endParaRPr lang="en-US" altLang="zh-CN" sz="2200" b="1" kern="1200" dirty="0">
            <a:latin typeface="微软雅黑" panose="020B0503020204020204" pitchFamily="34" charset="-122"/>
            <a:ea typeface="微软雅黑" panose="020B0503020204020204" pitchFamily="34" charset="-122"/>
            <a:cs typeface="+mn-cs"/>
          </a:endParaRPr>
        </a:p>
        <a:p>
          <a:pPr marL="0" lvl="0" indent="0" algn="l" defTabSz="914400" rtl="0" eaLnBrk="1" latinLnBrk="0" hangingPunct="1">
            <a:lnSpc>
              <a:spcPct val="90000"/>
            </a:lnSpc>
            <a:spcBef>
              <a:spcPct val="0"/>
            </a:spcBef>
            <a:spcAft>
              <a:spcPct val="35000"/>
            </a:spcAft>
            <a:buNone/>
          </a:pPr>
          <a:r>
            <a:rPr lang="en-US" altLang="zh-CN" sz="2200" b="1" kern="1200" dirty="0">
              <a:latin typeface="微软雅黑" panose="020B0503020204020204" pitchFamily="34" charset="-122"/>
              <a:ea typeface="微软雅黑" panose="020B0503020204020204" pitchFamily="34" charset="-122"/>
              <a:cs typeface="+mn-cs"/>
            </a:rPr>
            <a:t>     </a:t>
          </a:r>
          <a:r>
            <a:rPr lang="zh-CN" altLang="en-US" sz="2800" b="1" kern="1200" dirty="0">
              <a:solidFill>
                <a:schemeClr val="bg1"/>
              </a:solidFill>
              <a:latin typeface="微软雅黑" panose="020B0503020204020204" pitchFamily="34" charset="-122"/>
              <a:ea typeface="微软雅黑" panose="020B0503020204020204" pitchFamily="34" charset="-122"/>
              <a:cs typeface="+mn-cs"/>
            </a:rPr>
            <a:t>领导层</a:t>
          </a:r>
        </a:p>
      </dsp:txBody>
      <dsp:txXfrm>
        <a:off x="1876742" y="0"/>
        <a:ext cx="1876742" cy="1736937"/>
      </dsp:txXfrm>
    </dsp:sp>
    <dsp:sp modelId="{108BA6BC-9549-45C0-80F2-7F243FB20302}">
      <dsp:nvSpPr>
        <dsp:cNvPr id="0" name=""/>
        <dsp:cNvSpPr/>
      </dsp:nvSpPr>
      <dsp:spPr>
        <a:xfrm>
          <a:off x="938371" y="1736937"/>
          <a:ext cx="3753484" cy="1736937"/>
        </a:xfrm>
        <a:prstGeom prst="trapezoid">
          <a:avLst>
            <a:gd name="adj" fmla="val 54024"/>
          </a:avLst>
        </a:prstGeom>
        <a:solidFill>
          <a:srgbClr val="F09C2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914400" rtl="0" eaLnBrk="1" latinLnBrk="0" hangingPunct="1">
            <a:lnSpc>
              <a:spcPct val="90000"/>
            </a:lnSpc>
            <a:spcBef>
              <a:spcPct val="0"/>
            </a:spcBef>
            <a:spcAft>
              <a:spcPct val="35000"/>
            </a:spcAft>
            <a:buNone/>
          </a:pPr>
          <a:r>
            <a:rPr lang="zh-CN" altLang="en-US" sz="2800" b="1" kern="1200" dirty="0">
              <a:latin typeface="微软雅黑" panose="020B0503020204020204" pitchFamily="34" charset="-122"/>
              <a:ea typeface="微软雅黑" panose="020B0503020204020204" pitchFamily="34" charset="-122"/>
              <a:cs typeface="+mn-cs"/>
            </a:rPr>
            <a:t>    </a:t>
          </a:r>
          <a:r>
            <a:rPr lang="zh-CN" altLang="en-US" sz="2800" b="1" kern="1200" dirty="0">
              <a:solidFill>
                <a:schemeClr val="bg1"/>
              </a:solidFill>
              <a:latin typeface="微软雅黑" panose="020B0503020204020204" pitchFamily="34" charset="-122"/>
              <a:ea typeface="微软雅黑" panose="020B0503020204020204" pitchFamily="34" charset="-122"/>
              <a:cs typeface="+mn-cs"/>
            </a:rPr>
            <a:t>职能部门</a:t>
          </a:r>
        </a:p>
      </dsp:txBody>
      <dsp:txXfrm>
        <a:off x="1595230" y="1736937"/>
        <a:ext cx="2439765" cy="1736937"/>
      </dsp:txXfrm>
    </dsp:sp>
    <dsp:sp modelId="{150F1EA5-3238-4E03-8FE9-DE8D733732AE}">
      <dsp:nvSpPr>
        <dsp:cNvPr id="0" name=""/>
        <dsp:cNvSpPr/>
      </dsp:nvSpPr>
      <dsp:spPr>
        <a:xfrm>
          <a:off x="0" y="3473874"/>
          <a:ext cx="5630227" cy="1736937"/>
        </a:xfrm>
        <a:prstGeom prst="trapezoid">
          <a:avLst>
            <a:gd name="adj" fmla="val 54024"/>
          </a:avLst>
        </a:prstGeom>
        <a:solidFill>
          <a:srgbClr val="189A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914400" rtl="0" eaLnBrk="1" latinLnBrk="0" hangingPunct="1">
            <a:lnSpc>
              <a:spcPct val="90000"/>
            </a:lnSpc>
            <a:spcBef>
              <a:spcPct val="0"/>
            </a:spcBef>
            <a:spcAft>
              <a:spcPct val="35000"/>
            </a:spcAft>
            <a:buNone/>
          </a:pPr>
          <a:r>
            <a:rPr lang="zh-CN" altLang="en-US" sz="2800" b="1" kern="1200" dirty="0">
              <a:solidFill>
                <a:schemeClr val="bg1"/>
              </a:solidFill>
              <a:latin typeface="微软雅黑" panose="020B0503020204020204" pitchFamily="34" charset="-122"/>
              <a:ea typeface="微软雅黑" panose="020B0503020204020204" pitchFamily="34" charset="-122"/>
              <a:cs typeface="+mn-cs"/>
            </a:rPr>
            <a:t>         基层员工</a:t>
          </a:r>
        </a:p>
      </dsp:txBody>
      <dsp:txXfrm>
        <a:off x="985289" y="3473874"/>
        <a:ext cx="3659647" cy="173693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E0112-2BA6-460F-87A1-ED77EB2C730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CD471-7219-4977-BEB0-CF91D9F9E7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DF4DC65-FC0A-4DC8-B4E9-C96F66DDC842}" type="slidenum">
              <a:rPr lang="zh-CN" altLang="en-US" sz="1200"/>
            </a:fld>
            <a:endParaRPr lang="en-US" altLang="zh-CN" sz="1200"/>
          </a:p>
        </p:txBody>
      </p:sp>
      <p:sp>
        <p:nvSpPr>
          <p:cNvPr id="36867" name="Rectangle 2"/>
          <p:cNvSpPr>
            <a:spLocks noGrp="1" noRot="1" noChangeAspect="1" noChangeArrowheads="1" noTextEdit="1"/>
          </p:cNvSpPr>
          <p:nvPr>
            <p:ph type="sldImg"/>
          </p:nvPr>
        </p:nvSpPr>
        <p:spPr/>
      </p:sp>
      <p:sp>
        <p:nvSpPr>
          <p:cNvPr id="36868" name="Rectangle 3"/>
          <p:cNvSpPr>
            <a:spLocks noGrp="1" noChangeArrowheads="1"/>
          </p:cNvSpPr>
          <p:nvPr>
            <p:ph type="body" idx="1"/>
          </p:nvPr>
        </p:nvSpPr>
        <p:spPr>
          <a:xfrm>
            <a:off x="0" y="4211638"/>
            <a:ext cx="6742113" cy="5084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zh-CN" sz="800" b="1" u="sng">
                <a:solidFill>
                  <a:srgbClr val="FF0000"/>
                </a:solidFill>
              </a:rPr>
              <a:t>The main points to stress in this Segment are:</a:t>
            </a:r>
            <a:endParaRPr lang="en-US" altLang="zh-CN" sz="800" b="1" u="sng">
              <a:solidFill>
                <a:srgbClr val="FF0000"/>
              </a:solidFill>
            </a:endParaRPr>
          </a:p>
          <a:p>
            <a:pPr lvl="1" eaLnBrk="1" hangingPunct="1">
              <a:lnSpc>
                <a:spcPct val="80000"/>
              </a:lnSpc>
              <a:buFontTx/>
              <a:buChar char="•"/>
            </a:pPr>
            <a:r>
              <a:rPr lang="en-US" altLang="zh-CN" sz="800" b="1" u="sng">
                <a:solidFill>
                  <a:srgbClr val="FF0000"/>
                </a:solidFill>
              </a:rPr>
              <a:t> Being a Safety Leader and what it takes to be one</a:t>
            </a:r>
            <a:endParaRPr lang="en-US" altLang="zh-CN" sz="800" b="1" u="sng">
              <a:solidFill>
                <a:srgbClr val="FF0000"/>
              </a:solidFill>
            </a:endParaRPr>
          </a:p>
          <a:p>
            <a:pPr lvl="1" eaLnBrk="1" hangingPunct="1">
              <a:lnSpc>
                <a:spcPct val="80000"/>
              </a:lnSpc>
              <a:buFontTx/>
              <a:buChar char="•"/>
            </a:pPr>
            <a:r>
              <a:rPr lang="en-US" altLang="zh-CN" sz="800" b="1" u="sng">
                <a:solidFill>
                  <a:srgbClr val="FF0000"/>
                </a:solidFill>
              </a:rPr>
              <a:t> The most important quality of being a leader is CARING about people</a:t>
            </a:r>
            <a:endParaRPr lang="en-US" altLang="zh-CN" sz="800" b="1" u="sng">
              <a:solidFill>
                <a:srgbClr val="FF0000"/>
              </a:solidFill>
            </a:endParaRPr>
          </a:p>
          <a:p>
            <a:pPr eaLnBrk="1" hangingPunct="1">
              <a:lnSpc>
                <a:spcPct val="80000"/>
              </a:lnSpc>
            </a:pPr>
            <a:r>
              <a:rPr lang="en-US" altLang="zh-CN" sz="800" b="1" u="sng"/>
              <a:t>What is a Safety Leader?</a:t>
            </a:r>
            <a:endParaRPr lang="en-US" altLang="zh-CN" sz="800" b="1" u="sng"/>
          </a:p>
          <a:p>
            <a:pPr lvl="1" eaLnBrk="1" hangingPunct="1">
              <a:lnSpc>
                <a:spcPct val="80000"/>
              </a:lnSpc>
              <a:buFontTx/>
              <a:buChar char="•"/>
            </a:pPr>
            <a:r>
              <a:rPr lang="en-US" altLang="zh-CN" sz="800" b="1"/>
              <a:t> Begin by asking how many safety leaders are in the class today.  Have them do so by a show of hands.</a:t>
            </a:r>
            <a:endParaRPr lang="en-US" altLang="zh-CN" sz="800" b="1"/>
          </a:p>
          <a:p>
            <a:pPr lvl="2" eaLnBrk="1" hangingPunct="1">
              <a:lnSpc>
                <a:spcPct val="80000"/>
              </a:lnSpc>
            </a:pPr>
            <a:r>
              <a:rPr lang="en-US" altLang="zh-CN" sz="800" b="1" u="sng">
                <a:solidFill>
                  <a:srgbClr val="FF0000"/>
                </a:solidFill>
              </a:rPr>
              <a:t>Normally, there will be a large number of hands raised.</a:t>
            </a:r>
            <a:r>
              <a:rPr lang="en-US" altLang="zh-CN" sz="800" b="1" u="sng"/>
              <a:t>  </a:t>
            </a:r>
            <a:endParaRPr lang="en-US" altLang="zh-CN" sz="800" b="1" u="sng"/>
          </a:p>
          <a:p>
            <a:pPr lvl="1" eaLnBrk="1" hangingPunct="1">
              <a:lnSpc>
                <a:spcPct val="80000"/>
              </a:lnSpc>
              <a:buFontTx/>
              <a:buChar char="•"/>
            </a:pPr>
            <a:r>
              <a:rPr lang="en-US" altLang="zh-CN" sz="800" b="1"/>
              <a:t> Pick out a younger participant and ask them how they can be a Safety Leader if they don’t have years and years of experience.  </a:t>
            </a:r>
            <a:endParaRPr lang="en-US" altLang="zh-CN" sz="800" b="1"/>
          </a:p>
          <a:p>
            <a:pPr lvl="1" eaLnBrk="1" hangingPunct="1">
              <a:lnSpc>
                <a:spcPct val="80000"/>
              </a:lnSpc>
              <a:buFontTx/>
              <a:buChar char="•"/>
            </a:pPr>
            <a:r>
              <a:rPr lang="en-US" altLang="zh-CN" sz="800" b="1"/>
              <a:t> Pick out a participant who is an employee of a contractor and ask them how they can be a Safety Leader since they do not work for COOEC.</a:t>
            </a:r>
            <a:endParaRPr lang="en-US" altLang="zh-CN" sz="800" b="1"/>
          </a:p>
          <a:p>
            <a:pPr lvl="1" eaLnBrk="1" hangingPunct="1">
              <a:lnSpc>
                <a:spcPct val="80000"/>
              </a:lnSpc>
              <a:buFontTx/>
              <a:buChar char="•"/>
            </a:pPr>
            <a:r>
              <a:rPr lang="en-US" altLang="zh-CN" sz="800" b="1"/>
              <a:t> The points you need to really impress upon them are;</a:t>
            </a:r>
            <a:endParaRPr lang="en-US" altLang="zh-CN" sz="800" b="1"/>
          </a:p>
          <a:p>
            <a:pPr lvl="3" eaLnBrk="1" hangingPunct="1">
              <a:lnSpc>
                <a:spcPct val="80000"/>
              </a:lnSpc>
              <a:buFontTx/>
              <a:buChar char="•"/>
            </a:pPr>
            <a:r>
              <a:rPr lang="en-US" altLang="zh-CN" sz="800" b="1"/>
              <a:t> That anyone in the organization can be a Safety Leader.  </a:t>
            </a:r>
            <a:endParaRPr lang="en-US" altLang="zh-CN" sz="800" b="1"/>
          </a:p>
          <a:p>
            <a:pPr lvl="3" eaLnBrk="1" hangingPunct="1">
              <a:lnSpc>
                <a:spcPct val="80000"/>
              </a:lnSpc>
              <a:buFontTx/>
              <a:buChar char="•"/>
            </a:pPr>
            <a:r>
              <a:rPr lang="en-US" altLang="zh-CN" sz="800" b="1"/>
              <a:t> Years of experience don’t make you a Safety Leader</a:t>
            </a:r>
            <a:endParaRPr lang="en-US" altLang="zh-CN" sz="800" b="1"/>
          </a:p>
          <a:p>
            <a:pPr lvl="3" eaLnBrk="1" hangingPunct="1">
              <a:lnSpc>
                <a:spcPct val="80000"/>
              </a:lnSpc>
              <a:buFontTx/>
              <a:buChar char="•"/>
            </a:pPr>
            <a:r>
              <a:rPr lang="en-US" altLang="zh-CN" sz="800" b="1"/>
              <a:t> Position or job title do not make you a Safety Leader</a:t>
            </a:r>
            <a:endParaRPr lang="en-US" altLang="zh-CN" sz="800" b="1"/>
          </a:p>
          <a:p>
            <a:pPr lvl="3" eaLnBrk="1" hangingPunct="1">
              <a:lnSpc>
                <a:spcPct val="80000"/>
              </a:lnSpc>
              <a:buFontTx/>
              <a:buChar char="•"/>
            </a:pPr>
            <a:r>
              <a:rPr lang="en-US" altLang="zh-CN" sz="800" b="1"/>
              <a:t> Working for ConocoPhillips does not make you a Safety Leader</a:t>
            </a:r>
            <a:endParaRPr lang="en-US" altLang="zh-CN" sz="800" b="1"/>
          </a:p>
          <a:p>
            <a:pPr lvl="3" eaLnBrk="1" hangingPunct="1">
              <a:lnSpc>
                <a:spcPct val="80000"/>
              </a:lnSpc>
              <a:buFontTx/>
              <a:buChar char="•"/>
            </a:pPr>
            <a:r>
              <a:rPr lang="en-US" altLang="zh-CN" sz="800" b="1"/>
              <a:t> What makes you a Safety Leader is you deciding not to let yourself or anyone you work with/around get hurt</a:t>
            </a:r>
            <a:endParaRPr lang="en-US" altLang="zh-CN" sz="800" b="1"/>
          </a:p>
          <a:p>
            <a:pPr lvl="1" eaLnBrk="1" hangingPunct="1">
              <a:lnSpc>
                <a:spcPct val="80000"/>
              </a:lnSpc>
              <a:buFontTx/>
              <a:buChar char="•"/>
            </a:pPr>
            <a:r>
              <a:rPr lang="en-US" altLang="zh-CN" sz="800" b="1"/>
              <a:t> Tell them that you are glad to see so many Safety Leaders in the group because you really need their help in answering another question.</a:t>
            </a:r>
            <a:endParaRPr lang="en-US" altLang="zh-CN" sz="800" b="1"/>
          </a:p>
          <a:p>
            <a:pPr lvl="1" eaLnBrk="1" hangingPunct="1">
              <a:lnSpc>
                <a:spcPct val="80000"/>
              </a:lnSpc>
              <a:buFontTx/>
              <a:buChar char="•"/>
            </a:pPr>
            <a:r>
              <a:rPr lang="en-US" altLang="zh-CN" sz="800" b="1"/>
              <a:t> Ask them for their definition of a Safety Leader  (</a:t>
            </a:r>
            <a:r>
              <a:rPr lang="en-US" altLang="zh-CN" sz="800" b="1">
                <a:solidFill>
                  <a:srgbClr val="FF0000"/>
                </a:solidFill>
              </a:rPr>
              <a:t>you might tell them that they should be able to define what a Safety Leader is if they answered that they are a Safety Leader</a:t>
            </a:r>
            <a:r>
              <a:rPr lang="en-US" altLang="zh-CN" sz="800" b="1"/>
              <a:t>).  </a:t>
            </a:r>
            <a:endParaRPr lang="en-US" altLang="zh-CN" sz="800" b="1"/>
          </a:p>
          <a:p>
            <a:pPr lvl="1" eaLnBrk="1" hangingPunct="1">
              <a:lnSpc>
                <a:spcPct val="80000"/>
              </a:lnSpc>
              <a:buFontTx/>
              <a:buChar char="•"/>
            </a:pPr>
            <a:r>
              <a:rPr lang="en-US" altLang="zh-CN" sz="800" b="1"/>
              <a:t> Solicit and listen to answers from around the room.  </a:t>
            </a:r>
            <a:endParaRPr lang="en-US" altLang="zh-CN" sz="800" b="1"/>
          </a:p>
          <a:p>
            <a:pPr lvl="1" eaLnBrk="1" hangingPunct="1">
              <a:lnSpc>
                <a:spcPct val="80000"/>
              </a:lnSpc>
              <a:buFontTx/>
              <a:buChar char="•"/>
            </a:pPr>
            <a:r>
              <a:rPr lang="en-US" altLang="zh-CN" sz="800" b="1">
                <a:solidFill>
                  <a:srgbClr val="FF0000"/>
                </a:solidFill>
              </a:rPr>
              <a:t> Don’t tell anyone that they are wrong for their answers.</a:t>
            </a:r>
            <a:endParaRPr lang="en-US" altLang="zh-CN" sz="800" b="1">
              <a:solidFill>
                <a:srgbClr val="FF0000"/>
              </a:solidFill>
            </a:endParaRPr>
          </a:p>
          <a:p>
            <a:pPr eaLnBrk="1" hangingPunct="1">
              <a:lnSpc>
                <a:spcPct val="80000"/>
              </a:lnSpc>
            </a:pPr>
            <a:endParaRPr lang="zh-CN" altLang="en-US" sz="800"/>
          </a:p>
          <a:p>
            <a:pPr eaLnBrk="1" hangingPunct="1">
              <a:lnSpc>
                <a:spcPct val="80000"/>
              </a:lnSpc>
            </a:pPr>
            <a:endParaRPr lang="zh-CN" altLang="en-US" sz="800"/>
          </a:p>
          <a:p>
            <a:pPr eaLnBrk="1" hangingPunct="1">
              <a:lnSpc>
                <a:spcPct val="80000"/>
              </a:lnSpc>
            </a:pPr>
            <a:r>
              <a:rPr lang="zh-CN" altLang="en-US" sz="800" b="1" u="sng">
                <a:solidFill>
                  <a:srgbClr val="FF0000"/>
                </a:solidFill>
              </a:rPr>
              <a:t>本节需要强调的要点是</a:t>
            </a:r>
            <a:r>
              <a:rPr lang="en-US" altLang="zh-CN" sz="800" b="1" u="sng">
                <a:solidFill>
                  <a:srgbClr val="FF0000"/>
                </a:solidFill>
              </a:rPr>
              <a:t>:</a:t>
            </a:r>
            <a:endParaRPr lang="en-US" altLang="zh-CN" sz="800" b="1" u="sng">
              <a:solidFill>
                <a:srgbClr val="FF0000"/>
              </a:solidFill>
            </a:endParaRPr>
          </a:p>
          <a:p>
            <a:pPr lvl="1" eaLnBrk="1" hangingPunct="1">
              <a:lnSpc>
                <a:spcPct val="80000"/>
              </a:lnSpc>
              <a:buFontTx/>
              <a:buChar char="•"/>
            </a:pPr>
            <a:r>
              <a:rPr lang="en-US" altLang="zh-CN" sz="800" b="1" u="sng">
                <a:solidFill>
                  <a:srgbClr val="FF0000"/>
                </a:solidFill>
              </a:rPr>
              <a:t> </a:t>
            </a:r>
            <a:r>
              <a:rPr lang="zh-CN" altLang="en-US" sz="800" b="1" u="sng">
                <a:solidFill>
                  <a:srgbClr val="FF0000"/>
                </a:solidFill>
              </a:rPr>
              <a:t>做一个安全领导以及如何才能够成为一个安全领导</a:t>
            </a:r>
            <a:endParaRPr lang="en-US" altLang="zh-CN" sz="800" b="1" u="sng">
              <a:solidFill>
                <a:srgbClr val="FF0000"/>
              </a:solidFill>
            </a:endParaRPr>
          </a:p>
          <a:p>
            <a:pPr lvl="1" eaLnBrk="1" hangingPunct="1">
              <a:lnSpc>
                <a:spcPct val="80000"/>
              </a:lnSpc>
              <a:buFontTx/>
              <a:buChar char="•"/>
            </a:pPr>
            <a:r>
              <a:rPr lang="en-US" altLang="zh-CN" sz="800" b="1" u="sng">
                <a:solidFill>
                  <a:srgbClr val="FF0000"/>
                </a:solidFill>
              </a:rPr>
              <a:t> </a:t>
            </a:r>
            <a:r>
              <a:rPr lang="zh-CN" altLang="en-US" sz="800" b="1" u="sng">
                <a:solidFill>
                  <a:srgbClr val="FF0000"/>
                </a:solidFill>
              </a:rPr>
              <a:t>做一个安全领导的最重要品质是要：关心人</a:t>
            </a:r>
            <a:endParaRPr lang="en-US" altLang="zh-CN" sz="800" b="1" u="sng">
              <a:solidFill>
                <a:srgbClr val="FF0000"/>
              </a:solidFill>
            </a:endParaRPr>
          </a:p>
          <a:p>
            <a:pPr eaLnBrk="1" hangingPunct="1">
              <a:lnSpc>
                <a:spcPct val="80000"/>
              </a:lnSpc>
            </a:pPr>
            <a:r>
              <a:rPr lang="zh-CN" altLang="en-US" sz="800" b="1" u="sng"/>
              <a:t>什么是安全领导</a:t>
            </a:r>
            <a:r>
              <a:rPr lang="en-US" altLang="zh-CN" sz="800" b="1" u="sng"/>
              <a:t>?</a:t>
            </a:r>
            <a:endParaRPr lang="en-US" altLang="zh-CN" sz="800" b="1" u="sng"/>
          </a:p>
          <a:p>
            <a:pPr lvl="1" eaLnBrk="1" hangingPunct="1">
              <a:lnSpc>
                <a:spcPct val="80000"/>
              </a:lnSpc>
              <a:buFontTx/>
              <a:buChar char="•"/>
            </a:pPr>
            <a:r>
              <a:rPr lang="en-US" altLang="zh-CN" sz="800" b="1"/>
              <a:t> </a:t>
            </a:r>
            <a:r>
              <a:rPr lang="zh-CN" altLang="en-US" sz="800" b="1"/>
              <a:t>问在座的有多少是安全领导 － 让大家举手。</a:t>
            </a:r>
            <a:endParaRPr lang="en-US" altLang="zh-CN" sz="800" b="1"/>
          </a:p>
          <a:p>
            <a:pPr lvl="2" eaLnBrk="1" hangingPunct="1">
              <a:lnSpc>
                <a:spcPct val="80000"/>
              </a:lnSpc>
            </a:pPr>
            <a:r>
              <a:rPr lang="zh-CN" altLang="en-US" sz="800" b="1" u="sng">
                <a:solidFill>
                  <a:srgbClr val="FF0000"/>
                </a:solidFill>
              </a:rPr>
              <a:t>通常很多人都会举手的。</a:t>
            </a:r>
            <a:r>
              <a:rPr lang="en-US" altLang="zh-CN" sz="800" b="1" u="sng"/>
              <a:t>  </a:t>
            </a:r>
            <a:endParaRPr lang="en-US" altLang="zh-CN" sz="800" b="1" u="sng"/>
          </a:p>
          <a:p>
            <a:pPr lvl="1" eaLnBrk="1" hangingPunct="1">
              <a:lnSpc>
                <a:spcPct val="80000"/>
              </a:lnSpc>
              <a:buFontTx/>
              <a:buChar char="•"/>
            </a:pPr>
            <a:r>
              <a:rPr lang="zh-CN" altLang="en-US" sz="800" b="1"/>
              <a:t>问一个比较年轻的参见人员，并问他如果他没有足够的经验，如何才能成为一个安全的领导者</a:t>
            </a:r>
            <a:r>
              <a:rPr lang="en-US" altLang="zh-CN" sz="800" b="1"/>
              <a:t>.  </a:t>
            </a:r>
            <a:endParaRPr lang="en-US" altLang="zh-CN" sz="800" b="1"/>
          </a:p>
          <a:p>
            <a:pPr lvl="1" eaLnBrk="1" hangingPunct="1">
              <a:lnSpc>
                <a:spcPct val="80000"/>
              </a:lnSpc>
              <a:buFontTx/>
              <a:buChar char="•"/>
            </a:pPr>
            <a:r>
              <a:rPr lang="zh-CN" altLang="en-US" sz="800" b="1"/>
              <a:t>找一个承包商的员工，由于他不是</a:t>
            </a:r>
            <a:r>
              <a:rPr lang="en-US" altLang="zh-CN" sz="800" b="1"/>
              <a:t>COOEC</a:t>
            </a:r>
            <a:r>
              <a:rPr lang="zh-CN" altLang="en-US" sz="800" b="1"/>
              <a:t>的员工，问他如何才能成为一个安全领导</a:t>
            </a:r>
            <a:r>
              <a:rPr lang="en-US" altLang="zh-CN" sz="800" b="1"/>
              <a:t>.</a:t>
            </a:r>
            <a:endParaRPr lang="en-US" altLang="zh-CN" sz="800" b="1"/>
          </a:p>
          <a:p>
            <a:pPr lvl="1" eaLnBrk="1" hangingPunct="1">
              <a:lnSpc>
                <a:spcPct val="80000"/>
              </a:lnSpc>
              <a:buFontTx/>
              <a:buChar char="•"/>
            </a:pPr>
            <a:r>
              <a:rPr lang="zh-CN" altLang="en-US" sz="800" b="1"/>
              <a:t>教员需要强调的要点是</a:t>
            </a:r>
            <a:r>
              <a:rPr lang="en-US" altLang="zh-CN" sz="800" b="1"/>
              <a:t>;</a:t>
            </a:r>
            <a:endParaRPr lang="en-US" altLang="zh-CN" sz="800" b="1"/>
          </a:p>
          <a:p>
            <a:pPr lvl="3" eaLnBrk="1" hangingPunct="1">
              <a:lnSpc>
                <a:spcPct val="80000"/>
              </a:lnSpc>
              <a:buFontTx/>
              <a:buChar char="•"/>
            </a:pPr>
            <a:r>
              <a:rPr lang="en-US" altLang="zh-CN" sz="800" b="1"/>
              <a:t> </a:t>
            </a:r>
            <a:r>
              <a:rPr lang="zh-CN" altLang="en-US" sz="800" b="1"/>
              <a:t>企业中的任何人都能够成为安全领导</a:t>
            </a:r>
            <a:r>
              <a:rPr lang="en-US" altLang="zh-CN" sz="800" b="1"/>
              <a:t>  </a:t>
            </a:r>
            <a:endParaRPr lang="en-US" altLang="zh-CN" sz="800" b="1"/>
          </a:p>
          <a:p>
            <a:pPr lvl="3" eaLnBrk="1" hangingPunct="1">
              <a:lnSpc>
                <a:spcPct val="80000"/>
              </a:lnSpc>
              <a:buFontTx/>
              <a:buChar char="•"/>
            </a:pPr>
            <a:r>
              <a:rPr lang="en-US" altLang="zh-CN" sz="800" b="1"/>
              <a:t> </a:t>
            </a:r>
            <a:r>
              <a:rPr lang="zh-CN" altLang="en-US" sz="800" b="1"/>
              <a:t>有多年的工作经验并不能使你自然的成为安全的领导者</a:t>
            </a:r>
            <a:endParaRPr lang="en-US" altLang="zh-CN" sz="800" b="1"/>
          </a:p>
          <a:p>
            <a:pPr lvl="3" eaLnBrk="1" hangingPunct="1">
              <a:lnSpc>
                <a:spcPct val="80000"/>
              </a:lnSpc>
              <a:buFontTx/>
              <a:buChar char="•"/>
            </a:pPr>
            <a:r>
              <a:rPr lang="en-US" altLang="zh-CN" sz="800" b="1"/>
              <a:t> </a:t>
            </a:r>
            <a:r>
              <a:rPr lang="zh-CN" altLang="en-US" sz="800" b="1"/>
              <a:t>工作岗位或者职位不能使你自然的成为安全的领导者</a:t>
            </a:r>
            <a:endParaRPr lang="en-US" altLang="zh-CN" sz="800" b="1"/>
          </a:p>
          <a:p>
            <a:pPr lvl="3" eaLnBrk="1" hangingPunct="1">
              <a:lnSpc>
                <a:spcPct val="80000"/>
              </a:lnSpc>
              <a:buFontTx/>
              <a:buChar char="•"/>
            </a:pPr>
            <a:r>
              <a:rPr lang="en-US" altLang="zh-CN" sz="800" b="1"/>
              <a:t> </a:t>
            </a:r>
            <a:r>
              <a:rPr lang="zh-CN" altLang="en-US" sz="800" b="1"/>
              <a:t>为康菲工作也不能使你自然的成为安全的领导者</a:t>
            </a:r>
            <a:endParaRPr lang="en-US" altLang="zh-CN" sz="800" b="1"/>
          </a:p>
          <a:p>
            <a:pPr lvl="3" eaLnBrk="1" hangingPunct="1">
              <a:lnSpc>
                <a:spcPct val="80000"/>
              </a:lnSpc>
              <a:buFontTx/>
              <a:buChar char="•"/>
            </a:pPr>
            <a:r>
              <a:rPr lang="en-US" altLang="zh-CN" sz="800" b="1"/>
              <a:t> </a:t>
            </a:r>
            <a:r>
              <a:rPr lang="zh-CN" altLang="en-US" sz="800" b="1"/>
              <a:t>如果你想要成为安全的领导者，你必须下决心不让你自己或者任何在你周围工作的人员不受伤害</a:t>
            </a:r>
            <a:endParaRPr lang="en-US" altLang="zh-CN" sz="800" b="1"/>
          </a:p>
          <a:p>
            <a:pPr lvl="1" eaLnBrk="1" hangingPunct="1">
              <a:lnSpc>
                <a:spcPct val="80000"/>
              </a:lnSpc>
              <a:buFontTx/>
              <a:buChar char="•"/>
            </a:pPr>
            <a:r>
              <a:rPr lang="en-US" altLang="zh-CN" sz="800" b="1"/>
              <a:t> </a:t>
            </a:r>
            <a:r>
              <a:rPr lang="zh-CN" altLang="en-US" sz="800" b="1"/>
              <a:t>告诉大家你很开心见到在座的有那么多的安全领导 －</a:t>
            </a:r>
            <a:r>
              <a:rPr lang="zh-CN" altLang="en-US" sz="800" b="1" u="sng"/>
              <a:t>因为你需要他们回答另外一个问题</a:t>
            </a:r>
            <a:r>
              <a:rPr lang="en-US" altLang="zh-CN" sz="800" b="1" u="sng"/>
              <a:t>.</a:t>
            </a:r>
            <a:endParaRPr lang="en-US" altLang="zh-CN" sz="800" b="1" u="sng"/>
          </a:p>
          <a:p>
            <a:pPr lvl="1" eaLnBrk="1" hangingPunct="1">
              <a:lnSpc>
                <a:spcPct val="80000"/>
              </a:lnSpc>
              <a:buFontTx/>
              <a:buChar char="•"/>
            </a:pPr>
            <a:r>
              <a:rPr lang="en-US" altLang="zh-CN" sz="800" b="1"/>
              <a:t> </a:t>
            </a:r>
            <a:r>
              <a:rPr lang="zh-CN" altLang="en-US" sz="800" b="1"/>
              <a:t>让他们定义什么是安全领导</a:t>
            </a:r>
            <a:r>
              <a:rPr lang="en-US" altLang="zh-CN" sz="800" b="1"/>
              <a:t>  (</a:t>
            </a:r>
            <a:r>
              <a:rPr lang="zh-CN" altLang="en-US" sz="800" b="1"/>
              <a:t>也许需要告诉他们，由于他们认为自己是安全的领导者，他们应该知道什么是安全的领导者</a:t>
            </a:r>
            <a:r>
              <a:rPr lang="en-US" altLang="zh-CN" sz="800" b="1"/>
              <a:t>)</a:t>
            </a:r>
            <a:r>
              <a:rPr lang="zh-CN" altLang="en-US" sz="800" b="1"/>
              <a:t>。</a:t>
            </a:r>
            <a:endParaRPr lang="zh-CN" altLang="en-US" sz="800" b="1"/>
          </a:p>
          <a:p>
            <a:pPr lvl="1" eaLnBrk="1" hangingPunct="1">
              <a:lnSpc>
                <a:spcPct val="80000"/>
              </a:lnSpc>
              <a:buFontTx/>
              <a:buChar char="•"/>
            </a:pPr>
            <a:r>
              <a:rPr lang="zh-CN" altLang="en-US" sz="800" b="1"/>
              <a:t>诚恳的 听取大家对安全领导的定义</a:t>
            </a:r>
            <a:r>
              <a:rPr lang="en-US" altLang="zh-CN" sz="800" b="1"/>
              <a:t>  </a:t>
            </a:r>
            <a:endParaRPr lang="en-US" altLang="zh-CN" sz="800" b="1"/>
          </a:p>
          <a:p>
            <a:pPr lvl="1" eaLnBrk="1" hangingPunct="1">
              <a:lnSpc>
                <a:spcPct val="80000"/>
              </a:lnSpc>
              <a:buFontTx/>
              <a:buChar char="•"/>
            </a:pPr>
            <a:r>
              <a:rPr lang="en-US" altLang="zh-CN" sz="800" b="1">
                <a:solidFill>
                  <a:srgbClr val="FF0000"/>
                </a:solidFill>
              </a:rPr>
              <a:t> </a:t>
            </a:r>
            <a:r>
              <a:rPr lang="zh-CN" altLang="en-US" sz="800" b="1">
                <a:solidFill>
                  <a:srgbClr val="FF0000"/>
                </a:solidFill>
              </a:rPr>
              <a:t>不要说任何人的答案是错误的</a:t>
            </a:r>
            <a:endParaRPr lang="en-US" altLang="zh-CN" sz="800" b="1">
              <a:solidFill>
                <a:srgbClr val="FF0000"/>
              </a:solidFill>
            </a:endParaRPr>
          </a:p>
          <a:p>
            <a:pPr eaLnBrk="1" hangingPunct="1">
              <a:lnSpc>
                <a:spcPct val="80000"/>
              </a:lnSpc>
            </a:pPr>
            <a:endParaRPr lang="zh-CN" altLang="en-US" sz="800"/>
          </a:p>
          <a:p>
            <a:pPr eaLnBrk="1" hangingPunct="1">
              <a:lnSpc>
                <a:spcPct val="80000"/>
              </a:lnSpc>
            </a:pPr>
            <a:endParaRPr lang="zh-CN" altLang="en-US"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F64E5B3-1A6F-46E3-BAEC-D228C9934F1F}" type="slidenum">
              <a:rPr lang="zh-CN" altLang="en-US" sz="1200"/>
            </a:fld>
            <a:endParaRPr lang="en-US" altLang="zh-CN" sz="1200"/>
          </a:p>
        </p:txBody>
      </p:sp>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t> </a:t>
            </a:r>
            <a:r>
              <a:rPr lang="en-US" altLang="zh-CN"/>
              <a:t>A </a:t>
            </a:r>
            <a:r>
              <a:rPr lang="en-US" altLang="zh-CN" b="1" u="sng">
                <a:solidFill>
                  <a:srgbClr val="FF3300"/>
                </a:solidFill>
              </a:rPr>
              <a:t>Safety Leader</a:t>
            </a:r>
            <a:r>
              <a:rPr lang="en-US" altLang="zh-CN"/>
              <a:t> can be   defined as:</a:t>
            </a:r>
            <a:endParaRPr lang="en-US" altLang="zh-CN"/>
          </a:p>
          <a:p>
            <a:pPr eaLnBrk="1" hangingPunct="1"/>
            <a:r>
              <a:rPr lang="en-US" altLang="zh-CN"/>
              <a:t> </a:t>
            </a:r>
            <a:endParaRPr lang="en-US" altLang="zh-CN"/>
          </a:p>
          <a:p>
            <a:pPr eaLnBrk="1" hangingPunct="1"/>
            <a:r>
              <a:rPr lang="en-US" altLang="zh-CN" b="1" i="1"/>
              <a:t> </a:t>
            </a:r>
            <a:r>
              <a:rPr lang="en-US" altLang="zh-CN" b="1" i="1">
                <a:latin typeface="Tahoma" panose="020B0604030504040204" pitchFamily="34" charset="0"/>
              </a:rPr>
              <a:t>“</a:t>
            </a:r>
            <a:r>
              <a:rPr lang="en-US" altLang="zh-CN" b="1" i="1"/>
              <a:t> </a:t>
            </a:r>
            <a:r>
              <a:rPr lang="en-US" altLang="zh-CN" b="1" i="1" u="sng"/>
              <a:t>a person who</a:t>
            </a:r>
            <a:r>
              <a:rPr lang="en-US" altLang="zh-CN" b="1" i="1" u="sng">
                <a:solidFill>
                  <a:srgbClr val="FF5050"/>
                </a:solidFill>
              </a:rPr>
              <a:t> CARES </a:t>
            </a:r>
            <a:r>
              <a:rPr lang="en-US" altLang="zh-CN" b="1" i="1" u="sng"/>
              <a:t>enough to take the action to keep</a:t>
            </a:r>
            <a:r>
              <a:rPr lang="en-US" altLang="zh-CN" b="1" i="1" u="sng">
                <a:solidFill>
                  <a:srgbClr val="FF5050"/>
                </a:solidFill>
              </a:rPr>
              <a:t> THEMSELVES &amp; OTHERS  </a:t>
            </a:r>
            <a:r>
              <a:rPr lang="en-US" altLang="zh-CN" b="1" i="1" u="sng"/>
              <a:t>free from danger or injury through guidance, persuasion, direction and/or setting the example</a:t>
            </a:r>
            <a:r>
              <a:rPr lang="en-US" altLang="zh-CN" b="1" i="1" u="sng">
                <a:latin typeface="Tahoma" panose="020B0604030504040204" pitchFamily="34" charset="0"/>
              </a:rPr>
              <a:t>”</a:t>
            </a:r>
            <a:r>
              <a:rPr lang="en-US" altLang="zh-CN" b="1" i="1" u="sng"/>
              <a:t>.  </a:t>
            </a:r>
            <a:endParaRPr lang="en-US" altLang="zh-CN"/>
          </a:p>
          <a:p>
            <a:pPr eaLnBrk="1" hangingPunct="1"/>
            <a:endParaRPr lang="zh-CN" altLang="en-US" u="sng"/>
          </a:p>
          <a:p>
            <a:pPr eaLnBrk="1" hangingPunct="1"/>
            <a:r>
              <a:rPr lang="zh-CN" altLang="en-US" u="sng"/>
              <a:t>安全领导的最后定义</a:t>
            </a:r>
            <a:r>
              <a:rPr lang="en-US" altLang="zh-CN"/>
              <a:t>:</a:t>
            </a:r>
            <a:endParaRPr lang="en-US" altLang="zh-CN"/>
          </a:p>
          <a:p>
            <a:pPr eaLnBrk="1" hangingPunct="1"/>
            <a:r>
              <a:rPr lang="en-US" altLang="zh-CN"/>
              <a:t>“</a:t>
            </a:r>
            <a:r>
              <a:rPr lang="zh-CN" altLang="en-US" sz="1400" b="1"/>
              <a:t>通过引导，说服，指示 和/或者做出榜样，对安全足够</a:t>
            </a:r>
            <a:r>
              <a:rPr lang="zh-CN" altLang="en-US" sz="1800" b="1" u="sng">
                <a:solidFill>
                  <a:srgbClr val="FF5050"/>
                </a:solidFill>
              </a:rPr>
              <a:t>关心</a:t>
            </a:r>
            <a:r>
              <a:rPr lang="zh-CN" altLang="en-US" sz="1400" b="1"/>
              <a:t>并采取行动使</a:t>
            </a:r>
            <a:r>
              <a:rPr lang="zh-CN" altLang="en-US" sz="1600" b="1" u="sng">
                <a:solidFill>
                  <a:srgbClr val="FF5050"/>
                </a:solidFill>
              </a:rPr>
              <a:t>自己和他人</a:t>
            </a:r>
            <a:r>
              <a:rPr lang="zh-CN" altLang="en-US" sz="1400" b="1"/>
              <a:t>免遭危险或伤害的人</a:t>
            </a:r>
            <a:r>
              <a:rPr lang="zh-CN" altLang="en-US" sz="1400" b="1">
                <a:latin typeface="Tahoma" panose="020B0604030504040204" pitchFamily="34" charset="0"/>
              </a:rPr>
              <a:t>”</a:t>
            </a:r>
            <a:endParaRPr lang="en-US" altLang="zh-CN" sz="1400"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F448857-D3FC-4A22-B204-76D7AC1237A4}" type="slidenum">
              <a:rPr lang="zh-CN" altLang="en-US" sz="1200"/>
            </a:fld>
            <a:endParaRPr lang="en-US" altLang="zh-CN" sz="1200"/>
          </a:p>
        </p:txBody>
      </p:sp>
      <p:sp>
        <p:nvSpPr>
          <p:cNvPr id="47107" name="Rectangle 2"/>
          <p:cNvSpPr>
            <a:spLocks noGrp="1" noRot="1" noChangeAspect="1" noChangeArrowheads="1" noTextEdit="1"/>
          </p:cNvSpPr>
          <p:nvPr>
            <p:ph type="sldImg"/>
          </p:nvPr>
        </p:nvSpPr>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CD40AE6-8810-4F71-80CA-9E457C3881C2}" type="slidenum">
              <a:rPr lang="zh-CN" altLang="en-US" sz="1200"/>
            </a:fld>
            <a:endParaRPr lang="en-US" altLang="zh-CN" sz="1200"/>
          </a:p>
        </p:txBody>
      </p:sp>
      <p:sp>
        <p:nvSpPr>
          <p:cNvPr id="48131" name="Rectangle 2"/>
          <p:cNvSpPr>
            <a:spLocks noGrp="1" noRot="1" noChangeAspect="1" noChangeArrowheads="1" noTextEdit="1"/>
          </p:cNvSpPr>
          <p:nvPr>
            <p:ph type="sldImg"/>
          </p:nvPr>
        </p:nvSpPr>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7C9339D-C65F-43F0-8F51-9D680536B749}" type="slidenum">
              <a:rPr lang="zh-CN" altLang="en-US" sz="1200"/>
            </a:fld>
            <a:endParaRPr lang="en-US" altLang="zh-CN" sz="1200"/>
          </a:p>
        </p:txBody>
      </p:sp>
      <p:sp>
        <p:nvSpPr>
          <p:cNvPr id="49155" name="Rectangle 2"/>
          <p:cNvSpPr>
            <a:spLocks noGrp="1" noRot="1" noChangeAspect="1" noChangeArrowheads="1" noTextEdit="1"/>
          </p:cNvSpPr>
          <p:nvPr>
            <p:ph type="sldImg"/>
          </p:nvPr>
        </p:nvSpPr>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E6CEC77-B382-4AB4-947B-BE20DF215F50}" type="slidenum">
              <a:rPr lang="zh-CN" altLang="en-US" sz="1200"/>
            </a:fld>
            <a:endParaRPr lang="en-US" altLang="zh-CN" sz="1200"/>
          </a:p>
        </p:txBody>
      </p:sp>
      <p:sp>
        <p:nvSpPr>
          <p:cNvPr id="50179" name="Rectangle 2"/>
          <p:cNvSpPr>
            <a:spLocks noGrp="1" noRot="1" noChangeAspect="1" noChangeArrowheads="1" noTextEdit="1"/>
          </p:cNvSpPr>
          <p:nvPr>
            <p:ph type="sldImg"/>
          </p:nvPr>
        </p:nvSpPr>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7363B-44AD-4213-8646-199FC0C8754E}" type="slidenum">
              <a:rPr lang="zh-CN" altLang="en-US" sz="1200"/>
            </a:fld>
            <a:endParaRPr lang="en-US" altLang="zh-CN" sz="1200"/>
          </a:p>
        </p:txBody>
      </p:sp>
      <p:sp>
        <p:nvSpPr>
          <p:cNvPr id="51203" name="Rectangle 2"/>
          <p:cNvSpPr>
            <a:spLocks noGrp="1" noRot="1" noChangeAspect="1" noChangeArrowheads="1" noTextEdit="1"/>
          </p:cNvSpPr>
          <p:nvPr>
            <p:ph type="sldImg"/>
          </p:nvPr>
        </p:nvSpPr>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9F609FA-6054-4BA8-8EDD-809ABD3A2BE0}" type="slidenum">
              <a:rPr lang="zh-CN" altLang="en-US" sz="1200"/>
            </a:fld>
            <a:endParaRPr lang="en-US" altLang="zh-CN" sz="1200"/>
          </a:p>
        </p:txBody>
      </p:sp>
      <p:sp>
        <p:nvSpPr>
          <p:cNvPr id="52227" name="Rectangle 2"/>
          <p:cNvSpPr>
            <a:spLocks noGrp="1" noRot="1" noChangeAspect="1" noChangeArrowheads="1" noTextEdit="1"/>
          </p:cNvSpPr>
          <p:nvPr>
            <p:ph type="sldImg"/>
          </p:nvPr>
        </p:nvSpPr>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13AD2C1-239D-4344-8A00-E07C42C098B9}" type="slidenum">
              <a:rPr lang="zh-CN" altLang="en-US" sz="1200"/>
            </a:fld>
            <a:endParaRPr lang="en-US" altLang="zh-CN" sz="1200"/>
          </a:p>
        </p:txBody>
      </p:sp>
      <p:sp>
        <p:nvSpPr>
          <p:cNvPr id="53251"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5284FCD-21B9-4B98-A7CB-05156E17B252}" type="slidenum">
              <a:rPr lang="zh-CN" altLang="en-US" sz="1200"/>
            </a:fld>
            <a:endParaRPr lang="en-US" altLang="zh-CN" sz="1200"/>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8F2E62E-688F-45F1-BE8A-9EEBFBDF7A01}" type="slidenum">
              <a:rPr lang="zh-CN" altLang="en-US" sz="1200"/>
            </a:fld>
            <a:endParaRPr lang="en-US" altLang="zh-CN" sz="1200"/>
          </a:p>
        </p:txBody>
      </p:sp>
      <p:sp>
        <p:nvSpPr>
          <p:cNvPr id="55299" name="Rectangle 2"/>
          <p:cNvSpPr>
            <a:spLocks noGrp="1" noRot="1" noChangeAspect="1" noChangeArrowheads="1" noTextEdit="1"/>
          </p:cNvSpPr>
          <p:nvPr>
            <p:ph type="sldImg"/>
          </p:nvPr>
        </p:nvSpPr>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3EB3DBB-AC81-42D9-A707-31AE9988FBE0}" type="slidenum">
              <a:rPr lang="zh-CN" altLang="en-US" sz="1200"/>
            </a:fld>
            <a:endParaRPr lang="en-US" altLang="zh-CN" sz="1200"/>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xfrm>
            <a:off x="0" y="4211638"/>
            <a:ext cx="6742113" cy="5084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zh-CN" sz="800" b="1" u="sng">
                <a:solidFill>
                  <a:srgbClr val="FF0000"/>
                </a:solidFill>
              </a:rPr>
              <a:t>The main points to stress in this Segment are:</a:t>
            </a:r>
            <a:endParaRPr lang="en-US" altLang="zh-CN" sz="800" b="1" u="sng">
              <a:solidFill>
                <a:srgbClr val="FF0000"/>
              </a:solidFill>
            </a:endParaRPr>
          </a:p>
          <a:p>
            <a:pPr lvl="1" eaLnBrk="1" hangingPunct="1">
              <a:lnSpc>
                <a:spcPct val="80000"/>
              </a:lnSpc>
              <a:buFontTx/>
              <a:buChar char="•"/>
            </a:pPr>
            <a:r>
              <a:rPr lang="en-US" altLang="zh-CN" sz="800" b="1" u="sng">
                <a:solidFill>
                  <a:srgbClr val="FF0000"/>
                </a:solidFill>
              </a:rPr>
              <a:t> Being a Safety Leader and what it takes to be one</a:t>
            </a:r>
            <a:endParaRPr lang="en-US" altLang="zh-CN" sz="800" b="1" u="sng">
              <a:solidFill>
                <a:srgbClr val="FF0000"/>
              </a:solidFill>
            </a:endParaRPr>
          </a:p>
          <a:p>
            <a:pPr lvl="1" eaLnBrk="1" hangingPunct="1">
              <a:lnSpc>
                <a:spcPct val="80000"/>
              </a:lnSpc>
              <a:buFontTx/>
              <a:buChar char="•"/>
            </a:pPr>
            <a:r>
              <a:rPr lang="en-US" altLang="zh-CN" sz="800" b="1" u="sng">
                <a:solidFill>
                  <a:srgbClr val="FF0000"/>
                </a:solidFill>
              </a:rPr>
              <a:t> The most important quality of being a leader is CARING about people</a:t>
            </a:r>
            <a:endParaRPr lang="en-US" altLang="zh-CN" sz="800" b="1" u="sng">
              <a:solidFill>
                <a:srgbClr val="FF0000"/>
              </a:solidFill>
            </a:endParaRPr>
          </a:p>
          <a:p>
            <a:pPr eaLnBrk="1" hangingPunct="1">
              <a:lnSpc>
                <a:spcPct val="80000"/>
              </a:lnSpc>
            </a:pPr>
            <a:r>
              <a:rPr lang="en-US" altLang="zh-CN" sz="800" b="1" u="sng"/>
              <a:t>What is a Safety Leader?</a:t>
            </a:r>
            <a:endParaRPr lang="en-US" altLang="zh-CN" sz="800" b="1" u="sng"/>
          </a:p>
          <a:p>
            <a:pPr lvl="1" eaLnBrk="1" hangingPunct="1">
              <a:lnSpc>
                <a:spcPct val="80000"/>
              </a:lnSpc>
              <a:buFontTx/>
              <a:buChar char="•"/>
            </a:pPr>
            <a:r>
              <a:rPr lang="en-US" altLang="zh-CN" sz="800" b="1"/>
              <a:t> Begin by asking how many safety leaders are in the class today.  Have them do so by a show of hands.</a:t>
            </a:r>
            <a:endParaRPr lang="en-US" altLang="zh-CN" sz="800" b="1"/>
          </a:p>
          <a:p>
            <a:pPr lvl="2" eaLnBrk="1" hangingPunct="1">
              <a:lnSpc>
                <a:spcPct val="80000"/>
              </a:lnSpc>
            </a:pPr>
            <a:r>
              <a:rPr lang="en-US" altLang="zh-CN" sz="800" b="1" u="sng">
                <a:solidFill>
                  <a:srgbClr val="FF0000"/>
                </a:solidFill>
              </a:rPr>
              <a:t>Normally, there will be a large number of hands raised.</a:t>
            </a:r>
            <a:r>
              <a:rPr lang="en-US" altLang="zh-CN" sz="800" b="1" u="sng"/>
              <a:t>  </a:t>
            </a:r>
            <a:endParaRPr lang="en-US" altLang="zh-CN" sz="800" b="1" u="sng"/>
          </a:p>
          <a:p>
            <a:pPr lvl="1" eaLnBrk="1" hangingPunct="1">
              <a:lnSpc>
                <a:spcPct val="80000"/>
              </a:lnSpc>
              <a:buFontTx/>
              <a:buChar char="•"/>
            </a:pPr>
            <a:r>
              <a:rPr lang="en-US" altLang="zh-CN" sz="800" b="1"/>
              <a:t> Pick out a younger participant and ask them how they can be a Safety Leader if they don’t have years and years of experience.  </a:t>
            </a:r>
            <a:endParaRPr lang="en-US" altLang="zh-CN" sz="800" b="1"/>
          </a:p>
          <a:p>
            <a:pPr lvl="1" eaLnBrk="1" hangingPunct="1">
              <a:lnSpc>
                <a:spcPct val="80000"/>
              </a:lnSpc>
              <a:buFontTx/>
              <a:buChar char="•"/>
            </a:pPr>
            <a:r>
              <a:rPr lang="en-US" altLang="zh-CN" sz="800" b="1"/>
              <a:t> Pick out a participant who is an employee of a contractor and ask them how they can be a Safety Leader since they do not work for COOEC.</a:t>
            </a:r>
            <a:endParaRPr lang="en-US" altLang="zh-CN" sz="800" b="1"/>
          </a:p>
          <a:p>
            <a:pPr lvl="1" eaLnBrk="1" hangingPunct="1">
              <a:lnSpc>
                <a:spcPct val="80000"/>
              </a:lnSpc>
              <a:buFontTx/>
              <a:buChar char="•"/>
            </a:pPr>
            <a:r>
              <a:rPr lang="en-US" altLang="zh-CN" sz="800" b="1"/>
              <a:t> The points you need to really impress upon them are;</a:t>
            </a:r>
            <a:endParaRPr lang="en-US" altLang="zh-CN" sz="800" b="1"/>
          </a:p>
          <a:p>
            <a:pPr lvl="3" eaLnBrk="1" hangingPunct="1">
              <a:lnSpc>
                <a:spcPct val="80000"/>
              </a:lnSpc>
              <a:buFontTx/>
              <a:buChar char="•"/>
            </a:pPr>
            <a:r>
              <a:rPr lang="en-US" altLang="zh-CN" sz="800" b="1"/>
              <a:t> That anyone in the organization can be a Safety Leader.  </a:t>
            </a:r>
            <a:endParaRPr lang="en-US" altLang="zh-CN" sz="800" b="1"/>
          </a:p>
          <a:p>
            <a:pPr lvl="3" eaLnBrk="1" hangingPunct="1">
              <a:lnSpc>
                <a:spcPct val="80000"/>
              </a:lnSpc>
              <a:buFontTx/>
              <a:buChar char="•"/>
            </a:pPr>
            <a:r>
              <a:rPr lang="en-US" altLang="zh-CN" sz="800" b="1"/>
              <a:t> Years of experience don’t make you a Safety Leader</a:t>
            </a:r>
            <a:endParaRPr lang="en-US" altLang="zh-CN" sz="800" b="1"/>
          </a:p>
          <a:p>
            <a:pPr lvl="3" eaLnBrk="1" hangingPunct="1">
              <a:lnSpc>
                <a:spcPct val="80000"/>
              </a:lnSpc>
              <a:buFontTx/>
              <a:buChar char="•"/>
            </a:pPr>
            <a:r>
              <a:rPr lang="en-US" altLang="zh-CN" sz="800" b="1"/>
              <a:t> Position or job title do not make you a Safety Leader</a:t>
            </a:r>
            <a:endParaRPr lang="en-US" altLang="zh-CN" sz="800" b="1"/>
          </a:p>
          <a:p>
            <a:pPr lvl="3" eaLnBrk="1" hangingPunct="1">
              <a:lnSpc>
                <a:spcPct val="80000"/>
              </a:lnSpc>
              <a:buFontTx/>
              <a:buChar char="•"/>
            </a:pPr>
            <a:r>
              <a:rPr lang="en-US" altLang="zh-CN" sz="800" b="1"/>
              <a:t> Working for ConocoPhillips does not make you a Safety Leader</a:t>
            </a:r>
            <a:endParaRPr lang="en-US" altLang="zh-CN" sz="800" b="1"/>
          </a:p>
          <a:p>
            <a:pPr lvl="3" eaLnBrk="1" hangingPunct="1">
              <a:lnSpc>
                <a:spcPct val="80000"/>
              </a:lnSpc>
              <a:buFontTx/>
              <a:buChar char="•"/>
            </a:pPr>
            <a:r>
              <a:rPr lang="en-US" altLang="zh-CN" sz="800" b="1"/>
              <a:t> What makes you a Safety Leader is you deciding not to let yourself or anyone you work with/around get hurt</a:t>
            </a:r>
            <a:endParaRPr lang="en-US" altLang="zh-CN" sz="800" b="1"/>
          </a:p>
          <a:p>
            <a:pPr lvl="1" eaLnBrk="1" hangingPunct="1">
              <a:lnSpc>
                <a:spcPct val="80000"/>
              </a:lnSpc>
              <a:buFontTx/>
              <a:buChar char="•"/>
            </a:pPr>
            <a:r>
              <a:rPr lang="en-US" altLang="zh-CN" sz="800" b="1"/>
              <a:t> Tell them that you are glad to see so many Safety Leaders in the group because you really need their help in answering another question.</a:t>
            </a:r>
            <a:endParaRPr lang="en-US" altLang="zh-CN" sz="800" b="1"/>
          </a:p>
          <a:p>
            <a:pPr lvl="1" eaLnBrk="1" hangingPunct="1">
              <a:lnSpc>
                <a:spcPct val="80000"/>
              </a:lnSpc>
              <a:buFontTx/>
              <a:buChar char="•"/>
            </a:pPr>
            <a:r>
              <a:rPr lang="en-US" altLang="zh-CN" sz="800" b="1"/>
              <a:t> Ask them for their definition of a Safety Leader  (</a:t>
            </a:r>
            <a:r>
              <a:rPr lang="en-US" altLang="zh-CN" sz="800" b="1">
                <a:solidFill>
                  <a:srgbClr val="FF0000"/>
                </a:solidFill>
              </a:rPr>
              <a:t>you might tell them that they should be able to define what a Safety Leader is if they answered that they are a Safety Leader</a:t>
            </a:r>
            <a:r>
              <a:rPr lang="en-US" altLang="zh-CN" sz="800" b="1"/>
              <a:t>).  </a:t>
            </a:r>
            <a:endParaRPr lang="en-US" altLang="zh-CN" sz="800" b="1"/>
          </a:p>
          <a:p>
            <a:pPr lvl="1" eaLnBrk="1" hangingPunct="1">
              <a:lnSpc>
                <a:spcPct val="80000"/>
              </a:lnSpc>
              <a:buFontTx/>
              <a:buChar char="•"/>
            </a:pPr>
            <a:r>
              <a:rPr lang="en-US" altLang="zh-CN" sz="800" b="1"/>
              <a:t> Solicit and listen to answers from around the room.  </a:t>
            </a:r>
            <a:endParaRPr lang="en-US" altLang="zh-CN" sz="800" b="1"/>
          </a:p>
          <a:p>
            <a:pPr lvl="1" eaLnBrk="1" hangingPunct="1">
              <a:lnSpc>
                <a:spcPct val="80000"/>
              </a:lnSpc>
              <a:buFontTx/>
              <a:buChar char="•"/>
            </a:pPr>
            <a:r>
              <a:rPr lang="en-US" altLang="zh-CN" sz="800" b="1">
                <a:solidFill>
                  <a:srgbClr val="FF0000"/>
                </a:solidFill>
              </a:rPr>
              <a:t> Don’t tell anyone that they are wrong for their answers.</a:t>
            </a:r>
            <a:endParaRPr lang="en-US" altLang="zh-CN" sz="800" b="1">
              <a:solidFill>
                <a:srgbClr val="FF0000"/>
              </a:solidFill>
            </a:endParaRPr>
          </a:p>
          <a:p>
            <a:pPr eaLnBrk="1" hangingPunct="1">
              <a:lnSpc>
                <a:spcPct val="80000"/>
              </a:lnSpc>
            </a:pPr>
            <a:endParaRPr lang="zh-CN" altLang="en-US" sz="800"/>
          </a:p>
          <a:p>
            <a:pPr eaLnBrk="1" hangingPunct="1">
              <a:lnSpc>
                <a:spcPct val="80000"/>
              </a:lnSpc>
            </a:pPr>
            <a:endParaRPr lang="zh-CN" altLang="en-US" sz="800"/>
          </a:p>
          <a:p>
            <a:pPr eaLnBrk="1" hangingPunct="1">
              <a:lnSpc>
                <a:spcPct val="80000"/>
              </a:lnSpc>
            </a:pPr>
            <a:r>
              <a:rPr lang="zh-CN" altLang="en-US" sz="800" b="1" u="sng">
                <a:solidFill>
                  <a:srgbClr val="FF0000"/>
                </a:solidFill>
              </a:rPr>
              <a:t>本节需要强调的要点是</a:t>
            </a:r>
            <a:r>
              <a:rPr lang="en-US" altLang="zh-CN" sz="800" b="1" u="sng">
                <a:solidFill>
                  <a:srgbClr val="FF0000"/>
                </a:solidFill>
              </a:rPr>
              <a:t>:</a:t>
            </a:r>
            <a:endParaRPr lang="en-US" altLang="zh-CN" sz="800" b="1" u="sng">
              <a:solidFill>
                <a:srgbClr val="FF0000"/>
              </a:solidFill>
            </a:endParaRPr>
          </a:p>
          <a:p>
            <a:pPr lvl="1" eaLnBrk="1" hangingPunct="1">
              <a:lnSpc>
                <a:spcPct val="80000"/>
              </a:lnSpc>
              <a:buFontTx/>
              <a:buChar char="•"/>
            </a:pPr>
            <a:r>
              <a:rPr lang="en-US" altLang="zh-CN" sz="800" b="1" u="sng">
                <a:solidFill>
                  <a:srgbClr val="FF0000"/>
                </a:solidFill>
              </a:rPr>
              <a:t> </a:t>
            </a:r>
            <a:r>
              <a:rPr lang="zh-CN" altLang="en-US" sz="800" b="1" u="sng">
                <a:solidFill>
                  <a:srgbClr val="FF0000"/>
                </a:solidFill>
              </a:rPr>
              <a:t>做一个安全领导以及如何才能够成为一个安全领导</a:t>
            </a:r>
            <a:endParaRPr lang="en-US" altLang="zh-CN" sz="800" b="1" u="sng">
              <a:solidFill>
                <a:srgbClr val="FF0000"/>
              </a:solidFill>
            </a:endParaRPr>
          </a:p>
          <a:p>
            <a:pPr lvl="1" eaLnBrk="1" hangingPunct="1">
              <a:lnSpc>
                <a:spcPct val="80000"/>
              </a:lnSpc>
              <a:buFontTx/>
              <a:buChar char="•"/>
            </a:pPr>
            <a:r>
              <a:rPr lang="en-US" altLang="zh-CN" sz="800" b="1" u="sng">
                <a:solidFill>
                  <a:srgbClr val="FF0000"/>
                </a:solidFill>
              </a:rPr>
              <a:t> </a:t>
            </a:r>
            <a:r>
              <a:rPr lang="zh-CN" altLang="en-US" sz="800" b="1" u="sng">
                <a:solidFill>
                  <a:srgbClr val="FF0000"/>
                </a:solidFill>
              </a:rPr>
              <a:t>做一个安全领导的最重要品质是要：关心人</a:t>
            </a:r>
            <a:endParaRPr lang="en-US" altLang="zh-CN" sz="800" b="1" u="sng">
              <a:solidFill>
                <a:srgbClr val="FF0000"/>
              </a:solidFill>
            </a:endParaRPr>
          </a:p>
          <a:p>
            <a:pPr eaLnBrk="1" hangingPunct="1">
              <a:lnSpc>
                <a:spcPct val="80000"/>
              </a:lnSpc>
            </a:pPr>
            <a:r>
              <a:rPr lang="zh-CN" altLang="en-US" sz="800" b="1" u="sng"/>
              <a:t>什么是安全领导</a:t>
            </a:r>
            <a:r>
              <a:rPr lang="en-US" altLang="zh-CN" sz="800" b="1" u="sng"/>
              <a:t>?</a:t>
            </a:r>
            <a:endParaRPr lang="en-US" altLang="zh-CN" sz="800" b="1" u="sng"/>
          </a:p>
          <a:p>
            <a:pPr lvl="1" eaLnBrk="1" hangingPunct="1">
              <a:lnSpc>
                <a:spcPct val="80000"/>
              </a:lnSpc>
              <a:buFontTx/>
              <a:buChar char="•"/>
            </a:pPr>
            <a:r>
              <a:rPr lang="en-US" altLang="zh-CN" sz="800" b="1"/>
              <a:t> </a:t>
            </a:r>
            <a:r>
              <a:rPr lang="zh-CN" altLang="en-US" sz="800" b="1"/>
              <a:t>问在座的有多少是安全领导 － 让大家举手。</a:t>
            </a:r>
            <a:endParaRPr lang="en-US" altLang="zh-CN" sz="800" b="1"/>
          </a:p>
          <a:p>
            <a:pPr lvl="2" eaLnBrk="1" hangingPunct="1">
              <a:lnSpc>
                <a:spcPct val="80000"/>
              </a:lnSpc>
            </a:pPr>
            <a:r>
              <a:rPr lang="zh-CN" altLang="en-US" sz="800" b="1" u="sng">
                <a:solidFill>
                  <a:srgbClr val="FF0000"/>
                </a:solidFill>
              </a:rPr>
              <a:t>通常很多人都会举手的。</a:t>
            </a:r>
            <a:r>
              <a:rPr lang="en-US" altLang="zh-CN" sz="800" b="1" u="sng"/>
              <a:t>  </a:t>
            </a:r>
            <a:endParaRPr lang="en-US" altLang="zh-CN" sz="800" b="1" u="sng"/>
          </a:p>
          <a:p>
            <a:pPr lvl="1" eaLnBrk="1" hangingPunct="1">
              <a:lnSpc>
                <a:spcPct val="80000"/>
              </a:lnSpc>
              <a:buFontTx/>
              <a:buChar char="•"/>
            </a:pPr>
            <a:r>
              <a:rPr lang="zh-CN" altLang="en-US" sz="800" b="1"/>
              <a:t>问一个比较年轻的参见人员，并问他如果他没有足够的经验，如何才能成为一个安全的领导者</a:t>
            </a:r>
            <a:r>
              <a:rPr lang="en-US" altLang="zh-CN" sz="800" b="1"/>
              <a:t>.  </a:t>
            </a:r>
            <a:endParaRPr lang="en-US" altLang="zh-CN" sz="800" b="1"/>
          </a:p>
          <a:p>
            <a:pPr lvl="1" eaLnBrk="1" hangingPunct="1">
              <a:lnSpc>
                <a:spcPct val="80000"/>
              </a:lnSpc>
              <a:buFontTx/>
              <a:buChar char="•"/>
            </a:pPr>
            <a:r>
              <a:rPr lang="zh-CN" altLang="en-US" sz="800" b="1"/>
              <a:t>找一个承包商的员工，由于他不是</a:t>
            </a:r>
            <a:r>
              <a:rPr lang="en-US" altLang="zh-CN" sz="800" b="1"/>
              <a:t>COOEC</a:t>
            </a:r>
            <a:r>
              <a:rPr lang="zh-CN" altLang="en-US" sz="800" b="1"/>
              <a:t>的员工，问他如何才能成为一个安全领导</a:t>
            </a:r>
            <a:r>
              <a:rPr lang="en-US" altLang="zh-CN" sz="800" b="1"/>
              <a:t>.</a:t>
            </a:r>
            <a:endParaRPr lang="en-US" altLang="zh-CN" sz="800" b="1"/>
          </a:p>
          <a:p>
            <a:pPr lvl="1" eaLnBrk="1" hangingPunct="1">
              <a:lnSpc>
                <a:spcPct val="80000"/>
              </a:lnSpc>
              <a:buFontTx/>
              <a:buChar char="•"/>
            </a:pPr>
            <a:r>
              <a:rPr lang="zh-CN" altLang="en-US" sz="800" b="1"/>
              <a:t>教员需要强调的要点是</a:t>
            </a:r>
            <a:r>
              <a:rPr lang="en-US" altLang="zh-CN" sz="800" b="1"/>
              <a:t>;</a:t>
            </a:r>
            <a:endParaRPr lang="en-US" altLang="zh-CN" sz="800" b="1"/>
          </a:p>
          <a:p>
            <a:pPr lvl="3" eaLnBrk="1" hangingPunct="1">
              <a:lnSpc>
                <a:spcPct val="80000"/>
              </a:lnSpc>
              <a:buFontTx/>
              <a:buChar char="•"/>
            </a:pPr>
            <a:r>
              <a:rPr lang="en-US" altLang="zh-CN" sz="800" b="1"/>
              <a:t> </a:t>
            </a:r>
            <a:r>
              <a:rPr lang="zh-CN" altLang="en-US" sz="800" b="1"/>
              <a:t>企业中的任何人都能够成为安全领导</a:t>
            </a:r>
            <a:r>
              <a:rPr lang="en-US" altLang="zh-CN" sz="800" b="1"/>
              <a:t>  </a:t>
            </a:r>
            <a:endParaRPr lang="en-US" altLang="zh-CN" sz="800" b="1"/>
          </a:p>
          <a:p>
            <a:pPr lvl="3" eaLnBrk="1" hangingPunct="1">
              <a:lnSpc>
                <a:spcPct val="80000"/>
              </a:lnSpc>
              <a:buFontTx/>
              <a:buChar char="•"/>
            </a:pPr>
            <a:r>
              <a:rPr lang="en-US" altLang="zh-CN" sz="800" b="1"/>
              <a:t> </a:t>
            </a:r>
            <a:r>
              <a:rPr lang="zh-CN" altLang="en-US" sz="800" b="1"/>
              <a:t>有多年的工作经验并不能使你自然的成为安全的领导者</a:t>
            </a:r>
            <a:endParaRPr lang="en-US" altLang="zh-CN" sz="800" b="1"/>
          </a:p>
          <a:p>
            <a:pPr lvl="3" eaLnBrk="1" hangingPunct="1">
              <a:lnSpc>
                <a:spcPct val="80000"/>
              </a:lnSpc>
              <a:buFontTx/>
              <a:buChar char="•"/>
            </a:pPr>
            <a:r>
              <a:rPr lang="en-US" altLang="zh-CN" sz="800" b="1"/>
              <a:t> </a:t>
            </a:r>
            <a:r>
              <a:rPr lang="zh-CN" altLang="en-US" sz="800" b="1"/>
              <a:t>工作岗位或者职位不能使你自然的成为安全的领导者</a:t>
            </a:r>
            <a:endParaRPr lang="en-US" altLang="zh-CN" sz="800" b="1"/>
          </a:p>
          <a:p>
            <a:pPr lvl="3" eaLnBrk="1" hangingPunct="1">
              <a:lnSpc>
                <a:spcPct val="80000"/>
              </a:lnSpc>
              <a:buFontTx/>
              <a:buChar char="•"/>
            </a:pPr>
            <a:r>
              <a:rPr lang="en-US" altLang="zh-CN" sz="800" b="1"/>
              <a:t> </a:t>
            </a:r>
            <a:r>
              <a:rPr lang="zh-CN" altLang="en-US" sz="800" b="1"/>
              <a:t>为康菲工作也不能使你自然的成为安全的领导者</a:t>
            </a:r>
            <a:endParaRPr lang="en-US" altLang="zh-CN" sz="800" b="1"/>
          </a:p>
          <a:p>
            <a:pPr lvl="3" eaLnBrk="1" hangingPunct="1">
              <a:lnSpc>
                <a:spcPct val="80000"/>
              </a:lnSpc>
              <a:buFontTx/>
              <a:buChar char="•"/>
            </a:pPr>
            <a:r>
              <a:rPr lang="en-US" altLang="zh-CN" sz="800" b="1"/>
              <a:t> </a:t>
            </a:r>
            <a:r>
              <a:rPr lang="zh-CN" altLang="en-US" sz="800" b="1"/>
              <a:t>如果你想要成为安全的领导者，你必须下决心不让你自己或者任何在你周围工作的人员不受伤害</a:t>
            </a:r>
            <a:endParaRPr lang="en-US" altLang="zh-CN" sz="800" b="1"/>
          </a:p>
          <a:p>
            <a:pPr lvl="1" eaLnBrk="1" hangingPunct="1">
              <a:lnSpc>
                <a:spcPct val="80000"/>
              </a:lnSpc>
              <a:buFontTx/>
              <a:buChar char="•"/>
            </a:pPr>
            <a:r>
              <a:rPr lang="en-US" altLang="zh-CN" sz="800" b="1"/>
              <a:t> </a:t>
            </a:r>
            <a:r>
              <a:rPr lang="zh-CN" altLang="en-US" sz="800" b="1"/>
              <a:t>告诉大家你很开心见到在座的有那么多的安全领导 －</a:t>
            </a:r>
            <a:r>
              <a:rPr lang="zh-CN" altLang="en-US" sz="800" b="1" u="sng"/>
              <a:t>因为你需要他们回答另外一个问题</a:t>
            </a:r>
            <a:r>
              <a:rPr lang="en-US" altLang="zh-CN" sz="800" b="1" u="sng"/>
              <a:t>.</a:t>
            </a:r>
            <a:endParaRPr lang="en-US" altLang="zh-CN" sz="800" b="1" u="sng"/>
          </a:p>
          <a:p>
            <a:pPr lvl="1" eaLnBrk="1" hangingPunct="1">
              <a:lnSpc>
                <a:spcPct val="80000"/>
              </a:lnSpc>
              <a:buFontTx/>
              <a:buChar char="•"/>
            </a:pPr>
            <a:r>
              <a:rPr lang="en-US" altLang="zh-CN" sz="800" b="1"/>
              <a:t> </a:t>
            </a:r>
            <a:r>
              <a:rPr lang="zh-CN" altLang="en-US" sz="800" b="1"/>
              <a:t>让他们定义什么是安全领导</a:t>
            </a:r>
            <a:r>
              <a:rPr lang="en-US" altLang="zh-CN" sz="800" b="1"/>
              <a:t>  (</a:t>
            </a:r>
            <a:r>
              <a:rPr lang="zh-CN" altLang="en-US" sz="800" b="1"/>
              <a:t>也许需要告诉他们，由于他们认为自己是安全的领导者，他们应该知道什么是安全的领导者</a:t>
            </a:r>
            <a:r>
              <a:rPr lang="en-US" altLang="zh-CN" sz="800" b="1"/>
              <a:t>)</a:t>
            </a:r>
            <a:r>
              <a:rPr lang="zh-CN" altLang="en-US" sz="800" b="1"/>
              <a:t>。</a:t>
            </a:r>
            <a:endParaRPr lang="zh-CN" altLang="en-US" sz="800" b="1"/>
          </a:p>
          <a:p>
            <a:pPr lvl="1" eaLnBrk="1" hangingPunct="1">
              <a:lnSpc>
                <a:spcPct val="80000"/>
              </a:lnSpc>
              <a:buFontTx/>
              <a:buChar char="•"/>
            </a:pPr>
            <a:r>
              <a:rPr lang="zh-CN" altLang="en-US" sz="800" b="1"/>
              <a:t>诚恳的 听取大家对安全领导的定义</a:t>
            </a:r>
            <a:r>
              <a:rPr lang="en-US" altLang="zh-CN" sz="800" b="1"/>
              <a:t>  </a:t>
            </a:r>
            <a:endParaRPr lang="en-US" altLang="zh-CN" sz="800" b="1"/>
          </a:p>
          <a:p>
            <a:pPr lvl="1" eaLnBrk="1" hangingPunct="1">
              <a:lnSpc>
                <a:spcPct val="80000"/>
              </a:lnSpc>
              <a:buFontTx/>
              <a:buChar char="•"/>
            </a:pPr>
            <a:r>
              <a:rPr lang="en-US" altLang="zh-CN" sz="800" b="1">
                <a:solidFill>
                  <a:srgbClr val="FF0000"/>
                </a:solidFill>
              </a:rPr>
              <a:t> </a:t>
            </a:r>
            <a:r>
              <a:rPr lang="zh-CN" altLang="en-US" sz="800" b="1">
                <a:solidFill>
                  <a:srgbClr val="FF0000"/>
                </a:solidFill>
              </a:rPr>
              <a:t>不要说任何人的答案是错误的</a:t>
            </a:r>
            <a:endParaRPr lang="en-US" altLang="zh-CN" sz="800" b="1">
              <a:solidFill>
                <a:srgbClr val="FF0000"/>
              </a:solidFill>
            </a:endParaRPr>
          </a:p>
          <a:p>
            <a:pPr eaLnBrk="1" hangingPunct="1">
              <a:lnSpc>
                <a:spcPct val="80000"/>
              </a:lnSpc>
            </a:pPr>
            <a:endParaRPr lang="zh-CN" altLang="en-US" sz="800"/>
          </a:p>
          <a:p>
            <a:pPr eaLnBrk="1" hangingPunct="1">
              <a:lnSpc>
                <a:spcPct val="80000"/>
              </a:lnSpc>
            </a:pPr>
            <a:endParaRPr lang="zh-CN" altLang="en-US" sz="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7156E93-F1AF-4DCB-90FF-142DD630E35D}" type="slidenum">
              <a:rPr lang="zh-CN" altLang="en-US" sz="1200"/>
            </a:fld>
            <a:endParaRPr lang="en-US" altLang="zh-CN" sz="1200"/>
          </a:p>
        </p:txBody>
      </p:sp>
      <p:sp>
        <p:nvSpPr>
          <p:cNvPr id="56323" name="Rectangle 2"/>
          <p:cNvSpPr>
            <a:spLocks noGrp="1" noRot="1" noChangeAspect="1" noChangeArrowheads="1" noTextEdit="1"/>
          </p:cNvSpPr>
          <p:nvPr>
            <p:ph type="sldImg"/>
          </p:nvPr>
        </p:nvSpPr>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C6CAA41-AC3A-4AE2-933D-55012295A30A}" type="slidenum">
              <a:rPr lang="zh-CN" altLang="en-US" sz="1200"/>
            </a:fld>
            <a:endParaRPr lang="en-US" altLang="zh-CN" sz="1200"/>
          </a:p>
        </p:txBody>
      </p:sp>
      <p:sp>
        <p:nvSpPr>
          <p:cNvPr id="57347" name="Rectangle 2"/>
          <p:cNvSpPr>
            <a:spLocks noGrp="1" noRot="1" noChangeAspect="1" noChangeArrowheads="1" noTextEdit="1"/>
          </p:cNvSpPr>
          <p:nvPr>
            <p:ph type="sldImg"/>
          </p:nvPr>
        </p:nvSpPr>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DA460E3-2CDA-4A18-8205-55F33DFF994A}" type="slidenum">
              <a:rPr lang="zh-CN" altLang="en-US" sz="1200"/>
            </a:fld>
            <a:endParaRPr lang="en-US" altLang="zh-CN" sz="1200"/>
          </a:p>
        </p:txBody>
      </p:sp>
      <p:sp>
        <p:nvSpPr>
          <p:cNvPr id="58371" name="Rectangle 2"/>
          <p:cNvSpPr>
            <a:spLocks noGrp="1" noRot="1" noChangeAspect="1" noChangeArrowheads="1" noTextEdit="1"/>
          </p:cNvSpPr>
          <p:nvPr>
            <p:ph type="sldImg"/>
          </p:nvPr>
        </p:nvSpPr>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2797F7D-AB6D-40BF-A2B2-715BAA1D94F1}" type="slidenum">
              <a:rPr lang="zh-CN" altLang="en-US" sz="1200"/>
            </a:fld>
            <a:endParaRPr lang="en-US" altLang="zh-CN" sz="1200"/>
          </a:p>
        </p:txBody>
      </p:sp>
      <p:sp>
        <p:nvSpPr>
          <p:cNvPr id="59395" name="Rectangle 2"/>
          <p:cNvSpPr>
            <a:spLocks noGrp="1" noRot="1" noChangeAspect="1" noChangeArrowheads="1" noTextEdit="1"/>
          </p:cNvSpPr>
          <p:nvPr>
            <p:ph type="sldImg"/>
          </p:nvPr>
        </p:nvSpPr>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90000"/>
              </a:lnSpc>
              <a:buFontTx/>
              <a:buNone/>
            </a:pP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35BCD471-7219-4977-BEB0-CF91D9F9E7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fld id="{E224DC99-2FF7-4077-AEAF-EC9759645D09}" type="slidenum">
              <a:rPr lang="en-US" altLang="zh-CN"/>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r>
              <a:rPr lang="en-US" altLang="zh-CN" sz="1200" b="1" dirty="0">
                <a:solidFill>
                  <a:srgbClr val="CCAE42"/>
                </a:solidFill>
                <a:latin typeface="微软雅黑" panose="020B0503020204020204" pitchFamily="34" charset="-122"/>
                <a:ea typeface="微软雅黑" panose="020B0503020204020204" pitchFamily="34" charset="-122"/>
                <a:cs typeface="Arial Unicode MS" panose="020B0604020202020204" charset="-122"/>
              </a:rPr>
              <a:t>-</a:t>
            </a:r>
            <a:r>
              <a:rPr lang="zh-CN" altLang="en-US" sz="1200" b="1" dirty="0">
                <a:solidFill>
                  <a:srgbClr val="CCAE42"/>
                </a:solidFill>
                <a:latin typeface="微软雅黑" panose="020B0503020204020204" pitchFamily="34" charset="-122"/>
                <a:ea typeface="微软雅黑" panose="020B0503020204020204" pitchFamily="34" charset="-122"/>
                <a:cs typeface="Arial Unicode MS" panose="020B0604020202020204" charset="-122"/>
              </a:rPr>
              <a:t>海因里希事故法则</a:t>
            </a:r>
            <a:endParaRPr lang="en-US" altLang="zh-CN" sz="1200" b="1" dirty="0">
              <a:solidFill>
                <a:srgbClr val="CCAE42"/>
              </a:solidFill>
              <a:latin typeface="微软雅黑" panose="020B0503020204020204" pitchFamily="34" charset="-122"/>
              <a:ea typeface="微软雅黑" panose="020B0503020204020204" pitchFamily="34" charset="-122"/>
              <a:cs typeface="Arial Unicode MS" panose="020B0604020202020204" charset="-122"/>
            </a:endParaRPr>
          </a:p>
          <a:p>
            <a:pPr marL="0" indent="0"/>
            <a:r>
              <a:rPr lang="zh-CN" altLang="en-US" sz="1200" dirty="0">
                <a:solidFill>
                  <a:srgbClr val="FF0000"/>
                </a:solidFill>
                <a:latin typeface="微软雅黑" panose="020B0503020204020204" pitchFamily="34" charset="-122"/>
                <a:ea typeface="微软雅黑" panose="020B0503020204020204" pitchFamily="34" charset="-122"/>
              </a:rPr>
              <a:t>美国安全工程师海因里希</a:t>
            </a:r>
            <a:r>
              <a:rPr lang="en-US" altLang="zh-CN" sz="1200" dirty="0">
                <a:solidFill>
                  <a:srgbClr val="FF0000"/>
                </a:solidFill>
                <a:latin typeface="微软雅黑" panose="020B0503020204020204" pitchFamily="34" charset="-122"/>
                <a:ea typeface="微软雅黑" panose="020B0503020204020204" pitchFamily="34" charset="-122"/>
              </a:rPr>
              <a:t>(Heinrich)</a:t>
            </a:r>
            <a:r>
              <a:rPr lang="zh-CN" altLang="en-US" sz="1200" dirty="0">
                <a:solidFill>
                  <a:srgbClr val="FF0000"/>
                </a:solidFill>
                <a:latin typeface="微软雅黑" panose="020B0503020204020204" pitchFamily="34" charset="-122"/>
                <a:ea typeface="微软雅黑" panose="020B0503020204020204" pitchFamily="34" charset="-122"/>
              </a:rPr>
              <a:t>曾统计了</a:t>
            </a:r>
            <a:r>
              <a:rPr lang="en-US" altLang="zh-CN" sz="1200" dirty="0">
                <a:solidFill>
                  <a:srgbClr val="FF0000"/>
                </a:solidFill>
                <a:latin typeface="微软雅黑" panose="020B0503020204020204" pitchFamily="34" charset="-122"/>
                <a:ea typeface="微软雅黑" panose="020B0503020204020204" pitchFamily="34" charset="-122"/>
              </a:rPr>
              <a:t>55</a:t>
            </a:r>
            <a:r>
              <a:rPr lang="zh-CN" altLang="en-US" sz="1200" dirty="0">
                <a:solidFill>
                  <a:srgbClr val="FF0000"/>
                </a:solidFill>
                <a:latin typeface="微软雅黑" panose="020B0503020204020204" pitchFamily="34" charset="-122"/>
                <a:ea typeface="微软雅黑" panose="020B0503020204020204" pitchFamily="34" charset="-122"/>
              </a:rPr>
              <a:t>万件机械事故，其中死亡、重伤事故</a:t>
            </a:r>
            <a:r>
              <a:rPr lang="en-US" altLang="zh-CN" sz="1200" dirty="0">
                <a:solidFill>
                  <a:srgbClr val="FF0000"/>
                </a:solidFill>
                <a:latin typeface="微软雅黑" panose="020B0503020204020204" pitchFamily="34" charset="-122"/>
                <a:ea typeface="微软雅黑" panose="020B0503020204020204" pitchFamily="34" charset="-122"/>
              </a:rPr>
              <a:t>1666</a:t>
            </a:r>
            <a:r>
              <a:rPr lang="zh-CN" altLang="en-US" sz="1200" dirty="0">
                <a:solidFill>
                  <a:srgbClr val="FF0000"/>
                </a:solidFill>
                <a:latin typeface="微软雅黑" panose="020B0503020204020204" pitchFamily="34" charset="-122"/>
                <a:ea typeface="微软雅黑" panose="020B0503020204020204" pitchFamily="34" charset="-122"/>
              </a:rPr>
              <a:t>件，轻伤</a:t>
            </a:r>
            <a:r>
              <a:rPr lang="en-US" altLang="zh-CN" sz="1200" dirty="0">
                <a:solidFill>
                  <a:srgbClr val="FF0000"/>
                </a:solidFill>
                <a:latin typeface="微软雅黑" panose="020B0503020204020204" pitchFamily="34" charset="-122"/>
                <a:ea typeface="微软雅黑" panose="020B0503020204020204" pitchFamily="34" charset="-122"/>
              </a:rPr>
              <a:t>48334</a:t>
            </a:r>
            <a:r>
              <a:rPr lang="zh-CN" altLang="en-US" sz="1200" dirty="0">
                <a:solidFill>
                  <a:srgbClr val="FF0000"/>
                </a:solidFill>
                <a:latin typeface="微软雅黑" panose="020B0503020204020204" pitchFamily="34" charset="-122"/>
                <a:ea typeface="微软雅黑" panose="020B0503020204020204" pitchFamily="34" charset="-122"/>
              </a:rPr>
              <a:t>件，其余则为无伤害事故。从而得出一个重要结论，即在机械事故中，死亡、重伤、轻伤和无伤害事故的比例为</a:t>
            </a:r>
            <a:r>
              <a:rPr lang="en-US" altLang="zh-CN" sz="120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a:t>
            </a:r>
            <a:r>
              <a:rPr lang="en-US" altLang="zh-CN" sz="1200" dirty="0">
                <a:solidFill>
                  <a:srgbClr val="FF0000"/>
                </a:solidFill>
                <a:latin typeface="微软雅黑" panose="020B0503020204020204" pitchFamily="34" charset="-122"/>
                <a:ea typeface="微软雅黑" panose="020B0503020204020204" pitchFamily="34" charset="-122"/>
              </a:rPr>
              <a:t>29</a:t>
            </a:r>
            <a:r>
              <a:rPr lang="zh-CN" altLang="en-US" sz="1200" dirty="0">
                <a:solidFill>
                  <a:srgbClr val="FF0000"/>
                </a:solidFill>
                <a:latin typeface="微软雅黑" panose="020B0503020204020204" pitchFamily="34" charset="-122"/>
                <a:ea typeface="微软雅黑" panose="020B0503020204020204" pitchFamily="34" charset="-122"/>
              </a:rPr>
              <a:t>：</a:t>
            </a:r>
            <a:r>
              <a:rPr lang="en-US" altLang="zh-CN" sz="1200" dirty="0">
                <a:solidFill>
                  <a:srgbClr val="FF0000"/>
                </a:solidFill>
                <a:latin typeface="微软雅黑" panose="020B0503020204020204" pitchFamily="34" charset="-122"/>
                <a:ea typeface="微软雅黑" panose="020B0503020204020204" pitchFamily="34" charset="-122"/>
              </a:rPr>
              <a:t>300</a:t>
            </a:r>
            <a:r>
              <a:rPr lang="zh-CN" altLang="en-US" sz="1200" dirty="0">
                <a:solidFill>
                  <a:srgbClr val="FF0000"/>
                </a:solidFill>
                <a:latin typeface="微软雅黑" panose="020B0503020204020204" pitchFamily="34" charset="-122"/>
                <a:ea typeface="微软雅黑" panose="020B0503020204020204" pitchFamily="34" charset="-122"/>
              </a:rPr>
              <a:t>，国际上把这一法则叫事故法则。这个法则说明，在机械生产过程中，每发生</a:t>
            </a:r>
            <a:r>
              <a:rPr lang="en-US" altLang="zh-CN" sz="1200" dirty="0">
                <a:solidFill>
                  <a:srgbClr val="FF0000"/>
                </a:solidFill>
                <a:latin typeface="微软雅黑" panose="020B0503020204020204" pitchFamily="34" charset="-122"/>
                <a:ea typeface="微软雅黑" panose="020B0503020204020204" pitchFamily="34" charset="-122"/>
              </a:rPr>
              <a:t>330</a:t>
            </a:r>
            <a:r>
              <a:rPr lang="zh-CN" altLang="en-US" sz="1200" dirty="0">
                <a:solidFill>
                  <a:srgbClr val="FF0000"/>
                </a:solidFill>
                <a:latin typeface="微软雅黑" panose="020B0503020204020204" pitchFamily="34" charset="-122"/>
                <a:ea typeface="微软雅黑" panose="020B0503020204020204" pitchFamily="34" charset="-122"/>
              </a:rPr>
              <a:t>起意外事件，有</a:t>
            </a:r>
            <a:r>
              <a:rPr lang="en-US" altLang="zh-CN" sz="1200" dirty="0">
                <a:solidFill>
                  <a:srgbClr val="FF0000"/>
                </a:solidFill>
                <a:latin typeface="微软雅黑" panose="020B0503020204020204" pitchFamily="34" charset="-122"/>
                <a:ea typeface="微软雅黑" panose="020B0503020204020204" pitchFamily="34" charset="-122"/>
              </a:rPr>
              <a:t>300</a:t>
            </a:r>
            <a:r>
              <a:rPr lang="zh-CN" altLang="en-US" sz="1200" dirty="0">
                <a:solidFill>
                  <a:srgbClr val="FF0000"/>
                </a:solidFill>
                <a:latin typeface="微软雅黑" panose="020B0503020204020204" pitchFamily="34" charset="-122"/>
                <a:ea typeface="微软雅黑" panose="020B0503020204020204" pitchFamily="34" charset="-122"/>
              </a:rPr>
              <a:t>件未产生人员伤害，</a:t>
            </a:r>
            <a:r>
              <a:rPr lang="en-US" altLang="zh-CN" sz="1200" dirty="0">
                <a:solidFill>
                  <a:srgbClr val="FF0000"/>
                </a:solidFill>
                <a:latin typeface="微软雅黑" panose="020B0503020204020204" pitchFamily="34" charset="-122"/>
                <a:ea typeface="微软雅黑" panose="020B0503020204020204" pitchFamily="34" charset="-122"/>
              </a:rPr>
              <a:t>29</a:t>
            </a:r>
            <a:r>
              <a:rPr lang="zh-CN" altLang="en-US" sz="1200" dirty="0">
                <a:solidFill>
                  <a:srgbClr val="FF0000"/>
                </a:solidFill>
                <a:latin typeface="微软雅黑" panose="020B0503020204020204" pitchFamily="34" charset="-122"/>
                <a:ea typeface="微软雅黑" panose="020B0503020204020204" pitchFamily="34" charset="-122"/>
              </a:rPr>
              <a:t>件造成人员轻伤，</a:t>
            </a:r>
            <a:r>
              <a:rPr lang="en-US" altLang="zh-CN" sz="120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件导致重伤或死亡。</a:t>
            </a:r>
            <a:endParaRPr lang="zh-CN" altLang="en-US" sz="1200" dirty="0">
              <a:solidFill>
                <a:srgbClr val="FF0000"/>
              </a:solidFill>
              <a:latin typeface="微软雅黑" panose="020B0503020204020204" pitchFamily="34" charset="-122"/>
              <a:ea typeface="微软雅黑" panose="020B0503020204020204" pitchFamily="34" charset="-122"/>
            </a:endParaRPr>
          </a:p>
          <a:p>
            <a:pPr marL="0" indent="0"/>
            <a:r>
              <a:rPr lang="zh-CN" altLang="en-US" sz="1200" b="1" dirty="0">
                <a:solidFill>
                  <a:srgbClr val="FF0000"/>
                </a:solidFill>
                <a:latin typeface="微软雅黑" panose="020B0503020204020204" pitchFamily="34" charset="-122"/>
                <a:ea typeface="微软雅黑" panose="020B0503020204020204" pitchFamily="34" charset="-122"/>
                <a:cs typeface="Arial Unicode MS" panose="020B0604020202020204" charset="-122"/>
              </a:rPr>
              <a:t> </a:t>
            </a:r>
            <a:endParaRPr lang="zh-CN" altLang="en-US" sz="1200" b="1" dirty="0">
              <a:solidFill>
                <a:srgbClr val="FF0000"/>
              </a:solidFill>
              <a:latin typeface="微软雅黑" panose="020B0503020204020204" pitchFamily="34" charset="-122"/>
              <a:ea typeface="微软雅黑" panose="020B0503020204020204" pitchFamily="34" charset="-122"/>
              <a:cs typeface="Arial Unicode MS" panose="020B0604020202020204" charset="-122"/>
            </a:endParaRPr>
          </a:p>
          <a:p>
            <a:endParaRPr lang="zh-CN" altLang="en-US" dirty="0"/>
          </a:p>
        </p:txBody>
      </p:sp>
      <p:sp>
        <p:nvSpPr>
          <p:cNvPr id="4" name="灯片编号占位符 3"/>
          <p:cNvSpPr>
            <a:spLocks noGrp="1"/>
          </p:cNvSpPr>
          <p:nvPr>
            <p:ph type="sldNum" sz="quarter" idx="10"/>
          </p:nvPr>
        </p:nvSpPr>
        <p:spPr/>
        <p:txBody>
          <a:bodyPr/>
          <a:lstStyle/>
          <a:p>
            <a:fld id="{35BCD471-7219-4977-BEB0-CF91D9F9E7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3EEF5F2-6FE9-4F73-B0FF-B57A5A07750D}" type="slidenum">
              <a:rPr lang="zh-CN" altLang="en-US">
                <a:solidFill>
                  <a:srgbClr val="000000"/>
                </a:solidFill>
                <a:latin typeface="Century Gothic" panose="020B0502020202020204" pitchFamily="34" charset="0"/>
                <a:ea typeface="幼圆" panose="02010509060101010101" pitchFamily="49" charset="-122"/>
              </a:rPr>
            </a:fld>
            <a:endParaRPr lang="en-US" altLang="zh-CN">
              <a:solidFill>
                <a:srgbClr val="000000"/>
              </a:solidFill>
              <a:latin typeface="Century Gothic" panose="020B0502020202020204" pitchFamily="34" charset="0"/>
              <a:ea typeface="幼圆" panose="02010509060101010101" pitchFamily="49" charset="-122"/>
            </a:endParaRPr>
          </a:p>
        </p:txBody>
      </p:sp>
      <p:sp>
        <p:nvSpPr>
          <p:cNvPr id="168963"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8964" name="Rectangle 3"/>
          <p:cNvSpPr>
            <a:spLocks noGrp="1" noRot="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altLang="en-US">
              <a:ea typeface="幼圆" panose="02010509060101010101" pitchFamily="49"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marL="341630" indent="-341630" defTabSz="262255" eaLnBrk="1" hangingPunct="1">
              <a:spcAft>
                <a:spcPts val="600"/>
              </a:spcAft>
              <a:buClr>
                <a:srgbClr val="CC6600"/>
              </a:buClr>
              <a:buFont typeface="Wingdings" panose="05000000000000000000" pitchFamily="2" charset="2"/>
              <a:buChar char="n"/>
              <a:defRPr/>
            </a:pPr>
            <a:r>
              <a:rPr altLang="en-US" sz="1400" dirty="0">
                <a:solidFill>
                  <a:srgbClr val="FF0000"/>
                </a:solidFill>
                <a:latin typeface="黑体" panose="02010609060101010101" pitchFamily="2" charset="-122"/>
                <a:ea typeface="黑体" panose="02010609060101010101" pitchFamily="2" charset="-122"/>
              </a:rPr>
              <a:t>安全领导能力</a:t>
            </a:r>
            <a:endParaRPr lang="en-US" altLang="zh-CN" sz="1400" dirty="0">
              <a:solidFill>
                <a:srgbClr val="FF0000"/>
              </a:solidFill>
              <a:latin typeface="黑体" panose="02010609060101010101" pitchFamily="2" charset="-122"/>
              <a:ea typeface="黑体" panose="02010609060101010101" pitchFamily="2" charset="-122"/>
            </a:endParaRPr>
          </a:p>
          <a:p>
            <a:pPr defTabSz="262255" eaLnBrk="1" hangingPunct="1">
              <a:spcAft>
                <a:spcPts val="600"/>
              </a:spcAft>
              <a:buClr>
                <a:srgbClr val="CC6600"/>
              </a:buClr>
              <a:defRPr/>
            </a:pPr>
            <a:r>
              <a:rPr altLang="en-US" dirty="0">
                <a:solidFill>
                  <a:srgbClr val="00003A"/>
                </a:solidFill>
                <a:latin typeface="黑体" panose="02010609060101010101" pitchFamily="2" charset="-122"/>
                <a:ea typeface="黑体" panose="02010609060101010101" pitchFamily="2" charset="-122"/>
              </a:rPr>
              <a:t>－－安全核心价值观要求的安全观念          </a:t>
            </a:r>
            <a:endParaRPr lang="en-US" altLang="zh-CN" dirty="0">
              <a:solidFill>
                <a:srgbClr val="00003A"/>
              </a:solidFill>
              <a:latin typeface="黑体" panose="02010609060101010101" pitchFamily="2" charset="-122"/>
              <a:ea typeface="黑体" panose="02010609060101010101" pitchFamily="2" charset="-122"/>
            </a:endParaRPr>
          </a:p>
          <a:p>
            <a:pPr marL="341630" indent="-341630" defTabSz="262255" eaLnBrk="1" hangingPunct="1">
              <a:spcAft>
                <a:spcPts val="600"/>
              </a:spcAft>
              <a:buClr>
                <a:srgbClr val="CC6600"/>
              </a:buClr>
              <a:buFont typeface="Wingdings" panose="05000000000000000000" pitchFamily="2" charset="2"/>
              <a:buNone/>
              <a:defRPr/>
            </a:pPr>
            <a:r>
              <a:rPr altLang="en-US" dirty="0">
                <a:solidFill>
                  <a:srgbClr val="00003A"/>
                </a:solidFill>
                <a:latin typeface="黑体" panose="02010609060101010101" pitchFamily="2" charset="-122"/>
                <a:ea typeface="黑体" panose="02010609060101010101" pitchFamily="2" charset="-122"/>
              </a:rPr>
              <a:t>－－安全文化要求的安全领导能力</a:t>
            </a:r>
            <a:endParaRPr altLang="en-US" dirty="0">
              <a:solidFill>
                <a:srgbClr val="00003A"/>
              </a:solidFill>
              <a:latin typeface="黑体" panose="02010609060101010101" pitchFamily="2" charset="-122"/>
              <a:ea typeface="黑体" panose="02010609060101010101" pitchFamily="2" charset="-122"/>
            </a:endParaRPr>
          </a:p>
          <a:p>
            <a:pPr marL="341630" indent="-341630" defTabSz="262255" eaLnBrk="1" hangingPunct="1">
              <a:spcAft>
                <a:spcPts val="600"/>
              </a:spcAft>
              <a:buClr>
                <a:srgbClr val="CC6600"/>
              </a:buClr>
              <a:buFont typeface="Wingdings" panose="05000000000000000000" pitchFamily="2" charset="2"/>
              <a:buChar char="n"/>
              <a:defRPr/>
            </a:pPr>
            <a:r>
              <a:rPr altLang="en-US" sz="1400" dirty="0">
                <a:solidFill>
                  <a:srgbClr val="FF0000"/>
                </a:solidFill>
                <a:latin typeface="黑体" panose="02010609060101010101" pitchFamily="2" charset="-122"/>
                <a:ea typeface="黑体" panose="02010609060101010101" pitchFamily="2" charset="-122"/>
              </a:rPr>
              <a:t>风险掌控能力</a:t>
            </a:r>
            <a:endParaRPr lang="en-US" altLang="zh-CN" sz="1400" dirty="0">
              <a:solidFill>
                <a:srgbClr val="FF0000"/>
              </a:solidFill>
              <a:latin typeface="黑体" panose="02010609060101010101" pitchFamily="2" charset="-122"/>
              <a:ea typeface="黑体" panose="02010609060101010101" pitchFamily="2" charset="-122"/>
            </a:endParaRPr>
          </a:p>
          <a:p>
            <a:pPr defTabSz="262255" eaLnBrk="1" hangingPunct="1">
              <a:spcAft>
                <a:spcPts val="600"/>
              </a:spcAft>
              <a:buClr>
                <a:srgbClr val="CC6600"/>
              </a:buClr>
              <a:defRPr/>
            </a:pPr>
            <a:r>
              <a:rPr altLang="en-US" dirty="0">
                <a:solidFill>
                  <a:srgbClr val="00003A"/>
                </a:solidFill>
                <a:latin typeface="黑体" panose="02010609060101010101" pitchFamily="2" charset="-122"/>
                <a:ea typeface="黑体" panose="02010609060101010101" pitchFamily="2" charset="-122"/>
              </a:rPr>
              <a:t>－－满足属地内风险的掌控能力</a:t>
            </a:r>
            <a:endParaRPr altLang="en-US" dirty="0">
              <a:solidFill>
                <a:srgbClr val="00003A"/>
              </a:solidFill>
              <a:latin typeface="黑体" panose="02010609060101010101" pitchFamily="2" charset="-122"/>
              <a:ea typeface="黑体" panose="02010609060101010101" pitchFamily="2" charset="-122"/>
            </a:endParaRPr>
          </a:p>
          <a:p>
            <a:pPr marL="341630" indent="-341630" defTabSz="262255" eaLnBrk="1" hangingPunct="1">
              <a:spcAft>
                <a:spcPts val="600"/>
              </a:spcAft>
              <a:buClr>
                <a:srgbClr val="CC6600"/>
              </a:buClr>
              <a:buFont typeface="Wingdings" panose="05000000000000000000" pitchFamily="2" charset="2"/>
              <a:buChar char="n"/>
              <a:defRPr/>
            </a:pPr>
            <a:r>
              <a:rPr altLang="en-US" sz="1400" dirty="0">
                <a:solidFill>
                  <a:srgbClr val="FF0000"/>
                </a:solidFill>
                <a:latin typeface="黑体" panose="02010609060101010101" pitchFamily="2" charset="-122"/>
                <a:ea typeface="黑体" panose="02010609060101010101" pitchFamily="2" charset="-122"/>
              </a:rPr>
              <a:t>安全基本能力</a:t>
            </a:r>
            <a:endParaRPr lang="en-US" altLang="zh-CN" sz="1400" dirty="0">
              <a:solidFill>
                <a:srgbClr val="FF0000"/>
              </a:solidFill>
              <a:latin typeface="黑体" panose="02010609060101010101" pitchFamily="2" charset="-122"/>
              <a:ea typeface="黑体" panose="02010609060101010101" pitchFamily="2" charset="-122"/>
            </a:endParaRPr>
          </a:p>
          <a:p>
            <a:pPr defTabSz="262255" eaLnBrk="1" hangingPunct="1">
              <a:spcAft>
                <a:spcPts val="600"/>
              </a:spcAft>
              <a:buClr>
                <a:srgbClr val="CC6600"/>
              </a:buClr>
              <a:defRPr/>
            </a:pPr>
            <a:r>
              <a:rPr altLang="en-US" dirty="0">
                <a:solidFill>
                  <a:srgbClr val="00003A"/>
                </a:solidFill>
                <a:latin typeface="黑体" panose="02010609060101010101" pitchFamily="2" charset="-122"/>
                <a:ea typeface="黑体" panose="02010609060101010101" pitchFamily="2" charset="-122"/>
              </a:rPr>
              <a:t>－－应该掌握的工作内、外安全知识</a:t>
            </a:r>
            <a:endParaRPr altLang="en-US" dirty="0">
              <a:solidFill>
                <a:srgbClr val="00003A"/>
              </a:solidFill>
              <a:latin typeface="黑体" panose="02010609060101010101" pitchFamily="2" charset="-122"/>
              <a:ea typeface="黑体" panose="02010609060101010101" pitchFamily="2" charset="-122"/>
            </a:endParaRPr>
          </a:p>
          <a:p>
            <a:pPr marL="341630" indent="-341630" defTabSz="262255" eaLnBrk="1" hangingPunct="1">
              <a:spcAft>
                <a:spcPts val="600"/>
              </a:spcAft>
              <a:buClr>
                <a:srgbClr val="CC6600"/>
              </a:buClr>
              <a:buFont typeface="Wingdings" panose="05000000000000000000" pitchFamily="2" charset="2"/>
              <a:buNone/>
              <a:defRPr/>
            </a:pPr>
            <a:r>
              <a:rPr altLang="en-US" dirty="0">
                <a:solidFill>
                  <a:srgbClr val="00003A"/>
                </a:solidFill>
                <a:latin typeface="黑体" panose="02010609060101010101" pitchFamily="2" charset="-122"/>
                <a:ea typeface="黑体" panose="02010609060101010101" pitchFamily="2" charset="-122"/>
              </a:rPr>
              <a:t>－－应该掌握的各方面安全技能</a:t>
            </a:r>
            <a:endParaRPr altLang="en-US" dirty="0">
              <a:solidFill>
                <a:srgbClr val="00003A"/>
              </a:solidFill>
              <a:latin typeface="黑体" panose="02010609060101010101" pitchFamily="2" charset="-122"/>
              <a:ea typeface="黑体" panose="02010609060101010101" pitchFamily="2" charset="-122"/>
            </a:endParaRPr>
          </a:p>
          <a:p>
            <a:pPr marL="341630" indent="-341630" defTabSz="262255" eaLnBrk="1" hangingPunct="1">
              <a:spcAft>
                <a:spcPts val="600"/>
              </a:spcAft>
              <a:buClr>
                <a:srgbClr val="CC6600"/>
              </a:buClr>
              <a:buFont typeface="Wingdings" panose="05000000000000000000" pitchFamily="2" charset="2"/>
              <a:buChar char="n"/>
              <a:defRPr/>
            </a:pPr>
            <a:r>
              <a:rPr altLang="en-US" sz="1400" dirty="0">
                <a:solidFill>
                  <a:srgbClr val="FF0000"/>
                </a:solidFill>
                <a:latin typeface="黑体" panose="02010609060101010101" pitchFamily="2" charset="-122"/>
                <a:ea typeface="黑体" panose="02010609060101010101" pitchFamily="2" charset="-122"/>
              </a:rPr>
              <a:t>应急指挥能力</a:t>
            </a:r>
            <a:endParaRPr lang="en-US" altLang="zh-CN" sz="1400" dirty="0">
              <a:solidFill>
                <a:srgbClr val="FF0000"/>
              </a:solidFill>
              <a:latin typeface="黑体" panose="02010609060101010101" pitchFamily="2" charset="-122"/>
              <a:ea typeface="黑体" panose="02010609060101010101" pitchFamily="2" charset="-122"/>
            </a:endParaRPr>
          </a:p>
          <a:p>
            <a:pPr defTabSz="262255" eaLnBrk="1" hangingPunct="1">
              <a:spcAft>
                <a:spcPts val="600"/>
              </a:spcAft>
              <a:buClr>
                <a:srgbClr val="CC6600"/>
              </a:buClr>
              <a:defRPr/>
            </a:pPr>
            <a:r>
              <a:rPr altLang="en-US" dirty="0">
                <a:solidFill>
                  <a:srgbClr val="00003A"/>
                </a:solidFill>
                <a:latin typeface="黑体" panose="02010609060101010101" pitchFamily="2" charset="-122"/>
                <a:ea typeface="黑体" panose="02010609060101010101" pitchFamily="2" charset="-122"/>
              </a:rPr>
              <a:t>－－紧急情况下应急处置指挥能力</a:t>
            </a:r>
            <a:endParaRPr altLang="en-US" dirty="0">
              <a:solidFill>
                <a:srgbClr val="00003A"/>
              </a:solidFill>
              <a:latin typeface="黑体" panose="02010609060101010101" pitchFamily="2" charset="-122"/>
              <a:ea typeface="黑体" panose="02010609060101010101" pitchFamily="2" charset="-122"/>
            </a:endParaRPr>
          </a:p>
          <a:p>
            <a:pPr marL="341630" indent="-341630" defTabSz="262255" eaLnBrk="1" hangingPunct="1">
              <a:spcAft>
                <a:spcPts val="600"/>
              </a:spcAft>
              <a:buClr>
                <a:srgbClr val="CC6600"/>
              </a:buClr>
              <a:buFont typeface="Wingdings" panose="05000000000000000000" pitchFamily="2" charset="2"/>
              <a:buNone/>
              <a:defRPr/>
            </a:pPr>
            <a:r>
              <a:rPr altLang="en-US" dirty="0">
                <a:solidFill>
                  <a:srgbClr val="00003A"/>
                </a:solidFill>
                <a:latin typeface="黑体" panose="02010609060101010101" pitchFamily="2" charset="-122"/>
                <a:ea typeface="黑体" panose="02010609060101010101" pitchFamily="2" charset="-122"/>
              </a:rPr>
              <a:t>－－紧急情况下应对协调能力 </a:t>
            </a:r>
            <a:endParaRPr altLang="en-US" dirty="0">
              <a:solidFill>
                <a:srgbClr val="00003A"/>
              </a:solidFill>
              <a:latin typeface="黑体" panose="02010609060101010101" pitchFamily="2" charset="-122"/>
              <a:ea typeface="黑体" panose="02010609060101010101" pitchFamily="2" charset="-122"/>
            </a:endParaRPr>
          </a:p>
        </p:txBody>
      </p:sp>
      <p:sp>
        <p:nvSpPr>
          <p:cNvPr id="173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E2020EC-02DA-4A72-8CFD-58AD85485EA7}" type="slidenum">
              <a:rPr lang="zh-CN" altLang="en-US">
                <a:solidFill>
                  <a:srgbClr val="000000"/>
                </a:solidFill>
              </a:rPr>
            </a:fld>
            <a:endParaRPr lang="en-US" altLang="zh-CN">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a:t>1</a:t>
            </a:r>
            <a:r>
              <a:rPr altLang="en-US">
                <a:ea typeface="幼圆" panose="02010509060101010101" pitchFamily="49" charset="-122"/>
              </a:rPr>
              <a:t>、通过你的行动树立卓越的榜样</a:t>
            </a:r>
            <a:endParaRPr altLang="en-US">
              <a:ea typeface="幼圆" panose="02010509060101010101" pitchFamily="49" charset="-122"/>
            </a:endParaRPr>
          </a:p>
          <a:p>
            <a:r>
              <a:rPr altLang="en-US">
                <a:ea typeface="幼圆" panose="02010509060101010101" pitchFamily="49" charset="-122"/>
              </a:rPr>
              <a:t>是行动而不是语言</a:t>
            </a:r>
            <a:endParaRPr altLang="en-US">
              <a:ea typeface="幼圆" panose="02010509060101010101" pitchFamily="49" charset="-122"/>
            </a:endParaRPr>
          </a:p>
          <a:p>
            <a:r>
              <a:rPr altLang="en-US">
                <a:ea typeface="幼圆" panose="02010509060101010101" pitchFamily="49" charset="-122"/>
              </a:rPr>
              <a:t>每天与员工讨论安全和健康内容</a:t>
            </a:r>
            <a:endParaRPr altLang="en-US">
              <a:ea typeface="幼圆" panose="02010509060101010101" pitchFamily="49" charset="-122"/>
            </a:endParaRPr>
          </a:p>
          <a:p>
            <a:r>
              <a:rPr altLang="en-US">
                <a:ea typeface="幼圆" panose="02010509060101010101" pitchFamily="49" charset="-122"/>
              </a:rPr>
              <a:t>热衷于安全和健康，设定高标准</a:t>
            </a:r>
            <a:endParaRPr altLang="en-US">
              <a:ea typeface="幼圆" panose="02010509060101010101" pitchFamily="49" charset="-122"/>
            </a:endParaRPr>
          </a:p>
          <a:p>
            <a:r>
              <a:rPr lang="en-US" altLang="zh-CN"/>
              <a:t>2</a:t>
            </a:r>
            <a:r>
              <a:rPr altLang="en-US">
                <a:ea typeface="幼圆" panose="02010509060101010101" pitchFamily="49" charset="-122"/>
              </a:rPr>
              <a:t>、了解操作</a:t>
            </a:r>
            <a:endParaRPr altLang="en-US">
              <a:ea typeface="幼圆" panose="02010509060101010101" pitchFamily="49" charset="-122"/>
            </a:endParaRPr>
          </a:p>
          <a:p>
            <a:r>
              <a:rPr lang="en-US" altLang="zh-CN"/>
              <a:t>3</a:t>
            </a:r>
            <a:r>
              <a:rPr altLang="en-US">
                <a:ea typeface="幼圆" panose="02010509060101010101" pitchFamily="49" charset="-122"/>
              </a:rPr>
              <a:t>、留心在你的区域提高安全水平的机会</a:t>
            </a:r>
            <a:endParaRPr altLang="en-US">
              <a:ea typeface="幼圆" panose="02010509060101010101" pitchFamily="49" charset="-122"/>
            </a:endParaRPr>
          </a:p>
          <a:p>
            <a:r>
              <a:rPr lang="en-US" altLang="zh-CN"/>
              <a:t>4</a:t>
            </a:r>
            <a:r>
              <a:rPr altLang="en-US">
                <a:ea typeface="幼圆" panose="02010509060101010101" pitchFamily="49" charset="-122"/>
              </a:rPr>
              <a:t>、经常沟通；灵活地沟通</a:t>
            </a:r>
            <a:endParaRPr altLang="en-US">
              <a:ea typeface="幼圆" panose="02010509060101010101" pitchFamily="49" charset="-122"/>
            </a:endParaRPr>
          </a:p>
          <a:p>
            <a:r>
              <a:rPr lang="en-US" altLang="zh-CN"/>
              <a:t>5</a:t>
            </a:r>
            <a:r>
              <a:rPr altLang="en-US">
                <a:ea typeface="幼圆" panose="02010509060101010101" pitchFamily="49" charset="-122"/>
              </a:rPr>
              <a:t>、采取有效的纠正措施</a:t>
            </a:r>
            <a:endParaRPr altLang="en-US">
              <a:ea typeface="幼圆" panose="02010509060101010101" pitchFamily="49" charset="-122"/>
            </a:endParaRPr>
          </a:p>
          <a:p>
            <a:r>
              <a:rPr lang="en-US" altLang="zh-CN"/>
              <a:t>6</a:t>
            </a:r>
            <a:r>
              <a:rPr altLang="en-US">
                <a:ea typeface="幼圆" panose="02010509060101010101" pitchFamily="49" charset="-122"/>
              </a:rPr>
              <a:t>、维持纪律</a:t>
            </a:r>
            <a:endParaRPr altLang="en-US">
              <a:ea typeface="幼圆" panose="02010509060101010101" pitchFamily="49" charset="-122"/>
            </a:endParaRPr>
          </a:p>
          <a:p>
            <a:r>
              <a:rPr lang="en-US" altLang="zh-CN"/>
              <a:t>7</a:t>
            </a:r>
            <a:r>
              <a:rPr altLang="en-US">
                <a:ea typeface="幼圆" panose="02010509060101010101" pitchFamily="49" charset="-122"/>
              </a:rPr>
              <a:t>、了解员工，让他们加入你的计划</a:t>
            </a:r>
            <a:endParaRPr altLang="en-US">
              <a:ea typeface="幼圆" panose="02010509060101010101" pitchFamily="49" charset="-122"/>
            </a:endParaRPr>
          </a:p>
        </p:txBody>
      </p:sp>
      <p:sp>
        <p:nvSpPr>
          <p:cNvPr id="174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85DF381-D87B-4AC6-B5E9-DF3BB8ABE167}" type="slidenum">
              <a:rPr lang="zh-CN" altLang="en-US">
                <a:solidFill>
                  <a:srgbClr val="000000"/>
                </a:solidFill>
              </a:rPr>
            </a:fld>
            <a:endParaRPr lang="en-US" altLang="zh-CN">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E11BC1F-F9D0-42A8-BF41-E8A73DA228E0}" type="slidenum">
              <a:rPr lang="zh-CN" altLang="en-US" sz="1200"/>
            </a:fld>
            <a:endParaRPr lang="en-US" altLang="zh-CN" sz="1200"/>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en-US" altLang="zh-CN" sz="1000" b="1"/>
              <a:t>Tell the class that we, of course have our own definition for a Safety Leader.  Begin this by saying:</a:t>
            </a:r>
            <a:endParaRPr lang="en-US" altLang="zh-CN" sz="1000"/>
          </a:p>
          <a:p>
            <a:pPr marL="685800" lvl="1" indent="-228600" eaLnBrk="1" hangingPunct="1">
              <a:lnSpc>
                <a:spcPct val="90000"/>
              </a:lnSpc>
              <a:buFontTx/>
              <a:buChar char="•"/>
            </a:pPr>
            <a:r>
              <a:rPr lang="en-US" altLang="zh-CN" sz="1000"/>
              <a:t> If you take the literal definitions of these two words - Safety &amp; Leader – you will find that safety is “being free from danger or injury” and a Leader is “a person who causes another to go in a direction by guiding or going in front; or a person who directs the actions or opinions of others as by persuasion or example.  Piecing those two definitions together, a Safety Leader can be defined as </a:t>
            </a:r>
            <a:r>
              <a:rPr lang="en-US" altLang="zh-CN" sz="1000" b="1"/>
              <a:t>“</a:t>
            </a:r>
            <a:r>
              <a:rPr lang="en-US" altLang="zh-CN" sz="1000" b="1" i="1" u="sng">
                <a:solidFill>
                  <a:srgbClr val="FF0000"/>
                </a:solidFill>
              </a:rPr>
              <a:t>a person who keeps others free from danger or injury through guidance, persuasion, direction and/or setting the example</a:t>
            </a:r>
            <a:r>
              <a:rPr lang="en-US" altLang="zh-CN" sz="1000" b="1" i="1"/>
              <a:t>”</a:t>
            </a:r>
            <a:r>
              <a:rPr lang="en-US" altLang="zh-CN" sz="1000"/>
              <a:t>.  </a:t>
            </a:r>
            <a:endParaRPr lang="en-US" altLang="zh-CN" sz="1000" b="1"/>
          </a:p>
          <a:p>
            <a:pPr marL="228600" indent="-228600" eaLnBrk="1" hangingPunct="1">
              <a:lnSpc>
                <a:spcPct val="90000"/>
              </a:lnSpc>
            </a:pPr>
            <a:r>
              <a:rPr lang="en-US" altLang="zh-CN" sz="1000" b="1"/>
              <a:t>How do I know if I am a Safety Leader??</a:t>
            </a:r>
            <a:endParaRPr lang="en-US" altLang="zh-CN" sz="1000" b="1"/>
          </a:p>
          <a:p>
            <a:pPr marL="228600" indent="-228600" eaLnBrk="1" hangingPunct="1">
              <a:lnSpc>
                <a:spcPct val="90000"/>
              </a:lnSpc>
            </a:pPr>
            <a:endParaRPr lang="en-US" altLang="zh-CN" sz="1000" b="1"/>
          </a:p>
          <a:p>
            <a:pPr marL="228600" indent="-228600" eaLnBrk="1" hangingPunct="1">
              <a:lnSpc>
                <a:spcPct val="90000"/>
              </a:lnSpc>
            </a:pPr>
            <a:r>
              <a:rPr lang="en-US" altLang="zh-CN" sz="1000" b="1"/>
              <a:t>Ask the class -    How do you know if you are a Safety Leader?</a:t>
            </a:r>
            <a:endParaRPr lang="en-US" altLang="zh-CN" sz="1000" b="1"/>
          </a:p>
          <a:p>
            <a:pPr marL="228600" indent="-228600" eaLnBrk="1" hangingPunct="1">
              <a:lnSpc>
                <a:spcPct val="90000"/>
              </a:lnSpc>
            </a:pPr>
            <a:endParaRPr lang="en-US" altLang="zh-CN" sz="1000" b="1"/>
          </a:p>
          <a:p>
            <a:pPr marL="228600" indent="-228600" eaLnBrk="1" hangingPunct="1">
              <a:lnSpc>
                <a:spcPct val="90000"/>
              </a:lnSpc>
            </a:pPr>
            <a:r>
              <a:rPr lang="en-US" altLang="zh-CN" sz="1000" b="1"/>
              <a:t>Tell them we have a little test so that they may can tell if they are truly a Safety Leader</a:t>
            </a:r>
            <a:endParaRPr lang="en-US" altLang="zh-CN" sz="1000" b="1"/>
          </a:p>
          <a:p>
            <a:pPr marL="228600" indent="-228600" eaLnBrk="1" hangingPunct="1">
              <a:lnSpc>
                <a:spcPct val="90000"/>
              </a:lnSpc>
            </a:pPr>
            <a:endParaRPr lang="zh-CN" altLang="en-US" sz="1000"/>
          </a:p>
          <a:p>
            <a:pPr marL="228600" indent="-228600" eaLnBrk="1" hangingPunct="1">
              <a:lnSpc>
                <a:spcPct val="90000"/>
              </a:lnSpc>
            </a:pPr>
            <a:r>
              <a:rPr lang="zh-CN" altLang="en-US" sz="1000" b="1"/>
              <a:t>告诉大家，我们当然有自己对安全领导的定义</a:t>
            </a:r>
            <a:r>
              <a:rPr lang="en-US" altLang="zh-CN" sz="1000" b="1"/>
              <a:t>.  </a:t>
            </a:r>
            <a:r>
              <a:rPr lang="zh-CN" altLang="en-US" sz="1000" b="1"/>
              <a:t>说下面的内容</a:t>
            </a:r>
            <a:r>
              <a:rPr lang="en-US" altLang="zh-CN" sz="1000" b="1"/>
              <a:t>:</a:t>
            </a:r>
            <a:endParaRPr lang="en-US" altLang="zh-CN" sz="1000"/>
          </a:p>
          <a:p>
            <a:pPr marL="685800" lvl="1" indent="-228600" eaLnBrk="1" hangingPunct="1">
              <a:lnSpc>
                <a:spcPct val="90000"/>
              </a:lnSpc>
              <a:buFontTx/>
              <a:buChar char="•"/>
            </a:pPr>
            <a:r>
              <a:rPr lang="zh-CN" altLang="en-US" sz="1000"/>
              <a:t>如果你单看这两个字</a:t>
            </a:r>
            <a:r>
              <a:rPr lang="en-US" altLang="zh-CN" sz="1000"/>
              <a:t> – </a:t>
            </a:r>
            <a:r>
              <a:rPr lang="zh-CN" altLang="en-US" sz="1000"/>
              <a:t>安全和领导者</a:t>
            </a:r>
            <a:r>
              <a:rPr lang="en-US" altLang="zh-CN" sz="1000"/>
              <a:t> – </a:t>
            </a:r>
            <a:r>
              <a:rPr lang="zh-CN" altLang="en-US" sz="1000"/>
              <a:t>你会发现安全的定义是</a:t>
            </a:r>
            <a:r>
              <a:rPr lang="en-US" altLang="zh-CN" sz="1000"/>
              <a:t> “</a:t>
            </a:r>
            <a:r>
              <a:rPr lang="zh-CN" altLang="en-US" sz="1000"/>
              <a:t>免遭危险或者伤害</a:t>
            </a:r>
            <a:r>
              <a:rPr lang="en-US" altLang="zh-CN" sz="1000"/>
              <a:t>” </a:t>
            </a:r>
            <a:r>
              <a:rPr lang="zh-CN" altLang="en-US" sz="1000"/>
              <a:t>，领导者的定义是</a:t>
            </a:r>
            <a:r>
              <a:rPr lang="en-US" altLang="zh-CN" sz="1000"/>
              <a:t> “</a:t>
            </a:r>
            <a:r>
              <a:rPr lang="zh-CN" altLang="en-US" sz="1000"/>
              <a:t>通过引导或者做出榜样使得他人追随自己的人“，或者定义为说服或者用榜样指导他人的行为或者想法。综合这两者，安全领导的定义为：</a:t>
            </a:r>
            <a:r>
              <a:rPr lang="en-US" altLang="zh-CN" sz="1000"/>
              <a:t> </a:t>
            </a:r>
            <a:r>
              <a:rPr lang="en-US" altLang="zh-CN" sz="1000" b="1"/>
              <a:t>“</a:t>
            </a:r>
            <a:r>
              <a:rPr lang="zh-CN" altLang="en-US" b="1"/>
              <a:t>通过引导，说服，指示 和/或者做出榜样使他人免遭危险或伤害的人</a:t>
            </a:r>
            <a:r>
              <a:rPr lang="en-US" altLang="zh-CN" sz="1000" b="1" i="1"/>
              <a:t>”</a:t>
            </a:r>
            <a:r>
              <a:rPr lang="en-US" altLang="zh-CN" sz="1000"/>
              <a:t>.  </a:t>
            </a:r>
            <a:endParaRPr lang="en-US" altLang="zh-CN" sz="1000" b="1"/>
          </a:p>
          <a:p>
            <a:pPr marL="228600" indent="-228600" eaLnBrk="1" hangingPunct="1">
              <a:lnSpc>
                <a:spcPct val="90000"/>
              </a:lnSpc>
            </a:pPr>
            <a:r>
              <a:rPr lang="zh-CN" altLang="en-US" sz="1000" b="1"/>
              <a:t>那么我如何知道我是否是一个安全领导</a:t>
            </a:r>
            <a:r>
              <a:rPr lang="en-US" altLang="zh-CN" sz="1000" b="1"/>
              <a:t>?</a:t>
            </a:r>
            <a:endParaRPr lang="en-US" altLang="zh-CN" sz="1000" b="1"/>
          </a:p>
          <a:p>
            <a:pPr marL="228600" indent="-228600" eaLnBrk="1" hangingPunct="1">
              <a:lnSpc>
                <a:spcPct val="90000"/>
              </a:lnSpc>
            </a:pPr>
            <a:endParaRPr lang="en-US" altLang="zh-CN" sz="1000" b="1"/>
          </a:p>
          <a:p>
            <a:pPr marL="228600" indent="-228600" eaLnBrk="1" hangingPunct="1">
              <a:lnSpc>
                <a:spcPct val="90000"/>
              </a:lnSpc>
            </a:pPr>
            <a:r>
              <a:rPr lang="zh-CN" altLang="en-US" sz="1000" b="1"/>
              <a:t>问大家</a:t>
            </a:r>
            <a:r>
              <a:rPr lang="en-US" altLang="zh-CN" sz="1000" b="1"/>
              <a:t> -   </a:t>
            </a:r>
            <a:r>
              <a:rPr lang="zh-CN" altLang="en-US" sz="1000" b="1"/>
              <a:t>你如何知道你是一个安全领导</a:t>
            </a:r>
            <a:r>
              <a:rPr lang="en-US" altLang="zh-CN" sz="1000" b="1"/>
              <a:t>?</a:t>
            </a:r>
            <a:endParaRPr lang="en-US" altLang="zh-CN" sz="1000" b="1"/>
          </a:p>
          <a:p>
            <a:pPr marL="228600" indent="-228600" eaLnBrk="1" hangingPunct="1">
              <a:lnSpc>
                <a:spcPct val="90000"/>
              </a:lnSpc>
            </a:pPr>
            <a:endParaRPr lang="en-US" altLang="zh-CN" sz="1000" b="1"/>
          </a:p>
          <a:p>
            <a:pPr marL="228600" indent="-228600" eaLnBrk="1" hangingPunct="1">
              <a:lnSpc>
                <a:spcPct val="90000"/>
              </a:lnSpc>
            </a:pPr>
            <a:r>
              <a:rPr lang="zh-CN" altLang="en-US" sz="1000" b="1"/>
              <a:t>告诉大家，我们有一个测试让大家知道他们是否是一个真正的安全领导</a:t>
            </a:r>
            <a:endParaRPr lang="en-US" altLang="zh-CN" sz="1000" b="1"/>
          </a:p>
          <a:p>
            <a:pPr marL="228600" indent="-228600" eaLnBrk="1" hangingPunct="1">
              <a:lnSpc>
                <a:spcPct val="90000"/>
              </a:lnSpc>
            </a:pPr>
            <a:endParaRPr lang="zh-CN" altLang="en-US" sz="1000"/>
          </a:p>
          <a:p>
            <a:pPr marL="228600" indent="-228600" eaLnBrk="1" hangingPunct="1">
              <a:lnSpc>
                <a:spcPct val="90000"/>
              </a:lnSpc>
            </a:pPr>
            <a:endParaRPr lang="zh-CN" altLang="en-US"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6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altLang="en-US">
                <a:ea typeface="幼圆" panose="02010509060101010101" pitchFamily="49" charset="-122"/>
              </a:rPr>
              <a:t>在推行过程中我们管理者的积极参与和支持是保证员工参与的动力。管理者的积极参与和支持主要体现在于，一是提供资源帮助实现员工提出的改进建议，让员工获得看得见的好处。（如</a:t>
            </a:r>
            <a:r>
              <a:rPr altLang="en-US">
                <a:latin typeface="微软雅黑" panose="020B0503020204020204" pitchFamily="34" charset="-122"/>
                <a:ea typeface="微软雅黑" panose="020B0503020204020204" pitchFamily="34" charset="-122"/>
              </a:rPr>
              <a:t>供电所报告由于吊车没有空调室，雨天抢修关闭窗户后易起雾，视线模糊差点出错事件后，金湾区局领导立即安排资金解决该问题</a:t>
            </a:r>
            <a:r>
              <a:rPr altLang="en-US">
                <a:ea typeface="幼圆" panose="02010509060101010101" pitchFamily="49" charset="-122"/>
              </a:rPr>
              <a:t>）</a:t>
            </a:r>
            <a:endParaRPr altLang="en-US">
              <a:ea typeface="幼圆" panose="02010509060101010101" pitchFamily="49"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altLang="en-US">
                <a:ea typeface="幼圆" panose="02010509060101010101" pitchFamily="49" charset="-122"/>
              </a:rPr>
              <a:t>二是给予暴露人员肯定。如供电所员工分享低压带电作业触电事件后，受到其它所员工嘲笑时，区局领导亲自打电话表扬鼓励当事人。</a:t>
            </a:r>
            <a:endParaRPr altLang="en-US">
              <a:ea typeface="幼圆" panose="02010509060101010101" pitchFamily="49"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9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altLang="en-US">
              <a:ea typeface="幼圆" panose="02010509060101010101" pitchFamily="49"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57200" algn="just" defTabSz="1203325">
              <a:lnSpc>
                <a:spcPct val="150000"/>
              </a:lnSpc>
              <a:spcBef>
                <a:spcPts val="600"/>
              </a:spcBef>
              <a:spcAft>
                <a:spcPts val="600"/>
              </a:spcAft>
              <a:buClr>
                <a:srgbClr val="1A05B3"/>
              </a:buClr>
            </a:pPr>
            <a:r>
              <a:rPr lang="zh-CN" altLang="en-US" sz="1200" b="1" dirty="0">
                <a:solidFill>
                  <a:srgbClr val="5C5C5C"/>
                </a:solidFill>
                <a:latin typeface="微软雅黑" panose="020B0503020204020204" pitchFamily="34" charset="-122"/>
                <a:ea typeface="微软雅黑" panose="020B0503020204020204" pitchFamily="34" charset="-122"/>
                <a:cs typeface="Arial" panose="020B0604020202020204" pitchFamily="34" charset="0"/>
              </a:rPr>
              <a:t>例：项目经理是责任人</a:t>
            </a:r>
            <a:endParaRPr lang="zh-CN" altLang="en-US" sz="1200" b="1" dirty="0">
              <a:solidFill>
                <a:srgbClr val="5C5C5C"/>
              </a:solidFill>
              <a:latin typeface="微软雅黑" panose="020B0503020204020204" pitchFamily="34" charset="-122"/>
              <a:ea typeface="微软雅黑" panose="020B0503020204020204" pitchFamily="34" charset="-122"/>
              <a:cs typeface="Arial" panose="020B0604020202020204" pitchFamily="34" charset="0"/>
            </a:endParaRPr>
          </a:p>
          <a:p>
            <a:pPr indent="457200" algn="just" defTabSz="1203325">
              <a:lnSpc>
                <a:spcPct val="150000"/>
              </a:lnSpc>
              <a:spcBef>
                <a:spcPts val="600"/>
              </a:spcBef>
              <a:spcAft>
                <a:spcPts val="600"/>
              </a:spcAft>
              <a:buClr>
                <a:srgbClr val="1A05B3"/>
              </a:buClr>
            </a:pPr>
            <a:r>
              <a:rPr lang="zh-CN" altLang="en-US" sz="1200" b="1" dirty="0">
                <a:solidFill>
                  <a:srgbClr val="5C5C5C"/>
                </a:solidFill>
                <a:latin typeface="微软雅黑" panose="020B0503020204020204" pitchFamily="34" charset="-122"/>
                <a:ea typeface="微软雅黑" panose="020B0503020204020204" pitchFamily="34" charset="-122"/>
                <a:cs typeface="Arial" panose="020B0604020202020204" pitchFamily="34" charset="0"/>
              </a:rPr>
              <a:t> 成立项目经理为组长的属地管理实施小组；</a:t>
            </a:r>
            <a:endParaRPr lang="zh-CN" altLang="en-US" sz="1200" b="1" dirty="0">
              <a:solidFill>
                <a:srgbClr val="5C5C5C"/>
              </a:solidFill>
              <a:latin typeface="微软雅黑" panose="020B0503020204020204" pitchFamily="34" charset="-122"/>
              <a:ea typeface="微软雅黑" panose="020B0503020204020204" pitchFamily="34" charset="-122"/>
              <a:cs typeface="Arial" panose="020B0604020202020204" pitchFamily="34" charset="0"/>
            </a:endParaRPr>
          </a:p>
          <a:p>
            <a:pPr indent="457200" algn="just" defTabSz="1203325">
              <a:lnSpc>
                <a:spcPct val="150000"/>
              </a:lnSpc>
              <a:spcBef>
                <a:spcPts val="600"/>
              </a:spcBef>
              <a:spcAft>
                <a:spcPts val="600"/>
              </a:spcAft>
              <a:buClr>
                <a:srgbClr val="1A05B3"/>
              </a:buClr>
            </a:pPr>
            <a:r>
              <a:rPr lang="zh-CN" altLang="en-US" sz="1200" b="1" dirty="0">
                <a:solidFill>
                  <a:srgbClr val="5C5C5C"/>
                </a:solidFill>
                <a:latin typeface="微软雅黑" panose="020B0503020204020204" pitchFamily="34" charset="-122"/>
                <a:ea typeface="微软雅黑" panose="020B0503020204020204" pitchFamily="34" charset="-122"/>
                <a:cs typeface="Arial" panose="020B0604020202020204" pitchFamily="34" charset="0"/>
              </a:rPr>
              <a:t> 成员主要包括项目各层级管理骨干。</a:t>
            </a:r>
            <a:endParaRPr lang="zh-CN" altLang="en-US" sz="1200" b="1" dirty="0">
              <a:solidFill>
                <a:srgbClr val="5C5C5C"/>
              </a:solidFill>
              <a:latin typeface="微软雅黑" panose="020B0503020204020204" pitchFamily="34" charset="-122"/>
              <a:ea typeface="微软雅黑" panose="020B0503020204020204" pitchFamily="34" charset="-122"/>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35BCD471-7219-4977-BEB0-CF91D9F9E7B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ct val="20000"/>
              </a:spcBef>
            </a:pPr>
            <a:r>
              <a:rPr lang="en-US" altLang="zh-CN" sz="1600" dirty="0">
                <a:solidFill>
                  <a:schemeClr val="tx2"/>
                </a:solidFill>
                <a:latin typeface="宋体" panose="02010600030101010101" pitchFamily="2" charset="-122"/>
                <a:ea typeface="华文中宋" panose="02010600040101010101" pitchFamily="2" charset="-122"/>
              </a:rPr>
              <a:t>(1)</a:t>
            </a:r>
            <a:r>
              <a:rPr lang="zh-CN" altLang="en-US" sz="1600" dirty="0">
                <a:solidFill>
                  <a:schemeClr val="tx2"/>
                </a:solidFill>
                <a:latin typeface="宋体" panose="02010600030101010101" pitchFamily="2" charset="-122"/>
                <a:ea typeface="华文中宋" panose="02010600040101010101" pitchFamily="2" charset="-122"/>
              </a:rPr>
              <a:t>由上至下，层级推进：</a:t>
            </a:r>
            <a:endParaRPr lang="en-US" altLang="zh-CN" sz="1600" dirty="0">
              <a:solidFill>
                <a:schemeClr val="tx2"/>
              </a:solidFill>
              <a:latin typeface="宋体" panose="02010600030101010101" pitchFamily="2" charset="-122"/>
              <a:ea typeface="华文中宋" panose="02010600040101010101" pitchFamily="2" charset="-122"/>
            </a:endParaRPr>
          </a:p>
          <a:p>
            <a:pPr>
              <a:lnSpc>
                <a:spcPct val="150000"/>
              </a:lnSpc>
              <a:spcBef>
                <a:spcPct val="20000"/>
              </a:spcBef>
            </a:pPr>
            <a:r>
              <a:rPr lang="zh-CN" altLang="en-US" dirty="0">
                <a:solidFill>
                  <a:srgbClr val="0000FF"/>
                </a:solidFill>
                <a:latin typeface="宋体" panose="02010600030101010101" pitchFamily="2" charset="-122"/>
              </a:rPr>
              <a:t>    培训采取由上至下层级推进的办法，项目经理首先是培训师，各层级管理者也要负责本辖区的培训，要将属地管理概念灌输到每一个员工。</a:t>
            </a:r>
            <a:endParaRPr lang="zh-CN" altLang="en-US" dirty="0">
              <a:solidFill>
                <a:srgbClr val="0000FF"/>
              </a:solidFill>
              <a:latin typeface="宋体" panose="02010600030101010101" pitchFamily="2" charset="-122"/>
            </a:endParaRPr>
          </a:p>
          <a:p>
            <a:pPr>
              <a:lnSpc>
                <a:spcPct val="150000"/>
              </a:lnSpc>
              <a:spcBef>
                <a:spcPct val="20000"/>
              </a:spcBef>
            </a:pPr>
            <a:r>
              <a:rPr lang="en-US" altLang="zh-CN" sz="1600" dirty="0">
                <a:solidFill>
                  <a:schemeClr val="tx2"/>
                </a:solidFill>
                <a:latin typeface="宋体" panose="02010600030101010101" pitchFamily="2" charset="-122"/>
                <a:ea typeface="华文中宋" panose="02010600040101010101" pitchFamily="2" charset="-122"/>
              </a:rPr>
              <a:t>(2)</a:t>
            </a:r>
            <a:r>
              <a:rPr lang="zh-CN" altLang="en-US" sz="1600" dirty="0">
                <a:solidFill>
                  <a:schemeClr val="tx2"/>
                </a:solidFill>
                <a:latin typeface="宋体" panose="02010600030101010101" pitchFamily="2" charset="-122"/>
                <a:ea typeface="华文中宋" panose="02010600040101010101" pitchFamily="2" charset="-122"/>
              </a:rPr>
              <a:t>方式简单实用：</a:t>
            </a:r>
            <a:endParaRPr lang="en-US" altLang="zh-CN" sz="1600" dirty="0">
              <a:solidFill>
                <a:schemeClr val="tx2"/>
              </a:solidFill>
              <a:latin typeface="宋体" panose="02010600030101010101" pitchFamily="2" charset="-122"/>
              <a:ea typeface="华文中宋" panose="02010600040101010101" pitchFamily="2" charset="-122"/>
            </a:endParaRPr>
          </a:p>
          <a:p>
            <a:pPr eaLnBrk="0" hangingPunct="0">
              <a:lnSpc>
                <a:spcPct val="150000"/>
              </a:lnSpc>
              <a:spcBef>
                <a:spcPct val="20000"/>
              </a:spcBef>
            </a:pPr>
            <a:r>
              <a:rPr lang="zh-CN" altLang="en-US" dirty="0">
                <a:solidFill>
                  <a:srgbClr val="0000FF"/>
                </a:solidFill>
                <a:latin typeface="宋体" panose="02010600030101010101" pitchFamily="2" charset="-122"/>
              </a:rPr>
              <a:t>    培训方式要简单实用，可集训、班组会、小组会、讨论、一对一等多种形式进行。</a:t>
            </a:r>
            <a:endParaRPr lang="zh-CN" altLang="en-US" dirty="0">
              <a:solidFill>
                <a:srgbClr val="0000FF"/>
              </a:solidFill>
              <a:latin typeface="宋体" panose="02010600030101010101" pitchFamily="2" charset="-122"/>
            </a:endParaRPr>
          </a:p>
        </p:txBody>
      </p:sp>
      <p:sp>
        <p:nvSpPr>
          <p:cNvPr id="4" name="灯片编号占位符 3"/>
          <p:cNvSpPr>
            <a:spLocks noGrp="1"/>
          </p:cNvSpPr>
          <p:nvPr>
            <p:ph type="sldNum" sz="quarter" idx="10"/>
          </p:nvPr>
        </p:nvSpPr>
        <p:spPr/>
        <p:txBody>
          <a:bodyPr/>
          <a:lstStyle/>
          <a:p>
            <a:fld id="{35BCD471-7219-4977-BEB0-CF91D9F9E7B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a:latin typeface="+mn-ea"/>
              </a:rPr>
              <a:t>层级负责</a:t>
            </a:r>
            <a:r>
              <a:rPr lang="en-US" altLang="zh-CN" sz="1600" dirty="0">
                <a:latin typeface="+mn-ea"/>
              </a:rPr>
              <a:t>:</a:t>
            </a:r>
            <a:r>
              <a:rPr lang="zh-CN" altLang="en-US" sz="1600" dirty="0">
                <a:latin typeface="+mn-ea"/>
              </a:rPr>
              <a:t>按照层级管理的原则，从项目经理到操作员工，每个层面均应有自己的属地。</a:t>
            </a:r>
            <a:endParaRPr lang="en-US" altLang="zh-CN" sz="1600" dirty="0">
              <a:latin typeface="+mn-ea"/>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a:latin typeface="+mn-ea"/>
              </a:rPr>
              <a:t>人人有责</a:t>
            </a:r>
            <a:r>
              <a:rPr lang="en-US" altLang="zh-CN" sz="1600" dirty="0">
                <a:latin typeface="+mn-ea"/>
              </a:rPr>
              <a:t>:</a:t>
            </a:r>
            <a:r>
              <a:rPr lang="zh-CN" altLang="en-US" sz="1600" dirty="0">
                <a:latin typeface="+mn-ea"/>
              </a:rPr>
              <a:t>每一个属地（部门、区域、项目、班组、工作岗位）每一个时刻均有人负责管理，做到不空位、不越位、不错位。我的属地我负责，我的安全我负责，你的安全我有责。</a:t>
            </a:r>
            <a:endParaRPr lang="en-US" altLang="zh-CN" sz="1600" dirty="0">
              <a:latin typeface="+mn-ea"/>
            </a:endParaRPr>
          </a:p>
          <a:p>
            <a:pPr>
              <a:spcBef>
                <a:spcPct val="20000"/>
              </a:spcBef>
            </a:pPr>
            <a:r>
              <a:rPr lang="zh-CN" altLang="en-US" sz="1600" b="1" dirty="0">
                <a:effectLst>
                  <a:outerShdw blurRad="38100" dist="38100" dir="2700000" algn="tl">
                    <a:srgbClr val="C0C0C0"/>
                  </a:outerShdw>
                </a:effectLst>
                <a:latin typeface="宋体" panose="02010600030101010101" pitchFamily="2" charset="-122"/>
                <a:ea typeface="华文中宋" panose="02010600040101010101" pitchFamily="2" charset="-122"/>
              </a:rPr>
              <a:t>依据：</a:t>
            </a:r>
            <a:r>
              <a:rPr lang="zh-CN" altLang="en-US" sz="1600" b="1" i="1" dirty="0">
                <a:solidFill>
                  <a:srgbClr val="FF0000"/>
                </a:solidFill>
                <a:effectLst>
                  <a:outerShdw blurRad="38100" dist="38100" dir="2700000" algn="tl">
                    <a:srgbClr val="C0C0C0"/>
                  </a:outerShdw>
                </a:effectLst>
                <a:latin typeface="宋体" panose="02010600030101010101" pitchFamily="2" charset="-122"/>
                <a:ea typeface="华文中宋" panose="02010600040101010101" pitchFamily="2" charset="-122"/>
              </a:rPr>
              <a:t>工作区域 </a:t>
            </a:r>
            <a:r>
              <a:rPr lang="zh-CN" altLang="en-US" sz="1600" b="1" dirty="0">
                <a:effectLst>
                  <a:outerShdw blurRad="38100" dist="38100" dir="2700000" algn="tl">
                    <a:srgbClr val="C0C0C0"/>
                  </a:outerShdw>
                </a:effectLst>
                <a:latin typeface="宋体" panose="02010600030101010101" pitchFamily="2" charset="-122"/>
                <a:ea typeface="华文中宋" panose="02010600040101010101" pitchFamily="2" charset="-122"/>
              </a:rPr>
              <a:t>为主</a:t>
            </a:r>
            <a:r>
              <a:rPr lang="zh-CN" altLang="en-US" sz="1600" b="1" dirty="0">
                <a:latin typeface="宋体" panose="02010600030101010101" pitchFamily="2" charset="-122"/>
              </a:rPr>
              <a:t> </a:t>
            </a:r>
            <a:endParaRPr lang="zh-CN" altLang="en-US" sz="1600" b="1" dirty="0">
              <a:latin typeface="宋体" panose="02010600030101010101" pitchFamily="2" charset="-122"/>
            </a:endParaRPr>
          </a:p>
          <a:p>
            <a:pPr>
              <a:buClr>
                <a:srgbClr val="1A05B3"/>
              </a:buClr>
              <a:buFont typeface="Wingdings" panose="05000000000000000000" pitchFamily="2" charset="2"/>
              <a:buChar char="n"/>
            </a:pPr>
            <a:r>
              <a:rPr lang="zh-CN" altLang="en-US" sz="1800" dirty="0">
                <a:solidFill>
                  <a:srgbClr val="002060"/>
                </a:solidFill>
              </a:rPr>
              <a:t> </a:t>
            </a:r>
            <a:r>
              <a:rPr lang="zh-CN" altLang="en-US" sz="1800" dirty="0">
                <a:latin typeface="宋体" panose="02010600030101010101" pitchFamily="2" charset="-122"/>
                <a:ea typeface="华文中宋" panose="02010600040101010101" pitchFamily="2" charset="-122"/>
              </a:rPr>
              <a:t>包括区域内的</a:t>
            </a:r>
            <a:r>
              <a:rPr lang="zh-CN" altLang="en-US" sz="1800" dirty="0">
                <a:solidFill>
                  <a:srgbClr val="1A05B3"/>
                </a:solidFill>
                <a:latin typeface="宋体" panose="02010600030101010101" pitchFamily="2" charset="-122"/>
                <a:ea typeface="华文中宋" panose="02010600040101010101" pitchFamily="2" charset="-122"/>
              </a:rPr>
              <a:t>人员、设备设施及工器具</a:t>
            </a:r>
            <a:r>
              <a:rPr lang="zh-CN" altLang="en-US" sz="1800" dirty="0">
                <a:latin typeface="宋体" panose="02010600030101010101" pitchFamily="2" charset="-122"/>
                <a:ea typeface="华文中宋" panose="02010600040101010101" pitchFamily="2" charset="-122"/>
              </a:rPr>
              <a:t>等。</a:t>
            </a:r>
            <a:endParaRPr lang="zh-CN" altLang="en-US" sz="1800" dirty="0">
              <a:latin typeface="宋体" panose="02010600030101010101" pitchFamily="2" charset="-122"/>
              <a:ea typeface="华文中宋" panose="02010600040101010101" pitchFamily="2" charset="-122"/>
            </a:endParaRPr>
          </a:p>
          <a:p>
            <a:pPr>
              <a:buClr>
                <a:srgbClr val="1A05B3"/>
              </a:buClr>
              <a:buFont typeface="Wingdings" panose="05000000000000000000" pitchFamily="2" charset="2"/>
              <a:buChar char="n"/>
            </a:pPr>
            <a:r>
              <a:rPr lang="zh-CN" altLang="en-US" sz="1800" dirty="0">
                <a:latin typeface="宋体" panose="02010600030101010101" pitchFamily="2" charset="-122"/>
                <a:ea typeface="华文中宋" panose="02010600040101010101" pitchFamily="2" charset="-122"/>
              </a:rPr>
              <a:t> 各单位需将本单位的管辖区分片落实到具体的责任人，做到公司所属的</a:t>
            </a:r>
            <a:r>
              <a:rPr lang="zh-CN" altLang="en-US" sz="1800" dirty="0">
                <a:solidFill>
                  <a:srgbClr val="1A05B3"/>
                </a:solidFill>
                <a:latin typeface="宋体" panose="02010600030101010101" pitchFamily="2" charset="-122"/>
                <a:ea typeface="华文中宋" panose="02010600040101010101" pitchFamily="2" charset="-122"/>
              </a:rPr>
              <a:t>每一个人、每一片区域、每一个设备（设施）、每个工（器）具、每一块绿地、闲置地</a:t>
            </a:r>
            <a:r>
              <a:rPr lang="zh-CN" altLang="en-US" sz="1800" dirty="0">
                <a:latin typeface="宋体" panose="02010600030101010101" pitchFamily="2" charset="-122"/>
                <a:ea typeface="华文中宋" panose="02010600040101010101" pitchFamily="2" charset="-122"/>
              </a:rPr>
              <a:t>等在每一个时刻均有人负责管理。</a:t>
            </a:r>
            <a:endParaRPr lang="zh-CN" altLang="en-US" sz="1800" dirty="0">
              <a:latin typeface="宋体" panose="02010600030101010101" pitchFamily="2" charset="-122"/>
              <a:ea typeface="华文中宋" panose="02010600040101010101" pitchFamily="2"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dirty="0">
                <a:solidFill>
                  <a:srgbClr val="002060"/>
                </a:solidFill>
                <a:effectLst>
                  <a:outerShdw blurRad="38100" dist="38100" dir="2700000" algn="tl">
                    <a:srgbClr val="C0C0C0"/>
                  </a:outerShdw>
                </a:effectLst>
                <a:latin typeface="华文中宋" panose="02010600040101010101" pitchFamily="2" charset="-122"/>
                <a:ea typeface="华文中宋" panose="02010600040101010101" pitchFamily="2" charset="-122"/>
                <a:cs typeface="华文中宋" panose="02010600040101010101" pitchFamily="2" charset="-122"/>
              </a:rPr>
              <a:t>示例</a:t>
            </a:r>
            <a:endParaRPr lang="zh-CN" altLang="en-US" sz="1800" b="1" dirty="0"/>
          </a:p>
          <a:p>
            <a:pPr>
              <a:lnSpc>
                <a:spcPct val="200000"/>
              </a:lnSpc>
              <a:buClr>
                <a:srgbClr val="1A05B3"/>
              </a:buClr>
              <a:buFont typeface="Wingdings" panose="05000000000000000000" pitchFamily="2" charset="2"/>
              <a:buChar char="n"/>
            </a:pPr>
            <a:r>
              <a:rPr lang="zh-CN" altLang="en-US" sz="1800" dirty="0"/>
              <a:t>项目经理：</a:t>
            </a:r>
            <a:r>
              <a:rPr lang="zh-CN" altLang="en-US" sz="1800" dirty="0">
                <a:solidFill>
                  <a:srgbClr val="1A05B3"/>
                </a:solidFill>
              </a:rPr>
              <a:t>项目所有的作业区域、营地、项目人员、分包商人员、设备、车辆、施工所用工器具、材料</a:t>
            </a:r>
            <a:r>
              <a:rPr lang="zh-CN" altLang="en-US" sz="1800" dirty="0"/>
              <a:t>。</a:t>
            </a:r>
            <a:endParaRPr lang="en-US" altLang="zh-CN" sz="1800" dirty="0"/>
          </a:p>
          <a:p>
            <a:pPr>
              <a:lnSpc>
                <a:spcPct val="200000"/>
              </a:lnSpc>
              <a:buClr>
                <a:srgbClr val="1A05B3"/>
              </a:buClr>
              <a:buFont typeface="Wingdings" panose="05000000000000000000" pitchFamily="2" charset="2"/>
              <a:buChar char="n"/>
            </a:pPr>
            <a:r>
              <a:rPr lang="zh-CN" altLang="en-US" sz="1800" dirty="0"/>
              <a:t>专业工程师：</a:t>
            </a:r>
            <a:r>
              <a:rPr lang="zh-CN" altLang="en-US" sz="1800" dirty="0">
                <a:solidFill>
                  <a:srgbClr val="1A05B3"/>
                </a:solidFill>
              </a:rPr>
              <a:t>办公室和办公用品，专业测量仪器。</a:t>
            </a:r>
            <a:endParaRPr lang="en-US" altLang="zh-CN" sz="1800" dirty="0">
              <a:solidFill>
                <a:srgbClr val="1A05B3"/>
              </a:solidFill>
            </a:endParaRPr>
          </a:p>
          <a:p>
            <a:pPr>
              <a:lnSpc>
                <a:spcPct val="200000"/>
              </a:lnSpc>
              <a:buClr>
                <a:srgbClr val="1A05B3"/>
              </a:buClr>
              <a:buFont typeface="Wingdings" panose="05000000000000000000" pitchFamily="2" charset="2"/>
              <a:buChar char="n"/>
            </a:pPr>
            <a:r>
              <a:rPr lang="zh-CN" altLang="en-US" sz="1800" dirty="0"/>
              <a:t>安装队长：</a:t>
            </a:r>
            <a:r>
              <a:rPr lang="zh-CN" altLang="en-US" sz="1800" dirty="0">
                <a:solidFill>
                  <a:srgbClr val="1A05B3"/>
                </a:solidFill>
              </a:rPr>
              <a:t>安装所有区域包括所有使用工具、设备及分管人员等。</a:t>
            </a:r>
            <a:endParaRPr lang="en-US" altLang="zh-CN" sz="1800" dirty="0">
              <a:solidFill>
                <a:srgbClr val="1A05B3"/>
              </a:solidFill>
            </a:endParaRPr>
          </a:p>
          <a:p>
            <a:pPr>
              <a:lnSpc>
                <a:spcPct val="200000"/>
              </a:lnSpc>
              <a:buClr>
                <a:srgbClr val="1A05B3"/>
              </a:buClr>
              <a:buFont typeface="Wingdings" panose="05000000000000000000" pitchFamily="2" charset="2"/>
              <a:buChar char="n"/>
            </a:pPr>
            <a:r>
              <a:rPr lang="zh-CN" altLang="en-US" sz="1800" dirty="0"/>
              <a:t>起重工：</a:t>
            </a:r>
            <a:r>
              <a:rPr lang="zh-CN" altLang="en-US" sz="1800" dirty="0">
                <a:solidFill>
                  <a:srgbClr val="1A05B3"/>
                </a:solidFill>
              </a:rPr>
              <a:t>吊装影响区、移动车辆影响区、吊车、拖车、吊具等</a:t>
            </a:r>
            <a:endParaRPr lang="en-US" altLang="zh-CN" sz="1800" dirty="0">
              <a:solidFill>
                <a:srgbClr val="1A05B3"/>
              </a:solidFill>
            </a:endParaRPr>
          </a:p>
          <a:p>
            <a:pPr>
              <a:buFont typeface="Wingdings" panose="05000000000000000000" pitchFamily="2" charset="2"/>
              <a:buChar char="n"/>
            </a:pPr>
            <a:endParaRPr lang="zh-CN" altLang="en-US" sz="1800" dirty="0"/>
          </a:p>
          <a:p>
            <a:endParaRPr lang="zh-CN" altLang="en-US" sz="1800" dirty="0"/>
          </a:p>
          <a:p>
            <a:pPr>
              <a:spcBef>
                <a:spcPct val="20000"/>
              </a:spcBef>
            </a:pPr>
            <a:endParaRPr lang="zh-CN" altLang="en-US" sz="1800" dirty="0">
              <a:solidFill>
                <a:srgbClr val="002060"/>
              </a:solidFill>
            </a:endParaRPr>
          </a:p>
          <a:p>
            <a:pPr>
              <a:defRPr/>
            </a:pPr>
            <a:endParaRPr lang="en-US" altLang="zh-CN" sz="1600" dirty="0">
              <a:latin typeface="+mn-ea"/>
            </a:endParaRPr>
          </a:p>
        </p:txBody>
      </p:sp>
      <p:sp>
        <p:nvSpPr>
          <p:cNvPr id="4" name="灯片编号占位符 3"/>
          <p:cNvSpPr>
            <a:spLocks noGrp="1"/>
          </p:cNvSpPr>
          <p:nvPr>
            <p:ph type="sldNum" sz="quarter" idx="10"/>
          </p:nvPr>
        </p:nvSpPr>
        <p:spPr/>
        <p:txBody>
          <a:bodyPr/>
          <a:lstStyle/>
          <a:p>
            <a:fld id="{35BCD471-7219-4977-BEB0-CF91D9F9E7B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defRPr/>
            </a:pPr>
            <a:endParaRPr lang="en-US" altLang="zh-CN" sz="1600" dirty="0">
              <a:latin typeface="+mn-ea"/>
            </a:endParaRPr>
          </a:p>
        </p:txBody>
      </p:sp>
      <p:sp>
        <p:nvSpPr>
          <p:cNvPr id="4" name="灯片编号占位符 3"/>
          <p:cNvSpPr>
            <a:spLocks noGrp="1"/>
          </p:cNvSpPr>
          <p:nvPr>
            <p:ph type="sldNum" sz="quarter" idx="10"/>
          </p:nvPr>
        </p:nvSpPr>
        <p:spPr/>
        <p:txBody>
          <a:bodyPr/>
          <a:lstStyle/>
          <a:p>
            <a:fld id="{35BCD471-7219-4977-BEB0-CF91D9F9E7B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20000"/>
              </a:lnSpc>
              <a:spcBef>
                <a:spcPct val="20000"/>
              </a:spcBef>
              <a:buClr>
                <a:srgbClr val="BD1531"/>
              </a:buClr>
            </a:pPr>
            <a:r>
              <a:rPr lang="zh-CN" altLang="en-US" sz="1600" dirty="0">
                <a:solidFill>
                  <a:srgbClr val="1A05B3"/>
                </a:solidFill>
                <a:latin typeface="宋体" panose="02010600030101010101" pitchFamily="2" charset="-122"/>
                <a:ea typeface="华文中宋" panose="02010600040101010101" pitchFamily="2" charset="-122"/>
              </a:rPr>
              <a:t>举例：操作手</a:t>
            </a:r>
            <a:endParaRPr lang="zh-CN" altLang="en-US" sz="1600" dirty="0">
              <a:solidFill>
                <a:srgbClr val="1A05B3"/>
              </a:solidFill>
              <a:latin typeface="宋体" panose="02010600030101010101" pitchFamily="2" charset="-122"/>
              <a:ea typeface="华文中宋" panose="02010600040101010101" pitchFamily="2" charset="-122"/>
            </a:endParaRPr>
          </a:p>
          <a:p>
            <a:pPr>
              <a:lnSpc>
                <a:spcPct val="120000"/>
              </a:lnSpc>
              <a:spcBef>
                <a:spcPct val="20000"/>
              </a:spcBef>
              <a:buClr>
                <a:srgbClr val="BD1531"/>
              </a:buClr>
            </a:pPr>
            <a:r>
              <a:rPr lang="zh-CN" altLang="en-US" sz="1600" dirty="0">
                <a:solidFill>
                  <a:srgbClr val="1A05B3"/>
                </a:solidFill>
                <a:latin typeface="宋体" panose="02010600030101010101" pitchFamily="2" charset="-122"/>
                <a:ea typeface="华文中宋" panose="02010600040101010101" pitchFamily="2" charset="-122"/>
              </a:rPr>
              <a:t>专业职责：例如：负责操作设备和工器具的正常运转，完成指定的专业任务。占岗位职责的</a:t>
            </a:r>
            <a:r>
              <a:rPr lang="en-US" altLang="zh-CN" sz="1600" dirty="0">
                <a:solidFill>
                  <a:srgbClr val="1A05B3"/>
                </a:solidFill>
                <a:latin typeface="宋体" panose="02010600030101010101" pitchFamily="2" charset="-122"/>
                <a:ea typeface="华文中宋" panose="02010600040101010101" pitchFamily="2" charset="-122"/>
              </a:rPr>
              <a:t>80%</a:t>
            </a:r>
            <a:r>
              <a:rPr lang="zh-CN" altLang="en-US" sz="1600" dirty="0">
                <a:solidFill>
                  <a:srgbClr val="1A05B3"/>
                </a:solidFill>
                <a:latin typeface="宋体" panose="02010600030101010101" pitchFamily="2" charset="-122"/>
                <a:ea typeface="华文中宋" panose="02010600040101010101" pitchFamily="2" charset="-122"/>
              </a:rPr>
              <a:t>；</a:t>
            </a:r>
            <a:endParaRPr lang="zh-CN" altLang="en-US" sz="1600" dirty="0">
              <a:solidFill>
                <a:srgbClr val="1A05B3"/>
              </a:solidFill>
              <a:latin typeface="宋体" panose="02010600030101010101" pitchFamily="2" charset="-122"/>
              <a:ea typeface="华文中宋" panose="02010600040101010101" pitchFamily="2" charset="-122"/>
            </a:endParaRPr>
          </a:p>
          <a:p>
            <a:pPr>
              <a:lnSpc>
                <a:spcPct val="120000"/>
              </a:lnSpc>
              <a:spcBef>
                <a:spcPct val="20000"/>
              </a:spcBef>
              <a:buClr>
                <a:srgbClr val="BD1531"/>
              </a:buClr>
            </a:pPr>
            <a:r>
              <a:rPr lang="zh-CN" altLang="en-US" sz="1600" dirty="0">
                <a:solidFill>
                  <a:srgbClr val="1A05B3"/>
                </a:solidFill>
                <a:latin typeface="宋体" panose="02010600030101010101" pitchFamily="2" charset="-122"/>
                <a:ea typeface="华文中宋" panose="02010600040101010101" pitchFamily="2" charset="-122"/>
              </a:rPr>
              <a:t>属地职责：例如：负责属地的设备和工器具等日常管理，保证设备使用中的安全。占岗位职责的</a:t>
            </a:r>
            <a:r>
              <a:rPr lang="en-US" altLang="zh-CN" sz="1600" dirty="0">
                <a:solidFill>
                  <a:srgbClr val="1A05B3"/>
                </a:solidFill>
                <a:latin typeface="宋体" panose="02010600030101010101" pitchFamily="2" charset="-122"/>
                <a:ea typeface="华文中宋" panose="02010600040101010101" pitchFamily="2" charset="-122"/>
              </a:rPr>
              <a:t>20%  </a:t>
            </a:r>
            <a:r>
              <a:rPr lang="zh-CN" altLang="en-US" sz="1600" dirty="0">
                <a:solidFill>
                  <a:srgbClr val="1A05B3"/>
                </a:solidFill>
                <a:latin typeface="宋体" panose="02010600030101010101" pitchFamily="2" charset="-122"/>
                <a:ea typeface="华文中宋" panose="02010600040101010101" pitchFamily="2" charset="-122"/>
              </a:rPr>
              <a:t>。</a:t>
            </a:r>
            <a:endParaRPr lang="en-US" altLang="zh-CN" sz="1600" dirty="0">
              <a:latin typeface="+mn-ea"/>
            </a:endParaRPr>
          </a:p>
        </p:txBody>
      </p:sp>
      <p:sp>
        <p:nvSpPr>
          <p:cNvPr id="4" name="灯片编号占位符 3"/>
          <p:cNvSpPr>
            <a:spLocks noGrp="1"/>
          </p:cNvSpPr>
          <p:nvPr>
            <p:ph type="sldNum" sz="quarter" idx="10"/>
          </p:nvPr>
        </p:nvSpPr>
        <p:spPr/>
        <p:txBody>
          <a:bodyPr/>
          <a:lstStyle/>
          <a:p>
            <a:fld id="{35BCD471-7219-4977-BEB0-CF91D9F9E7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defRPr/>
            </a:pPr>
            <a:endParaRPr lang="en-US" altLang="zh-CN" sz="1600" dirty="0">
              <a:latin typeface="+mn-ea"/>
            </a:endParaRPr>
          </a:p>
        </p:txBody>
      </p:sp>
      <p:sp>
        <p:nvSpPr>
          <p:cNvPr id="4" name="灯片编号占位符 3"/>
          <p:cNvSpPr>
            <a:spLocks noGrp="1"/>
          </p:cNvSpPr>
          <p:nvPr>
            <p:ph type="sldNum" sz="quarter" idx="10"/>
          </p:nvPr>
        </p:nvSpPr>
        <p:spPr/>
        <p:txBody>
          <a:bodyPr/>
          <a:lstStyle/>
          <a:p>
            <a:fld id="{35BCD471-7219-4977-BEB0-CF91D9F9E7B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BCD471-7219-4977-BEB0-CF91D9F9E7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3C88893-EFB4-4A5F-9DDD-F3CA9B23148B}" type="slidenum">
              <a:rPr lang="zh-CN" altLang="en-US" sz="1200"/>
            </a:fld>
            <a:endParaRPr lang="en-US" altLang="zh-CN" sz="1200"/>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en-US" altLang="zh-CN" sz="1000" b="1"/>
              <a:t>Tell the class that we, of course have our own definition for a Safety Leader.  Begin this by saying:</a:t>
            </a:r>
            <a:endParaRPr lang="en-US" altLang="zh-CN" sz="1000"/>
          </a:p>
          <a:p>
            <a:pPr marL="685800" lvl="1" indent="-228600" eaLnBrk="1" hangingPunct="1">
              <a:lnSpc>
                <a:spcPct val="90000"/>
              </a:lnSpc>
              <a:buFontTx/>
              <a:buChar char="•"/>
            </a:pPr>
            <a:r>
              <a:rPr lang="en-US" altLang="zh-CN" sz="1000"/>
              <a:t> If you take the literal definitions of these two words - Safety &amp; Leader – you will find that safety is “being free from danger or injury” and a Leader is “a person who causes another to go in a direction by guiding or going in front; or a person who directs the actions or opinions of others as by persuasion or example.  Piecing those two definitions together, a Safety Leader can be defined as </a:t>
            </a:r>
            <a:r>
              <a:rPr lang="en-US" altLang="zh-CN" sz="1000" b="1"/>
              <a:t>“</a:t>
            </a:r>
            <a:r>
              <a:rPr lang="en-US" altLang="zh-CN" sz="1000" b="1" i="1" u="sng">
                <a:solidFill>
                  <a:srgbClr val="FF0000"/>
                </a:solidFill>
              </a:rPr>
              <a:t>a person who keeps others free from danger or injury through guidance, persuasion, direction and/or setting the example</a:t>
            </a:r>
            <a:r>
              <a:rPr lang="en-US" altLang="zh-CN" sz="1000" b="1" i="1"/>
              <a:t>”</a:t>
            </a:r>
            <a:r>
              <a:rPr lang="en-US" altLang="zh-CN" sz="1000"/>
              <a:t>.  </a:t>
            </a:r>
            <a:endParaRPr lang="en-US" altLang="zh-CN" sz="1000" b="1"/>
          </a:p>
          <a:p>
            <a:pPr marL="228600" indent="-228600" eaLnBrk="1" hangingPunct="1">
              <a:lnSpc>
                <a:spcPct val="90000"/>
              </a:lnSpc>
            </a:pPr>
            <a:r>
              <a:rPr lang="en-US" altLang="zh-CN" sz="1000" b="1"/>
              <a:t>How do I know if I am a Safety Leader??</a:t>
            </a:r>
            <a:endParaRPr lang="en-US" altLang="zh-CN" sz="1000" b="1"/>
          </a:p>
          <a:p>
            <a:pPr marL="228600" indent="-228600" eaLnBrk="1" hangingPunct="1">
              <a:lnSpc>
                <a:spcPct val="90000"/>
              </a:lnSpc>
            </a:pPr>
            <a:endParaRPr lang="en-US" altLang="zh-CN" sz="1000" b="1"/>
          </a:p>
          <a:p>
            <a:pPr marL="228600" indent="-228600" eaLnBrk="1" hangingPunct="1">
              <a:lnSpc>
                <a:spcPct val="90000"/>
              </a:lnSpc>
            </a:pPr>
            <a:r>
              <a:rPr lang="en-US" altLang="zh-CN" sz="1000" b="1"/>
              <a:t>Ask the class -    How do you know if you are a Safety Leader?</a:t>
            </a:r>
            <a:endParaRPr lang="en-US" altLang="zh-CN" sz="1000" b="1"/>
          </a:p>
          <a:p>
            <a:pPr marL="228600" indent="-228600" eaLnBrk="1" hangingPunct="1">
              <a:lnSpc>
                <a:spcPct val="90000"/>
              </a:lnSpc>
            </a:pPr>
            <a:endParaRPr lang="en-US" altLang="zh-CN" sz="1000" b="1"/>
          </a:p>
          <a:p>
            <a:pPr marL="228600" indent="-228600" eaLnBrk="1" hangingPunct="1">
              <a:lnSpc>
                <a:spcPct val="90000"/>
              </a:lnSpc>
            </a:pPr>
            <a:r>
              <a:rPr lang="en-US" altLang="zh-CN" sz="1000" b="1"/>
              <a:t>Tell them we have a little test so that they may can tell if they are truly a Safety Leader</a:t>
            </a:r>
            <a:endParaRPr lang="en-US" altLang="zh-CN" sz="1000" b="1"/>
          </a:p>
          <a:p>
            <a:pPr marL="228600" indent="-228600" eaLnBrk="1" hangingPunct="1">
              <a:lnSpc>
                <a:spcPct val="90000"/>
              </a:lnSpc>
            </a:pPr>
            <a:endParaRPr lang="zh-CN" altLang="en-US" sz="1000"/>
          </a:p>
          <a:p>
            <a:pPr marL="228600" indent="-228600" eaLnBrk="1" hangingPunct="1">
              <a:lnSpc>
                <a:spcPct val="90000"/>
              </a:lnSpc>
            </a:pPr>
            <a:r>
              <a:rPr lang="zh-CN" altLang="en-US" sz="1000" b="1"/>
              <a:t>告诉大家，我们当然有自己对安全领导的定义</a:t>
            </a:r>
            <a:r>
              <a:rPr lang="en-US" altLang="zh-CN" sz="1000" b="1"/>
              <a:t>.  </a:t>
            </a:r>
            <a:r>
              <a:rPr lang="zh-CN" altLang="en-US" sz="1000" b="1"/>
              <a:t>说下面的内容</a:t>
            </a:r>
            <a:r>
              <a:rPr lang="en-US" altLang="zh-CN" sz="1000" b="1"/>
              <a:t>:</a:t>
            </a:r>
            <a:endParaRPr lang="en-US" altLang="zh-CN" sz="1000"/>
          </a:p>
          <a:p>
            <a:pPr marL="685800" lvl="1" indent="-228600" eaLnBrk="1" hangingPunct="1">
              <a:lnSpc>
                <a:spcPct val="90000"/>
              </a:lnSpc>
              <a:buFontTx/>
              <a:buChar char="•"/>
            </a:pPr>
            <a:r>
              <a:rPr lang="zh-CN" altLang="en-US" sz="1000"/>
              <a:t>如果你单看这两个字</a:t>
            </a:r>
            <a:r>
              <a:rPr lang="en-US" altLang="zh-CN" sz="1000"/>
              <a:t> – </a:t>
            </a:r>
            <a:r>
              <a:rPr lang="zh-CN" altLang="en-US" sz="1000"/>
              <a:t>安全和领导者</a:t>
            </a:r>
            <a:r>
              <a:rPr lang="en-US" altLang="zh-CN" sz="1000"/>
              <a:t> – </a:t>
            </a:r>
            <a:r>
              <a:rPr lang="zh-CN" altLang="en-US" sz="1000"/>
              <a:t>你会发现安全的定义是</a:t>
            </a:r>
            <a:r>
              <a:rPr lang="en-US" altLang="zh-CN" sz="1000"/>
              <a:t> “</a:t>
            </a:r>
            <a:r>
              <a:rPr lang="zh-CN" altLang="en-US" sz="1000"/>
              <a:t>免遭危险或者伤害</a:t>
            </a:r>
            <a:r>
              <a:rPr lang="en-US" altLang="zh-CN" sz="1000"/>
              <a:t>” </a:t>
            </a:r>
            <a:r>
              <a:rPr lang="zh-CN" altLang="en-US" sz="1000"/>
              <a:t>，领导者的定义是</a:t>
            </a:r>
            <a:r>
              <a:rPr lang="en-US" altLang="zh-CN" sz="1000"/>
              <a:t> “</a:t>
            </a:r>
            <a:r>
              <a:rPr lang="zh-CN" altLang="en-US" sz="1000"/>
              <a:t>通过引导或者做出榜样使得他人追随自己的人“，或者定义为说服或者用榜样指导他人的行为或者想法。综合这两者，安全领导的定义为：</a:t>
            </a:r>
            <a:r>
              <a:rPr lang="en-US" altLang="zh-CN" sz="1000"/>
              <a:t> </a:t>
            </a:r>
            <a:r>
              <a:rPr lang="en-US" altLang="zh-CN" sz="1000" b="1"/>
              <a:t>“</a:t>
            </a:r>
            <a:r>
              <a:rPr lang="zh-CN" altLang="en-US" b="1"/>
              <a:t>通过引导，说服，指示 和/或者做出榜样使他人免遭危险或伤害的人</a:t>
            </a:r>
            <a:r>
              <a:rPr lang="en-US" altLang="zh-CN" sz="1000" b="1" i="1"/>
              <a:t>”</a:t>
            </a:r>
            <a:r>
              <a:rPr lang="en-US" altLang="zh-CN" sz="1000"/>
              <a:t>.  </a:t>
            </a:r>
            <a:endParaRPr lang="en-US" altLang="zh-CN" sz="1000" b="1"/>
          </a:p>
          <a:p>
            <a:pPr marL="228600" indent="-228600" eaLnBrk="1" hangingPunct="1">
              <a:lnSpc>
                <a:spcPct val="90000"/>
              </a:lnSpc>
            </a:pPr>
            <a:r>
              <a:rPr lang="zh-CN" altLang="en-US" sz="1000" b="1"/>
              <a:t>那么我如何知道我是否是一个安全领导</a:t>
            </a:r>
            <a:r>
              <a:rPr lang="en-US" altLang="zh-CN" sz="1000" b="1"/>
              <a:t>?</a:t>
            </a:r>
            <a:endParaRPr lang="en-US" altLang="zh-CN" sz="1000" b="1"/>
          </a:p>
          <a:p>
            <a:pPr marL="228600" indent="-228600" eaLnBrk="1" hangingPunct="1">
              <a:lnSpc>
                <a:spcPct val="90000"/>
              </a:lnSpc>
            </a:pPr>
            <a:endParaRPr lang="en-US" altLang="zh-CN" sz="1000" b="1"/>
          </a:p>
          <a:p>
            <a:pPr marL="228600" indent="-228600" eaLnBrk="1" hangingPunct="1">
              <a:lnSpc>
                <a:spcPct val="90000"/>
              </a:lnSpc>
            </a:pPr>
            <a:r>
              <a:rPr lang="zh-CN" altLang="en-US" sz="1000" b="1"/>
              <a:t>问大家</a:t>
            </a:r>
            <a:r>
              <a:rPr lang="en-US" altLang="zh-CN" sz="1000" b="1"/>
              <a:t> -   </a:t>
            </a:r>
            <a:r>
              <a:rPr lang="zh-CN" altLang="en-US" sz="1000" b="1"/>
              <a:t>你如何知道你是一个安全领导</a:t>
            </a:r>
            <a:r>
              <a:rPr lang="en-US" altLang="zh-CN" sz="1000" b="1"/>
              <a:t>?</a:t>
            </a:r>
            <a:endParaRPr lang="en-US" altLang="zh-CN" sz="1000" b="1"/>
          </a:p>
          <a:p>
            <a:pPr marL="228600" indent="-228600" eaLnBrk="1" hangingPunct="1">
              <a:lnSpc>
                <a:spcPct val="90000"/>
              </a:lnSpc>
            </a:pPr>
            <a:endParaRPr lang="en-US" altLang="zh-CN" sz="1000" b="1"/>
          </a:p>
          <a:p>
            <a:pPr marL="228600" indent="-228600" eaLnBrk="1" hangingPunct="1">
              <a:lnSpc>
                <a:spcPct val="90000"/>
              </a:lnSpc>
            </a:pPr>
            <a:r>
              <a:rPr lang="zh-CN" altLang="en-US" sz="1000" b="1"/>
              <a:t>告诉大家，我们有一个测试让大家知道他们是否是一个真正的安全领导</a:t>
            </a:r>
            <a:endParaRPr lang="en-US" altLang="zh-CN" sz="1000" b="1"/>
          </a:p>
          <a:p>
            <a:pPr marL="228600" indent="-228600" eaLnBrk="1" hangingPunct="1">
              <a:lnSpc>
                <a:spcPct val="90000"/>
              </a:lnSpc>
            </a:pPr>
            <a:endParaRPr lang="zh-CN" altLang="en-US" sz="1000"/>
          </a:p>
          <a:p>
            <a:pPr marL="228600" indent="-228600" eaLnBrk="1" hangingPunct="1">
              <a:lnSpc>
                <a:spcPct val="90000"/>
              </a:lnSpc>
            </a:pPr>
            <a:endParaRPr lang="zh-CN" altLang="en-US" sz="10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BCD471-7219-4977-BEB0-CF91D9F9E7B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b="1">
                <a:solidFill>
                  <a:schemeClr val="hlink"/>
                </a:solidFill>
                <a:latin typeface="Times New Roman" panose="02020603050405020304" pitchFamily="18" charset="0"/>
                <a:ea typeface="仿宋_GB2312" pitchFamily="49" charset="-122"/>
              </a:defRPr>
            </a:lvl1pPr>
            <a:lvl2pPr marL="742950" indent="-285750" eaLnBrk="0" hangingPunct="0">
              <a:defRPr kumimoji="1" sz="1400" b="1">
                <a:solidFill>
                  <a:schemeClr val="hlink"/>
                </a:solidFill>
                <a:latin typeface="Times New Roman" panose="02020603050405020304" pitchFamily="18" charset="0"/>
                <a:ea typeface="仿宋_GB2312" pitchFamily="49" charset="-122"/>
              </a:defRPr>
            </a:lvl2pPr>
            <a:lvl3pPr marL="1143000" indent="-228600" eaLnBrk="0" hangingPunct="0">
              <a:defRPr kumimoji="1" sz="1400" b="1">
                <a:solidFill>
                  <a:schemeClr val="hlink"/>
                </a:solidFill>
                <a:latin typeface="Times New Roman" panose="02020603050405020304" pitchFamily="18" charset="0"/>
                <a:ea typeface="仿宋_GB2312" pitchFamily="49" charset="-122"/>
              </a:defRPr>
            </a:lvl3pPr>
            <a:lvl4pPr marL="1600200" indent="-228600" eaLnBrk="0" hangingPunct="0">
              <a:defRPr kumimoji="1" sz="1400" b="1">
                <a:solidFill>
                  <a:schemeClr val="hlink"/>
                </a:solidFill>
                <a:latin typeface="Times New Roman" panose="02020603050405020304" pitchFamily="18" charset="0"/>
                <a:ea typeface="仿宋_GB2312" pitchFamily="49" charset="-122"/>
              </a:defRPr>
            </a:lvl4pPr>
            <a:lvl5pPr marL="2057400" indent="-228600" eaLnBrk="0" hangingPunct="0">
              <a:defRPr kumimoji="1" sz="1400" b="1">
                <a:solidFill>
                  <a:schemeClr val="hlink"/>
                </a:solidFill>
                <a:latin typeface="Times New Roman" panose="02020603050405020304" pitchFamily="18" charset="0"/>
                <a:ea typeface="仿宋_GB2312" pitchFamily="49" charset="-122"/>
              </a:defRPr>
            </a:lvl5pPr>
            <a:lvl6pPr marL="25146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6pPr>
            <a:lvl7pPr marL="29718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7pPr>
            <a:lvl8pPr marL="34290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8pPr>
            <a:lvl9pPr marL="38862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9pPr>
          </a:lstStyle>
          <a:p>
            <a:pPr eaLnBrk="1" hangingPunct="1"/>
            <a:fld id="{589C1DCD-9E34-4FD5-B92A-C8F815D1EFC2}" type="slidenum">
              <a:rPr kumimoji="0" lang="zh-CN" altLang="en-US" sz="1200" b="0">
                <a:solidFill>
                  <a:schemeClr val="tx1"/>
                </a:solidFill>
                <a:latin typeface="Arial" panose="020B0604020202020204" pitchFamily="34" charset="0"/>
                <a:ea typeface="宋体" panose="02010600030101010101" pitchFamily="2" charset="-122"/>
              </a:rPr>
            </a:fld>
            <a:endParaRPr kumimoji="0" lang="en-US" altLang="zh-CN" sz="1200" b="0">
              <a:solidFill>
                <a:schemeClr val="tx1"/>
              </a:solidFill>
              <a:latin typeface="Arial" panose="020B0604020202020204" pitchFamily="34" charset="0"/>
              <a:ea typeface="宋体" panose="02010600030101010101" pitchFamily="2" charset="-122"/>
            </a:endParaRPr>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a:xfrm>
            <a:off x="906357" y="4690269"/>
            <a:ext cx="4984962"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1600">
                <a:latin typeface="Arial" panose="020B0604020202020204" pitchFamily="34" charset="0"/>
              </a:rPr>
              <a:t>Behavior Pay for safe life or at Risk behavior Pay for danger </a:t>
            </a:r>
            <a:endParaRPr lang="en-US" altLang="zh-CN" sz="16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258ABA8-4573-485E-BC75-9EF69541B9B0}" type="slidenum">
              <a:rPr lang="zh-CN" altLang="en-US" sz="1200"/>
            </a:fld>
            <a:endParaRPr lang="en-US" altLang="zh-CN" sz="1200"/>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a:t>Talk about each of the points on the next three slides.</a:t>
            </a:r>
            <a:endParaRPr lang="en-US" altLang="zh-CN" b="1"/>
          </a:p>
          <a:p>
            <a:pPr eaLnBrk="1" hangingPunct="1"/>
            <a:r>
              <a:rPr lang="zh-CN" altLang="en-US"/>
              <a:t>逐一讲解下面的三个幻灯片的内容</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6F85C02-6066-4BDE-B528-D39947E441B2}" type="slidenum">
              <a:rPr lang="zh-CN" altLang="en-US" sz="1200"/>
            </a:fld>
            <a:endParaRPr lang="en-US" altLang="zh-CN" sz="1200"/>
          </a:p>
        </p:txBody>
      </p:sp>
      <p:sp>
        <p:nvSpPr>
          <p:cNvPr id="41987" name="Rectangle 2"/>
          <p:cNvSpPr>
            <a:spLocks noGrp="1" noRot="1" noChangeAspect="1" noChangeArrowheads="1" noTextEdit="1"/>
          </p:cNvSpPr>
          <p:nvPr>
            <p:ph type="sldImg"/>
          </p:nvPr>
        </p:nvSpPr>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D0D5616-BF9D-4BC7-A170-8450F3162217}" type="slidenum">
              <a:rPr lang="zh-CN" altLang="en-US" sz="1200"/>
            </a:fld>
            <a:endParaRPr lang="en-US" altLang="zh-CN" sz="1200"/>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xfrm>
            <a:off x="0" y="4211638"/>
            <a:ext cx="6858000" cy="5084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a:t>Ask the class:        </a:t>
            </a:r>
            <a:r>
              <a:rPr lang="en-US" altLang="zh-CN" b="1" u="sng"/>
              <a:t>When it comes to the role of a Safety Leader, what </a:t>
            </a:r>
            <a:endParaRPr lang="en-US" altLang="zh-CN" b="1" u="sng"/>
          </a:p>
          <a:p>
            <a:pPr eaLnBrk="1" hangingPunct="1"/>
            <a:r>
              <a:rPr lang="en-US" altLang="zh-CN" b="1"/>
              <a:t>                                 </a:t>
            </a:r>
            <a:r>
              <a:rPr lang="en-US" altLang="zh-CN" b="1" u="sng"/>
              <a:t>choice have you made?</a:t>
            </a:r>
            <a:endParaRPr lang="en-US" altLang="zh-CN" b="1" u="sng"/>
          </a:p>
          <a:p>
            <a:pPr eaLnBrk="1" hangingPunct="1"/>
            <a:r>
              <a:rPr lang="en-US" altLang="zh-CN" b="1"/>
              <a:t>Tell the class to:    </a:t>
            </a:r>
            <a:r>
              <a:rPr lang="en-US" altLang="zh-CN" b="1" u="sng"/>
              <a:t>Look in the mirror sometime and ask yourself</a:t>
            </a:r>
            <a:r>
              <a:rPr lang="en-US" altLang="zh-CN" b="1"/>
              <a:t>, </a:t>
            </a:r>
            <a:endParaRPr lang="en-US" altLang="zh-CN" b="1"/>
          </a:p>
          <a:p>
            <a:pPr algn="ctr" eaLnBrk="1" hangingPunct="1"/>
            <a:r>
              <a:rPr lang="en-US" altLang="zh-CN" b="1">
                <a:solidFill>
                  <a:srgbClr val="FF0000"/>
                </a:solidFill>
              </a:rPr>
              <a:t>“Am I a Safety Leader or am I a safety follower?”.  </a:t>
            </a:r>
            <a:endParaRPr lang="en-US" altLang="zh-CN" b="1">
              <a:solidFill>
                <a:srgbClr val="FF0000"/>
              </a:solidFill>
            </a:endParaRPr>
          </a:p>
          <a:p>
            <a:pPr eaLnBrk="1" hangingPunct="1"/>
            <a:r>
              <a:rPr lang="en-US" altLang="zh-CN" b="1"/>
              <a:t>A Safety follower </a:t>
            </a:r>
            <a:r>
              <a:rPr lang="en-US" altLang="zh-CN"/>
              <a:t>is most often someone who meets only the minimum safety requirements, someone who only does what is absolutely necessary in safety, someone who enforces safety only being it is policy or they are afraid of losing their job and who does not guide, direct or set the example to achieve a higher level of safety performance.</a:t>
            </a:r>
            <a:endParaRPr lang="en-US" altLang="zh-CN"/>
          </a:p>
          <a:p>
            <a:pPr eaLnBrk="1" hangingPunct="1"/>
            <a:endParaRPr lang="zh-CN" altLang="en-US"/>
          </a:p>
          <a:p>
            <a:pPr eaLnBrk="1" hangingPunct="1"/>
            <a:endParaRPr lang="zh-CN" altLang="en-US"/>
          </a:p>
          <a:p>
            <a:pPr eaLnBrk="1" hangingPunct="1"/>
            <a:r>
              <a:rPr lang="zh-CN" altLang="en-US" b="1"/>
              <a:t>问大家</a:t>
            </a:r>
            <a:r>
              <a:rPr lang="en-US" altLang="zh-CN" b="1"/>
              <a:t>:        </a:t>
            </a:r>
            <a:r>
              <a:rPr lang="zh-CN" altLang="en-US" b="1"/>
              <a:t>当讲到安全领导的职责的时候，你的选择是什么</a:t>
            </a:r>
            <a:r>
              <a:rPr lang="en-US" altLang="zh-CN" b="1" u="sng"/>
              <a:t>?</a:t>
            </a:r>
            <a:endParaRPr lang="en-US" altLang="zh-CN" b="1" u="sng"/>
          </a:p>
          <a:p>
            <a:pPr eaLnBrk="1" hangingPunct="1"/>
            <a:r>
              <a:rPr lang="zh-CN" altLang="en-US" b="1"/>
              <a:t>告诉大家</a:t>
            </a:r>
            <a:r>
              <a:rPr lang="en-US" altLang="zh-CN" b="1"/>
              <a:t>:    </a:t>
            </a:r>
            <a:r>
              <a:rPr lang="zh-CN" altLang="en-US" b="1"/>
              <a:t>时不时的看看镜子并且问你自己</a:t>
            </a:r>
            <a:r>
              <a:rPr lang="en-US" altLang="zh-CN" b="1"/>
              <a:t>, </a:t>
            </a:r>
            <a:endParaRPr lang="en-US" altLang="zh-CN" b="1"/>
          </a:p>
          <a:p>
            <a:pPr algn="ctr" eaLnBrk="1" hangingPunct="1"/>
            <a:r>
              <a:rPr lang="en-US" altLang="zh-CN" b="1">
                <a:solidFill>
                  <a:srgbClr val="FF0000"/>
                </a:solidFill>
              </a:rPr>
              <a:t>“</a:t>
            </a:r>
            <a:r>
              <a:rPr lang="zh-CN" altLang="en-US" b="1">
                <a:solidFill>
                  <a:srgbClr val="FF0000"/>
                </a:solidFill>
              </a:rPr>
              <a:t>我是一个安全的领导者还是一个安全的追随者</a:t>
            </a:r>
            <a:r>
              <a:rPr lang="en-US" altLang="zh-CN" b="1">
                <a:solidFill>
                  <a:srgbClr val="FF0000"/>
                </a:solidFill>
              </a:rPr>
              <a:t>?”.  </a:t>
            </a:r>
            <a:endParaRPr lang="en-US" altLang="zh-CN" b="1">
              <a:solidFill>
                <a:srgbClr val="FF0000"/>
              </a:solidFill>
            </a:endParaRPr>
          </a:p>
          <a:p>
            <a:pPr eaLnBrk="1" hangingPunct="1"/>
            <a:r>
              <a:rPr lang="zh-CN" altLang="en-US" b="1"/>
              <a:t>一个安全的追随者的特征：</a:t>
            </a:r>
            <a:r>
              <a:rPr lang="en-US" altLang="zh-CN" b="1"/>
              <a:t> </a:t>
            </a:r>
            <a:endParaRPr lang="en-US" altLang="zh-CN" b="1"/>
          </a:p>
          <a:p>
            <a:pPr eaLnBrk="1" hangingPunct="1"/>
            <a:r>
              <a:rPr lang="zh-CN" altLang="en-US"/>
              <a:t>－ 通常这个人只能满足最低的安全要求；</a:t>
            </a:r>
            <a:endParaRPr lang="zh-CN" altLang="en-US"/>
          </a:p>
          <a:p>
            <a:pPr eaLnBrk="1" hangingPunct="1"/>
            <a:r>
              <a:rPr lang="zh-CN" altLang="en-US"/>
              <a:t>－ 仅仅是做最基本的安全工作</a:t>
            </a:r>
            <a:endParaRPr lang="zh-CN" altLang="en-US"/>
          </a:p>
          <a:p>
            <a:pPr eaLnBrk="1" hangingPunct="1"/>
            <a:r>
              <a:rPr lang="zh-CN" altLang="en-US"/>
              <a:t>－ 仅仅是因为安全是公司的方针才遵守相关的要求，或者害怕丢失工作才遵守</a:t>
            </a:r>
            <a:endParaRPr lang="zh-CN" altLang="en-US"/>
          </a:p>
          <a:p>
            <a:pPr eaLnBrk="1" hangingPunct="1"/>
            <a:r>
              <a:rPr lang="zh-CN" altLang="en-US"/>
              <a:t>－ 他们不会为了更高的安全绩效而引导、指导或者做出安全的榜样</a:t>
            </a:r>
            <a:endParaRPr lang="zh-CN" altLang="en-US"/>
          </a:p>
          <a:p>
            <a:pPr eaLnBrk="1" hangingPunct="1"/>
            <a:endParaRPr lang="zh-CN" altLang="en-US"/>
          </a:p>
          <a:p>
            <a:pPr eaLnBrk="1" hangingPunct="1"/>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2397AB-7F6C-4536-A9F3-EE184D869025}" type="slidenum">
              <a:rPr lang="zh-CN" altLang="en-US" sz="1200"/>
            </a:fld>
            <a:endParaRPr lang="en-US" altLang="zh-CN" sz="1200"/>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b="1"/>
              <a:t>安全领导的新定义</a:t>
            </a:r>
            <a:r>
              <a:rPr lang="en-US" altLang="zh-CN" b="1"/>
              <a:t>:</a:t>
            </a:r>
            <a:endParaRPr lang="en-US" altLang="zh-CN"/>
          </a:p>
          <a:p>
            <a:pPr eaLnBrk="1" hangingPunct="1"/>
            <a:r>
              <a:rPr lang="en-US" altLang="zh-CN"/>
              <a:t>“</a:t>
            </a:r>
            <a:r>
              <a:rPr lang="zh-CN" altLang="en-US" sz="1400" b="1"/>
              <a:t>通过引导，说服，指示 和/或者做出榜样，对员工足够的</a:t>
            </a:r>
            <a:r>
              <a:rPr lang="zh-CN" altLang="en-US" sz="1800" b="1" u="sng">
                <a:solidFill>
                  <a:srgbClr val="FF5050"/>
                </a:solidFill>
              </a:rPr>
              <a:t>关心</a:t>
            </a:r>
            <a:r>
              <a:rPr lang="zh-CN" altLang="en-US" sz="1400" b="1"/>
              <a:t>并采取行动使他人免遭危险或伤害的人</a:t>
            </a:r>
            <a:r>
              <a:rPr lang="en-US" altLang="zh-CN"/>
              <a:t>”.  </a:t>
            </a:r>
            <a:endParaRPr lang="en-US" altLang="zh-CN"/>
          </a:p>
          <a:p>
            <a:pPr eaLnBrk="1" hangingPunct="1"/>
            <a:endParaRPr lang="en-US" altLang="zh-CN"/>
          </a:p>
          <a:p>
            <a:pPr eaLnBrk="1" hangingPunct="1"/>
            <a:r>
              <a:rPr lang="zh-CN" altLang="en-US"/>
              <a:t>再次强调： </a:t>
            </a:r>
            <a:r>
              <a:rPr lang="zh-CN" altLang="en-US" b="1"/>
              <a:t>“关心”</a:t>
            </a:r>
            <a:r>
              <a:rPr lang="en-US" altLang="zh-CN"/>
              <a:t>.</a:t>
            </a:r>
            <a:endParaRPr lang="en-US" altLang="zh-CN"/>
          </a:p>
          <a:p>
            <a:pPr eaLnBrk="1" hangingPunct="1"/>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684C7B3-7AC5-4C5D-A8A1-5A27F1579BB0}" type="slidenum">
              <a:rPr lang="zh-CN" altLang="en-US" sz="1200"/>
            </a:fld>
            <a:endParaRPr lang="en-US" altLang="zh-CN" sz="1200"/>
          </a:p>
        </p:txBody>
      </p:sp>
      <p:sp>
        <p:nvSpPr>
          <p:cNvPr id="45059" name="Rectangle 2"/>
          <p:cNvSpPr>
            <a:spLocks noGrp="1" noRot="1" noChangeAspect="1" noChangeArrowheads="1" noTextEdit="1"/>
          </p:cNvSpPr>
          <p:nvPr>
            <p:ph type="sldImg"/>
          </p:nvPr>
        </p:nvSpPr>
        <p:spPr/>
      </p:sp>
      <p:sp>
        <p:nvSpPr>
          <p:cNvPr id="45060" name="Rectangle 3"/>
          <p:cNvSpPr>
            <a:spLocks noGrp="1" noChangeArrowheads="1"/>
          </p:cNvSpPr>
          <p:nvPr>
            <p:ph type="body" idx="1"/>
          </p:nvPr>
        </p:nvSpPr>
        <p:spPr>
          <a:xfrm>
            <a:off x="0" y="4211638"/>
            <a:ext cx="6742113" cy="5084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Set up the viewing of the video used in this Segment by saying to the class:</a:t>
            </a:r>
            <a:endParaRPr lang="en-US" altLang="zh-CN"/>
          </a:p>
          <a:p>
            <a:pPr eaLnBrk="1" hangingPunct="1"/>
            <a:r>
              <a:rPr lang="en-US" altLang="zh-CN"/>
              <a:t>When people act in an unsafe manner, there can be some dire consequences.   </a:t>
            </a:r>
            <a:endParaRPr lang="en-US" altLang="zh-CN"/>
          </a:p>
          <a:p>
            <a:pPr eaLnBrk="1" hangingPunct="1"/>
            <a:r>
              <a:rPr lang="en-US" altLang="zh-CN"/>
              <a:t>Of course, the more dramatic, far-reaching, and serious consequences result when those unsafe acts lead to injuries.  Those consequences are very obvious to most people.  What many people do not realize is just how many different consequences can result from some very simple unsafe acts.  </a:t>
            </a:r>
            <a:endParaRPr lang="en-US" altLang="zh-CN"/>
          </a:p>
          <a:p>
            <a:pPr eaLnBrk="1" hangingPunct="1"/>
            <a:r>
              <a:rPr lang="en-US" altLang="zh-CN"/>
              <a:t>Before we show this video of Charlie Moorecraft’s injuries and consequences,  we would like all of you to realize that looking back over years of historical data that we have, we have discovered one common link between almost all of the injuries that have occurred.  That common link that we are referring to is that there was one person present at the time of the incident that could have prevented every one of these injuries – if that person had just </a:t>
            </a:r>
            <a:r>
              <a:rPr lang="en-US" altLang="zh-CN" b="1" u="sng">
                <a:solidFill>
                  <a:srgbClr val="FF0000"/>
                </a:solidFill>
              </a:rPr>
              <a:t>Cared </a:t>
            </a:r>
            <a:r>
              <a:rPr lang="en-US" altLang="zh-CN"/>
              <a:t>enough to stop that unsafe act.  </a:t>
            </a:r>
            <a:endParaRPr lang="en-US" altLang="zh-CN"/>
          </a:p>
          <a:p>
            <a:pPr eaLnBrk="1" hangingPunct="1"/>
            <a:r>
              <a:rPr lang="en-US" altLang="zh-CN"/>
              <a:t>Ask them if they know who that person is.  </a:t>
            </a:r>
            <a:endParaRPr lang="en-US" altLang="zh-CN"/>
          </a:p>
          <a:p>
            <a:pPr eaLnBrk="1" hangingPunct="1"/>
            <a:r>
              <a:rPr lang="en-US" altLang="zh-CN"/>
              <a:t>If no one gets the answer, </a:t>
            </a:r>
            <a:r>
              <a:rPr lang="en-US" altLang="zh-CN">
                <a:solidFill>
                  <a:srgbClr val="FF0000"/>
                </a:solidFill>
              </a:rPr>
              <a:t>tell them that it was the person who got injured</a:t>
            </a:r>
            <a:r>
              <a:rPr lang="en-US" altLang="zh-CN"/>
              <a:t>.  That person had a choice to make – to work safely or to commit an unsafe act.  They obviously made the wrong choice.  </a:t>
            </a:r>
            <a:endParaRPr lang="en-US" altLang="zh-CN" b="1" i="1"/>
          </a:p>
          <a:p>
            <a:pPr eaLnBrk="1" hangingPunct="1"/>
            <a:r>
              <a:rPr lang="en-US" altLang="zh-CN" b="1" i="1">
                <a:solidFill>
                  <a:srgbClr val="FF0000"/>
                </a:solidFill>
              </a:rPr>
              <a:t>PLAY Video  -  “Safety is Everyone’s Responsibility” (Charlie Moorecraft). </a:t>
            </a:r>
            <a:endParaRPr lang="en-US" altLang="zh-CN" b="1" i="1">
              <a:solidFill>
                <a:srgbClr val="FF0000"/>
              </a:solidFill>
            </a:endParaRPr>
          </a:p>
          <a:p>
            <a:pPr eaLnBrk="1" hangingPunct="1"/>
            <a:r>
              <a:rPr lang="en-US" altLang="zh-CN" b="1" i="1" u="sng">
                <a:solidFill>
                  <a:srgbClr val="FF0000"/>
                </a:solidFill>
              </a:rPr>
              <a:t>Stop after 20:00 minutes of play.</a:t>
            </a:r>
            <a:endParaRPr lang="en-US" altLang="zh-CN" b="1" u="sng">
              <a:solidFill>
                <a:srgbClr val="FF0000"/>
              </a:solidFill>
            </a:endParaRPr>
          </a:p>
          <a:p>
            <a:pPr eaLnBrk="1" hangingPunct="1"/>
            <a:r>
              <a:rPr lang="en-US" altLang="zh-CN"/>
              <a:t>After the video finishes, tell the class:</a:t>
            </a:r>
            <a:endParaRPr lang="en-US" altLang="zh-CN"/>
          </a:p>
          <a:p>
            <a:pPr eaLnBrk="1" hangingPunct="1"/>
            <a:r>
              <a:rPr lang="en-US" altLang="zh-CN"/>
              <a:t>Why bother?  Why take all this trouble for the sake of safety?  People often question whether safety is really worth so much time and effort.  If we stop to think about it, however, we can see that it's not really for the sake of safety that we go to so much trouble and expense.  It's for the sake of people, our associates and friends, and the employees for whom we are responsible.  In valuing safety, we are valuing ourselves as well as the people around us – our co-workers, our friends and our families.</a:t>
            </a:r>
            <a:endParaRPr lang="en-US" altLang="zh-CN" u="sng"/>
          </a:p>
          <a:p>
            <a:pPr eaLnBrk="1" hangingPunct="1"/>
            <a:br>
              <a:rPr lang="en-US" altLang="zh-CN" sz="1000" u="sng"/>
            </a:br>
            <a:endParaRPr lang="en-US" altLang="zh-CN" sz="1000" u="sng"/>
          </a:p>
          <a:p>
            <a:pPr eaLnBrk="1" hangingPunct="1"/>
            <a:r>
              <a:rPr lang="zh-CN" altLang="en-US"/>
              <a:t>设置好录像，告诉大家</a:t>
            </a:r>
            <a:r>
              <a:rPr lang="en-US" altLang="zh-CN"/>
              <a:t>:</a:t>
            </a:r>
            <a:endParaRPr lang="en-US" altLang="zh-CN"/>
          </a:p>
          <a:p>
            <a:pPr eaLnBrk="1" hangingPunct="1"/>
            <a:r>
              <a:rPr lang="zh-CN" altLang="en-US"/>
              <a:t>当人们的行为不安全的时候，可能发生可怕的后果。</a:t>
            </a:r>
            <a:r>
              <a:rPr lang="en-US" altLang="zh-CN"/>
              <a:t>   </a:t>
            </a:r>
            <a:endParaRPr lang="en-US" altLang="zh-CN"/>
          </a:p>
          <a:p>
            <a:pPr eaLnBrk="1" hangingPunct="1"/>
            <a:r>
              <a:rPr lang="zh-CN" altLang="en-US"/>
              <a:t>当然，这些不安全的行为会导致非常严重的后果，有时甚至是富有戏剧性的和不可逆转的。这些严重的后果对大多数人来讲是非常显而易见的。</a:t>
            </a:r>
            <a:endParaRPr lang="zh-CN" altLang="en-US"/>
          </a:p>
          <a:p>
            <a:pPr eaLnBrk="1" hangingPunct="1"/>
            <a:r>
              <a:rPr lang="zh-CN" altLang="en-US"/>
              <a:t>很多人不了解的是：仅仅因为一些非常简单的不安全行为会导致如此之多的不同后果。</a:t>
            </a:r>
            <a:r>
              <a:rPr lang="en-US" altLang="zh-CN"/>
              <a:t>  </a:t>
            </a:r>
            <a:endParaRPr lang="en-US" altLang="zh-CN"/>
          </a:p>
          <a:p>
            <a:pPr eaLnBrk="1" hangingPunct="1"/>
            <a:r>
              <a:rPr lang="zh-CN" altLang="en-US"/>
              <a:t>在我们放</a:t>
            </a:r>
            <a:r>
              <a:rPr lang="en-US" altLang="zh-CN"/>
              <a:t>Charlie</a:t>
            </a:r>
            <a:r>
              <a:rPr lang="zh-CN" altLang="en-US"/>
              <a:t>的受伤及后果录像之前，我们想让大家认识到，回顾这些年来的历史事故数据，我们发现几乎所有的发生的伤害都有一个非常普通的共性。这个共性就是总是有一个人在事故发生之前能够防止所有事故的发生 － 如果这个人足够</a:t>
            </a:r>
            <a:r>
              <a:rPr lang="zh-CN" altLang="en-US" sz="1600" b="1" u="sng"/>
              <a:t>关心安全</a:t>
            </a:r>
            <a:r>
              <a:rPr lang="zh-CN" altLang="en-US"/>
              <a:t>并阻止不安全的行为。</a:t>
            </a:r>
            <a:r>
              <a:rPr lang="en-US" altLang="zh-CN"/>
              <a:t>  </a:t>
            </a:r>
            <a:endParaRPr lang="en-US" altLang="zh-CN"/>
          </a:p>
          <a:p>
            <a:pPr eaLnBrk="1" hangingPunct="1"/>
            <a:endParaRPr lang="en-US" altLang="zh-CN"/>
          </a:p>
          <a:p>
            <a:pPr eaLnBrk="1" hangingPunct="1"/>
            <a:r>
              <a:rPr lang="zh-CN" altLang="en-US"/>
              <a:t>问他们是否知道这个人是谁？</a:t>
            </a:r>
            <a:r>
              <a:rPr lang="en-US" altLang="zh-CN"/>
              <a:t>  </a:t>
            </a:r>
            <a:endParaRPr lang="en-US" altLang="zh-CN"/>
          </a:p>
          <a:p>
            <a:pPr eaLnBrk="1" hangingPunct="1"/>
            <a:r>
              <a:rPr lang="zh-CN" altLang="en-US"/>
              <a:t>如果没有答案，然后告诉大家，是一个受过伤的人讲述其对安全的理解。</a:t>
            </a:r>
            <a:r>
              <a:rPr lang="en-US" altLang="zh-CN"/>
              <a:t> </a:t>
            </a:r>
            <a:r>
              <a:rPr lang="zh-CN" altLang="en-US"/>
              <a:t>这个人有一个选择</a:t>
            </a:r>
            <a:r>
              <a:rPr lang="en-US" altLang="zh-CN"/>
              <a:t> – </a:t>
            </a:r>
            <a:r>
              <a:rPr lang="zh-CN" altLang="en-US"/>
              <a:t>要么安全工作，要么继续不安全的工作，显然，他当时的选择是错的。</a:t>
            </a:r>
            <a:r>
              <a:rPr lang="en-US" altLang="zh-CN"/>
              <a:t>  </a:t>
            </a:r>
            <a:endParaRPr lang="en-US" altLang="zh-CN" b="1" i="1"/>
          </a:p>
          <a:p>
            <a:pPr eaLnBrk="1" hangingPunct="1"/>
            <a:r>
              <a:rPr lang="zh-CN" altLang="en-US" b="1" i="1">
                <a:solidFill>
                  <a:srgbClr val="FF0000"/>
                </a:solidFill>
              </a:rPr>
              <a:t>放录像</a:t>
            </a:r>
            <a:r>
              <a:rPr lang="en-US" altLang="zh-CN" b="1" i="1">
                <a:solidFill>
                  <a:srgbClr val="FF0000"/>
                </a:solidFill>
              </a:rPr>
              <a:t>  -  “</a:t>
            </a:r>
            <a:r>
              <a:rPr lang="zh-CN" altLang="en-US" b="1" i="1">
                <a:solidFill>
                  <a:srgbClr val="FF0000"/>
                </a:solidFill>
              </a:rPr>
              <a:t>安全是每个人的职责</a:t>
            </a:r>
            <a:r>
              <a:rPr lang="en-US" altLang="zh-CN" b="1" i="1">
                <a:solidFill>
                  <a:srgbClr val="FF0000"/>
                </a:solidFill>
              </a:rPr>
              <a:t>” (Charlie Moorecraft). </a:t>
            </a:r>
            <a:endParaRPr lang="en-US" altLang="zh-CN" b="1" i="1">
              <a:solidFill>
                <a:srgbClr val="FF0000"/>
              </a:solidFill>
            </a:endParaRPr>
          </a:p>
          <a:p>
            <a:pPr eaLnBrk="1" hangingPunct="1"/>
            <a:r>
              <a:rPr lang="en-US" altLang="zh-CN" b="1" i="1" u="sng">
                <a:solidFill>
                  <a:srgbClr val="FF0000"/>
                </a:solidFill>
              </a:rPr>
              <a:t>20</a:t>
            </a:r>
            <a:r>
              <a:rPr lang="zh-CN" altLang="en-US" b="1" i="1" u="sng">
                <a:solidFill>
                  <a:srgbClr val="FF0000"/>
                </a:solidFill>
              </a:rPr>
              <a:t>分钟后停止</a:t>
            </a:r>
            <a:r>
              <a:rPr lang="en-US" altLang="zh-CN" b="1" i="1" u="sng">
                <a:solidFill>
                  <a:srgbClr val="FF0000"/>
                </a:solidFill>
              </a:rPr>
              <a:t>.</a:t>
            </a:r>
            <a:endParaRPr lang="en-US" altLang="zh-CN" b="1" u="sng">
              <a:solidFill>
                <a:srgbClr val="FF0000"/>
              </a:solidFill>
            </a:endParaRPr>
          </a:p>
          <a:p>
            <a:pPr eaLnBrk="1" hangingPunct="1"/>
            <a:r>
              <a:rPr lang="zh-CN" altLang="en-US"/>
              <a:t>录像结束后，告诉大家</a:t>
            </a:r>
            <a:r>
              <a:rPr lang="en-US" altLang="zh-CN"/>
              <a:t>:</a:t>
            </a:r>
            <a:endParaRPr lang="en-US" altLang="zh-CN"/>
          </a:p>
          <a:p>
            <a:pPr eaLnBrk="1" hangingPunct="1"/>
            <a:r>
              <a:rPr lang="zh-CN" altLang="en-US"/>
              <a:t>怎么样各位</a:t>
            </a:r>
            <a:r>
              <a:rPr lang="en-US" altLang="zh-CN"/>
              <a:t>?  </a:t>
            </a:r>
            <a:r>
              <a:rPr lang="zh-CN" altLang="en-US"/>
              <a:t>为什么为了安全有那么多的麻烦？人们通常会质问花那么多的时间和精力在安全上是否值得。如果我们停下来想想，我们找那么多的麻烦并且花费那么大，其实并不是为了安全而安全，实际上是为了我们自己、我们的亲人和朋友，以及我们所负责的员工  我们重视安全，就是重视我们自己，同时也是重视我们周围的人－同事、朋友和家庭</a:t>
            </a:r>
            <a:br>
              <a:rPr lang="en-US" altLang="zh-CN" sz="1000" u="sng"/>
            </a:br>
            <a:endParaRPr lang="en-US" altLang="zh-CN" sz="1000" u="sn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8.jpeg"/><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tags" Target="../tags/tag5.xml"/><Relationship Id="rId4"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8.xml"/><Relationship Id="rId7" Type="http://schemas.openxmlformats.org/officeDocument/2006/relationships/image" Target="../media/image1.svg"/><Relationship Id="rId6" Type="http://schemas.openxmlformats.org/officeDocument/2006/relationships/image" Target="../media/image9.png"/><Relationship Id="rId5" Type="http://schemas.openxmlformats.org/officeDocument/2006/relationships/tags" Target="../tags/tag7.xml"/><Relationship Id="rId4" Type="http://schemas.openxmlformats.org/officeDocument/2006/relationships/image" Target="../media/image3.svg"/><Relationship Id="rId3" Type="http://schemas.openxmlformats.org/officeDocument/2006/relationships/image" Target="../media/image11.png"/><Relationship Id="rId2" Type="http://schemas.openxmlformats.org/officeDocument/2006/relationships/tags" Target="../tags/tag6.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image" Target="../media/image2.sv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tags" Target="../tags/tag12.xml"/><Relationship Id="rId4"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tags" Target="../tags/tag14.xml"/><Relationship Id="rId4"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7" Type="http://schemas.openxmlformats.org/officeDocument/2006/relationships/image" Target="../media/image1.svg"/><Relationship Id="rId6" Type="http://schemas.openxmlformats.org/officeDocument/2006/relationships/image" Target="../media/image9.png"/><Relationship Id="rId5" Type="http://schemas.openxmlformats.org/officeDocument/2006/relationships/tags" Target="../tags/tag16.xml"/><Relationship Id="rId4" Type="http://schemas.openxmlformats.org/officeDocument/2006/relationships/image" Target="../media/image3.svg"/><Relationship Id="rId3"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tags" Target="../tags/tag18.xml"/><Relationship Id="rId4"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tags" Target="../tags/tag17.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tags" Target="../tags/tag20.xml"/><Relationship Id="rId4"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tags" Target="../tags/tag19.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tags" Target="../tags/tag22.xml"/><Relationship Id="rId4"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tags" Target="../tags/tag2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image" Target="../media/image8.jpeg"/><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tags" Target="../tags/tag27.xml"/><Relationship Id="rId4"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tags" Target="../tags/tag26.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image" Target="../media/image2.svg"/><Relationship Id="rId7" Type="http://schemas.openxmlformats.org/officeDocument/2006/relationships/image" Target="../media/image10.png"/><Relationship Id="rId6" Type="http://schemas.openxmlformats.org/officeDocument/2006/relationships/tags" Target="../tags/tag34.xml"/><Relationship Id="rId5" Type="http://schemas.openxmlformats.org/officeDocument/2006/relationships/image" Target="../media/image1.svg"/><Relationship Id="rId4" Type="http://schemas.openxmlformats.org/officeDocument/2006/relationships/image" Target="../media/image9.png"/><Relationship Id="rId3" Type="http://schemas.openxmlformats.org/officeDocument/2006/relationships/tags" Target="../tags/tag33.xml"/><Relationship Id="rId2" Type="http://schemas.openxmlformats.org/officeDocument/2006/relationships/tags" Target="../tags/tag32.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image" Target="../media/image2.svg"/><Relationship Id="rId7" Type="http://schemas.openxmlformats.org/officeDocument/2006/relationships/image" Target="../media/image10.png"/><Relationship Id="rId6" Type="http://schemas.openxmlformats.org/officeDocument/2006/relationships/tags" Target="../tags/tag42.xml"/><Relationship Id="rId5" Type="http://schemas.openxmlformats.org/officeDocument/2006/relationships/image" Target="../media/image1.svg"/><Relationship Id="rId4" Type="http://schemas.openxmlformats.org/officeDocument/2006/relationships/image" Target="../media/image9.png"/><Relationship Id="rId3" Type="http://schemas.openxmlformats.org/officeDocument/2006/relationships/tags" Target="../tags/tag41.xml"/><Relationship Id="rId2" Type="http://schemas.openxmlformats.org/officeDocument/2006/relationships/tags" Target="../tags/tag40.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image" Target="../media/image2.svg"/><Relationship Id="rId7" Type="http://schemas.openxmlformats.org/officeDocument/2006/relationships/image" Target="../media/image10.png"/><Relationship Id="rId6" Type="http://schemas.openxmlformats.org/officeDocument/2006/relationships/tags" Target="../tags/tag51.xml"/><Relationship Id="rId5" Type="http://schemas.openxmlformats.org/officeDocument/2006/relationships/image" Target="../media/image1.svg"/><Relationship Id="rId4" Type="http://schemas.openxmlformats.org/officeDocument/2006/relationships/image" Target="../media/image9.png"/><Relationship Id="rId3" Type="http://schemas.openxmlformats.org/officeDocument/2006/relationships/tags" Target="../tags/tag50.xml"/><Relationship Id="rId2" Type="http://schemas.openxmlformats.org/officeDocument/2006/relationships/tags" Target="../tags/tag49.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image" Target="../media/image2.svg"/><Relationship Id="rId7" Type="http://schemas.openxmlformats.org/officeDocument/2006/relationships/image" Target="../media/image10.png"/><Relationship Id="rId6" Type="http://schemas.openxmlformats.org/officeDocument/2006/relationships/tags" Target="../tags/tag60.xml"/><Relationship Id="rId5" Type="http://schemas.openxmlformats.org/officeDocument/2006/relationships/image" Target="../media/image1.svg"/><Relationship Id="rId4" Type="http://schemas.openxmlformats.org/officeDocument/2006/relationships/image" Target="../media/image9.png"/><Relationship Id="rId3" Type="http://schemas.openxmlformats.org/officeDocument/2006/relationships/tags" Target="../tags/tag59.xml"/><Relationship Id="rId2" Type="http://schemas.openxmlformats.org/officeDocument/2006/relationships/tags" Target="../tags/tag58.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media/image2.svg"/><Relationship Id="rId7" Type="http://schemas.openxmlformats.org/officeDocument/2006/relationships/image" Target="../media/image10.png"/><Relationship Id="rId6" Type="http://schemas.openxmlformats.org/officeDocument/2006/relationships/tags" Target="../tags/tag69.xml"/><Relationship Id="rId5" Type="http://schemas.openxmlformats.org/officeDocument/2006/relationships/image" Target="../media/image1.svg"/><Relationship Id="rId4" Type="http://schemas.openxmlformats.org/officeDocument/2006/relationships/image" Target="../media/image9.png"/><Relationship Id="rId3" Type="http://schemas.openxmlformats.org/officeDocument/2006/relationships/tags" Target="../tags/tag68.xml"/><Relationship Id="rId2" Type="http://schemas.openxmlformats.org/officeDocument/2006/relationships/tags" Target="../tags/tag67.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image" Target="../media/image2.svg"/><Relationship Id="rId7" Type="http://schemas.openxmlformats.org/officeDocument/2006/relationships/image" Target="../media/image10.png"/><Relationship Id="rId6" Type="http://schemas.openxmlformats.org/officeDocument/2006/relationships/tags" Target="../tags/tag80.xml"/><Relationship Id="rId5" Type="http://schemas.openxmlformats.org/officeDocument/2006/relationships/image" Target="../media/image1.svg"/><Relationship Id="rId4" Type="http://schemas.openxmlformats.org/officeDocument/2006/relationships/image" Target="../media/image9.png"/><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5A6405C8-CA86-4A8E-8DF3-7B85ED042C1D}"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p>
            <a:fld id="{089151CB-92AA-4B79-8459-9C5ACC0AE20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7" name="Picture 2" descr="\\10.3.0.10\正邦协同工作区\03邦VI\03.1_北京总部\安东石油R2089赵鑫鑫\过程\7-安东急需2014.5.26\ppt确定6.16\140528安东石油名片与ppt-3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
            <a:ext cx="12235700" cy="6883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7" name="Picture 4" descr="C:\Users\zhaoxinxin\Desktop\安东网站-内页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255501" cy="6875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10.3.0.10\正邦协同工作区\03邦VI\03.1_北京总部\安东石油R2089赵鑫鑫\过程\7-安东急需2014.5.26\ppt确定6.16\140528安东石油名片与ppt-29.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413" y="6429677"/>
            <a:ext cx="1824204" cy="324593"/>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1"/>
          <p:cNvSpPr txBox="1"/>
          <p:nvPr userDrawn="1"/>
        </p:nvSpPr>
        <p:spPr>
          <a:xfrm>
            <a:off x="8737600" y="6356351"/>
            <a:ext cx="2844800" cy="365125"/>
          </a:xfrm>
          <a:prstGeom prst="rect">
            <a:avLst/>
          </a:prstGeom>
        </p:spPr>
        <p:txBody>
          <a:bodyPr vert="horz" lIns="91440" tIns="45720" rIns="91440" bIns="45720" rtlCol="0" anchor="ctr"/>
          <a:lstStyle>
            <a:defPPr>
              <a:defRPr lang="zh-CN"/>
            </a:defPPr>
            <a:lvl1pPr algn="r">
              <a:defRPr sz="1200">
                <a:solidFill>
                  <a:schemeClr val="tx1">
                    <a:tint val="75000"/>
                  </a:schemeClr>
                </a:solidFill>
              </a:defRPr>
            </a:lvl1pPr>
          </a:lstStyle>
          <a:p>
            <a:fld id="{0C913308-F349-4B6D-A68A-DD1791B4A57B}" type="slidenum">
              <a:rPr lang="zh-CN" altLang="en-US" sz="1200"/>
            </a:fld>
            <a:endParaRPr lang="zh-CN" altLang="en-US" sz="12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7" name="Picture 3" descr="\\10.3.0.10\正邦协同工作区\03邦VI\03.1_北京总部\安东石油R2089赵鑫鑫\过程\7-安东急需2014.5.26\ppt确定6.16\140528安东石油名片与ppt-1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3" y="24"/>
            <a:ext cx="12240000" cy="688536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6480043" y="548680"/>
            <a:ext cx="547260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Picture 4" descr="\\10.3.0.10\正邦协同工作区\03邦VI\03.1_北京总部\安东石油R2089赵鑫鑫\过程\7-安东急需2014.5.26\ppt确定6.16\140528安东石油名片与ppt-3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16214" y="4365105"/>
            <a:ext cx="3630183" cy="6349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1_节标题">
    <p:spTree>
      <p:nvGrpSpPr>
        <p:cNvPr id="1" name=""/>
        <p:cNvGrpSpPr/>
        <p:nvPr/>
      </p:nvGrpSpPr>
      <p:grpSpPr>
        <a:xfrm>
          <a:off x="0" y="0"/>
          <a:ext cx="0" cy="0"/>
          <a:chOff x="0" y="0"/>
          <a:chExt cx="0" cy="0"/>
        </a:xfrm>
      </p:grpSpPr>
      <p:pic>
        <p:nvPicPr>
          <p:cNvPr id="7" name="Picture 3" descr="\\10.3.0.10\正邦协同工作区\03邦VI\03.1_北京总部\安东石油R2089赵鑫鑫\过程\7-安东急需2014.5.26\ppt确定6.16\140528安东石油名片与ppt-1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3" y="24"/>
            <a:ext cx="12240000" cy="688536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a:off x="6480043" y="548680"/>
            <a:ext cx="547260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TextBox 5"/>
          <p:cNvSpPr txBox="1"/>
          <p:nvPr userDrawn="1"/>
        </p:nvSpPr>
        <p:spPr>
          <a:xfrm>
            <a:off x="1679510" y="6165304"/>
            <a:ext cx="1835631"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www.antonoil.com</a:t>
            </a:r>
            <a:endParaRPr lang="zh-CN" altLang="en-US" sz="1600" dirty="0">
              <a:latin typeface="Arial" panose="020B0604020202020204" pitchFamily="34" charset="0"/>
              <a:cs typeface="Arial" panose="020B0604020202020204" pitchFamily="34" charset="0"/>
            </a:endParaRPr>
          </a:p>
        </p:txBody>
      </p:sp>
      <p:pic>
        <p:nvPicPr>
          <p:cNvPr id="9" name="Picture 2" descr="C:\Users\zhaoxinxin\Desktop\新建文件夹 (6)\用于可活动\140528安东石油名片与ppt-5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81176" y="4365105"/>
            <a:ext cx="5287433" cy="652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0A53316C-EA81-421A-A324-9ABA60559131}" type="slidenum">
              <a:rPr lang="zh-CN" altLang="en-US"/>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E447701F-34CE-4E03-A60F-8980AF349038}" type="slidenum">
              <a:rPr lang="zh-CN" altLang="en-US"/>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fld id="{C68768F5-7AC7-4B24-80DA-944C61F18651}" type="slidenum">
              <a:rPr lang="zh-CN" altLang="en-US"/>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pic>
        <p:nvPicPr>
          <p:cNvPr id="7" name="图片 6" descr="140528安东石油名片与ppt-50"/>
          <p:cNvPicPr>
            <a:picLocks noGrp="1" noChangeAspect="1"/>
          </p:cNvPicPr>
          <p:nvPr userDrawn="1" isPhoto="1"/>
        </p:nvPicPr>
        <p:blipFill>
          <a:blip r:embed="rId2" cstate="print">
            <a:lum/>
            <a:extLst>
              <a:ext uri="{28A0092B-C50C-407E-A947-70E740481C1C}">
                <a14:useLocalDpi xmlns:a14="http://schemas.microsoft.com/office/drawing/2010/main" val="0"/>
              </a:ext>
            </a:extLst>
          </a:blip>
          <a:stretch>
            <a:fillRect/>
          </a:stretch>
        </p:blipFill>
        <p:spPr>
          <a:xfrm>
            <a:off x="2117" y="0"/>
            <a:ext cx="12189884" cy="6858000"/>
          </a:xfrm>
          <a:prstGeom prst="rect">
            <a:avLst/>
          </a:prstGeom>
          <a:noFill/>
          <a:ln>
            <a:noFill/>
          </a:ln>
        </p:spPr>
      </p:pic>
      <p:pic>
        <p:nvPicPr>
          <p:cNvPr id="9" name="Picture 5" descr="\\10.3.0.10\正邦协同工作区\03邦VI\03.1_北京总部\安东石油R2089赵鑫鑫\过程\7-安东急需2014.5.26\ppt确定6.16\140528安东石油名片与ppt-29.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93635" y="5949281"/>
            <a:ext cx="2738967" cy="487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9PYHK5JV{U39NW86H`~D4X1"/>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5"/>
          <p:cNvSpPr/>
          <p:nvPr>
            <p:ph type="ctrTitle" idx="2" hasCustomPrompt="1"/>
            <p:custDataLst>
              <p:tags r:id="rId4"/>
            </p:custDataLst>
          </p:nvPr>
        </p:nvSpPr>
        <p:spPr>
          <a:xfrm>
            <a:off x="1218912" y="2313142"/>
            <a:ext cx="4559935" cy="1281430"/>
          </a:xfrm>
        </p:spPr>
        <p:txBody>
          <a:bodyPr vert="horz" wrap="square" lIns="0" tIns="0" rIns="0" bIns="0" rtlCol="0" anchor="b" anchorCtr="0">
            <a:normAutofit lnSpcReduction="2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4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endParaRPr>
              <a:sym typeface="+mn-ea"/>
            </a:endParaRPr>
          </a:p>
        </p:txBody>
      </p:sp>
      <p:sp>
        <p:nvSpPr>
          <p:cNvPr id="4" name="副标题 6"/>
          <p:cNvSpPr/>
          <p:nvPr>
            <p:ph type="subTitle" idx="3" hasCustomPrompt="1"/>
            <p:custDataLst>
              <p:tags r:id="rId5"/>
            </p:custDataLst>
          </p:nvPr>
        </p:nvSpPr>
        <p:spPr>
          <a:xfrm>
            <a:off x="1218912" y="4126067"/>
            <a:ext cx="4826635" cy="837565"/>
          </a:xfrm>
        </p:spPr>
        <p:txBody>
          <a:bodyPr vert="horz" wrap="square" lIns="0" tIns="0" rIns="0" bIns="0" rtlCol="0" anchor="ctr" anchorCtr="0">
            <a:normAutofit/>
          </a:bodyPr>
          <a:lstStyle>
            <a:lvl1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kumimoji="0" lang="zh-CN" altLang="en-US" sz="22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0"/>
            <a:ext cx="720090" cy="720090"/>
          </a:xfrm>
          <a:prstGeom prst="rect">
            <a:avLst/>
          </a:prstGeom>
        </p:spPr>
      </p:pic>
      <p:pic>
        <p:nvPicPr>
          <p:cNvPr id="7"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4" name="KSO_FD"/>
          <p:cNvSpPr>
            <a:spLocks noGrp="1"/>
          </p:cNvSpPr>
          <p:nvPr>
            <p:ph type="dt" sz="half" idx="10"/>
          </p:nvPr>
        </p:nvSpPr>
        <p:spPr>
          <a:xfrm>
            <a:off x="609600" y="6356350"/>
            <a:ext cx="2844800" cy="365125"/>
          </a:xfrm>
          <a:prstGeom prst="rect">
            <a:avLst/>
          </a:prstGeom>
        </p:spPr>
        <p:txBody>
          <a:bodyPr/>
          <a:lstStyle/>
          <a:p>
            <a:fld id="{2F436E7E-F4C4-484C-86A3-71A7163DB1FA}" type="datetimeFigureOut">
              <a:rPr lang="zh-CN" altLang="en-US" smtClean="0"/>
            </a:fld>
            <a:endParaRPr lang="zh-CN" altLang="en-US"/>
          </a:p>
        </p:txBody>
      </p:sp>
      <p:sp>
        <p:nvSpPr>
          <p:cNvPr id="5" name="KSO_FT"/>
          <p:cNvSpPr>
            <a:spLocks noGrp="1"/>
          </p:cNvSpPr>
          <p:nvPr>
            <p:ph type="ftr" sz="quarter" idx="11"/>
          </p:nvPr>
        </p:nvSpPr>
        <p:spPr>
          <a:xfrm>
            <a:off x="4165600" y="6356350"/>
            <a:ext cx="3860800" cy="365125"/>
          </a:xfrm>
          <a:prstGeom prst="rect">
            <a:avLst/>
          </a:prstGeom>
        </p:spPr>
        <p:txBody>
          <a:bodyPr/>
          <a:lstStyle/>
          <a:p>
            <a:endParaRPr lang="zh-CN" altLang="en-US"/>
          </a:p>
        </p:txBody>
      </p:sp>
      <p:sp>
        <p:nvSpPr>
          <p:cNvPr id="6" name="KSO_FN"/>
          <p:cNvSpPr>
            <a:spLocks noGrp="1"/>
          </p:cNvSpPr>
          <p:nvPr>
            <p:ph type="sldNum" sz="quarter" idx="12"/>
          </p:nvPr>
        </p:nvSpPr>
        <p:spPr>
          <a:xfrm>
            <a:off x="8737600" y="6356350"/>
            <a:ext cx="2844800" cy="365125"/>
          </a:xfrm>
          <a:prstGeom prst="rect">
            <a:avLst/>
          </a:prstGeom>
        </p:spPr>
        <p:txBody>
          <a:bodyPr/>
          <a:lstStyle/>
          <a:p>
            <a:fld id="{B9FFFC91-BE91-4994-BFCE-1B0102F9126C}" type="slidenum">
              <a:rPr lang="zh-CN" altLang="en-US" smtClean="0"/>
            </a:fld>
            <a:endParaRPr lang="zh-CN" altLang="en-US"/>
          </a:p>
        </p:txBody>
      </p:sp>
      <p:sp>
        <p:nvSpPr>
          <p:cNvPr id="7" name="矩形 6"/>
          <p:cNvSpPr/>
          <p:nvPr userDrawn="1"/>
        </p:nvSpPr>
        <p:spPr>
          <a:xfrm>
            <a:off x="1645557" y="6662058"/>
            <a:ext cx="8911771" cy="7736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latin typeface="Arial" panose="020B0604020202020204" pitchFamily="34" charset="0"/>
              <a:cs typeface="+mn-ea"/>
              <a:sym typeface="Arial" panose="020B0604020202020204" pitchFamily="34" charset="0"/>
            </a:endParaRPr>
          </a:p>
        </p:txBody>
      </p:sp>
      <p:sp>
        <p:nvSpPr>
          <p:cNvPr id="8" name="矩形 7"/>
          <p:cNvSpPr/>
          <p:nvPr userDrawn="1"/>
        </p:nvSpPr>
        <p:spPr>
          <a:xfrm rot="10800000" flipV="1">
            <a:off x="279351" y="6663224"/>
            <a:ext cx="1295400" cy="8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latin typeface="Arial" panose="020B0604020202020204" pitchFamily="34" charset="0"/>
              <a:cs typeface="+mn-ea"/>
              <a:sym typeface="Arial" panose="020B0604020202020204" pitchFamily="34" charset="0"/>
            </a:endParaRPr>
          </a:p>
        </p:txBody>
      </p:sp>
      <p:sp>
        <p:nvSpPr>
          <p:cNvPr id="9" name="矩形 8"/>
          <p:cNvSpPr/>
          <p:nvPr userDrawn="1"/>
        </p:nvSpPr>
        <p:spPr>
          <a:xfrm flipV="1">
            <a:off x="10610851" y="6656624"/>
            <a:ext cx="1295400" cy="8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latin typeface="Arial" panose="020B0604020202020204" pitchFamily="34" charset="0"/>
              <a:cs typeface="+mn-ea"/>
              <a:sym typeface="Arial" panose="020B0604020202020204" pitchFamily="34" charset="0"/>
            </a:endParaRPr>
          </a:p>
        </p:txBody>
      </p:sp>
      <p:sp>
        <p:nvSpPr>
          <p:cNvPr id="10" name="KSO_FD"/>
          <p:cNvSpPr txBox="1"/>
          <p:nvPr userDrawn="1"/>
        </p:nvSpPr>
        <p:spPr>
          <a:xfrm>
            <a:off x="838200" y="6419857"/>
            <a:ext cx="2743200" cy="365125"/>
          </a:xfrm>
          <a:prstGeom prst="rect">
            <a:avLst/>
          </a:prstGeom>
        </p:spPr>
        <p:txBody>
          <a:bodyPr vert="horz" lIns="109728" tIns="54864" rIns="109728" bIns="54864" rtlCol="0" anchor="ctr"/>
          <a:lstStyle>
            <a:lvl1pPr algn="l">
              <a:defRPr sz="900">
                <a:solidFill>
                  <a:schemeClr val="tx1">
                    <a:tint val="75000"/>
                  </a:schemeClr>
                </a:solidFill>
              </a:defRPr>
            </a:lvl1pPr>
          </a:lstStyle>
          <a:p>
            <a:pPr marL="0" marR="0" lvl="0" indent="0" algn="l" defTabSz="1097280" rtl="0" eaLnBrk="1" fontAlgn="auto" latinLnBrk="0" hangingPunct="1">
              <a:lnSpc>
                <a:spcPct val="100000"/>
              </a:lnSpc>
              <a:spcBef>
                <a:spcPts val="0"/>
              </a:spcBef>
              <a:spcAft>
                <a:spcPts val="0"/>
              </a:spcAft>
              <a:buClrTx/>
              <a:buSzTx/>
              <a:buFontTx/>
              <a:buNone/>
              <a:defRPr/>
            </a:pPr>
            <a:fld id="{83F99A59-8121-42A0-B9B7-E0B3F348D1C3}" type="datetimeFigureOut">
              <a:rPr kumimoji="0" lang="zh-CN" altLang="en-US" sz="108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08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KSO_FN"/>
          <p:cNvSpPr txBox="1"/>
          <p:nvPr userDrawn="1"/>
        </p:nvSpPr>
        <p:spPr>
          <a:xfrm>
            <a:off x="8610600" y="6419857"/>
            <a:ext cx="2743200" cy="365125"/>
          </a:xfrm>
          <a:prstGeom prst="rect">
            <a:avLst/>
          </a:prstGeom>
        </p:spPr>
        <p:txBody>
          <a:bodyPr vert="horz" lIns="109728" tIns="54864" rIns="109728" bIns="54864" rtlCol="0" anchor="ctr"/>
          <a:lstStyle>
            <a:lvl1pPr algn="r">
              <a:defRPr sz="900">
                <a:solidFill>
                  <a:schemeClr val="tx1">
                    <a:tint val="75000"/>
                  </a:schemeClr>
                </a:solidFill>
              </a:defRPr>
            </a:lvl1pPr>
          </a:lstStyle>
          <a:p>
            <a:pPr marL="0" marR="0" lvl="0" indent="0" algn="r" defTabSz="1097280" rtl="0" eaLnBrk="1" fontAlgn="auto" latinLnBrk="0" hangingPunct="1">
              <a:lnSpc>
                <a:spcPct val="100000"/>
              </a:lnSpc>
              <a:spcBef>
                <a:spcPts val="0"/>
              </a:spcBef>
              <a:spcAft>
                <a:spcPts val="0"/>
              </a:spcAft>
              <a:buClrTx/>
              <a:buSzTx/>
              <a:buFontTx/>
              <a:buNone/>
              <a:defRPr/>
            </a:pPr>
            <a:fld id="{7896E676-09E7-4958-B341-F7282D62EAFA}" type="slidenum">
              <a:rPr kumimoji="0" lang="zh-CN" altLang="en-US" sz="108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08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215153" y="1927765"/>
            <a:ext cx="3235350" cy="3002458"/>
          </a:xfrm>
          <a:prstGeom prst="rect">
            <a:avLst/>
          </a:prstGeom>
        </p:spPr>
      </p:pic>
      <p:pic>
        <p:nvPicPr>
          <p:cNvPr id="2"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6137910"/>
            <a:ext cx="720090" cy="720090"/>
          </a:xfrm>
          <a:prstGeom prst="rect">
            <a:avLst/>
          </a:prstGeom>
        </p:spPr>
      </p:pic>
      <p:pic>
        <p:nvPicPr>
          <p:cNvPr id="7" name="图形 2"/>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8" name="副标题 2"/>
          <p:cNvSpPr/>
          <p:nvPr>
            <p:ph type="subTitle" idx="3" hasCustomPrompt="1"/>
            <p:custDataLst>
              <p:tags r:id="rId11"/>
            </p:custDataLst>
          </p:nvPr>
        </p:nvSpPr>
        <p:spPr>
          <a:xfrm>
            <a:off x="4521236" y="2976598"/>
            <a:ext cx="6857365" cy="825334"/>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8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3"/>
          <p:cNvSpPr/>
          <p:nvPr>
            <p:ph type="ctrTitle" idx="2" hasCustomPrompt="1"/>
            <p:custDataLst>
              <p:tags r:id="rId12"/>
            </p:custDataLst>
          </p:nvPr>
        </p:nvSpPr>
        <p:spPr>
          <a:xfrm>
            <a:off x="4521236" y="2000603"/>
            <a:ext cx="6858000" cy="845820"/>
          </a:xfrm>
        </p:spPr>
        <p:txBody>
          <a:bodyPr vert="horz" wrap="square" lIns="0" tIns="0" rIns="0" bIns="0" rtlCol="0" anchor="b" anchorCtr="0">
            <a:normAutofit fontScale="9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500" b="1" i="0" u="none" strike="noStrike" kern="1200" cap="none" spc="500" normalizeH="0" baseline="0" noProof="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0"/>
            <a:ext cx="720090" cy="720090"/>
          </a:xfrm>
          <a:prstGeom prst="rect">
            <a:avLst/>
          </a:prstGeom>
        </p:spPr>
      </p:pic>
      <p:pic>
        <p:nvPicPr>
          <p:cNvPr id="8"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幼圆" panose="02010509060101010101" pitchFamily="49" charset="-122"/>
              </a:defRPr>
            </a:lvl1pPr>
            <a:lvl2pPr eaLnBrk="1" fontAlgn="auto" latinLnBrk="0" hangingPunct="1">
              <a:defRPr sz="1600">
                <a:solidFill>
                  <a:schemeClr val="tx1"/>
                </a:solidFill>
                <a:latin typeface="Arial" panose="020B0604020202020204" pitchFamily="34" charset="0"/>
                <a:ea typeface="幼圆" panose="02010509060101010101" pitchFamily="49" charset="-122"/>
              </a:defRPr>
            </a:lvl2pPr>
            <a:lvl3pPr eaLnBrk="1" fontAlgn="auto" latinLnBrk="0" hangingPunct="1">
              <a:defRPr sz="1600">
                <a:solidFill>
                  <a:schemeClr val="tx1"/>
                </a:solidFill>
                <a:latin typeface="Arial" panose="020B0604020202020204" pitchFamily="34" charset="0"/>
                <a:ea typeface="幼圆" panose="02010509060101010101" pitchFamily="49" charset="-122"/>
              </a:defRPr>
            </a:lvl3pPr>
            <a:lvl4pPr eaLnBrk="1" fontAlgn="auto" latinLnBrk="0" hangingPunct="1">
              <a:defRPr sz="1600">
                <a:solidFill>
                  <a:schemeClr val="tx1"/>
                </a:solidFill>
                <a:latin typeface="Arial" panose="020B0604020202020204" pitchFamily="34" charset="0"/>
                <a:ea typeface="幼圆" panose="02010509060101010101" pitchFamily="49" charset="-122"/>
              </a:defRPr>
            </a:lvl4pPr>
            <a:lvl5pPr eaLnBrk="1" fontAlgn="auto" latinLnBrk="0" hangingPunct="1">
              <a:defRPr sz="16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0"/>
            <a:ext cx="720090" cy="720090"/>
          </a:xfrm>
          <a:prstGeom prst="rect">
            <a:avLst/>
          </a:prstGeom>
        </p:spPr>
      </p:pic>
      <p:pic>
        <p:nvPicPr>
          <p:cNvPr id="10"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408790" y="1392412"/>
            <a:ext cx="4389120" cy="4073175"/>
          </a:xfrm>
          <a:prstGeom prst="rect">
            <a:avLst/>
          </a:prstGeom>
        </p:spPr>
      </p:pic>
      <p:pic>
        <p:nvPicPr>
          <p:cNvPr id="6"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0"/>
            <a:ext cx="720090" cy="720090"/>
          </a:xfrm>
          <a:prstGeom prst="rect">
            <a:avLst/>
          </a:prstGeom>
        </p:spPr>
      </p:pic>
      <p:pic>
        <p:nvPicPr>
          <p:cNvPr id="8"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5379"/>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0"/>
            <a:ext cx="720090" cy="720090"/>
          </a:xfrm>
          <a:prstGeom prst="rect">
            <a:avLst/>
          </a:prstGeom>
        </p:spPr>
      </p:pic>
      <p:pic>
        <p:nvPicPr>
          <p:cNvPr id="7"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5379"/>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0"/>
            <a:ext cx="720090" cy="720090"/>
          </a:xfrm>
          <a:prstGeom prst="rect">
            <a:avLst/>
          </a:prstGeom>
        </p:spPr>
      </p:pic>
      <p:pic>
        <p:nvPicPr>
          <p:cNvPr id="2"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5379"/>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9PYHK5JV{U39NW86H`~D4X1"/>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6" name="文本占位符 2"/>
          <p:cNvSpPr/>
          <p:nvPr>
            <p:ph type="body" idx="1" hasCustomPrompt="1"/>
            <p:custDataLst>
              <p:tags r:id="rId4"/>
            </p:custDataLst>
          </p:nvPr>
        </p:nvSpPr>
        <p:spPr>
          <a:xfrm>
            <a:off x="762006" y="4342662"/>
            <a:ext cx="4826038" cy="383300"/>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2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3"/>
          <p:cNvSpPr/>
          <p:nvPr>
            <p:ph type="title" hasCustomPrompt="1"/>
            <p:custDataLst>
              <p:tags r:id="rId5"/>
            </p:custDataLst>
          </p:nvPr>
        </p:nvSpPr>
        <p:spPr>
          <a:xfrm>
            <a:off x="762006" y="3106952"/>
            <a:ext cx="4826038" cy="1076960"/>
          </a:xfrm>
        </p:spPr>
        <p:txBody>
          <a:bodyPr vert="horz" wrap="square" lIns="0" tIns="0" rIns="0" bIns="0" rtlCol="0" anchor="b" anchorCtr="0">
            <a:normAutofit lnSpcReduction="2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70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0" y="0"/>
            <a:ext cx="720090" cy="720090"/>
          </a:xfrm>
          <a:prstGeom prst="rect">
            <a:avLst/>
          </a:prstGeom>
        </p:spPr>
      </p:pic>
      <p:pic>
        <p:nvPicPr>
          <p:cNvPr id="6"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11348" y="6245225"/>
            <a:ext cx="2843952" cy="476250"/>
          </a:xfrm>
          <a:prstGeom prst="rect">
            <a:avLst/>
          </a:prstGeom>
        </p:spPr>
        <p:txBody>
          <a:bodyPr/>
          <a:lstStyle>
            <a:lvl1pPr>
              <a:defRPr/>
            </a:lvl1pPr>
          </a:lstStyle>
          <a:p>
            <a:pPr>
              <a:defRPr/>
            </a:pPr>
            <a:endParaRPr lang="en-US" altLang="zh-CN"/>
          </a:p>
        </p:txBody>
      </p:sp>
      <p:sp>
        <p:nvSpPr>
          <p:cNvPr id="4" name="页脚占位符 3"/>
          <p:cNvSpPr>
            <a:spLocks noGrp="1"/>
          </p:cNvSpPr>
          <p:nvPr>
            <p:ph type="ftr" sz="quarter" idx="11"/>
          </p:nvPr>
        </p:nvSpPr>
        <p:spPr>
          <a:xfrm>
            <a:off x="4166686" y="6245225"/>
            <a:ext cx="3858629" cy="476250"/>
          </a:xfrm>
          <a:prstGeom prst="rect">
            <a:avLst/>
          </a:prstGeom>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a:xfrm>
            <a:off x="8736702" y="6245225"/>
            <a:ext cx="2843953" cy="476250"/>
          </a:xfrm>
          <a:prstGeom prst="rect">
            <a:avLst/>
          </a:prstGeom>
        </p:spPr>
        <p:txBody>
          <a:bodyPr/>
          <a:lstStyle>
            <a:lvl1pPr>
              <a:defRPr/>
            </a:lvl1pPr>
          </a:lstStyle>
          <a:p>
            <a:r>
              <a:rPr lang="zh-CN" altLang="en-US"/>
              <a:t>第 </a:t>
            </a:r>
            <a:fld id="{146D42E7-8965-43E9-8DC8-928A03F17A95}" type="slidenum">
              <a:rPr lang="zh-CN" altLang="en-US">
                <a:solidFill>
                  <a:srgbClr val="FF0000"/>
                </a:solidFill>
              </a:rPr>
            </a:fld>
            <a:r>
              <a:rPr lang="en-US" altLang="zh-CN">
                <a:solidFill>
                  <a:srgbClr val="569EE0"/>
                </a:solidFill>
              </a:rPr>
              <a:t> </a:t>
            </a:r>
            <a:r>
              <a:rPr lang="zh-CN" altLang="en-US"/>
              <a:t>页</a:t>
            </a:r>
            <a:endParaRPr lang="zh-CN" altLang="en-US"/>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2"/>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1471910" y="0"/>
            <a:ext cx="720090" cy="720090"/>
          </a:xfrm>
          <a:prstGeom prst="rect">
            <a:avLst/>
          </a:prstGeom>
        </p:spPr>
      </p:pic>
      <p:pic>
        <p:nvPicPr>
          <p:cNvPr id="6" name="图形 2"/>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2"/>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1471910" y="0"/>
            <a:ext cx="720090" cy="720090"/>
          </a:xfrm>
          <a:prstGeom prst="rect">
            <a:avLst/>
          </a:prstGeom>
        </p:spPr>
      </p:pic>
      <p:pic>
        <p:nvPicPr>
          <p:cNvPr id="6" name="图形 2"/>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6137910"/>
            <a:ext cx="720090" cy="720090"/>
          </a:xfrm>
          <a:prstGeom prst="rect">
            <a:avLst/>
          </a:prstGeom>
        </p:spPr>
      </p:pic>
      <p:sp>
        <p:nvSpPr>
          <p:cNvPr id="2" name="标题 1"/>
          <p:cNvSpPr>
            <a:spLocks noGrp="1"/>
          </p:cNvSpPr>
          <p:nvPr>
            <p:ph type="title" hasCustomPrompt="1"/>
            <p:custDataLst>
              <p:tags r:id="rId9"/>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586800" y="1764000"/>
            <a:ext cx="3956400" cy="40932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101200" y="769938"/>
            <a:ext cx="6480000" cy="5087937"/>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2"/>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10800"/>
            <a:ext cx="720090" cy="720090"/>
          </a:xfrm>
          <a:prstGeom prst="rect">
            <a:avLst/>
          </a:prstGeom>
        </p:spPr>
      </p:pic>
      <p:pic>
        <p:nvPicPr>
          <p:cNvPr id="6" name="图形 2"/>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2"/>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0" y="0"/>
            <a:ext cx="720090" cy="720090"/>
          </a:xfrm>
          <a:prstGeom prst="rect">
            <a:avLst/>
          </a:prstGeom>
        </p:spPr>
      </p:pic>
      <p:pic>
        <p:nvPicPr>
          <p:cNvPr id="6" name="图形 2"/>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2"/>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1471910" y="6137910"/>
            <a:ext cx="720090" cy="720090"/>
          </a:xfrm>
          <a:prstGeom prst="rect">
            <a:avLst/>
          </a:prstGeom>
        </p:spPr>
      </p:pic>
      <p:pic>
        <p:nvPicPr>
          <p:cNvPr id="6" name="图形 2"/>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6137910"/>
            <a:ext cx="720090" cy="720090"/>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形 2"/>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0436061" y="-10801"/>
            <a:ext cx="1753527" cy="1753527"/>
          </a:xfrm>
          <a:prstGeom prst="rect">
            <a:avLst/>
          </a:prstGeom>
        </p:spPr>
      </p:pic>
      <p:pic>
        <p:nvPicPr>
          <p:cNvPr id="6" name="图形 2"/>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0" y="5104461"/>
            <a:ext cx="1753527" cy="1753527"/>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a:xfrm>
            <a:off x="609600" y="6356350"/>
            <a:ext cx="2844800" cy="365125"/>
          </a:xfrm>
          <a:prstGeom prst="rect">
            <a:avLst/>
          </a:prstGeom>
        </p:spPr>
        <p:txBody>
          <a:bodyPr/>
          <a:lstStyle/>
          <a:p>
            <a:fld id="{2F436E7E-F4C4-484C-86A3-71A7163DB1FA}" type="datetimeFigureOut">
              <a:rPr lang="zh-CN" altLang="en-US" smtClean="0"/>
            </a:fld>
            <a:endParaRPr lang="zh-CN" altLang="en-US"/>
          </a:p>
        </p:txBody>
      </p:sp>
      <p:sp>
        <p:nvSpPr>
          <p:cNvPr id="3" name="KSO_FT"/>
          <p:cNvSpPr>
            <a:spLocks noGrp="1"/>
          </p:cNvSpPr>
          <p:nvPr>
            <p:ph type="ftr" sz="quarter" idx="11"/>
          </p:nvPr>
        </p:nvSpPr>
        <p:spPr>
          <a:xfrm>
            <a:off x="4165600" y="6356350"/>
            <a:ext cx="3860800" cy="365125"/>
          </a:xfrm>
          <a:prstGeom prst="rect">
            <a:avLst/>
          </a:prstGeom>
        </p:spPr>
        <p:txBody>
          <a:bodyPr/>
          <a:lstStyle/>
          <a:p>
            <a:endParaRPr lang="zh-CN" altLang="en-US"/>
          </a:p>
        </p:txBody>
      </p:sp>
      <p:sp>
        <p:nvSpPr>
          <p:cNvPr id="4" name="KSO_FN"/>
          <p:cNvSpPr>
            <a:spLocks noGrp="1"/>
          </p:cNvSpPr>
          <p:nvPr>
            <p:ph type="sldNum" sz="quarter" idx="12"/>
          </p:nvPr>
        </p:nvSpPr>
        <p:spPr>
          <a:xfrm>
            <a:off x="8737600" y="6356350"/>
            <a:ext cx="2844800" cy="365125"/>
          </a:xfrm>
          <a:prstGeom prst="rect">
            <a:avLst/>
          </a:prstGeom>
        </p:spPr>
        <p:txBody>
          <a:bodyPr/>
          <a:lstStyle/>
          <a:p>
            <a:fld id="{B9FFFC91-BE91-4994-BFCE-1B0102F9126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10" name="矩形 9"/>
          <p:cNvSpPr/>
          <p:nvPr userDrawn="1"/>
        </p:nvSpPr>
        <p:spPr>
          <a:xfrm>
            <a:off x="0" y="6408518"/>
            <a:ext cx="12192000" cy="4572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4" name="日期占位符 3"/>
          <p:cNvSpPr>
            <a:spLocks noGrp="1"/>
          </p:cNvSpPr>
          <p:nvPr>
            <p:ph type="dt" sz="half" idx="10"/>
          </p:nvPr>
        </p:nvSpPr>
        <p:spPr>
          <a:xfrm>
            <a:off x="609600" y="6394451"/>
            <a:ext cx="2844800" cy="365125"/>
          </a:xfrm>
          <a:prstGeom prst="rect">
            <a:avLst/>
          </a:prstGeom>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a:xfrm>
            <a:off x="4165600" y="6394451"/>
            <a:ext cx="3860800" cy="365125"/>
          </a:xfrm>
          <a:prstGeom prst="rect">
            <a:avLst/>
          </a:prstGeom>
        </p:spPr>
        <p:txBody>
          <a:bodyPr/>
          <a:lstStyle/>
          <a:p>
            <a:endParaRPr lang="zh-CN" altLang="en-US" dirty="0">
              <a:solidFill>
                <a:prstClr val="black">
                  <a:tint val="75000"/>
                </a:prstClr>
              </a:solidFill>
            </a:endParaRPr>
          </a:p>
        </p:txBody>
      </p:sp>
      <p:sp>
        <p:nvSpPr>
          <p:cNvPr id="6" name="灯片编号占位符 5"/>
          <p:cNvSpPr>
            <a:spLocks noGrp="1"/>
          </p:cNvSpPr>
          <p:nvPr>
            <p:ph type="sldNum" sz="quarter" idx="12"/>
          </p:nvPr>
        </p:nvSpPr>
        <p:spPr>
          <a:xfrm>
            <a:off x="8737600" y="6394451"/>
            <a:ext cx="2844800" cy="365125"/>
          </a:xfrm>
          <a:prstGeom prst="rect">
            <a:avLst/>
          </a:prstGeom>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250">
        <p:wipe/>
      </p:transition>
    </mc:Choice>
    <mc:Fallback>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3" name="KSO_FD"/>
          <p:cNvSpPr>
            <a:spLocks noGrp="1"/>
          </p:cNvSpPr>
          <p:nvPr>
            <p:ph type="dt" sz="half" idx="10"/>
          </p:nvPr>
        </p:nvSpPr>
        <p:spPr>
          <a:xfrm>
            <a:off x="609600" y="6356350"/>
            <a:ext cx="2844800" cy="365125"/>
          </a:xfrm>
          <a:prstGeom prst="rect">
            <a:avLst/>
          </a:prstGeom>
        </p:spPr>
        <p:txBody>
          <a:bodyPr/>
          <a:lstStyle/>
          <a:p>
            <a:fld id="{2F436E7E-F4C4-484C-86A3-71A7163DB1FA}" type="datetimeFigureOut">
              <a:rPr lang="zh-CN" altLang="en-US" smtClean="0"/>
            </a:fld>
            <a:endParaRPr lang="zh-CN" altLang="en-US"/>
          </a:p>
        </p:txBody>
      </p:sp>
      <p:sp>
        <p:nvSpPr>
          <p:cNvPr id="4" name="KSO_FT"/>
          <p:cNvSpPr>
            <a:spLocks noGrp="1"/>
          </p:cNvSpPr>
          <p:nvPr>
            <p:ph type="ftr" sz="quarter" idx="11"/>
          </p:nvPr>
        </p:nvSpPr>
        <p:spPr>
          <a:xfrm>
            <a:off x="4165600" y="6356350"/>
            <a:ext cx="3860800" cy="365125"/>
          </a:xfrm>
          <a:prstGeom prst="rect">
            <a:avLst/>
          </a:prstGeom>
        </p:spPr>
        <p:txBody>
          <a:bodyPr/>
          <a:lstStyle/>
          <a:p>
            <a:endParaRPr lang="zh-CN" altLang="en-US"/>
          </a:p>
        </p:txBody>
      </p:sp>
      <p:sp>
        <p:nvSpPr>
          <p:cNvPr id="5" name="KSO_FN"/>
          <p:cNvSpPr>
            <a:spLocks noGrp="1"/>
          </p:cNvSpPr>
          <p:nvPr>
            <p:ph type="sldNum" sz="quarter" idx="12"/>
          </p:nvPr>
        </p:nvSpPr>
        <p:spPr>
          <a:xfrm>
            <a:off x="8737600" y="6356350"/>
            <a:ext cx="2844800" cy="365125"/>
          </a:xfrm>
          <a:prstGeom prst="rect">
            <a:avLst/>
          </a:prstGeom>
        </p:spPr>
        <p:txBody>
          <a:bodyPr/>
          <a:lstStyle/>
          <a:p>
            <a:fld id="{B9FFFC91-BE91-4994-BFCE-1B0102F9126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pic>
        <p:nvPicPr>
          <p:cNvPr id="7" name="图片 6" descr="140528安东石油名片与ppt-50"/>
          <p:cNvPicPr>
            <a:picLocks noGrp="1" noChangeAspect="1"/>
          </p:cNvPicPr>
          <p:nvPr userDrawn="1" isPhoto="1"/>
        </p:nvPicPr>
        <p:blipFill>
          <a:blip r:embed="rId2" cstate="print">
            <a:lum/>
            <a:extLst>
              <a:ext uri="{28A0092B-C50C-407E-A947-70E740481C1C}">
                <a14:useLocalDpi xmlns:a14="http://schemas.microsoft.com/office/drawing/2010/main" val="0"/>
              </a:ext>
            </a:extLst>
          </a:blip>
          <a:stretch>
            <a:fillRect/>
          </a:stretch>
        </p:blipFill>
        <p:spPr>
          <a:xfrm>
            <a:off x="2117" y="0"/>
            <a:ext cx="12189884" cy="6858000"/>
          </a:xfrm>
          <a:prstGeom prst="rect">
            <a:avLst/>
          </a:prstGeom>
          <a:noFill/>
          <a:ln>
            <a:noFill/>
          </a:ln>
        </p:spPr>
      </p:pic>
      <p:pic>
        <p:nvPicPr>
          <p:cNvPr id="9" name="Picture 5" descr="\\10.3.0.10\正邦协同工作区\03邦VI\03.1_北京总部\安东石油R2089赵鑫鑫\过程\7-安东急需2014.5.26\ppt确定6.16\140528安东石油名片与ppt-29.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93635" y="5949281"/>
            <a:ext cx="2738967" cy="487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3" name="KSO_FD"/>
          <p:cNvSpPr>
            <a:spLocks noGrp="1"/>
          </p:cNvSpPr>
          <p:nvPr>
            <p:ph type="dt" sz="half" idx="10"/>
          </p:nvPr>
        </p:nvSpPr>
        <p:spPr>
          <a:xfrm>
            <a:off x="609600" y="6356350"/>
            <a:ext cx="2844800" cy="365125"/>
          </a:xfrm>
          <a:prstGeom prst="rect">
            <a:avLst/>
          </a:prstGeom>
        </p:spPr>
        <p:txBody>
          <a:bodyPr/>
          <a:lstStyle/>
          <a:p>
            <a:fld id="{2F436E7E-F4C4-484C-86A3-71A7163DB1FA}" type="datetimeFigureOut">
              <a:rPr lang="zh-CN" altLang="en-US" smtClean="0"/>
            </a:fld>
            <a:endParaRPr lang="zh-CN" altLang="en-US"/>
          </a:p>
        </p:txBody>
      </p:sp>
      <p:sp>
        <p:nvSpPr>
          <p:cNvPr id="4" name="KSO_FT"/>
          <p:cNvSpPr>
            <a:spLocks noGrp="1"/>
          </p:cNvSpPr>
          <p:nvPr>
            <p:ph type="ftr" sz="quarter" idx="11"/>
          </p:nvPr>
        </p:nvSpPr>
        <p:spPr>
          <a:xfrm>
            <a:off x="4165600" y="6356350"/>
            <a:ext cx="3860800" cy="365125"/>
          </a:xfrm>
          <a:prstGeom prst="rect">
            <a:avLst/>
          </a:prstGeom>
        </p:spPr>
        <p:txBody>
          <a:bodyPr/>
          <a:lstStyle/>
          <a:p>
            <a:endParaRPr lang="zh-CN" altLang="en-US"/>
          </a:p>
        </p:txBody>
      </p:sp>
      <p:sp>
        <p:nvSpPr>
          <p:cNvPr id="5" name="KSO_FN"/>
          <p:cNvSpPr>
            <a:spLocks noGrp="1"/>
          </p:cNvSpPr>
          <p:nvPr>
            <p:ph type="sldNum" sz="quarter" idx="12"/>
          </p:nvPr>
        </p:nvSpPr>
        <p:spPr>
          <a:xfrm>
            <a:off x="8737600" y="6356350"/>
            <a:ext cx="2844800" cy="365125"/>
          </a:xfrm>
          <a:prstGeom prst="rect">
            <a:avLst/>
          </a:prstGeom>
        </p:spPr>
        <p:txBody>
          <a:bodyPr/>
          <a:lstStyle/>
          <a:p>
            <a:fld id="{B9FFFC91-BE91-4994-BFCE-1B0102F9126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3" Type="http://schemas.openxmlformats.org/officeDocument/2006/relationships/theme" Target="../theme/theme3.xml"/><Relationship Id="rId22" Type="http://schemas.openxmlformats.org/officeDocument/2006/relationships/tags" Target="../tags/tag88.xml"/><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slideLayout" Target="../slideLayouts/slideLayout19.xml"/><Relationship Id="rId19" Type="http://schemas.openxmlformats.org/officeDocument/2006/relationships/slideLayout" Target="../slideLayouts/slideLayout36.xml"/><Relationship Id="rId18" Type="http://schemas.openxmlformats.org/officeDocument/2006/relationships/slideLayout" Target="../slideLayouts/slideLayout35.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10.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tags" Target="../tags/tag156.xml"/><Relationship Id="rId4"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tags" Target="../tags/tag155.xml"/><Relationship Id="rId12" Type="http://schemas.openxmlformats.org/officeDocument/2006/relationships/notesSlide" Target="../notesSlides/notesSlide3.xml"/><Relationship Id="rId11" Type="http://schemas.openxmlformats.org/officeDocument/2006/relationships/slideLayout" Target="../slideLayouts/slideLayout24.xml"/><Relationship Id="rId10" Type="http://schemas.openxmlformats.org/officeDocument/2006/relationships/tags" Target="../tags/tag159.xml"/><Relationship Id="rId1" Type="http://schemas.openxmlformats.org/officeDocument/2006/relationships/tags" Target="../tags/tag154.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image" Target="../media/image10.png"/><Relationship Id="rId4" Type="http://schemas.openxmlformats.org/officeDocument/2006/relationships/tags" Target="../tags/tag162.xml"/><Relationship Id="rId3" Type="http://schemas.openxmlformats.org/officeDocument/2006/relationships/image" Target="../media/image9.png"/><Relationship Id="rId2" Type="http://schemas.openxmlformats.org/officeDocument/2006/relationships/tags" Target="../tags/tag161.xml"/><Relationship Id="rId10" Type="http://schemas.openxmlformats.org/officeDocument/2006/relationships/notesSlide" Target="../notesSlides/notesSlide4.xml"/><Relationship Id="rId1" Type="http://schemas.openxmlformats.org/officeDocument/2006/relationships/tags" Target="../tags/tag160.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image" Target="../media/image10.png"/><Relationship Id="rId3" Type="http://schemas.openxmlformats.org/officeDocument/2006/relationships/tags" Target="../tags/tag167.xml"/><Relationship Id="rId2" Type="http://schemas.openxmlformats.org/officeDocument/2006/relationships/image" Target="../media/image9.png"/><Relationship Id="rId10" Type="http://schemas.openxmlformats.org/officeDocument/2006/relationships/notesSlide" Target="../notesSlides/notesSlide5.xml"/><Relationship Id="rId1" Type="http://schemas.openxmlformats.org/officeDocument/2006/relationships/tags" Target="../tags/tag166.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image" Target="../media/image10.png"/><Relationship Id="rId3" Type="http://schemas.openxmlformats.org/officeDocument/2006/relationships/tags" Target="../tags/tag173.xml"/><Relationship Id="rId2" Type="http://schemas.openxmlformats.org/officeDocument/2006/relationships/image" Target="../media/image9.png"/><Relationship Id="rId10" Type="http://schemas.openxmlformats.org/officeDocument/2006/relationships/notesSlide" Target="../notesSlides/notesSlide6.xml"/><Relationship Id="rId1" Type="http://schemas.openxmlformats.org/officeDocument/2006/relationships/tags" Target="../tags/tag172.xml"/></Relationships>
</file>

<file path=ppt/slides/_rels/slide14.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image" Target="../media/image10.png"/><Relationship Id="rId4" Type="http://schemas.openxmlformats.org/officeDocument/2006/relationships/tags" Target="../tags/tag180.xml"/><Relationship Id="rId3" Type="http://schemas.openxmlformats.org/officeDocument/2006/relationships/image" Target="../media/image9.png"/><Relationship Id="rId2" Type="http://schemas.openxmlformats.org/officeDocument/2006/relationships/tags" Target="../tags/tag179.xml"/><Relationship Id="rId13" Type="http://schemas.openxmlformats.org/officeDocument/2006/relationships/notesSlide" Target="../notesSlides/notesSlide7.xml"/><Relationship Id="rId12" Type="http://schemas.openxmlformats.org/officeDocument/2006/relationships/slideLayout" Target="../slideLayouts/slideLayout24.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tags" Target="../tags/tag178.xml"/></Relationships>
</file>

<file path=ppt/slides/_rels/slide15.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image" Target="../media/image10.png"/><Relationship Id="rId4" Type="http://schemas.openxmlformats.org/officeDocument/2006/relationships/tags" Target="../tags/tag189.xml"/><Relationship Id="rId3" Type="http://schemas.openxmlformats.org/officeDocument/2006/relationships/image" Target="../media/image9.png"/><Relationship Id="rId2" Type="http://schemas.openxmlformats.org/officeDocument/2006/relationships/tags" Target="../tags/tag188.xml"/><Relationship Id="rId11" Type="http://schemas.openxmlformats.org/officeDocument/2006/relationships/notesSlide" Target="../notesSlides/notesSlide8.xml"/><Relationship Id="rId10" Type="http://schemas.openxmlformats.org/officeDocument/2006/relationships/slideLayout" Target="../slideLayouts/slideLayout24.xml"/><Relationship Id="rId1" Type="http://schemas.openxmlformats.org/officeDocument/2006/relationships/tags" Target="../tags/tag187.xml"/></Relationships>
</file>

<file path=ppt/slides/_rels/slide16.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image" Target="../media/image10.png"/><Relationship Id="rId4" Type="http://schemas.openxmlformats.org/officeDocument/2006/relationships/tags" Target="../tags/tag196.xml"/><Relationship Id="rId3" Type="http://schemas.openxmlformats.org/officeDocument/2006/relationships/image" Target="../media/image9.png"/><Relationship Id="rId2" Type="http://schemas.openxmlformats.org/officeDocument/2006/relationships/tags" Target="../tags/tag195.xml"/><Relationship Id="rId18" Type="http://schemas.openxmlformats.org/officeDocument/2006/relationships/notesSlide" Target="../notesSlides/notesSlide9.xml"/><Relationship Id="rId17" Type="http://schemas.openxmlformats.org/officeDocument/2006/relationships/slideLayout" Target="../slideLayouts/slideLayout24.xml"/><Relationship Id="rId16" Type="http://schemas.openxmlformats.org/officeDocument/2006/relationships/tags" Target="../tags/tag207.xml"/><Relationship Id="rId15" Type="http://schemas.openxmlformats.org/officeDocument/2006/relationships/tags" Target="../tags/tag206.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tags" Target="../tags/tag194.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image" Target="../media/image10.png"/><Relationship Id="rId4" Type="http://schemas.openxmlformats.org/officeDocument/2006/relationships/tags" Target="../tags/tag210.xml"/><Relationship Id="rId3" Type="http://schemas.openxmlformats.org/officeDocument/2006/relationships/image" Target="../media/image9.png"/><Relationship Id="rId2" Type="http://schemas.openxmlformats.org/officeDocument/2006/relationships/tags" Target="../tags/tag209.xml"/><Relationship Id="rId10" Type="http://schemas.openxmlformats.org/officeDocument/2006/relationships/notesSlide" Target="../notesSlides/notesSlide10.xml"/><Relationship Id="rId1" Type="http://schemas.openxmlformats.org/officeDocument/2006/relationships/tags" Target="../tags/tag208.xml"/></Relationships>
</file>

<file path=ppt/slides/_rels/slide18.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image" Target="../media/image10.png"/><Relationship Id="rId4" Type="http://schemas.openxmlformats.org/officeDocument/2006/relationships/tags" Target="../tags/tag216.xml"/><Relationship Id="rId3" Type="http://schemas.openxmlformats.org/officeDocument/2006/relationships/image" Target="../media/image9.png"/><Relationship Id="rId2" Type="http://schemas.openxmlformats.org/officeDocument/2006/relationships/tags" Target="../tags/tag215.xml"/><Relationship Id="rId13" Type="http://schemas.openxmlformats.org/officeDocument/2006/relationships/notesSlide" Target="../notesSlides/notesSlide11.xml"/><Relationship Id="rId12" Type="http://schemas.openxmlformats.org/officeDocument/2006/relationships/slideLayout" Target="../slideLayouts/slideLayout24.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tags" Target="../tags/tag2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image" Target="../media/image10.png"/><Relationship Id="rId4" Type="http://schemas.openxmlformats.org/officeDocument/2006/relationships/tags" Target="../tags/tag225.xml"/><Relationship Id="rId3" Type="http://schemas.openxmlformats.org/officeDocument/2006/relationships/image" Target="../media/image9.png"/><Relationship Id="rId2" Type="http://schemas.openxmlformats.org/officeDocument/2006/relationships/tags" Target="../tags/tag224.xml"/><Relationship Id="rId10" Type="http://schemas.openxmlformats.org/officeDocument/2006/relationships/notesSlide" Target="../notesSlides/notesSlide12.xml"/><Relationship Id="rId1" Type="http://schemas.openxmlformats.org/officeDocument/2006/relationships/tags" Target="../tags/tag223.xml"/></Relationships>
</file>

<file path=ppt/slides/_rels/slide2.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image" Target="../media/image2.svg"/><Relationship Id="rId5" Type="http://schemas.openxmlformats.org/officeDocument/2006/relationships/image" Target="../media/image10.png"/><Relationship Id="rId4" Type="http://schemas.openxmlformats.org/officeDocument/2006/relationships/tags" Target="../tags/tag94.xml"/><Relationship Id="rId3" Type="http://schemas.openxmlformats.org/officeDocument/2006/relationships/image" Target="../media/image1.svg"/><Relationship Id="rId2" Type="http://schemas.openxmlformats.org/officeDocument/2006/relationships/image" Target="../media/image9.png"/><Relationship Id="rId14" Type="http://schemas.openxmlformats.org/officeDocument/2006/relationships/slideLayout" Target="../slideLayouts/slideLayout24.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93.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image" Target="../media/image10.png"/><Relationship Id="rId4" Type="http://schemas.openxmlformats.org/officeDocument/2006/relationships/tags" Target="../tags/tag231.xml"/><Relationship Id="rId3" Type="http://schemas.openxmlformats.org/officeDocument/2006/relationships/image" Target="../media/image9.png"/><Relationship Id="rId2" Type="http://schemas.openxmlformats.org/officeDocument/2006/relationships/tags" Target="../tags/tag230.xml"/><Relationship Id="rId10" Type="http://schemas.openxmlformats.org/officeDocument/2006/relationships/notesSlide" Target="../notesSlides/notesSlide13.xml"/><Relationship Id="rId1" Type="http://schemas.openxmlformats.org/officeDocument/2006/relationships/tags" Target="../tags/tag229.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image" Target="../media/image10.png"/><Relationship Id="rId4" Type="http://schemas.openxmlformats.org/officeDocument/2006/relationships/tags" Target="../tags/tag237.xml"/><Relationship Id="rId3" Type="http://schemas.openxmlformats.org/officeDocument/2006/relationships/image" Target="../media/image9.png"/><Relationship Id="rId2" Type="http://schemas.openxmlformats.org/officeDocument/2006/relationships/tags" Target="../tags/tag236.xml"/><Relationship Id="rId10" Type="http://schemas.openxmlformats.org/officeDocument/2006/relationships/notesSlide" Target="../notesSlides/notesSlide14.xml"/><Relationship Id="rId1" Type="http://schemas.openxmlformats.org/officeDocument/2006/relationships/tags" Target="../tags/tag235.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image" Target="../media/image10.png"/><Relationship Id="rId4" Type="http://schemas.openxmlformats.org/officeDocument/2006/relationships/tags" Target="../tags/tag243.xml"/><Relationship Id="rId3" Type="http://schemas.openxmlformats.org/officeDocument/2006/relationships/image" Target="../media/image9.png"/><Relationship Id="rId2" Type="http://schemas.openxmlformats.org/officeDocument/2006/relationships/tags" Target="../tags/tag242.xml"/><Relationship Id="rId10" Type="http://schemas.openxmlformats.org/officeDocument/2006/relationships/notesSlide" Target="../notesSlides/notesSlide15.xml"/><Relationship Id="rId1" Type="http://schemas.openxmlformats.org/officeDocument/2006/relationships/tags" Target="../tags/tag241.xml"/></Relationships>
</file>

<file path=ppt/slides/_rels/slide23.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image" Target="../media/image10.png"/><Relationship Id="rId4" Type="http://schemas.openxmlformats.org/officeDocument/2006/relationships/tags" Target="../tags/tag249.xml"/><Relationship Id="rId3" Type="http://schemas.openxmlformats.org/officeDocument/2006/relationships/image" Target="../media/image9.png"/><Relationship Id="rId2" Type="http://schemas.openxmlformats.org/officeDocument/2006/relationships/tags" Target="../tags/tag248.xml"/><Relationship Id="rId13" Type="http://schemas.openxmlformats.org/officeDocument/2006/relationships/notesSlide" Target="../notesSlides/notesSlide16.xml"/><Relationship Id="rId12" Type="http://schemas.openxmlformats.org/officeDocument/2006/relationships/slideLayout" Target="../slideLayouts/slideLayout24.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tags" Target="../tags/tag247.xml"/></Relationships>
</file>

<file path=ppt/slides/_rels/slide24.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image" Target="../media/image10.png"/><Relationship Id="rId3" Type="http://schemas.openxmlformats.org/officeDocument/2006/relationships/tags" Target="../tags/tag257.xml"/><Relationship Id="rId2" Type="http://schemas.openxmlformats.org/officeDocument/2006/relationships/image" Target="../media/image9.png"/><Relationship Id="rId11" Type="http://schemas.openxmlformats.org/officeDocument/2006/relationships/notesSlide" Target="../notesSlides/notesSlide17.xml"/><Relationship Id="rId10" Type="http://schemas.openxmlformats.org/officeDocument/2006/relationships/slideLayout" Target="../slideLayouts/slideLayout24.xml"/><Relationship Id="rId1" Type="http://schemas.openxmlformats.org/officeDocument/2006/relationships/tags" Target="../tags/tag256.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image" Target="../media/image10.png"/><Relationship Id="rId3" Type="http://schemas.openxmlformats.org/officeDocument/2006/relationships/tags" Target="../tags/tag264.xml"/><Relationship Id="rId2" Type="http://schemas.openxmlformats.org/officeDocument/2006/relationships/image" Target="../media/image9.png"/><Relationship Id="rId10" Type="http://schemas.openxmlformats.org/officeDocument/2006/relationships/notesSlide" Target="../notesSlides/notesSlide18.xml"/><Relationship Id="rId1" Type="http://schemas.openxmlformats.org/officeDocument/2006/relationships/tags" Target="../tags/tag263.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image" Target="../media/image10.png"/><Relationship Id="rId3" Type="http://schemas.openxmlformats.org/officeDocument/2006/relationships/tags" Target="../tags/tag270.xml"/><Relationship Id="rId2" Type="http://schemas.openxmlformats.org/officeDocument/2006/relationships/image" Target="../media/image9.png"/><Relationship Id="rId10" Type="http://schemas.openxmlformats.org/officeDocument/2006/relationships/notesSlide" Target="../notesSlides/notesSlide19.xml"/><Relationship Id="rId1" Type="http://schemas.openxmlformats.org/officeDocument/2006/relationships/tags" Target="../tags/tag269.xml"/></Relationships>
</file>

<file path=ppt/slides/_rels/slide27.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image" Target="../media/image10.png"/><Relationship Id="rId3" Type="http://schemas.openxmlformats.org/officeDocument/2006/relationships/tags" Target="../tags/tag276.xml"/><Relationship Id="rId2" Type="http://schemas.openxmlformats.org/officeDocument/2006/relationships/image" Target="../media/image9.png"/><Relationship Id="rId14" Type="http://schemas.openxmlformats.org/officeDocument/2006/relationships/notesSlide" Target="../notesSlides/notesSlide20.xml"/><Relationship Id="rId13" Type="http://schemas.openxmlformats.org/officeDocument/2006/relationships/slideLayout" Target="../slideLayouts/slideLayout24.xml"/><Relationship Id="rId12" Type="http://schemas.openxmlformats.org/officeDocument/2006/relationships/tags" Target="../tags/tag284.xml"/><Relationship Id="rId11" Type="http://schemas.openxmlformats.org/officeDocument/2006/relationships/tags" Target="../tags/tag283.xml"/><Relationship Id="rId10" Type="http://schemas.openxmlformats.org/officeDocument/2006/relationships/tags" Target="../tags/tag282.xml"/><Relationship Id="rId1" Type="http://schemas.openxmlformats.org/officeDocument/2006/relationships/tags" Target="../tags/tag275.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image" Target="../media/image10.png"/><Relationship Id="rId3" Type="http://schemas.openxmlformats.org/officeDocument/2006/relationships/tags" Target="../tags/tag286.xml"/><Relationship Id="rId2" Type="http://schemas.openxmlformats.org/officeDocument/2006/relationships/image" Target="../media/image9.png"/><Relationship Id="rId10" Type="http://schemas.openxmlformats.org/officeDocument/2006/relationships/notesSlide" Target="../notesSlides/notesSlide21.xml"/><Relationship Id="rId1" Type="http://schemas.openxmlformats.org/officeDocument/2006/relationships/tags" Target="../tags/tag285.xml"/></Relationships>
</file>

<file path=ppt/slides/_rels/slide29.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image" Target="../media/image10.png"/><Relationship Id="rId3" Type="http://schemas.openxmlformats.org/officeDocument/2006/relationships/tags" Target="../tags/tag292.xml"/><Relationship Id="rId2" Type="http://schemas.openxmlformats.org/officeDocument/2006/relationships/image" Target="../media/image9.png"/><Relationship Id="rId11" Type="http://schemas.openxmlformats.org/officeDocument/2006/relationships/notesSlide" Target="../notesSlides/notesSlide22.xml"/><Relationship Id="rId10" Type="http://schemas.openxmlformats.org/officeDocument/2006/relationships/slideLayout" Target="../slideLayouts/slideLayout24.xml"/><Relationship Id="rId1" Type="http://schemas.openxmlformats.org/officeDocument/2006/relationships/tags" Target="../tags/tag291.xml"/></Relationships>
</file>

<file path=ppt/slides/_rels/slide3.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image" Target="../media/image2.svg"/><Relationship Id="rId5" Type="http://schemas.openxmlformats.org/officeDocument/2006/relationships/image" Target="../media/image10.png"/><Relationship Id="rId4" Type="http://schemas.openxmlformats.org/officeDocument/2006/relationships/tags" Target="../tags/tag103.xml"/><Relationship Id="rId3" Type="http://schemas.openxmlformats.org/officeDocument/2006/relationships/image" Target="../media/image1.svg"/><Relationship Id="rId2" Type="http://schemas.openxmlformats.org/officeDocument/2006/relationships/image" Target="../media/image9.png"/><Relationship Id="rId14" Type="http://schemas.openxmlformats.org/officeDocument/2006/relationships/slideLayout" Target="../slideLayouts/slideLayout24.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tags" Target="../tags/tag102.xml"/></Relationships>
</file>

<file path=ppt/slides/_rels/slide30.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image" Target="../media/image10.png"/><Relationship Id="rId3" Type="http://schemas.openxmlformats.org/officeDocument/2006/relationships/tags" Target="../tags/tag299.xml"/><Relationship Id="rId2" Type="http://schemas.openxmlformats.org/officeDocument/2006/relationships/image" Target="../media/image9.png"/><Relationship Id="rId11" Type="http://schemas.openxmlformats.org/officeDocument/2006/relationships/notesSlide" Target="../notesSlides/notesSlide23.xml"/><Relationship Id="rId10" Type="http://schemas.openxmlformats.org/officeDocument/2006/relationships/slideLayout" Target="../slideLayouts/slideLayout24.xml"/><Relationship Id="rId1" Type="http://schemas.openxmlformats.org/officeDocument/2006/relationships/tags" Target="../tags/tag298.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32.xml.rels><?xml version="1.0" encoding="UTF-8" standalone="yes"?>
<Relationships xmlns="http://schemas.openxmlformats.org/package/2006/relationships"><Relationship Id="rId9" Type="http://schemas.openxmlformats.org/officeDocument/2006/relationships/tags" Target="../tags/tag315.xml"/><Relationship Id="rId8" Type="http://schemas.openxmlformats.org/officeDocument/2006/relationships/tags" Target="../tags/tag314.xml"/><Relationship Id="rId7" Type="http://schemas.openxmlformats.org/officeDocument/2006/relationships/tags" Target="../tags/tag313.xml"/><Relationship Id="rId6" Type="http://schemas.openxmlformats.org/officeDocument/2006/relationships/image" Target="../media/image12.wmf"/><Relationship Id="rId5" Type="http://schemas.openxmlformats.org/officeDocument/2006/relationships/tags" Target="../tags/tag312.xml"/><Relationship Id="rId4" Type="http://schemas.openxmlformats.org/officeDocument/2006/relationships/image" Target="../media/image10.png"/><Relationship Id="rId3" Type="http://schemas.openxmlformats.org/officeDocument/2006/relationships/tags" Target="../tags/tag311.xml"/><Relationship Id="rId2" Type="http://schemas.openxmlformats.org/officeDocument/2006/relationships/image" Target="../media/image9.png"/><Relationship Id="rId10" Type="http://schemas.openxmlformats.org/officeDocument/2006/relationships/slideLayout" Target="../slideLayouts/slideLayout24.xml"/><Relationship Id="rId1" Type="http://schemas.openxmlformats.org/officeDocument/2006/relationships/tags" Target="../tags/tag310.xml"/></Relationships>
</file>

<file path=ppt/slides/_rels/slide33.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image" Target="../media/image14.jpeg"/><Relationship Id="rId7" Type="http://schemas.openxmlformats.org/officeDocument/2006/relationships/tags" Target="../tags/tag319.xml"/><Relationship Id="rId6" Type="http://schemas.openxmlformats.org/officeDocument/2006/relationships/image" Target="../media/image13.jpeg"/><Relationship Id="rId5" Type="http://schemas.openxmlformats.org/officeDocument/2006/relationships/tags" Target="../tags/tag318.xml"/><Relationship Id="rId4" Type="http://schemas.openxmlformats.org/officeDocument/2006/relationships/image" Target="../media/image10.png"/><Relationship Id="rId3" Type="http://schemas.openxmlformats.org/officeDocument/2006/relationships/tags" Target="../tags/tag317.xml"/><Relationship Id="rId2" Type="http://schemas.openxmlformats.org/officeDocument/2006/relationships/image" Target="../media/image9.png"/><Relationship Id="rId17" Type="http://schemas.openxmlformats.org/officeDocument/2006/relationships/slideLayout" Target="../slideLayouts/slideLayout24.xml"/><Relationship Id="rId16" Type="http://schemas.openxmlformats.org/officeDocument/2006/relationships/tags" Target="../tags/tag326.xml"/><Relationship Id="rId15" Type="http://schemas.openxmlformats.org/officeDocument/2006/relationships/tags" Target="../tags/tag325.xml"/><Relationship Id="rId14" Type="http://schemas.openxmlformats.org/officeDocument/2006/relationships/tags" Target="../tags/tag324.xml"/><Relationship Id="rId13" Type="http://schemas.openxmlformats.org/officeDocument/2006/relationships/tags" Target="../tags/tag323.xml"/><Relationship Id="rId12" Type="http://schemas.openxmlformats.org/officeDocument/2006/relationships/tags" Target="../tags/tag322.xml"/><Relationship Id="rId11" Type="http://schemas.openxmlformats.org/officeDocument/2006/relationships/tags" Target="../tags/tag321.xml"/><Relationship Id="rId10" Type="http://schemas.openxmlformats.org/officeDocument/2006/relationships/image" Target="../media/image15.jpeg"/><Relationship Id="rId1" Type="http://schemas.openxmlformats.org/officeDocument/2006/relationships/tags" Target="../tags/tag316.xml"/></Relationships>
</file>

<file path=ppt/slides/_rels/slide34.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image" Target="../media/image10.png"/><Relationship Id="rId3" Type="http://schemas.openxmlformats.org/officeDocument/2006/relationships/tags" Target="../tags/tag328.xml"/><Relationship Id="rId2" Type="http://schemas.openxmlformats.org/officeDocument/2006/relationships/image" Target="../media/image9.png"/><Relationship Id="rId13" Type="http://schemas.openxmlformats.org/officeDocument/2006/relationships/notesSlide" Target="../notesSlides/notesSlide24.xml"/><Relationship Id="rId12" Type="http://schemas.openxmlformats.org/officeDocument/2006/relationships/slideLayout" Target="../slideLayouts/slideLayout24.xml"/><Relationship Id="rId11" Type="http://schemas.openxmlformats.org/officeDocument/2006/relationships/tags" Target="../tags/tag335.xml"/><Relationship Id="rId10" Type="http://schemas.openxmlformats.org/officeDocument/2006/relationships/tags" Target="../tags/tag334.xml"/><Relationship Id="rId1" Type="http://schemas.openxmlformats.org/officeDocument/2006/relationships/tags" Target="../tags/tag327.xml"/></Relationships>
</file>

<file path=ppt/slides/_rels/slide35.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image" Target="../media/image16.png"/><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image" Target="../media/image10.png"/><Relationship Id="rId3" Type="http://schemas.openxmlformats.org/officeDocument/2006/relationships/tags" Target="../tags/tag337.xml"/><Relationship Id="rId2" Type="http://schemas.openxmlformats.org/officeDocument/2006/relationships/image" Target="../media/image9.png"/><Relationship Id="rId11" Type="http://schemas.openxmlformats.org/officeDocument/2006/relationships/slideLayout" Target="../slideLayouts/slideLayout24.xml"/><Relationship Id="rId10" Type="http://schemas.openxmlformats.org/officeDocument/2006/relationships/tags" Target="../tags/tag342.xml"/><Relationship Id="rId1" Type="http://schemas.openxmlformats.org/officeDocument/2006/relationships/tags" Target="../tags/tag336.xml"/></Relationships>
</file>

<file path=ppt/slides/_rels/slide36.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image" Target="../media/image17.jpeg"/><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image" Target="../media/image10.png"/><Relationship Id="rId3" Type="http://schemas.openxmlformats.org/officeDocument/2006/relationships/tags" Target="../tags/tag344.xml"/><Relationship Id="rId2" Type="http://schemas.openxmlformats.org/officeDocument/2006/relationships/image" Target="../media/image9.png"/><Relationship Id="rId12" Type="http://schemas.openxmlformats.org/officeDocument/2006/relationships/slideLayout" Target="../slideLayouts/slideLayout24.xml"/><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tags" Target="../tags/tag343.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356.xml"/><Relationship Id="rId7" Type="http://schemas.openxmlformats.org/officeDocument/2006/relationships/tags" Target="../tags/tag355.xml"/><Relationship Id="rId6" Type="http://schemas.openxmlformats.org/officeDocument/2006/relationships/tags" Target="../tags/tag354.xml"/><Relationship Id="rId5" Type="http://schemas.openxmlformats.org/officeDocument/2006/relationships/tags" Target="../tags/tag353.xml"/><Relationship Id="rId4" Type="http://schemas.openxmlformats.org/officeDocument/2006/relationships/image" Target="../media/image10.png"/><Relationship Id="rId3" Type="http://schemas.openxmlformats.org/officeDocument/2006/relationships/tags" Target="../tags/tag352.xml"/><Relationship Id="rId2" Type="http://schemas.openxmlformats.org/officeDocument/2006/relationships/image" Target="../media/image9.png"/><Relationship Id="rId1" Type="http://schemas.openxmlformats.org/officeDocument/2006/relationships/tags" Target="../tags/tag351.xml"/></Relationships>
</file>

<file path=ppt/slides/_rels/slide38.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image" Target="../media/image10.png"/><Relationship Id="rId33" Type="http://schemas.openxmlformats.org/officeDocument/2006/relationships/slideLayout" Target="../slideLayouts/slideLayout24.xml"/><Relationship Id="rId32" Type="http://schemas.openxmlformats.org/officeDocument/2006/relationships/tags" Target="../tags/tag386.xml"/><Relationship Id="rId31" Type="http://schemas.openxmlformats.org/officeDocument/2006/relationships/tags" Target="../tags/tag385.xml"/><Relationship Id="rId30" Type="http://schemas.openxmlformats.org/officeDocument/2006/relationships/tags" Target="../tags/tag384.xml"/><Relationship Id="rId3" Type="http://schemas.openxmlformats.org/officeDocument/2006/relationships/tags" Target="../tags/tag358.xml"/><Relationship Id="rId29" Type="http://schemas.openxmlformats.org/officeDocument/2006/relationships/tags" Target="../tags/tag383.xml"/><Relationship Id="rId28" Type="http://schemas.openxmlformats.org/officeDocument/2006/relationships/tags" Target="../tags/tag382.xml"/><Relationship Id="rId27" Type="http://schemas.openxmlformats.org/officeDocument/2006/relationships/tags" Target="../tags/tag381.xml"/><Relationship Id="rId26" Type="http://schemas.openxmlformats.org/officeDocument/2006/relationships/tags" Target="../tags/tag380.xml"/><Relationship Id="rId25" Type="http://schemas.openxmlformats.org/officeDocument/2006/relationships/tags" Target="../tags/tag379.xml"/><Relationship Id="rId24" Type="http://schemas.openxmlformats.org/officeDocument/2006/relationships/tags" Target="../tags/tag378.xml"/><Relationship Id="rId23" Type="http://schemas.openxmlformats.org/officeDocument/2006/relationships/tags" Target="../tags/tag377.xml"/><Relationship Id="rId22" Type="http://schemas.openxmlformats.org/officeDocument/2006/relationships/tags" Target="../tags/tag376.xml"/><Relationship Id="rId21" Type="http://schemas.openxmlformats.org/officeDocument/2006/relationships/tags" Target="../tags/tag375.xml"/><Relationship Id="rId20" Type="http://schemas.openxmlformats.org/officeDocument/2006/relationships/tags" Target="../tags/tag374.xml"/><Relationship Id="rId2" Type="http://schemas.openxmlformats.org/officeDocument/2006/relationships/image" Target="../media/image9.png"/><Relationship Id="rId19" Type="http://schemas.openxmlformats.org/officeDocument/2006/relationships/tags" Target="../tags/tag373.xml"/><Relationship Id="rId18" Type="http://schemas.openxmlformats.org/officeDocument/2006/relationships/tags" Target="../tags/tag372.xml"/><Relationship Id="rId17" Type="http://schemas.openxmlformats.org/officeDocument/2006/relationships/tags" Target="../tags/tag371.xml"/><Relationship Id="rId16" Type="http://schemas.openxmlformats.org/officeDocument/2006/relationships/tags" Target="../tags/tag370.xml"/><Relationship Id="rId15" Type="http://schemas.openxmlformats.org/officeDocument/2006/relationships/tags" Target="../tags/tag369.xml"/><Relationship Id="rId14" Type="http://schemas.openxmlformats.org/officeDocument/2006/relationships/tags" Target="../tags/tag368.xml"/><Relationship Id="rId13" Type="http://schemas.openxmlformats.org/officeDocument/2006/relationships/tags" Target="../tags/tag367.xml"/><Relationship Id="rId12" Type="http://schemas.openxmlformats.org/officeDocument/2006/relationships/tags" Target="../tags/tag366.xml"/><Relationship Id="rId11" Type="http://schemas.openxmlformats.org/officeDocument/2006/relationships/tags" Target="../tags/tag365.xml"/><Relationship Id="rId10" Type="http://schemas.openxmlformats.org/officeDocument/2006/relationships/tags" Target="../tags/tag364.xml"/><Relationship Id="rId1" Type="http://schemas.openxmlformats.org/officeDocument/2006/relationships/tags" Target="../tags/tag357.xml"/></Relationships>
</file>

<file path=ppt/slides/_rels/slide39.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image" Target="../media/image10.png"/><Relationship Id="rId3" Type="http://schemas.openxmlformats.org/officeDocument/2006/relationships/tags" Target="../tags/tag388.xml"/><Relationship Id="rId27" Type="http://schemas.openxmlformats.org/officeDocument/2006/relationships/slideLayout" Target="../slideLayouts/slideLayout24.xml"/><Relationship Id="rId26" Type="http://schemas.openxmlformats.org/officeDocument/2006/relationships/tags" Target="../tags/tag410.xml"/><Relationship Id="rId25" Type="http://schemas.openxmlformats.org/officeDocument/2006/relationships/tags" Target="../tags/tag409.xml"/><Relationship Id="rId24" Type="http://schemas.openxmlformats.org/officeDocument/2006/relationships/tags" Target="../tags/tag408.xml"/><Relationship Id="rId23" Type="http://schemas.openxmlformats.org/officeDocument/2006/relationships/tags" Target="../tags/tag407.xml"/><Relationship Id="rId22" Type="http://schemas.openxmlformats.org/officeDocument/2006/relationships/tags" Target="../tags/tag406.xml"/><Relationship Id="rId21" Type="http://schemas.openxmlformats.org/officeDocument/2006/relationships/tags" Target="../tags/tag405.xml"/><Relationship Id="rId20" Type="http://schemas.openxmlformats.org/officeDocument/2006/relationships/tags" Target="../tags/tag404.xml"/><Relationship Id="rId2" Type="http://schemas.openxmlformats.org/officeDocument/2006/relationships/image" Target="../media/image9.png"/><Relationship Id="rId19" Type="http://schemas.openxmlformats.org/officeDocument/2006/relationships/tags" Target="../tags/tag403.xml"/><Relationship Id="rId18" Type="http://schemas.openxmlformats.org/officeDocument/2006/relationships/tags" Target="../tags/tag402.xml"/><Relationship Id="rId17" Type="http://schemas.openxmlformats.org/officeDocument/2006/relationships/tags" Target="../tags/tag401.xml"/><Relationship Id="rId16" Type="http://schemas.openxmlformats.org/officeDocument/2006/relationships/tags" Target="../tags/tag400.xml"/><Relationship Id="rId15" Type="http://schemas.openxmlformats.org/officeDocument/2006/relationships/tags" Target="../tags/tag399.xml"/><Relationship Id="rId14" Type="http://schemas.openxmlformats.org/officeDocument/2006/relationships/tags" Target="../tags/tag398.xml"/><Relationship Id="rId13" Type="http://schemas.openxmlformats.org/officeDocument/2006/relationships/tags" Target="../tags/tag397.xml"/><Relationship Id="rId12" Type="http://schemas.openxmlformats.org/officeDocument/2006/relationships/tags" Target="../tags/tag396.xml"/><Relationship Id="rId11" Type="http://schemas.openxmlformats.org/officeDocument/2006/relationships/tags" Target="../tags/tag395.xml"/><Relationship Id="rId10" Type="http://schemas.openxmlformats.org/officeDocument/2006/relationships/tags" Target="../tags/tag394.xml"/><Relationship Id="rId1" Type="http://schemas.openxmlformats.org/officeDocument/2006/relationships/tags" Target="../tags/tag387.xml"/></Relationships>
</file>

<file path=ppt/slides/_rels/slide4.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image" Target="../media/image2.svg"/><Relationship Id="rId5" Type="http://schemas.openxmlformats.org/officeDocument/2006/relationships/image" Target="../media/image10.png"/><Relationship Id="rId4" Type="http://schemas.openxmlformats.org/officeDocument/2006/relationships/tags" Target="../tags/tag112.xml"/><Relationship Id="rId3" Type="http://schemas.openxmlformats.org/officeDocument/2006/relationships/image" Target="../media/image1.svg"/><Relationship Id="rId2" Type="http://schemas.openxmlformats.org/officeDocument/2006/relationships/image" Target="../media/image9.png"/><Relationship Id="rId13" Type="http://schemas.openxmlformats.org/officeDocument/2006/relationships/slideLayout" Target="../slideLayouts/slideLayout24.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11.xml"/></Relationships>
</file>

<file path=ppt/slides/_rels/slide40.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image" Target="../media/image19.jpeg"/><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image" Target="../media/image18.png"/><Relationship Id="rId4" Type="http://schemas.openxmlformats.org/officeDocument/2006/relationships/image" Target="../media/image10.png"/><Relationship Id="rId3" Type="http://schemas.openxmlformats.org/officeDocument/2006/relationships/tags" Target="../tags/tag412.xml"/><Relationship Id="rId2" Type="http://schemas.openxmlformats.org/officeDocument/2006/relationships/image" Target="../media/image9.png"/><Relationship Id="rId12" Type="http://schemas.openxmlformats.org/officeDocument/2006/relationships/slideLayout" Target="../slideLayouts/slideLayout24.xml"/><Relationship Id="rId11" Type="http://schemas.openxmlformats.org/officeDocument/2006/relationships/tags" Target="../tags/tag417.xml"/><Relationship Id="rId10" Type="http://schemas.openxmlformats.org/officeDocument/2006/relationships/tags" Target="../tags/tag416.xml"/><Relationship Id="rId1" Type="http://schemas.openxmlformats.org/officeDocument/2006/relationships/tags" Target="../tags/tag411.xml"/></Relationships>
</file>

<file path=ppt/slides/_rels/slide41.xml.rels><?xml version="1.0" encoding="UTF-8" standalone="yes"?>
<Relationships xmlns="http://schemas.openxmlformats.org/package/2006/relationships"><Relationship Id="rId9" Type="http://schemas.openxmlformats.org/officeDocument/2006/relationships/image" Target="../media/image20.wmf"/><Relationship Id="rId8" Type="http://schemas.openxmlformats.org/officeDocument/2006/relationships/oleObject" Target="../embeddings/oleObject1.bin"/><Relationship Id="rId7" Type="http://schemas.openxmlformats.org/officeDocument/2006/relationships/tags" Target="../tags/tag422.xml"/><Relationship Id="rId6" Type="http://schemas.openxmlformats.org/officeDocument/2006/relationships/tags" Target="../tags/tag421.xml"/><Relationship Id="rId5" Type="http://schemas.openxmlformats.org/officeDocument/2006/relationships/tags" Target="../tags/tag420.xml"/><Relationship Id="rId4" Type="http://schemas.openxmlformats.org/officeDocument/2006/relationships/image" Target="../media/image10.png"/><Relationship Id="rId3" Type="http://schemas.openxmlformats.org/officeDocument/2006/relationships/tags" Target="../tags/tag419.xml"/><Relationship Id="rId2" Type="http://schemas.openxmlformats.org/officeDocument/2006/relationships/image" Target="../media/image9.png"/><Relationship Id="rId15" Type="http://schemas.openxmlformats.org/officeDocument/2006/relationships/notesSlide" Target="../notesSlides/notesSlide25.xml"/><Relationship Id="rId14" Type="http://schemas.openxmlformats.org/officeDocument/2006/relationships/vmlDrawing" Target="../drawings/vmlDrawing1.vml"/><Relationship Id="rId13" Type="http://schemas.openxmlformats.org/officeDocument/2006/relationships/slideLayout" Target="../slideLayouts/slideLayout24.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tags" Target="../tags/tag418.xml"/></Relationships>
</file>

<file path=ppt/slides/_rels/slide42.xml.rels><?xml version="1.0" encoding="UTF-8" standalone="yes"?>
<Relationships xmlns="http://schemas.openxmlformats.org/package/2006/relationships"><Relationship Id="rId9" Type="http://schemas.openxmlformats.org/officeDocument/2006/relationships/tags" Target="../tags/tag431.xml"/><Relationship Id="rId8" Type="http://schemas.openxmlformats.org/officeDocument/2006/relationships/tags" Target="../tags/tag430.xml"/><Relationship Id="rId7" Type="http://schemas.openxmlformats.org/officeDocument/2006/relationships/tags" Target="../tags/tag429.xml"/><Relationship Id="rId6" Type="http://schemas.openxmlformats.org/officeDocument/2006/relationships/image" Target="../media/image21.wmf"/><Relationship Id="rId5" Type="http://schemas.openxmlformats.org/officeDocument/2006/relationships/tags" Target="../tags/tag428.xml"/><Relationship Id="rId4" Type="http://schemas.openxmlformats.org/officeDocument/2006/relationships/image" Target="../media/image10.png"/><Relationship Id="rId3" Type="http://schemas.openxmlformats.org/officeDocument/2006/relationships/tags" Target="../tags/tag427.xml"/><Relationship Id="rId2" Type="http://schemas.openxmlformats.org/officeDocument/2006/relationships/image" Target="../media/image9.png"/><Relationship Id="rId19" Type="http://schemas.openxmlformats.org/officeDocument/2006/relationships/notesSlide" Target="../notesSlides/notesSlide26.xml"/><Relationship Id="rId18" Type="http://schemas.openxmlformats.org/officeDocument/2006/relationships/slideLayout" Target="../slideLayouts/slideLayout24.xml"/><Relationship Id="rId17" Type="http://schemas.openxmlformats.org/officeDocument/2006/relationships/tags" Target="../tags/tag439.xml"/><Relationship Id="rId16" Type="http://schemas.openxmlformats.org/officeDocument/2006/relationships/tags" Target="../tags/tag438.xml"/><Relationship Id="rId15" Type="http://schemas.openxmlformats.org/officeDocument/2006/relationships/tags" Target="../tags/tag437.xml"/><Relationship Id="rId14" Type="http://schemas.openxmlformats.org/officeDocument/2006/relationships/tags" Target="../tags/tag436.xml"/><Relationship Id="rId13" Type="http://schemas.openxmlformats.org/officeDocument/2006/relationships/tags" Target="../tags/tag435.xml"/><Relationship Id="rId12" Type="http://schemas.openxmlformats.org/officeDocument/2006/relationships/tags" Target="../tags/tag434.xml"/><Relationship Id="rId11" Type="http://schemas.openxmlformats.org/officeDocument/2006/relationships/tags" Target="../tags/tag433.xml"/><Relationship Id="rId10" Type="http://schemas.openxmlformats.org/officeDocument/2006/relationships/tags" Target="../tags/tag432.xml"/><Relationship Id="rId1" Type="http://schemas.openxmlformats.org/officeDocument/2006/relationships/tags" Target="../tags/tag426.xml"/></Relationships>
</file>

<file path=ppt/slides/_rels/slide43.xml.rels><?xml version="1.0" encoding="UTF-8" standalone="yes"?>
<Relationships xmlns="http://schemas.openxmlformats.org/package/2006/relationships"><Relationship Id="rId9" Type="http://schemas.openxmlformats.org/officeDocument/2006/relationships/tags" Target="../tags/tag446.xml"/><Relationship Id="rId8" Type="http://schemas.openxmlformats.org/officeDocument/2006/relationships/tags" Target="../tags/tag445.xml"/><Relationship Id="rId7" Type="http://schemas.openxmlformats.org/officeDocument/2006/relationships/tags" Target="../tags/tag444.xml"/><Relationship Id="rId6" Type="http://schemas.openxmlformats.org/officeDocument/2006/relationships/tags" Target="../tags/tag443.xml"/><Relationship Id="rId5" Type="http://schemas.openxmlformats.org/officeDocument/2006/relationships/tags" Target="../tags/tag442.xml"/><Relationship Id="rId4" Type="http://schemas.openxmlformats.org/officeDocument/2006/relationships/image" Target="../media/image10.png"/><Relationship Id="rId3" Type="http://schemas.openxmlformats.org/officeDocument/2006/relationships/tags" Target="../tags/tag441.xml"/><Relationship Id="rId2" Type="http://schemas.openxmlformats.org/officeDocument/2006/relationships/image" Target="../media/image9.png"/><Relationship Id="rId13" Type="http://schemas.openxmlformats.org/officeDocument/2006/relationships/slideLayout" Target="../slideLayouts/slideLayout24.xml"/><Relationship Id="rId12" Type="http://schemas.openxmlformats.org/officeDocument/2006/relationships/tags" Target="../tags/tag449.xml"/><Relationship Id="rId11" Type="http://schemas.openxmlformats.org/officeDocument/2006/relationships/tags" Target="../tags/tag448.xml"/><Relationship Id="rId10" Type="http://schemas.openxmlformats.org/officeDocument/2006/relationships/tags" Target="../tags/tag447.xml"/><Relationship Id="rId1" Type="http://schemas.openxmlformats.org/officeDocument/2006/relationships/tags" Target="../tags/tag440.xml"/></Relationships>
</file>

<file path=ppt/slides/_rels/slide44.xml.rels><?xml version="1.0" encoding="UTF-8" standalone="yes"?>
<Relationships xmlns="http://schemas.openxmlformats.org/package/2006/relationships"><Relationship Id="rId99" Type="http://schemas.openxmlformats.org/officeDocument/2006/relationships/tags" Target="../tags/tag546.xml"/><Relationship Id="rId98" Type="http://schemas.openxmlformats.org/officeDocument/2006/relationships/tags" Target="../tags/tag545.xml"/><Relationship Id="rId97" Type="http://schemas.openxmlformats.org/officeDocument/2006/relationships/tags" Target="../tags/tag544.xml"/><Relationship Id="rId96" Type="http://schemas.openxmlformats.org/officeDocument/2006/relationships/tags" Target="../tags/tag543.xml"/><Relationship Id="rId95" Type="http://schemas.openxmlformats.org/officeDocument/2006/relationships/tags" Target="../tags/tag542.xml"/><Relationship Id="rId94" Type="http://schemas.openxmlformats.org/officeDocument/2006/relationships/tags" Target="../tags/tag541.xml"/><Relationship Id="rId93" Type="http://schemas.openxmlformats.org/officeDocument/2006/relationships/tags" Target="../tags/tag540.xml"/><Relationship Id="rId92" Type="http://schemas.openxmlformats.org/officeDocument/2006/relationships/tags" Target="../tags/tag539.xml"/><Relationship Id="rId91" Type="http://schemas.openxmlformats.org/officeDocument/2006/relationships/tags" Target="../tags/tag538.xml"/><Relationship Id="rId90" Type="http://schemas.openxmlformats.org/officeDocument/2006/relationships/tags" Target="../tags/tag537.xml"/><Relationship Id="rId9" Type="http://schemas.openxmlformats.org/officeDocument/2006/relationships/tags" Target="../tags/tag456.xml"/><Relationship Id="rId89" Type="http://schemas.openxmlformats.org/officeDocument/2006/relationships/tags" Target="../tags/tag536.xml"/><Relationship Id="rId88" Type="http://schemas.openxmlformats.org/officeDocument/2006/relationships/tags" Target="../tags/tag535.xml"/><Relationship Id="rId87" Type="http://schemas.openxmlformats.org/officeDocument/2006/relationships/tags" Target="../tags/tag534.xml"/><Relationship Id="rId86" Type="http://schemas.openxmlformats.org/officeDocument/2006/relationships/tags" Target="../tags/tag533.xml"/><Relationship Id="rId85" Type="http://schemas.openxmlformats.org/officeDocument/2006/relationships/tags" Target="../tags/tag532.xml"/><Relationship Id="rId84" Type="http://schemas.openxmlformats.org/officeDocument/2006/relationships/tags" Target="../tags/tag531.xml"/><Relationship Id="rId83" Type="http://schemas.openxmlformats.org/officeDocument/2006/relationships/tags" Target="../tags/tag530.xml"/><Relationship Id="rId82" Type="http://schemas.openxmlformats.org/officeDocument/2006/relationships/tags" Target="../tags/tag529.xml"/><Relationship Id="rId81" Type="http://schemas.openxmlformats.org/officeDocument/2006/relationships/tags" Target="../tags/tag528.xml"/><Relationship Id="rId80" Type="http://schemas.openxmlformats.org/officeDocument/2006/relationships/tags" Target="../tags/tag527.xml"/><Relationship Id="rId8" Type="http://schemas.openxmlformats.org/officeDocument/2006/relationships/tags" Target="../tags/tag455.xml"/><Relationship Id="rId79" Type="http://schemas.openxmlformats.org/officeDocument/2006/relationships/tags" Target="../tags/tag526.xml"/><Relationship Id="rId78" Type="http://schemas.openxmlformats.org/officeDocument/2006/relationships/tags" Target="../tags/tag525.xml"/><Relationship Id="rId77" Type="http://schemas.openxmlformats.org/officeDocument/2006/relationships/tags" Target="../tags/tag524.xml"/><Relationship Id="rId76" Type="http://schemas.openxmlformats.org/officeDocument/2006/relationships/tags" Target="../tags/tag523.xml"/><Relationship Id="rId75" Type="http://schemas.openxmlformats.org/officeDocument/2006/relationships/tags" Target="../tags/tag522.xml"/><Relationship Id="rId74" Type="http://schemas.openxmlformats.org/officeDocument/2006/relationships/tags" Target="../tags/tag521.xml"/><Relationship Id="rId73" Type="http://schemas.openxmlformats.org/officeDocument/2006/relationships/tags" Target="../tags/tag520.xml"/><Relationship Id="rId72" Type="http://schemas.openxmlformats.org/officeDocument/2006/relationships/tags" Target="../tags/tag519.xml"/><Relationship Id="rId71" Type="http://schemas.openxmlformats.org/officeDocument/2006/relationships/tags" Target="../tags/tag518.xml"/><Relationship Id="rId70" Type="http://schemas.openxmlformats.org/officeDocument/2006/relationships/tags" Target="../tags/tag517.xml"/><Relationship Id="rId7" Type="http://schemas.openxmlformats.org/officeDocument/2006/relationships/tags" Target="../tags/tag454.xml"/><Relationship Id="rId69" Type="http://schemas.openxmlformats.org/officeDocument/2006/relationships/tags" Target="../tags/tag516.xml"/><Relationship Id="rId68" Type="http://schemas.openxmlformats.org/officeDocument/2006/relationships/tags" Target="../tags/tag515.xml"/><Relationship Id="rId67" Type="http://schemas.openxmlformats.org/officeDocument/2006/relationships/tags" Target="../tags/tag514.xml"/><Relationship Id="rId66" Type="http://schemas.openxmlformats.org/officeDocument/2006/relationships/tags" Target="../tags/tag513.xml"/><Relationship Id="rId65" Type="http://schemas.openxmlformats.org/officeDocument/2006/relationships/tags" Target="../tags/tag512.xml"/><Relationship Id="rId64" Type="http://schemas.openxmlformats.org/officeDocument/2006/relationships/tags" Target="../tags/tag511.xml"/><Relationship Id="rId63" Type="http://schemas.openxmlformats.org/officeDocument/2006/relationships/tags" Target="../tags/tag510.xml"/><Relationship Id="rId62" Type="http://schemas.openxmlformats.org/officeDocument/2006/relationships/tags" Target="../tags/tag509.xml"/><Relationship Id="rId61" Type="http://schemas.openxmlformats.org/officeDocument/2006/relationships/tags" Target="../tags/tag508.xml"/><Relationship Id="rId60" Type="http://schemas.openxmlformats.org/officeDocument/2006/relationships/tags" Target="../tags/tag507.xml"/><Relationship Id="rId6" Type="http://schemas.openxmlformats.org/officeDocument/2006/relationships/tags" Target="../tags/tag453.xml"/><Relationship Id="rId59" Type="http://schemas.openxmlformats.org/officeDocument/2006/relationships/tags" Target="../tags/tag506.xml"/><Relationship Id="rId58" Type="http://schemas.openxmlformats.org/officeDocument/2006/relationships/tags" Target="../tags/tag505.xml"/><Relationship Id="rId57" Type="http://schemas.openxmlformats.org/officeDocument/2006/relationships/tags" Target="../tags/tag504.xml"/><Relationship Id="rId56" Type="http://schemas.openxmlformats.org/officeDocument/2006/relationships/tags" Target="../tags/tag503.xml"/><Relationship Id="rId55" Type="http://schemas.openxmlformats.org/officeDocument/2006/relationships/tags" Target="../tags/tag502.xml"/><Relationship Id="rId54" Type="http://schemas.openxmlformats.org/officeDocument/2006/relationships/tags" Target="../tags/tag501.xml"/><Relationship Id="rId53" Type="http://schemas.openxmlformats.org/officeDocument/2006/relationships/tags" Target="../tags/tag500.xml"/><Relationship Id="rId52" Type="http://schemas.openxmlformats.org/officeDocument/2006/relationships/tags" Target="../tags/tag499.xml"/><Relationship Id="rId51" Type="http://schemas.openxmlformats.org/officeDocument/2006/relationships/tags" Target="../tags/tag498.xml"/><Relationship Id="rId50" Type="http://schemas.openxmlformats.org/officeDocument/2006/relationships/tags" Target="../tags/tag497.xml"/><Relationship Id="rId5" Type="http://schemas.openxmlformats.org/officeDocument/2006/relationships/tags" Target="../tags/tag452.xml"/><Relationship Id="rId49" Type="http://schemas.openxmlformats.org/officeDocument/2006/relationships/tags" Target="../tags/tag496.xml"/><Relationship Id="rId48" Type="http://schemas.openxmlformats.org/officeDocument/2006/relationships/tags" Target="../tags/tag495.xml"/><Relationship Id="rId47" Type="http://schemas.openxmlformats.org/officeDocument/2006/relationships/tags" Target="../tags/tag494.xml"/><Relationship Id="rId46" Type="http://schemas.openxmlformats.org/officeDocument/2006/relationships/tags" Target="../tags/tag493.xml"/><Relationship Id="rId45" Type="http://schemas.openxmlformats.org/officeDocument/2006/relationships/tags" Target="../tags/tag492.xml"/><Relationship Id="rId44" Type="http://schemas.openxmlformats.org/officeDocument/2006/relationships/tags" Target="../tags/tag491.xml"/><Relationship Id="rId43" Type="http://schemas.openxmlformats.org/officeDocument/2006/relationships/tags" Target="../tags/tag490.xml"/><Relationship Id="rId42" Type="http://schemas.openxmlformats.org/officeDocument/2006/relationships/tags" Target="../tags/tag489.xml"/><Relationship Id="rId41" Type="http://schemas.openxmlformats.org/officeDocument/2006/relationships/tags" Target="../tags/tag488.xml"/><Relationship Id="rId40" Type="http://schemas.openxmlformats.org/officeDocument/2006/relationships/tags" Target="../tags/tag487.xml"/><Relationship Id="rId4" Type="http://schemas.openxmlformats.org/officeDocument/2006/relationships/image" Target="../media/image10.png"/><Relationship Id="rId39" Type="http://schemas.openxmlformats.org/officeDocument/2006/relationships/tags" Target="../tags/tag486.xml"/><Relationship Id="rId38" Type="http://schemas.openxmlformats.org/officeDocument/2006/relationships/tags" Target="../tags/tag485.xml"/><Relationship Id="rId37" Type="http://schemas.openxmlformats.org/officeDocument/2006/relationships/tags" Target="../tags/tag484.xml"/><Relationship Id="rId36" Type="http://schemas.openxmlformats.org/officeDocument/2006/relationships/tags" Target="../tags/tag483.xml"/><Relationship Id="rId35" Type="http://schemas.openxmlformats.org/officeDocument/2006/relationships/tags" Target="../tags/tag482.xml"/><Relationship Id="rId34" Type="http://schemas.openxmlformats.org/officeDocument/2006/relationships/tags" Target="../tags/tag481.xml"/><Relationship Id="rId33" Type="http://schemas.openxmlformats.org/officeDocument/2006/relationships/tags" Target="../tags/tag480.xml"/><Relationship Id="rId32" Type="http://schemas.openxmlformats.org/officeDocument/2006/relationships/tags" Target="../tags/tag479.xml"/><Relationship Id="rId31" Type="http://schemas.openxmlformats.org/officeDocument/2006/relationships/tags" Target="../tags/tag478.xml"/><Relationship Id="rId30" Type="http://schemas.openxmlformats.org/officeDocument/2006/relationships/tags" Target="../tags/tag477.xml"/><Relationship Id="rId3" Type="http://schemas.openxmlformats.org/officeDocument/2006/relationships/tags" Target="../tags/tag451.xml"/><Relationship Id="rId29" Type="http://schemas.openxmlformats.org/officeDocument/2006/relationships/tags" Target="../tags/tag476.xml"/><Relationship Id="rId28" Type="http://schemas.openxmlformats.org/officeDocument/2006/relationships/tags" Target="../tags/tag475.xml"/><Relationship Id="rId27" Type="http://schemas.openxmlformats.org/officeDocument/2006/relationships/tags" Target="../tags/tag474.xml"/><Relationship Id="rId26" Type="http://schemas.openxmlformats.org/officeDocument/2006/relationships/tags" Target="../tags/tag473.xml"/><Relationship Id="rId25" Type="http://schemas.openxmlformats.org/officeDocument/2006/relationships/tags" Target="../tags/tag472.xml"/><Relationship Id="rId24" Type="http://schemas.openxmlformats.org/officeDocument/2006/relationships/tags" Target="../tags/tag471.xml"/><Relationship Id="rId23" Type="http://schemas.openxmlformats.org/officeDocument/2006/relationships/tags" Target="../tags/tag470.xml"/><Relationship Id="rId22" Type="http://schemas.openxmlformats.org/officeDocument/2006/relationships/tags" Target="../tags/tag469.xml"/><Relationship Id="rId21" Type="http://schemas.openxmlformats.org/officeDocument/2006/relationships/tags" Target="../tags/tag468.xml"/><Relationship Id="rId20" Type="http://schemas.openxmlformats.org/officeDocument/2006/relationships/tags" Target="../tags/tag467.xml"/><Relationship Id="rId2" Type="http://schemas.openxmlformats.org/officeDocument/2006/relationships/image" Target="../media/image9.png"/><Relationship Id="rId19" Type="http://schemas.openxmlformats.org/officeDocument/2006/relationships/tags" Target="../tags/tag466.xml"/><Relationship Id="rId18" Type="http://schemas.openxmlformats.org/officeDocument/2006/relationships/tags" Target="../tags/tag465.xml"/><Relationship Id="rId17" Type="http://schemas.openxmlformats.org/officeDocument/2006/relationships/tags" Target="../tags/tag464.xml"/><Relationship Id="rId16" Type="http://schemas.openxmlformats.org/officeDocument/2006/relationships/tags" Target="../tags/tag463.xml"/><Relationship Id="rId15" Type="http://schemas.openxmlformats.org/officeDocument/2006/relationships/tags" Target="../tags/tag462.xml"/><Relationship Id="rId14" Type="http://schemas.openxmlformats.org/officeDocument/2006/relationships/tags" Target="../tags/tag461.xml"/><Relationship Id="rId13" Type="http://schemas.openxmlformats.org/officeDocument/2006/relationships/tags" Target="../tags/tag460.xml"/><Relationship Id="rId12" Type="http://schemas.openxmlformats.org/officeDocument/2006/relationships/tags" Target="../tags/tag459.xml"/><Relationship Id="rId117" Type="http://schemas.openxmlformats.org/officeDocument/2006/relationships/slideLayout" Target="../slideLayouts/slideLayout24.xml"/><Relationship Id="rId116" Type="http://schemas.openxmlformats.org/officeDocument/2006/relationships/tags" Target="../tags/tag563.xml"/><Relationship Id="rId115" Type="http://schemas.openxmlformats.org/officeDocument/2006/relationships/tags" Target="../tags/tag562.xml"/><Relationship Id="rId114" Type="http://schemas.openxmlformats.org/officeDocument/2006/relationships/tags" Target="../tags/tag561.xml"/><Relationship Id="rId113" Type="http://schemas.openxmlformats.org/officeDocument/2006/relationships/tags" Target="../tags/tag560.xml"/><Relationship Id="rId112" Type="http://schemas.openxmlformats.org/officeDocument/2006/relationships/tags" Target="../tags/tag559.xml"/><Relationship Id="rId111" Type="http://schemas.openxmlformats.org/officeDocument/2006/relationships/tags" Target="../tags/tag558.xml"/><Relationship Id="rId110" Type="http://schemas.openxmlformats.org/officeDocument/2006/relationships/tags" Target="../tags/tag557.xml"/><Relationship Id="rId11" Type="http://schemas.openxmlformats.org/officeDocument/2006/relationships/tags" Target="../tags/tag458.xml"/><Relationship Id="rId109" Type="http://schemas.openxmlformats.org/officeDocument/2006/relationships/tags" Target="../tags/tag556.xml"/><Relationship Id="rId108" Type="http://schemas.openxmlformats.org/officeDocument/2006/relationships/tags" Target="../tags/tag555.xml"/><Relationship Id="rId107" Type="http://schemas.openxmlformats.org/officeDocument/2006/relationships/tags" Target="../tags/tag554.xml"/><Relationship Id="rId106" Type="http://schemas.openxmlformats.org/officeDocument/2006/relationships/tags" Target="../tags/tag553.xml"/><Relationship Id="rId105" Type="http://schemas.openxmlformats.org/officeDocument/2006/relationships/tags" Target="../tags/tag552.xml"/><Relationship Id="rId104" Type="http://schemas.openxmlformats.org/officeDocument/2006/relationships/tags" Target="../tags/tag551.xml"/><Relationship Id="rId103" Type="http://schemas.openxmlformats.org/officeDocument/2006/relationships/tags" Target="../tags/tag550.xml"/><Relationship Id="rId102" Type="http://schemas.openxmlformats.org/officeDocument/2006/relationships/tags" Target="../tags/tag549.xml"/><Relationship Id="rId101" Type="http://schemas.openxmlformats.org/officeDocument/2006/relationships/tags" Target="../tags/tag548.xml"/><Relationship Id="rId100" Type="http://schemas.openxmlformats.org/officeDocument/2006/relationships/tags" Target="../tags/tag547.xml"/><Relationship Id="rId10" Type="http://schemas.openxmlformats.org/officeDocument/2006/relationships/tags" Target="../tags/tag457.xml"/><Relationship Id="rId1" Type="http://schemas.openxmlformats.org/officeDocument/2006/relationships/tags" Target="../tags/tag450.xml"/></Relationships>
</file>

<file path=ppt/slides/_rels/slide45.xml.rels><?xml version="1.0" encoding="UTF-8" standalone="yes"?>
<Relationships xmlns="http://schemas.openxmlformats.org/package/2006/relationships"><Relationship Id="rId9" Type="http://schemas.openxmlformats.org/officeDocument/2006/relationships/tags" Target="../tags/tag569.xml"/><Relationship Id="rId88" Type="http://schemas.openxmlformats.org/officeDocument/2006/relationships/slideLayout" Target="../slideLayouts/slideLayout24.xml"/><Relationship Id="rId87" Type="http://schemas.openxmlformats.org/officeDocument/2006/relationships/tags" Target="../tags/tag646.xml"/><Relationship Id="rId86" Type="http://schemas.openxmlformats.org/officeDocument/2006/relationships/tags" Target="../tags/tag645.xml"/><Relationship Id="rId85" Type="http://schemas.openxmlformats.org/officeDocument/2006/relationships/tags" Target="../tags/tag644.xml"/><Relationship Id="rId84" Type="http://schemas.openxmlformats.org/officeDocument/2006/relationships/image" Target="../media/image23.wmf"/><Relationship Id="rId83" Type="http://schemas.openxmlformats.org/officeDocument/2006/relationships/tags" Target="../tags/tag643.xml"/><Relationship Id="rId82" Type="http://schemas.openxmlformats.org/officeDocument/2006/relationships/tags" Target="../tags/tag642.xml"/><Relationship Id="rId81" Type="http://schemas.openxmlformats.org/officeDocument/2006/relationships/tags" Target="../tags/tag641.xml"/><Relationship Id="rId80" Type="http://schemas.openxmlformats.org/officeDocument/2006/relationships/tags" Target="../tags/tag640.xml"/><Relationship Id="rId8" Type="http://schemas.openxmlformats.org/officeDocument/2006/relationships/tags" Target="../tags/tag568.xml"/><Relationship Id="rId79" Type="http://schemas.openxmlformats.org/officeDocument/2006/relationships/tags" Target="../tags/tag639.xml"/><Relationship Id="rId78" Type="http://schemas.openxmlformats.org/officeDocument/2006/relationships/tags" Target="../tags/tag638.xml"/><Relationship Id="rId77" Type="http://schemas.openxmlformats.org/officeDocument/2006/relationships/tags" Target="../tags/tag637.xml"/><Relationship Id="rId76" Type="http://schemas.openxmlformats.org/officeDocument/2006/relationships/tags" Target="../tags/tag636.xml"/><Relationship Id="rId75" Type="http://schemas.openxmlformats.org/officeDocument/2006/relationships/tags" Target="../tags/tag635.xml"/><Relationship Id="rId74" Type="http://schemas.openxmlformats.org/officeDocument/2006/relationships/tags" Target="../tags/tag634.xml"/><Relationship Id="rId73" Type="http://schemas.openxmlformats.org/officeDocument/2006/relationships/tags" Target="../tags/tag633.xml"/><Relationship Id="rId72" Type="http://schemas.openxmlformats.org/officeDocument/2006/relationships/tags" Target="../tags/tag632.xml"/><Relationship Id="rId71" Type="http://schemas.openxmlformats.org/officeDocument/2006/relationships/tags" Target="../tags/tag631.xml"/><Relationship Id="rId70" Type="http://schemas.openxmlformats.org/officeDocument/2006/relationships/tags" Target="../tags/tag630.xml"/><Relationship Id="rId7" Type="http://schemas.openxmlformats.org/officeDocument/2006/relationships/image" Target="../media/image22.jpeg"/><Relationship Id="rId69" Type="http://schemas.openxmlformats.org/officeDocument/2006/relationships/tags" Target="../tags/tag629.xml"/><Relationship Id="rId68" Type="http://schemas.openxmlformats.org/officeDocument/2006/relationships/tags" Target="../tags/tag628.xml"/><Relationship Id="rId67" Type="http://schemas.openxmlformats.org/officeDocument/2006/relationships/tags" Target="../tags/tag627.xml"/><Relationship Id="rId66" Type="http://schemas.openxmlformats.org/officeDocument/2006/relationships/tags" Target="../tags/tag626.xml"/><Relationship Id="rId65" Type="http://schemas.openxmlformats.org/officeDocument/2006/relationships/tags" Target="../tags/tag625.xml"/><Relationship Id="rId64" Type="http://schemas.openxmlformats.org/officeDocument/2006/relationships/tags" Target="../tags/tag624.xml"/><Relationship Id="rId63" Type="http://schemas.openxmlformats.org/officeDocument/2006/relationships/tags" Target="../tags/tag623.xml"/><Relationship Id="rId62" Type="http://schemas.openxmlformats.org/officeDocument/2006/relationships/tags" Target="../tags/tag622.xml"/><Relationship Id="rId61" Type="http://schemas.openxmlformats.org/officeDocument/2006/relationships/tags" Target="../tags/tag621.xml"/><Relationship Id="rId60" Type="http://schemas.openxmlformats.org/officeDocument/2006/relationships/tags" Target="../tags/tag620.xml"/><Relationship Id="rId6" Type="http://schemas.openxmlformats.org/officeDocument/2006/relationships/tags" Target="../tags/tag567.xml"/><Relationship Id="rId59" Type="http://schemas.openxmlformats.org/officeDocument/2006/relationships/tags" Target="../tags/tag619.xml"/><Relationship Id="rId58" Type="http://schemas.openxmlformats.org/officeDocument/2006/relationships/tags" Target="../tags/tag618.xml"/><Relationship Id="rId57" Type="http://schemas.openxmlformats.org/officeDocument/2006/relationships/tags" Target="../tags/tag617.xml"/><Relationship Id="rId56" Type="http://schemas.openxmlformats.org/officeDocument/2006/relationships/tags" Target="../tags/tag616.xml"/><Relationship Id="rId55" Type="http://schemas.openxmlformats.org/officeDocument/2006/relationships/tags" Target="../tags/tag615.xml"/><Relationship Id="rId54" Type="http://schemas.openxmlformats.org/officeDocument/2006/relationships/tags" Target="../tags/tag614.xml"/><Relationship Id="rId53" Type="http://schemas.openxmlformats.org/officeDocument/2006/relationships/tags" Target="../tags/tag613.xml"/><Relationship Id="rId52" Type="http://schemas.openxmlformats.org/officeDocument/2006/relationships/tags" Target="../tags/tag612.xml"/><Relationship Id="rId51" Type="http://schemas.openxmlformats.org/officeDocument/2006/relationships/tags" Target="../tags/tag611.xml"/><Relationship Id="rId50" Type="http://schemas.openxmlformats.org/officeDocument/2006/relationships/tags" Target="../tags/tag610.xml"/><Relationship Id="rId5" Type="http://schemas.openxmlformats.org/officeDocument/2006/relationships/tags" Target="../tags/tag566.xml"/><Relationship Id="rId49" Type="http://schemas.openxmlformats.org/officeDocument/2006/relationships/tags" Target="../tags/tag609.xml"/><Relationship Id="rId48" Type="http://schemas.openxmlformats.org/officeDocument/2006/relationships/tags" Target="../tags/tag608.xml"/><Relationship Id="rId47" Type="http://schemas.openxmlformats.org/officeDocument/2006/relationships/tags" Target="../tags/tag607.xml"/><Relationship Id="rId46" Type="http://schemas.openxmlformats.org/officeDocument/2006/relationships/tags" Target="../tags/tag606.xml"/><Relationship Id="rId45" Type="http://schemas.openxmlformats.org/officeDocument/2006/relationships/tags" Target="../tags/tag605.xml"/><Relationship Id="rId44" Type="http://schemas.openxmlformats.org/officeDocument/2006/relationships/tags" Target="../tags/tag604.xml"/><Relationship Id="rId43" Type="http://schemas.openxmlformats.org/officeDocument/2006/relationships/tags" Target="../tags/tag603.xml"/><Relationship Id="rId42" Type="http://schemas.openxmlformats.org/officeDocument/2006/relationships/tags" Target="../tags/tag602.xml"/><Relationship Id="rId41" Type="http://schemas.openxmlformats.org/officeDocument/2006/relationships/tags" Target="../tags/tag601.xml"/><Relationship Id="rId40" Type="http://schemas.openxmlformats.org/officeDocument/2006/relationships/tags" Target="../tags/tag600.xml"/><Relationship Id="rId4" Type="http://schemas.openxmlformats.org/officeDocument/2006/relationships/image" Target="../media/image10.png"/><Relationship Id="rId39" Type="http://schemas.openxmlformats.org/officeDocument/2006/relationships/tags" Target="../tags/tag599.xml"/><Relationship Id="rId38" Type="http://schemas.openxmlformats.org/officeDocument/2006/relationships/tags" Target="../tags/tag598.xml"/><Relationship Id="rId37" Type="http://schemas.openxmlformats.org/officeDocument/2006/relationships/tags" Target="../tags/tag597.xml"/><Relationship Id="rId36" Type="http://schemas.openxmlformats.org/officeDocument/2006/relationships/tags" Target="../tags/tag596.xml"/><Relationship Id="rId35" Type="http://schemas.openxmlformats.org/officeDocument/2006/relationships/tags" Target="../tags/tag595.xml"/><Relationship Id="rId34" Type="http://schemas.openxmlformats.org/officeDocument/2006/relationships/tags" Target="../tags/tag594.xml"/><Relationship Id="rId33" Type="http://schemas.openxmlformats.org/officeDocument/2006/relationships/tags" Target="../tags/tag593.xml"/><Relationship Id="rId32" Type="http://schemas.openxmlformats.org/officeDocument/2006/relationships/tags" Target="../tags/tag592.xml"/><Relationship Id="rId31" Type="http://schemas.openxmlformats.org/officeDocument/2006/relationships/tags" Target="../tags/tag591.xml"/><Relationship Id="rId30" Type="http://schemas.openxmlformats.org/officeDocument/2006/relationships/tags" Target="../tags/tag590.xml"/><Relationship Id="rId3" Type="http://schemas.openxmlformats.org/officeDocument/2006/relationships/tags" Target="../tags/tag565.xml"/><Relationship Id="rId29" Type="http://schemas.openxmlformats.org/officeDocument/2006/relationships/tags" Target="../tags/tag589.xml"/><Relationship Id="rId28" Type="http://schemas.openxmlformats.org/officeDocument/2006/relationships/tags" Target="../tags/tag588.xml"/><Relationship Id="rId27" Type="http://schemas.openxmlformats.org/officeDocument/2006/relationships/tags" Target="../tags/tag587.xml"/><Relationship Id="rId26" Type="http://schemas.openxmlformats.org/officeDocument/2006/relationships/tags" Target="../tags/tag586.xml"/><Relationship Id="rId25" Type="http://schemas.openxmlformats.org/officeDocument/2006/relationships/tags" Target="../tags/tag585.xml"/><Relationship Id="rId24" Type="http://schemas.openxmlformats.org/officeDocument/2006/relationships/tags" Target="../tags/tag584.xml"/><Relationship Id="rId23" Type="http://schemas.openxmlformats.org/officeDocument/2006/relationships/tags" Target="../tags/tag583.xml"/><Relationship Id="rId22" Type="http://schemas.openxmlformats.org/officeDocument/2006/relationships/tags" Target="../tags/tag582.xml"/><Relationship Id="rId21" Type="http://schemas.openxmlformats.org/officeDocument/2006/relationships/tags" Target="../tags/tag581.xml"/><Relationship Id="rId20" Type="http://schemas.openxmlformats.org/officeDocument/2006/relationships/tags" Target="../tags/tag580.xml"/><Relationship Id="rId2" Type="http://schemas.openxmlformats.org/officeDocument/2006/relationships/image" Target="../media/image9.png"/><Relationship Id="rId19" Type="http://schemas.openxmlformats.org/officeDocument/2006/relationships/tags" Target="../tags/tag579.xml"/><Relationship Id="rId18" Type="http://schemas.openxmlformats.org/officeDocument/2006/relationships/tags" Target="../tags/tag578.xml"/><Relationship Id="rId17" Type="http://schemas.openxmlformats.org/officeDocument/2006/relationships/tags" Target="../tags/tag577.xml"/><Relationship Id="rId16" Type="http://schemas.openxmlformats.org/officeDocument/2006/relationships/tags" Target="../tags/tag576.xml"/><Relationship Id="rId15" Type="http://schemas.openxmlformats.org/officeDocument/2006/relationships/tags" Target="../tags/tag575.xml"/><Relationship Id="rId14" Type="http://schemas.openxmlformats.org/officeDocument/2006/relationships/tags" Target="../tags/tag574.xml"/><Relationship Id="rId13" Type="http://schemas.openxmlformats.org/officeDocument/2006/relationships/tags" Target="../tags/tag573.xml"/><Relationship Id="rId12" Type="http://schemas.openxmlformats.org/officeDocument/2006/relationships/tags" Target="../tags/tag572.xml"/><Relationship Id="rId11" Type="http://schemas.openxmlformats.org/officeDocument/2006/relationships/tags" Target="../tags/tag571.xml"/><Relationship Id="rId10" Type="http://schemas.openxmlformats.org/officeDocument/2006/relationships/tags" Target="../tags/tag570.xml"/><Relationship Id="rId1" Type="http://schemas.openxmlformats.org/officeDocument/2006/relationships/tags" Target="../tags/tag564.xml"/></Relationships>
</file>

<file path=ppt/slides/_rels/slide46.xml.rels><?xml version="1.0" encoding="UTF-8" standalone="yes"?>
<Relationships xmlns="http://schemas.openxmlformats.org/package/2006/relationships"><Relationship Id="rId9" Type="http://schemas.openxmlformats.org/officeDocument/2006/relationships/tags" Target="../tags/tag652.xml"/><Relationship Id="rId8" Type="http://schemas.openxmlformats.org/officeDocument/2006/relationships/tags" Target="../tags/tag651.xml"/><Relationship Id="rId7" Type="http://schemas.openxmlformats.org/officeDocument/2006/relationships/tags" Target="../tags/tag650.xml"/><Relationship Id="rId6" Type="http://schemas.openxmlformats.org/officeDocument/2006/relationships/image" Target="../media/image24.GIF"/><Relationship Id="rId5" Type="http://schemas.openxmlformats.org/officeDocument/2006/relationships/tags" Target="../tags/tag649.xml"/><Relationship Id="rId4" Type="http://schemas.openxmlformats.org/officeDocument/2006/relationships/image" Target="../media/image10.png"/><Relationship Id="rId3" Type="http://schemas.openxmlformats.org/officeDocument/2006/relationships/tags" Target="../tags/tag648.xml"/><Relationship Id="rId2" Type="http://schemas.openxmlformats.org/officeDocument/2006/relationships/image" Target="../media/image9.png"/><Relationship Id="rId10" Type="http://schemas.openxmlformats.org/officeDocument/2006/relationships/slideLayout" Target="../slideLayouts/slideLayout24.xml"/><Relationship Id="rId1" Type="http://schemas.openxmlformats.org/officeDocument/2006/relationships/tags" Target="../tags/tag647.xml"/></Relationships>
</file>

<file path=ppt/slides/_rels/slide47.xml.rels><?xml version="1.0" encoding="UTF-8" standalone="yes"?>
<Relationships xmlns="http://schemas.openxmlformats.org/package/2006/relationships"><Relationship Id="rId9" Type="http://schemas.openxmlformats.org/officeDocument/2006/relationships/tags" Target="../tags/tag658.xml"/><Relationship Id="rId8" Type="http://schemas.openxmlformats.org/officeDocument/2006/relationships/tags" Target="../tags/tag657.xml"/><Relationship Id="rId7" Type="http://schemas.openxmlformats.org/officeDocument/2006/relationships/tags" Target="../tags/tag656.xml"/><Relationship Id="rId6" Type="http://schemas.openxmlformats.org/officeDocument/2006/relationships/image" Target="../media/image25.png"/><Relationship Id="rId5" Type="http://schemas.openxmlformats.org/officeDocument/2006/relationships/tags" Target="../tags/tag655.xml"/><Relationship Id="rId4" Type="http://schemas.openxmlformats.org/officeDocument/2006/relationships/image" Target="../media/image10.png"/><Relationship Id="rId3" Type="http://schemas.openxmlformats.org/officeDocument/2006/relationships/tags" Target="../tags/tag654.xml"/><Relationship Id="rId2" Type="http://schemas.openxmlformats.org/officeDocument/2006/relationships/image" Target="../media/image9.png"/><Relationship Id="rId10" Type="http://schemas.openxmlformats.org/officeDocument/2006/relationships/slideLayout" Target="../slideLayouts/slideLayout24.xml"/><Relationship Id="rId1" Type="http://schemas.openxmlformats.org/officeDocument/2006/relationships/tags" Target="../tags/tag653.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663.xml"/><Relationship Id="rId6" Type="http://schemas.openxmlformats.org/officeDocument/2006/relationships/tags" Target="../tags/tag662.xml"/><Relationship Id="rId5" Type="http://schemas.openxmlformats.org/officeDocument/2006/relationships/tags" Target="../tags/tag661.xml"/><Relationship Id="rId4" Type="http://schemas.openxmlformats.org/officeDocument/2006/relationships/image" Target="../media/image10.png"/><Relationship Id="rId3" Type="http://schemas.openxmlformats.org/officeDocument/2006/relationships/tags" Target="../tags/tag660.xml"/><Relationship Id="rId2" Type="http://schemas.openxmlformats.org/officeDocument/2006/relationships/image" Target="../media/image9.png"/><Relationship Id="rId1" Type="http://schemas.openxmlformats.org/officeDocument/2006/relationships/tags" Target="../tags/tag659.xml"/></Relationships>
</file>

<file path=ppt/slides/_rels/slide49.xml.rels><?xml version="1.0" encoding="UTF-8" standalone="yes"?>
<Relationships xmlns="http://schemas.openxmlformats.org/package/2006/relationships"><Relationship Id="rId9" Type="http://schemas.openxmlformats.org/officeDocument/2006/relationships/tags" Target="../tags/tag670.xml"/><Relationship Id="rId8" Type="http://schemas.openxmlformats.org/officeDocument/2006/relationships/tags" Target="../tags/tag669.xml"/><Relationship Id="rId7" Type="http://schemas.openxmlformats.org/officeDocument/2006/relationships/tags" Target="../tags/tag668.xml"/><Relationship Id="rId6" Type="http://schemas.openxmlformats.org/officeDocument/2006/relationships/tags" Target="../tags/tag667.xml"/><Relationship Id="rId5" Type="http://schemas.openxmlformats.org/officeDocument/2006/relationships/tags" Target="../tags/tag666.xml"/><Relationship Id="rId4" Type="http://schemas.openxmlformats.org/officeDocument/2006/relationships/image" Target="../media/image10.png"/><Relationship Id="rId3" Type="http://schemas.openxmlformats.org/officeDocument/2006/relationships/tags" Target="../tags/tag665.xml"/><Relationship Id="rId23" Type="http://schemas.openxmlformats.org/officeDocument/2006/relationships/notesSlide" Target="../notesSlides/notesSlide27.xml"/><Relationship Id="rId22" Type="http://schemas.openxmlformats.org/officeDocument/2006/relationships/slideLayout" Target="../slideLayouts/slideLayout24.xml"/><Relationship Id="rId21" Type="http://schemas.openxmlformats.org/officeDocument/2006/relationships/tags" Target="../tags/tag682.xml"/><Relationship Id="rId20" Type="http://schemas.openxmlformats.org/officeDocument/2006/relationships/tags" Target="../tags/tag681.xml"/><Relationship Id="rId2" Type="http://schemas.openxmlformats.org/officeDocument/2006/relationships/image" Target="../media/image9.png"/><Relationship Id="rId19" Type="http://schemas.openxmlformats.org/officeDocument/2006/relationships/tags" Target="../tags/tag680.xml"/><Relationship Id="rId18" Type="http://schemas.openxmlformats.org/officeDocument/2006/relationships/tags" Target="../tags/tag679.xml"/><Relationship Id="rId17" Type="http://schemas.openxmlformats.org/officeDocument/2006/relationships/tags" Target="../tags/tag678.xml"/><Relationship Id="rId16" Type="http://schemas.openxmlformats.org/officeDocument/2006/relationships/tags" Target="../tags/tag677.xml"/><Relationship Id="rId15" Type="http://schemas.openxmlformats.org/officeDocument/2006/relationships/tags" Target="../tags/tag676.xml"/><Relationship Id="rId14" Type="http://schemas.openxmlformats.org/officeDocument/2006/relationships/tags" Target="../tags/tag675.xml"/><Relationship Id="rId13" Type="http://schemas.openxmlformats.org/officeDocument/2006/relationships/tags" Target="../tags/tag674.xml"/><Relationship Id="rId12" Type="http://schemas.openxmlformats.org/officeDocument/2006/relationships/tags" Target="../tags/tag673.xml"/><Relationship Id="rId11" Type="http://schemas.openxmlformats.org/officeDocument/2006/relationships/tags" Target="../tags/tag672.xml"/><Relationship Id="rId10" Type="http://schemas.openxmlformats.org/officeDocument/2006/relationships/tags" Target="../tags/tag671.xml"/><Relationship Id="rId1" Type="http://schemas.openxmlformats.org/officeDocument/2006/relationships/tags" Target="../tags/tag664.xml"/></Relationships>
</file>

<file path=ppt/slides/_rels/slide5.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tags" Target="../tags/tag121.xml"/><Relationship Id="rId4"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tags" Target="../tags/tag120.xml"/><Relationship Id="rId11" Type="http://schemas.openxmlformats.org/officeDocument/2006/relationships/slideLayout" Target="../slideLayouts/slideLayout24.xml"/><Relationship Id="rId10" Type="http://schemas.openxmlformats.org/officeDocument/2006/relationships/tags" Target="../tags/tag124.xml"/><Relationship Id="rId1" Type="http://schemas.openxmlformats.org/officeDocument/2006/relationships/tags" Target="../tags/tag119.xml"/></Relationships>
</file>

<file path=ppt/slides/_rels/slide50.xml.rels><?xml version="1.0" encoding="UTF-8" standalone="yes"?>
<Relationships xmlns="http://schemas.openxmlformats.org/package/2006/relationships"><Relationship Id="rId9" Type="http://schemas.openxmlformats.org/officeDocument/2006/relationships/tags" Target="../tags/tag688.xml"/><Relationship Id="rId8" Type="http://schemas.openxmlformats.org/officeDocument/2006/relationships/tags" Target="../tags/tag687.xml"/><Relationship Id="rId7" Type="http://schemas.openxmlformats.org/officeDocument/2006/relationships/tags" Target="../tags/tag686.xml"/><Relationship Id="rId6" Type="http://schemas.openxmlformats.org/officeDocument/2006/relationships/image" Target="../media/image26.png"/><Relationship Id="rId5" Type="http://schemas.openxmlformats.org/officeDocument/2006/relationships/tags" Target="../tags/tag685.xml"/><Relationship Id="rId4" Type="http://schemas.openxmlformats.org/officeDocument/2006/relationships/image" Target="../media/image10.png"/><Relationship Id="rId3" Type="http://schemas.openxmlformats.org/officeDocument/2006/relationships/tags" Target="../tags/tag684.xml"/><Relationship Id="rId2" Type="http://schemas.openxmlformats.org/officeDocument/2006/relationships/image" Target="../media/image9.png"/><Relationship Id="rId17" Type="http://schemas.openxmlformats.org/officeDocument/2006/relationships/slideLayout" Target="../slideLayouts/slideLayout24.xml"/><Relationship Id="rId16" Type="http://schemas.openxmlformats.org/officeDocument/2006/relationships/tags" Target="../tags/tag695.xml"/><Relationship Id="rId15" Type="http://schemas.openxmlformats.org/officeDocument/2006/relationships/tags" Target="../tags/tag694.xml"/><Relationship Id="rId14" Type="http://schemas.openxmlformats.org/officeDocument/2006/relationships/tags" Target="../tags/tag693.xml"/><Relationship Id="rId13" Type="http://schemas.openxmlformats.org/officeDocument/2006/relationships/tags" Target="../tags/tag692.xml"/><Relationship Id="rId12" Type="http://schemas.openxmlformats.org/officeDocument/2006/relationships/tags" Target="../tags/tag691.xml"/><Relationship Id="rId11" Type="http://schemas.openxmlformats.org/officeDocument/2006/relationships/tags" Target="../tags/tag690.xml"/><Relationship Id="rId10" Type="http://schemas.openxmlformats.org/officeDocument/2006/relationships/tags" Target="../tags/tag689.xml"/><Relationship Id="rId1" Type="http://schemas.openxmlformats.org/officeDocument/2006/relationships/tags" Target="../tags/tag683.xml"/></Relationships>
</file>

<file path=ppt/slides/_rels/slide51.xml.rels><?xml version="1.0" encoding="UTF-8" standalone="yes"?>
<Relationships xmlns="http://schemas.openxmlformats.org/package/2006/relationships"><Relationship Id="rId9" Type="http://schemas.openxmlformats.org/officeDocument/2006/relationships/diagramQuickStyle" Target="../diagrams/quickStyle1.xml"/><Relationship Id="rId8" Type="http://schemas.openxmlformats.org/officeDocument/2006/relationships/diagramLayout" Target="../diagrams/layout1.xml"/><Relationship Id="rId7" Type="http://schemas.openxmlformats.org/officeDocument/2006/relationships/diagramData" Target="../diagrams/data1.xml"/><Relationship Id="rId6" Type="http://schemas.openxmlformats.org/officeDocument/2006/relationships/image" Target="../media/image27.png"/><Relationship Id="rId5" Type="http://schemas.openxmlformats.org/officeDocument/2006/relationships/tags" Target="../tags/tag698.xml"/><Relationship Id="rId4" Type="http://schemas.openxmlformats.org/officeDocument/2006/relationships/image" Target="../media/image10.png"/><Relationship Id="rId3" Type="http://schemas.openxmlformats.org/officeDocument/2006/relationships/tags" Target="../tags/tag697.xml"/><Relationship Id="rId2" Type="http://schemas.openxmlformats.org/officeDocument/2006/relationships/image" Target="../media/image9.png"/><Relationship Id="rId16" Type="http://schemas.openxmlformats.org/officeDocument/2006/relationships/slideLayout" Target="../slideLayouts/slideLayout24.xml"/><Relationship Id="rId15" Type="http://schemas.openxmlformats.org/officeDocument/2006/relationships/tags" Target="../tags/tag702.xml"/><Relationship Id="rId14" Type="http://schemas.openxmlformats.org/officeDocument/2006/relationships/tags" Target="../tags/tag701.xml"/><Relationship Id="rId13" Type="http://schemas.openxmlformats.org/officeDocument/2006/relationships/tags" Target="../tags/tag700.xml"/><Relationship Id="rId12" Type="http://schemas.openxmlformats.org/officeDocument/2006/relationships/tags" Target="../tags/tag699.xml"/><Relationship Id="rId11" Type="http://schemas.microsoft.com/office/2007/relationships/diagramDrawing" Target="../diagrams/drawing1.xml"/><Relationship Id="rId10" Type="http://schemas.openxmlformats.org/officeDocument/2006/relationships/diagramColors" Target="../diagrams/colors1.xml"/><Relationship Id="rId1" Type="http://schemas.openxmlformats.org/officeDocument/2006/relationships/tags" Target="../tags/tag696.xml"/></Relationships>
</file>

<file path=ppt/slides/_rels/slide52.xml.rels><?xml version="1.0" encoding="UTF-8" standalone="yes"?>
<Relationships xmlns="http://schemas.openxmlformats.org/package/2006/relationships"><Relationship Id="rId9" Type="http://schemas.openxmlformats.org/officeDocument/2006/relationships/tags" Target="../tags/tag708.xml"/><Relationship Id="rId8" Type="http://schemas.openxmlformats.org/officeDocument/2006/relationships/tags" Target="../tags/tag707.xml"/><Relationship Id="rId7" Type="http://schemas.openxmlformats.org/officeDocument/2006/relationships/tags" Target="../tags/tag706.xml"/><Relationship Id="rId6" Type="http://schemas.openxmlformats.org/officeDocument/2006/relationships/image" Target="../media/image28.jpeg"/><Relationship Id="rId5" Type="http://schemas.openxmlformats.org/officeDocument/2006/relationships/tags" Target="../tags/tag705.xml"/><Relationship Id="rId4" Type="http://schemas.openxmlformats.org/officeDocument/2006/relationships/image" Target="../media/image10.png"/><Relationship Id="rId3" Type="http://schemas.openxmlformats.org/officeDocument/2006/relationships/tags" Target="../tags/tag704.xml"/><Relationship Id="rId2" Type="http://schemas.openxmlformats.org/officeDocument/2006/relationships/image" Target="../media/image9.png"/><Relationship Id="rId16" Type="http://schemas.openxmlformats.org/officeDocument/2006/relationships/slideLayout" Target="../slideLayouts/slideLayout24.xml"/><Relationship Id="rId15" Type="http://schemas.openxmlformats.org/officeDocument/2006/relationships/tags" Target="../tags/tag714.xml"/><Relationship Id="rId14" Type="http://schemas.openxmlformats.org/officeDocument/2006/relationships/tags" Target="../tags/tag713.xml"/><Relationship Id="rId13" Type="http://schemas.openxmlformats.org/officeDocument/2006/relationships/tags" Target="../tags/tag712.xml"/><Relationship Id="rId12" Type="http://schemas.openxmlformats.org/officeDocument/2006/relationships/tags" Target="../tags/tag711.xml"/><Relationship Id="rId11" Type="http://schemas.openxmlformats.org/officeDocument/2006/relationships/tags" Target="../tags/tag710.xml"/><Relationship Id="rId10" Type="http://schemas.openxmlformats.org/officeDocument/2006/relationships/tags" Target="../tags/tag709.xml"/><Relationship Id="rId1" Type="http://schemas.openxmlformats.org/officeDocument/2006/relationships/tags" Target="../tags/tag703.xml"/></Relationships>
</file>

<file path=ppt/slides/_rels/slide53.xml.rels><?xml version="1.0" encoding="UTF-8" standalone="yes"?>
<Relationships xmlns="http://schemas.openxmlformats.org/package/2006/relationships"><Relationship Id="rId9" Type="http://schemas.openxmlformats.org/officeDocument/2006/relationships/diagramQuickStyle" Target="../diagrams/quickStyle2.xml"/><Relationship Id="rId8" Type="http://schemas.openxmlformats.org/officeDocument/2006/relationships/diagramLayout" Target="../diagrams/layout2.xml"/><Relationship Id="rId7" Type="http://schemas.openxmlformats.org/officeDocument/2006/relationships/diagramData" Target="../diagrams/data2.xml"/><Relationship Id="rId6" Type="http://schemas.openxmlformats.org/officeDocument/2006/relationships/image" Target="../media/image29.png"/><Relationship Id="rId5" Type="http://schemas.openxmlformats.org/officeDocument/2006/relationships/tags" Target="../tags/tag717.xml"/><Relationship Id="rId4" Type="http://schemas.openxmlformats.org/officeDocument/2006/relationships/image" Target="../media/image10.png"/><Relationship Id="rId3" Type="http://schemas.openxmlformats.org/officeDocument/2006/relationships/tags" Target="../tags/tag716.xml"/><Relationship Id="rId2" Type="http://schemas.openxmlformats.org/officeDocument/2006/relationships/image" Target="../media/image9.png"/><Relationship Id="rId16" Type="http://schemas.openxmlformats.org/officeDocument/2006/relationships/notesSlide" Target="../notesSlides/notesSlide28.xml"/><Relationship Id="rId15" Type="http://schemas.openxmlformats.org/officeDocument/2006/relationships/slideLayout" Target="../slideLayouts/slideLayout24.xml"/><Relationship Id="rId14" Type="http://schemas.openxmlformats.org/officeDocument/2006/relationships/tags" Target="../tags/tag720.xml"/><Relationship Id="rId13" Type="http://schemas.openxmlformats.org/officeDocument/2006/relationships/tags" Target="../tags/tag719.xml"/><Relationship Id="rId12" Type="http://schemas.openxmlformats.org/officeDocument/2006/relationships/tags" Target="../tags/tag718.xml"/><Relationship Id="rId11" Type="http://schemas.microsoft.com/office/2007/relationships/diagramDrawing" Target="../diagrams/drawing2.xml"/><Relationship Id="rId10" Type="http://schemas.openxmlformats.org/officeDocument/2006/relationships/diagramColors" Target="../diagrams/colors2.xml"/><Relationship Id="rId1" Type="http://schemas.openxmlformats.org/officeDocument/2006/relationships/tags" Target="../tags/tag715.xml"/></Relationships>
</file>

<file path=ppt/slides/_rels/slide54.xml.rels><?xml version="1.0" encoding="UTF-8" standalone="yes"?>
<Relationships xmlns="http://schemas.openxmlformats.org/package/2006/relationships"><Relationship Id="rId9" Type="http://schemas.microsoft.com/office/2007/relationships/diagramDrawing" Target="../diagrams/drawing3.xml"/><Relationship Id="rId8" Type="http://schemas.openxmlformats.org/officeDocument/2006/relationships/diagramColors" Target="../diagrams/colors3.xml"/><Relationship Id="rId7" Type="http://schemas.openxmlformats.org/officeDocument/2006/relationships/diagramQuickStyle" Target="../diagrams/quickStyle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0.png"/><Relationship Id="rId3" Type="http://schemas.openxmlformats.org/officeDocument/2006/relationships/tags" Target="../tags/tag722.xml"/><Relationship Id="rId2" Type="http://schemas.openxmlformats.org/officeDocument/2006/relationships/image" Target="../media/image9.png"/><Relationship Id="rId16" Type="http://schemas.openxmlformats.org/officeDocument/2006/relationships/notesSlide" Target="../notesSlides/notesSlide29.xml"/><Relationship Id="rId15" Type="http://schemas.openxmlformats.org/officeDocument/2006/relationships/slideLayout" Target="../slideLayouts/slideLayout24.xml"/><Relationship Id="rId14" Type="http://schemas.openxmlformats.org/officeDocument/2006/relationships/tags" Target="../tags/tag727.xml"/><Relationship Id="rId13" Type="http://schemas.openxmlformats.org/officeDocument/2006/relationships/tags" Target="../tags/tag726.xml"/><Relationship Id="rId12" Type="http://schemas.openxmlformats.org/officeDocument/2006/relationships/tags" Target="../tags/tag725.xml"/><Relationship Id="rId11" Type="http://schemas.openxmlformats.org/officeDocument/2006/relationships/tags" Target="../tags/tag724.xml"/><Relationship Id="rId10" Type="http://schemas.openxmlformats.org/officeDocument/2006/relationships/tags" Target="../tags/tag723.xml"/><Relationship Id="rId1" Type="http://schemas.openxmlformats.org/officeDocument/2006/relationships/tags" Target="../tags/tag721.xml"/></Relationships>
</file>

<file path=ppt/slides/_rels/slide55.xml.rels><?xml version="1.0" encoding="UTF-8" standalone="yes"?>
<Relationships xmlns="http://schemas.openxmlformats.org/package/2006/relationships"><Relationship Id="rId9" Type="http://schemas.openxmlformats.org/officeDocument/2006/relationships/tags" Target="../tags/tag734.xml"/><Relationship Id="rId8" Type="http://schemas.openxmlformats.org/officeDocument/2006/relationships/tags" Target="../tags/tag733.xml"/><Relationship Id="rId7" Type="http://schemas.openxmlformats.org/officeDocument/2006/relationships/tags" Target="../tags/tag732.xml"/><Relationship Id="rId6" Type="http://schemas.openxmlformats.org/officeDocument/2006/relationships/tags" Target="../tags/tag731.xml"/><Relationship Id="rId5" Type="http://schemas.openxmlformats.org/officeDocument/2006/relationships/tags" Target="../tags/tag730.xml"/><Relationship Id="rId4" Type="http://schemas.openxmlformats.org/officeDocument/2006/relationships/image" Target="../media/image10.png"/><Relationship Id="rId3" Type="http://schemas.openxmlformats.org/officeDocument/2006/relationships/tags" Target="../tags/tag729.xml"/><Relationship Id="rId23" Type="http://schemas.openxmlformats.org/officeDocument/2006/relationships/slideLayout" Target="../slideLayouts/slideLayout24.xml"/><Relationship Id="rId22" Type="http://schemas.openxmlformats.org/officeDocument/2006/relationships/tags" Target="../tags/tag747.xml"/><Relationship Id="rId21" Type="http://schemas.openxmlformats.org/officeDocument/2006/relationships/tags" Target="../tags/tag746.xml"/><Relationship Id="rId20" Type="http://schemas.openxmlformats.org/officeDocument/2006/relationships/tags" Target="../tags/tag745.xml"/><Relationship Id="rId2" Type="http://schemas.openxmlformats.org/officeDocument/2006/relationships/image" Target="../media/image9.png"/><Relationship Id="rId19" Type="http://schemas.openxmlformats.org/officeDocument/2006/relationships/tags" Target="../tags/tag744.xml"/><Relationship Id="rId18" Type="http://schemas.openxmlformats.org/officeDocument/2006/relationships/tags" Target="../tags/tag743.xml"/><Relationship Id="rId17" Type="http://schemas.openxmlformats.org/officeDocument/2006/relationships/tags" Target="../tags/tag742.xml"/><Relationship Id="rId16" Type="http://schemas.openxmlformats.org/officeDocument/2006/relationships/tags" Target="../tags/tag741.xml"/><Relationship Id="rId15" Type="http://schemas.openxmlformats.org/officeDocument/2006/relationships/tags" Target="../tags/tag740.xml"/><Relationship Id="rId14" Type="http://schemas.openxmlformats.org/officeDocument/2006/relationships/tags" Target="../tags/tag739.xml"/><Relationship Id="rId13" Type="http://schemas.openxmlformats.org/officeDocument/2006/relationships/tags" Target="../tags/tag738.xml"/><Relationship Id="rId12" Type="http://schemas.openxmlformats.org/officeDocument/2006/relationships/tags" Target="../tags/tag737.xml"/><Relationship Id="rId11" Type="http://schemas.openxmlformats.org/officeDocument/2006/relationships/tags" Target="../tags/tag736.xml"/><Relationship Id="rId10" Type="http://schemas.openxmlformats.org/officeDocument/2006/relationships/tags" Target="../tags/tag735.xml"/><Relationship Id="rId1" Type="http://schemas.openxmlformats.org/officeDocument/2006/relationships/tags" Target="../tags/tag728.xml"/></Relationships>
</file>

<file path=ppt/slides/_rels/slide56.xml.rels><?xml version="1.0" encoding="UTF-8" standalone="yes"?>
<Relationships xmlns="http://schemas.openxmlformats.org/package/2006/relationships"><Relationship Id="rId9" Type="http://schemas.openxmlformats.org/officeDocument/2006/relationships/tags" Target="../tags/tag752.xml"/><Relationship Id="rId8" Type="http://schemas.openxmlformats.org/officeDocument/2006/relationships/tags" Target="../tags/tag751.xml"/><Relationship Id="rId7" Type="http://schemas.openxmlformats.org/officeDocument/2006/relationships/image" Target="../media/image31.jpeg"/><Relationship Id="rId6" Type="http://schemas.openxmlformats.org/officeDocument/2006/relationships/image" Target="../media/image30.jpeg"/><Relationship Id="rId5" Type="http://schemas.openxmlformats.org/officeDocument/2006/relationships/tags" Target="../tags/tag750.xml"/><Relationship Id="rId4" Type="http://schemas.openxmlformats.org/officeDocument/2006/relationships/image" Target="../media/image10.png"/><Relationship Id="rId3" Type="http://schemas.openxmlformats.org/officeDocument/2006/relationships/tags" Target="../tags/tag749.xml"/><Relationship Id="rId2" Type="http://schemas.openxmlformats.org/officeDocument/2006/relationships/image" Target="../media/image9.png"/><Relationship Id="rId11" Type="http://schemas.openxmlformats.org/officeDocument/2006/relationships/slideLayout" Target="../slideLayouts/slideLayout24.xml"/><Relationship Id="rId10" Type="http://schemas.openxmlformats.org/officeDocument/2006/relationships/tags" Target="../tags/tag753.xml"/><Relationship Id="rId1" Type="http://schemas.openxmlformats.org/officeDocument/2006/relationships/tags" Target="../tags/tag748.xml"/></Relationships>
</file>

<file path=ppt/slides/_rels/slide57.xml.rels><?xml version="1.0" encoding="UTF-8" standalone="yes"?>
<Relationships xmlns="http://schemas.openxmlformats.org/package/2006/relationships"><Relationship Id="rId9" Type="http://schemas.microsoft.com/office/2007/relationships/diagramDrawing" Target="../diagrams/drawing4.xml"/><Relationship Id="rId8" Type="http://schemas.openxmlformats.org/officeDocument/2006/relationships/diagramColors" Target="../diagrams/colors4.xml"/><Relationship Id="rId7" Type="http://schemas.openxmlformats.org/officeDocument/2006/relationships/diagramQuickStyle" Target="../diagrams/quickStyle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png"/><Relationship Id="rId3" Type="http://schemas.openxmlformats.org/officeDocument/2006/relationships/tags" Target="../tags/tag755.xml"/><Relationship Id="rId2" Type="http://schemas.openxmlformats.org/officeDocument/2006/relationships/image" Target="../media/image9.png"/><Relationship Id="rId13" Type="http://schemas.openxmlformats.org/officeDocument/2006/relationships/slideLayout" Target="../slideLayouts/slideLayout24.xml"/><Relationship Id="rId12" Type="http://schemas.openxmlformats.org/officeDocument/2006/relationships/tags" Target="../tags/tag758.xml"/><Relationship Id="rId11" Type="http://schemas.openxmlformats.org/officeDocument/2006/relationships/tags" Target="../tags/tag757.xml"/><Relationship Id="rId10" Type="http://schemas.openxmlformats.org/officeDocument/2006/relationships/tags" Target="../tags/tag756.xml"/><Relationship Id="rId1" Type="http://schemas.openxmlformats.org/officeDocument/2006/relationships/tags" Target="../tags/tag754.xml"/></Relationships>
</file>

<file path=ppt/slides/_rels/slide58.xml.rels><?xml version="1.0" encoding="UTF-8" standalone="yes"?>
<Relationships xmlns="http://schemas.openxmlformats.org/package/2006/relationships"><Relationship Id="rId9" Type="http://schemas.openxmlformats.org/officeDocument/2006/relationships/tags" Target="../tags/tag765.xml"/><Relationship Id="rId8" Type="http://schemas.openxmlformats.org/officeDocument/2006/relationships/tags" Target="../tags/tag764.xml"/><Relationship Id="rId7" Type="http://schemas.openxmlformats.org/officeDocument/2006/relationships/tags" Target="../tags/tag763.xml"/><Relationship Id="rId6" Type="http://schemas.openxmlformats.org/officeDocument/2006/relationships/tags" Target="../tags/tag762.xml"/><Relationship Id="rId5" Type="http://schemas.openxmlformats.org/officeDocument/2006/relationships/tags" Target="../tags/tag761.xml"/><Relationship Id="rId4" Type="http://schemas.openxmlformats.org/officeDocument/2006/relationships/image" Target="../media/image10.png"/><Relationship Id="rId3" Type="http://schemas.openxmlformats.org/officeDocument/2006/relationships/tags" Target="../tags/tag760.xml"/><Relationship Id="rId2" Type="http://schemas.openxmlformats.org/officeDocument/2006/relationships/image" Target="../media/image9.png"/><Relationship Id="rId14" Type="http://schemas.openxmlformats.org/officeDocument/2006/relationships/slideLayout" Target="../slideLayouts/slideLayout24.xml"/><Relationship Id="rId13" Type="http://schemas.openxmlformats.org/officeDocument/2006/relationships/tags" Target="../tags/tag769.xml"/><Relationship Id="rId12" Type="http://schemas.openxmlformats.org/officeDocument/2006/relationships/tags" Target="../tags/tag768.xml"/><Relationship Id="rId11" Type="http://schemas.openxmlformats.org/officeDocument/2006/relationships/tags" Target="../tags/tag767.xml"/><Relationship Id="rId10" Type="http://schemas.openxmlformats.org/officeDocument/2006/relationships/tags" Target="../tags/tag766.xml"/><Relationship Id="rId1" Type="http://schemas.openxmlformats.org/officeDocument/2006/relationships/tags" Target="../tags/tag759.xml"/></Relationships>
</file>

<file path=ppt/slides/_rels/slide59.xml.rels><?xml version="1.0" encoding="UTF-8" standalone="yes"?>
<Relationships xmlns="http://schemas.openxmlformats.org/package/2006/relationships"><Relationship Id="rId9" Type="http://schemas.openxmlformats.org/officeDocument/2006/relationships/diagramColors" Target="../diagrams/colors5.xml"/><Relationship Id="rId8" Type="http://schemas.openxmlformats.org/officeDocument/2006/relationships/diagramQuickStyle" Target="../diagrams/quickStyle5.xml"/><Relationship Id="rId7" Type="http://schemas.openxmlformats.org/officeDocument/2006/relationships/diagramLayout" Target="../diagrams/layout5.xml"/><Relationship Id="rId6" Type="http://schemas.openxmlformats.org/officeDocument/2006/relationships/diagramData" Target="../diagrams/data5.xml"/><Relationship Id="rId5" Type="http://schemas.openxmlformats.org/officeDocument/2006/relationships/tags" Target="../tags/tag772.xml"/><Relationship Id="rId4" Type="http://schemas.openxmlformats.org/officeDocument/2006/relationships/image" Target="../media/image10.png"/><Relationship Id="rId3" Type="http://schemas.openxmlformats.org/officeDocument/2006/relationships/tags" Target="../tags/tag771.xml"/><Relationship Id="rId2" Type="http://schemas.openxmlformats.org/officeDocument/2006/relationships/image" Target="../media/image9.png"/><Relationship Id="rId14" Type="http://schemas.openxmlformats.org/officeDocument/2006/relationships/slideLayout" Target="../slideLayouts/slideLayout24.xml"/><Relationship Id="rId13" Type="http://schemas.openxmlformats.org/officeDocument/2006/relationships/tags" Target="../tags/tag775.xml"/><Relationship Id="rId12" Type="http://schemas.openxmlformats.org/officeDocument/2006/relationships/tags" Target="../tags/tag774.xml"/><Relationship Id="rId11" Type="http://schemas.openxmlformats.org/officeDocument/2006/relationships/tags" Target="../tags/tag773.xml"/><Relationship Id="rId10" Type="http://schemas.microsoft.com/office/2007/relationships/diagramDrawing" Target="../diagrams/drawing5.xml"/><Relationship Id="rId1" Type="http://schemas.openxmlformats.org/officeDocument/2006/relationships/tags" Target="../tags/tag770.xml"/></Relationships>
</file>

<file path=ppt/slides/_rels/slide6.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tags" Target="../tags/tag127.xml"/><Relationship Id="rId4"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tags" Target="../tags/tag126.xml"/><Relationship Id="rId14" Type="http://schemas.openxmlformats.org/officeDocument/2006/relationships/slideLayout" Target="../slideLayouts/slideLayout2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5.xml"/></Relationships>
</file>

<file path=ppt/slides/_rels/slide60.xml.rels><?xml version="1.0" encoding="UTF-8" standalone="yes"?>
<Relationships xmlns="http://schemas.openxmlformats.org/package/2006/relationships"><Relationship Id="rId9" Type="http://schemas.openxmlformats.org/officeDocument/2006/relationships/diagramLayout" Target="../diagrams/layout6.xml"/><Relationship Id="rId8" Type="http://schemas.openxmlformats.org/officeDocument/2006/relationships/diagramData" Target="../diagrams/data6.xml"/><Relationship Id="rId7" Type="http://schemas.openxmlformats.org/officeDocument/2006/relationships/tags" Target="../tags/tag779.xml"/><Relationship Id="rId6" Type="http://schemas.openxmlformats.org/officeDocument/2006/relationships/image" Target="../media/image32.wmf"/><Relationship Id="rId5" Type="http://schemas.openxmlformats.org/officeDocument/2006/relationships/tags" Target="../tags/tag778.xml"/><Relationship Id="rId4" Type="http://schemas.openxmlformats.org/officeDocument/2006/relationships/image" Target="../media/image10.png"/><Relationship Id="rId3" Type="http://schemas.openxmlformats.org/officeDocument/2006/relationships/tags" Target="../tags/tag777.xml"/><Relationship Id="rId2" Type="http://schemas.openxmlformats.org/officeDocument/2006/relationships/image" Target="../media/image9.png"/><Relationship Id="rId16" Type="http://schemas.openxmlformats.org/officeDocument/2006/relationships/slideLayout" Target="../slideLayouts/slideLayout24.xml"/><Relationship Id="rId15" Type="http://schemas.openxmlformats.org/officeDocument/2006/relationships/tags" Target="../tags/tag782.xml"/><Relationship Id="rId14" Type="http://schemas.openxmlformats.org/officeDocument/2006/relationships/tags" Target="../tags/tag781.xml"/><Relationship Id="rId13" Type="http://schemas.openxmlformats.org/officeDocument/2006/relationships/tags" Target="../tags/tag780.xml"/><Relationship Id="rId12" Type="http://schemas.microsoft.com/office/2007/relationships/diagramDrawing" Target="../diagrams/drawing6.xml"/><Relationship Id="rId11" Type="http://schemas.openxmlformats.org/officeDocument/2006/relationships/diagramColors" Target="../diagrams/colors6.xml"/><Relationship Id="rId10" Type="http://schemas.openxmlformats.org/officeDocument/2006/relationships/diagramQuickStyle" Target="../diagrams/quickStyle6.xml"/><Relationship Id="rId1" Type="http://schemas.openxmlformats.org/officeDocument/2006/relationships/tags" Target="../tags/tag776.xml"/></Relationships>
</file>

<file path=ppt/slides/_rels/slide61.xml.rels><?xml version="1.0" encoding="UTF-8" standalone="yes"?>
<Relationships xmlns="http://schemas.openxmlformats.org/package/2006/relationships"><Relationship Id="rId9" Type="http://schemas.openxmlformats.org/officeDocument/2006/relationships/tags" Target="../tags/tag787.xml"/><Relationship Id="rId8" Type="http://schemas.openxmlformats.org/officeDocument/2006/relationships/tags" Target="../tags/tag786.xml"/><Relationship Id="rId7" Type="http://schemas.openxmlformats.org/officeDocument/2006/relationships/tags" Target="../tags/tag785.x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10.png"/><Relationship Id="rId3" Type="http://schemas.openxmlformats.org/officeDocument/2006/relationships/tags" Target="../tags/tag784.xml"/><Relationship Id="rId2" Type="http://schemas.openxmlformats.org/officeDocument/2006/relationships/image" Target="../media/image9.png"/><Relationship Id="rId12" Type="http://schemas.openxmlformats.org/officeDocument/2006/relationships/vmlDrawing" Target="../drawings/vmlDrawing2.vml"/><Relationship Id="rId11" Type="http://schemas.openxmlformats.org/officeDocument/2006/relationships/slideLayout" Target="../slideLayouts/slideLayout24.xml"/><Relationship Id="rId10" Type="http://schemas.openxmlformats.org/officeDocument/2006/relationships/tags" Target="../tags/tag788.xml"/><Relationship Id="rId1" Type="http://schemas.openxmlformats.org/officeDocument/2006/relationships/tags" Target="../tags/tag783.xml"/></Relationships>
</file>

<file path=ppt/slides/_rels/slide62.xml.rels><?xml version="1.0" encoding="UTF-8" standalone="yes"?>
<Relationships xmlns="http://schemas.openxmlformats.org/package/2006/relationships"><Relationship Id="rId9" Type="http://schemas.openxmlformats.org/officeDocument/2006/relationships/tags" Target="../tags/tag793.xml"/><Relationship Id="rId8" Type="http://schemas.openxmlformats.org/officeDocument/2006/relationships/tags" Target="../tags/tag792.xml"/><Relationship Id="rId7" Type="http://schemas.openxmlformats.org/officeDocument/2006/relationships/image" Target="../media/image33.wmf"/><Relationship Id="rId6" Type="http://schemas.openxmlformats.org/officeDocument/2006/relationships/oleObject" Target="../embeddings/oleObject3.bin"/><Relationship Id="rId5" Type="http://schemas.openxmlformats.org/officeDocument/2006/relationships/tags" Target="../tags/tag791.xml"/><Relationship Id="rId4" Type="http://schemas.openxmlformats.org/officeDocument/2006/relationships/image" Target="../media/image10.png"/><Relationship Id="rId3" Type="http://schemas.openxmlformats.org/officeDocument/2006/relationships/tags" Target="../tags/tag790.xml"/><Relationship Id="rId2" Type="http://schemas.openxmlformats.org/officeDocument/2006/relationships/image" Target="../media/image9.png"/><Relationship Id="rId12" Type="http://schemas.openxmlformats.org/officeDocument/2006/relationships/vmlDrawing" Target="../drawings/vmlDrawing3.vml"/><Relationship Id="rId11" Type="http://schemas.openxmlformats.org/officeDocument/2006/relationships/slideLayout" Target="../slideLayouts/slideLayout24.xml"/><Relationship Id="rId10" Type="http://schemas.openxmlformats.org/officeDocument/2006/relationships/tags" Target="../tags/tag794.xml"/><Relationship Id="rId1" Type="http://schemas.openxmlformats.org/officeDocument/2006/relationships/tags" Target="../tags/tag789.xml"/></Relationships>
</file>

<file path=ppt/slides/_rels/slide63.xml.rels><?xml version="1.0" encoding="UTF-8" standalone="yes"?>
<Relationships xmlns="http://schemas.openxmlformats.org/package/2006/relationships"><Relationship Id="rId9" Type="http://schemas.openxmlformats.org/officeDocument/2006/relationships/tags" Target="../tags/tag799.xml"/><Relationship Id="rId8" Type="http://schemas.openxmlformats.org/officeDocument/2006/relationships/image" Target="../media/image35.png"/><Relationship Id="rId7" Type="http://schemas.openxmlformats.org/officeDocument/2006/relationships/tags" Target="../tags/tag798.xml"/><Relationship Id="rId6" Type="http://schemas.openxmlformats.org/officeDocument/2006/relationships/image" Target="../media/image34.png"/><Relationship Id="rId5" Type="http://schemas.openxmlformats.org/officeDocument/2006/relationships/tags" Target="../tags/tag797.xml"/><Relationship Id="rId4" Type="http://schemas.openxmlformats.org/officeDocument/2006/relationships/image" Target="../media/image10.png"/><Relationship Id="rId3" Type="http://schemas.openxmlformats.org/officeDocument/2006/relationships/tags" Target="../tags/tag796.xml"/><Relationship Id="rId2" Type="http://schemas.openxmlformats.org/officeDocument/2006/relationships/image" Target="../media/image9.png"/><Relationship Id="rId16" Type="http://schemas.openxmlformats.org/officeDocument/2006/relationships/slideLayout" Target="../slideLayouts/slideLayout24.xml"/><Relationship Id="rId15" Type="http://schemas.openxmlformats.org/officeDocument/2006/relationships/tags" Target="../tags/tag803.xml"/><Relationship Id="rId14" Type="http://schemas.openxmlformats.org/officeDocument/2006/relationships/tags" Target="../tags/tag802.xml"/><Relationship Id="rId13" Type="http://schemas.openxmlformats.org/officeDocument/2006/relationships/tags" Target="../tags/tag801.xml"/><Relationship Id="rId12" Type="http://schemas.openxmlformats.org/officeDocument/2006/relationships/image" Target="../media/image37.png"/><Relationship Id="rId11" Type="http://schemas.openxmlformats.org/officeDocument/2006/relationships/tags" Target="../tags/tag800.xml"/><Relationship Id="rId10" Type="http://schemas.openxmlformats.org/officeDocument/2006/relationships/image" Target="../media/image36.png"/><Relationship Id="rId1" Type="http://schemas.openxmlformats.org/officeDocument/2006/relationships/tags" Target="../tags/tag795.xml"/></Relationships>
</file>

<file path=ppt/slides/_rels/slide64.xml.rels><?xml version="1.0" encoding="UTF-8" standalone="yes"?>
<Relationships xmlns="http://schemas.openxmlformats.org/package/2006/relationships"><Relationship Id="rId9" Type="http://schemas.openxmlformats.org/officeDocument/2006/relationships/tags" Target="../tags/tag809.xml"/><Relationship Id="rId8" Type="http://schemas.openxmlformats.org/officeDocument/2006/relationships/tags" Target="../tags/tag808.xml"/><Relationship Id="rId7" Type="http://schemas.openxmlformats.org/officeDocument/2006/relationships/tags" Target="../tags/tag807.xml"/><Relationship Id="rId6" Type="http://schemas.openxmlformats.org/officeDocument/2006/relationships/image" Target="../media/image38.png"/><Relationship Id="rId5" Type="http://schemas.openxmlformats.org/officeDocument/2006/relationships/tags" Target="../tags/tag806.xml"/><Relationship Id="rId4" Type="http://schemas.openxmlformats.org/officeDocument/2006/relationships/image" Target="../media/image10.png"/><Relationship Id="rId3" Type="http://schemas.openxmlformats.org/officeDocument/2006/relationships/tags" Target="../tags/tag805.xml"/><Relationship Id="rId2" Type="http://schemas.openxmlformats.org/officeDocument/2006/relationships/image" Target="../media/image9.png"/><Relationship Id="rId10" Type="http://schemas.openxmlformats.org/officeDocument/2006/relationships/slideLayout" Target="../slideLayouts/slideLayout24.xml"/><Relationship Id="rId1" Type="http://schemas.openxmlformats.org/officeDocument/2006/relationships/tags" Target="../tags/tag804.xml"/></Relationships>
</file>

<file path=ppt/slides/_rels/slide65.xml.rels><?xml version="1.0" encoding="UTF-8" standalone="yes"?>
<Relationships xmlns="http://schemas.openxmlformats.org/package/2006/relationships"><Relationship Id="rId9" Type="http://schemas.openxmlformats.org/officeDocument/2006/relationships/tags" Target="../tags/tag816.xml"/><Relationship Id="rId8" Type="http://schemas.openxmlformats.org/officeDocument/2006/relationships/tags" Target="../tags/tag815.xml"/><Relationship Id="rId7" Type="http://schemas.openxmlformats.org/officeDocument/2006/relationships/tags" Target="../tags/tag814.xml"/><Relationship Id="rId6" Type="http://schemas.openxmlformats.org/officeDocument/2006/relationships/tags" Target="../tags/tag813.xml"/><Relationship Id="rId5" Type="http://schemas.openxmlformats.org/officeDocument/2006/relationships/tags" Target="../tags/tag812.xml"/><Relationship Id="rId4" Type="http://schemas.openxmlformats.org/officeDocument/2006/relationships/image" Target="../media/image10.png"/><Relationship Id="rId3" Type="http://schemas.openxmlformats.org/officeDocument/2006/relationships/tags" Target="../tags/tag811.xml"/><Relationship Id="rId2" Type="http://schemas.openxmlformats.org/officeDocument/2006/relationships/image" Target="../media/image9.png"/><Relationship Id="rId16" Type="http://schemas.openxmlformats.org/officeDocument/2006/relationships/slideLayout" Target="../slideLayouts/slideLayout24.xml"/><Relationship Id="rId15" Type="http://schemas.openxmlformats.org/officeDocument/2006/relationships/tags" Target="../tags/tag821.xml"/><Relationship Id="rId14" Type="http://schemas.openxmlformats.org/officeDocument/2006/relationships/tags" Target="../tags/tag820.xml"/><Relationship Id="rId13" Type="http://schemas.openxmlformats.org/officeDocument/2006/relationships/tags" Target="../tags/tag819.xml"/><Relationship Id="rId12" Type="http://schemas.openxmlformats.org/officeDocument/2006/relationships/image" Target="../media/image39.wmf"/><Relationship Id="rId11" Type="http://schemas.openxmlformats.org/officeDocument/2006/relationships/tags" Target="../tags/tag818.xml"/><Relationship Id="rId10" Type="http://schemas.openxmlformats.org/officeDocument/2006/relationships/tags" Target="../tags/tag817.xml"/><Relationship Id="rId1" Type="http://schemas.openxmlformats.org/officeDocument/2006/relationships/tags" Target="../tags/tag810.xml"/></Relationships>
</file>

<file path=ppt/slides/_rels/slide66.xml.rels><?xml version="1.0" encoding="UTF-8" standalone="yes"?>
<Relationships xmlns="http://schemas.openxmlformats.org/package/2006/relationships"><Relationship Id="rId9" Type="http://schemas.openxmlformats.org/officeDocument/2006/relationships/tags" Target="../tags/tag826.xml"/><Relationship Id="rId8" Type="http://schemas.openxmlformats.org/officeDocument/2006/relationships/image" Target="../media/image41.png"/><Relationship Id="rId7" Type="http://schemas.openxmlformats.org/officeDocument/2006/relationships/tags" Target="../tags/tag825.xml"/><Relationship Id="rId6" Type="http://schemas.openxmlformats.org/officeDocument/2006/relationships/image" Target="../media/image40.png"/><Relationship Id="rId5" Type="http://schemas.openxmlformats.org/officeDocument/2006/relationships/tags" Target="../tags/tag824.xml"/><Relationship Id="rId4" Type="http://schemas.openxmlformats.org/officeDocument/2006/relationships/image" Target="../media/image10.png"/><Relationship Id="rId3" Type="http://schemas.openxmlformats.org/officeDocument/2006/relationships/tags" Target="../tags/tag823.xml"/><Relationship Id="rId2" Type="http://schemas.openxmlformats.org/officeDocument/2006/relationships/image" Target="../media/image9.png"/><Relationship Id="rId15" Type="http://schemas.openxmlformats.org/officeDocument/2006/relationships/slideLayout" Target="../slideLayouts/slideLayout24.xml"/><Relationship Id="rId14" Type="http://schemas.openxmlformats.org/officeDocument/2006/relationships/tags" Target="../tags/tag831.xml"/><Relationship Id="rId13" Type="http://schemas.openxmlformats.org/officeDocument/2006/relationships/tags" Target="../tags/tag830.xml"/><Relationship Id="rId12" Type="http://schemas.openxmlformats.org/officeDocument/2006/relationships/tags" Target="../tags/tag829.xml"/><Relationship Id="rId11" Type="http://schemas.openxmlformats.org/officeDocument/2006/relationships/tags" Target="../tags/tag828.xml"/><Relationship Id="rId10" Type="http://schemas.openxmlformats.org/officeDocument/2006/relationships/tags" Target="../tags/tag827.xml"/><Relationship Id="rId1" Type="http://schemas.openxmlformats.org/officeDocument/2006/relationships/tags" Target="../tags/tag822.xml"/></Relationships>
</file>

<file path=ppt/slides/_rels/slide67.xml.rels><?xml version="1.0" encoding="UTF-8" standalone="yes"?>
<Relationships xmlns="http://schemas.openxmlformats.org/package/2006/relationships"><Relationship Id="rId9" Type="http://schemas.openxmlformats.org/officeDocument/2006/relationships/tags" Target="../tags/tag837.xml"/><Relationship Id="rId8" Type="http://schemas.openxmlformats.org/officeDocument/2006/relationships/tags" Target="../tags/tag836.xml"/><Relationship Id="rId7" Type="http://schemas.openxmlformats.org/officeDocument/2006/relationships/tags" Target="../tags/tag835.xml"/><Relationship Id="rId6" Type="http://schemas.openxmlformats.org/officeDocument/2006/relationships/image" Target="../media/image42.png"/><Relationship Id="rId5" Type="http://schemas.openxmlformats.org/officeDocument/2006/relationships/tags" Target="../tags/tag834.xml"/><Relationship Id="rId4" Type="http://schemas.openxmlformats.org/officeDocument/2006/relationships/image" Target="../media/image10.png"/><Relationship Id="rId3" Type="http://schemas.openxmlformats.org/officeDocument/2006/relationships/tags" Target="../tags/tag833.xml"/><Relationship Id="rId2" Type="http://schemas.openxmlformats.org/officeDocument/2006/relationships/image" Target="../media/image9.png"/><Relationship Id="rId11" Type="http://schemas.openxmlformats.org/officeDocument/2006/relationships/slideLayout" Target="../slideLayouts/slideLayout24.xml"/><Relationship Id="rId10" Type="http://schemas.openxmlformats.org/officeDocument/2006/relationships/tags" Target="../tags/tag838.xml"/><Relationship Id="rId1" Type="http://schemas.openxmlformats.org/officeDocument/2006/relationships/tags" Target="../tags/tag832.xml"/></Relationships>
</file>

<file path=ppt/slides/_rels/slide68.xml.rels><?xml version="1.0" encoding="UTF-8" standalone="yes"?>
<Relationships xmlns="http://schemas.openxmlformats.org/package/2006/relationships"><Relationship Id="rId9" Type="http://schemas.openxmlformats.org/officeDocument/2006/relationships/tags" Target="../tags/tag844.xml"/><Relationship Id="rId8" Type="http://schemas.openxmlformats.org/officeDocument/2006/relationships/tags" Target="../tags/tag843.xml"/><Relationship Id="rId7" Type="http://schemas.openxmlformats.org/officeDocument/2006/relationships/tags" Target="../tags/tag842.xml"/><Relationship Id="rId6" Type="http://schemas.openxmlformats.org/officeDocument/2006/relationships/image" Target="../media/image43.jpeg"/><Relationship Id="rId5" Type="http://schemas.openxmlformats.org/officeDocument/2006/relationships/tags" Target="../tags/tag841.xml"/><Relationship Id="rId4" Type="http://schemas.openxmlformats.org/officeDocument/2006/relationships/image" Target="../media/image10.png"/><Relationship Id="rId3" Type="http://schemas.openxmlformats.org/officeDocument/2006/relationships/tags" Target="../tags/tag840.xml"/><Relationship Id="rId2" Type="http://schemas.openxmlformats.org/officeDocument/2006/relationships/image" Target="../media/image9.png"/><Relationship Id="rId10" Type="http://schemas.openxmlformats.org/officeDocument/2006/relationships/slideLayout" Target="../slideLayouts/slideLayout24.xml"/><Relationship Id="rId1" Type="http://schemas.openxmlformats.org/officeDocument/2006/relationships/tags" Target="../tags/tag839.xml"/></Relationships>
</file>

<file path=ppt/slides/_rels/slide69.xml.rels><?xml version="1.0" encoding="UTF-8" standalone="yes"?>
<Relationships xmlns="http://schemas.openxmlformats.org/package/2006/relationships"><Relationship Id="rId9" Type="http://schemas.openxmlformats.org/officeDocument/2006/relationships/tags" Target="../tags/tag849.xml"/><Relationship Id="rId8" Type="http://schemas.openxmlformats.org/officeDocument/2006/relationships/image" Target="../media/image45.png"/><Relationship Id="rId7" Type="http://schemas.openxmlformats.org/officeDocument/2006/relationships/tags" Target="../tags/tag848.xml"/><Relationship Id="rId6" Type="http://schemas.openxmlformats.org/officeDocument/2006/relationships/image" Target="../media/image44.png"/><Relationship Id="rId5" Type="http://schemas.openxmlformats.org/officeDocument/2006/relationships/tags" Target="../tags/tag847.xml"/><Relationship Id="rId4" Type="http://schemas.openxmlformats.org/officeDocument/2006/relationships/image" Target="../media/image10.png"/><Relationship Id="rId3" Type="http://schemas.openxmlformats.org/officeDocument/2006/relationships/tags" Target="../tags/tag846.xml"/><Relationship Id="rId2" Type="http://schemas.openxmlformats.org/officeDocument/2006/relationships/image" Target="../media/image9.png"/><Relationship Id="rId16" Type="http://schemas.openxmlformats.org/officeDocument/2006/relationships/slideLayout" Target="../slideLayouts/slideLayout24.xml"/><Relationship Id="rId15" Type="http://schemas.openxmlformats.org/officeDocument/2006/relationships/tags" Target="../tags/tag855.xml"/><Relationship Id="rId14" Type="http://schemas.openxmlformats.org/officeDocument/2006/relationships/tags" Target="../tags/tag854.xml"/><Relationship Id="rId13" Type="http://schemas.openxmlformats.org/officeDocument/2006/relationships/tags" Target="../tags/tag853.xml"/><Relationship Id="rId12" Type="http://schemas.openxmlformats.org/officeDocument/2006/relationships/tags" Target="../tags/tag852.xml"/><Relationship Id="rId11" Type="http://schemas.openxmlformats.org/officeDocument/2006/relationships/tags" Target="../tags/tag851.xml"/><Relationship Id="rId10" Type="http://schemas.openxmlformats.org/officeDocument/2006/relationships/tags" Target="../tags/tag850.xml"/><Relationship Id="rId1" Type="http://schemas.openxmlformats.org/officeDocument/2006/relationships/tags" Target="../tags/tag845.xml"/></Relationships>
</file>

<file path=ppt/slides/_rels/slide7.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image" Target="../media/image2.svg"/><Relationship Id="rId5" Type="http://schemas.openxmlformats.org/officeDocument/2006/relationships/image" Target="../media/image10.png"/><Relationship Id="rId4" Type="http://schemas.openxmlformats.org/officeDocument/2006/relationships/tags" Target="../tags/tag135.xml"/><Relationship Id="rId3" Type="http://schemas.openxmlformats.org/officeDocument/2006/relationships/image" Target="../media/image1.svg"/><Relationship Id="rId2" Type="http://schemas.openxmlformats.org/officeDocument/2006/relationships/image" Target="../media/image9.png"/><Relationship Id="rId12" Type="http://schemas.openxmlformats.org/officeDocument/2006/relationships/slideLayout" Target="../slideLayouts/slideLayout24.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4.xml"/></Relationships>
</file>

<file path=ppt/slides/_rels/slide70.xml.rels><?xml version="1.0" encoding="UTF-8" standalone="yes"?>
<Relationships xmlns="http://schemas.openxmlformats.org/package/2006/relationships"><Relationship Id="rId9" Type="http://schemas.openxmlformats.org/officeDocument/2006/relationships/tags" Target="../tags/tag861.xml"/><Relationship Id="rId8" Type="http://schemas.openxmlformats.org/officeDocument/2006/relationships/tags" Target="../tags/tag860.xml"/><Relationship Id="rId7" Type="http://schemas.openxmlformats.org/officeDocument/2006/relationships/tags" Target="../tags/tag859.xml"/><Relationship Id="rId6" Type="http://schemas.openxmlformats.org/officeDocument/2006/relationships/image" Target="../media/image46.jpeg"/><Relationship Id="rId5" Type="http://schemas.openxmlformats.org/officeDocument/2006/relationships/tags" Target="../tags/tag858.xml"/><Relationship Id="rId4" Type="http://schemas.openxmlformats.org/officeDocument/2006/relationships/image" Target="../media/image10.png"/><Relationship Id="rId3" Type="http://schemas.openxmlformats.org/officeDocument/2006/relationships/tags" Target="../tags/tag857.xml"/><Relationship Id="rId2" Type="http://schemas.openxmlformats.org/officeDocument/2006/relationships/image" Target="../media/image9.png"/><Relationship Id="rId15" Type="http://schemas.openxmlformats.org/officeDocument/2006/relationships/notesSlide" Target="../notesSlides/notesSlide30.xml"/><Relationship Id="rId14" Type="http://schemas.openxmlformats.org/officeDocument/2006/relationships/slideLayout" Target="../slideLayouts/slideLayout24.xml"/><Relationship Id="rId13" Type="http://schemas.openxmlformats.org/officeDocument/2006/relationships/tags" Target="../tags/tag865.xml"/><Relationship Id="rId12" Type="http://schemas.openxmlformats.org/officeDocument/2006/relationships/tags" Target="../tags/tag864.xml"/><Relationship Id="rId11" Type="http://schemas.openxmlformats.org/officeDocument/2006/relationships/tags" Target="../tags/tag863.xml"/><Relationship Id="rId10" Type="http://schemas.openxmlformats.org/officeDocument/2006/relationships/tags" Target="../tags/tag862.xml"/><Relationship Id="rId1" Type="http://schemas.openxmlformats.org/officeDocument/2006/relationships/tags" Target="../tags/tag856.xml"/></Relationships>
</file>

<file path=ppt/slides/_rels/slide71.xml.rels><?xml version="1.0" encoding="UTF-8" standalone="yes"?>
<Relationships xmlns="http://schemas.openxmlformats.org/package/2006/relationships"><Relationship Id="rId9" Type="http://schemas.openxmlformats.org/officeDocument/2006/relationships/tags" Target="../tags/tag871.xml"/><Relationship Id="rId8" Type="http://schemas.openxmlformats.org/officeDocument/2006/relationships/image" Target="../media/image47.jpeg"/><Relationship Id="rId7" Type="http://schemas.openxmlformats.org/officeDocument/2006/relationships/tags" Target="../tags/tag870.xml"/><Relationship Id="rId6" Type="http://schemas.openxmlformats.org/officeDocument/2006/relationships/tags" Target="../tags/tag869.xml"/><Relationship Id="rId5" Type="http://schemas.openxmlformats.org/officeDocument/2006/relationships/tags" Target="../tags/tag868.xml"/><Relationship Id="rId4" Type="http://schemas.openxmlformats.org/officeDocument/2006/relationships/image" Target="../media/image10.png"/><Relationship Id="rId3" Type="http://schemas.openxmlformats.org/officeDocument/2006/relationships/tags" Target="../tags/tag867.xml"/><Relationship Id="rId2" Type="http://schemas.openxmlformats.org/officeDocument/2006/relationships/image" Target="../media/image9.png"/><Relationship Id="rId15" Type="http://schemas.openxmlformats.org/officeDocument/2006/relationships/notesSlide" Target="../notesSlides/notesSlide31.xml"/><Relationship Id="rId14" Type="http://schemas.openxmlformats.org/officeDocument/2006/relationships/slideLayout" Target="../slideLayouts/slideLayout24.xml"/><Relationship Id="rId13" Type="http://schemas.openxmlformats.org/officeDocument/2006/relationships/tags" Target="../tags/tag875.xml"/><Relationship Id="rId12" Type="http://schemas.openxmlformats.org/officeDocument/2006/relationships/tags" Target="../tags/tag874.xml"/><Relationship Id="rId11" Type="http://schemas.openxmlformats.org/officeDocument/2006/relationships/tags" Target="../tags/tag873.xml"/><Relationship Id="rId10" Type="http://schemas.openxmlformats.org/officeDocument/2006/relationships/tags" Target="../tags/tag872.xml"/><Relationship Id="rId1" Type="http://schemas.openxmlformats.org/officeDocument/2006/relationships/tags" Target="../tags/tag866.xml"/></Relationships>
</file>

<file path=ppt/slides/_rels/slide72.xml.rels><?xml version="1.0" encoding="UTF-8" standalone="yes"?>
<Relationships xmlns="http://schemas.openxmlformats.org/package/2006/relationships"><Relationship Id="rId9" Type="http://schemas.openxmlformats.org/officeDocument/2006/relationships/tags" Target="../tags/tag880.xml"/><Relationship Id="rId8" Type="http://schemas.openxmlformats.org/officeDocument/2006/relationships/image" Target="../media/image49.jpeg"/><Relationship Id="rId7" Type="http://schemas.openxmlformats.org/officeDocument/2006/relationships/tags" Target="../tags/tag879.xml"/><Relationship Id="rId6" Type="http://schemas.openxmlformats.org/officeDocument/2006/relationships/image" Target="../media/image48.jpeg"/><Relationship Id="rId5" Type="http://schemas.openxmlformats.org/officeDocument/2006/relationships/tags" Target="../tags/tag878.xml"/><Relationship Id="rId4" Type="http://schemas.openxmlformats.org/officeDocument/2006/relationships/image" Target="../media/image10.png"/><Relationship Id="rId3" Type="http://schemas.openxmlformats.org/officeDocument/2006/relationships/tags" Target="../tags/tag877.xml"/><Relationship Id="rId2" Type="http://schemas.openxmlformats.org/officeDocument/2006/relationships/image" Target="../media/image9.png"/><Relationship Id="rId16" Type="http://schemas.openxmlformats.org/officeDocument/2006/relationships/notesSlide" Target="../notesSlides/notesSlide32.xml"/><Relationship Id="rId15" Type="http://schemas.openxmlformats.org/officeDocument/2006/relationships/slideLayout" Target="../slideLayouts/slideLayout24.xml"/><Relationship Id="rId14" Type="http://schemas.openxmlformats.org/officeDocument/2006/relationships/tags" Target="../tags/tag884.xml"/><Relationship Id="rId13" Type="http://schemas.openxmlformats.org/officeDocument/2006/relationships/tags" Target="../tags/tag883.xml"/><Relationship Id="rId12" Type="http://schemas.openxmlformats.org/officeDocument/2006/relationships/tags" Target="../tags/tag882.xml"/><Relationship Id="rId11" Type="http://schemas.openxmlformats.org/officeDocument/2006/relationships/tags" Target="../tags/tag881.xml"/><Relationship Id="rId10" Type="http://schemas.openxmlformats.org/officeDocument/2006/relationships/image" Target="../media/image50.jpeg"/><Relationship Id="rId1" Type="http://schemas.openxmlformats.org/officeDocument/2006/relationships/tags" Target="../tags/tag876.xml"/></Relationships>
</file>

<file path=ppt/slides/_rels/slide73.xml.rels><?xml version="1.0" encoding="UTF-8" standalone="yes"?>
<Relationships xmlns="http://schemas.openxmlformats.org/package/2006/relationships"><Relationship Id="rId9" Type="http://schemas.microsoft.com/office/2007/relationships/diagramDrawing" Target="../diagrams/drawing7.xml"/><Relationship Id="rId8" Type="http://schemas.openxmlformats.org/officeDocument/2006/relationships/diagramColors" Target="../diagrams/colors7.xml"/><Relationship Id="rId7" Type="http://schemas.openxmlformats.org/officeDocument/2006/relationships/diagramQuickStyle" Target="../diagrams/quickStyle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0.png"/><Relationship Id="rId3" Type="http://schemas.openxmlformats.org/officeDocument/2006/relationships/tags" Target="../tags/tag886.xml"/><Relationship Id="rId2" Type="http://schemas.openxmlformats.org/officeDocument/2006/relationships/image" Target="../media/image9.png"/><Relationship Id="rId13" Type="http://schemas.openxmlformats.org/officeDocument/2006/relationships/slideLayout" Target="../slideLayouts/slideLayout24.xml"/><Relationship Id="rId12" Type="http://schemas.openxmlformats.org/officeDocument/2006/relationships/tags" Target="../tags/tag889.xml"/><Relationship Id="rId11" Type="http://schemas.openxmlformats.org/officeDocument/2006/relationships/tags" Target="../tags/tag888.xml"/><Relationship Id="rId10" Type="http://schemas.openxmlformats.org/officeDocument/2006/relationships/tags" Target="../tags/tag887.xml"/><Relationship Id="rId1" Type="http://schemas.openxmlformats.org/officeDocument/2006/relationships/tags" Target="../tags/tag885.xml"/></Relationships>
</file>

<file path=ppt/slides/_rels/slide74.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894.xml"/><Relationship Id="rId6" Type="http://schemas.openxmlformats.org/officeDocument/2006/relationships/tags" Target="../tags/tag893.xml"/><Relationship Id="rId5" Type="http://schemas.openxmlformats.org/officeDocument/2006/relationships/tags" Target="../tags/tag892.xml"/><Relationship Id="rId4" Type="http://schemas.openxmlformats.org/officeDocument/2006/relationships/image" Target="../media/image10.png"/><Relationship Id="rId3" Type="http://schemas.openxmlformats.org/officeDocument/2006/relationships/tags" Target="../tags/tag891.xml"/><Relationship Id="rId2" Type="http://schemas.openxmlformats.org/officeDocument/2006/relationships/image" Target="../media/image9.png"/><Relationship Id="rId1" Type="http://schemas.openxmlformats.org/officeDocument/2006/relationships/tags" Target="../tags/tag890.xml"/></Relationships>
</file>

<file path=ppt/slides/_rels/slide75.xml.rels><?xml version="1.0" encoding="UTF-8" standalone="yes"?>
<Relationships xmlns="http://schemas.openxmlformats.org/package/2006/relationships"><Relationship Id="rId9" Type="http://schemas.openxmlformats.org/officeDocument/2006/relationships/tags" Target="../tags/tag901.xml"/><Relationship Id="rId8" Type="http://schemas.openxmlformats.org/officeDocument/2006/relationships/tags" Target="../tags/tag900.xml"/><Relationship Id="rId7" Type="http://schemas.openxmlformats.org/officeDocument/2006/relationships/tags" Target="../tags/tag899.xml"/><Relationship Id="rId6" Type="http://schemas.openxmlformats.org/officeDocument/2006/relationships/tags" Target="../tags/tag898.xml"/><Relationship Id="rId5" Type="http://schemas.openxmlformats.org/officeDocument/2006/relationships/tags" Target="../tags/tag897.xml"/><Relationship Id="rId4" Type="http://schemas.openxmlformats.org/officeDocument/2006/relationships/image" Target="../media/image10.png"/><Relationship Id="rId30" Type="http://schemas.openxmlformats.org/officeDocument/2006/relationships/slideLayout" Target="../slideLayouts/slideLayout24.xml"/><Relationship Id="rId3" Type="http://schemas.openxmlformats.org/officeDocument/2006/relationships/tags" Target="../tags/tag896.xml"/><Relationship Id="rId29" Type="http://schemas.openxmlformats.org/officeDocument/2006/relationships/tags" Target="../tags/tag919.xml"/><Relationship Id="rId28" Type="http://schemas.openxmlformats.org/officeDocument/2006/relationships/tags" Target="../tags/tag918.xml"/><Relationship Id="rId27" Type="http://schemas.openxmlformats.org/officeDocument/2006/relationships/tags" Target="../tags/tag917.xml"/><Relationship Id="rId26" Type="http://schemas.openxmlformats.org/officeDocument/2006/relationships/tags" Target="../tags/tag916.xml"/><Relationship Id="rId25" Type="http://schemas.openxmlformats.org/officeDocument/2006/relationships/tags" Target="../tags/tag915.xml"/><Relationship Id="rId24" Type="http://schemas.openxmlformats.org/officeDocument/2006/relationships/tags" Target="../tags/tag914.xml"/><Relationship Id="rId23" Type="http://schemas.openxmlformats.org/officeDocument/2006/relationships/tags" Target="../tags/tag913.xml"/><Relationship Id="rId22" Type="http://schemas.openxmlformats.org/officeDocument/2006/relationships/tags" Target="../tags/tag912.xml"/><Relationship Id="rId21" Type="http://schemas.openxmlformats.org/officeDocument/2006/relationships/tags" Target="../tags/tag911.xml"/><Relationship Id="rId20" Type="http://schemas.openxmlformats.org/officeDocument/2006/relationships/tags" Target="../tags/tag910.xml"/><Relationship Id="rId2" Type="http://schemas.openxmlformats.org/officeDocument/2006/relationships/image" Target="../media/image9.png"/><Relationship Id="rId19" Type="http://schemas.openxmlformats.org/officeDocument/2006/relationships/tags" Target="../tags/tag909.xml"/><Relationship Id="rId18" Type="http://schemas.openxmlformats.org/officeDocument/2006/relationships/tags" Target="../tags/tag908.xml"/><Relationship Id="rId17" Type="http://schemas.openxmlformats.org/officeDocument/2006/relationships/tags" Target="../tags/tag907.xml"/><Relationship Id="rId16" Type="http://schemas.openxmlformats.org/officeDocument/2006/relationships/tags" Target="../tags/tag906.xml"/><Relationship Id="rId15" Type="http://schemas.openxmlformats.org/officeDocument/2006/relationships/tags" Target="../tags/tag905.xml"/><Relationship Id="rId14" Type="http://schemas.openxmlformats.org/officeDocument/2006/relationships/tags" Target="../tags/tag904.xml"/><Relationship Id="rId13" Type="http://schemas.openxmlformats.org/officeDocument/2006/relationships/tags" Target="../tags/tag903.xml"/><Relationship Id="rId12" Type="http://schemas.openxmlformats.org/officeDocument/2006/relationships/image" Target="../media/image52.png"/><Relationship Id="rId11" Type="http://schemas.openxmlformats.org/officeDocument/2006/relationships/tags" Target="../tags/tag902.xml"/><Relationship Id="rId10" Type="http://schemas.openxmlformats.org/officeDocument/2006/relationships/image" Target="../media/image51.png"/><Relationship Id="rId1" Type="http://schemas.openxmlformats.org/officeDocument/2006/relationships/tags" Target="../tags/tag895.xml"/></Relationships>
</file>

<file path=ppt/slides/_rels/slide76.xml.rels><?xml version="1.0" encoding="UTF-8" standalone="yes"?>
<Relationships xmlns="http://schemas.openxmlformats.org/package/2006/relationships"><Relationship Id="rId9" Type="http://schemas.openxmlformats.org/officeDocument/2006/relationships/tags" Target="../tags/tag925.xml"/><Relationship Id="rId8" Type="http://schemas.openxmlformats.org/officeDocument/2006/relationships/tags" Target="../tags/tag924.xml"/><Relationship Id="rId7" Type="http://schemas.openxmlformats.org/officeDocument/2006/relationships/image" Target="../media/image53.jpeg"/><Relationship Id="rId6" Type="http://schemas.openxmlformats.org/officeDocument/2006/relationships/tags" Target="../tags/tag923.xml"/><Relationship Id="rId5" Type="http://schemas.openxmlformats.org/officeDocument/2006/relationships/tags" Target="../tags/tag922.xml"/><Relationship Id="rId4" Type="http://schemas.openxmlformats.org/officeDocument/2006/relationships/image" Target="../media/image10.png"/><Relationship Id="rId3" Type="http://schemas.openxmlformats.org/officeDocument/2006/relationships/tags" Target="../tags/tag921.xml"/><Relationship Id="rId2" Type="http://schemas.openxmlformats.org/officeDocument/2006/relationships/image" Target="../media/image9.png"/><Relationship Id="rId11" Type="http://schemas.openxmlformats.org/officeDocument/2006/relationships/slideLayout" Target="../slideLayouts/slideLayout24.xml"/><Relationship Id="rId10" Type="http://schemas.openxmlformats.org/officeDocument/2006/relationships/tags" Target="../tags/tag926.xml"/><Relationship Id="rId1" Type="http://schemas.openxmlformats.org/officeDocument/2006/relationships/tags" Target="../tags/tag920.xml"/></Relationships>
</file>

<file path=ppt/slides/_rels/slide77.xml.rels><?xml version="1.0" encoding="UTF-8" standalone="yes"?>
<Relationships xmlns="http://schemas.openxmlformats.org/package/2006/relationships"><Relationship Id="rId9" Type="http://schemas.openxmlformats.org/officeDocument/2006/relationships/tags" Target="../tags/tag933.xml"/><Relationship Id="rId8" Type="http://schemas.openxmlformats.org/officeDocument/2006/relationships/tags" Target="../tags/tag932.xml"/><Relationship Id="rId7" Type="http://schemas.openxmlformats.org/officeDocument/2006/relationships/tags" Target="../tags/tag931.xml"/><Relationship Id="rId6" Type="http://schemas.openxmlformats.org/officeDocument/2006/relationships/tags" Target="../tags/tag930.xml"/><Relationship Id="rId5" Type="http://schemas.openxmlformats.org/officeDocument/2006/relationships/tags" Target="../tags/tag929.xml"/><Relationship Id="rId4" Type="http://schemas.openxmlformats.org/officeDocument/2006/relationships/image" Target="../media/image10.png"/><Relationship Id="rId3" Type="http://schemas.openxmlformats.org/officeDocument/2006/relationships/tags" Target="../tags/tag928.xml"/><Relationship Id="rId2" Type="http://schemas.openxmlformats.org/officeDocument/2006/relationships/image" Target="../media/image9.png"/><Relationship Id="rId10" Type="http://schemas.openxmlformats.org/officeDocument/2006/relationships/slideLayout" Target="../slideLayouts/slideLayout24.xml"/><Relationship Id="rId1" Type="http://schemas.openxmlformats.org/officeDocument/2006/relationships/tags" Target="../tags/tag927.xml"/></Relationships>
</file>

<file path=ppt/slides/_rels/slide78.xml.rels><?xml version="1.0" encoding="UTF-8" standalone="yes"?>
<Relationships xmlns="http://schemas.openxmlformats.org/package/2006/relationships"><Relationship Id="rId9" Type="http://schemas.openxmlformats.org/officeDocument/2006/relationships/tags" Target="../tags/tag939.xml"/><Relationship Id="rId8" Type="http://schemas.openxmlformats.org/officeDocument/2006/relationships/tags" Target="../tags/tag938.xml"/><Relationship Id="rId7" Type="http://schemas.openxmlformats.org/officeDocument/2006/relationships/tags" Target="../tags/tag937.xml"/><Relationship Id="rId6" Type="http://schemas.openxmlformats.org/officeDocument/2006/relationships/image" Target="../media/image54.png"/><Relationship Id="rId5" Type="http://schemas.openxmlformats.org/officeDocument/2006/relationships/tags" Target="../tags/tag936.xml"/><Relationship Id="rId4" Type="http://schemas.openxmlformats.org/officeDocument/2006/relationships/image" Target="../media/image10.png"/><Relationship Id="rId3" Type="http://schemas.openxmlformats.org/officeDocument/2006/relationships/tags" Target="../tags/tag935.xml"/><Relationship Id="rId2" Type="http://schemas.openxmlformats.org/officeDocument/2006/relationships/image" Target="../media/image9.png"/><Relationship Id="rId11" Type="http://schemas.openxmlformats.org/officeDocument/2006/relationships/slideLayout" Target="../slideLayouts/slideLayout24.xml"/><Relationship Id="rId10" Type="http://schemas.openxmlformats.org/officeDocument/2006/relationships/tags" Target="../tags/tag940.xml"/><Relationship Id="rId1" Type="http://schemas.openxmlformats.org/officeDocument/2006/relationships/tags" Target="../tags/tag934.xml"/></Relationships>
</file>

<file path=ppt/slides/_rels/slide79.xml.rels><?xml version="1.0" encoding="UTF-8" standalone="yes"?>
<Relationships xmlns="http://schemas.openxmlformats.org/package/2006/relationships"><Relationship Id="rId9" Type="http://schemas.openxmlformats.org/officeDocument/2006/relationships/tags" Target="../tags/tag946.xml"/><Relationship Id="rId8" Type="http://schemas.openxmlformats.org/officeDocument/2006/relationships/tags" Target="../tags/tag945.xml"/><Relationship Id="rId7" Type="http://schemas.openxmlformats.org/officeDocument/2006/relationships/image" Target="../media/image55.png"/><Relationship Id="rId6" Type="http://schemas.openxmlformats.org/officeDocument/2006/relationships/tags" Target="../tags/tag944.xml"/><Relationship Id="rId5" Type="http://schemas.openxmlformats.org/officeDocument/2006/relationships/tags" Target="../tags/tag943.xml"/><Relationship Id="rId4" Type="http://schemas.openxmlformats.org/officeDocument/2006/relationships/image" Target="../media/image10.png"/><Relationship Id="rId3" Type="http://schemas.openxmlformats.org/officeDocument/2006/relationships/tags" Target="../tags/tag942.xml"/><Relationship Id="rId2" Type="http://schemas.openxmlformats.org/officeDocument/2006/relationships/image" Target="../media/image9.png"/><Relationship Id="rId14" Type="http://schemas.openxmlformats.org/officeDocument/2006/relationships/slideLayout" Target="../slideLayouts/slideLayout24.xml"/><Relationship Id="rId13" Type="http://schemas.openxmlformats.org/officeDocument/2006/relationships/tags" Target="../tags/tag950.xml"/><Relationship Id="rId12" Type="http://schemas.openxmlformats.org/officeDocument/2006/relationships/tags" Target="../tags/tag949.xml"/><Relationship Id="rId11" Type="http://schemas.openxmlformats.org/officeDocument/2006/relationships/tags" Target="../tags/tag948.xml"/><Relationship Id="rId10" Type="http://schemas.openxmlformats.org/officeDocument/2006/relationships/tags" Target="../tags/tag947.xml"/><Relationship Id="rId1" Type="http://schemas.openxmlformats.org/officeDocument/2006/relationships/tags" Target="../tags/tag941.xml"/></Relationships>
</file>

<file path=ppt/slides/_rels/slide8.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image" Target="../media/image2.svg"/><Relationship Id="rId5" Type="http://schemas.openxmlformats.org/officeDocument/2006/relationships/image" Target="../media/image10.png"/><Relationship Id="rId4" Type="http://schemas.openxmlformats.org/officeDocument/2006/relationships/tags" Target="../tags/tag142.xml"/><Relationship Id="rId3" Type="http://schemas.openxmlformats.org/officeDocument/2006/relationships/image" Target="../media/image1.svg"/><Relationship Id="rId2" Type="http://schemas.openxmlformats.org/officeDocument/2006/relationships/image" Target="../media/image9.png"/><Relationship Id="rId13" Type="http://schemas.openxmlformats.org/officeDocument/2006/relationships/notesSlide" Target="../notesSlides/notesSlide1.xml"/><Relationship Id="rId12" Type="http://schemas.openxmlformats.org/officeDocument/2006/relationships/slideLayout" Target="../slideLayouts/slideLayout24.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41.xml"/></Relationships>
</file>

<file path=ppt/slides/_rels/slide80.xml.rels><?xml version="1.0" encoding="UTF-8" standalone="yes"?>
<Relationships xmlns="http://schemas.openxmlformats.org/package/2006/relationships"><Relationship Id="rId9" Type="http://schemas.openxmlformats.org/officeDocument/2006/relationships/tags" Target="../tags/tag956.xml"/><Relationship Id="rId8" Type="http://schemas.openxmlformats.org/officeDocument/2006/relationships/tags" Target="../tags/tag955.xml"/><Relationship Id="rId7" Type="http://schemas.openxmlformats.org/officeDocument/2006/relationships/image" Target="../media/image56.png"/><Relationship Id="rId6" Type="http://schemas.openxmlformats.org/officeDocument/2006/relationships/tags" Target="../tags/tag954.xml"/><Relationship Id="rId5" Type="http://schemas.openxmlformats.org/officeDocument/2006/relationships/tags" Target="../tags/tag953.xml"/><Relationship Id="rId4" Type="http://schemas.openxmlformats.org/officeDocument/2006/relationships/image" Target="../media/image10.png"/><Relationship Id="rId3" Type="http://schemas.openxmlformats.org/officeDocument/2006/relationships/tags" Target="../tags/tag952.xml"/><Relationship Id="rId2" Type="http://schemas.openxmlformats.org/officeDocument/2006/relationships/image" Target="../media/image9.png"/><Relationship Id="rId12" Type="http://schemas.openxmlformats.org/officeDocument/2006/relationships/slideLayout" Target="../slideLayouts/slideLayout24.xml"/><Relationship Id="rId11" Type="http://schemas.openxmlformats.org/officeDocument/2006/relationships/tags" Target="../tags/tag958.xml"/><Relationship Id="rId10" Type="http://schemas.openxmlformats.org/officeDocument/2006/relationships/tags" Target="../tags/tag957.xml"/><Relationship Id="rId1" Type="http://schemas.openxmlformats.org/officeDocument/2006/relationships/tags" Target="../tags/tag951.xml"/></Relationships>
</file>

<file path=ppt/slides/_rels/slide81.xml.rels><?xml version="1.0" encoding="UTF-8" standalone="yes"?>
<Relationships xmlns="http://schemas.openxmlformats.org/package/2006/relationships"><Relationship Id="rId9" Type="http://schemas.openxmlformats.org/officeDocument/2006/relationships/tags" Target="../tags/tag965.xml"/><Relationship Id="rId8" Type="http://schemas.openxmlformats.org/officeDocument/2006/relationships/tags" Target="../tags/tag964.xml"/><Relationship Id="rId7" Type="http://schemas.openxmlformats.org/officeDocument/2006/relationships/tags" Target="../tags/tag963.xml"/><Relationship Id="rId6" Type="http://schemas.openxmlformats.org/officeDocument/2006/relationships/tags" Target="../tags/tag962.xml"/><Relationship Id="rId5" Type="http://schemas.openxmlformats.org/officeDocument/2006/relationships/tags" Target="../tags/tag961.xml"/><Relationship Id="rId4" Type="http://schemas.openxmlformats.org/officeDocument/2006/relationships/image" Target="../media/image10.png"/><Relationship Id="rId3" Type="http://schemas.openxmlformats.org/officeDocument/2006/relationships/tags" Target="../tags/tag960.xml"/><Relationship Id="rId2" Type="http://schemas.openxmlformats.org/officeDocument/2006/relationships/image" Target="../media/image9.png"/><Relationship Id="rId12" Type="http://schemas.openxmlformats.org/officeDocument/2006/relationships/slideLayout" Target="../slideLayouts/slideLayout24.xml"/><Relationship Id="rId11" Type="http://schemas.openxmlformats.org/officeDocument/2006/relationships/tags" Target="../tags/tag967.xml"/><Relationship Id="rId10" Type="http://schemas.openxmlformats.org/officeDocument/2006/relationships/tags" Target="../tags/tag966.xml"/><Relationship Id="rId1" Type="http://schemas.openxmlformats.org/officeDocument/2006/relationships/tags" Target="../tags/tag959.xml"/></Relationships>
</file>

<file path=ppt/slides/_rels/slide82.xml.rels><?xml version="1.0" encoding="UTF-8" standalone="yes"?>
<Relationships xmlns="http://schemas.openxmlformats.org/package/2006/relationships"><Relationship Id="rId9" Type="http://schemas.openxmlformats.org/officeDocument/2006/relationships/image" Target="../media/image60.wmf"/><Relationship Id="rId8" Type="http://schemas.openxmlformats.org/officeDocument/2006/relationships/image" Target="../media/image59.png"/><Relationship Id="rId7" Type="http://schemas.openxmlformats.org/officeDocument/2006/relationships/image" Target="../media/image58.png"/><Relationship Id="rId6" Type="http://schemas.openxmlformats.org/officeDocument/2006/relationships/image" Target="../media/image57.wmf"/><Relationship Id="rId5" Type="http://schemas.openxmlformats.org/officeDocument/2006/relationships/tags" Target="../tags/tag970.xml"/><Relationship Id="rId4" Type="http://schemas.openxmlformats.org/officeDocument/2006/relationships/image" Target="../media/image10.png"/><Relationship Id="rId3" Type="http://schemas.openxmlformats.org/officeDocument/2006/relationships/tags" Target="../tags/tag969.xml"/><Relationship Id="rId23" Type="http://schemas.openxmlformats.org/officeDocument/2006/relationships/slideLayout" Target="../slideLayouts/slideLayout24.xml"/><Relationship Id="rId22" Type="http://schemas.openxmlformats.org/officeDocument/2006/relationships/tags" Target="../tags/tag975.xml"/><Relationship Id="rId21" Type="http://schemas.openxmlformats.org/officeDocument/2006/relationships/tags" Target="../tags/tag974.xml"/><Relationship Id="rId20" Type="http://schemas.openxmlformats.org/officeDocument/2006/relationships/tags" Target="../tags/tag973.xml"/><Relationship Id="rId2" Type="http://schemas.openxmlformats.org/officeDocument/2006/relationships/image" Target="../media/image9.png"/><Relationship Id="rId19" Type="http://schemas.microsoft.com/office/2007/relationships/diagramDrawing" Target="../diagrams/drawing8.xml"/><Relationship Id="rId18" Type="http://schemas.openxmlformats.org/officeDocument/2006/relationships/diagramColors" Target="../diagrams/colors8.xml"/><Relationship Id="rId17" Type="http://schemas.openxmlformats.org/officeDocument/2006/relationships/diagramQuickStyle" Target="../diagrams/quickStyle8.xml"/><Relationship Id="rId16" Type="http://schemas.openxmlformats.org/officeDocument/2006/relationships/diagramLayout" Target="../diagrams/layout8.xml"/><Relationship Id="rId15" Type="http://schemas.openxmlformats.org/officeDocument/2006/relationships/diagramData" Target="../diagrams/data8.xml"/><Relationship Id="rId14" Type="http://schemas.openxmlformats.org/officeDocument/2006/relationships/tags" Target="../tags/tag972.xml"/><Relationship Id="rId13" Type="http://schemas.openxmlformats.org/officeDocument/2006/relationships/tags" Target="../tags/tag971.xml"/><Relationship Id="rId12" Type="http://schemas.openxmlformats.org/officeDocument/2006/relationships/image" Target="../media/image63.wmf"/><Relationship Id="rId11" Type="http://schemas.openxmlformats.org/officeDocument/2006/relationships/image" Target="../media/image62.wmf"/><Relationship Id="rId10" Type="http://schemas.openxmlformats.org/officeDocument/2006/relationships/image" Target="../media/image61.jpeg"/><Relationship Id="rId1" Type="http://schemas.openxmlformats.org/officeDocument/2006/relationships/tags" Target="../tags/tag968.xml"/></Relationships>
</file>

<file path=ppt/slides/_rels/slide83.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981.xml"/><Relationship Id="rId7" Type="http://schemas.openxmlformats.org/officeDocument/2006/relationships/tags" Target="../tags/tag980.xml"/><Relationship Id="rId6" Type="http://schemas.openxmlformats.org/officeDocument/2006/relationships/tags" Target="../tags/tag979.xml"/><Relationship Id="rId5" Type="http://schemas.openxmlformats.org/officeDocument/2006/relationships/tags" Target="../tags/tag978.xml"/><Relationship Id="rId4" Type="http://schemas.openxmlformats.org/officeDocument/2006/relationships/image" Target="../media/image10.png"/><Relationship Id="rId3" Type="http://schemas.openxmlformats.org/officeDocument/2006/relationships/tags" Target="../tags/tag977.xml"/><Relationship Id="rId2" Type="http://schemas.openxmlformats.org/officeDocument/2006/relationships/image" Target="../media/image9.png"/><Relationship Id="rId1" Type="http://schemas.openxmlformats.org/officeDocument/2006/relationships/tags" Target="../tags/tag976.xml"/></Relationships>
</file>

<file path=ppt/slides/_rels/slide84.xml.rels><?xml version="1.0" encoding="UTF-8" standalone="yes"?>
<Relationships xmlns="http://schemas.openxmlformats.org/package/2006/relationships"><Relationship Id="rId9" Type="http://schemas.openxmlformats.org/officeDocument/2006/relationships/tags" Target="../tags/tag988.xml"/><Relationship Id="rId8" Type="http://schemas.openxmlformats.org/officeDocument/2006/relationships/tags" Target="../tags/tag987.xml"/><Relationship Id="rId7" Type="http://schemas.openxmlformats.org/officeDocument/2006/relationships/tags" Target="../tags/tag986.xml"/><Relationship Id="rId6" Type="http://schemas.openxmlformats.org/officeDocument/2006/relationships/tags" Target="../tags/tag985.xml"/><Relationship Id="rId5" Type="http://schemas.openxmlformats.org/officeDocument/2006/relationships/tags" Target="../tags/tag984.xml"/><Relationship Id="rId4" Type="http://schemas.openxmlformats.org/officeDocument/2006/relationships/image" Target="../media/image10.png"/><Relationship Id="rId3" Type="http://schemas.openxmlformats.org/officeDocument/2006/relationships/tags" Target="../tags/tag983.xml"/><Relationship Id="rId21" Type="http://schemas.openxmlformats.org/officeDocument/2006/relationships/slideLayout" Target="../slideLayouts/slideLayout24.xml"/><Relationship Id="rId20" Type="http://schemas.openxmlformats.org/officeDocument/2006/relationships/tags" Target="../tags/tag999.xml"/><Relationship Id="rId2" Type="http://schemas.openxmlformats.org/officeDocument/2006/relationships/image" Target="../media/image9.png"/><Relationship Id="rId19" Type="http://schemas.openxmlformats.org/officeDocument/2006/relationships/tags" Target="../tags/tag998.xml"/><Relationship Id="rId18" Type="http://schemas.openxmlformats.org/officeDocument/2006/relationships/tags" Target="../tags/tag997.xml"/><Relationship Id="rId17" Type="http://schemas.openxmlformats.org/officeDocument/2006/relationships/tags" Target="../tags/tag996.xml"/><Relationship Id="rId16" Type="http://schemas.openxmlformats.org/officeDocument/2006/relationships/tags" Target="../tags/tag995.xml"/><Relationship Id="rId15" Type="http://schemas.openxmlformats.org/officeDocument/2006/relationships/tags" Target="../tags/tag994.xml"/><Relationship Id="rId14" Type="http://schemas.openxmlformats.org/officeDocument/2006/relationships/tags" Target="../tags/tag993.xml"/><Relationship Id="rId13" Type="http://schemas.openxmlformats.org/officeDocument/2006/relationships/tags" Target="../tags/tag992.xml"/><Relationship Id="rId12" Type="http://schemas.openxmlformats.org/officeDocument/2006/relationships/tags" Target="../tags/tag991.xml"/><Relationship Id="rId11" Type="http://schemas.openxmlformats.org/officeDocument/2006/relationships/tags" Target="../tags/tag990.xml"/><Relationship Id="rId10" Type="http://schemas.openxmlformats.org/officeDocument/2006/relationships/tags" Target="../tags/tag989.xml"/><Relationship Id="rId1" Type="http://schemas.openxmlformats.org/officeDocument/2006/relationships/tags" Target="../tags/tag982.xml"/></Relationships>
</file>

<file path=ppt/slides/_rels/slide85.xml.rels><?xml version="1.0" encoding="UTF-8" standalone="yes"?>
<Relationships xmlns="http://schemas.openxmlformats.org/package/2006/relationships"><Relationship Id="rId9" Type="http://schemas.openxmlformats.org/officeDocument/2006/relationships/tags" Target="../tags/tag1006.xml"/><Relationship Id="rId8" Type="http://schemas.openxmlformats.org/officeDocument/2006/relationships/tags" Target="../tags/tag1005.xml"/><Relationship Id="rId7" Type="http://schemas.openxmlformats.org/officeDocument/2006/relationships/tags" Target="../tags/tag1004.xml"/><Relationship Id="rId6" Type="http://schemas.openxmlformats.org/officeDocument/2006/relationships/tags" Target="../tags/tag1003.xml"/><Relationship Id="rId5" Type="http://schemas.openxmlformats.org/officeDocument/2006/relationships/tags" Target="../tags/tag1002.xml"/><Relationship Id="rId4" Type="http://schemas.openxmlformats.org/officeDocument/2006/relationships/image" Target="../media/image10.png"/><Relationship Id="rId3" Type="http://schemas.openxmlformats.org/officeDocument/2006/relationships/tags" Target="../tags/tag1001.xml"/><Relationship Id="rId23" Type="http://schemas.openxmlformats.org/officeDocument/2006/relationships/notesSlide" Target="../notesSlides/notesSlide33.xml"/><Relationship Id="rId22" Type="http://schemas.openxmlformats.org/officeDocument/2006/relationships/slideLayout" Target="../slideLayouts/slideLayout24.xml"/><Relationship Id="rId21" Type="http://schemas.openxmlformats.org/officeDocument/2006/relationships/tags" Target="../tags/tag1018.xml"/><Relationship Id="rId20" Type="http://schemas.openxmlformats.org/officeDocument/2006/relationships/tags" Target="../tags/tag1017.xml"/><Relationship Id="rId2" Type="http://schemas.openxmlformats.org/officeDocument/2006/relationships/image" Target="../media/image9.png"/><Relationship Id="rId19" Type="http://schemas.openxmlformats.org/officeDocument/2006/relationships/tags" Target="../tags/tag1016.xml"/><Relationship Id="rId18" Type="http://schemas.openxmlformats.org/officeDocument/2006/relationships/tags" Target="../tags/tag1015.xml"/><Relationship Id="rId17" Type="http://schemas.openxmlformats.org/officeDocument/2006/relationships/tags" Target="../tags/tag1014.xml"/><Relationship Id="rId16" Type="http://schemas.openxmlformats.org/officeDocument/2006/relationships/tags" Target="../tags/tag1013.xml"/><Relationship Id="rId15" Type="http://schemas.openxmlformats.org/officeDocument/2006/relationships/tags" Target="../tags/tag1012.xml"/><Relationship Id="rId14" Type="http://schemas.openxmlformats.org/officeDocument/2006/relationships/tags" Target="../tags/tag1011.xml"/><Relationship Id="rId13" Type="http://schemas.openxmlformats.org/officeDocument/2006/relationships/tags" Target="../tags/tag1010.xml"/><Relationship Id="rId12" Type="http://schemas.openxmlformats.org/officeDocument/2006/relationships/tags" Target="../tags/tag1009.xml"/><Relationship Id="rId11" Type="http://schemas.openxmlformats.org/officeDocument/2006/relationships/tags" Target="../tags/tag1008.xml"/><Relationship Id="rId10" Type="http://schemas.openxmlformats.org/officeDocument/2006/relationships/tags" Target="../tags/tag1007.xml"/><Relationship Id="rId1" Type="http://schemas.openxmlformats.org/officeDocument/2006/relationships/tags" Target="../tags/tag1000.xml"/></Relationships>
</file>

<file path=ppt/slides/_rels/slide86.xml.rels><?xml version="1.0" encoding="UTF-8" standalone="yes"?>
<Relationships xmlns="http://schemas.openxmlformats.org/package/2006/relationships"><Relationship Id="rId9" Type="http://schemas.openxmlformats.org/officeDocument/2006/relationships/tags" Target="../tags/tag1025.xml"/><Relationship Id="rId8" Type="http://schemas.openxmlformats.org/officeDocument/2006/relationships/tags" Target="../tags/tag1024.xml"/><Relationship Id="rId7" Type="http://schemas.openxmlformats.org/officeDocument/2006/relationships/tags" Target="../tags/tag1023.xml"/><Relationship Id="rId6" Type="http://schemas.openxmlformats.org/officeDocument/2006/relationships/tags" Target="../tags/tag1022.xml"/><Relationship Id="rId5" Type="http://schemas.openxmlformats.org/officeDocument/2006/relationships/tags" Target="../tags/tag1021.xml"/><Relationship Id="rId4" Type="http://schemas.openxmlformats.org/officeDocument/2006/relationships/image" Target="../media/image10.png"/><Relationship Id="rId3" Type="http://schemas.openxmlformats.org/officeDocument/2006/relationships/tags" Target="../tags/tag1020.xml"/><Relationship Id="rId23" Type="http://schemas.openxmlformats.org/officeDocument/2006/relationships/notesSlide" Target="../notesSlides/notesSlide34.xml"/><Relationship Id="rId22" Type="http://schemas.openxmlformats.org/officeDocument/2006/relationships/slideLayout" Target="../slideLayouts/slideLayout24.xml"/><Relationship Id="rId21" Type="http://schemas.openxmlformats.org/officeDocument/2006/relationships/tags" Target="../tags/tag1037.xml"/><Relationship Id="rId20" Type="http://schemas.openxmlformats.org/officeDocument/2006/relationships/tags" Target="../tags/tag1036.xml"/><Relationship Id="rId2" Type="http://schemas.openxmlformats.org/officeDocument/2006/relationships/image" Target="../media/image9.png"/><Relationship Id="rId19" Type="http://schemas.openxmlformats.org/officeDocument/2006/relationships/tags" Target="../tags/tag1035.xml"/><Relationship Id="rId18" Type="http://schemas.openxmlformats.org/officeDocument/2006/relationships/tags" Target="../tags/tag1034.xml"/><Relationship Id="rId17" Type="http://schemas.openxmlformats.org/officeDocument/2006/relationships/tags" Target="../tags/tag1033.xml"/><Relationship Id="rId16" Type="http://schemas.openxmlformats.org/officeDocument/2006/relationships/tags" Target="../tags/tag1032.xml"/><Relationship Id="rId15" Type="http://schemas.openxmlformats.org/officeDocument/2006/relationships/tags" Target="../tags/tag1031.xml"/><Relationship Id="rId14" Type="http://schemas.openxmlformats.org/officeDocument/2006/relationships/tags" Target="../tags/tag1030.xml"/><Relationship Id="rId13" Type="http://schemas.openxmlformats.org/officeDocument/2006/relationships/tags" Target="../tags/tag1029.xml"/><Relationship Id="rId12" Type="http://schemas.openxmlformats.org/officeDocument/2006/relationships/tags" Target="../tags/tag1028.xml"/><Relationship Id="rId11" Type="http://schemas.openxmlformats.org/officeDocument/2006/relationships/tags" Target="../tags/tag1027.xml"/><Relationship Id="rId10" Type="http://schemas.openxmlformats.org/officeDocument/2006/relationships/tags" Target="../tags/tag1026.xml"/><Relationship Id="rId1" Type="http://schemas.openxmlformats.org/officeDocument/2006/relationships/tags" Target="../tags/tag1019.xml"/></Relationships>
</file>

<file path=ppt/slides/_rels/slide87.xml.rels><?xml version="1.0" encoding="UTF-8" standalone="yes"?>
<Relationships xmlns="http://schemas.openxmlformats.org/package/2006/relationships"><Relationship Id="rId9" Type="http://schemas.openxmlformats.org/officeDocument/2006/relationships/tags" Target="../tags/tag1044.xml"/><Relationship Id="rId8" Type="http://schemas.openxmlformats.org/officeDocument/2006/relationships/tags" Target="../tags/tag1043.xml"/><Relationship Id="rId7" Type="http://schemas.openxmlformats.org/officeDocument/2006/relationships/tags" Target="../tags/tag1042.xml"/><Relationship Id="rId6" Type="http://schemas.openxmlformats.org/officeDocument/2006/relationships/tags" Target="../tags/tag1041.xml"/><Relationship Id="rId5" Type="http://schemas.openxmlformats.org/officeDocument/2006/relationships/tags" Target="../tags/tag1040.xml"/><Relationship Id="rId4" Type="http://schemas.openxmlformats.org/officeDocument/2006/relationships/image" Target="../media/image10.png"/><Relationship Id="rId3" Type="http://schemas.openxmlformats.org/officeDocument/2006/relationships/tags" Target="../tags/tag1039.xml"/><Relationship Id="rId23" Type="http://schemas.openxmlformats.org/officeDocument/2006/relationships/notesSlide" Target="../notesSlides/notesSlide35.xml"/><Relationship Id="rId22" Type="http://schemas.openxmlformats.org/officeDocument/2006/relationships/slideLayout" Target="../slideLayouts/slideLayout24.xml"/><Relationship Id="rId21" Type="http://schemas.openxmlformats.org/officeDocument/2006/relationships/tags" Target="../tags/tag1056.xml"/><Relationship Id="rId20" Type="http://schemas.openxmlformats.org/officeDocument/2006/relationships/tags" Target="../tags/tag1055.xml"/><Relationship Id="rId2" Type="http://schemas.openxmlformats.org/officeDocument/2006/relationships/image" Target="../media/image9.png"/><Relationship Id="rId19" Type="http://schemas.openxmlformats.org/officeDocument/2006/relationships/tags" Target="../tags/tag1054.xml"/><Relationship Id="rId18" Type="http://schemas.openxmlformats.org/officeDocument/2006/relationships/tags" Target="../tags/tag1053.xml"/><Relationship Id="rId17" Type="http://schemas.openxmlformats.org/officeDocument/2006/relationships/tags" Target="../tags/tag1052.xml"/><Relationship Id="rId16" Type="http://schemas.openxmlformats.org/officeDocument/2006/relationships/tags" Target="../tags/tag1051.xml"/><Relationship Id="rId15" Type="http://schemas.openxmlformats.org/officeDocument/2006/relationships/tags" Target="../tags/tag1050.xml"/><Relationship Id="rId14" Type="http://schemas.openxmlformats.org/officeDocument/2006/relationships/tags" Target="../tags/tag1049.xml"/><Relationship Id="rId13" Type="http://schemas.openxmlformats.org/officeDocument/2006/relationships/tags" Target="../tags/tag1048.xml"/><Relationship Id="rId12" Type="http://schemas.openxmlformats.org/officeDocument/2006/relationships/tags" Target="../tags/tag1047.xml"/><Relationship Id="rId11" Type="http://schemas.openxmlformats.org/officeDocument/2006/relationships/tags" Target="../tags/tag1046.xml"/><Relationship Id="rId10" Type="http://schemas.openxmlformats.org/officeDocument/2006/relationships/tags" Target="../tags/tag1045.xml"/><Relationship Id="rId1" Type="http://schemas.openxmlformats.org/officeDocument/2006/relationships/tags" Target="../tags/tag1038.xml"/></Relationships>
</file>

<file path=ppt/slides/_rels/slide88.xml.rels><?xml version="1.0" encoding="UTF-8" standalone="yes"?>
<Relationships xmlns="http://schemas.openxmlformats.org/package/2006/relationships"><Relationship Id="rId9" Type="http://schemas.openxmlformats.org/officeDocument/2006/relationships/tags" Target="../tags/tag1063.xml"/><Relationship Id="rId8" Type="http://schemas.openxmlformats.org/officeDocument/2006/relationships/tags" Target="../tags/tag1062.xml"/><Relationship Id="rId7" Type="http://schemas.openxmlformats.org/officeDocument/2006/relationships/tags" Target="../tags/tag1061.xml"/><Relationship Id="rId6" Type="http://schemas.openxmlformats.org/officeDocument/2006/relationships/tags" Target="../tags/tag1060.xml"/><Relationship Id="rId5" Type="http://schemas.openxmlformats.org/officeDocument/2006/relationships/tags" Target="../tags/tag1059.xml"/><Relationship Id="rId4" Type="http://schemas.openxmlformats.org/officeDocument/2006/relationships/image" Target="../media/image10.png"/><Relationship Id="rId3" Type="http://schemas.openxmlformats.org/officeDocument/2006/relationships/tags" Target="../tags/tag1058.xml"/><Relationship Id="rId23" Type="http://schemas.openxmlformats.org/officeDocument/2006/relationships/notesSlide" Target="../notesSlides/notesSlide36.xml"/><Relationship Id="rId22" Type="http://schemas.openxmlformats.org/officeDocument/2006/relationships/slideLayout" Target="../slideLayouts/slideLayout24.xml"/><Relationship Id="rId21" Type="http://schemas.openxmlformats.org/officeDocument/2006/relationships/tags" Target="../tags/tag1075.xml"/><Relationship Id="rId20" Type="http://schemas.openxmlformats.org/officeDocument/2006/relationships/tags" Target="../tags/tag1074.xml"/><Relationship Id="rId2" Type="http://schemas.openxmlformats.org/officeDocument/2006/relationships/image" Target="../media/image9.png"/><Relationship Id="rId19" Type="http://schemas.openxmlformats.org/officeDocument/2006/relationships/tags" Target="../tags/tag1073.xml"/><Relationship Id="rId18" Type="http://schemas.openxmlformats.org/officeDocument/2006/relationships/tags" Target="../tags/tag1072.xml"/><Relationship Id="rId17" Type="http://schemas.openxmlformats.org/officeDocument/2006/relationships/tags" Target="../tags/tag1071.xml"/><Relationship Id="rId16" Type="http://schemas.openxmlformats.org/officeDocument/2006/relationships/tags" Target="../tags/tag1070.xml"/><Relationship Id="rId15" Type="http://schemas.openxmlformats.org/officeDocument/2006/relationships/tags" Target="../tags/tag1069.xml"/><Relationship Id="rId14" Type="http://schemas.openxmlformats.org/officeDocument/2006/relationships/tags" Target="../tags/tag1068.xml"/><Relationship Id="rId13" Type="http://schemas.openxmlformats.org/officeDocument/2006/relationships/tags" Target="../tags/tag1067.xml"/><Relationship Id="rId12" Type="http://schemas.openxmlformats.org/officeDocument/2006/relationships/tags" Target="../tags/tag1066.xml"/><Relationship Id="rId11" Type="http://schemas.openxmlformats.org/officeDocument/2006/relationships/tags" Target="../tags/tag1065.xml"/><Relationship Id="rId10" Type="http://schemas.openxmlformats.org/officeDocument/2006/relationships/tags" Target="../tags/tag1064.xml"/><Relationship Id="rId1" Type="http://schemas.openxmlformats.org/officeDocument/2006/relationships/tags" Target="../tags/tag1057.xml"/></Relationships>
</file>

<file path=ppt/slides/_rels/slide89.xml.rels><?xml version="1.0" encoding="UTF-8" standalone="yes"?>
<Relationships xmlns="http://schemas.openxmlformats.org/package/2006/relationships"><Relationship Id="rId9" Type="http://schemas.openxmlformats.org/officeDocument/2006/relationships/tags" Target="../tags/tag1082.xml"/><Relationship Id="rId8" Type="http://schemas.openxmlformats.org/officeDocument/2006/relationships/tags" Target="../tags/tag1081.xml"/><Relationship Id="rId7" Type="http://schemas.openxmlformats.org/officeDocument/2006/relationships/tags" Target="../tags/tag1080.xml"/><Relationship Id="rId6" Type="http://schemas.openxmlformats.org/officeDocument/2006/relationships/tags" Target="../tags/tag1079.xml"/><Relationship Id="rId5" Type="http://schemas.openxmlformats.org/officeDocument/2006/relationships/tags" Target="../tags/tag1078.xml"/><Relationship Id="rId4" Type="http://schemas.openxmlformats.org/officeDocument/2006/relationships/image" Target="../media/image10.png"/><Relationship Id="rId3" Type="http://schemas.openxmlformats.org/officeDocument/2006/relationships/tags" Target="../tags/tag1077.xml"/><Relationship Id="rId22" Type="http://schemas.openxmlformats.org/officeDocument/2006/relationships/notesSlide" Target="../notesSlides/notesSlide37.xml"/><Relationship Id="rId21" Type="http://schemas.openxmlformats.org/officeDocument/2006/relationships/slideLayout" Target="../slideLayouts/slideLayout24.xml"/><Relationship Id="rId20" Type="http://schemas.openxmlformats.org/officeDocument/2006/relationships/tags" Target="../tags/tag1093.xml"/><Relationship Id="rId2" Type="http://schemas.openxmlformats.org/officeDocument/2006/relationships/image" Target="../media/image9.png"/><Relationship Id="rId19" Type="http://schemas.openxmlformats.org/officeDocument/2006/relationships/tags" Target="../tags/tag1092.xml"/><Relationship Id="rId18" Type="http://schemas.openxmlformats.org/officeDocument/2006/relationships/tags" Target="../tags/tag1091.xml"/><Relationship Id="rId17" Type="http://schemas.openxmlformats.org/officeDocument/2006/relationships/tags" Target="../tags/tag1090.xml"/><Relationship Id="rId16" Type="http://schemas.openxmlformats.org/officeDocument/2006/relationships/tags" Target="../tags/tag1089.xml"/><Relationship Id="rId15" Type="http://schemas.openxmlformats.org/officeDocument/2006/relationships/tags" Target="../tags/tag1088.xml"/><Relationship Id="rId14" Type="http://schemas.openxmlformats.org/officeDocument/2006/relationships/tags" Target="../tags/tag1087.xml"/><Relationship Id="rId13" Type="http://schemas.openxmlformats.org/officeDocument/2006/relationships/tags" Target="../tags/tag1086.xml"/><Relationship Id="rId12" Type="http://schemas.openxmlformats.org/officeDocument/2006/relationships/tags" Target="../tags/tag1085.xml"/><Relationship Id="rId11" Type="http://schemas.openxmlformats.org/officeDocument/2006/relationships/tags" Target="../tags/tag1084.xml"/><Relationship Id="rId10" Type="http://schemas.openxmlformats.org/officeDocument/2006/relationships/tags" Target="../tags/tag1083.xml"/><Relationship Id="rId1" Type="http://schemas.openxmlformats.org/officeDocument/2006/relationships/tags" Target="../tags/tag1076.xml"/></Relationships>
</file>

<file path=ppt/slides/_rels/slide9.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tags" Target="../tags/tag150.xml"/><Relationship Id="rId4"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tags" Target="../tags/tag149.xml"/><Relationship Id="rId12" Type="http://schemas.openxmlformats.org/officeDocument/2006/relationships/notesSlide" Target="../notesSlides/notesSlide2.xml"/><Relationship Id="rId11" Type="http://schemas.openxmlformats.org/officeDocument/2006/relationships/slideLayout" Target="../slideLayouts/slideLayout24.xml"/><Relationship Id="rId10" Type="http://schemas.openxmlformats.org/officeDocument/2006/relationships/tags" Target="../tags/tag153.xml"/><Relationship Id="rId1" Type="http://schemas.openxmlformats.org/officeDocument/2006/relationships/tags" Target="../tags/tag148.xml"/></Relationships>
</file>

<file path=ppt/slides/_rels/slide90.xml.rels><?xml version="1.0" encoding="UTF-8" standalone="yes"?>
<Relationships xmlns="http://schemas.openxmlformats.org/package/2006/relationships"><Relationship Id="rId9" Type="http://schemas.openxmlformats.org/officeDocument/2006/relationships/tags" Target="../tags/tag1100.xml"/><Relationship Id="rId8" Type="http://schemas.openxmlformats.org/officeDocument/2006/relationships/tags" Target="../tags/tag1099.xml"/><Relationship Id="rId7" Type="http://schemas.openxmlformats.org/officeDocument/2006/relationships/tags" Target="../tags/tag1098.xml"/><Relationship Id="rId6" Type="http://schemas.openxmlformats.org/officeDocument/2006/relationships/tags" Target="../tags/tag1097.xml"/><Relationship Id="rId5" Type="http://schemas.openxmlformats.org/officeDocument/2006/relationships/tags" Target="../tags/tag1096.xml"/><Relationship Id="rId4" Type="http://schemas.openxmlformats.org/officeDocument/2006/relationships/image" Target="../media/image10.png"/><Relationship Id="rId33" Type="http://schemas.openxmlformats.org/officeDocument/2006/relationships/notesSlide" Target="../notesSlides/notesSlide38.xml"/><Relationship Id="rId32" Type="http://schemas.openxmlformats.org/officeDocument/2006/relationships/slideLayout" Target="../slideLayouts/slideLayout24.xml"/><Relationship Id="rId31" Type="http://schemas.openxmlformats.org/officeDocument/2006/relationships/tags" Target="../tags/tag1121.xml"/><Relationship Id="rId30" Type="http://schemas.openxmlformats.org/officeDocument/2006/relationships/tags" Target="../tags/tag1120.xml"/><Relationship Id="rId3" Type="http://schemas.openxmlformats.org/officeDocument/2006/relationships/tags" Target="../tags/tag1095.xml"/><Relationship Id="rId29" Type="http://schemas.openxmlformats.org/officeDocument/2006/relationships/tags" Target="../tags/tag1119.xml"/><Relationship Id="rId28" Type="http://schemas.openxmlformats.org/officeDocument/2006/relationships/tags" Target="../tags/tag1118.xml"/><Relationship Id="rId27" Type="http://schemas.openxmlformats.org/officeDocument/2006/relationships/tags" Target="../tags/tag1117.xml"/><Relationship Id="rId26" Type="http://schemas.openxmlformats.org/officeDocument/2006/relationships/tags" Target="../tags/tag1116.xml"/><Relationship Id="rId25" Type="http://schemas.openxmlformats.org/officeDocument/2006/relationships/tags" Target="../tags/tag1115.xml"/><Relationship Id="rId24" Type="http://schemas.openxmlformats.org/officeDocument/2006/relationships/tags" Target="../tags/tag1114.xml"/><Relationship Id="rId23" Type="http://schemas.openxmlformats.org/officeDocument/2006/relationships/tags" Target="../tags/tag1113.xml"/><Relationship Id="rId22" Type="http://schemas.openxmlformats.org/officeDocument/2006/relationships/tags" Target="../tags/tag1112.xml"/><Relationship Id="rId21" Type="http://schemas.openxmlformats.org/officeDocument/2006/relationships/tags" Target="../tags/tag1111.xml"/><Relationship Id="rId20" Type="http://schemas.openxmlformats.org/officeDocument/2006/relationships/image" Target="../media/image64.jpeg"/><Relationship Id="rId2" Type="http://schemas.openxmlformats.org/officeDocument/2006/relationships/image" Target="../media/image9.png"/><Relationship Id="rId19" Type="http://schemas.openxmlformats.org/officeDocument/2006/relationships/tags" Target="../tags/tag1110.xml"/><Relationship Id="rId18" Type="http://schemas.openxmlformats.org/officeDocument/2006/relationships/tags" Target="../tags/tag1109.xml"/><Relationship Id="rId17" Type="http://schemas.openxmlformats.org/officeDocument/2006/relationships/tags" Target="../tags/tag1108.xml"/><Relationship Id="rId16" Type="http://schemas.openxmlformats.org/officeDocument/2006/relationships/tags" Target="../tags/tag1107.xml"/><Relationship Id="rId15" Type="http://schemas.openxmlformats.org/officeDocument/2006/relationships/tags" Target="../tags/tag1106.xml"/><Relationship Id="rId14" Type="http://schemas.openxmlformats.org/officeDocument/2006/relationships/tags" Target="../tags/tag1105.xml"/><Relationship Id="rId13" Type="http://schemas.openxmlformats.org/officeDocument/2006/relationships/tags" Target="../tags/tag1104.xml"/><Relationship Id="rId12" Type="http://schemas.openxmlformats.org/officeDocument/2006/relationships/tags" Target="../tags/tag1103.xml"/><Relationship Id="rId11" Type="http://schemas.openxmlformats.org/officeDocument/2006/relationships/tags" Target="../tags/tag1102.xml"/><Relationship Id="rId10" Type="http://schemas.openxmlformats.org/officeDocument/2006/relationships/tags" Target="../tags/tag1101.xml"/><Relationship Id="rId1" Type="http://schemas.openxmlformats.org/officeDocument/2006/relationships/tags" Target="../tags/tag1094.xml"/></Relationships>
</file>

<file path=ppt/slides/_rels/slide91.xml.rels><?xml version="1.0" encoding="UTF-8" standalone="yes"?>
<Relationships xmlns="http://schemas.openxmlformats.org/package/2006/relationships"><Relationship Id="rId9" Type="http://schemas.microsoft.com/office/2007/relationships/diagramDrawing" Target="../diagrams/drawing9.xml"/><Relationship Id="rId8" Type="http://schemas.openxmlformats.org/officeDocument/2006/relationships/diagramColors" Target="../diagrams/colors9.xml"/><Relationship Id="rId7" Type="http://schemas.openxmlformats.org/officeDocument/2006/relationships/diagramQuickStyle" Target="../diagrams/quickStyle9.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0.png"/><Relationship Id="rId3" Type="http://schemas.openxmlformats.org/officeDocument/2006/relationships/tags" Target="../tags/tag1123.xml"/><Relationship Id="rId2" Type="http://schemas.openxmlformats.org/officeDocument/2006/relationships/image" Target="../media/image9.png"/><Relationship Id="rId18" Type="http://schemas.openxmlformats.org/officeDocument/2006/relationships/slideLayout" Target="../slideLayouts/slideLayout24.xml"/><Relationship Id="rId17" Type="http://schemas.openxmlformats.org/officeDocument/2006/relationships/tags" Target="../tags/tag1130.xml"/><Relationship Id="rId16" Type="http://schemas.openxmlformats.org/officeDocument/2006/relationships/tags" Target="../tags/tag1129.xml"/><Relationship Id="rId15" Type="http://schemas.openxmlformats.org/officeDocument/2006/relationships/tags" Target="../tags/tag1128.xml"/><Relationship Id="rId14" Type="http://schemas.openxmlformats.org/officeDocument/2006/relationships/tags" Target="../tags/tag1127.xml"/><Relationship Id="rId13" Type="http://schemas.openxmlformats.org/officeDocument/2006/relationships/tags" Target="../tags/tag1126.xml"/><Relationship Id="rId12" Type="http://schemas.openxmlformats.org/officeDocument/2006/relationships/tags" Target="../tags/tag1125.xml"/><Relationship Id="rId11" Type="http://schemas.openxmlformats.org/officeDocument/2006/relationships/hyperlink" Target="../AppData/Administrator/Local%20Settings/Temporary%20Internet%20Files/OLK70/Project%20Quartly%20Review%20%20-%2020090330.ppt#-1,11,Slide%2011" TargetMode="External"/><Relationship Id="rId10" Type="http://schemas.openxmlformats.org/officeDocument/2006/relationships/tags" Target="../tags/tag1124.xml"/><Relationship Id="rId1" Type="http://schemas.openxmlformats.org/officeDocument/2006/relationships/tags" Target="../tags/tag1122.xml"/></Relationships>
</file>

<file path=ppt/slides/_rels/slide9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1136.xml"/><Relationship Id="rId7" Type="http://schemas.openxmlformats.org/officeDocument/2006/relationships/tags" Target="../tags/tag1135.xml"/><Relationship Id="rId6" Type="http://schemas.openxmlformats.org/officeDocument/2006/relationships/tags" Target="../tags/tag1134.xml"/><Relationship Id="rId5" Type="http://schemas.openxmlformats.org/officeDocument/2006/relationships/tags" Target="../tags/tag1133.xml"/><Relationship Id="rId4" Type="http://schemas.openxmlformats.org/officeDocument/2006/relationships/image" Target="../media/image10.png"/><Relationship Id="rId3" Type="http://schemas.openxmlformats.org/officeDocument/2006/relationships/tags" Target="../tags/tag1132.xml"/><Relationship Id="rId2" Type="http://schemas.openxmlformats.org/officeDocument/2006/relationships/image" Target="../media/image9.png"/><Relationship Id="rId1" Type="http://schemas.openxmlformats.org/officeDocument/2006/relationships/tags" Target="../tags/tag1131.xml"/></Relationships>
</file>

<file path=ppt/slides/_rels/slide93.xml.rels><?xml version="1.0" encoding="UTF-8" standalone="yes"?>
<Relationships xmlns="http://schemas.openxmlformats.org/package/2006/relationships"><Relationship Id="rId9" Type="http://schemas.openxmlformats.org/officeDocument/2006/relationships/tags" Target="../tags/tag1143.xml"/><Relationship Id="rId8" Type="http://schemas.openxmlformats.org/officeDocument/2006/relationships/tags" Target="../tags/tag1142.xml"/><Relationship Id="rId7" Type="http://schemas.openxmlformats.org/officeDocument/2006/relationships/tags" Target="../tags/tag1141.xml"/><Relationship Id="rId6" Type="http://schemas.openxmlformats.org/officeDocument/2006/relationships/tags" Target="../tags/tag1140.xml"/><Relationship Id="rId5" Type="http://schemas.openxmlformats.org/officeDocument/2006/relationships/tags" Target="../tags/tag1139.xml"/><Relationship Id="rId4" Type="http://schemas.openxmlformats.org/officeDocument/2006/relationships/image" Target="../media/image10.png"/><Relationship Id="rId3" Type="http://schemas.openxmlformats.org/officeDocument/2006/relationships/tags" Target="../tags/tag1138.xml"/><Relationship Id="rId21" Type="http://schemas.openxmlformats.org/officeDocument/2006/relationships/notesSlide" Target="../notesSlides/notesSlide39.xml"/><Relationship Id="rId20" Type="http://schemas.openxmlformats.org/officeDocument/2006/relationships/slideLayout" Target="../slideLayouts/slideLayout24.xml"/><Relationship Id="rId2" Type="http://schemas.openxmlformats.org/officeDocument/2006/relationships/image" Target="../media/image9.png"/><Relationship Id="rId19" Type="http://schemas.openxmlformats.org/officeDocument/2006/relationships/tags" Target="../tags/tag1153.xml"/><Relationship Id="rId18" Type="http://schemas.openxmlformats.org/officeDocument/2006/relationships/tags" Target="../tags/tag1152.xml"/><Relationship Id="rId17" Type="http://schemas.openxmlformats.org/officeDocument/2006/relationships/tags" Target="../tags/tag1151.xml"/><Relationship Id="rId16" Type="http://schemas.openxmlformats.org/officeDocument/2006/relationships/tags" Target="../tags/tag1150.xml"/><Relationship Id="rId15" Type="http://schemas.openxmlformats.org/officeDocument/2006/relationships/tags" Target="../tags/tag1149.xml"/><Relationship Id="rId14" Type="http://schemas.openxmlformats.org/officeDocument/2006/relationships/tags" Target="../tags/tag1148.xml"/><Relationship Id="rId13" Type="http://schemas.openxmlformats.org/officeDocument/2006/relationships/tags" Target="../tags/tag1147.xml"/><Relationship Id="rId12" Type="http://schemas.openxmlformats.org/officeDocument/2006/relationships/tags" Target="../tags/tag1146.xml"/><Relationship Id="rId11" Type="http://schemas.openxmlformats.org/officeDocument/2006/relationships/tags" Target="../tags/tag1145.xml"/><Relationship Id="rId10" Type="http://schemas.openxmlformats.org/officeDocument/2006/relationships/tags" Target="../tags/tag1144.xml"/><Relationship Id="rId1" Type="http://schemas.openxmlformats.org/officeDocument/2006/relationships/tags" Target="../tags/tag1137.xml"/></Relationships>
</file>

<file path=ppt/slides/_rels/slide94.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1158.xml"/><Relationship Id="rId6" Type="http://schemas.openxmlformats.org/officeDocument/2006/relationships/tags" Target="../tags/tag1157.xml"/><Relationship Id="rId5" Type="http://schemas.openxmlformats.org/officeDocument/2006/relationships/tags" Target="../tags/tag1156.xml"/><Relationship Id="rId4" Type="http://schemas.openxmlformats.org/officeDocument/2006/relationships/image" Target="../media/image10.png"/><Relationship Id="rId3" Type="http://schemas.openxmlformats.org/officeDocument/2006/relationships/tags" Target="../tags/tag1155.xml"/><Relationship Id="rId2" Type="http://schemas.openxmlformats.org/officeDocument/2006/relationships/image" Target="../media/image9.png"/><Relationship Id="rId1" Type="http://schemas.openxmlformats.org/officeDocument/2006/relationships/tags" Target="../tags/tag1154.xml"/></Relationships>
</file>

<file path=ppt/slides/_rels/slide95.xml.rels><?xml version="1.0" encoding="UTF-8" standalone="yes"?>
<Relationships xmlns="http://schemas.openxmlformats.org/package/2006/relationships"><Relationship Id="rId9" Type="http://schemas.openxmlformats.org/officeDocument/2006/relationships/tags" Target="../tags/tag1164.xml"/><Relationship Id="rId8" Type="http://schemas.openxmlformats.org/officeDocument/2006/relationships/tags" Target="../tags/tag1163.xml"/><Relationship Id="rId7" Type="http://schemas.openxmlformats.org/officeDocument/2006/relationships/tags" Target="../tags/tag1162.xml"/><Relationship Id="rId6" Type="http://schemas.openxmlformats.org/officeDocument/2006/relationships/tags" Target="../tags/tag1161.xml"/><Relationship Id="rId5" Type="http://schemas.openxmlformats.org/officeDocument/2006/relationships/image" Target="../media/image65.png"/><Relationship Id="rId4" Type="http://schemas.openxmlformats.org/officeDocument/2006/relationships/image" Target="../media/image10.png"/><Relationship Id="rId3" Type="http://schemas.openxmlformats.org/officeDocument/2006/relationships/tags" Target="../tags/tag1160.xml"/><Relationship Id="rId2" Type="http://schemas.openxmlformats.org/officeDocument/2006/relationships/image" Target="../media/image9.png"/><Relationship Id="rId11" Type="http://schemas.openxmlformats.org/officeDocument/2006/relationships/notesSlide" Target="../notesSlides/notesSlide40.xml"/><Relationship Id="rId10" Type="http://schemas.openxmlformats.org/officeDocument/2006/relationships/slideLayout" Target="../slideLayouts/slideLayout24.xml"/><Relationship Id="rId1" Type="http://schemas.openxmlformats.org/officeDocument/2006/relationships/tags" Target="../tags/tag1159.xml"/></Relationships>
</file>

<file path=ppt/slides/_rels/slide96.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tags" Target="../tags/tag1168.xml"/><Relationship Id="rId7" Type="http://schemas.openxmlformats.org/officeDocument/2006/relationships/tags" Target="../tags/tag1167.xml"/><Relationship Id="rId6" Type="http://schemas.openxmlformats.org/officeDocument/2006/relationships/image" Target="../media/image67.GIF"/><Relationship Id="rId5" Type="http://schemas.openxmlformats.org/officeDocument/2006/relationships/image" Target="../media/image66.png"/><Relationship Id="rId4" Type="http://schemas.openxmlformats.org/officeDocument/2006/relationships/image" Target="../media/image10.png"/><Relationship Id="rId3" Type="http://schemas.openxmlformats.org/officeDocument/2006/relationships/tags" Target="../tags/tag1166.xml"/><Relationship Id="rId2" Type="http://schemas.openxmlformats.org/officeDocument/2006/relationships/image" Target="../media/image9.png"/><Relationship Id="rId10" Type="http://schemas.openxmlformats.org/officeDocument/2006/relationships/notesSlide" Target="../notesSlides/notesSlide41.xml"/><Relationship Id="rId1" Type="http://schemas.openxmlformats.org/officeDocument/2006/relationships/tags" Target="../tags/tag116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7"/>
          <p:cNvSpPr txBox="1"/>
          <p:nvPr/>
        </p:nvSpPr>
        <p:spPr>
          <a:xfrm>
            <a:off x="1703513" y="4874676"/>
            <a:ext cx="986167" cy="338554"/>
          </a:xfrm>
          <a:prstGeom prst="rect">
            <a:avLst/>
          </a:prstGeom>
          <a:noFill/>
        </p:spPr>
        <p:txBody>
          <a:bodyPr wrap="none" rtlCol="0">
            <a:spAutoFit/>
          </a:bodyPr>
          <a:p>
            <a:r>
              <a:rPr lang="en-US" altLang="zh-CN" sz="1600" b="1" dirty="0"/>
              <a:t>17/04/01</a:t>
            </a:r>
            <a:endParaRPr lang="zh-CN" altLang="en-US" sz="1600" b="1" dirty="0"/>
          </a:p>
        </p:txBody>
      </p:sp>
      <p:cxnSp>
        <p:nvCxnSpPr>
          <p:cNvPr id="4" name="直接连接符 3"/>
          <p:cNvCxnSpPr/>
          <p:nvPr>
            <p:custDataLst>
              <p:tags r:id="rId1"/>
            </p:custDataLst>
          </p:nvPr>
        </p:nvCxnSpPr>
        <p:spPr>
          <a:xfrm flipH="1">
            <a:off x="1218912" y="1480340"/>
            <a:ext cx="2800985"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标题 1"/>
          <p:cNvSpPr/>
          <p:nvPr>
            <p:custDataLst>
              <p:tags r:id="rId2"/>
            </p:custDataLst>
          </p:nvPr>
        </p:nvSpPr>
        <p:spPr>
          <a:xfrm>
            <a:off x="1219200" y="1894205"/>
            <a:ext cx="5797550" cy="1828800"/>
          </a:xfrm>
          <a:prstGeom prst="rect">
            <a:avLst/>
          </a:prstGeom>
        </p:spPr>
        <p:txBody>
          <a:bodyPr vert="horz" wrap="square" lIns="0" tIns="0" rIns="0" bIns="0" rtlCol="0" anchor="ctr"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4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marL="0" indent="0" algn="l">
              <a:lnSpc>
                <a:spcPct val="100000"/>
              </a:lnSpc>
              <a:spcBef>
                <a:spcPts val="0"/>
              </a:spcBef>
              <a:spcAft>
                <a:spcPts val="0"/>
              </a:spcAft>
              <a:buSzPct val="100000"/>
              <a:buNone/>
            </a:pPr>
            <a:r>
              <a:rPr lang="zh-CN" altLang="en-US" sz="4400" dirty="0">
                <a:solidFill>
                  <a:schemeClr val="dk1">
                    <a:lumMod val="85000"/>
                    <a:lumOff val="15000"/>
                  </a:schemeClr>
                </a:solidFill>
              </a:rPr>
              <a:t>如何做一名有领导力</a:t>
            </a:r>
            <a:endParaRPr lang="zh-CN" altLang="en-US" sz="4400" dirty="0">
              <a:solidFill>
                <a:schemeClr val="dk1">
                  <a:lumMod val="85000"/>
                  <a:lumOff val="15000"/>
                </a:schemeClr>
              </a:solidFill>
            </a:endParaRPr>
          </a:p>
          <a:p>
            <a:pPr marL="0" indent="0" algn="l">
              <a:lnSpc>
                <a:spcPct val="100000"/>
              </a:lnSpc>
              <a:spcBef>
                <a:spcPts val="0"/>
              </a:spcBef>
              <a:spcAft>
                <a:spcPts val="0"/>
              </a:spcAft>
              <a:buSzPct val="100000"/>
              <a:buNone/>
            </a:pPr>
            <a:r>
              <a:rPr lang="zh-CN" altLang="en-US" sz="4400" dirty="0">
                <a:solidFill>
                  <a:schemeClr val="dk1">
                    <a:lumMod val="85000"/>
                    <a:lumOff val="15000"/>
                  </a:schemeClr>
                </a:solidFill>
              </a:rPr>
              <a:t>的安全管理人员</a:t>
            </a:r>
            <a:endParaRPr lang="zh-CN" altLang="en-US" sz="4400" dirty="0">
              <a:solidFill>
                <a:schemeClr val="dk1">
                  <a:lumMod val="85000"/>
                  <a:lumOff val="15000"/>
                </a:schemeClr>
              </a:solidFill>
            </a:endParaRPr>
          </a:p>
        </p:txBody>
      </p:sp>
      <p:sp>
        <p:nvSpPr>
          <p:cNvPr id="11" name="副标题 2"/>
          <p:cNvSpPr/>
          <p:nvPr>
            <p:custDataLst>
              <p:tags r:id="rId3"/>
            </p:custDataLst>
          </p:nvPr>
        </p:nvSpPr>
        <p:spPr>
          <a:xfrm>
            <a:off x="1218912" y="4254653"/>
            <a:ext cx="4826635" cy="708979"/>
          </a:xfrm>
          <a:prstGeom prst="rect">
            <a:avLst/>
          </a:prstGeom>
        </p:spPr>
        <p:txBody>
          <a:bodyPr vert="horz" wrap="square" lIns="0" tIns="0" rIns="0" bIns="0" rtlCol="0" anchor="ctr" anchorCtr="0">
            <a:normAutofit/>
          </a:bodyPr>
          <a:lstStyle>
            <a:lvl1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kumimoji="0" lang="zh-CN" altLang="en-US" sz="22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lnSpc>
                <a:spcPct val="120000"/>
              </a:lnSpc>
              <a:spcBef>
                <a:spcPts val="0"/>
              </a:spcBef>
              <a:spcAft>
                <a:spcPts val="0"/>
              </a:spcAft>
              <a:buSzPct val="100000"/>
              <a:buNone/>
            </a:pPr>
            <a:r>
              <a:rPr lang="zh-CN" altLang="en-US" sz="2200" dirty="0">
                <a:solidFill>
                  <a:schemeClr val="dk1">
                    <a:lumMod val="65000"/>
                    <a:lumOff val="35000"/>
                  </a:schemeClr>
                </a:solidFill>
              </a:rPr>
              <a:t>有感领导</a:t>
            </a:r>
            <a:endParaRPr lang="zh-CN" altLang="en-US" sz="2200" dirty="0">
              <a:solidFill>
                <a:schemeClr val="dk1">
                  <a:lumMod val="65000"/>
                  <a:lumOff val="35000"/>
                </a:schemeClr>
              </a:solidFill>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1471910" y="6137910"/>
            <a:ext cx="720090" cy="720090"/>
          </a:xfrm>
          <a:prstGeom prst="rect">
            <a:avLst/>
          </a:prstGeom>
        </p:spPr>
      </p:pic>
      <p:pic>
        <p:nvPicPr>
          <p:cNvPr id="6"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0" y="6137910"/>
            <a:ext cx="720090" cy="720090"/>
          </a:xfrm>
          <a:prstGeom prst="rect">
            <a:avLst/>
          </a:prstGeom>
        </p:spPr>
      </p:pic>
      <p:sp>
        <p:nvSpPr>
          <p:cNvPr id="3" name="文本框 2"/>
          <p:cNvSpPr txBox="1"/>
          <p:nvPr>
            <p:custDataLst>
              <p:tags r:id="rId8"/>
            </p:custDataLst>
          </p:nvPr>
        </p:nvSpPr>
        <p:spPr>
          <a:xfrm>
            <a:off x="457204"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9"/>
            </p:custDataLst>
          </p:nvPr>
        </p:nvSpPr>
        <p:spPr>
          <a:xfrm>
            <a:off x="3047976" y="2438420"/>
            <a:ext cx="6096038" cy="243841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通过以上例子的理解：安全领导可以初步定义为——————</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“通过引导、说服、指示 和/或者做出榜样使他人免遭危险或伤害的人”</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10"/>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6" name="图形 2"/>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3" name="文本框 2"/>
          <p:cNvSpPr txBox="1"/>
          <p:nvPr>
            <p:custDataLst>
              <p:tags r:id="rId6"/>
            </p:custDataLst>
          </p:nvPr>
        </p:nvSpPr>
        <p:spPr>
          <a:xfrm>
            <a:off x="457204"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7"/>
            </p:custDataLst>
          </p:nvPr>
        </p:nvSpPr>
        <p:spPr>
          <a:xfrm>
            <a:off x="3047976" y="2438420"/>
            <a:ext cx="6096038" cy="243841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那么，如何知道自己是否是一个合格的安全领导？</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p:txBody>
      </p:sp>
    </p:spTree>
    <p:custDataLst>
      <p:tags r:id="rId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0"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2" name="灯片编号占位符 4"/>
          <p:cNvSpPr>
            <a:spLocks noGrp="1"/>
          </p:cNvSpPr>
          <p:nvPr>
            <p:custDataLst>
              <p:tags r:id="rId5"/>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3171D35-CC7E-44C8-8ECE-AAAA88E334CB}"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2"/>
          <p:cNvSpPr>
            <a:spLocks noGrp="1" noChangeArrowheads="1"/>
          </p:cNvSpPr>
          <p:nvPr/>
        </p:nvSpPr>
        <p:spPr bwMode="auto">
          <a:xfrm>
            <a:off x="4038600" y="7620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rgbClr val="FF0000"/>
                </a:solidFill>
                <a:latin typeface="幼圆" panose="02010509060101010101" pitchFamily="49" charset="-122"/>
                <a:ea typeface="幼圆" panose="02010509060101010101" pitchFamily="49" charset="-122"/>
              </a:rPr>
              <a:t>管理人员的安全领导力</a:t>
            </a:r>
            <a:endParaRPr lang="zh-CN" altLang="en-US" sz="3200">
              <a:solidFill>
                <a:srgbClr val="FF0000"/>
              </a:solidFill>
              <a:latin typeface="幼圆" panose="02010509060101010101" pitchFamily="49" charset="-122"/>
              <a:ea typeface="幼圆" panose="02010509060101010101" pitchFamily="49" charset="-122"/>
            </a:endParaRPr>
          </a:p>
        </p:txBody>
      </p:sp>
      <p:sp>
        <p:nvSpPr>
          <p:cNvPr id="4" name="Rectangle 4"/>
          <p:cNvSpPr>
            <a:spLocks noGrp="1" noChangeArrowheads="1"/>
          </p:cNvSpPr>
          <p:nvPr/>
        </p:nvSpPr>
        <p:spPr>
          <a:xfrm>
            <a:off x="1992314" y="1214438"/>
            <a:ext cx="8245475" cy="56435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5600" indent="-355600">
              <a:buNone/>
            </a:pPr>
            <a:r>
              <a:rPr lang="zh-CN" altLang="en-US" b="1" u="sng">
                <a:solidFill>
                  <a:schemeClr val="dk1"/>
                </a:solidFill>
                <a:latin typeface="幼圆" panose="02010509060101010101" pitchFamily="49" charset="-122"/>
                <a:ea typeface="幼圆" panose="02010509060101010101" pitchFamily="49" charset="-122"/>
              </a:rPr>
              <a:t>如果你做到下面的这些方面，你应该可以成为一个安全的领导者</a:t>
            </a:r>
            <a:r>
              <a:rPr lang="zh-CN" altLang="en-US" b="1">
                <a:solidFill>
                  <a:schemeClr val="dk1"/>
                </a:solidFill>
                <a:latin typeface="幼圆" panose="02010509060101010101" pitchFamily="49" charset="-122"/>
                <a:ea typeface="幼圆" panose="02010509060101010101" pitchFamily="49" charset="-122"/>
              </a:rPr>
              <a:t>：</a:t>
            </a:r>
            <a:endParaRPr lang="zh-CN" altLang="en-US" b="1">
              <a:solidFill>
                <a:schemeClr val="dk1"/>
              </a:solidFill>
              <a:latin typeface="幼圆" panose="02010509060101010101" pitchFamily="49" charset="-122"/>
              <a:ea typeface="幼圆" panose="02010509060101010101" pitchFamily="49" charset="-122"/>
            </a:endParaRPr>
          </a:p>
          <a:p>
            <a:pPr marL="355600" indent="-355600">
              <a:lnSpc>
                <a:spcPct val="130000"/>
              </a:lnSpc>
              <a:buFont typeface="Wingdings" panose="05000000000000000000" pitchFamily="2" charset="2"/>
              <a:buChar char="l"/>
            </a:pPr>
            <a:r>
              <a:rPr lang="zh-CN" altLang="en-US" sz="2400">
                <a:solidFill>
                  <a:schemeClr val="dk1"/>
                </a:solidFill>
                <a:latin typeface="幼圆" panose="02010509060101010101" pitchFamily="49" charset="-122"/>
                <a:ea typeface="幼圆" panose="02010509060101010101" pitchFamily="49" charset="-122"/>
              </a:rPr>
              <a:t>展示你对你的安全职责有很高的兴趣和热心。</a:t>
            </a:r>
            <a:endParaRPr lang="zh-CN" altLang="en-US" sz="2400">
              <a:solidFill>
                <a:schemeClr val="dk1"/>
              </a:solidFill>
              <a:latin typeface="幼圆" panose="02010509060101010101" pitchFamily="49" charset="-122"/>
              <a:ea typeface="幼圆" panose="02010509060101010101" pitchFamily="49" charset="-122"/>
            </a:endParaRPr>
          </a:p>
          <a:p>
            <a:pPr marL="355600" indent="-355600">
              <a:lnSpc>
                <a:spcPct val="130000"/>
              </a:lnSpc>
              <a:buFont typeface="Wingdings" panose="05000000000000000000" pitchFamily="2" charset="2"/>
              <a:buChar char="l"/>
            </a:pPr>
            <a:r>
              <a:rPr lang="zh-CN" altLang="en-US" sz="2400">
                <a:solidFill>
                  <a:schemeClr val="dk1"/>
                </a:solidFill>
                <a:latin typeface="幼圆" panose="02010509060101010101" pitchFamily="49" charset="-122"/>
                <a:ea typeface="幼圆" panose="02010509060101010101" pitchFamily="49" charset="-122"/>
              </a:rPr>
              <a:t>在关注安全系统和人员福利方面用语言和行动（言行）展示坚定的信念。</a:t>
            </a:r>
            <a:endParaRPr lang="zh-CN" altLang="en-US" sz="2400">
              <a:solidFill>
                <a:schemeClr val="dk1"/>
              </a:solidFill>
              <a:latin typeface="幼圆" panose="02010509060101010101" pitchFamily="49" charset="-122"/>
              <a:ea typeface="幼圆" panose="02010509060101010101" pitchFamily="49" charset="-122"/>
            </a:endParaRPr>
          </a:p>
          <a:p>
            <a:pPr marL="355600" indent="-355600">
              <a:lnSpc>
                <a:spcPct val="130000"/>
              </a:lnSpc>
              <a:buFont typeface="Wingdings" panose="05000000000000000000" pitchFamily="2" charset="2"/>
              <a:buChar char="l"/>
            </a:pPr>
            <a:r>
              <a:rPr lang="zh-CN" altLang="en-US" sz="2400">
                <a:solidFill>
                  <a:schemeClr val="dk1"/>
                </a:solidFill>
                <a:latin typeface="幼圆" panose="02010509060101010101" pitchFamily="49" charset="-122"/>
                <a:ea typeface="幼圆" panose="02010509060101010101" pitchFamily="49" charset="-122"/>
              </a:rPr>
              <a:t>使周围的人能够感受到你对安全的热情，让他们感受到你不能接受在你的工作现场发生人员伤害，你对安全的承诺不仅仅是因为公司政策，而是因为你对人员安全的关注</a:t>
            </a:r>
            <a:endParaRPr lang="zh-CN" altLang="en-US" sz="2400">
              <a:solidFill>
                <a:schemeClr val="dk1"/>
              </a:solidFill>
              <a:latin typeface="幼圆" panose="02010509060101010101" pitchFamily="49" charset="-122"/>
              <a:ea typeface="幼圆" panose="02010509060101010101" pitchFamily="49" charset="-122"/>
            </a:endParaRPr>
          </a:p>
          <a:p>
            <a:pPr marL="355600" indent="-355600">
              <a:lnSpc>
                <a:spcPct val="130000"/>
              </a:lnSpc>
              <a:buFont typeface="Wingdings" panose="05000000000000000000" pitchFamily="2" charset="2"/>
              <a:buChar char="l"/>
            </a:pPr>
            <a:r>
              <a:rPr lang="zh-CN" altLang="en-US" sz="2400">
                <a:solidFill>
                  <a:schemeClr val="dk1"/>
                </a:solidFill>
                <a:latin typeface="幼圆" panose="02010509060101010101" pitchFamily="49" charset="-122"/>
                <a:ea typeface="幼圆" panose="02010509060101010101" pitchFamily="49" charset="-122"/>
              </a:rPr>
              <a:t>和生产和维修工作一样，花尽可能多的时间去提高安全绩效。</a:t>
            </a:r>
            <a:endParaRPr lang="zh-CN" altLang="en-US" sz="2400">
              <a:solidFill>
                <a:schemeClr val="dk1"/>
              </a:solidFill>
              <a:latin typeface="幼圆" panose="02010509060101010101" pitchFamily="49" charset="-122"/>
              <a:ea typeface="幼圆" panose="02010509060101010101" pitchFamily="49" charset="-122"/>
            </a:endParaRPr>
          </a:p>
        </p:txBody>
      </p:sp>
      <p:sp>
        <p:nvSpPr>
          <p:cNvPr id="7" name="矩形 6"/>
          <p:cNvSpPr/>
          <p:nvPr>
            <p:custDataLst>
              <p:tags r:id="rId6"/>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7"/>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8"/>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0"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2" name="灯片编号占位符 4"/>
          <p:cNvSpPr>
            <a:spLocks noGrp="1"/>
          </p:cNvSpPr>
          <p:nvPr>
            <p:custDataLst>
              <p:tags r:id="rId5"/>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9F8FAF7-1F5F-4E88-81D8-9B6163BDE6EB}"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2"/>
          <p:cNvSpPr>
            <a:spLocks noGrp="1" noChangeArrowheads="1"/>
          </p:cNvSpPr>
          <p:nvPr/>
        </p:nvSpPr>
        <p:spPr bwMode="auto">
          <a:xfrm>
            <a:off x="4038600" y="7620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rgbClr val="FF0000"/>
                </a:solidFill>
                <a:latin typeface="幼圆" panose="02010509060101010101" pitchFamily="49" charset="-122"/>
                <a:ea typeface="幼圆" panose="02010509060101010101" pitchFamily="49" charset="-122"/>
              </a:rPr>
              <a:t>管理人员的安全领导力</a:t>
            </a:r>
            <a:endParaRPr lang="zh-CN" altLang="en-US" sz="3200">
              <a:solidFill>
                <a:srgbClr val="FF0000"/>
              </a:solidFill>
              <a:latin typeface="幼圆" panose="02010509060101010101" pitchFamily="49" charset="-122"/>
              <a:ea typeface="幼圆" panose="02010509060101010101" pitchFamily="49" charset="-122"/>
            </a:endParaRPr>
          </a:p>
        </p:txBody>
      </p:sp>
      <p:sp>
        <p:nvSpPr>
          <p:cNvPr id="4" name="Rectangle 4"/>
          <p:cNvSpPr>
            <a:spLocks noGrp="1" noChangeArrowheads="1"/>
          </p:cNvSpPr>
          <p:nvPr/>
        </p:nvSpPr>
        <p:spPr>
          <a:xfrm>
            <a:off x="1703388" y="1268414"/>
            <a:ext cx="8532812" cy="58054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eaLnBrk="1" hangingPunct="1">
              <a:buFontTx/>
              <a:buNone/>
            </a:pPr>
            <a:r>
              <a:rPr lang="zh-CN" altLang="en-US" sz="3200" b="1" u="sng">
                <a:solidFill>
                  <a:schemeClr val="dk1"/>
                </a:solidFill>
                <a:latin typeface="幼圆" panose="02010509060101010101" pitchFamily="49" charset="-122"/>
                <a:ea typeface="幼圆" panose="02010509060101010101" pitchFamily="49" charset="-122"/>
                <a:cs typeface="幼圆" panose="02010509060101010101" pitchFamily="49" charset="-122"/>
              </a:rPr>
              <a:t>如果你做到下面的这些方面，你应该可以成为一个安全的领导者</a:t>
            </a: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a:t>
            </a:r>
            <a:endPar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lnSpc>
                <a:spcPct val="125000"/>
              </a:lnSpc>
              <a:buFont typeface="Wingdings" panose="05000000000000000000" pitchFamily="2" charset="2"/>
              <a:buChar char="l"/>
            </a:pPr>
            <a:r>
              <a:rPr lang="zh-CN" altLang="en-US" sz="2400">
                <a:solidFill>
                  <a:schemeClr val="dk1"/>
                </a:solidFill>
                <a:latin typeface="幼圆" panose="02010509060101010101" pitchFamily="49" charset="-122"/>
                <a:ea typeface="幼圆" panose="02010509060101010101" pitchFamily="49" charset="-122"/>
                <a:cs typeface="幼圆" panose="02010509060101010101" pitchFamily="49" charset="-122"/>
              </a:rPr>
              <a:t>当出于为了节省费用和时间的原因而影响安全政策和程序得到执行时，要采取坚定的措施，不能铤而走险。</a:t>
            </a:r>
            <a:endParaRPr lang="zh-CN" altLang="en-US" sz="24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lnSpc>
                <a:spcPct val="125000"/>
              </a:lnSpc>
              <a:buFont typeface="Wingdings" panose="05000000000000000000" pitchFamily="2" charset="2"/>
              <a:buChar char="l"/>
            </a:pPr>
            <a:r>
              <a:rPr lang="zh-CN" altLang="en-US" sz="2400">
                <a:solidFill>
                  <a:schemeClr val="dk1"/>
                </a:solidFill>
                <a:latin typeface="幼圆" panose="02010509060101010101" pitchFamily="49" charset="-122"/>
                <a:ea typeface="幼圆" panose="02010509060101010101" pitchFamily="49" charset="-122"/>
                <a:cs typeface="幼圆" panose="02010509060101010101" pitchFamily="49" charset="-122"/>
              </a:rPr>
              <a:t>当别人有不安全的行为时，不惧怕、不局促，敢于上前阻止和进言</a:t>
            </a:r>
            <a:endParaRPr lang="zh-CN" altLang="en-US" sz="24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lnSpc>
                <a:spcPct val="125000"/>
              </a:lnSpc>
              <a:buFont typeface="Wingdings" panose="05000000000000000000" pitchFamily="2" charset="2"/>
              <a:buChar char="l"/>
            </a:pPr>
            <a:r>
              <a:rPr lang="zh-CN" altLang="en-US" sz="2400">
                <a:solidFill>
                  <a:schemeClr val="dk1"/>
                </a:solidFill>
                <a:latin typeface="幼圆" panose="02010509060101010101" pitchFamily="49" charset="-122"/>
                <a:ea typeface="幼圆" panose="02010509060101010101" pitchFamily="49" charset="-122"/>
                <a:cs typeface="幼圆" panose="02010509060101010101" pitchFamily="49" charset="-122"/>
              </a:rPr>
              <a:t> 安排必要的时间参与安全活动、安全会议和审核</a:t>
            </a:r>
            <a:endParaRPr lang="zh-CN" altLang="en-US" sz="24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lnSpc>
                <a:spcPct val="125000"/>
              </a:lnSpc>
              <a:buFont typeface="Wingdings" panose="05000000000000000000" pitchFamily="2" charset="2"/>
              <a:buChar char="l"/>
            </a:pPr>
            <a:r>
              <a:rPr lang="zh-CN" altLang="en-US" sz="2400">
                <a:solidFill>
                  <a:schemeClr val="dk1"/>
                </a:solidFill>
                <a:latin typeface="幼圆" panose="02010509060101010101" pitchFamily="49" charset="-122"/>
                <a:ea typeface="幼圆" panose="02010509060101010101" pitchFamily="49" charset="-122"/>
                <a:cs typeface="幼圆" panose="02010509060101010101" pitchFamily="49" charset="-122"/>
              </a:rPr>
              <a:t>经常巡视现场并进行安全检查，如果有必要，停下来和现场人员交流</a:t>
            </a:r>
            <a:endParaRPr lang="zh-CN" altLang="en-US" sz="24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buFontTx/>
              <a:buNone/>
            </a:pPr>
            <a:endParaRPr lang="zh-CN" altLang="en-US" sz="24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7" name="矩形 6"/>
          <p:cNvSpPr/>
          <p:nvPr>
            <p:custDataLst>
              <p:tags r:id="rId6"/>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7"/>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矩形 4"/>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6" name="图形 2"/>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3" name="矩形 13"/>
          <p:cNvSpPr/>
          <p:nvPr>
            <p:custDataLst>
              <p:tags r:id="rId6"/>
            </p:custDataLst>
          </p:nvPr>
        </p:nvSpPr>
        <p:spPr>
          <a:xfrm>
            <a:off x="2476479" y="1369433"/>
            <a:ext cx="7239053" cy="5031257"/>
          </a:xfrm>
          <a:prstGeom prst="rect">
            <a:avLst/>
          </a:prstGeom>
          <a:solidFill>
            <a:schemeClr val="lt2"/>
          </a:solidFill>
          <a:ln>
            <a:noFill/>
          </a:ln>
          <a:effectLst>
            <a:outerShdw blurRad="254000" dir="5400000" algn="ctr" rotWithShape="0">
              <a:schemeClr val="lt2">
                <a:lumMod val="7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a:solidFill>
                  <a:schemeClr val="dk1"/>
                </a:solidFill>
                <a:latin typeface="幼圆" panose="02010509060101010101" pitchFamily="49" charset="-122"/>
                <a:ea typeface="幼圆" panose="02010509060101010101" pitchFamily="49" charset="-122"/>
                <a:sym typeface="+mn-ea"/>
              </a:rPr>
              <a:t>2</a:t>
            </a:r>
            <a:endParaRPr lang="zh-CN" altLang="en-US">
              <a:solidFill>
                <a:schemeClr val="dk1"/>
              </a:solidFill>
              <a:latin typeface="幼圆" panose="02010509060101010101" pitchFamily="49" charset="-122"/>
              <a:ea typeface="幼圆" panose="02010509060101010101" pitchFamily="49" charset="-122"/>
              <a:sym typeface="+mn-ea"/>
            </a:endParaRPr>
          </a:p>
        </p:txBody>
      </p:sp>
      <p:sp>
        <p:nvSpPr>
          <p:cNvPr id="4" name="文本框 3"/>
          <p:cNvSpPr txBox="1"/>
          <p:nvPr>
            <p:custDataLst>
              <p:tags r:id="rId7"/>
            </p:custDataLst>
          </p:nvPr>
        </p:nvSpPr>
        <p:spPr>
          <a:xfrm>
            <a:off x="457155"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8"/>
            </p:custDataLst>
          </p:nvPr>
        </p:nvSpPr>
        <p:spPr>
          <a:xfrm>
            <a:off x="2781281" y="1674236"/>
            <a:ext cx="6629438" cy="4421644"/>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u="sng"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如果你做到下面的这些方面，你应该可以成为一个安全的领导者：</a:t>
            </a:r>
            <a:endParaRPr lang="zh-CN" altLang="en-US" sz="2000" u="sng"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285750" lvl="1" indent="0" algn="l" eaLnBrk="1" fontAlgn="auto" hangingPunct="1">
              <a:lnSpc>
                <a:spcPct val="120000"/>
              </a:lnSpc>
              <a:spcBef>
                <a:spcPts val="0"/>
              </a:spcBef>
              <a:spcAft>
                <a:spcPts val="800"/>
              </a:spcAft>
              <a:buSzPct val="100000"/>
              <a:buFont typeface="Wingdings" panose="05000000000000000000" pitchFamily="2" charset="2"/>
              <a:buNone/>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必须花时间进行事故调查，使用事故调查中得到的信息来防止类似事故的重复发生。</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坚信所有事故都是可以预防的</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在安全的问题上，对自己和周围的人，不接受平庸、散漫</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不接受以不安全方式工作的行为</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不接受在我们的行业，人员会受到伤害</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p:txBody>
      </p:sp>
      <p:sp>
        <p:nvSpPr>
          <p:cNvPr id="12" name="矩形 11"/>
          <p:cNvSpPr/>
          <p:nvPr>
            <p:custDataLst>
              <p:tags r:id="rId9"/>
            </p:custDataLst>
          </p:nvPr>
        </p:nvSpPr>
        <p:spPr>
          <a:xfrm>
            <a:off x="10058481" y="2743222"/>
            <a:ext cx="2133617" cy="259082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1" name="矩形 10"/>
          <p:cNvSpPr/>
          <p:nvPr>
            <p:custDataLst>
              <p:tags r:id="rId10"/>
            </p:custDataLst>
          </p:nvPr>
        </p:nvSpPr>
        <p:spPr>
          <a:xfrm>
            <a:off x="0" y="2743222"/>
            <a:ext cx="2133617" cy="259082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6" name="图形 2"/>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18" name="矩形 11"/>
          <p:cNvSpPr/>
          <p:nvPr>
            <p:custDataLst>
              <p:tags r:id="rId6"/>
            </p:custDataLst>
          </p:nvPr>
        </p:nvSpPr>
        <p:spPr>
          <a:xfrm>
            <a:off x="1522107" y="1979946"/>
            <a:ext cx="9144073" cy="3200426"/>
          </a:xfrm>
          <a:prstGeom prst="rect">
            <a:avLst/>
          </a:prstGeom>
          <a:solidFill>
            <a:schemeClr val="lt2"/>
          </a:solidFill>
          <a:ln>
            <a:noFill/>
          </a:ln>
          <a:effectLst>
            <a:outerShdw blurRad="381000" dir="5400000" algn="ctr" rotWithShape="0">
              <a:schemeClr val="lt1">
                <a:lumMod val="5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3" name="文本框 2"/>
          <p:cNvSpPr txBox="1"/>
          <p:nvPr>
            <p:custDataLst>
              <p:tags r:id="rId7"/>
            </p:custDataLst>
          </p:nvPr>
        </p:nvSpPr>
        <p:spPr>
          <a:xfrm>
            <a:off x="455299" y="15113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11" name="Title 6"/>
          <p:cNvSpPr txBox="1"/>
          <p:nvPr>
            <p:custDataLst>
              <p:tags r:id="rId8"/>
            </p:custDataLst>
          </p:nvPr>
        </p:nvSpPr>
        <p:spPr>
          <a:xfrm>
            <a:off x="1979311" y="2437150"/>
            <a:ext cx="8229664" cy="228601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通过以上介绍，安全领导可以进一步理解为：</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“通过引导，说服，指示 和/或者做出榜样，对安全足够的关心并采取行动使他人免遭危险或伤害的人”</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此处增加对安全的“关心”，因此，安全领导需要对安全有足够的重视及关心。</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9"/>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3" name="图形 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6" name="图形 2"/>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8" name="矩形 12"/>
          <p:cNvSpPr/>
          <p:nvPr>
            <p:custDataLst>
              <p:tags r:id="rId6"/>
            </p:custDataLst>
          </p:nvPr>
        </p:nvSpPr>
        <p:spPr>
          <a:xfrm rot="240000">
            <a:off x="1524012" y="2286018"/>
            <a:ext cx="9296474" cy="3352827"/>
          </a:xfrm>
          <a:prstGeom prst="rect">
            <a:avLst/>
          </a:prstGeom>
          <a:noFill/>
          <a:ln w="254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2" name="矩形 11"/>
          <p:cNvSpPr/>
          <p:nvPr>
            <p:custDataLst>
              <p:tags r:id="rId7"/>
            </p:custDataLst>
          </p:nvPr>
        </p:nvSpPr>
        <p:spPr>
          <a:xfrm>
            <a:off x="1981216" y="2133617"/>
            <a:ext cx="8382067" cy="3505228"/>
          </a:xfrm>
          <a:prstGeom prst="rect">
            <a:avLst/>
          </a:prstGeom>
          <a:solidFill>
            <a:schemeClr val="lt2"/>
          </a:solidFill>
          <a:ln>
            <a:noFill/>
          </a:ln>
          <a:effectLst>
            <a:outerShdw blurRad="127000" dir="5400000" algn="ctr" rotWithShape="0">
              <a:schemeClr val="lt1">
                <a:lumMod val="5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5" name="椭圆 14"/>
          <p:cNvSpPr/>
          <p:nvPr>
            <p:custDataLst>
              <p:tags r:id="rId8"/>
            </p:custDataLst>
          </p:nvPr>
        </p:nvSpPr>
        <p:spPr>
          <a:xfrm>
            <a:off x="11315065" y="1530985"/>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7" name="椭圆 16"/>
          <p:cNvSpPr/>
          <p:nvPr>
            <p:custDataLst>
              <p:tags r:id="rId9"/>
            </p:custDataLst>
          </p:nvPr>
        </p:nvSpPr>
        <p:spPr>
          <a:xfrm>
            <a:off x="11487150" y="1530985"/>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8" name="椭圆 17"/>
          <p:cNvSpPr/>
          <p:nvPr>
            <p:custDataLst>
              <p:tags r:id="rId10"/>
            </p:custDataLst>
          </p:nvPr>
        </p:nvSpPr>
        <p:spPr>
          <a:xfrm>
            <a:off x="11658600" y="1530985"/>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0" name="椭圆 19"/>
          <p:cNvSpPr/>
          <p:nvPr>
            <p:custDataLst>
              <p:tags r:id="rId11"/>
            </p:custDataLst>
          </p:nvPr>
        </p:nvSpPr>
        <p:spPr>
          <a:xfrm>
            <a:off x="457200" y="6096000"/>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4" name="椭圆 23"/>
          <p:cNvSpPr/>
          <p:nvPr>
            <p:custDataLst>
              <p:tags r:id="rId12"/>
            </p:custDataLst>
          </p:nvPr>
        </p:nvSpPr>
        <p:spPr>
          <a:xfrm>
            <a:off x="629285" y="6096000"/>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5" name="椭圆 24"/>
          <p:cNvSpPr/>
          <p:nvPr>
            <p:custDataLst>
              <p:tags r:id="rId13"/>
            </p:custDataLst>
          </p:nvPr>
        </p:nvSpPr>
        <p:spPr>
          <a:xfrm>
            <a:off x="800735" y="6096000"/>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4" name="文本框 3"/>
          <p:cNvSpPr txBox="1"/>
          <p:nvPr>
            <p:custDataLst>
              <p:tags r:id="rId14"/>
            </p:custDataLst>
          </p:nvPr>
        </p:nvSpPr>
        <p:spPr>
          <a:xfrm>
            <a:off x="457204"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11" name="Title 6"/>
          <p:cNvSpPr txBox="1"/>
          <p:nvPr>
            <p:custDataLst>
              <p:tags r:id="rId15"/>
            </p:custDataLst>
          </p:nvPr>
        </p:nvSpPr>
        <p:spPr>
          <a:xfrm>
            <a:off x="2590821" y="2743222"/>
            <a:ext cx="7162851" cy="228601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同样：</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安全是每一个人的职责，而不单单是某个安全人员的，是自己的，也是他人的职责。</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p:txBody>
      </p:sp>
    </p:spTree>
    <p:custDataLst>
      <p:tags r:id="rId1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6" name="图形 2"/>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3" name="文本框 2"/>
          <p:cNvSpPr txBox="1"/>
          <p:nvPr>
            <p:custDataLst>
              <p:tags r:id="rId6"/>
            </p:custDataLst>
          </p:nvPr>
        </p:nvSpPr>
        <p:spPr>
          <a:xfrm>
            <a:off x="457155"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7"/>
            </p:custDataLst>
          </p:nvPr>
        </p:nvSpPr>
        <p:spPr>
          <a:xfrm>
            <a:off x="2514581" y="1889780"/>
            <a:ext cx="7162838" cy="353569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进而，安全领导可以最终定义为：</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“通过引导，说服，指示 和/或者做出榜样，对安全足够关心并采取行动使自己和他人免遭危险或伤害的人”</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“通过引导，说服，指示 和/或者做出榜样，对安全足够的关心并采取行动使他人免遭危险或伤害的人”</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“通过引导、说服、指示 和/或者做出榜样使他人免遭危险或伤害的人”</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8"/>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矩形 4"/>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6" name="图形 2"/>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10" name="矩形 10"/>
          <p:cNvSpPr/>
          <p:nvPr>
            <p:custDataLst>
              <p:tags r:id="rId6"/>
            </p:custDataLst>
          </p:nvPr>
        </p:nvSpPr>
        <p:spPr>
          <a:xfrm>
            <a:off x="1066809" y="1524012"/>
            <a:ext cx="9906079" cy="4572036"/>
          </a:xfrm>
          <a:prstGeom prst="rect">
            <a:avLst/>
          </a:prstGeom>
          <a:solidFill>
            <a:schemeClr val="lt2"/>
          </a:solidFill>
          <a:ln w="25400">
            <a:solidFill>
              <a:schemeClr val="accent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5" name="矩形 13"/>
          <p:cNvSpPr/>
          <p:nvPr>
            <p:custDataLst>
              <p:tags r:id="rId7"/>
            </p:custDataLst>
          </p:nvPr>
        </p:nvSpPr>
        <p:spPr>
          <a:xfrm>
            <a:off x="1219210" y="1676413"/>
            <a:ext cx="9906079" cy="4572036"/>
          </a:xfrm>
          <a:prstGeom prst="rect">
            <a:avLst/>
          </a:prstGeom>
          <a:noFill/>
          <a:ln w="254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3" name="文本框 2"/>
          <p:cNvSpPr txBox="1"/>
          <p:nvPr>
            <p:custDataLst>
              <p:tags r:id="rId8"/>
            </p:custDataLst>
          </p:nvPr>
        </p:nvSpPr>
        <p:spPr>
          <a:xfrm>
            <a:off x="304756" y="152401"/>
            <a:ext cx="115824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11" name="Title 6"/>
          <p:cNvSpPr txBox="1"/>
          <p:nvPr>
            <p:custDataLst>
              <p:tags r:id="rId9"/>
            </p:custDataLst>
          </p:nvPr>
        </p:nvSpPr>
        <p:spPr>
          <a:xfrm>
            <a:off x="2896212" y="2420656"/>
            <a:ext cx="6705016" cy="1005192"/>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400" b="1" i="0" spc="120" noProof="0">
                <a:ln w="3175">
                  <a:noFill/>
                  <a:prstDash val="dash"/>
                </a:ln>
                <a:solidFill>
                  <a:schemeClr val="dk1"/>
                </a:solidFill>
                <a:effectLst/>
                <a:latin typeface="幼圆" panose="02010509060101010101" pitchFamily="49" charset="-122"/>
                <a:ea typeface="幼圆" panose="02010509060101010101" pitchFamily="49" charset="-122"/>
                <a:cs typeface="微软雅黑" panose="020B0503020204020204" pitchFamily="34" charset="-122"/>
              </a:rPr>
              <a:t>管理人员（监督者）对安全的责任要比一般的工人大，因为：</a:t>
            </a:r>
            <a:endParaRPr kumimoji="0" lang="zh-CN" altLang="en-US" sz="2400" b="1" i="0" spc="120" noProof="0">
              <a:ln w="3175">
                <a:noFill/>
                <a:prstDash val="dash"/>
              </a:ln>
              <a:solidFill>
                <a:schemeClr val="dk1"/>
              </a:solidFill>
              <a:effectLst/>
              <a:latin typeface="幼圆" panose="02010509060101010101" pitchFamily="49" charset="-122"/>
              <a:ea typeface="幼圆" panose="02010509060101010101" pitchFamily="49" charset="-122"/>
              <a:cs typeface="微软雅黑" panose="020B0503020204020204" pitchFamily="34" charset="-122"/>
            </a:endParaRPr>
          </a:p>
        </p:txBody>
      </p:sp>
      <p:sp>
        <p:nvSpPr>
          <p:cNvPr id="2" name="Title 6"/>
          <p:cNvSpPr txBox="1"/>
          <p:nvPr>
            <p:custDataLst>
              <p:tags r:id="rId10"/>
            </p:custDataLst>
          </p:nvPr>
        </p:nvSpPr>
        <p:spPr>
          <a:xfrm>
            <a:off x="2895577" y="3496333"/>
            <a:ext cx="6704997" cy="202058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6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必须做出安全的榜样</a:t>
            </a:r>
            <a:endParaRPr lang="zh-CN" altLang="en-US" sz="2000" spc="6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6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员工在观察，看是否监督者们是否遵守安全规定</a:t>
            </a:r>
            <a:endParaRPr lang="zh-CN" altLang="en-US" sz="2000" spc="6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6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如果监督者不阻止不安全的行为和不整改不安全的状况，这就意味着工作不安全也是可以接受的。</a:t>
            </a:r>
            <a:endParaRPr lang="zh-CN" altLang="en-US" sz="2000" spc="6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p:txBody>
      </p:sp>
    </p:spTree>
    <p:custDataLst>
      <p:tags r:id="rId1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6" name="图形 2"/>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3" name="文本框 2"/>
          <p:cNvSpPr txBox="1"/>
          <p:nvPr>
            <p:custDataLst>
              <p:tags r:id="rId6"/>
            </p:custDataLst>
          </p:nvPr>
        </p:nvSpPr>
        <p:spPr>
          <a:xfrm>
            <a:off x="457204"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7"/>
            </p:custDataLst>
          </p:nvPr>
        </p:nvSpPr>
        <p:spPr>
          <a:xfrm>
            <a:off x="3047976" y="2438420"/>
            <a:ext cx="6096038" cy="2438413"/>
          </a:xfrm>
          <a:prstGeom prst="rect">
            <a:avLst/>
          </a:prstGeom>
          <a:noFill/>
          <a:ln w="3175">
            <a:noFill/>
            <a:prstDash val="dash"/>
          </a:ln>
        </p:spPr>
        <p:txBody>
          <a:bodyPr wrap="square" lIns="63500" tIns="25400" rIns="63500" bIns="2540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那么，作为领导或监督人员，如何去在实践中做一个合格的安全领导呢？如何去体现出自己的安全领导力？</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首先需要的是------承诺，向那些能帮助更好地履行承诺的人－上级、下级、同事、朋友、家人等进行安全承诺。</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8"/>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图形 2"/>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0" y="0"/>
            <a:ext cx="720090" cy="720090"/>
          </a:xfrm>
          <a:prstGeom prst="rect">
            <a:avLst/>
          </a:prstGeom>
        </p:spPr>
      </p:pic>
      <p:pic>
        <p:nvPicPr>
          <p:cNvPr id="11" name="图形 2"/>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1471910" y="-5379"/>
            <a:ext cx="720090" cy="720090"/>
          </a:xfrm>
          <a:prstGeom prst="rect">
            <a:avLst/>
          </a:prstGeom>
        </p:spPr>
      </p:pic>
      <p:sp>
        <p:nvSpPr>
          <p:cNvPr id="2" name="灯片编号占位符 3"/>
          <p:cNvSpPr>
            <a:spLocks noGrp="1"/>
          </p:cNvSpPr>
          <p:nvPr>
            <p:custDataLst>
              <p:tags r:id="rId7"/>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EAA5AE0-B3D9-486E-B2D4-13A68EED09FF}"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3"/>
          <p:cNvSpPr>
            <a:spLocks noGrp="1" noChangeArrowheads="1"/>
          </p:cNvSpPr>
          <p:nvPr>
            <p:custDataLst>
              <p:tags r:id="rId8"/>
            </p:custDataLst>
          </p:nvPr>
        </p:nvSpPr>
        <p:spPr>
          <a:xfrm>
            <a:off x="1774825" y="1844675"/>
            <a:ext cx="8497888" cy="466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atinLnBrk="1">
              <a:lnSpc>
                <a:spcPct val="120000"/>
              </a:lnSpc>
              <a:buFontTx/>
              <a:buNone/>
            </a:pP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1</a:t>
            </a:r>
            <a:r>
              <a:rPr lang="zh-CN" altLang="en-US" sz="2000" b="1">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如果您开车，您的妻子和孩子在车上，这时您的驾驶行为是否和您单独驾驶时的行为一致？</a:t>
            </a:r>
            <a:endPar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lnSpc>
                <a:spcPct val="120000"/>
              </a:lnSpc>
              <a:buFontTx/>
              <a:buNone/>
            </a:pP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2</a:t>
            </a:r>
            <a:r>
              <a:rPr lang="zh-CN" altLang="en-US" sz="2000" b="1">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如果您开车，您知道您的驾驶行为一直在行车记录仪监控下，这时您的驾驶行为是否和没有任何监测时一致？</a:t>
            </a:r>
            <a:endPar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lnSpc>
                <a:spcPct val="120000"/>
              </a:lnSpc>
              <a:buFontTx/>
              <a:buNone/>
            </a:pP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3</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、如果您开车，当您的老板坐在您的身边，这时您的驾驶行为是否和您单独驾驶时的行为一致？</a:t>
            </a:r>
            <a:endPar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lnSpc>
                <a:spcPct val="120000"/>
              </a:lnSpc>
              <a:buFontTx/>
              <a:buNone/>
            </a:pP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4</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、同上面的问题，如果老板对您的超速行为进行批评，您会怎么做？</a:t>
            </a:r>
            <a:endPar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lnSpc>
                <a:spcPct val="120000"/>
              </a:lnSpc>
              <a:buFontTx/>
              <a:buNone/>
            </a:pP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5</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、同上面的问题，如果老板对您的超速行为视而不见，甚至指令您超速，您会怎么做？</a:t>
            </a:r>
            <a:endPar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4" name="Rectangle 4"/>
          <p:cNvSpPr>
            <a:spLocks noGrp="1" noChangeArrowheads="1"/>
          </p:cNvSpPr>
          <p:nvPr>
            <p:custDataLst>
              <p:tags r:id="rId9"/>
            </p:custDataLst>
          </p:nvPr>
        </p:nvSpPr>
        <p:spPr bwMode="auto">
          <a:xfrm>
            <a:off x="3619183" y="22606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b="1">
                <a:solidFill>
                  <a:schemeClr val="dk1"/>
                </a:solidFill>
                <a:latin typeface="幼圆" panose="02010509060101010101" pitchFamily="49" charset="-122"/>
                <a:ea typeface="幼圆" panose="02010509060101010101" pitchFamily="49" charset="-122"/>
              </a:rPr>
              <a:t>管理人员的安全领导力</a:t>
            </a:r>
            <a:endParaRPr lang="zh-CN" altLang="en-US" sz="3200" b="1">
              <a:solidFill>
                <a:schemeClr val="dk1"/>
              </a:solidFill>
              <a:latin typeface="幼圆" panose="02010509060101010101" pitchFamily="49" charset="-122"/>
              <a:ea typeface="幼圆" panose="02010509060101010101" pitchFamily="49" charset="-122"/>
            </a:endParaRPr>
          </a:p>
        </p:txBody>
      </p:sp>
      <p:sp>
        <p:nvSpPr>
          <p:cNvPr id="5" name="TextBox 4"/>
          <p:cNvSpPr txBox="1">
            <a:spLocks noChangeArrowheads="1"/>
          </p:cNvSpPr>
          <p:nvPr>
            <p:custDataLst>
              <p:tags r:id="rId10"/>
            </p:custDataLst>
          </p:nvPr>
        </p:nvSpPr>
        <p:spPr bwMode="auto">
          <a:xfrm>
            <a:off x="1952626" y="1214438"/>
            <a:ext cx="8215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在研究“安全领导力”话题前，首先思考以下几个问题：</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8" name="矩形 7"/>
          <p:cNvSpPr/>
          <p:nvPr>
            <p:custDataLst>
              <p:tags r:id="rId11"/>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9" name="矩形 8"/>
          <p:cNvSpPr/>
          <p:nvPr>
            <p:custDataLst>
              <p:tags r:id="rId12"/>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6" name="图形 2"/>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3" name="文本框 2"/>
          <p:cNvSpPr txBox="1"/>
          <p:nvPr>
            <p:custDataLst>
              <p:tags r:id="rId6"/>
            </p:custDataLst>
          </p:nvPr>
        </p:nvSpPr>
        <p:spPr>
          <a:xfrm>
            <a:off x="457204"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7"/>
            </p:custDataLst>
          </p:nvPr>
        </p:nvSpPr>
        <p:spPr>
          <a:xfrm>
            <a:off x="3047976" y="2438420"/>
            <a:ext cx="6096038" cy="243841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为什么我们要有所谓的“安全承诺”？</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给大家举两个例子。</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8"/>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6" name="图形 2"/>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3" name="文本框 2"/>
          <p:cNvSpPr txBox="1"/>
          <p:nvPr>
            <p:custDataLst>
              <p:tags r:id="rId6"/>
            </p:custDataLst>
          </p:nvPr>
        </p:nvSpPr>
        <p:spPr>
          <a:xfrm>
            <a:off x="457155"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7"/>
            </p:custDataLst>
          </p:nvPr>
        </p:nvSpPr>
        <p:spPr>
          <a:xfrm>
            <a:off x="1181081" y="1521594"/>
            <a:ext cx="9829838" cy="463297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第一个例子：一个关于“学习”的概念，“学习是改变了行为的知识的接收”。</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强调学习的结果，是否改变了行为，而不仅仅是我们通常所想的，看到一个新概念，看到一个新事物，在大脑中留下一点印象就是学习。</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285750" lvl="0" indent="-285750" algn="l" fontAlgn="ctr">
              <a:lnSpc>
                <a:spcPct val="130000"/>
              </a:lnSpc>
              <a:spcBef>
                <a:spcPts val="1000"/>
              </a:spcBef>
              <a:spcAft>
                <a:spcPts val="0"/>
              </a:spcAft>
              <a:buSzPct val="100000"/>
              <a:buFont typeface="Wingdings" panose="05000000000000000000" charset="0"/>
              <a:buChar char="l"/>
            </a:pP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所以学习应该是这样一个过程：</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749300" lvl="1" indent="-304800" algn="l" fontAlgn="ctr">
              <a:lnSpc>
                <a:spcPct val="130000"/>
              </a:lnSpc>
              <a:spcBef>
                <a:spcPts val="0"/>
              </a:spcBef>
              <a:spcAft>
                <a:spcPts val="0"/>
              </a:spcAft>
              <a:buSzPct val="100000"/>
              <a:buFont typeface="+mj-lt"/>
              <a:buAutoNum type="arabicPeriod"/>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接触：看到、听到、感觉到一个新的理念</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749300" lvl="1" indent="-304800" algn="l" fontAlgn="ctr">
              <a:lnSpc>
                <a:spcPct val="130000"/>
              </a:lnSpc>
              <a:spcBef>
                <a:spcPts val="0"/>
              </a:spcBef>
              <a:spcAft>
                <a:spcPts val="0"/>
              </a:spcAft>
              <a:buSzPct val="100000"/>
              <a:buFont typeface="+mj-lt"/>
              <a:buAutoNum type="arabicPeriod"/>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挑战：这个理念是否正确？</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749300" lvl="1" indent="-304800" algn="l" fontAlgn="ctr">
              <a:lnSpc>
                <a:spcPct val="130000"/>
              </a:lnSpc>
              <a:spcBef>
                <a:spcPts val="0"/>
              </a:spcBef>
              <a:spcAft>
                <a:spcPts val="0"/>
              </a:spcAft>
              <a:buSzPct val="100000"/>
              <a:buFont typeface="+mj-lt"/>
              <a:buAutoNum type="arabicPeriod"/>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内化：如果正确，将其内化成为自己的理念的一部分；</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749300" lvl="1" indent="-304800" algn="l" fontAlgn="ctr">
              <a:lnSpc>
                <a:spcPct val="130000"/>
              </a:lnSpc>
              <a:spcBef>
                <a:spcPts val="0"/>
              </a:spcBef>
              <a:spcAft>
                <a:spcPts val="0"/>
              </a:spcAft>
              <a:buSzPct val="100000"/>
              <a:buFont typeface="+mj-lt"/>
              <a:buAutoNum type="arabicPeriod"/>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外化：指导日常的行动</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6" name="图形 2"/>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3" name="文本框 2"/>
          <p:cNvSpPr txBox="1"/>
          <p:nvPr>
            <p:custDataLst>
              <p:tags r:id="rId6"/>
            </p:custDataLst>
          </p:nvPr>
        </p:nvSpPr>
        <p:spPr>
          <a:xfrm>
            <a:off x="457204"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7"/>
            </p:custDataLst>
          </p:nvPr>
        </p:nvSpPr>
        <p:spPr>
          <a:xfrm>
            <a:off x="3047976" y="2438420"/>
            <a:ext cx="6096038" cy="243841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通过第一个例子，联系到安全，虽然不等同于学习，我们是否把我们认为正确的安全的理念变成了实践，变成了行动？</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p:txBody>
      </p:sp>
    </p:spTree>
    <p:custDataLst>
      <p:tags r:id="rId8"/>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矩形 4"/>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6" name="图形 2"/>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3" name="矩形 13"/>
          <p:cNvSpPr/>
          <p:nvPr>
            <p:custDataLst>
              <p:tags r:id="rId6"/>
            </p:custDataLst>
          </p:nvPr>
        </p:nvSpPr>
        <p:spPr>
          <a:xfrm>
            <a:off x="2743222" y="1524012"/>
            <a:ext cx="6705653" cy="4724438"/>
          </a:xfrm>
          <a:prstGeom prst="rect">
            <a:avLst/>
          </a:prstGeom>
          <a:solidFill>
            <a:schemeClr val="lt2"/>
          </a:solidFill>
          <a:ln>
            <a:noFill/>
          </a:ln>
          <a:effectLst>
            <a:outerShdw blurRad="254000" dir="5400000" algn="ctr" rotWithShape="0">
              <a:schemeClr val="lt2">
                <a:lumMod val="7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a:solidFill>
                  <a:schemeClr val="dk1"/>
                </a:solidFill>
                <a:latin typeface="幼圆" panose="02010509060101010101" pitchFamily="49" charset="-122"/>
                <a:ea typeface="幼圆" panose="02010509060101010101" pitchFamily="49" charset="-122"/>
                <a:sym typeface="+mn-ea"/>
              </a:rPr>
              <a:t>2</a:t>
            </a:r>
            <a:endParaRPr lang="zh-CN" altLang="en-US">
              <a:solidFill>
                <a:schemeClr val="dk1"/>
              </a:solidFill>
              <a:latin typeface="幼圆" panose="02010509060101010101" pitchFamily="49" charset="-122"/>
              <a:ea typeface="幼圆" panose="02010509060101010101" pitchFamily="49" charset="-122"/>
              <a:sym typeface="+mn-ea"/>
            </a:endParaRPr>
          </a:p>
        </p:txBody>
      </p:sp>
      <p:sp>
        <p:nvSpPr>
          <p:cNvPr id="4" name="文本框 3"/>
          <p:cNvSpPr txBox="1"/>
          <p:nvPr>
            <p:custDataLst>
              <p:tags r:id="rId7"/>
            </p:custDataLst>
          </p:nvPr>
        </p:nvSpPr>
        <p:spPr>
          <a:xfrm>
            <a:off x="457204"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8"/>
            </p:custDataLst>
          </p:nvPr>
        </p:nvSpPr>
        <p:spPr>
          <a:xfrm>
            <a:off x="3048024" y="1828815"/>
            <a:ext cx="6096038" cy="41148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第二个例子：我们日常生活中常喜欢说这样一句话：“你去‘看看’他怎么说”。</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这里面是否有语病？为什么要“看”别人怎么说，而不是“听”别人怎么说？</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因为我们的经验告诉我们：“看”来的比“听”来的可靠的多！对吗？不是吗？</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联系到安全，您的下级是否“看”您更多，还是“听”您更多？</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p:txBody>
      </p:sp>
      <p:sp>
        <p:nvSpPr>
          <p:cNvPr id="12" name="矩形 11"/>
          <p:cNvSpPr/>
          <p:nvPr>
            <p:custDataLst>
              <p:tags r:id="rId9"/>
            </p:custDataLst>
          </p:nvPr>
        </p:nvSpPr>
        <p:spPr>
          <a:xfrm>
            <a:off x="10058481" y="2743222"/>
            <a:ext cx="2133617" cy="259082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1" name="矩形 10"/>
          <p:cNvSpPr/>
          <p:nvPr>
            <p:custDataLst>
              <p:tags r:id="rId10"/>
            </p:custDataLst>
          </p:nvPr>
        </p:nvSpPr>
        <p:spPr>
          <a:xfrm>
            <a:off x="0" y="2743222"/>
            <a:ext cx="2133617" cy="259082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0"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2" name="灯片编号占位符 4"/>
          <p:cNvSpPr>
            <a:spLocks noGrp="1"/>
          </p:cNvSpPr>
          <p:nvPr>
            <p:custDataLst>
              <p:tags r:id="rId5"/>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6B7824-7649-4D6D-9032-05B417D6E9A2}"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2"/>
          <p:cNvSpPr>
            <a:spLocks noGrp="1" noChangeArrowheads="1"/>
          </p:cNvSpPr>
          <p:nvPr/>
        </p:nvSpPr>
        <p:spPr bwMode="auto">
          <a:xfrm>
            <a:off x="4038600" y="7620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rgbClr val="FF0000"/>
                </a:solidFill>
                <a:latin typeface="幼圆" panose="02010509060101010101" pitchFamily="49" charset="-122"/>
                <a:ea typeface="幼圆" panose="02010509060101010101" pitchFamily="49" charset="-122"/>
              </a:rPr>
              <a:t>管理人员的安全领导力</a:t>
            </a:r>
            <a:endParaRPr lang="zh-CN" altLang="en-US" sz="3200">
              <a:solidFill>
                <a:srgbClr val="FF0000"/>
              </a:solidFill>
              <a:latin typeface="幼圆" panose="02010509060101010101" pitchFamily="49" charset="-122"/>
              <a:ea typeface="幼圆" panose="02010509060101010101" pitchFamily="49" charset="-122"/>
            </a:endParaRPr>
          </a:p>
        </p:txBody>
      </p:sp>
      <p:sp>
        <p:nvSpPr>
          <p:cNvPr id="4" name="Rectangle 4"/>
          <p:cNvSpPr>
            <a:spLocks noGrp="1" noChangeArrowheads="1"/>
          </p:cNvSpPr>
          <p:nvPr>
            <p:custDataLst>
              <p:tags r:id="rId6"/>
            </p:custDataLst>
          </p:nvPr>
        </p:nvSpPr>
        <p:spPr>
          <a:xfrm>
            <a:off x="1881188" y="1785939"/>
            <a:ext cx="8501062" cy="5572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atinLnBrk="1"/>
            <a:r>
              <a:rPr lang="zh-CN" altLang="en-US">
                <a:solidFill>
                  <a:schemeClr val="dk2">
                    <a:lumMod val="50000"/>
                  </a:schemeClr>
                </a:solidFill>
                <a:latin typeface="幼圆" panose="02010509060101010101" pitchFamily="49" charset="-122"/>
                <a:ea typeface="幼圆" panose="02010509060101010101" pitchFamily="49" charset="-122"/>
              </a:rPr>
              <a:t>所以，我们需要我们的领导来做安全承诺，并身体力行您的安全承诺！</a:t>
            </a:r>
            <a:endParaRPr lang="zh-CN" altLang="en-US">
              <a:solidFill>
                <a:schemeClr val="dk2">
                  <a:lumMod val="50000"/>
                </a:schemeClr>
              </a:solidFill>
              <a:latin typeface="幼圆" panose="02010509060101010101" pitchFamily="49" charset="-122"/>
              <a:ea typeface="幼圆" panose="02010509060101010101" pitchFamily="49" charset="-122"/>
            </a:endParaRPr>
          </a:p>
          <a:p>
            <a:pPr latinLnBrk="1"/>
            <a:endParaRPr lang="zh-CN" altLang="en-US">
              <a:solidFill>
                <a:schemeClr val="dk2">
                  <a:lumMod val="50000"/>
                </a:schemeClr>
              </a:solidFill>
              <a:latin typeface="幼圆" panose="02010509060101010101" pitchFamily="49" charset="-122"/>
              <a:ea typeface="幼圆" panose="02010509060101010101" pitchFamily="49" charset="-122"/>
            </a:endParaRPr>
          </a:p>
          <a:p>
            <a:pPr latinLnBrk="1"/>
            <a:r>
              <a:rPr lang="zh-CN" altLang="en-US">
                <a:solidFill>
                  <a:schemeClr val="dk2">
                    <a:lumMod val="50000"/>
                  </a:schemeClr>
                </a:solidFill>
                <a:latin typeface="幼圆" panose="02010509060101010101" pitchFamily="49" charset="-122"/>
                <a:ea typeface="幼圆" panose="02010509060101010101" pitchFamily="49" charset="-122"/>
              </a:rPr>
              <a:t>您的身体及力行，您的身教及言传，对于公司的安全文化的建立，极其重要！！</a:t>
            </a:r>
            <a:endParaRPr lang="zh-CN" altLang="en-US">
              <a:solidFill>
                <a:schemeClr val="dk2">
                  <a:lumMod val="50000"/>
                </a:schemeClr>
              </a:solidFill>
              <a:latin typeface="幼圆" panose="02010509060101010101" pitchFamily="49" charset="-122"/>
              <a:ea typeface="幼圆" panose="02010509060101010101" pitchFamily="49" charset="-122"/>
            </a:endParaRPr>
          </a:p>
          <a:p>
            <a:pPr latinLnBrk="1"/>
            <a:endParaRPr lang="zh-CN" altLang="en-US">
              <a:solidFill>
                <a:schemeClr val="dk2">
                  <a:lumMod val="50000"/>
                </a:schemeClr>
              </a:solidFill>
              <a:latin typeface="幼圆" panose="02010509060101010101" pitchFamily="49" charset="-122"/>
              <a:ea typeface="幼圆" panose="02010509060101010101" pitchFamily="49" charset="-122"/>
            </a:endParaRPr>
          </a:p>
          <a:p>
            <a:r>
              <a:rPr lang="zh-CN" altLang="en-US">
                <a:solidFill>
                  <a:schemeClr val="dk2">
                    <a:lumMod val="50000"/>
                  </a:schemeClr>
                </a:solidFill>
                <a:latin typeface="幼圆" panose="02010509060101010101" pitchFamily="49" charset="-122"/>
                <a:ea typeface="幼圆" panose="02010509060101010101" pitchFamily="49" charset="-122"/>
              </a:rPr>
              <a:t>所以，你们每一个人都是的安全的播种机、先锋队、宣传员：</a:t>
            </a:r>
            <a:endParaRPr lang="zh-CN" altLang="en-US">
              <a:solidFill>
                <a:schemeClr val="dk2">
                  <a:lumMod val="50000"/>
                </a:schemeClr>
              </a:solidFill>
              <a:latin typeface="幼圆" panose="02010509060101010101" pitchFamily="49" charset="-122"/>
              <a:ea typeface="幼圆" panose="02010509060101010101" pitchFamily="49" charset="-122"/>
            </a:endParaRPr>
          </a:p>
        </p:txBody>
      </p:sp>
      <p:sp>
        <p:nvSpPr>
          <p:cNvPr id="7" name="矩形 6"/>
          <p:cNvSpPr/>
          <p:nvPr>
            <p:custDataLst>
              <p:tags r:id="rId7"/>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8"/>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9"/>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0"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2" name="灯片编号占位符 4"/>
          <p:cNvSpPr>
            <a:spLocks noGrp="1"/>
          </p:cNvSpPr>
          <p:nvPr>
            <p:custDataLst>
              <p:tags r:id="rId5"/>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2B6D9B4-71AA-4D76-8D3F-33C765384B9A}"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2"/>
          <p:cNvSpPr>
            <a:spLocks noGrp="1" noChangeArrowheads="1"/>
          </p:cNvSpPr>
          <p:nvPr/>
        </p:nvSpPr>
        <p:spPr bwMode="auto">
          <a:xfrm>
            <a:off x="4038600" y="7620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rgbClr val="FF0000"/>
                </a:solidFill>
                <a:latin typeface="幼圆" panose="02010509060101010101" pitchFamily="49" charset="-122"/>
                <a:ea typeface="幼圆" panose="02010509060101010101" pitchFamily="49" charset="-122"/>
              </a:rPr>
              <a:t>管理人员的安全领导力</a:t>
            </a:r>
            <a:endParaRPr lang="zh-CN" altLang="en-US" sz="3200">
              <a:solidFill>
                <a:srgbClr val="FF0000"/>
              </a:solidFill>
              <a:latin typeface="幼圆" panose="02010509060101010101" pitchFamily="49" charset="-122"/>
              <a:ea typeface="幼圆" panose="02010509060101010101" pitchFamily="49" charset="-122"/>
            </a:endParaRPr>
          </a:p>
        </p:txBody>
      </p:sp>
      <p:sp>
        <p:nvSpPr>
          <p:cNvPr id="4" name="Rectangle 4"/>
          <p:cNvSpPr>
            <a:spLocks noGrp="1" noChangeArrowheads="1"/>
          </p:cNvSpPr>
          <p:nvPr/>
        </p:nvSpPr>
        <p:spPr>
          <a:xfrm>
            <a:off x="1881188" y="1785939"/>
            <a:ext cx="8501062" cy="5572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atinLnBrk="1"/>
            <a:r>
              <a:rPr lang="zh-CN" altLang="en-US">
                <a:solidFill>
                  <a:srgbClr val="FF0000"/>
                </a:solidFill>
                <a:latin typeface="幼圆" panose="02010509060101010101" pitchFamily="49" charset="-122"/>
                <a:ea typeface="幼圆" panose="02010509060101010101" pitchFamily="49" charset="-122"/>
                <a:cs typeface="幼圆" panose="02010509060101010101" pitchFamily="49" charset="-122"/>
              </a:rPr>
              <a:t>如果您还在考虑，尚未定下来您个人的安全承诺的话，请记住下面</a:t>
            </a:r>
            <a:r>
              <a:rPr lang="en-US" altLang="zh-CN">
                <a:solidFill>
                  <a:srgbClr val="FF0000"/>
                </a:solidFill>
                <a:latin typeface="幼圆" panose="02010509060101010101" pitchFamily="49" charset="-122"/>
                <a:ea typeface="幼圆" panose="02010509060101010101" pitchFamily="49" charset="-122"/>
                <a:cs typeface="幼圆" panose="02010509060101010101" pitchFamily="49" charset="-122"/>
              </a:rPr>
              <a:t>3</a:t>
            </a:r>
            <a:r>
              <a:rPr lang="zh-CN" altLang="en-US">
                <a:solidFill>
                  <a:srgbClr val="FF0000"/>
                </a:solidFill>
                <a:latin typeface="幼圆" panose="02010509060101010101" pitchFamily="49" charset="-122"/>
                <a:ea typeface="幼圆" panose="02010509060101010101" pitchFamily="49" charset="-122"/>
                <a:cs typeface="幼圆" panose="02010509060101010101" pitchFamily="49" charset="-122"/>
              </a:rPr>
              <a:t>点：</a:t>
            </a:r>
            <a:endParaRPr lang="zh-CN" altLang="en-US">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atinLnBrk="1"/>
            <a:endParaRPr lang="zh-CN" altLang="en-US">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atinLnBrk="1"/>
            <a:r>
              <a:rPr lang="zh-CN" altLang="en-US">
                <a:solidFill>
                  <a:srgbClr val="FF0000"/>
                </a:solidFill>
                <a:latin typeface="幼圆" panose="02010509060101010101" pitchFamily="49" charset="-122"/>
                <a:ea typeface="幼圆" panose="02010509060101010101" pitchFamily="49" charset="-122"/>
                <a:cs typeface="幼圆" panose="02010509060101010101" pitchFamily="49" charset="-122"/>
              </a:rPr>
              <a:t>１、挑战性：目标不要太高，也不要太低，跳一跳，够得着；</a:t>
            </a:r>
            <a:endParaRPr lang="zh-CN" altLang="en-US">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atinLnBrk="1"/>
            <a:r>
              <a:rPr lang="zh-CN" altLang="en-US">
                <a:solidFill>
                  <a:srgbClr val="FF0000"/>
                </a:solidFill>
                <a:latin typeface="幼圆" panose="02010509060101010101" pitchFamily="49" charset="-122"/>
                <a:ea typeface="幼圆" panose="02010509060101010101" pitchFamily="49" charset="-122"/>
                <a:cs typeface="幼圆" panose="02010509060101010101" pitchFamily="49" charset="-122"/>
              </a:rPr>
              <a:t>２、榜样性：能有效地影响他人，身教言传；</a:t>
            </a:r>
            <a:endParaRPr lang="en-US" altLang="zh-CN">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atinLnBrk="1"/>
            <a:r>
              <a:rPr lang="en-US" altLang="zh-CN">
                <a:solidFill>
                  <a:srgbClr val="FF0000"/>
                </a:solidFill>
                <a:latin typeface="幼圆" panose="02010509060101010101" pitchFamily="49" charset="-122"/>
                <a:ea typeface="幼圆" panose="02010509060101010101" pitchFamily="49" charset="-122"/>
                <a:cs typeface="幼圆" panose="02010509060101010101" pitchFamily="49" charset="-122"/>
              </a:rPr>
              <a:t>3</a:t>
            </a:r>
            <a:r>
              <a:rPr lang="zh-CN" altLang="en-US">
                <a:solidFill>
                  <a:srgbClr val="FF0000"/>
                </a:solidFill>
                <a:latin typeface="幼圆" panose="02010509060101010101" pitchFamily="49" charset="-122"/>
                <a:ea typeface="幼圆" panose="02010509060101010101" pitchFamily="49" charset="-122"/>
                <a:cs typeface="幼圆" panose="02010509060101010101" pitchFamily="49" charset="-122"/>
              </a:rPr>
              <a:t>、通俗、朴实性：用最通俗、最朴实的语言去表达、描述自己的安全承诺；</a:t>
            </a:r>
            <a:endParaRPr lang="en-US" altLang="zh-CN">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atinLnBrk="1"/>
            <a:endParaRPr lang="zh-CN" altLang="en-US">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atinLnBrk="1"/>
            <a:endParaRPr lang="zh-CN" altLang="en-US">
              <a:solidFill>
                <a:srgbClr val="FF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7" name="矩形 6"/>
          <p:cNvSpPr/>
          <p:nvPr>
            <p:custDataLst>
              <p:tags r:id="rId6"/>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7"/>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0"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2" name="灯片编号占位符 4"/>
          <p:cNvSpPr>
            <a:spLocks noGrp="1"/>
          </p:cNvSpPr>
          <p:nvPr>
            <p:custDataLst>
              <p:tags r:id="rId5"/>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010E8AB-2384-4354-AB80-BFCE8EDC2AA9}"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2"/>
          <p:cNvSpPr>
            <a:spLocks noGrp="1" noChangeArrowheads="1"/>
          </p:cNvSpPr>
          <p:nvPr/>
        </p:nvSpPr>
        <p:spPr bwMode="auto">
          <a:xfrm>
            <a:off x="3792538" y="7620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rgbClr val="FF0000"/>
                </a:solidFill>
                <a:latin typeface="幼圆" panose="02010509060101010101" pitchFamily="49" charset="-122"/>
                <a:ea typeface="幼圆" panose="02010509060101010101" pitchFamily="49" charset="-122"/>
              </a:rPr>
              <a:t>管理人员的安全领导力</a:t>
            </a:r>
            <a:endParaRPr lang="zh-CN" altLang="en-US" sz="3200">
              <a:solidFill>
                <a:srgbClr val="FF0000"/>
              </a:solidFill>
              <a:latin typeface="幼圆" panose="02010509060101010101" pitchFamily="49" charset="-122"/>
              <a:ea typeface="幼圆" panose="02010509060101010101" pitchFamily="49" charset="-122"/>
            </a:endParaRPr>
          </a:p>
        </p:txBody>
      </p:sp>
      <p:sp>
        <p:nvSpPr>
          <p:cNvPr id="4" name="TextBox 4"/>
          <p:cNvSpPr txBox="1">
            <a:spLocks noChangeArrowheads="1"/>
          </p:cNvSpPr>
          <p:nvPr/>
        </p:nvSpPr>
        <p:spPr bwMode="auto">
          <a:xfrm>
            <a:off x="2024063" y="1143001"/>
            <a:ext cx="8001000"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zh-CN" sz="2800">
              <a:solidFill>
                <a:srgbClr val="FF0000"/>
              </a:solidFill>
              <a:latin typeface="幼圆" panose="02010509060101010101" pitchFamily="49" charset="-122"/>
              <a:ea typeface="幼圆" panose="02010509060101010101" pitchFamily="49" charset="-122"/>
            </a:endParaRPr>
          </a:p>
          <a:p>
            <a:pPr eaLnBrk="1" hangingPunct="1"/>
            <a:endParaRPr lang="en-US" altLang="zh-CN" sz="2800">
              <a:solidFill>
                <a:srgbClr val="FF0000"/>
              </a:solidFill>
              <a:latin typeface="幼圆" panose="02010509060101010101" pitchFamily="49" charset="-122"/>
              <a:ea typeface="幼圆" panose="02010509060101010101" pitchFamily="49" charset="-122"/>
            </a:endParaRPr>
          </a:p>
          <a:p>
            <a:pPr eaLnBrk="1" hangingPunct="1"/>
            <a:endParaRPr lang="en-US" altLang="zh-CN" sz="2800">
              <a:solidFill>
                <a:srgbClr val="FF0000"/>
              </a:solidFill>
              <a:latin typeface="幼圆" panose="02010509060101010101" pitchFamily="49" charset="-122"/>
              <a:ea typeface="幼圆" panose="02010509060101010101" pitchFamily="49" charset="-122"/>
            </a:endParaRPr>
          </a:p>
          <a:p>
            <a:pPr eaLnBrk="1" hangingPunct="1"/>
            <a:r>
              <a:rPr lang="zh-CN" altLang="en-US" sz="2800">
                <a:solidFill>
                  <a:srgbClr val="FF0000"/>
                </a:solidFill>
                <a:latin typeface="幼圆" panose="02010509060101010101" pitchFamily="49" charset="-122"/>
                <a:ea typeface="幼圆" panose="02010509060101010101" pitchFamily="49" charset="-122"/>
              </a:rPr>
              <a:t>思路参考：赛维咨询公司安全专家在良乡基地对北京输气分公司部分进行安全领导力的培训时，进行了分组讨论。北京输气分公司部领导及部分领导参加了培训及讨论，分为四组进行了发言，以下为四组对安全承诺的发言结果，仅供参考。</a:t>
            </a:r>
            <a:endParaRPr lang="zh-CN" altLang="en-US" sz="2800">
              <a:solidFill>
                <a:srgbClr val="FF0000"/>
              </a:solidFill>
              <a:latin typeface="幼圆" panose="02010509060101010101" pitchFamily="49" charset="-122"/>
              <a:ea typeface="幼圆" panose="02010509060101010101" pitchFamily="49" charset="-122"/>
            </a:endParaRPr>
          </a:p>
        </p:txBody>
      </p:sp>
      <p:sp>
        <p:nvSpPr>
          <p:cNvPr id="7" name="矩形 6"/>
          <p:cNvSpPr/>
          <p:nvPr>
            <p:custDataLst>
              <p:tags r:id="rId6"/>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7"/>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8"/>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4"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2" name="Rectangle 23"/>
          <p:cNvSpPr>
            <a:spLocks noChangeArrowheads="1"/>
          </p:cNvSpPr>
          <p:nvPr>
            <p:custDataLst>
              <p:tags r:id="rId5"/>
            </p:custDataLst>
          </p:nvPr>
        </p:nvSpPr>
        <p:spPr bwMode="auto">
          <a:xfrm>
            <a:off x="1847851" y="4005263"/>
            <a:ext cx="4321175" cy="2519362"/>
          </a:xfrm>
          <a:prstGeom prst="rect">
            <a:avLst/>
          </a:prstGeom>
          <a:solidFill>
            <a:srgbClr val="CC66FF"/>
          </a:solidFill>
          <a:ln w="9525">
            <a:solidFill>
              <a:schemeClr val="dk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dk1"/>
              </a:solidFill>
              <a:latin typeface="幼圆" panose="02010509060101010101" pitchFamily="49" charset="-122"/>
              <a:ea typeface="幼圆" panose="02010509060101010101" pitchFamily="49" charset="-122"/>
            </a:endParaRPr>
          </a:p>
        </p:txBody>
      </p:sp>
      <p:sp>
        <p:nvSpPr>
          <p:cNvPr id="3" name="Rectangle 26"/>
          <p:cNvSpPr>
            <a:spLocks noChangeArrowheads="1"/>
          </p:cNvSpPr>
          <p:nvPr>
            <p:custDataLst>
              <p:tags r:id="rId6"/>
            </p:custDataLst>
          </p:nvPr>
        </p:nvSpPr>
        <p:spPr bwMode="auto">
          <a:xfrm>
            <a:off x="6167438" y="4005263"/>
            <a:ext cx="4248150" cy="2519362"/>
          </a:xfrm>
          <a:prstGeom prst="rect">
            <a:avLst/>
          </a:prstGeom>
          <a:solidFill>
            <a:schemeClr val="accent1"/>
          </a:solidFill>
          <a:ln w="9525">
            <a:solidFill>
              <a:schemeClr val="dk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dk1"/>
              </a:solidFill>
              <a:latin typeface="幼圆" panose="02010509060101010101" pitchFamily="49" charset="-122"/>
              <a:ea typeface="幼圆" panose="02010509060101010101" pitchFamily="49" charset="-122"/>
            </a:endParaRPr>
          </a:p>
        </p:txBody>
      </p:sp>
      <p:sp>
        <p:nvSpPr>
          <p:cNvPr id="4" name="Rectangle 20"/>
          <p:cNvSpPr>
            <a:spLocks noChangeArrowheads="1"/>
          </p:cNvSpPr>
          <p:nvPr>
            <p:custDataLst>
              <p:tags r:id="rId7"/>
            </p:custDataLst>
          </p:nvPr>
        </p:nvSpPr>
        <p:spPr bwMode="auto">
          <a:xfrm>
            <a:off x="6167439" y="1341438"/>
            <a:ext cx="4321175" cy="2519362"/>
          </a:xfrm>
          <a:prstGeom prst="rect">
            <a:avLst/>
          </a:prstGeom>
          <a:solidFill>
            <a:srgbClr val="CC66FF"/>
          </a:solidFill>
          <a:ln w="9525">
            <a:solidFill>
              <a:schemeClr val="dk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dk1"/>
              </a:solidFill>
              <a:latin typeface="幼圆" panose="02010509060101010101" pitchFamily="49" charset="-122"/>
              <a:ea typeface="幼圆" panose="02010509060101010101" pitchFamily="49" charset="-122"/>
            </a:endParaRPr>
          </a:p>
        </p:txBody>
      </p:sp>
      <p:sp>
        <p:nvSpPr>
          <p:cNvPr id="5" name="Rectangle 19"/>
          <p:cNvSpPr>
            <a:spLocks noChangeArrowheads="1"/>
          </p:cNvSpPr>
          <p:nvPr>
            <p:custDataLst>
              <p:tags r:id="rId8"/>
            </p:custDataLst>
          </p:nvPr>
        </p:nvSpPr>
        <p:spPr bwMode="auto">
          <a:xfrm>
            <a:off x="1847850" y="1341438"/>
            <a:ext cx="4248150" cy="2519362"/>
          </a:xfrm>
          <a:prstGeom prst="rect">
            <a:avLst/>
          </a:prstGeom>
          <a:solidFill>
            <a:schemeClr val="accent1"/>
          </a:solidFill>
          <a:ln w="9525">
            <a:solidFill>
              <a:schemeClr val="dk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dk1"/>
              </a:solidFill>
              <a:latin typeface="幼圆" panose="02010509060101010101" pitchFamily="49" charset="-122"/>
              <a:ea typeface="幼圆" panose="02010509060101010101" pitchFamily="49" charset="-122"/>
            </a:endParaRPr>
          </a:p>
        </p:txBody>
      </p:sp>
      <p:sp>
        <p:nvSpPr>
          <p:cNvPr id="6" name="灯片编号占位符 4"/>
          <p:cNvSpPr>
            <a:spLocks noGrp="1"/>
          </p:cNvSpPr>
          <p:nvPr>
            <p:custDataLst>
              <p:tags r:id="rId9"/>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1A71DF4-9261-444D-9190-DE55C9352FBD}" type="slidenum">
              <a:rPr lang="zh-CN" altLang="en-US" sz="1400">
                <a:solidFill>
                  <a:schemeClr val="lt1"/>
                </a:solidFill>
                <a:latin typeface="幼圆" panose="02010509060101010101" pitchFamily="49" charset="-122"/>
                <a:ea typeface="幼圆" panose="02010509060101010101" pitchFamily="49" charset="-122"/>
              </a:rPr>
            </a:fld>
            <a:endParaRPr lang="zh-CN" altLang="en-US" sz="1400">
              <a:solidFill>
                <a:schemeClr val="lt1"/>
              </a:solidFill>
              <a:latin typeface="幼圆" panose="02010509060101010101" pitchFamily="49" charset="-122"/>
              <a:ea typeface="幼圆" panose="02010509060101010101" pitchFamily="49" charset="-122"/>
            </a:endParaRPr>
          </a:p>
        </p:txBody>
      </p:sp>
      <p:sp>
        <p:nvSpPr>
          <p:cNvPr id="7" name="Rectangle 2"/>
          <p:cNvSpPr>
            <a:spLocks noGrp="1" noChangeArrowheads="1"/>
          </p:cNvSpPr>
          <p:nvPr/>
        </p:nvSpPr>
        <p:spPr bwMode="auto">
          <a:xfrm>
            <a:off x="4038600" y="22225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rgbClr val="FF0000"/>
                </a:solidFill>
                <a:latin typeface="幼圆" panose="02010509060101010101" pitchFamily="49" charset="-122"/>
                <a:ea typeface="幼圆" panose="02010509060101010101" pitchFamily="49" charset="-122"/>
              </a:rPr>
              <a:t>管理人员的安全领导力</a:t>
            </a:r>
            <a:endParaRPr lang="zh-CN" altLang="en-US" sz="3200">
              <a:solidFill>
                <a:srgbClr val="FF0000"/>
              </a:solidFill>
              <a:latin typeface="幼圆" panose="02010509060101010101" pitchFamily="49" charset="-122"/>
              <a:ea typeface="幼圆" panose="02010509060101010101" pitchFamily="49" charset="-122"/>
            </a:endParaRPr>
          </a:p>
        </p:txBody>
      </p:sp>
      <p:graphicFrame>
        <p:nvGraphicFramePr>
          <p:cNvPr id="8" name="Group 29"/>
          <p:cNvGraphicFramePr>
            <a:graphicFrameLocks noGrp="1"/>
          </p:cNvGraphicFramePr>
          <p:nvPr/>
        </p:nvGraphicFramePr>
        <p:xfrm>
          <a:off x="1847850" y="1341438"/>
          <a:ext cx="8605838" cy="4846320"/>
        </p:xfrm>
        <a:graphic>
          <a:graphicData uri="http://schemas.openxmlformats.org/drawingml/2006/table">
            <a:tbl>
              <a:tblPr/>
              <a:tblGrid>
                <a:gridCol w="4319588"/>
                <a:gridCol w="4286250"/>
              </a:tblGrid>
              <a:tr h="2160588">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第一组</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1</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、关心自己、关心他人、关心工作、关心生活；</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2</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、对生命负责、对社会负责、对环境负责；</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3</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、坚定一切事故可以避免的信念；</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4</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、以身作则、率先垂范；</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5</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、善于发现、勇于沟通；</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6</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、积极总结、勤于评价。</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第二组</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1</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、爱自己、爱他人、爱集体；</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2</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、持续学习；</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3</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、安全靠行动来实现；</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4</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、积极沟通；</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5</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、对自己负责、对他人负责、对社会负责。</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2262188">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第三组</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1</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、每个人的安全于你都息息相关；</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2</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、把自己的安全理念落实到行动中去；</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3</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、互相学习、互相促进、互相监督；</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4</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、坚持所有事故都可以预防；</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5</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、养成安全行为习惯，做出安全榜样。</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ahoma" panose="020B0604030504040204" pitchFamily="34" charset="0"/>
                        </a:defRPr>
                      </a:lvl1pPr>
                      <a:lvl2pPr marL="742950" indent="-285750" eaLnBrk="0" hangingPunct="0">
                        <a:spcBef>
                          <a:spcPct val="20000"/>
                        </a:spcBef>
                        <a:defRPr sz="2400">
                          <a:solidFill>
                            <a:schemeClr val="tx1"/>
                          </a:solidFill>
                          <a:latin typeface="Tahoma" panose="020B0604030504040204" pitchFamily="34" charset="0"/>
                        </a:defRPr>
                      </a:lvl2pPr>
                      <a:lvl3pPr marL="1143000" indent="-228600" eaLnBrk="0" hangingPunct="0">
                        <a:spcBef>
                          <a:spcPct val="20000"/>
                        </a:spcBef>
                        <a:defRPr sz="2000">
                          <a:solidFill>
                            <a:schemeClr val="tx1"/>
                          </a:solidFill>
                          <a:latin typeface="Tahoma" panose="020B0604030504040204" pitchFamily="34" charset="0"/>
                        </a:defRPr>
                      </a:lvl3pPr>
                      <a:lvl4pPr marL="1600200" indent="-228600" eaLnBrk="0" hangingPunct="0">
                        <a:spcBef>
                          <a:spcPct val="20000"/>
                        </a:spcBef>
                        <a:defRPr>
                          <a:solidFill>
                            <a:schemeClr val="tx1"/>
                          </a:solidFill>
                          <a:latin typeface="Tahoma" panose="020B0604030504040204" pitchFamily="34" charset="0"/>
                        </a:defRPr>
                      </a:lvl4pPr>
                      <a:lvl5pPr marL="2057400" indent="-228600" eaLnBrk="0" hangingPunct="0">
                        <a:spcBef>
                          <a:spcPct val="20000"/>
                        </a:spcBef>
                        <a:defRPr>
                          <a:solidFill>
                            <a:schemeClr val="tx1"/>
                          </a:solidFill>
                          <a:latin typeface="Tahoma" panose="020B0604030504040204" pitchFamily="34" charset="0"/>
                        </a:defRPr>
                      </a:lvl5pPr>
                      <a:lvl6pPr marL="2514600" indent="-228600" eaLnBrk="0" fontAlgn="base" hangingPunct="0">
                        <a:spcBef>
                          <a:spcPct val="20000"/>
                        </a:spcBef>
                        <a:spcAft>
                          <a:spcPct val="0"/>
                        </a:spcAft>
                        <a:defRPr>
                          <a:solidFill>
                            <a:schemeClr val="tx1"/>
                          </a:solidFill>
                          <a:latin typeface="Tahoma" panose="020B0604030504040204" pitchFamily="34" charset="0"/>
                        </a:defRPr>
                      </a:lvl6pPr>
                      <a:lvl7pPr marL="2971800" indent="-228600" eaLnBrk="0" fontAlgn="base" hangingPunct="0">
                        <a:spcBef>
                          <a:spcPct val="20000"/>
                        </a:spcBef>
                        <a:spcAft>
                          <a:spcPct val="0"/>
                        </a:spcAft>
                        <a:defRPr>
                          <a:solidFill>
                            <a:schemeClr val="tx1"/>
                          </a:solidFill>
                          <a:latin typeface="Tahoma" panose="020B0604030504040204" pitchFamily="34" charset="0"/>
                        </a:defRPr>
                      </a:lvl7pPr>
                      <a:lvl8pPr marL="3429000" indent="-228600" eaLnBrk="0" fontAlgn="base" hangingPunct="0">
                        <a:spcBef>
                          <a:spcPct val="20000"/>
                        </a:spcBef>
                        <a:spcAft>
                          <a:spcPct val="0"/>
                        </a:spcAft>
                        <a:defRPr>
                          <a:solidFill>
                            <a:schemeClr val="tx1"/>
                          </a:solidFill>
                          <a:latin typeface="Tahoma" panose="020B0604030504040204" pitchFamily="34" charset="0"/>
                        </a:defRPr>
                      </a:lvl8pPr>
                      <a:lvl9pPr marL="3886200" indent="-228600" eaLnBrk="0" fontAlgn="base" hangingPunct="0">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第四组</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1</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、关爱自己、关爱他人、关爱社会；</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2</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、爱岗敬业、持续发展；</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3</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、事故可以避免，我能做到安全；</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4</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、职责分明，各负其责；</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5</a:t>
                      </a:r>
                      <a:r>
                        <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rPr>
                        <a:t>、行安全工作的最综环节。</a:t>
                      </a:r>
                      <a:endParaRPr kumimoji="0" lang="zh-CN" altLang="en-US" sz="1800" b="1" i="0" u="none" strike="noStrike" cap="none" normalizeH="0" baseline="0">
                        <a:ln>
                          <a:noFill/>
                        </a:ln>
                        <a:solidFill>
                          <a:schemeClr val="bg1"/>
                        </a:solidFill>
                        <a:effectLst/>
                        <a:latin typeface="幼圆" panose="02010509060101010101" pitchFamily="49" charset="-122"/>
                        <a:ea typeface="幼圆" panose="02010509060101010101" pitchFamily="49" charset="-122"/>
                        <a:cs typeface="幼圆" panose="02010509060101010101" pitchFamily="49"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1" name="矩形 10"/>
          <p:cNvSpPr/>
          <p:nvPr>
            <p:custDataLst>
              <p:tags r:id="rId10"/>
            </p:custDataLst>
          </p:nvPr>
        </p:nvSpPr>
        <p:spPr>
          <a:xfrm>
            <a:off x="3524250" y="1000433"/>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2" name="矩形 11"/>
          <p:cNvSpPr/>
          <p:nvPr>
            <p:custDataLst>
              <p:tags r:id="rId11"/>
            </p:custDataLst>
          </p:nvPr>
        </p:nvSpPr>
        <p:spPr>
          <a:xfrm>
            <a:off x="695325" y="1001350"/>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1"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2" name="灯片编号占位符 4"/>
          <p:cNvSpPr>
            <a:spLocks noGrp="1"/>
          </p:cNvSpPr>
          <p:nvPr>
            <p:custDataLst>
              <p:tags r:id="rId5"/>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785F8B0-97AF-4FE5-9CFA-33BB744F60E6}"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2"/>
          <p:cNvSpPr>
            <a:spLocks noGrp="1" noChangeArrowheads="1"/>
          </p:cNvSpPr>
          <p:nvPr/>
        </p:nvSpPr>
        <p:spPr bwMode="auto">
          <a:xfrm>
            <a:off x="3620135" y="3429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rgbClr val="FF0000"/>
                </a:solidFill>
                <a:latin typeface="幼圆" panose="02010509060101010101" pitchFamily="49" charset="-122"/>
                <a:ea typeface="幼圆" panose="02010509060101010101" pitchFamily="49" charset="-122"/>
              </a:rPr>
              <a:t>管理人员的安全领导力</a:t>
            </a:r>
            <a:endParaRPr lang="zh-CN" altLang="en-US" sz="3200">
              <a:solidFill>
                <a:srgbClr val="FF0000"/>
              </a:solidFill>
              <a:latin typeface="幼圆" panose="02010509060101010101" pitchFamily="49" charset="-122"/>
              <a:ea typeface="幼圆" panose="02010509060101010101" pitchFamily="49" charset="-122"/>
            </a:endParaRPr>
          </a:p>
        </p:txBody>
      </p:sp>
      <p:sp>
        <p:nvSpPr>
          <p:cNvPr id="4" name="TextBox 4"/>
          <p:cNvSpPr txBox="1">
            <a:spLocks noChangeArrowheads="1"/>
          </p:cNvSpPr>
          <p:nvPr/>
        </p:nvSpPr>
        <p:spPr bwMode="auto">
          <a:xfrm>
            <a:off x="1738314" y="1285876"/>
            <a:ext cx="871537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或者，以最普通、最贴近自己情况的通俗的语言，例如：</a:t>
            </a:r>
            <a:endPar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endPar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1.        </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及时指出、纠正我的家人、朋友及同事的不安全行为；</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2.        </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确保我部门的所有成员在开车前检查安全带并确认孩子坐在后排中间；</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4.        </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上车系安全带，多一份保险，多一份安全；</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5.        </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在</a:t>
            </a:r>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07</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年分别领导</a:t>
            </a:r>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3</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个下属做</a:t>
            </a:r>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5</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个电气相关的安全检查；</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6.        </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决不在喝酒后开车；</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7.        </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带头执行</a:t>
            </a:r>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HSE</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的各项规定，并影响同事和家人；</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8.        </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在</a:t>
            </a:r>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07</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年协助业务部门作</a:t>
            </a:r>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8</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次安全检查或</a:t>
            </a:r>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JSA</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9.    </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   在</a:t>
            </a:r>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2007</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年领导下属每月做</a:t>
            </a:r>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4</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次现场的安全检查；</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8" name="矩形 7"/>
          <p:cNvSpPr/>
          <p:nvPr>
            <p:custDataLst>
              <p:tags r:id="rId6"/>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9" name="矩形 8"/>
          <p:cNvSpPr/>
          <p:nvPr>
            <p:custDataLst>
              <p:tags r:id="rId7"/>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0"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2" name="灯片编号占位符 4"/>
          <p:cNvSpPr>
            <a:spLocks noGrp="1"/>
          </p:cNvSpPr>
          <p:nvPr>
            <p:custDataLst>
              <p:tags r:id="rId5"/>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DDCC44B-8793-4268-9B50-0745B23C88D5}"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2"/>
          <p:cNvSpPr>
            <a:spLocks noGrp="1" noChangeArrowheads="1"/>
          </p:cNvSpPr>
          <p:nvPr/>
        </p:nvSpPr>
        <p:spPr bwMode="auto">
          <a:xfrm>
            <a:off x="3619500" y="14478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rgbClr val="FF0000"/>
                </a:solidFill>
                <a:latin typeface="幼圆" panose="02010509060101010101" pitchFamily="49" charset="-122"/>
                <a:ea typeface="幼圆" panose="02010509060101010101" pitchFamily="49" charset="-122"/>
              </a:rPr>
              <a:t>管理人员的安全领导力</a:t>
            </a:r>
            <a:endParaRPr lang="zh-CN" altLang="en-US" sz="3200">
              <a:solidFill>
                <a:srgbClr val="FF0000"/>
              </a:solidFill>
              <a:latin typeface="幼圆" panose="02010509060101010101" pitchFamily="49" charset="-122"/>
              <a:ea typeface="幼圆" panose="02010509060101010101" pitchFamily="49" charset="-122"/>
            </a:endParaRPr>
          </a:p>
        </p:txBody>
      </p:sp>
      <p:sp>
        <p:nvSpPr>
          <p:cNvPr id="4" name="TextBox 4"/>
          <p:cNvSpPr txBox="1">
            <a:spLocks noChangeArrowheads="1"/>
          </p:cNvSpPr>
          <p:nvPr>
            <p:custDataLst>
              <p:tags r:id="rId6"/>
            </p:custDataLst>
          </p:nvPr>
        </p:nvSpPr>
        <p:spPr bwMode="auto">
          <a:xfrm>
            <a:off x="1666876" y="1357314"/>
            <a:ext cx="871537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rPr>
              <a:t>或者：</a:t>
            </a:r>
            <a:endParaRPr lang="en-US" altLang="zh-CN"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endParaRPr lang="en-US" altLang="zh-CN"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rPr>
              <a:t>“最简单的事情往往是最难的！” </a:t>
            </a:r>
            <a:r>
              <a:rPr lang="en-US" altLang="zh-CN" b="1">
                <a:solidFill>
                  <a:schemeClr val="dk1"/>
                </a:solidFill>
                <a:latin typeface="幼圆" panose="02010509060101010101" pitchFamily="49" charset="-122"/>
                <a:ea typeface="幼圆" panose="02010509060101010101" pitchFamily="49" charset="-122"/>
                <a:cs typeface="幼圆" panose="02010509060101010101" pitchFamily="49" charset="-122"/>
              </a:rPr>
              <a:t>– </a:t>
            </a:r>
            <a:endPar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rPr>
              <a:t>“贵在坚持！” </a:t>
            </a:r>
            <a:r>
              <a:rPr lang="en-US" altLang="zh-CN" b="1">
                <a:solidFill>
                  <a:schemeClr val="dk1"/>
                </a:solidFill>
                <a:latin typeface="幼圆" panose="02010509060101010101" pitchFamily="49" charset="-122"/>
                <a:ea typeface="幼圆" panose="02010509060101010101" pitchFamily="49" charset="-122"/>
                <a:cs typeface="幼圆" panose="02010509060101010101" pitchFamily="49" charset="-122"/>
              </a:rPr>
              <a:t>– </a:t>
            </a:r>
            <a:endPar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rPr>
              <a:t>“从最细微处着手！” </a:t>
            </a:r>
            <a:r>
              <a:rPr lang="en-US" altLang="zh-CN" b="1">
                <a:solidFill>
                  <a:schemeClr val="dk1"/>
                </a:solidFill>
                <a:latin typeface="幼圆" panose="02010509060101010101" pitchFamily="49" charset="-122"/>
                <a:ea typeface="幼圆" panose="02010509060101010101" pitchFamily="49" charset="-122"/>
                <a:cs typeface="幼圆" panose="02010509060101010101" pitchFamily="49" charset="-122"/>
              </a:rPr>
              <a:t>–</a:t>
            </a:r>
            <a:endParaRPr lang="en-US" altLang="zh-CN"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b="1">
                <a:solidFill>
                  <a:schemeClr val="dk1"/>
                </a:solidFill>
                <a:latin typeface="幼圆" panose="02010509060101010101" pitchFamily="49" charset="-122"/>
                <a:ea typeface="幼圆" panose="02010509060101010101" pitchFamily="49" charset="-122"/>
                <a:cs typeface="幼圆" panose="02010509060101010101" pitchFamily="49" charset="-122"/>
              </a:rPr>
              <a:t> </a:t>
            </a:r>
            <a:endParaRPr lang="en-US" altLang="zh-CN"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rPr>
              <a:t>    总之，安全承诺形式是多样的，语言是丰富的，需要用心去思考，自己能做到哪些？自己能做好哪些？自己可以领导并影响别人哪些？</a:t>
            </a:r>
            <a:endParaRPr lang="en-US" altLang="zh-CN"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rPr>
              <a:t>    希望我们每一个人坚持自己的承诺，身体力行，以身作则，有效地发挥我们的安全领导力、安全影响力</a:t>
            </a:r>
            <a:endPar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endPar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7" name="矩形 6"/>
          <p:cNvSpPr/>
          <p:nvPr>
            <p:custDataLst>
              <p:tags r:id="rId7"/>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8"/>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9"/>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图形 2"/>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0" y="0"/>
            <a:ext cx="720090" cy="720090"/>
          </a:xfrm>
          <a:prstGeom prst="rect">
            <a:avLst/>
          </a:prstGeom>
        </p:spPr>
      </p:pic>
      <p:pic>
        <p:nvPicPr>
          <p:cNvPr id="11" name="图形 2"/>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1471910" y="-5379"/>
            <a:ext cx="720090" cy="720090"/>
          </a:xfrm>
          <a:prstGeom prst="rect">
            <a:avLst/>
          </a:prstGeom>
        </p:spPr>
      </p:pic>
      <p:sp>
        <p:nvSpPr>
          <p:cNvPr id="2" name="灯片编号占位符 3"/>
          <p:cNvSpPr txBox="1">
            <a:spLocks noGrp="1"/>
          </p:cNvSpPr>
          <p:nvPr>
            <p:custDataLst>
              <p:tags r:id="rId7"/>
            </p:custDataLst>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A7158F8-357E-4F1F-B960-55B3806F1B70}"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3"/>
          <p:cNvSpPr>
            <a:spLocks noGrp="1" noChangeArrowheads="1"/>
          </p:cNvSpPr>
          <p:nvPr>
            <p:custDataLst>
              <p:tags r:id="rId8"/>
            </p:custDataLst>
          </p:nvPr>
        </p:nvSpPr>
        <p:spPr>
          <a:xfrm>
            <a:off x="1738313" y="1981200"/>
            <a:ext cx="8750300" cy="466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atinLnBrk="1">
              <a:lnSpc>
                <a:spcPct val="135000"/>
              </a:lnSpc>
              <a:buFontTx/>
              <a:buNone/>
            </a:pP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6</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、如果您在</a:t>
            </a: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XX</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工厂巡视，您发现有人站在</a:t>
            </a: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4</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米高的货车顶部卸货，没有任何防坠落的措施，您会怎么作？</a:t>
            </a:r>
            <a:endPar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lnSpc>
                <a:spcPct val="135000"/>
              </a:lnSpc>
              <a:buFontTx/>
              <a:buNone/>
            </a:pP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7</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、同上面的问题，如果这个卸货的人是您的同事，您会怎么做？</a:t>
            </a:r>
            <a:endPar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lnSpc>
                <a:spcPct val="135000"/>
              </a:lnSpc>
              <a:buFontTx/>
              <a:buNone/>
            </a:pP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8</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、同上面的问题，如果这个卸货的人是您的儿子，您会怎么做？</a:t>
            </a:r>
            <a:endPar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lnSpc>
                <a:spcPct val="135000"/>
              </a:lnSpc>
              <a:buFontTx/>
              <a:buNone/>
            </a:pP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9</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、如果您在</a:t>
            </a: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XX</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工厂巡视，您发现有人仓库没有穿安全鞋，您会怎么作？</a:t>
            </a:r>
            <a:endPar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lnSpc>
                <a:spcPct val="135000"/>
              </a:lnSpc>
              <a:buFontTx/>
              <a:buNone/>
            </a:pP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10</a:t>
            </a:r>
            <a:r>
              <a:rPr lang="zh-CN" altLang="en-US" sz="2000" b="1">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同上面的问题，如果您发现这人是您的老板，您会怎么作？</a:t>
            </a:r>
            <a:endPar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nSpc>
                <a:spcPct val="135000"/>
              </a:lnSpc>
              <a:buFontTx/>
              <a:buNone/>
            </a:pPr>
            <a:r>
              <a:rPr lang="en-US"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11</a:t>
            </a:r>
            <a:r>
              <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rPr>
              <a:t>、您发现公司新颁布的制度，不符合安全的原则，您会怎么作？</a:t>
            </a:r>
            <a:endParaRPr lang="zh-CN" altLang="zh-CN"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4" name="Rectangle 4"/>
          <p:cNvSpPr>
            <a:spLocks noGrp="1" noChangeArrowheads="1"/>
          </p:cNvSpPr>
          <p:nvPr>
            <p:custDataLst>
              <p:tags r:id="rId9"/>
            </p:custDataLst>
          </p:nvPr>
        </p:nvSpPr>
        <p:spPr bwMode="auto">
          <a:xfrm>
            <a:off x="3619183" y="200660"/>
            <a:ext cx="4953000" cy="685800"/>
          </a:xfrm>
          <a:prstGeom prst="rect">
            <a:avLst/>
          </a:prstGeom>
          <a:solidFill>
            <a:srgbClr val="FFFFFF"/>
          </a:solidFill>
          <a:ln>
            <a:solidFill>
              <a:srgbClr val="000000"/>
            </a:solidFill>
            <a:miter lim="800000"/>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b="1">
                <a:solidFill>
                  <a:schemeClr val="dk1"/>
                </a:solidFill>
                <a:latin typeface="幼圆" panose="02010509060101010101" pitchFamily="49" charset="-122"/>
                <a:ea typeface="幼圆" panose="02010509060101010101" pitchFamily="49" charset="-122"/>
              </a:rPr>
              <a:t>管理人员的安全领导力</a:t>
            </a:r>
            <a:endParaRPr lang="zh-CN" altLang="en-US" sz="3200" b="1">
              <a:solidFill>
                <a:schemeClr val="dk1"/>
              </a:solidFill>
              <a:latin typeface="幼圆" panose="02010509060101010101" pitchFamily="49" charset="-122"/>
              <a:ea typeface="幼圆" panose="02010509060101010101" pitchFamily="49" charset="-122"/>
            </a:endParaRPr>
          </a:p>
        </p:txBody>
      </p:sp>
      <p:sp>
        <p:nvSpPr>
          <p:cNvPr id="5" name="TextBox 4"/>
          <p:cNvSpPr txBox="1">
            <a:spLocks noChangeArrowheads="1"/>
          </p:cNvSpPr>
          <p:nvPr>
            <p:custDataLst>
              <p:tags r:id="rId10"/>
            </p:custDataLst>
          </p:nvPr>
        </p:nvSpPr>
        <p:spPr bwMode="auto">
          <a:xfrm>
            <a:off x="1952626" y="1214438"/>
            <a:ext cx="8215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在研究“安全领导力”话题前，首先思考以下几个问题：</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8" name="矩形 7"/>
          <p:cNvSpPr/>
          <p:nvPr>
            <p:custDataLst>
              <p:tags r:id="rId11"/>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9" name="矩形 8"/>
          <p:cNvSpPr/>
          <p:nvPr>
            <p:custDataLst>
              <p:tags r:id="rId12"/>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0"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2" name="灯片编号占位符 4"/>
          <p:cNvSpPr>
            <a:spLocks noGrp="1"/>
          </p:cNvSpPr>
          <p:nvPr>
            <p:custDataLst>
              <p:tags r:id="rId5"/>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E894F4E-E0A0-4422-AD24-FD64E1681A9F}"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2"/>
          <p:cNvSpPr>
            <a:spLocks noGrp="1" noChangeArrowheads="1"/>
          </p:cNvSpPr>
          <p:nvPr/>
        </p:nvSpPr>
        <p:spPr bwMode="auto">
          <a:xfrm>
            <a:off x="4038600" y="7620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rgbClr val="FF0000"/>
                </a:solidFill>
                <a:latin typeface="幼圆" panose="02010509060101010101" pitchFamily="49" charset="-122"/>
                <a:ea typeface="幼圆" panose="02010509060101010101" pitchFamily="49" charset="-122"/>
              </a:rPr>
              <a:t>管理人员的安全领导力</a:t>
            </a:r>
            <a:endParaRPr lang="zh-CN" altLang="en-US" sz="3200">
              <a:solidFill>
                <a:srgbClr val="FF0000"/>
              </a:solidFill>
              <a:latin typeface="幼圆" panose="02010509060101010101" pitchFamily="49" charset="-122"/>
              <a:ea typeface="幼圆" panose="02010509060101010101" pitchFamily="49" charset="-122"/>
            </a:endParaRPr>
          </a:p>
        </p:txBody>
      </p:sp>
      <p:sp>
        <p:nvSpPr>
          <p:cNvPr id="4" name="TextBox 4"/>
          <p:cNvSpPr txBox="1">
            <a:spLocks noChangeArrowheads="1"/>
          </p:cNvSpPr>
          <p:nvPr>
            <p:custDataLst>
              <p:tags r:id="rId6"/>
            </p:custDataLst>
          </p:nvPr>
        </p:nvSpPr>
        <p:spPr bwMode="auto">
          <a:xfrm>
            <a:off x="2166938" y="2786063"/>
            <a:ext cx="800100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latinLnBrk="1" hangingPunct="1"/>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那么，从现在开始，请您问自己下面几个问题：</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 </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1</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 我是否将我的安全承诺告知了那些关心我的、我关心的、受我影响的、或影响我的人？</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r>
              <a:rPr lang="en-US" altLang="zh-CN">
                <a:solidFill>
                  <a:schemeClr val="dk1"/>
                </a:solidFill>
                <a:latin typeface="幼圆" panose="02010509060101010101" pitchFamily="49" charset="-122"/>
                <a:ea typeface="幼圆" panose="02010509060101010101" pitchFamily="49" charset="-122"/>
                <a:cs typeface="幼圆" panose="02010509060101010101" pitchFamily="49" charset="-122"/>
              </a:rPr>
              <a:t>2</a:t>
            </a:r>
            <a:r>
              <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rPr>
              <a:t>、 我是否做好了心理的、身体的、物质的、时间的、或措施的准备？</a:t>
            </a:r>
            <a:endParaRPr lang="zh-CN" altLang="en-US">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7" name="矩形 6"/>
          <p:cNvSpPr/>
          <p:nvPr>
            <p:custDataLst>
              <p:tags r:id="rId7"/>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8"/>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9"/>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4521236" y="1760573"/>
            <a:ext cx="1222943" cy="49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spc="200" baseline="0" noProof="0">
              <a:ln>
                <a:noFill/>
              </a:ln>
              <a:solidFill>
                <a:srgbClr val="FFFFFF"/>
              </a:solidFill>
              <a:effectLst/>
              <a:uLnTx/>
              <a:uFillTx/>
              <a:latin typeface="Arial" panose="020B0604020202020204" pitchFamily="34" charset="0"/>
              <a:ea typeface="幼圆" panose="02010509060101010101" pitchFamily="49" charset="-122"/>
              <a:cs typeface="幼圆" panose="02010509060101010101" pitchFamily="49" charset="-122"/>
            </a:endParaRPr>
          </a:p>
        </p:txBody>
      </p:sp>
      <p:sp>
        <p:nvSpPr>
          <p:cNvPr id="4" name="副标题 3"/>
          <p:cNvSpPr/>
          <p:nvPr>
            <p:ph type="subTitle" idx="3"/>
            <p:custDataLst>
              <p:tags r:id="rId2"/>
            </p:custDataLst>
          </p:nvPr>
        </p:nvSpPr>
        <p:spPr>
          <a:xfrm>
            <a:off x="4521236" y="3161764"/>
            <a:ext cx="6857365" cy="726056"/>
          </a:xfrm>
        </p:spPr>
        <p:txBody>
          <a:bodyPr/>
          <a:p>
            <a:pPr marL="0" indent="0" algn="l">
              <a:lnSpc>
                <a:spcPct val="100000"/>
              </a:lnSpc>
              <a:spcBef>
                <a:spcPts val="0"/>
              </a:spcBef>
              <a:spcAft>
                <a:spcPts val="0"/>
              </a:spcAft>
              <a:buSzPct val="100000"/>
              <a:buNone/>
            </a:pPr>
            <a:r>
              <a:rPr lang="zh-CN" altLang="en-US" dirty="0">
                <a:solidFill>
                  <a:schemeClr val="dk1">
                    <a:lumMod val="65000"/>
                    <a:lumOff val="35000"/>
                  </a:schemeClr>
                </a:solidFill>
              </a:rPr>
              <a:t>有感领导</a:t>
            </a:r>
            <a:endParaRPr lang="zh-CN" altLang="en-US" dirty="0">
              <a:solidFill>
                <a:schemeClr val="dk1">
                  <a:lumMod val="65000"/>
                  <a:lumOff val="35000"/>
                </a:schemeClr>
              </a:solidFill>
            </a:endParaRPr>
          </a:p>
        </p:txBody>
      </p:sp>
      <p:sp>
        <p:nvSpPr>
          <p:cNvPr id="5" name="标题 4"/>
          <p:cNvSpPr/>
          <p:nvPr>
            <p:ph type="ctrTitle" idx="2"/>
            <p:custDataLst>
              <p:tags r:id="rId3"/>
            </p:custDataLst>
          </p:nvPr>
        </p:nvSpPr>
        <p:spPr>
          <a:xfrm>
            <a:off x="4521236" y="2000603"/>
            <a:ext cx="6858000" cy="1030986"/>
          </a:xfrm>
        </p:spPr>
        <p:txBody>
          <a:bodyPr>
            <a:normAutofit fontScale="90000"/>
          </a:bodyPr>
          <a:p>
            <a:pPr marL="0" indent="0" algn="l">
              <a:lnSpc>
                <a:spcPct val="100000"/>
              </a:lnSpc>
              <a:spcBef>
                <a:spcPts val="0"/>
              </a:spcBef>
              <a:spcAft>
                <a:spcPts val="0"/>
              </a:spcAft>
              <a:buSzPct val="100000"/>
              <a:buNone/>
            </a:pPr>
            <a:r>
              <a:rPr lang="zh-CN" altLang="en-US" sz="4200" dirty="0">
                <a:solidFill>
                  <a:schemeClr val="dk1">
                    <a:lumMod val="85000"/>
                    <a:lumOff val="15000"/>
                  </a:schemeClr>
                </a:solidFill>
              </a:rPr>
              <a:t>第二部分 </a:t>
            </a:r>
            <a:endParaRPr lang="zh-CN" altLang="en-US" sz="4200" dirty="0">
              <a:solidFill>
                <a:schemeClr val="dk1">
                  <a:lumMod val="85000"/>
                  <a:lumOff val="15000"/>
                </a:schemeClr>
              </a:solidFill>
            </a:endParaRPr>
          </a:p>
          <a:p>
            <a:pPr marL="0" indent="0" algn="l">
              <a:lnSpc>
                <a:spcPct val="100000"/>
              </a:lnSpc>
              <a:spcBef>
                <a:spcPts val="0"/>
              </a:spcBef>
              <a:spcAft>
                <a:spcPts val="0"/>
              </a:spcAft>
              <a:buSzPct val="100000"/>
              <a:buNone/>
            </a:pPr>
            <a:r>
              <a:rPr lang="zh-CN" altLang="en-US" sz="4200" dirty="0">
                <a:solidFill>
                  <a:schemeClr val="dk1">
                    <a:lumMod val="85000"/>
                    <a:lumOff val="15000"/>
                  </a:schemeClr>
                </a:solidFill>
              </a:rPr>
              <a:t>有感领导</a:t>
            </a:r>
            <a:endParaRPr lang="zh-CN" altLang="en-US" sz="4200" dirty="0">
              <a:solidFill>
                <a:schemeClr val="dk1">
                  <a:lumMod val="85000"/>
                  <a:lumOff val="15000"/>
                </a:schemeClr>
              </a:solidFill>
            </a:endParaRPr>
          </a:p>
        </p:txBody>
      </p:sp>
      <p:sp>
        <p:nvSpPr>
          <p:cNvPr id="6" name="矩形: 圆角 8"/>
          <p:cNvSpPr/>
          <p:nvPr>
            <p:custDataLst>
              <p:tags r:id="rId4"/>
            </p:custDataLst>
          </p:nvPr>
        </p:nvSpPr>
        <p:spPr>
          <a:xfrm>
            <a:off x="4521236" y="4086575"/>
            <a:ext cx="4312920" cy="101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609600">
              <a:lnSpc>
                <a:spcPct val="100000"/>
              </a:lnSpc>
              <a:spcBef>
                <a:spcPts val="0"/>
              </a:spcBef>
              <a:spcAft>
                <a:spcPts val="0"/>
              </a:spcAft>
              <a:buSzPct val="100000"/>
              <a:buNone/>
            </a:pPr>
            <a:r>
              <a:rPr lang="en-US" altLang="zh-CN" sz="1600" b="1" spc="200" dirty="0">
                <a:solidFill>
                  <a:schemeClr val="lt1"/>
                </a:solidFill>
                <a:latin typeface="Arial" panose="020B0604020202020204" pitchFamily="34" charset="0"/>
                <a:ea typeface="幼圆" panose="02010509060101010101" pitchFamily="49" charset="-122"/>
                <a:cs typeface="幼圆" panose="02010509060101010101" pitchFamily="49" charset="-122"/>
              </a:rPr>
              <a:t>17/04/01</a:t>
            </a:r>
            <a:endParaRPr lang="en-US" altLang="zh-CN" sz="1600" b="1" spc="200" dirty="0">
              <a:solidFill>
                <a:schemeClr val="lt1"/>
              </a:solidFill>
              <a:latin typeface="Arial" panose="020B0604020202020204" pitchFamily="34" charset="0"/>
              <a:ea typeface="幼圆" panose="02010509060101010101" pitchFamily="49" charset="-122"/>
              <a:cs typeface="幼圆" panose="02010509060101010101" pitchFamily="49" charset="-122"/>
            </a:endParaRPr>
          </a:p>
        </p:txBody>
      </p:sp>
    </p:spTree>
    <p:custDataLst>
      <p:tags r:id="rId5"/>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安全时刻</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4" name="Rectangle 2"/>
          <p:cNvSpPr txBox="1">
            <a:spLocks noChangeArrowheads="1"/>
          </p:cNvSpPr>
          <p:nvPr/>
        </p:nvSpPr>
        <p:spPr bwMode="auto">
          <a:xfrm>
            <a:off x="593725" y="3006993"/>
            <a:ext cx="5392849" cy="958850"/>
          </a:xfrm>
          <a:prstGeom prst="rect">
            <a:avLst/>
          </a:prstGeom>
          <a:noFill/>
          <a:ln w="9525">
            <a:noFill/>
            <a:miter lim="800000"/>
          </a:ln>
          <a:effectLst/>
        </p:spPr>
        <p:txBody>
          <a:bodyPr vert="horz" wrap="square" lIns="91429" tIns="45714" rIns="91429"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TW" sz="4400" b="0" i="0" u="none" strike="noStrike" kern="0" cap="none" spc="0" normalizeH="0" baseline="0" noProof="0" dirty="0">
                <a:ln>
                  <a:noFill/>
                </a:ln>
                <a:solidFill>
                  <a:srgbClr val="D24132"/>
                </a:solidFill>
                <a:effectLst/>
                <a:uLnTx/>
                <a:uFillTx/>
                <a:latin typeface="幼圆" panose="02010509060101010101" pitchFamily="49" charset="-122"/>
                <a:ea typeface="幼圆" panose="02010509060101010101" pitchFamily="49" charset="-122"/>
                <a:cs typeface="幼圆" panose="02010509060101010101" pitchFamily="49" charset="-122"/>
              </a:rPr>
              <a:t> </a:t>
            </a:r>
            <a:r>
              <a:rPr kumimoji="0" lang="zh-CN" altLang="en-US" sz="4400" b="0" i="0" u="none" strike="noStrike" kern="0" cap="none" spc="0" normalizeH="0" baseline="0" noProof="0" dirty="0">
                <a:ln>
                  <a:noFill/>
                </a:ln>
                <a:solidFill>
                  <a:srgbClr val="D24132"/>
                </a:solidFill>
                <a:effectLst/>
                <a:uLnTx/>
                <a:uFillTx/>
                <a:latin typeface="幼圆" panose="02010509060101010101" pitchFamily="49" charset="-122"/>
                <a:ea typeface="幼圆" panose="02010509060101010101" pitchFamily="49" charset="-122"/>
                <a:cs typeface="幼圆" panose="02010509060101010101" pitchFamily="49" charset="-122"/>
              </a:rPr>
              <a:t>    </a:t>
            </a:r>
            <a:r>
              <a:rPr lang="zh-CN" altLang="en-US" sz="4000" b="1" dirty="0">
                <a:solidFill>
                  <a:srgbClr val="D24132"/>
                </a:solidFill>
                <a:latin typeface="幼圆" panose="02010509060101010101" pitchFamily="49" charset="-122"/>
                <a:ea typeface="幼圆" panose="02010509060101010101" pitchFamily="49" charset="-122"/>
                <a:cs typeface="幼圆" panose="02010509060101010101" pitchFamily="49" charset="-122"/>
              </a:rPr>
              <a:t>安全经验分享</a:t>
            </a:r>
            <a:endParaRPr lang="zh-CN" altLang="en-US" sz="4000" b="1" dirty="0">
              <a:solidFill>
                <a:srgbClr val="D24132"/>
              </a:solidFill>
              <a:latin typeface="幼圆" panose="02010509060101010101" pitchFamily="49" charset="-122"/>
              <a:ea typeface="幼圆" panose="02010509060101010101" pitchFamily="49" charset="-122"/>
              <a:cs typeface="幼圆" panose="02010509060101010101" pitchFamily="49" charset="-122"/>
            </a:endParaRPr>
          </a:p>
        </p:txBody>
      </p:sp>
      <p:pic>
        <p:nvPicPr>
          <p:cNvPr id="5" name="Picture 3" descr="j0136785"/>
          <p:cNvPicPr>
            <a:picLocks noChangeAspect="1" noChangeArrowheads="1"/>
          </p:cNvPicPr>
          <p:nvPr>
            <p:custDataLst>
              <p:tags r:id="rId5"/>
            </p:custDataLst>
          </p:nvPr>
        </p:nvPicPr>
        <p:blipFill>
          <a:blip r:embed="rId6"/>
          <a:srcRect/>
          <a:stretch>
            <a:fillRect/>
          </a:stretch>
        </p:blipFill>
        <p:spPr bwMode="auto">
          <a:xfrm>
            <a:off x="6962485" y="1611939"/>
            <a:ext cx="2709550" cy="4222675"/>
          </a:xfrm>
          <a:prstGeom prst="rect">
            <a:avLst/>
          </a:prstGeom>
          <a:noFill/>
          <a:ln w="9525">
            <a:noFill/>
            <a:miter lim="800000"/>
            <a:headEnd/>
            <a:tailEnd/>
          </a:ln>
        </p:spPr>
      </p:pic>
      <p:sp>
        <p:nvSpPr>
          <p:cNvPr id="6" name="矩形 5"/>
          <p:cNvSpPr/>
          <p:nvPr>
            <p:custDataLst>
              <p:tags r:id="rId7"/>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8"/>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4105" name="TextBox 6"/>
          <p:cNvSpPr txBox="1">
            <a:spLocks noChangeArrowheads="1"/>
          </p:cNvSpPr>
          <p:nvPr/>
        </p:nvSpPr>
        <p:spPr bwMode="auto">
          <a:xfrm>
            <a:off x="593725" y="1236134"/>
            <a:ext cx="11020520"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dirty="0">
                <a:solidFill>
                  <a:schemeClr val="dk1"/>
                </a:solidFill>
                <a:latin typeface="幼圆" panose="02010509060101010101" pitchFamily="49" charset="-122"/>
                <a:ea typeface="幼圆" panose="02010509060101010101" pitchFamily="49" charset="-122"/>
                <a:cs typeface="幼圆" panose="02010509060101010101" pitchFamily="49" charset="-122"/>
              </a:rPr>
              <a:t>         </a:t>
            </a:r>
            <a:r>
              <a:rPr lang="zh-CN" altLang="en-US" b="1" dirty="0">
                <a:solidFill>
                  <a:schemeClr val="dk1"/>
                </a:solidFill>
                <a:latin typeface="幼圆" panose="02010509060101010101" pitchFamily="49" charset="-122"/>
                <a:ea typeface="幼圆" panose="02010509060101010101" pitchFamily="49" charset="-122"/>
                <a:cs typeface="幼圆" panose="02010509060101010101" pitchFamily="49" charset="-122"/>
              </a:rPr>
              <a:t>2003年12月23日晚上9点15分左右，重庆东北角的开县，由中石油四川石油管理局川东钻探公司承钻的位于开县境内的“罗家16号”井，在起钻过程中发生天然气井喷失控，引发了一场特大井喷事故，从井内喷出大量的含有高浓度硫化氢的天然气，高于正常值6000倍的硫化氢气体迅速向四周扩散，扑向毫无准备的村庄、集镇。虽然经过多方全力抢险救援，但仍然有243人因硫化氢中毒死亡，4000多人受伤，6万多人被疏散转移，9.3万多人受灾，直接经济损失高达6432.31万元。这</a:t>
            </a:r>
            <a:r>
              <a:rPr lang="zh-CN" altLang="zh-CN" b="1" dirty="0">
                <a:solidFill>
                  <a:schemeClr val="dk1"/>
                </a:solidFill>
                <a:latin typeface="幼圆" panose="02010509060101010101" pitchFamily="49" charset="-122"/>
                <a:ea typeface="幼圆" panose="02010509060101010101" pitchFamily="49" charset="-122"/>
                <a:cs typeface="幼圆" panose="02010509060101010101" pitchFamily="49" charset="-122"/>
              </a:rPr>
              <a:t>是建国以来重庆历史上死亡人数最多、损失最重的一次特大</a:t>
            </a:r>
            <a:r>
              <a:rPr lang="zh-CN" altLang="en-US" b="1" dirty="0">
                <a:solidFill>
                  <a:schemeClr val="dk1"/>
                </a:solidFill>
                <a:latin typeface="幼圆" panose="02010509060101010101" pitchFamily="49" charset="-122"/>
                <a:ea typeface="幼圆" panose="02010509060101010101" pitchFamily="49" charset="-122"/>
                <a:cs typeface="幼圆" panose="02010509060101010101" pitchFamily="49" charset="-122"/>
              </a:rPr>
              <a:t>安全</a:t>
            </a:r>
            <a:r>
              <a:rPr lang="zh-CN" altLang="zh-CN" b="1" dirty="0">
                <a:solidFill>
                  <a:schemeClr val="dk1"/>
                </a:solidFill>
                <a:latin typeface="幼圆" panose="02010509060101010101" pitchFamily="49" charset="-122"/>
                <a:ea typeface="幼圆" panose="02010509060101010101" pitchFamily="49" charset="-122"/>
                <a:cs typeface="幼圆" panose="02010509060101010101" pitchFamily="49" charset="-122"/>
              </a:rPr>
              <a:t>事故，导致开县农业生产和人民群众生活环境遭到破坏，人民群众的生命财产遭受了巨大损失。</a:t>
            </a:r>
            <a:endParaRPr lang="zh-CN" altLang="zh-CN"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4108" name="图片 10" descr="3.jpg"/>
          <p:cNvPicPr>
            <a:picLocks noChangeAspect="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1053338" y="4406643"/>
            <a:ext cx="3168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descr="1.jpg"/>
          <p:cNvPicPr>
            <a:picLocks noChangeAspect="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7862983" y="4406643"/>
            <a:ext cx="3751262"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2.jpg"/>
          <p:cNvPicPr>
            <a:picLocks noChangeAspect="1"/>
          </p:cNvPicPr>
          <p:nvPr>
            <p:custDataLst>
              <p:tags r:id="rId9"/>
            </p:custDataLst>
          </p:nvPr>
        </p:nvPicPr>
        <p:blipFill>
          <a:blip r:embed="rId10">
            <a:extLst>
              <a:ext uri="{28A0092B-C50C-407E-A947-70E740481C1C}">
                <a14:useLocalDpi xmlns:a14="http://schemas.microsoft.com/office/drawing/2010/main" val="0"/>
              </a:ext>
            </a:extLst>
          </a:blip>
          <a:srcRect/>
          <a:stretch>
            <a:fillRect/>
          </a:stretch>
        </p:blipFill>
        <p:spPr bwMode="auto">
          <a:xfrm>
            <a:off x="4244848" y="4405056"/>
            <a:ext cx="39274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事故案例</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重庆“</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12·23</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”特大井喷事故</a:t>
            </a:r>
            <a:endPar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8" name="Title 4"/>
          <p:cNvSpPr txBox="1"/>
          <p:nvPr>
            <p:custDataLst>
              <p:tags r:id="rId11"/>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rPr>
              <a:t> 事故概述</a:t>
            </a:r>
            <a:endPar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9" name="图片 10" descr="3.jpg"/>
          <p:cNvPicPr>
            <a:picLocks noChangeAspect="1"/>
          </p:cNvPicPr>
          <p:nvPr>
            <p:custDataLst>
              <p:tags r:id="rId12"/>
            </p:custDataLst>
          </p:nvPr>
        </p:nvPicPr>
        <p:blipFill>
          <a:blip r:embed="rId6">
            <a:extLst>
              <a:ext uri="{28A0092B-C50C-407E-A947-70E740481C1C}">
                <a14:useLocalDpi xmlns:a14="http://schemas.microsoft.com/office/drawing/2010/main" val="0"/>
              </a:ext>
            </a:extLst>
          </a:blip>
          <a:srcRect/>
          <a:stretch>
            <a:fillRect/>
          </a:stretch>
        </p:blipFill>
        <p:spPr bwMode="auto">
          <a:xfrm>
            <a:off x="743998" y="4414580"/>
            <a:ext cx="3168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descr="2.jpg"/>
          <p:cNvPicPr>
            <a:picLocks noChangeAspect="1"/>
          </p:cNvPicPr>
          <p:nvPr>
            <p:custDataLst>
              <p:tags r:id="rId13"/>
            </p:custDataLst>
          </p:nvPr>
        </p:nvPicPr>
        <p:blipFill>
          <a:blip r:embed="rId10">
            <a:extLst>
              <a:ext uri="{28A0092B-C50C-407E-A947-70E740481C1C}">
                <a14:useLocalDpi xmlns:a14="http://schemas.microsoft.com/office/drawing/2010/main" val="0"/>
              </a:ext>
            </a:extLst>
          </a:blip>
          <a:srcRect/>
          <a:stretch>
            <a:fillRect/>
          </a:stretch>
        </p:blipFill>
        <p:spPr bwMode="auto">
          <a:xfrm>
            <a:off x="3924078" y="4412993"/>
            <a:ext cx="39274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Line buttom"/>
          <p:cNvCxnSpPr/>
          <p:nvPr/>
        </p:nvCxnSpPr>
        <p:spPr>
          <a:xfrm>
            <a:off x="730350" y="4264251"/>
            <a:ext cx="10870247" cy="0"/>
          </a:xfrm>
          <a:prstGeom prst="line">
            <a:avLst/>
          </a:prstGeom>
          <a:noFill/>
          <a:ln w="28575" cap="flat" cmpd="sng" algn="ctr">
            <a:solidFill>
              <a:srgbClr val="D24132"/>
            </a:solidFill>
            <a:prstDash val="sysDash"/>
            <a:headEnd type="none"/>
            <a:tailEnd type="none"/>
          </a:ln>
          <a:effectLst/>
        </p:spPr>
      </p:cxnSp>
      <p:sp>
        <p:nvSpPr>
          <p:cNvPr id="11" name="矩形 10"/>
          <p:cNvSpPr/>
          <p:nvPr>
            <p:custDataLst>
              <p:tags r:id="rId14"/>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4" name="矩形 13"/>
          <p:cNvSpPr/>
          <p:nvPr>
            <p:custDataLst>
              <p:tags r:id="rId15"/>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6"/>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3"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5"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4" name="Title 4"/>
          <p:cNvSpPr txBox="1"/>
          <p:nvPr>
            <p:custDataLst>
              <p:tags r:id="rId5"/>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rPr>
              <a:t> 井喷失控的直接原因</a:t>
            </a:r>
            <a:endPar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6" name="Title 4"/>
          <p:cNvSpPr txBox="1"/>
          <p:nvPr/>
        </p:nvSpPr>
        <p:spPr>
          <a:xfrm>
            <a:off x="593725" y="3550903"/>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rgbClr val="262626"/>
                </a:solidFill>
                <a:latin typeface="幼圆" panose="02010509060101010101" pitchFamily="49" charset="-122"/>
                <a:ea typeface="幼圆" panose="02010509060101010101" pitchFamily="49" charset="-122"/>
                <a:cs typeface="幼圆" panose="02010509060101010101" pitchFamily="49" charset="-122"/>
              </a:rPr>
              <a:t> 事故扩大的直接原因</a:t>
            </a:r>
            <a:endParaRPr lang="zh-CN" altLang="en-US" sz="2400" kern="0" dirty="0">
              <a:solidFill>
                <a:srgbClr val="262626"/>
              </a:solidFill>
              <a:latin typeface="幼圆" panose="02010509060101010101" pitchFamily="49" charset="-122"/>
              <a:ea typeface="幼圆" panose="02010509060101010101" pitchFamily="49" charset="-122"/>
              <a:cs typeface="幼圆" panose="02010509060101010101" pitchFamily="49" charset="-122"/>
            </a:endParaRPr>
          </a:p>
        </p:txBody>
      </p:sp>
      <p:sp>
        <p:nvSpPr>
          <p:cNvPr id="7" name="Rectangle 3"/>
          <p:cNvSpPr txBox="1">
            <a:spLocks noChangeArrowheads="1"/>
          </p:cNvSpPr>
          <p:nvPr>
            <p:custDataLst>
              <p:tags r:id="rId6"/>
            </p:custDataLst>
          </p:nvPr>
        </p:nvSpPr>
        <p:spPr>
          <a:xfrm>
            <a:off x="663852" y="4625390"/>
            <a:ext cx="10611087" cy="22326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8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92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endParaRPr lang="en-US" altLang="zh-CN" sz="3600" b="1" dirty="0">
              <a:solidFill>
                <a:schemeClr val="accent2"/>
              </a:solidFill>
              <a:latin typeface="幼圆" panose="02010509060101010101" pitchFamily="49" charset="-122"/>
              <a:ea typeface="幼圆" panose="02010509060101010101" pitchFamily="49" charset="-122"/>
            </a:endParaRPr>
          </a:p>
        </p:txBody>
      </p:sp>
      <p:grpSp>
        <p:nvGrpSpPr>
          <p:cNvPr id="22" name="组合 21"/>
          <p:cNvGrpSpPr/>
          <p:nvPr/>
        </p:nvGrpSpPr>
        <p:grpSpPr>
          <a:xfrm>
            <a:off x="947286" y="1429379"/>
            <a:ext cx="9903964" cy="2074015"/>
            <a:chOff x="703075" y="1375415"/>
            <a:chExt cx="9903964" cy="2074015"/>
          </a:xfrm>
        </p:grpSpPr>
        <p:sp>
          <p:nvSpPr>
            <p:cNvPr id="15" name="椭圆 14"/>
            <p:cNvSpPr/>
            <p:nvPr/>
          </p:nvSpPr>
          <p:spPr bwMode="auto">
            <a:xfrm>
              <a:off x="748493" y="1375415"/>
              <a:ext cx="404894" cy="405094"/>
            </a:xfrm>
            <a:prstGeom prst="ellipse">
              <a:avLst/>
            </a:prstGeom>
            <a:solidFill>
              <a:srgbClr val="189A80"/>
            </a:solidFill>
            <a:ln w="25400" cap="flat" cmpd="sng" algn="ctr">
              <a:noFill/>
              <a:prstDash val="solid"/>
            </a:ln>
            <a:effectLst/>
          </p:spPr>
          <p:txBody>
            <a:bodyPr anchor="ct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1049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189A80"/>
                </a:solidFill>
                <a:effectLst/>
                <a:uLnTx/>
                <a:uFillTx/>
                <a:latin typeface="幼圆" panose="02010509060101010101" pitchFamily="49" charset="-122"/>
                <a:ea typeface="幼圆" panose="02010509060101010101" pitchFamily="49" charset="-122"/>
                <a:cs typeface="Arial Unicode MS" panose="020B0604020202020204" charset="-122"/>
              </a:endParaRPr>
            </a:p>
          </p:txBody>
        </p:sp>
        <p:grpSp>
          <p:nvGrpSpPr>
            <p:cNvPr id="20" name="组合 19"/>
            <p:cNvGrpSpPr/>
            <p:nvPr/>
          </p:nvGrpSpPr>
          <p:grpSpPr>
            <a:xfrm>
              <a:off x="703075" y="1529737"/>
              <a:ext cx="9903964" cy="1919693"/>
              <a:chOff x="326898" y="1529737"/>
              <a:chExt cx="607643" cy="2173720"/>
            </a:xfrm>
          </p:grpSpPr>
          <p:cxnSp>
            <p:nvCxnSpPr>
              <p:cNvPr id="10" name="直接连接符 9"/>
              <p:cNvCxnSpPr/>
              <p:nvPr/>
            </p:nvCxnSpPr>
            <p:spPr>
              <a:xfrm>
                <a:off x="326898" y="1975263"/>
                <a:ext cx="0" cy="1728194"/>
              </a:xfrm>
              <a:prstGeom prst="line">
                <a:avLst/>
              </a:prstGeom>
              <a:noFill/>
              <a:ln w="9525" cap="flat" cmpd="sng" algn="ctr">
                <a:solidFill>
                  <a:srgbClr val="189A80"/>
                </a:solidFill>
                <a:prstDash val="dash"/>
                <a:headEnd type="oval"/>
              </a:ln>
              <a:effectLst/>
            </p:spPr>
          </p:cxnSp>
          <p:cxnSp>
            <p:nvCxnSpPr>
              <p:cNvPr id="11" name="直接连接符 10"/>
              <p:cNvCxnSpPr/>
              <p:nvPr/>
            </p:nvCxnSpPr>
            <p:spPr>
              <a:xfrm>
                <a:off x="326898" y="3703457"/>
                <a:ext cx="607643" cy="0"/>
              </a:xfrm>
              <a:prstGeom prst="line">
                <a:avLst/>
              </a:prstGeom>
              <a:noFill/>
              <a:ln w="9525" cap="flat" cmpd="sng" algn="ctr">
                <a:solidFill>
                  <a:srgbClr val="189A80"/>
                </a:solidFill>
                <a:prstDash val="dash"/>
              </a:ln>
              <a:effectLst/>
            </p:spPr>
          </p:cxnSp>
          <p:cxnSp>
            <p:nvCxnSpPr>
              <p:cNvPr id="12" name="直接连接符 11"/>
              <p:cNvCxnSpPr/>
              <p:nvPr/>
            </p:nvCxnSpPr>
            <p:spPr>
              <a:xfrm flipV="1">
                <a:off x="934541" y="1529737"/>
                <a:ext cx="0" cy="2173719"/>
              </a:xfrm>
              <a:prstGeom prst="line">
                <a:avLst/>
              </a:prstGeom>
              <a:noFill/>
              <a:ln w="9525" cap="flat" cmpd="sng" algn="ctr">
                <a:solidFill>
                  <a:srgbClr val="189A80"/>
                </a:solidFill>
                <a:prstDash val="dash"/>
              </a:ln>
              <a:effectLst/>
            </p:spPr>
          </p:cxnSp>
          <p:cxnSp>
            <p:nvCxnSpPr>
              <p:cNvPr id="13" name="直接连接符 12"/>
              <p:cNvCxnSpPr/>
              <p:nvPr/>
            </p:nvCxnSpPr>
            <p:spPr>
              <a:xfrm flipH="1">
                <a:off x="366846" y="1529737"/>
                <a:ext cx="567695" cy="0"/>
              </a:xfrm>
              <a:prstGeom prst="line">
                <a:avLst/>
              </a:prstGeom>
              <a:noFill/>
              <a:ln w="9525" cap="flat" cmpd="sng" algn="ctr">
                <a:solidFill>
                  <a:srgbClr val="189A80"/>
                </a:solidFill>
                <a:prstDash val="dash"/>
                <a:headEnd type="none"/>
                <a:tailEnd type="oval"/>
              </a:ln>
              <a:effectLst/>
            </p:spPr>
          </p:cxnSp>
        </p:grpSp>
        <p:sp>
          <p:nvSpPr>
            <p:cNvPr id="14" name="TextBox 10"/>
            <p:cNvSpPr>
              <a:spLocks noChangeArrowheads="1"/>
            </p:cNvSpPr>
            <p:nvPr/>
          </p:nvSpPr>
          <p:spPr bwMode="auto">
            <a:xfrm>
              <a:off x="941696" y="1664622"/>
              <a:ext cx="9373137"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indent="457200" algn="just">
                <a:lnSpc>
                  <a:spcPct val="150000"/>
                </a:lnSpc>
                <a:buFontTx/>
                <a:buNone/>
              </a:pPr>
              <a:r>
                <a:rPr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12</a:t>
              </a: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月</a:t>
              </a:r>
              <a:r>
                <a:rPr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21</a:t>
              </a: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日下钻的钻具组合中，有关人员去掉回压阀，违反了“罗家</a:t>
              </a:r>
              <a:r>
                <a:rPr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16H</a:t>
              </a: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井钻开油气层现场办公要求”的明文规定，是导致井喷失控的直接原因。</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grpSp>
      <p:grpSp>
        <p:nvGrpSpPr>
          <p:cNvPr id="27" name="组合 26"/>
          <p:cNvGrpSpPr/>
          <p:nvPr/>
        </p:nvGrpSpPr>
        <p:grpSpPr>
          <a:xfrm>
            <a:off x="947286" y="4121875"/>
            <a:ext cx="9903964" cy="2074015"/>
            <a:chOff x="703075" y="1375415"/>
            <a:chExt cx="9903964" cy="2074015"/>
          </a:xfrm>
        </p:grpSpPr>
        <p:sp>
          <p:nvSpPr>
            <p:cNvPr id="28" name="椭圆 27"/>
            <p:cNvSpPr/>
            <p:nvPr/>
          </p:nvSpPr>
          <p:spPr bwMode="auto">
            <a:xfrm>
              <a:off x="748493" y="1375415"/>
              <a:ext cx="404894" cy="405094"/>
            </a:xfrm>
            <a:prstGeom prst="ellipse">
              <a:avLst/>
            </a:prstGeom>
            <a:solidFill>
              <a:srgbClr val="D24132"/>
            </a:solidFill>
            <a:ln w="25400" cap="flat" cmpd="sng" algn="ctr">
              <a:noFill/>
              <a:prstDash val="solid"/>
            </a:ln>
            <a:effectLst/>
          </p:spPr>
          <p:txBody>
            <a:bodyPr anchor="ct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1049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189A80"/>
                </a:solidFill>
                <a:effectLst/>
                <a:uLnTx/>
                <a:uFillTx/>
                <a:latin typeface="幼圆" panose="02010509060101010101" pitchFamily="49" charset="-122"/>
                <a:ea typeface="幼圆" panose="02010509060101010101" pitchFamily="49" charset="-122"/>
                <a:cs typeface="Arial Unicode MS" panose="020B0604020202020204" charset="-122"/>
              </a:endParaRPr>
            </a:p>
          </p:txBody>
        </p:sp>
        <p:grpSp>
          <p:nvGrpSpPr>
            <p:cNvPr id="29" name="组合 28"/>
            <p:cNvGrpSpPr/>
            <p:nvPr/>
          </p:nvGrpSpPr>
          <p:grpSpPr>
            <a:xfrm>
              <a:off x="703075" y="1529737"/>
              <a:ext cx="9903964" cy="1919693"/>
              <a:chOff x="326898" y="1529737"/>
              <a:chExt cx="607643" cy="2173720"/>
            </a:xfrm>
          </p:grpSpPr>
          <p:cxnSp>
            <p:nvCxnSpPr>
              <p:cNvPr id="31" name="直接连接符 30"/>
              <p:cNvCxnSpPr/>
              <p:nvPr/>
            </p:nvCxnSpPr>
            <p:spPr>
              <a:xfrm>
                <a:off x="326898" y="1975263"/>
                <a:ext cx="0" cy="1728194"/>
              </a:xfrm>
              <a:prstGeom prst="line">
                <a:avLst/>
              </a:prstGeom>
              <a:noFill/>
              <a:ln w="9525" cap="flat" cmpd="sng" algn="ctr">
                <a:solidFill>
                  <a:srgbClr val="D24132"/>
                </a:solidFill>
                <a:prstDash val="dash"/>
                <a:headEnd type="oval"/>
              </a:ln>
              <a:effectLst/>
            </p:spPr>
          </p:cxnSp>
          <p:cxnSp>
            <p:nvCxnSpPr>
              <p:cNvPr id="32" name="直接连接符 31"/>
              <p:cNvCxnSpPr/>
              <p:nvPr/>
            </p:nvCxnSpPr>
            <p:spPr>
              <a:xfrm>
                <a:off x="326898" y="3703457"/>
                <a:ext cx="607643" cy="0"/>
              </a:xfrm>
              <a:prstGeom prst="line">
                <a:avLst/>
              </a:prstGeom>
              <a:noFill/>
              <a:ln w="9525" cap="flat" cmpd="sng" algn="ctr">
                <a:solidFill>
                  <a:srgbClr val="D24132"/>
                </a:solidFill>
                <a:prstDash val="dash"/>
              </a:ln>
              <a:effectLst/>
            </p:spPr>
          </p:cxnSp>
          <p:cxnSp>
            <p:nvCxnSpPr>
              <p:cNvPr id="33" name="直接连接符 32"/>
              <p:cNvCxnSpPr/>
              <p:nvPr/>
            </p:nvCxnSpPr>
            <p:spPr>
              <a:xfrm flipV="1">
                <a:off x="934541" y="1529737"/>
                <a:ext cx="0" cy="2173719"/>
              </a:xfrm>
              <a:prstGeom prst="line">
                <a:avLst/>
              </a:prstGeom>
              <a:noFill/>
              <a:ln w="9525" cap="flat" cmpd="sng" algn="ctr">
                <a:solidFill>
                  <a:srgbClr val="D24132"/>
                </a:solidFill>
                <a:prstDash val="dash"/>
              </a:ln>
              <a:effectLst/>
            </p:spPr>
          </p:cxnSp>
          <p:cxnSp>
            <p:nvCxnSpPr>
              <p:cNvPr id="34" name="直接连接符 33"/>
              <p:cNvCxnSpPr/>
              <p:nvPr/>
            </p:nvCxnSpPr>
            <p:spPr>
              <a:xfrm flipH="1">
                <a:off x="366846" y="1529737"/>
                <a:ext cx="567695" cy="0"/>
              </a:xfrm>
              <a:prstGeom prst="line">
                <a:avLst/>
              </a:prstGeom>
              <a:noFill/>
              <a:ln w="9525" cap="flat" cmpd="sng" algn="ctr">
                <a:solidFill>
                  <a:srgbClr val="D24132"/>
                </a:solidFill>
                <a:prstDash val="dash"/>
                <a:headEnd type="none"/>
                <a:tailEnd type="oval"/>
              </a:ln>
              <a:effectLst/>
            </p:spPr>
          </p:cxnSp>
        </p:grpSp>
        <p:sp>
          <p:nvSpPr>
            <p:cNvPr id="30" name="TextBox 10"/>
            <p:cNvSpPr>
              <a:spLocks noChangeArrowheads="1"/>
            </p:cNvSpPr>
            <p:nvPr/>
          </p:nvSpPr>
          <p:spPr bwMode="auto">
            <a:xfrm>
              <a:off x="941696" y="1664622"/>
              <a:ext cx="9373137"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indent="457200" algn="just">
                <a:lnSpc>
                  <a:spcPct val="150000"/>
                </a:lnSpc>
                <a:buFontTx/>
                <a:buNone/>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有关决策人员接到现场人员关于罗家</a:t>
              </a:r>
              <a:r>
                <a:rPr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16H</a:t>
              </a: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井井喷失控的报告后，未能及时决定并采取放喷管线点火措施，以致大量含有高浓度硫化氢的天然气喷出扩散，造成事故扩大，导致重大损失。</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grpSp>
      <p:sp>
        <p:nvSpPr>
          <p:cNvPr id="21"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事故案例</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重庆“</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12·23</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”特大井喷事故</a:t>
            </a:r>
            <a:endPar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2" name="矩形 1"/>
          <p:cNvSpPr/>
          <p:nvPr>
            <p:custDataLst>
              <p:tags r:id="rId7"/>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3" name="矩形 22"/>
          <p:cNvSpPr/>
          <p:nvPr>
            <p:custDataLst>
              <p:tags r:id="rId8"/>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4" name="矩形 23"/>
          <p:cNvSpPr/>
          <p:nvPr>
            <p:custDataLst>
              <p:tags r:id="rId9"/>
            </p:custDataLst>
          </p:nvPr>
        </p:nvSpPr>
        <p:spPr>
          <a:xfrm>
            <a:off x="3524250" y="701675"/>
            <a:ext cx="8667750" cy="957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5" name="矩形 24"/>
          <p:cNvSpPr/>
          <p:nvPr>
            <p:custDataLst>
              <p:tags r:id="rId10"/>
            </p:custDataLst>
          </p:nvPr>
        </p:nvSpPr>
        <p:spPr>
          <a:xfrm>
            <a:off x="695325" y="702592"/>
            <a:ext cx="2828925" cy="957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6153" name="TextBox 5"/>
          <p:cNvSpPr txBox="1">
            <a:spLocks noChangeArrowheads="1"/>
          </p:cNvSpPr>
          <p:nvPr/>
        </p:nvSpPr>
        <p:spPr bwMode="auto">
          <a:xfrm>
            <a:off x="690460" y="1735351"/>
            <a:ext cx="6365433"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algn="just" eaLnBrk="1" hangingPunct="1">
              <a:lnSpc>
                <a:spcPct val="150000"/>
              </a:lnSpc>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    井喷现象在石油天然气开采过程中十分常见，其本身并不是事故，只是一种灾害现象。但中石油川东北气矿特大井喷事故造成的巨大伤亡，在国内乃至世界气井井喷史上也是罕见的。本应是一起普通的灾害现象，却演变成一场严重的事故，造成重大人员伤亡和经济损失，其中的原因值得我们深刻反思。 </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indent="457200" eaLnBrk="1" hangingPunct="1">
              <a:lnSpc>
                <a:spcPct val="150000"/>
              </a:lnSpc>
            </a:pP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4" name="Title 4"/>
          <p:cNvSpPr txBox="1"/>
          <p:nvPr>
            <p:custDataLst>
              <p:tags r:id="rId5"/>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rPr>
              <a:t> 井喷事故反思</a:t>
            </a:r>
            <a:endPar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5" name="图片 4"/>
          <p:cNvPicPr>
            <a:picLocks noChangeAspect="1"/>
          </p:cNvPicPr>
          <p:nvPr>
            <p:custDataLst>
              <p:tags r:id="rId6"/>
            </p:custDataLst>
          </p:nvPr>
        </p:nvPicPr>
        <p:blipFill>
          <a:blip r:embed="rId7"/>
          <a:stretch>
            <a:fillRect/>
          </a:stretch>
        </p:blipFill>
        <p:spPr>
          <a:xfrm>
            <a:off x="7491490" y="1358680"/>
            <a:ext cx="4375738" cy="4304588"/>
          </a:xfrm>
          <a:prstGeom prst="roundRect">
            <a:avLst>
              <a:gd name="adj" fmla="val 8594"/>
            </a:avLst>
          </a:prstGeom>
          <a:solidFill>
            <a:srgbClr val="FFFFFF">
              <a:shade val="85000"/>
            </a:srgbClr>
          </a:solidFill>
          <a:ln>
            <a:noFill/>
          </a:ln>
          <a:effectLst>
            <a:reflection blurRad="12700" stA="38000" endPos="17000" dist="5000" dir="5400000" sy="-100000" algn="bl" rotWithShape="0"/>
          </a:effectLst>
        </p:spPr>
      </p:pic>
      <p:sp>
        <p:nvSpPr>
          <p:cNvPr id="6"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事故案例</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重庆“</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12·23</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”特大井喷事故</a:t>
            </a:r>
            <a:endPar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7" name="矩形 6"/>
          <p:cNvSpPr/>
          <p:nvPr>
            <p:custDataLst>
              <p:tags r:id="rId8"/>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9"/>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0"/>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2297" name="TextBox 7"/>
          <p:cNvSpPr txBox="1">
            <a:spLocks noChangeArrowheads="1"/>
          </p:cNvSpPr>
          <p:nvPr>
            <p:custDataLst>
              <p:tags r:id="rId5"/>
            </p:custDataLst>
          </p:nvPr>
        </p:nvSpPr>
        <p:spPr bwMode="auto">
          <a:xfrm>
            <a:off x="2063751" y="2636839"/>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dk1"/>
              </a:solidFill>
              <a:latin typeface="幼圆" panose="02010509060101010101" pitchFamily="49" charset="-122"/>
              <a:ea typeface="幼圆" panose="02010509060101010101" pitchFamily="49" charset="-122"/>
            </a:endParaRPr>
          </a:p>
        </p:txBody>
      </p:sp>
      <p:sp>
        <p:nvSpPr>
          <p:cNvPr id="12298" name="TextBox 5"/>
          <p:cNvSpPr txBox="1">
            <a:spLocks noChangeArrowheads="1"/>
          </p:cNvSpPr>
          <p:nvPr/>
        </p:nvSpPr>
        <p:spPr bwMode="auto">
          <a:xfrm>
            <a:off x="593725" y="1610199"/>
            <a:ext cx="6684122" cy="47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algn="just" eaLnBrk="1" hangingPunct="1">
              <a:lnSpc>
                <a:spcPct val="150000"/>
              </a:lnSpc>
            </a:pPr>
            <a:r>
              <a:rPr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  中石油集团川东钻井公司虽然钻井技术和设备都属一流，但公司上下都对安全生产缺乏足够的认识，尤其是对可能发生的重大事故缺乏思想准备、组织准备和技术准备，中石油集团上下虽然也制定有一系列安全操作规范，如中华人民共和国石油天然气集团公司《石油与天然气钻井井控规定》、四川石油管理局《钻井技术操作规程》等，但这些操作规范根本没有认真贯彻、执行，成为蒙混上级的摆设。因此，才会出现层层违章作业，设计的层层“关口”没有一道真正起到了把关的作用，从而导致重大事故的发生。</a:t>
            </a:r>
            <a:endParaRPr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5" name="Title 4"/>
          <p:cNvSpPr txBox="1"/>
          <p:nvPr>
            <p:custDataLst>
              <p:tags r:id="rId6"/>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rPr>
              <a:t> 井喷事故反思</a:t>
            </a:r>
            <a:endPar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9" name="图片 8"/>
          <p:cNvPicPr>
            <a:picLocks noChangeAspect="1"/>
          </p:cNvPicPr>
          <p:nvPr>
            <p:custDataLst>
              <p:tags r:id="rId7"/>
            </p:custDataLst>
          </p:nvPr>
        </p:nvPicPr>
        <p:blipFill rotWithShape="1">
          <a:blip r:embed="rId8">
            <a:extLst>
              <a:ext uri="{28A0092B-C50C-407E-A947-70E740481C1C}">
                <a14:useLocalDpi xmlns:a14="http://schemas.microsoft.com/office/drawing/2010/main" val="0"/>
              </a:ext>
            </a:extLst>
          </a:blip>
          <a:srcRect r="21961"/>
          <a:stretch>
            <a:fillRect/>
          </a:stretch>
        </p:blipFill>
        <p:spPr>
          <a:xfrm>
            <a:off x="7681035" y="1122997"/>
            <a:ext cx="3819869" cy="4506604"/>
          </a:xfrm>
          <a:prstGeom prst="roundRect">
            <a:avLst>
              <a:gd name="adj" fmla="val 8594"/>
            </a:avLst>
          </a:prstGeom>
          <a:solidFill>
            <a:srgbClr val="FFFFFF">
              <a:shade val="85000"/>
            </a:srgbClr>
          </a:solidFill>
          <a:ln>
            <a:noFill/>
          </a:ln>
          <a:effectLst>
            <a:reflection blurRad="12700" stA="38000" endPos="17000" dist="5000" dir="5400000" sy="-100000" algn="bl" rotWithShape="0"/>
          </a:effectLst>
        </p:spPr>
      </p:pic>
      <p:sp>
        <p:nvSpPr>
          <p:cNvPr id="6"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事故案例</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重庆“</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12·23</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”特大井喷事故</a:t>
            </a:r>
            <a:endPar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7" name="矩形 6"/>
          <p:cNvSpPr/>
          <p:nvPr>
            <p:custDataLst>
              <p:tags r:id="rId9"/>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10"/>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779268" name="Rectangle 4"/>
          <p:cNvSpPr>
            <a:spLocks noChangeArrowheads="1"/>
          </p:cNvSpPr>
          <p:nvPr/>
        </p:nvSpPr>
        <p:spPr bwMode="auto">
          <a:xfrm>
            <a:off x="593725" y="1610995"/>
            <a:ext cx="5929905" cy="291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457200" algn="just">
              <a:lnSpc>
                <a:spcPct val="150000"/>
              </a:lnSpc>
              <a:spcBef>
                <a:spcPct val="20000"/>
              </a:spcBef>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a:t>
            </a:r>
            <a:r>
              <a:rPr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12·23”</a:t>
            </a: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井喷事故的发生、发展和扩大的过程已清晰地呈现出来，这些责任人中有技术人员，有一线作业工人，也有管理者。虽然他们岗位不同，职责不同，但一个个习以为常的违章，使他们每个人都成为了酿成这场灾难的一个个环节，每个人的“小过失”终于叠加成了我国石油行业伤亡人数最多的事故。</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779269" name="Rectangle 5"/>
          <p:cNvSpPr>
            <a:spLocks noChangeArrowheads="1"/>
          </p:cNvSpPr>
          <p:nvPr/>
        </p:nvSpPr>
        <p:spPr bwMode="auto">
          <a:xfrm>
            <a:off x="7007724" y="1610995"/>
            <a:ext cx="5284641" cy="403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82600" indent="-482600">
              <a:lnSpc>
                <a:spcPct val="160000"/>
              </a:lnSpc>
              <a:buClr>
                <a:srgbClr val="D24132"/>
              </a:buClr>
              <a:buSzPct val="80000"/>
              <a:buFont typeface="Wingdings" panose="05000000000000000000" pitchFamily="2" charset="2"/>
              <a:buChar char="n"/>
            </a:pPr>
            <a:r>
              <a:rPr kumimoji="1" lang="en-US" altLang="zh-CN"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6</a:t>
            </a: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人受到刑事责任追究</a:t>
            </a:r>
            <a:endPar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482600" indent="-482600">
              <a:lnSpc>
                <a:spcPct val="160000"/>
              </a:lnSpc>
              <a:buClr>
                <a:srgbClr val="D24132"/>
              </a:buClr>
              <a:buSzPct val="80000"/>
              <a:buFont typeface="Wingdings" panose="05000000000000000000" pitchFamily="2" charset="2"/>
              <a:buChar char="n"/>
            </a:pPr>
            <a:r>
              <a:rPr kumimoji="1" lang="en-US" altLang="zh-CN"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13</a:t>
            </a: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个单位共</a:t>
            </a:r>
            <a:r>
              <a:rPr kumimoji="1" lang="en-US" altLang="zh-CN"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26</a:t>
            </a: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人受到行政责任追究，其中：</a:t>
            </a:r>
            <a:endPar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nSpc>
                <a:spcPct val="160000"/>
              </a:lnSpc>
              <a:buClr>
                <a:srgbClr val="D24132"/>
              </a:buClr>
              <a:buSzPct val="80000"/>
            </a:pP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	</a:t>
            </a:r>
            <a:r>
              <a:rPr kumimoji="1" lang="en-US" altLang="zh-CN"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 9</a:t>
            </a: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人撤职</a:t>
            </a:r>
            <a:endPar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nSpc>
                <a:spcPct val="160000"/>
              </a:lnSpc>
              <a:buClr>
                <a:srgbClr val="D24132"/>
              </a:buClr>
              <a:buSzPct val="80000"/>
            </a:pP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	</a:t>
            </a:r>
            <a:r>
              <a:rPr kumimoji="1" lang="en-US" altLang="zh-CN"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 6</a:t>
            </a: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人降级</a:t>
            </a:r>
            <a:endPar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nSpc>
                <a:spcPct val="160000"/>
              </a:lnSpc>
              <a:buClr>
                <a:srgbClr val="D24132"/>
              </a:buClr>
              <a:buSzPct val="80000"/>
            </a:pP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	</a:t>
            </a:r>
            <a:r>
              <a:rPr kumimoji="1" lang="en-US" altLang="zh-CN"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 9</a:t>
            </a: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人记大过或受到严重警告或警告</a:t>
            </a:r>
            <a:endPar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nSpc>
                <a:spcPct val="160000"/>
              </a:lnSpc>
              <a:buClr>
                <a:srgbClr val="D24132"/>
              </a:buClr>
              <a:buSzPct val="80000"/>
            </a:pP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	</a:t>
            </a:r>
            <a:r>
              <a:rPr kumimoji="1" lang="en-US" altLang="zh-CN"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 2</a:t>
            </a: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人行政留用察看</a:t>
            </a:r>
            <a:r>
              <a:rPr kumimoji="1" lang="en-US" altLang="zh-CN"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1</a:t>
            </a: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年</a:t>
            </a:r>
            <a:endPar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482600" indent="-482600">
              <a:lnSpc>
                <a:spcPct val="160000"/>
              </a:lnSpc>
              <a:buClr>
                <a:srgbClr val="D24132"/>
              </a:buClr>
              <a:buSzPct val="80000"/>
              <a:buFont typeface="Wingdings" panose="05000000000000000000" pitchFamily="2" charset="2"/>
              <a:buChar char="n"/>
            </a:pPr>
            <a:r>
              <a:rPr kumimoji="1" lang="en-US" altLang="zh-CN"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1</a:t>
            </a: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人因在事故中死亡，免于追究责任；</a:t>
            </a:r>
            <a:endPar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482600" indent="-482600">
              <a:lnSpc>
                <a:spcPct val="160000"/>
              </a:lnSpc>
              <a:buClr>
                <a:srgbClr val="D24132"/>
              </a:buClr>
              <a:buSzPct val="80000"/>
              <a:buFont typeface="Wingdings" panose="05000000000000000000" pitchFamily="2" charset="2"/>
              <a:buChar char="n"/>
            </a:pPr>
            <a:r>
              <a:rPr kumimoji="1" lang="en-US" altLang="zh-CN"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1</a:t>
            </a:r>
            <a:r>
              <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人引咎辞职</a:t>
            </a:r>
            <a:endParaRPr kumimoji="1"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4" name="Title 4"/>
          <p:cNvSpPr txBox="1"/>
          <p:nvPr>
            <p:custDataLst>
              <p:tags r:id="rId5"/>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rPr>
              <a:t> 事故责任认定与处理情况</a:t>
            </a:r>
            <a:endPar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cxnSp>
        <p:nvCxnSpPr>
          <p:cNvPr id="3" name="直接连接符 2"/>
          <p:cNvCxnSpPr/>
          <p:nvPr/>
        </p:nvCxnSpPr>
        <p:spPr>
          <a:xfrm>
            <a:off x="6617759" y="1358680"/>
            <a:ext cx="0" cy="4907649"/>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事故案例</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重庆“</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12·23</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”特大井喷事故</a:t>
            </a:r>
            <a:endPar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8" name="矩形 7"/>
          <p:cNvSpPr/>
          <p:nvPr>
            <p:custDataLst>
              <p:tags r:id="rId6"/>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9" name="矩形 8"/>
          <p:cNvSpPr/>
          <p:nvPr>
            <p:custDataLst>
              <p:tags r:id="rId7"/>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8"/>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grpSp>
        <p:nvGrpSpPr>
          <p:cNvPr id="6" name="组合 5"/>
          <p:cNvGrpSpPr/>
          <p:nvPr/>
        </p:nvGrpSpPr>
        <p:grpSpPr>
          <a:xfrm>
            <a:off x="722872" y="1400504"/>
            <a:ext cx="10746256" cy="4909942"/>
            <a:chOff x="722872" y="1239140"/>
            <a:chExt cx="10746256" cy="4909942"/>
          </a:xfrm>
        </p:grpSpPr>
        <p:sp>
          <p:nvSpPr>
            <p:cNvPr id="7" name="Freeform 14"/>
            <p:cNvSpPr/>
            <p:nvPr>
              <p:custDataLst>
                <p:tags r:id="rId5"/>
              </p:custDataLst>
            </p:nvPr>
          </p:nvSpPr>
          <p:spPr>
            <a:xfrm>
              <a:off x="8970615" y="2812052"/>
              <a:ext cx="2498513" cy="3280771"/>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a:solidFill>
              <a:srgbClr val="686868">
                <a:alpha val="8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180000" rIns="180000" bIns="0"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376555" defTabSz="2311400">
                <a:lnSpc>
                  <a:spcPct val="150000"/>
                </a:lnSpc>
                <a:spcBef>
                  <a:spcPct val="0"/>
                </a:spcBef>
                <a:spcAft>
                  <a:spcPct val="0"/>
                </a:spcAft>
                <a:buClr>
                  <a:srgbClr val="D24132"/>
                </a:buClr>
                <a:buSzPct val="80000"/>
                <a:buFont typeface="Wingdings" panose="05000000000000000000" pitchFamily="2" charset="2"/>
                <a:buChar char="n"/>
              </a:pPr>
              <a:r>
                <a:rPr kumimoji="1" lang="zh-CN" altLang="en-US" sz="1600" b="1" dirty="0">
                  <a:solidFill>
                    <a:schemeClr val="lt1"/>
                  </a:solidFill>
                  <a:latin typeface="幼圆" panose="02010509060101010101" pitchFamily="49" charset="-122"/>
                  <a:ea typeface="幼圆" panose="02010509060101010101" pitchFamily="49" charset="-122"/>
                </a:rPr>
                <a:t>对违规拆卸回压阀的行为未采取纠正措施；</a:t>
              </a:r>
              <a:endParaRPr kumimoji="1" lang="en-US" altLang="zh-CN" sz="1600" b="1" dirty="0">
                <a:solidFill>
                  <a:schemeClr val="lt1"/>
                </a:solidFill>
                <a:latin typeface="幼圆" panose="02010509060101010101" pitchFamily="49" charset="-122"/>
                <a:ea typeface="幼圆" panose="02010509060101010101" pitchFamily="49" charset="-122"/>
              </a:endParaRPr>
            </a:p>
            <a:p>
              <a:pPr indent="-376555" defTabSz="2311400">
                <a:lnSpc>
                  <a:spcPct val="150000"/>
                </a:lnSpc>
                <a:spcBef>
                  <a:spcPct val="0"/>
                </a:spcBef>
                <a:spcAft>
                  <a:spcPct val="0"/>
                </a:spcAft>
                <a:buClr>
                  <a:srgbClr val="D24132"/>
                </a:buClr>
                <a:buSzPct val="80000"/>
                <a:buFont typeface="Wingdings" panose="05000000000000000000" pitchFamily="2" charset="2"/>
                <a:buChar char="n"/>
              </a:pPr>
              <a:r>
                <a:rPr kumimoji="1" lang="zh-CN" altLang="en-US" sz="1600" b="1" dirty="0">
                  <a:solidFill>
                    <a:schemeClr val="lt1"/>
                  </a:solidFill>
                  <a:latin typeface="幼圆" panose="02010509060101010101" pitchFamily="49" charset="-122"/>
                  <a:ea typeface="幼圆" panose="02010509060101010101" pitchFamily="49" charset="-122"/>
                </a:rPr>
                <a:t>未能协助队长做好安全生产培训教育和日常管理工作。</a:t>
              </a:r>
              <a:endParaRPr kumimoji="1" lang="zh-CN" altLang="en-US" sz="1600" b="1" dirty="0">
                <a:solidFill>
                  <a:schemeClr val="lt1"/>
                </a:solidFill>
                <a:latin typeface="幼圆" panose="02010509060101010101" pitchFamily="49" charset="-122"/>
                <a:ea typeface="幼圆" panose="02010509060101010101" pitchFamily="49" charset="-122"/>
              </a:endParaRPr>
            </a:p>
          </p:txBody>
        </p:sp>
        <p:sp>
          <p:nvSpPr>
            <p:cNvPr id="8" name="Round Same Side Corner Rectangle 27"/>
            <p:cNvSpPr/>
            <p:nvPr>
              <p:custDataLst>
                <p:tags r:id="rId6"/>
              </p:custDataLst>
            </p:nvPr>
          </p:nvSpPr>
          <p:spPr>
            <a:xfrm flipV="1">
              <a:off x="8970617" y="5002303"/>
              <a:ext cx="2498511" cy="1090519"/>
            </a:xfrm>
            <a:prstGeom prst="round2SameRect">
              <a:avLst/>
            </a:prstGeom>
            <a:solidFill>
              <a:srgbClr val="377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a:solidFill>
                  <a:schemeClr val="lt1"/>
                </a:solidFill>
                <a:latin typeface="幼圆" panose="02010509060101010101" pitchFamily="49" charset="-122"/>
                <a:ea typeface="幼圆" panose="02010509060101010101" pitchFamily="49" charset="-122"/>
                <a:cs typeface="+mn-ea"/>
                <a:sym typeface="+mn-lt"/>
              </a:endParaRPr>
            </a:p>
          </p:txBody>
        </p:sp>
        <p:sp>
          <p:nvSpPr>
            <p:cNvPr id="9" name="TextBox 28"/>
            <p:cNvSpPr txBox="1"/>
            <p:nvPr>
              <p:custDataLst>
                <p:tags r:id="rId7"/>
              </p:custDataLst>
            </p:nvPr>
          </p:nvSpPr>
          <p:spPr>
            <a:xfrm>
              <a:off x="8970615" y="4950202"/>
              <a:ext cx="2498513" cy="11988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buSzPct val="80000"/>
              </a:pPr>
              <a:r>
                <a:rPr kumimoji="1" lang="zh-CN" altLang="en-US" sz="1600" b="1" dirty="0">
                  <a:solidFill>
                    <a:schemeClr val="lt1"/>
                  </a:solidFill>
                  <a:latin typeface="幼圆" panose="02010509060101010101" pitchFamily="49" charset="-122"/>
                  <a:ea typeface="幼圆" panose="02010509060101010101" pitchFamily="49" charset="-122"/>
                </a:rPr>
                <a:t>负有主要领导责任，行政降级处分。（抢险有立功表现）</a:t>
              </a:r>
              <a:endParaRPr kumimoji="1" lang="zh-CN" altLang="en-US" sz="1600" b="1" dirty="0">
                <a:solidFill>
                  <a:schemeClr val="lt1"/>
                </a:solidFill>
                <a:latin typeface="幼圆" panose="02010509060101010101" pitchFamily="49" charset="-122"/>
                <a:ea typeface="幼圆" panose="02010509060101010101" pitchFamily="49" charset="-122"/>
              </a:endParaRPr>
            </a:p>
          </p:txBody>
        </p:sp>
        <p:sp>
          <p:nvSpPr>
            <p:cNvPr id="10" name="Rounded Rectangle 7"/>
            <p:cNvSpPr/>
            <p:nvPr>
              <p:custDataLst>
                <p:tags r:id="rId8"/>
              </p:custDataLst>
            </p:nvPr>
          </p:nvSpPr>
          <p:spPr>
            <a:xfrm>
              <a:off x="725528" y="1239140"/>
              <a:ext cx="2498511" cy="1322071"/>
            </a:xfrm>
            <a:prstGeom prst="roundRect">
              <a:avLst>
                <a:gd name="adj" fmla="val 10000"/>
              </a:avLst>
            </a:prstGeom>
            <a:solidFill>
              <a:srgbClr val="D24132"/>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solidFill>
                  <a:schemeClr val="lt1">
                    <a:hueOff val="0"/>
                    <a:satOff val="0"/>
                    <a:alphaOff val="0"/>
                  </a:schemeClr>
                </a:solidFill>
                <a:latin typeface="幼圆" panose="02010509060101010101" pitchFamily="49" charset="-122"/>
                <a:ea typeface="幼圆" panose="02010509060101010101" pitchFamily="49" charset="-122"/>
                <a:cs typeface="+mn-ea"/>
                <a:sym typeface="+mn-lt"/>
              </a:endParaRPr>
            </a:p>
          </p:txBody>
        </p:sp>
        <p:sp>
          <p:nvSpPr>
            <p:cNvPr id="11" name="Freeform 8"/>
            <p:cNvSpPr/>
            <p:nvPr>
              <p:custDataLst>
                <p:tags r:id="rId9"/>
              </p:custDataLst>
            </p:nvPr>
          </p:nvSpPr>
          <p:spPr>
            <a:xfrm>
              <a:off x="725528" y="2812052"/>
              <a:ext cx="2498511" cy="3280771"/>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a:solidFill>
              <a:srgbClr val="686868">
                <a:alpha val="8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251" tIns="180000" rIns="443251" bIns="443251"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2311400">
                <a:lnSpc>
                  <a:spcPct val="150000"/>
                </a:lnSpc>
                <a:spcBef>
                  <a:spcPct val="0"/>
                </a:spcBef>
                <a:spcAft>
                  <a:spcPct val="0"/>
                </a:spcAft>
              </a:pPr>
              <a:r>
                <a:rPr kumimoji="1" lang="zh-CN" altLang="en-US" b="1" dirty="0">
                  <a:solidFill>
                    <a:schemeClr val="lt1"/>
                  </a:solidFill>
                  <a:latin typeface="幼圆" panose="02010509060101010101" pitchFamily="49" charset="-122"/>
                  <a:ea typeface="幼圆" panose="02010509060101010101" pitchFamily="49" charset="-122"/>
                </a:rPr>
                <a:t>明知违规，还安排当班工人拆除回压阀，工作严重失职。</a:t>
              </a:r>
              <a:endParaRPr kumimoji="1" lang="zh-CN" altLang="en-US" b="1" dirty="0">
                <a:solidFill>
                  <a:schemeClr val="lt1"/>
                </a:solidFill>
                <a:latin typeface="幼圆" panose="02010509060101010101" pitchFamily="49" charset="-122"/>
                <a:ea typeface="幼圆" panose="02010509060101010101" pitchFamily="49" charset="-122"/>
                <a:cs typeface="+mn-ea"/>
                <a:sym typeface="+mn-lt"/>
              </a:endParaRPr>
            </a:p>
          </p:txBody>
        </p:sp>
        <p:sp>
          <p:nvSpPr>
            <p:cNvPr id="12" name="Rounded Rectangle 9"/>
            <p:cNvSpPr/>
            <p:nvPr>
              <p:custDataLst>
                <p:tags r:id="rId10"/>
              </p:custDataLst>
            </p:nvPr>
          </p:nvSpPr>
          <p:spPr>
            <a:xfrm>
              <a:off x="3473893" y="1239140"/>
              <a:ext cx="2498511" cy="1322071"/>
            </a:xfrm>
            <a:prstGeom prst="roundRect">
              <a:avLst>
                <a:gd name="adj" fmla="val 10000"/>
              </a:avLst>
            </a:prstGeom>
            <a:solidFill>
              <a:srgbClr val="F09C2A"/>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solidFill>
                  <a:schemeClr val="lt1">
                    <a:hueOff val="0"/>
                    <a:satOff val="0"/>
                    <a:alphaOff val="0"/>
                  </a:schemeClr>
                </a:solidFill>
                <a:latin typeface="幼圆" panose="02010509060101010101" pitchFamily="49" charset="-122"/>
                <a:ea typeface="幼圆" panose="02010509060101010101" pitchFamily="49" charset="-122"/>
                <a:cs typeface="+mn-ea"/>
                <a:sym typeface="+mn-lt"/>
              </a:endParaRPr>
            </a:p>
          </p:txBody>
        </p:sp>
        <p:sp>
          <p:nvSpPr>
            <p:cNvPr id="13" name="Freeform 10"/>
            <p:cNvSpPr/>
            <p:nvPr>
              <p:custDataLst>
                <p:tags r:id="rId11"/>
              </p:custDataLst>
            </p:nvPr>
          </p:nvSpPr>
          <p:spPr>
            <a:xfrm>
              <a:off x="3473893" y="2812051"/>
              <a:ext cx="2498511" cy="3280773"/>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a:solidFill>
              <a:srgbClr val="686868">
                <a:alpha val="8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251" tIns="180000" rIns="443251" bIns="443251"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376555" algn="ctr" defTabSz="2311400">
                <a:lnSpc>
                  <a:spcPct val="150000"/>
                </a:lnSpc>
                <a:spcBef>
                  <a:spcPct val="0"/>
                </a:spcBef>
                <a:spcAft>
                  <a:spcPct val="0"/>
                </a:spcAft>
                <a:buSzPct val="80000"/>
              </a:pPr>
              <a:r>
                <a:rPr kumimoji="1" lang="zh-CN" altLang="en-US" b="1" dirty="0">
                  <a:solidFill>
                    <a:schemeClr val="lt1"/>
                  </a:solidFill>
                  <a:latin typeface="幼圆" panose="02010509060101010101" pitchFamily="49" charset="-122"/>
                  <a:ea typeface="幼圆" panose="02010509060101010101" pitchFamily="49" charset="-122"/>
                </a:rPr>
                <a:t>违反泥浆灌注规定，违章操作，造成液柱压力下降。</a:t>
              </a:r>
              <a:endParaRPr kumimoji="1" lang="zh-CN" altLang="en-US" b="1" dirty="0">
                <a:solidFill>
                  <a:schemeClr val="lt1"/>
                </a:solidFill>
                <a:latin typeface="幼圆" panose="02010509060101010101" pitchFamily="49" charset="-122"/>
                <a:ea typeface="幼圆" panose="02010509060101010101" pitchFamily="49" charset="-122"/>
              </a:endParaRPr>
            </a:p>
          </p:txBody>
        </p:sp>
        <p:sp>
          <p:nvSpPr>
            <p:cNvPr id="14" name="Rounded Rectangle 11"/>
            <p:cNvSpPr/>
            <p:nvPr>
              <p:custDataLst>
                <p:tags r:id="rId12"/>
              </p:custDataLst>
            </p:nvPr>
          </p:nvSpPr>
          <p:spPr>
            <a:xfrm>
              <a:off x="6222255" y="1239140"/>
              <a:ext cx="2498511" cy="1322071"/>
            </a:xfrm>
            <a:prstGeom prst="roundRect">
              <a:avLst>
                <a:gd name="adj" fmla="val 10000"/>
              </a:avLst>
            </a:prstGeom>
            <a:solidFill>
              <a:srgbClr val="189A8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solidFill>
                  <a:schemeClr val="lt1">
                    <a:hueOff val="0"/>
                    <a:satOff val="0"/>
                    <a:alphaOff val="0"/>
                  </a:schemeClr>
                </a:solidFill>
                <a:latin typeface="幼圆" panose="02010509060101010101" pitchFamily="49" charset="-122"/>
                <a:ea typeface="幼圆" panose="02010509060101010101" pitchFamily="49" charset="-122"/>
                <a:cs typeface="+mn-ea"/>
                <a:sym typeface="+mn-lt"/>
              </a:endParaRPr>
            </a:p>
          </p:txBody>
        </p:sp>
        <p:sp>
          <p:nvSpPr>
            <p:cNvPr id="15" name="Freeform 12"/>
            <p:cNvSpPr/>
            <p:nvPr>
              <p:custDataLst>
                <p:tags r:id="rId13"/>
              </p:custDataLst>
            </p:nvPr>
          </p:nvSpPr>
          <p:spPr>
            <a:xfrm>
              <a:off x="6222255" y="2812052"/>
              <a:ext cx="2498513" cy="3280771"/>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a:solidFill>
              <a:srgbClr val="686868">
                <a:alpha val="8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180000" rIns="180000" bIns="0"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376555" defTabSz="2311400">
                <a:lnSpc>
                  <a:spcPct val="150000"/>
                </a:lnSpc>
                <a:spcBef>
                  <a:spcPct val="0"/>
                </a:spcBef>
                <a:spcAft>
                  <a:spcPct val="0"/>
                </a:spcAft>
                <a:buClr>
                  <a:srgbClr val="D24132"/>
                </a:buClr>
                <a:buSzPct val="80000"/>
                <a:buFont typeface="Wingdings" panose="05000000000000000000" pitchFamily="2" charset="2"/>
                <a:buChar char="n"/>
              </a:pPr>
              <a:r>
                <a:rPr kumimoji="1" lang="zh-CN" altLang="en-US" sz="1400" b="1" dirty="0">
                  <a:solidFill>
                    <a:schemeClr val="lt1"/>
                  </a:solidFill>
                  <a:latin typeface="幼圆" panose="02010509060101010101" pitchFamily="49" charset="-122"/>
                  <a:ea typeface="幼圆" panose="02010509060101010101" pitchFamily="49" charset="-122"/>
                </a:rPr>
                <a:t>发现违规拆卸回压阀未及时纠正；</a:t>
              </a:r>
              <a:endParaRPr kumimoji="1" lang="en-US" altLang="zh-CN" sz="1400" b="1" dirty="0">
                <a:solidFill>
                  <a:schemeClr val="lt1"/>
                </a:solidFill>
                <a:latin typeface="幼圆" panose="02010509060101010101" pitchFamily="49" charset="-122"/>
                <a:ea typeface="幼圆" panose="02010509060101010101" pitchFamily="49" charset="-122"/>
              </a:endParaRPr>
            </a:p>
            <a:p>
              <a:pPr indent="-376555" defTabSz="2311400">
                <a:lnSpc>
                  <a:spcPct val="150000"/>
                </a:lnSpc>
                <a:spcBef>
                  <a:spcPct val="0"/>
                </a:spcBef>
                <a:spcAft>
                  <a:spcPct val="0"/>
                </a:spcAft>
                <a:buClr>
                  <a:srgbClr val="D24132"/>
                </a:buClr>
                <a:buSzPct val="80000"/>
                <a:buFont typeface="Wingdings" panose="05000000000000000000" pitchFamily="2" charset="2"/>
                <a:buChar char="n"/>
              </a:pPr>
              <a:r>
                <a:rPr kumimoji="1" lang="zh-CN" altLang="en-US" sz="1400" b="1" dirty="0">
                  <a:solidFill>
                    <a:schemeClr val="lt1"/>
                  </a:solidFill>
                  <a:latin typeface="幼圆" panose="02010509060101010101" pitchFamily="49" charset="-122"/>
                  <a:ea typeface="幼圆" panose="02010509060101010101" pitchFamily="49" charset="-122"/>
                </a:rPr>
                <a:t>组织制定的应急预案不完善；对职工安全教育不到位、安全生产责任制不落实等问题监督检查不力。</a:t>
              </a:r>
              <a:endParaRPr kumimoji="1" lang="zh-CN" altLang="en-US" sz="1400" b="1" dirty="0">
                <a:solidFill>
                  <a:schemeClr val="lt1"/>
                </a:solidFill>
                <a:latin typeface="幼圆" panose="02010509060101010101" pitchFamily="49" charset="-122"/>
                <a:ea typeface="幼圆" panose="02010509060101010101" pitchFamily="49" charset="-122"/>
              </a:endParaRPr>
            </a:p>
          </p:txBody>
        </p:sp>
        <p:sp>
          <p:nvSpPr>
            <p:cNvPr id="16" name="Rounded Rectangle 13"/>
            <p:cNvSpPr/>
            <p:nvPr>
              <p:custDataLst>
                <p:tags r:id="rId14"/>
              </p:custDataLst>
            </p:nvPr>
          </p:nvSpPr>
          <p:spPr>
            <a:xfrm>
              <a:off x="8970617" y="1239140"/>
              <a:ext cx="2498511" cy="1322071"/>
            </a:xfrm>
            <a:prstGeom prst="roundRect">
              <a:avLst>
                <a:gd name="adj" fmla="val 10000"/>
              </a:avLst>
            </a:prstGeom>
            <a:solidFill>
              <a:srgbClr val="37779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solidFill>
                  <a:schemeClr val="lt1">
                    <a:hueOff val="0"/>
                    <a:satOff val="0"/>
                    <a:alphaOff val="0"/>
                  </a:schemeClr>
                </a:solidFill>
                <a:latin typeface="幼圆" panose="02010509060101010101" pitchFamily="49" charset="-122"/>
                <a:ea typeface="幼圆" panose="02010509060101010101" pitchFamily="49" charset="-122"/>
                <a:cs typeface="+mn-ea"/>
                <a:sym typeface="+mn-lt"/>
              </a:endParaRPr>
            </a:p>
          </p:txBody>
        </p:sp>
        <p:sp>
          <p:nvSpPr>
            <p:cNvPr id="17" name="Round Same Side Corner Rectangle 24"/>
            <p:cNvSpPr/>
            <p:nvPr>
              <p:custDataLst>
                <p:tags r:id="rId15"/>
              </p:custDataLst>
            </p:nvPr>
          </p:nvSpPr>
          <p:spPr>
            <a:xfrm flipV="1">
              <a:off x="722872" y="5002305"/>
              <a:ext cx="2498511" cy="1090519"/>
            </a:xfrm>
            <a:prstGeom prst="round2SameRect">
              <a:avLst/>
            </a:prstGeom>
            <a:solidFill>
              <a:srgbClr val="D2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a:solidFill>
                  <a:schemeClr val="lt1"/>
                </a:solidFill>
                <a:latin typeface="幼圆" panose="02010509060101010101" pitchFamily="49" charset="-122"/>
                <a:ea typeface="幼圆" panose="02010509060101010101" pitchFamily="49" charset="-122"/>
                <a:cs typeface="+mn-ea"/>
                <a:sym typeface="+mn-lt"/>
              </a:endParaRPr>
            </a:p>
          </p:txBody>
        </p:sp>
        <p:sp>
          <p:nvSpPr>
            <p:cNvPr id="18" name="Round Same Side Corner Rectangle 25"/>
            <p:cNvSpPr/>
            <p:nvPr>
              <p:custDataLst>
                <p:tags r:id="rId16"/>
              </p:custDataLst>
            </p:nvPr>
          </p:nvSpPr>
          <p:spPr>
            <a:xfrm flipV="1">
              <a:off x="3467431" y="5002305"/>
              <a:ext cx="2498511" cy="1090519"/>
            </a:xfrm>
            <a:prstGeom prst="round2Same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a:solidFill>
                  <a:schemeClr val="lt1"/>
                </a:solidFill>
                <a:latin typeface="幼圆" panose="02010509060101010101" pitchFamily="49" charset="-122"/>
                <a:ea typeface="幼圆" panose="02010509060101010101" pitchFamily="49" charset="-122"/>
                <a:cs typeface="+mn-ea"/>
                <a:sym typeface="+mn-lt"/>
              </a:endParaRPr>
            </a:p>
          </p:txBody>
        </p:sp>
        <p:sp>
          <p:nvSpPr>
            <p:cNvPr id="19" name="Round Same Side Corner Rectangle 26"/>
            <p:cNvSpPr/>
            <p:nvPr>
              <p:custDataLst>
                <p:tags r:id="rId17"/>
              </p:custDataLst>
            </p:nvPr>
          </p:nvSpPr>
          <p:spPr>
            <a:xfrm flipV="1">
              <a:off x="6222255" y="5002304"/>
              <a:ext cx="2498511" cy="1090519"/>
            </a:xfrm>
            <a:prstGeom prst="round2Same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a:solidFill>
                  <a:schemeClr val="lt1"/>
                </a:solidFill>
                <a:latin typeface="幼圆" panose="02010509060101010101" pitchFamily="49" charset="-122"/>
                <a:ea typeface="幼圆" panose="02010509060101010101" pitchFamily="49" charset="-122"/>
                <a:cs typeface="+mn-ea"/>
                <a:sym typeface="+mn-lt"/>
              </a:endParaRPr>
            </a:p>
          </p:txBody>
        </p:sp>
        <p:sp>
          <p:nvSpPr>
            <p:cNvPr id="20" name="TextBox 20"/>
            <p:cNvSpPr txBox="1"/>
            <p:nvPr>
              <p:custDataLst>
                <p:tags r:id="rId18"/>
              </p:custDataLst>
            </p:nvPr>
          </p:nvSpPr>
          <p:spPr>
            <a:xfrm>
              <a:off x="4019252" y="1943973"/>
              <a:ext cx="1407795" cy="5835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3200" b="1" dirty="0">
                  <a:solidFill>
                    <a:schemeClr val="lt1"/>
                  </a:solidFill>
                  <a:latin typeface="幼圆" panose="02010509060101010101" pitchFamily="49" charset="-122"/>
                  <a:ea typeface="幼圆" panose="02010509060101010101" pitchFamily="49" charset="-122"/>
                </a:rPr>
                <a:t>副司钻</a:t>
              </a:r>
              <a:endParaRPr kumimoji="1" lang="zh-CN" altLang="en-US" sz="3200" b="1" dirty="0">
                <a:solidFill>
                  <a:schemeClr val="lt1"/>
                </a:solidFill>
                <a:latin typeface="幼圆" panose="02010509060101010101" pitchFamily="49" charset="-122"/>
                <a:ea typeface="幼圆" panose="02010509060101010101" pitchFamily="49" charset="-122"/>
                <a:cs typeface="+mn-ea"/>
                <a:sym typeface="+mn-lt"/>
              </a:endParaRPr>
            </a:p>
          </p:txBody>
        </p:sp>
        <p:sp>
          <p:nvSpPr>
            <p:cNvPr id="21" name="TextBox 21"/>
            <p:cNvSpPr txBox="1"/>
            <p:nvPr>
              <p:custDataLst>
                <p:tags r:id="rId19"/>
              </p:custDataLst>
            </p:nvPr>
          </p:nvSpPr>
          <p:spPr>
            <a:xfrm>
              <a:off x="6664108" y="1943973"/>
              <a:ext cx="1614805" cy="5835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3200" b="1" dirty="0">
                  <a:solidFill>
                    <a:schemeClr val="lt1"/>
                  </a:solidFill>
                  <a:latin typeface="幼圆" panose="02010509060101010101" pitchFamily="49" charset="-122"/>
                  <a:ea typeface="幼圆" panose="02010509060101010101" pitchFamily="49" charset="-122"/>
                  <a:cs typeface="幼圆" panose="02010509060101010101" pitchFamily="49" charset="-122"/>
                </a:rPr>
                <a:t>队   长</a:t>
              </a:r>
              <a:endParaRPr kumimoji="1" lang="zh-CN" altLang="en-US" sz="3200" b="1" dirty="0">
                <a:solidFill>
                  <a:schemeClr val="lt1"/>
                </a:solidFill>
                <a:latin typeface="幼圆" panose="02010509060101010101" pitchFamily="49" charset="-122"/>
                <a:ea typeface="幼圆" panose="02010509060101010101" pitchFamily="49" charset="-122"/>
                <a:cs typeface="幼圆" panose="02010509060101010101" pitchFamily="49" charset="-122"/>
                <a:sym typeface="+mn-lt"/>
              </a:endParaRPr>
            </a:p>
          </p:txBody>
        </p:sp>
        <p:sp>
          <p:nvSpPr>
            <p:cNvPr id="22" name="TextBox 22"/>
            <p:cNvSpPr txBox="1"/>
            <p:nvPr>
              <p:custDataLst>
                <p:tags r:id="rId20"/>
              </p:custDataLst>
            </p:nvPr>
          </p:nvSpPr>
          <p:spPr>
            <a:xfrm>
              <a:off x="9515975" y="1943973"/>
              <a:ext cx="1407795" cy="5835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3200" b="1" dirty="0">
                  <a:solidFill>
                    <a:schemeClr val="lt1"/>
                  </a:solidFill>
                  <a:latin typeface="幼圆" panose="02010509060101010101" pitchFamily="49" charset="-122"/>
                  <a:ea typeface="幼圆" panose="02010509060101010101" pitchFamily="49" charset="-122"/>
                </a:rPr>
                <a:t>副队长</a:t>
              </a:r>
              <a:endParaRPr kumimoji="1" lang="zh-CN" altLang="en-US" sz="3200" b="1" dirty="0">
                <a:solidFill>
                  <a:schemeClr val="lt1"/>
                </a:solidFill>
                <a:latin typeface="幼圆" panose="02010509060101010101" pitchFamily="49" charset="-122"/>
                <a:ea typeface="幼圆" panose="02010509060101010101" pitchFamily="49" charset="-122"/>
                <a:cs typeface="+mn-ea"/>
                <a:sym typeface="+mn-lt"/>
              </a:endParaRPr>
            </a:p>
          </p:txBody>
        </p:sp>
        <p:sp>
          <p:nvSpPr>
            <p:cNvPr id="23" name="TextBox 23"/>
            <p:cNvSpPr txBox="1"/>
            <p:nvPr>
              <p:custDataLst>
                <p:tags r:id="rId21"/>
              </p:custDataLst>
            </p:nvPr>
          </p:nvSpPr>
          <p:spPr>
            <a:xfrm>
              <a:off x="1270888" y="1943973"/>
              <a:ext cx="1407795" cy="5835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3200" b="1" dirty="0">
                  <a:solidFill>
                    <a:schemeClr val="lt1"/>
                  </a:solidFill>
                  <a:latin typeface="幼圆" panose="02010509060101010101" pitchFamily="49" charset="-122"/>
                  <a:ea typeface="幼圆" panose="02010509060101010101" pitchFamily="49" charset="-122"/>
                </a:rPr>
                <a:t>技术员</a:t>
              </a:r>
              <a:endParaRPr kumimoji="1" lang="zh-CN" altLang="en-US" sz="3200" b="1" dirty="0">
                <a:solidFill>
                  <a:schemeClr val="lt1"/>
                </a:solidFill>
                <a:latin typeface="幼圆" panose="02010509060101010101" pitchFamily="49" charset="-122"/>
                <a:ea typeface="幼圆" panose="02010509060101010101" pitchFamily="49" charset="-122"/>
                <a:cs typeface="+mn-ea"/>
                <a:sym typeface="+mn-lt"/>
              </a:endParaRPr>
            </a:p>
          </p:txBody>
        </p:sp>
        <p:sp>
          <p:nvSpPr>
            <p:cNvPr id="24" name="TextBox 28"/>
            <p:cNvSpPr txBox="1"/>
            <p:nvPr>
              <p:custDataLst>
                <p:tags r:id="rId22"/>
              </p:custDataLst>
            </p:nvPr>
          </p:nvSpPr>
          <p:spPr>
            <a:xfrm>
              <a:off x="722872" y="5002303"/>
              <a:ext cx="2494708" cy="829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400" b="1" dirty="0">
                  <a:solidFill>
                    <a:schemeClr val="lt1"/>
                  </a:solidFill>
                  <a:latin typeface="幼圆" panose="02010509060101010101" pitchFamily="49" charset="-122"/>
                  <a:ea typeface="幼圆" panose="02010509060101010101" pitchFamily="49" charset="-122"/>
                </a:rPr>
                <a:t>负有直接责任，依法逮捕。</a:t>
              </a:r>
              <a:endParaRPr kumimoji="1" lang="zh-CN" altLang="en-US" sz="2400" b="1" dirty="0">
                <a:solidFill>
                  <a:schemeClr val="lt1"/>
                </a:solidFill>
                <a:latin typeface="幼圆" panose="02010509060101010101" pitchFamily="49" charset="-122"/>
                <a:ea typeface="幼圆" panose="02010509060101010101" pitchFamily="49" charset="-122"/>
                <a:cs typeface="+mn-ea"/>
                <a:sym typeface="+mn-lt"/>
              </a:endParaRPr>
            </a:p>
          </p:txBody>
        </p:sp>
        <p:sp>
          <p:nvSpPr>
            <p:cNvPr id="25" name="TextBox 28"/>
            <p:cNvSpPr txBox="1"/>
            <p:nvPr>
              <p:custDataLst>
                <p:tags r:id="rId23"/>
              </p:custDataLst>
            </p:nvPr>
          </p:nvSpPr>
          <p:spPr>
            <a:xfrm>
              <a:off x="3467427" y="5002303"/>
              <a:ext cx="2504977" cy="829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400" b="1" dirty="0">
                  <a:solidFill>
                    <a:schemeClr val="lt1"/>
                  </a:solidFill>
                  <a:latin typeface="幼圆" panose="02010509060101010101" pitchFamily="49" charset="-122"/>
                  <a:ea typeface="幼圆" panose="02010509060101010101" pitchFamily="49" charset="-122"/>
                </a:rPr>
                <a:t>负有主要责任，依法逮捕。</a:t>
              </a:r>
              <a:endParaRPr kumimoji="1" lang="zh-CN" altLang="en-US" sz="2400" b="1" dirty="0">
                <a:solidFill>
                  <a:schemeClr val="lt1"/>
                </a:solidFill>
                <a:latin typeface="幼圆" panose="02010509060101010101" pitchFamily="49" charset="-122"/>
                <a:ea typeface="幼圆" panose="02010509060101010101" pitchFamily="49" charset="-122"/>
                <a:sym typeface="+mn-lt"/>
              </a:endParaRPr>
            </a:p>
          </p:txBody>
        </p:sp>
        <p:sp>
          <p:nvSpPr>
            <p:cNvPr id="26" name="TextBox 28"/>
            <p:cNvSpPr txBox="1"/>
            <p:nvPr>
              <p:custDataLst>
                <p:tags r:id="rId24"/>
              </p:custDataLst>
            </p:nvPr>
          </p:nvSpPr>
          <p:spPr>
            <a:xfrm>
              <a:off x="6209334" y="5002303"/>
              <a:ext cx="2511432" cy="829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400" b="1" dirty="0">
                  <a:solidFill>
                    <a:schemeClr val="lt1"/>
                  </a:solidFill>
                  <a:latin typeface="幼圆" panose="02010509060101010101" pitchFamily="49" charset="-122"/>
                  <a:ea typeface="幼圆" panose="02010509060101010101" pitchFamily="49" charset="-122"/>
                </a:rPr>
                <a:t>负有主要责任，依法逮捕。</a:t>
              </a:r>
              <a:endParaRPr kumimoji="1" lang="zh-CN" altLang="en-US" sz="2400" b="1" dirty="0">
                <a:solidFill>
                  <a:schemeClr val="lt1"/>
                </a:solidFill>
                <a:latin typeface="幼圆" panose="02010509060101010101" pitchFamily="49" charset="-122"/>
                <a:ea typeface="幼圆" panose="02010509060101010101" pitchFamily="49" charset="-122"/>
                <a:sym typeface="+mn-lt"/>
              </a:endParaRPr>
            </a:p>
          </p:txBody>
        </p:sp>
        <p:sp>
          <p:nvSpPr>
            <p:cNvPr id="27" name="KSO_Shape"/>
            <p:cNvSpPr/>
            <p:nvPr>
              <p:custDataLst>
                <p:tags r:id="rId25"/>
              </p:custDataLst>
            </p:nvPr>
          </p:nvSpPr>
          <p:spPr bwMode="auto">
            <a:xfrm>
              <a:off x="1752742" y="1385121"/>
              <a:ext cx="444082" cy="491604"/>
            </a:xfrm>
            <a:custGeom>
              <a:avLst/>
              <a:gdLst/>
              <a:ahLst/>
              <a:cxnLst/>
              <a:rect l="0" t="0" r="r" b="b"/>
              <a:pathLst>
                <a:path w="1647825" h="1824038">
                  <a:moveTo>
                    <a:pt x="984667" y="1001712"/>
                  </a:moveTo>
                  <a:lnTo>
                    <a:pt x="990761" y="1001712"/>
                  </a:lnTo>
                  <a:lnTo>
                    <a:pt x="1530189" y="1001712"/>
                  </a:lnTo>
                  <a:lnTo>
                    <a:pt x="1536548" y="1001712"/>
                  </a:lnTo>
                  <a:lnTo>
                    <a:pt x="1542377" y="1002243"/>
                  </a:lnTo>
                  <a:lnTo>
                    <a:pt x="1548206" y="1003040"/>
                  </a:lnTo>
                  <a:lnTo>
                    <a:pt x="1554034" y="1004102"/>
                  </a:lnTo>
                  <a:lnTo>
                    <a:pt x="1559598" y="1005429"/>
                  </a:lnTo>
                  <a:lnTo>
                    <a:pt x="1565427" y="1006757"/>
                  </a:lnTo>
                  <a:lnTo>
                    <a:pt x="1570726" y="1008615"/>
                  </a:lnTo>
                  <a:lnTo>
                    <a:pt x="1576025" y="1010739"/>
                  </a:lnTo>
                  <a:lnTo>
                    <a:pt x="1581059" y="1013129"/>
                  </a:lnTo>
                  <a:lnTo>
                    <a:pt x="1586358" y="1015518"/>
                  </a:lnTo>
                  <a:lnTo>
                    <a:pt x="1591392" y="1018439"/>
                  </a:lnTo>
                  <a:lnTo>
                    <a:pt x="1596161" y="1021359"/>
                  </a:lnTo>
                  <a:lnTo>
                    <a:pt x="1600665" y="1024545"/>
                  </a:lnTo>
                  <a:lnTo>
                    <a:pt x="1604904" y="1027997"/>
                  </a:lnTo>
                  <a:lnTo>
                    <a:pt x="1609143" y="1031713"/>
                  </a:lnTo>
                  <a:lnTo>
                    <a:pt x="1613382" y="1035430"/>
                  </a:lnTo>
                  <a:lnTo>
                    <a:pt x="1617356" y="1039413"/>
                  </a:lnTo>
                  <a:lnTo>
                    <a:pt x="1621065" y="1043661"/>
                  </a:lnTo>
                  <a:lnTo>
                    <a:pt x="1624510" y="1048174"/>
                  </a:lnTo>
                  <a:lnTo>
                    <a:pt x="1627689" y="1052422"/>
                  </a:lnTo>
                  <a:lnTo>
                    <a:pt x="1630869" y="1057201"/>
                  </a:lnTo>
                  <a:lnTo>
                    <a:pt x="1633518" y="1061980"/>
                  </a:lnTo>
                  <a:lnTo>
                    <a:pt x="1636167" y="1066759"/>
                  </a:lnTo>
                  <a:lnTo>
                    <a:pt x="1638552" y="1071804"/>
                  </a:lnTo>
                  <a:lnTo>
                    <a:pt x="1640671" y="1077379"/>
                  </a:lnTo>
                  <a:lnTo>
                    <a:pt x="1642526" y="1082689"/>
                  </a:lnTo>
                  <a:lnTo>
                    <a:pt x="1644116" y="1087999"/>
                  </a:lnTo>
                  <a:lnTo>
                    <a:pt x="1645441" y="1093840"/>
                  </a:lnTo>
                  <a:lnTo>
                    <a:pt x="1646500" y="1099416"/>
                  </a:lnTo>
                  <a:lnTo>
                    <a:pt x="1647295" y="1104991"/>
                  </a:lnTo>
                  <a:lnTo>
                    <a:pt x="1647560" y="1111098"/>
                  </a:lnTo>
                  <a:lnTo>
                    <a:pt x="1647825" y="1116673"/>
                  </a:lnTo>
                  <a:lnTo>
                    <a:pt x="1647560" y="1122780"/>
                  </a:lnTo>
                  <a:lnTo>
                    <a:pt x="1647295" y="1128621"/>
                  </a:lnTo>
                  <a:lnTo>
                    <a:pt x="1646500" y="1134196"/>
                  </a:lnTo>
                  <a:lnTo>
                    <a:pt x="1645441" y="1140037"/>
                  </a:lnTo>
                  <a:lnTo>
                    <a:pt x="1644116" y="1145613"/>
                  </a:lnTo>
                  <a:lnTo>
                    <a:pt x="1642526" y="1150923"/>
                  </a:lnTo>
                  <a:lnTo>
                    <a:pt x="1640671" y="1156498"/>
                  </a:lnTo>
                  <a:lnTo>
                    <a:pt x="1638552" y="1161543"/>
                  </a:lnTo>
                  <a:lnTo>
                    <a:pt x="1636167" y="1166587"/>
                  </a:lnTo>
                  <a:lnTo>
                    <a:pt x="1633518" y="1171632"/>
                  </a:lnTo>
                  <a:lnTo>
                    <a:pt x="1630869" y="1176411"/>
                  </a:lnTo>
                  <a:lnTo>
                    <a:pt x="1627689" y="1181190"/>
                  </a:lnTo>
                  <a:lnTo>
                    <a:pt x="1624510" y="1185703"/>
                  </a:lnTo>
                  <a:lnTo>
                    <a:pt x="1621065" y="1189951"/>
                  </a:lnTo>
                  <a:lnTo>
                    <a:pt x="1617356" y="1193934"/>
                  </a:lnTo>
                  <a:lnTo>
                    <a:pt x="1613382" y="1198182"/>
                  </a:lnTo>
                  <a:lnTo>
                    <a:pt x="1609143" y="1201899"/>
                  </a:lnTo>
                  <a:lnTo>
                    <a:pt x="1604904" y="1205616"/>
                  </a:lnTo>
                  <a:lnTo>
                    <a:pt x="1600665" y="1209067"/>
                  </a:lnTo>
                  <a:lnTo>
                    <a:pt x="1596161" y="1212253"/>
                  </a:lnTo>
                  <a:lnTo>
                    <a:pt x="1591392" y="1215174"/>
                  </a:lnTo>
                  <a:lnTo>
                    <a:pt x="1586358" y="1217829"/>
                  </a:lnTo>
                  <a:lnTo>
                    <a:pt x="1581059" y="1220484"/>
                  </a:lnTo>
                  <a:lnTo>
                    <a:pt x="1576025" y="1222608"/>
                  </a:lnTo>
                  <a:lnTo>
                    <a:pt x="1570726" y="1224732"/>
                  </a:lnTo>
                  <a:lnTo>
                    <a:pt x="1565427" y="1226590"/>
                  </a:lnTo>
                  <a:lnTo>
                    <a:pt x="1559598" y="1228183"/>
                  </a:lnTo>
                  <a:lnTo>
                    <a:pt x="1554034" y="1229511"/>
                  </a:lnTo>
                  <a:lnTo>
                    <a:pt x="1548206" y="1230573"/>
                  </a:lnTo>
                  <a:lnTo>
                    <a:pt x="1542377" y="1231369"/>
                  </a:lnTo>
                  <a:lnTo>
                    <a:pt x="1536548" y="1231635"/>
                  </a:lnTo>
                  <a:lnTo>
                    <a:pt x="1530189" y="1231900"/>
                  </a:lnTo>
                  <a:lnTo>
                    <a:pt x="990761" y="1231900"/>
                  </a:lnTo>
                  <a:lnTo>
                    <a:pt x="984667" y="1231635"/>
                  </a:lnTo>
                  <a:lnTo>
                    <a:pt x="978838" y="1231369"/>
                  </a:lnTo>
                  <a:lnTo>
                    <a:pt x="972745" y="1230573"/>
                  </a:lnTo>
                  <a:lnTo>
                    <a:pt x="967181" y="1229511"/>
                  </a:lnTo>
                  <a:lnTo>
                    <a:pt x="961352" y="1228183"/>
                  </a:lnTo>
                  <a:lnTo>
                    <a:pt x="955788" y="1226590"/>
                  </a:lnTo>
                  <a:lnTo>
                    <a:pt x="950489" y="1224732"/>
                  </a:lnTo>
                  <a:lnTo>
                    <a:pt x="944925" y="1222608"/>
                  </a:lnTo>
                  <a:lnTo>
                    <a:pt x="939627" y="1220484"/>
                  </a:lnTo>
                  <a:lnTo>
                    <a:pt x="934593" y="1217829"/>
                  </a:lnTo>
                  <a:lnTo>
                    <a:pt x="929824" y="1215174"/>
                  </a:lnTo>
                  <a:lnTo>
                    <a:pt x="925055" y="1212253"/>
                  </a:lnTo>
                  <a:lnTo>
                    <a:pt x="920286" y="1209067"/>
                  </a:lnTo>
                  <a:lnTo>
                    <a:pt x="915781" y="1205616"/>
                  </a:lnTo>
                  <a:lnTo>
                    <a:pt x="911542" y="1201899"/>
                  </a:lnTo>
                  <a:lnTo>
                    <a:pt x="907568" y="1198182"/>
                  </a:lnTo>
                  <a:lnTo>
                    <a:pt x="903594" y="1193934"/>
                  </a:lnTo>
                  <a:lnTo>
                    <a:pt x="900150" y="1189951"/>
                  </a:lnTo>
                  <a:lnTo>
                    <a:pt x="896440" y="1185703"/>
                  </a:lnTo>
                  <a:lnTo>
                    <a:pt x="893261" y="1181190"/>
                  </a:lnTo>
                  <a:lnTo>
                    <a:pt x="890347" y="1176411"/>
                  </a:lnTo>
                  <a:lnTo>
                    <a:pt x="887167" y="1171632"/>
                  </a:lnTo>
                  <a:lnTo>
                    <a:pt x="884783" y="1166587"/>
                  </a:lnTo>
                  <a:lnTo>
                    <a:pt x="882398" y="1161543"/>
                  </a:lnTo>
                  <a:lnTo>
                    <a:pt x="880279" y="1156498"/>
                  </a:lnTo>
                  <a:lnTo>
                    <a:pt x="878689" y="1150923"/>
                  </a:lnTo>
                  <a:lnTo>
                    <a:pt x="876834" y="1145613"/>
                  </a:lnTo>
                  <a:lnTo>
                    <a:pt x="875510" y="1140037"/>
                  </a:lnTo>
                  <a:lnTo>
                    <a:pt x="874450" y="1134196"/>
                  </a:lnTo>
                  <a:lnTo>
                    <a:pt x="873920" y="1128621"/>
                  </a:lnTo>
                  <a:lnTo>
                    <a:pt x="873125" y="1122780"/>
                  </a:lnTo>
                  <a:lnTo>
                    <a:pt x="873125" y="1116673"/>
                  </a:lnTo>
                  <a:lnTo>
                    <a:pt x="873125" y="1111098"/>
                  </a:lnTo>
                  <a:lnTo>
                    <a:pt x="873920" y="1104991"/>
                  </a:lnTo>
                  <a:lnTo>
                    <a:pt x="874450" y="1099416"/>
                  </a:lnTo>
                  <a:lnTo>
                    <a:pt x="875510" y="1093840"/>
                  </a:lnTo>
                  <a:lnTo>
                    <a:pt x="876834" y="1087999"/>
                  </a:lnTo>
                  <a:lnTo>
                    <a:pt x="878689" y="1082689"/>
                  </a:lnTo>
                  <a:lnTo>
                    <a:pt x="880279" y="1077379"/>
                  </a:lnTo>
                  <a:lnTo>
                    <a:pt x="882398" y="1071804"/>
                  </a:lnTo>
                  <a:lnTo>
                    <a:pt x="884783" y="1066759"/>
                  </a:lnTo>
                  <a:lnTo>
                    <a:pt x="887167" y="1061980"/>
                  </a:lnTo>
                  <a:lnTo>
                    <a:pt x="890347" y="1057201"/>
                  </a:lnTo>
                  <a:lnTo>
                    <a:pt x="893261" y="1052422"/>
                  </a:lnTo>
                  <a:lnTo>
                    <a:pt x="896440" y="1048174"/>
                  </a:lnTo>
                  <a:lnTo>
                    <a:pt x="900150" y="1043661"/>
                  </a:lnTo>
                  <a:lnTo>
                    <a:pt x="903594" y="1039413"/>
                  </a:lnTo>
                  <a:lnTo>
                    <a:pt x="907568" y="1035430"/>
                  </a:lnTo>
                  <a:lnTo>
                    <a:pt x="911542" y="1031713"/>
                  </a:lnTo>
                  <a:lnTo>
                    <a:pt x="915781" y="1027997"/>
                  </a:lnTo>
                  <a:lnTo>
                    <a:pt x="920286" y="1024545"/>
                  </a:lnTo>
                  <a:lnTo>
                    <a:pt x="925055" y="1021359"/>
                  </a:lnTo>
                  <a:lnTo>
                    <a:pt x="929824" y="1018439"/>
                  </a:lnTo>
                  <a:lnTo>
                    <a:pt x="934593" y="1015518"/>
                  </a:lnTo>
                  <a:lnTo>
                    <a:pt x="939627" y="1013129"/>
                  </a:lnTo>
                  <a:lnTo>
                    <a:pt x="944925" y="1010739"/>
                  </a:lnTo>
                  <a:lnTo>
                    <a:pt x="950489" y="1008615"/>
                  </a:lnTo>
                  <a:lnTo>
                    <a:pt x="955788" y="1006757"/>
                  </a:lnTo>
                  <a:lnTo>
                    <a:pt x="961352" y="1005429"/>
                  </a:lnTo>
                  <a:lnTo>
                    <a:pt x="967181" y="1004102"/>
                  </a:lnTo>
                  <a:lnTo>
                    <a:pt x="972745" y="1003040"/>
                  </a:lnTo>
                  <a:lnTo>
                    <a:pt x="978838" y="1002243"/>
                  </a:lnTo>
                  <a:lnTo>
                    <a:pt x="984667" y="1001712"/>
                  </a:lnTo>
                  <a:close/>
                  <a:moveTo>
                    <a:pt x="710407" y="800017"/>
                  </a:moveTo>
                  <a:lnTo>
                    <a:pt x="719935" y="800017"/>
                  </a:lnTo>
                  <a:lnTo>
                    <a:pt x="729729" y="800281"/>
                  </a:lnTo>
                  <a:lnTo>
                    <a:pt x="739522" y="800810"/>
                  </a:lnTo>
                  <a:lnTo>
                    <a:pt x="749050" y="801604"/>
                  </a:lnTo>
                  <a:lnTo>
                    <a:pt x="768637" y="803190"/>
                  </a:lnTo>
                  <a:lnTo>
                    <a:pt x="787694" y="805571"/>
                  </a:lnTo>
                  <a:lnTo>
                    <a:pt x="806222" y="809009"/>
                  </a:lnTo>
                  <a:lnTo>
                    <a:pt x="825014" y="812711"/>
                  </a:lnTo>
                  <a:lnTo>
                    <a:pt x="843806" y="817207"/>
                  </a:lnTo>
                  <a:lnTo>
                    <a:pt x="862070" y="822232"/>
                  </a:lnTo>
                  <a:lnTo>
                    <a:pt x="880333" y="828315"/>
                  </a:lnTo>
                  <a:lnTo>
                    <a:pt x="898331" y="834398"/>
                  </a:lnTo>
                  <a:lnTo>
                    <a:pt x="916329" y="841538"/>
                  </a:lnTo>
                  <a:lnTo>
                    <a:pt x="934063" y="849472"/>
                  </a:lnTo>
                  <a:lnTo>
                    <a:pt x="951532" y="857671"/>
                  </a:lnTo>
                  <a:lnTo>
                    <a:pt x="968736" y="866663"/>
                  </a:lnTo>
                  <a:lnTo>
                    <a:pt x="985941" y="875919"/>
                  </a:lnTo>
                  <a:lnTo>
                    <a:pt x="1002351" y="885969"/>
                  </a:lnTo>
                  <a:lnTo>
                    <a:pt x="973236" y="888349"/>
                  </a:lnTo>
                  <a:lnTo>
                    <a:pt x="959208" y="889672"/>
                  </a:lnTo>
                  <a:lnTo>
                    <a:pt x="946503" y="891258"/>
                  </a:lnTo>
                  <a:lnTo>
                    <a:pt x="934328" y="892845"/>
                  </a:lnTo>
                  <a:lnTo>
                    <a:pt x="923476" y="894167"/>
                  </a:lnTo>
                  <a:lnTo>
                    <a:pt x="913947" y="896019"/>
                  </a:lnTo>
                  <a:lnTo>
                    <a:pt x="906007" y="897870"/>
                  </a:lnTo>
                  <a:lnTo>
                    <a:pt x="898596" y="899986"/>
                  </a:lnTo>
                  <a:lnTo>
                    <a:pt x="890920" y="902630"/>
                  </a:lnTo>
                  <a:lnTo>
                    <a:pt x="883244" y="905540"/>
                  </a:lnTo>
                  <a:lnTo>
                    <a:pt x="875304" y="909242"/>
                  </a:lnTo>
                  <a:lnTo>
                    <a:pt x="867628" y="912945"/>
                  </a:lnTo>
                  <a:lnTo>
                    <a:pt x="859952" y="917176"/>
                  </a:lnTo>
                  <a:lnTo>
                    <a:pt x="851747" y="921937"/>
                  </a:lnTo>
                  <a:lnTo>
                    <a:pt x="844071" y="926962"/>
                  </a:lnTo>
                  <a:lnTo>
                    <a:pt x="836131" y="932251"/>
                  </a:lnTo>
                  <a:lnTo>
                    <a:pt x="828455" y="938334"/>
                  </a:lnTo>
                  <a:lnTo>
                    <a:pt x="820779" y="944416"/>
                  </a:lnTo>
                  <a:lnTo>
                    <a:pt x="813368" y="951028"/>
                  </a:lnTo>
                  <a:lnTo>
                    <a:pt x="805957" y="958169"/>
                  </a:lnTo>
                  <a:lnTo>
                    <a:pt x="798811" y="965574"/>
                  </a:lnTo>
                  <a:lnTo>
                    <a:pt x="791929" y="973244"/>
                  </a:lnTo>
                  <a:lnTo>
                    <a:pt x="785312" y="981442"/>
                  </a:lnTo>
                  <a:lnTo>
                    <a:pt x="778695" y="989641"/>
                  </a:lnTo>
                  <a:lnTo>
                    <a:pt x="772607" y="998368"/>
                  </a:lnTo>
                  <a:lnTo>
                    <a:pt x="766784" y="1007360"/>
                  </a:lnTo>
                  <a:lnTo>
                    <a:pt x="761490" y="1016881"/>
                  </a:lnTo>
                  <a:lnTo>
                    <a:pt x="756197" y="1026402"/>
                  </a:lnTo>
                  <a:lnTo>
                    <a:pt x="751432" y="1036451"/>
                  </a:lnTo>
                  <a:lnTo>
                    <a:pt x="747462" y="1046501"/>
                  </a:lnTo>
                  <a:lnTo>
                    <a:pt x="743492" y="1056815"/>
                  </a:lnTo>
                  <a:lnTo>
                    <a:pt x="740316" y="1067923"/>
                  </a:lnTo>
                  <a:lnTo>
                    <a:pt x="737140" y="1079031"/>
                  </a:lnTo>
                  <a:lnTo>
                    <a:pt x="735287" y="1090138"/>
                  </a:lnTo>
                  <a:lnTo>
                    <a:pt x="733434" y="1101775"/>
                  </a:lnTo>
                  <a:lnTo>
                    <a:pt x="732111" y="1113412"/>
                  </a:lnTo>
                  <a:lnTo>
                    <a:pt x="731846" y="1125577"/>
                  </a:lnTo>
                  <a:lnTo>
                    <a:pt x="731846" y="1137743"/>
                  </a:lnTo>
                  <a:lnTo>
                    <a:pt x="732905" y="1150173"/>
                  </a:lnTo>
                  <a:lnTo>
                    <a:pt x="734228" y="1162867"/>
                  </a:lnTo>
                  <a:lnTo>
                    <a:pt x="736346" y="1174768"/>
                  </a:lnTo>
                  <a:lnTo>
                    <a:pt x="738992" y="1186405"/>
                  </a:lnTo>
                  <a:lnTo>
                    <a:pt x="742433" y="1197513"/>
                  </a:lnTo>
                  <a:lnTo>
                    <a:pt x="745874" y="1208620"/>
                  </a:lnTo>
                  <a:lnTo>
                    <a:pt x="750109" y="1219199"/>
                  </a:lnTo>
                  <a:lnTo>
                    <a:pt x="754873" y="1229513"/>
                  </a:lnTo>
                  <a:lnTo>
                    <a:pt x="759902" y="1239299"/>
                  </a:lnTo>
                  <a:lnTo>
                    <a:pt x="765461" y="1248555"/>
                  </a:lnTo>
                  <a:lnTo>
                    <a:pt x="771548" y="1257547"/>
                  </a:lnTo>
                  <a:lnTo>
                    <a:pt x="778165" y="1266274"/>
                  </a:lnTo>
                  <a:lnTo>
                    <a:pt x="784782" y="1274473"/>
                  </a:lnTo>
                  <a:lnTo>
                    <a:pt x="791929" y="1282407"/>
                  </a:lnTo>
                  <a:lnTo>
                    <a:pt x="799605" y="1289812"/>
                  </a:lnTo>
                  <a:lnTo>
                    <a:pt x="807545" y="1296953"/>
                  </a:lnTo>
                  <a:lnTo>
                    <a:pt x="815485" y="1303829"/>
                  </a:lnTo>
                  <a:lnTo>
                    <a:pt x="824220" y="1309912"/>
                  </a:lnTo>
                  <a:lnTo>
                    <a:pt x="832690" y="1315994"/>
                  </a:lnTo>
                  <a:lnTo>
                    <a:pt x="841689" y="1321284"/>
                  </a:lnTo>
                  <a:lnTo>
                    <a:pt x="850953" y="1326573"/>
                  </a:lnTo>
                  <a:lnTo>
                    <a:pt x="860481" y="1331334"/>
                  </a:lnTo>
                  <a:lnTo>
                    <a:pt x="870010" y="1335565"/>
                  </a:lnTo>
                  <a:lnTo>
                    <a:pt x="879803" y="1339532"/>
                  </a:lnTo>
                  <a:lnTo>
                    <a:pt x="889861" y="1342970"/>
                  </a:lnTo>
                  <a:lnTo>
                    <a:pt x="899919" y="1346144"/>
                  </a:lnTo>
                  <a:lnTo>
                    <a:pt x="910242" y="1349053"/>
                  </a:lnTo>
                  <a:lnTo>
                    <a:pt x="920300" y="1350904"/>
                  </a:lnTo>
                  <a:lnTo>
                    <a:pt x="930622" y="1353020"/>
                  </a:lnTo>
                  <a:lnTo>
                    <a:pt x="941209" y="1354607"/>
                  </a:lnTo>
                  <a:lnTo>
                    <a:pt x="951797" y="1355400"/>
                  </a:lnTo>
                  <a:lnTo>
                    <a:pt x="962384" y="1356194"/>
                  </a:lnTo>
                  <a:lnTo>
                    <a:pt x="972707" y="1356458"/>
                  </a:lnTo>
                  <a:lnTo>
                    <a:pt x="1352790" y="1356458"/>
                  </a:lnTo>
                  <a:lnTo>
                    <a:pt x="1360466" y="1380260"/>
                  </a:lnTo>
                  <a:lnTo>
                    <a:pt x="1367877" y="1404327"/>
                  </a:lnTo>
                  <a:lnTo>
                    <a:pt x="1375023" y="1428658"/>
                  </a:lnTo>
                  <a:lnTo>
                    <a:pt x="1381640" y="1453253"/>
                  </a:lnTo>
                  <a:lnTo>
                    <a:pt x="1387728" y="1478378"/>
                  </a:lnTo>
                  <a:lnTo>
                    <a:pt x="1393286" y="1503502"/>
                  </a:lnTo>
                  <a:lnTo>
                    <a:pt x="1398315" y="1529156"/>
                  </a:lnTo>
                  <a:lnTo>
                    <a:pt x="1402815" y="1555074"/>
                  </a:lnTo>
                  <a:lnTo>
                    <a:pt x="1407049" y="1581256"/>
                  </a:lnTo>
                  <a:lnTo>
                    <a:pt x="1410490" y="1607703"/>
                  </a:lnTo>
                  <a:lnTo>
                    <a:pt x="1413667" y="1634414"/>
                  </a:lnTo>
                  <a:lnTo>
                    <a:pt x="1416313" y="1661126"/>
                  </a:lnTo>
                  <a:lnTo>
                    <a:pt x="1417901" y="1688366"/>
                  </a:lnTo>
                  <a:lnTo>
                    <a:pt x="1419490" y="1715606"/>
                  </a:lnTo>
                  <a:lnTo>
                    <a:pt x="1420284" y="1742846"/>
                  </a:lnTo>
                  <a:lnTo>
                    <a:pt x="1420813" y="1770880"/>
                  </a:lnTo>
                  <a:lnTo>
                    <a:pt x="1420284" y="1797327"/>
                  </a:lnTo>
                  <a:lnTo>
                    <a:pt x="1419490" y="1824038"/>
                  </a:lnTo>
                  <a:lnTo>
                    <a:pt x="1059" y="1824038"/>
                  </a:lnTo>
                  <a:lnTo>
                    <a:pt x="265" y="1797327"/>
                  </a:lnTo>
                  <a:lnTo>
                    <a:pt x="0" y="1770880"/>
                  </a:lnTo>
                  <a:lnTo>
                    <a:pt x="265" y="1745756"/>
                  </a:lnTo>
                  <a:lnTo>
                    <a:pt x="794" y="1720896"/>
                  </a:lnTo>
                  <a:lnTo>
                    <a:pt x="2118" y="1696035"/>
                  </a:lnTo>
                  <a:lnTo>
                    <a:pt x="3441" y="1671704"/>
                  </a:lnTo>
                  <a:lnTo>
                    <a:pt x="5559" y="1647109"/>
                  </a:lnTo>
                  <a:lnTo>
                    <a:pt x="8205" y="1622778"/>
                  </a:lnTo>
                  <a:lnTo>
                    <a:pt x="11117" y="1598976"/>
                  </a:lnTo>
                  <a:lnTo>
                    <a:pt x="14293" y="1575173"/>
                  </a:lnTo>
                  <a:lnTo>
                    <a:pt x="17999" y="1551371"/>
                  </a:lnTo>
                  <a:lnTo>
                    <a:pt x="22234" y="1528362"/>
                  </a:lnTo>
                  <a:lnTo>
                    <a:pt x="26998" y="1505089"/>
                  </a:lnTo>
                  <a:lnTo>
                    <a:pt x="31762" y="1482081"/>
                  </a:lnTo>
                  <a:lnTo>
                    <a:pt x="37056" y="1459601"/>
                  </a:lnTo>
                  <a:lnTo>
                    <a:pt x="43143" y="1436856"/>
                  </a:lnTo>
                  <a:lnTo>
                    <a:pt x="49496" y="1414906"/>
                  </a:lnTo>
                  <a:lnTo>
                    <a:pt x="55848" y="1392955"/>
                  </a:lnTo>
                  <a:lnTo>
                    <a:pt x="62730" y="1371268"/>
                  </a:lnTo>
                  <a:lnTo>
                    <a:pt x="69876" y="1349846"/>
                  </a:lnTo>
                  <a:lnTo>
                    <a:pt x="77552" y="1328689"/>
                  </a:lnTo>
                  <a:lnTo>
                    <a:pt x="85757" y="1307796"/>
                  </a:lnTo>
                  <a:lnTo>
                    <a:pt x="93962" y="1287696"/>
                  </a:lnTo>
                  <a:lnTo>
                    <a:pt x="102697" y="1267332"/>
                  </a:lnTo>
                  <a:lnTo>
                    <a:pt x="111961" y="1247497"/>
                  </a:lnTo>
                  <a:lnTo>
                    <a:pt x="121489" y="1227926"/>
                  </a:lnTo>
                  <a:lnTo>
                    <a:pt x="131018" y="1208885"/>
                  </a:lnTo>
                  <a:lnTo>
                    <a:pt x="141076" y="1189843"/>
                  </a:lnTo>
                  <a:lnTo>
                    <a:pt x="151398" y="1171330"/>
                  </a:lnTo>
                  <a:lnTo>
                    <a:pt x="162250" y="1153346"/>
                  </a:lnTo>
                  <a:lnTo>
                    <a:pt x="173102" y="1135363"/>
                  </a:lnTo>
                  <a:lnTo>
                    <a:pt x="184484" y="1118172"/>
                  </a:lnTo>
                  <a:lnTo>
                    <a:pt x="196130" y="1100982"/>
                  </a:lnTo>
                  <a:lnTo>
                    <a:pt x="208040" y="1084320"/>
                  </a:lnTo>
                  <a:lnTo>
                    <a:pt x="220216" y="1067923"/>
                  </a:lnTo>
                  <a:lnTo>
                    <a:pt x="232656" y="1052055"/>
                  </a:lnTo>
                  <a:lnTo>
                    <a:pt x="245625" y="1036716"/>
                  </a:lnTo>
                  <a:lnTo>
                    <a:pt x="258330" y="1021641"/>
                  </a:lnTo>
                  <a:lnTo>
                    <a:pt x="271829" y="1006831"/>
                  </a:lnTo>
                  <a:lnTo>
                    <a:pt x="285327" y="992814"/>
                  </a:lnTo>
                  <a:lnTo>
                    <a:pt x="299091" y="979062"/>
                  </a:lnTo>
                  <a:lnTo>
                    <a:pt x="313119" y="965574"/>
                  </a:lnTo>
                  <a:lnTo>
                    <a:pt x="327412" y="952879"/>
                  </a:lnTo>
                  <a:lnTo>
                    <a:pt x="341969" y="940714"/>
                  </a:lnTo>
                  <a:lnTo>
                    <a:pt x="356792" y="928548"/>
                  </a:lnTo>
                  <a:lnTo>
                    <a:pt x="371614" y="917176"/>
                  </a:lnTo>
                  <a:lnTo>
                    <a:pt x="386965" y="906069"/>
                  </a:lnTo>
                  <a:lnTo>
                    <a:pt x="402317" y="895754"/>
                  </a:lnTo>
                  <a:lnTo>
                    <a:pt x="417933" y="885704"/>
                  </a:lnTo>
                  <a:lnTo>
                    <a:pt x="434079" y="876184"/>
                  </a:lnTo>
                  <a:lnTo>
                    <a:pt x="449695" y="867192"/>
                  </a:lnTo>
                  <a:lnTo>
                    <a:pt x="466105" y="858993"/>
                  </a:lnTo>
                  <a:lnTo>
                    <a:pt x="482516" y="850795"/>
                  </a:lnTo>
                  <a:lnTo>
                    <a:pt x="499190" y="843654"/>
                  </a:lnTo>
                  <a:lnTo>
                    <a:pt x="515865" y="836778"/>
                  </a:lnTo>
                  <a:lnTo>
                    <a:pt x="532805" y="830695"/>
                  </a:lnTo>
                  <a:lnTo>
                    <a:pt x="550009" y="824612"/>
                  </a:lnTo>
                  <a:lnTo>
                    <a:pt x="567214" y="819587"/>
                  </a:lnTo>
                  <a:lnTo>
                    <a:pt x="584683" y="815091"/>
                  </a:lnTo>
                  <a:lnTo>
                    <a:pt x="602152" y="811389"/>
                  </a:lnTo>
                  <a:lnTo>
                    <a:pt x="619885" y="807686"/>
                  </a:lnTo>
                  <a:lnTo>
                    <a:pt x="637619" y="805042"/>
                  </a:lnTo>
                  <a:lnTo>
                    <a:pt x="655618" y="802661"/>
                  </a:lnTo>
                  <a:lnTo>
                    <a:pt x="673881" y="801075"/>
                  </a:lnTo>
                  <a:lnTo>
                    <a:pt x="692144" y="800281"/>
                  </a:lnTo>
                  <a:lnTo>
                    <a:pt x="710407" y="800017"/>
                  </a:lnTo>
                  <a:close/>
                  <a:moveTo>
                    <a:pt x="717024" y="0"/>
                  </a:moveTo>
                  <a:lnTo>
                    <a:pt x="726288" y="265"/>
                  </a:lnTo>
                  <a:lnTo>
                    <a:pt x="735552" y="529"/>
                  </a:lnTo>
                  <a:lnTo>
                    <a:pt x="744286" y="1322"/>
                  </a:lnTo>
                  <a:lnTo>
                    <a:pt x="753550" y="1851"/>
                  </a:lnTo>
                  <a:lnTo>
                    <a:pt x="762549" y="2909"/>
                  </a:lnTo>
                  <a:lnTo>
                    <a:pt x="771548" y="4232"/>
                  </a:lnTo>
                  <a:lnTo>
                    <a:pt x="780547" y="5818"/>
                  </a:lnTo>
                  <a:lnTo>
                    <a:pt x="789017" y="7141"/>
                  </a:lnTo>
                  <a:lnTo>
                    <a:pt x="798016" y="8992"/>
                  </a:lnTo>
                  <a:lnTo>
                    <a:pt x="806751" y="11108"/>
                  </a:lnTo>
                  <a:lnTo>
                    <a:pt x="814956" y="13488"/>
                  </a:lnTo>
                  <a:lnTo>
                    <a:pt x="823691" y="15868"/>
                  </a:lnTo>
                  <a:lnTo>
                    <a:pt x="831896" y="18513"/>
                  </a:lnTo>
                  <a:lnTo>
                    <a:pt x="840366" y="21422"/>
                  </a:lnTo>
                  <a:lnTo>
                    <a:pt x="848306" y="24331"/>
                  </a:lnTo>
                  <a:lnTo>
                    <a:pt x="856511" y="27769"/>
                  </a:lnTo>
                  <a:lnTo>
                    <a:pt x="864452" y="30943"/>
                  </a:lnTo>
                  <a:lnTo>
                    <a:pt x="872392" y="34645"/>
                  </a:lnTo>
                  <a:lnTo>
                    <a:pt x="880068" y="38348"/>
                  </a:lnTo>
                  <a:lnTo>
                    <a:pt x="888008" y="42315"/>
                  </a:lnTo>
                  <a:lnTo>
                    <a:pt x="895419" y="46546"/>
                  </a:lnTo>
                  <a:lnTo>
                    <a:pt x="902831" y="50778"/>
                  </a:lnTo>
                  <a:lnTo>
                    <a:pt x="910242" y="55274"/>
                  </a:lnTo>
                  <a:lnTo>
                    <a:pt x="917388" y="59770"/>
                  </a:lnTo>
                  <a:lnTo>
                    <a:pt x="924534" y="64530"/>
                  </a:lnTo>
                  <a:lnTo>
                    <a:pt x="931416" y="69555"/>
                  </a:lnTo>
                  <a:lnTo>
                    <a:pt x="938298" y="74580"/>
                  </a:lnTo>
                  <a:lnTo>
                    <a:pt x="944915" y="80134"/>
                  </a:lnTo>
                  <a:lnTo>
                    <a:pt x="951532" y="85423"/>
                  </a:lnTo>
                  <a:lnTo>
                    <a:pt x="958149" y="90977"/>
                  </a:lnTo>
                  <a:lnTo>
                    <a:pt x="964501" y="96795"/>
                  </a:lnTo>
                  <a:lnTo>
                    <a:pt x="970324" y="102614"/>
                  </a:lnTo>
                  <a:lnTo>
                    <a:pt x="976677" y="108697"/>
                  </a:lnTo>
                  <a:lnTo>
                    <a:pt x="982235" y="114779"/>
                  </a:lnTo>
                  <a:lnTo>
                    <a:pt x="987793" y="121127"/>
                  </a:lnTo>
                  <a:lnTo>
                    <a:pt x="993616" y="127738"/>
                  </a:lnTo>
                  <a:lnTo>
                    <a:pt x="998910" y="134085"/>
                  </a:lnTo>
                  <a:lnTo>
                    <a:pt x="1004204" y="140697"/>
                  </a:lnTo>
                  <a:lnTo>
                    <a:pt x="1009233" y="147573"/>
                  </a:lnTo>
                  <a:lnTo>
                    <a:pt x="1013997" y="154450"/>
                  </a:lnTo>
                  <a:lnTo>
                    <a:pt x="1018761" y="161590"/>
                  </a:lnTo>
                  <a:lnTo>
                    <a:pt x="1023526" y="168731"/>
                  </a:lnTo>
                  <a:lnTo>
                    <a:pt x="1027760" y="175871"/>
                  </a:lnTo>
                  <a:lnTo>
                    <a:pt x="1032260" y="183277"/>
                  </a:lnTo>
                  <a:lnTo>
                    <a:pt x="1036230" y="190682"/>
                  </a:lnTo>
                  <a:lnTo>
                    <a:pt x="1039936" y="198351"/>
                  </a:lnTo>
                  <a:lnTo>
                    <a:pt x="1043906" y="206021"/>
                  </a:lnTo>
                  <a:lnTo>
                    <a:pt x="1047082" y="213955"/>
                  </a:lnTo>
                  <a:lnTo>
                    <a:pt x="1050523" y="221889"/>
                  </a:lnTo>
                  <a:lnTo>
                    <a:pt x="1053699" y="229823"/>
                  </a:lnTo>
                  <a:lnTo>
                    <a:pt x="1056611" y="238022"/>
                  </a:lnTo>
                  <a:lnTo>
                    <a:pt x="1059258" y="245956"/>
                  </a:lnTo>
                  <a:lnTo>
                    <a:pt x="1061640" y="254419"/>
                  </a:lnTo>
                  <a:lnTo>
                    <a:pt x="1064022" y="262617"/>
                  </a:lnTo>
                  <a:lnTo>
                    <a:pt x="1066139" y="271080"/>
                  </a:lnTo>
                  <a:lnTo>
                    <a:pt x="1068257" y="279543"/>
                  </a:lnTo>
                  <a:lnTo>
                    <a:pt x="1069845" y="288271"/>
                  </a:lnTo>
                  <a:lnTo>
                    <a:pt x="1071168" y="296734"/>
                  </a:lnTo>
                  <a:lnTo>
                    <a:pt x="1072492" y="305461"/>
                  </a:lnTo>
                  <a:lnTo>
                    <a:pt x="1073550" y="314453"/>
                  </a:lnTo>
                  <a:lnTo>
                    <a:pt x="1074344" y="323180"/>
                  </a:lnTo>
                  <a:lnTo>
                    <a:pt x="1074874" y="332172"/>
                  </a:lnTo>
                  <a:lnTo>
                    <a:pt x="1075403" y="341164"/>
                  </a:lnTo>
                  <a:lnTo>
                    <a:pt x="1075403" y="350156"/>
                  </a:lnTo>
                  <a:lnTo>
                    <a:pt x="1075403" y="359412"/>
                  </a:lnTo>
                  <a:lnTo>
                    <a:pt x="1074874" y="368140"/>
                  </a:lnTo>
                  <a:lnTo>
                    <a:pt x="1074344" y="377132"/>
                  </a:lnTo>
                  <a:lnTo>
                    <a:pt x="1073550" y="385859"/>
                  </a:lnTo>
                  <a:lnTo>
                    <a:pt x="1072492" y="394587"/>
                  </a:lnTo>
                  <a:lnTo>
                    <a:pt x="1071168" y="403314"/>
                  </a:lnTo>
                  <a:lnTo>
                    <a:pt x="1069845" y="412042"/>
                  </a:lnTo>
                  <a:lnTo>
                    <a:pt x="1068257" y="420505"/>
                  </a:lnTo>
                  <a:lnTo>
                    <a:pt x="1066139" y="429232"/>
                  </a:lnTo>
                  <a:lnTo>
                    <a:pt x="1064022" y="437431"/>
                  </a:lnTo>
                  <a:lnTo>
                    <a:pt x="1061640" y="445894"/>
                  </a:lnTo>
                  <a:lnTo>
                    <a:pt x="1059258" y="454092"/>
                  </a:lnTo>
                  <a:lnTo>
                    <a:pt x="1056611" y="462555"/>
                  </a:lnTo>
                  <a:lnTo>
                    <a:pt x="1053699" y="470489"/>
                  </a:lnTo>
                  <a:lnTo>
                    <a:pt x="1050523" y="478423"/>
                  </a:lnTo>
                  <a:lnTo>
                    <a:pt x="1047082" y="486357"/>
                  </a:lnTo>
                  <a:lnTo>
                    <a:pt x="1043906" y="494027"/>
                  </a:lnTo>
                  <a:lnTo>
                    <a:pt x="1039936" y="501696"/>
                  </a:lnTo>
                  <a:lnTo>
                    <a:pt x="1036230" y="509366"/>
                  </a:lnTo>
                  <a:lnTo>
                    <a:pt x="1032260" y="516771"/>
                  </a:lnTo>
                  <a:lnTo>
                    <a:pt x="1027760" y="524441"/>
                  </a:lnTo>
                  <a:lnTo>
                    <a:pt x="1023526" y="531581"/>
                  </a:lnTo>
                  <a:lnTo>
                    <a:pt x="1018761" y="538722"/>
                  </a:lnTo>
                  <a:lnTo>
                    <a:pt x="1013997" y="545863"/>
                  </a:lnTo>
                  <a:lnTo>
                    <a:pt x="1009233" y="552474"/>
                  </a:lnTo>
                  <a:lnTo>
                    <a:pt x="1004204" y="559351"/>
                  </a:lnTo>
                  <a:lnTo>
                    <a:pt x="998910" y="566227"/>
                  </a:lnTo>
                  <a:lnTo>
                    <a:pt x="993616" y="572838"/>
                  </a:lnTo>
                  <a:lnTo>
                    <a:pt x="987793" y="578921"/>
                  </a:lnTo>
                  <a:lnTo>
                    <a:pt x="982235" y="585533"/>
                  </a:lnTo>
                  <a:lnTo>
                    <a:pt x="976677" y="591616"/>
                  </a:lnTo>
                  <a:lnTo>
                    <a:pt x="970324" y="597434"/>
                  </a:lnTo>
                  <a:lnTo>
                    <a:pt x="964501" y="603517"/>
                  </a:lnTo>
                  <a:lnTo>
                    <a:pt x="958149" y="609071"/>
                  </a:lnTo>
                  <a:lnTo>
                    <a:pt x="951532" y="614624"/>
                  </a:lnTo>
                  <a:lnTo>
                    <a:pt x="944915" y="620178"/>
                  </a:lnTo>
                  <a:lnTo>
                    <a:pt x="938298" y="625468"/>
                  </a:lnTo>
                  <a:lnTo>
                    <a:pt x="931416" y="630493"/>
                  </a:lnTo>
                  <a:lnTo>
                    <a:pt x="924534" y="635517"/>
                  </a:lnTo>
                  <a:lnTo>
                    <a:pt x="917388" y="640278"/>
                  </a:lnTo>
                  <a:lnTo>
                    <a:pt x="910242" y="645038"/>
                  </a:lnTo>
                  <a:lnTo>
                    <a:pt x="902831" y="649534"/>
                  </a:lnTo>
                  <a:lnTo>
                    <a:pt x="895419" y="653766"/>
                  </a:lnTo>
                  <a:lnTo>
                    <a:pt x="888008" y="657733"/>
                  </a:lnTo>
                  <a:lnTo>
                    <a:pt x="880068" y="661700"/>
                  </a:lnTo>
                  <a:lnTo>
                    <a:pt x="872392" y="665667"/>
                  </a:lnTo>
                  <a:lnTo>
                    <a:pt x="864452" y="669105"/>
                  </a:lnTo>
                  <a:lnTo>
                    <a:pt x="856511" y="672807"/>
                  </a:lnTo>
                  <a:lnTo>
                    <a:pt x="848306" y="675981"/>
                  </a:lnTo>
                  <a:lnTo>
                    <a:pt x="840366" y="678890"/>
                  </a:lnTo>
                  <a:lnTo>
                    <a:pt x="831896" y="681535"/>
                  </a:lnTo>
                  <a:lnTo>
                    <a:pt x="823691" y="684180"/>
                  </a:lnTo>
                  <a:lnTo>
                    <a:pt x="814956" y="687089"/>
                  </a:lnTo>
                  <a:lnTo>
                    <a:pt x="806751" y="688940"/>
                  </a:lnTo>
                  <a:lnTo>
                    <a:pt x="798016" y="691056"/>
                  </a:lnTo>
                  <a:lnTo>
                    <a:pt x="789017" y="692907"/>
                  </a:lnTo>
                  <a:lnTo>
                    <a:pt x="780547" y="694758"/>
                  </a:lnTo>
                  <a:lnTo>
                    <a:pt x="771548" y="696081"/>
                  </a:lnTo>
                  <a:lnTo>
                    <a:pt x="762549" y="697403"/>
                  </a:lnTo>
                  <a:lnTo>
                    <a:pt x="753550" y="698196"/>
                  </a:lnTo>
                  <a:lnTo>
                    <a:pt x="744286" y="699254"/>
                  </a:lnTo>
                  <a:lnTo>
                    <a:pt x="735552" y="699783"/>
                  </a:lnTo>
                  <a:lnTo>
                    <a:pt x="726288" y="700048"/>
                  </a:lnTo>
                  <a:lnTo>
                    <a:pt x="717024" y="700048"/>
                  </a:lnTo>
                  <a:lnTo>
                    <a:pt x="707760" y="700048"/>
                  </a:lnTo>
                  <a:lnTo>
                    <a:pt x="698496" y="699783"/>
                  </a:lnTo>
                  <a:lnTo>
                    <a:pt x="689232" y="699254"/>
                  </a:lnTo>
                  <a:lnTo>
                    <a:pt x="680498" y="698196"/>
                  </a:lnTo>
                  <a:lnTo>
                    <a:pt x="671234" y="697403"/>
                  </a:lnTo>
                  <a:lnTo>
                    <a:pt x="662235" y="696081"/>
                  </a:lnTo>
                  <a:lnTo>
                    <a:pt x="653235" y="694758"/>
                  </a:lnTo>
                  <a:lnTo>
                    <a:pt x="644766" y="692907"/>
                  </a:lnTo>
                  <a:lnTo>
                    <a:pt x="636031" y="691056"/>
                  </a:lnTo>
                  <a:lnTo>
                    <a:pt x="627561" y="688940"/>
                  </a:lnTo>
                  <a:lnTo>
                    <a:pt x="618827" y="687089"/>
                  </a:lnTo>
                  <a:lnTo>
                    <a:pt x="610092" y="684180"/>
                  </a:lnTo>
                  <a:lnTo>
                    <a:pt x="601887" y="681535"/>
                  </a:lnTo>
                  <a:lnTo>
                    <a:pt x="593417" y="678890"/>
                  </a:lnTo>
                  <a:lnTo>
                    <a:pt x="585477" y="675981"/>
                  </a:lnTo>
                  <a:lnTo>
                    <a:pt x="577536" y="672807"/>
                  </a:lnTo>
                  <a:lnTo>
                    <a:pt x="569331" y="669105"/>
                  </a:lnTo>
                  <a:lnTo>
                    <a:pt x="561391" y="665667"/>
                  </a:lnTo>
                  <a:lnTo>
                    <a:pt x="553715" y="661700"/>
                  </a:lnTo>
                  <a:lnTo>
                    <a:pt x="545775" y="657733"/>
                  </a:lnTo>
                  <a:lnTo>
                    <a:pt x="538363" y="653766"/>
                  </a:lnTo>
                  <a:lnTo>
                    <a:pt x="530952" y="649534"/>
                  </a:lnTo>
                  <a:lnTo>
                    <a:pt x="523541" y="645038"/>
                  </a:lnTo>
                  <a:lnTo>
                    <a:pt x="516395" y="640278"/>
                  </a:lnTo>
                  <a:lnTo>
                    <a:pt x="509248" y="635517"/>
                  </a:lnTo>
                  <a:lnTo>
                    <a:pt x="502367" y="630493"/>
                  </a:lnTo>
                  <a:lnTo>
                    <a:pt x="495485" y="625468"/>
                  </a:lnTo>
                  <a:lnTo>
                    <a:pt x="488603" y="620178"/>
                  </a:lnTo>
                  <a:lnTo>
                    <a:pt x="482251" y="614624"/>
                  </a:lnTo>
                  <a:lnTo>
                    <a:pt x="475898" y="609071"/>
                  </a:lnTo>
                  <a:lnTo>
                    <a:pt x="469546" y="603517"/>
                  </a:lnTo>
                  <a:lnTo>
                    <a:pt x="463458" y="597434"/>
                  </a:lnTo>
                  <a:lnTo>
                    <a:pt x="457371" y="591616"/>
                  </a:lnTo>
                  <a:lnTo>
                    <a:pt x="451548" y="585533"/>
                  </a:lnTo>
                  <a:lnTo>
                    <a:pt x="445989" y="578921"/>
                  </a:lnTo>
                  <a:lnTo>
                    <a:pt x="440166" y="572838"/>
                  </a:lnTo>
                  <a:lnTo>
                    <a:pt x="434873" y="566227"/>
                  </a:lnTo>
                  <a:lnTo>
                    <a:pt x="429579" y="559351"/>
                  </a:lnTo>
                  <a:lnTo>
                    <a:pt x="424550" y="552474"/>
                  </a:lnTo>
                  <a:lnTo>
                    <a:pt x="419786" y="545863"/>
                  </a:lnTo>
                  <a:lnTo>
                    <a:pt x="415022" y="538722"/>
                  </a:lnTo>
                  <a:lnTo>
                    <a:pt x="410257" y="531581"/>
                  </a:lnTo>
                  <a:lnTo>
                    <a:pt x="406022" y="524441"/>
                  </a:lnTo>
                  <a:lnTo>
                    <a:pt x="401523" y="516771"/>
                  </a:lnTo>
                  <a:lnTo>
                    <a:pt x="397553" y="509366"/>
                  </a:lnTo>
                  <a:lnTo>
                    <a:pt x="393847" y="501696"/>
                  </a:lnTo>
                  <a:lnTo>
                    <a:pt x="389877" y="494027"/>
                  </a:lnTo>
                  <a:lnTo>
                    <a:pt x="386701" y="486357"/>
                  </a:lnTo>
                  <a:lnTo>
                    <a:pt x="383260" y="478423"/>
                  </a:lnTo>
                  <a:lnTo>
                    <a:pt x="380084" y="470489"/>
                  </a:lnTo>
                  <a:lnTo>
                    <a:pt x="377172" y="462555"/>
                  </a:lnTo>
                  <a:lnTo>
                    <a:pt x="374525" y="454092"/>
                  </a:lnTo>
                  <a:lnTo>
                    <a:pt x="372143" y="445894"/>
                  </a:lnTo>
                  <a:lnTo>
                    <a:pt x="369761" y="437431"/>
                  </a:lnTo>
                  <a:lnTo>
                    <a:pt x="367644" y="429232"/>
                  </a:lnTo>
                  <a:lnTo>
                    <a:pt x="365791" y="420505"/>
                  </a:lnTo>
                  <a:lnTo>
                    <a:pt x="363938" y="412042"/>
                  </a:lnTo>
                  <a:lnTo>
                    <a:pt x="362615" y="403314"/>
                  </a:lnTo>
                  <a:lnTo>
                    <a:pt x="361291" y="394587"/>
                  </a:lnTo>
                  <a:lnTo>
                    <a:pt x="360232" y="385859"/>
                  </a:lnTo>
                  <a:lnTo>
                    <a:pt x="359438" y="377132"/>
                  </a:lnTo>
                  <a:lnTo>
                    <a:pt x="358909" y="368140"/>
                  </a:lnTo>
                  <a:lnTo>
                    <a:pt x="358380" y="359412"/>
                  </a:lnTo>
                  <a:lnTo>
                    <a:pt x="358380" y="350156"/>
                  </a:lnTo>
                  <a:lnTo>
                    <a:pt x="358380" y="341164"/>
                  </a:lnTo>
                  <a:lnTo>
                    <a:pt x="358909" y="332172"/>
                  </a:lnTo>
                  <a:lnTo>
                    <a:pt x="359438" y="323180"/>
                  </a:lnTo>
                  <a:lnTo>
                    <a:pt x="360232" y="314453"/>
                  </a:lnTo>
                  <a:lnTo>
                    <a:pt x="361291" y="305461"/>
                  </a:lnTo>
                  <a:lnTo>
                    <a:pt x="362615" y="296734"/>
                  </a:lnTo>
                  <a:lnTo>
                    <a:pt x="363938" y="288271"/>
                  </a:lnTo>
                  <a:lnTo>
                    <a:pt x="365791" y="279543"/>
                  </a:lnTo>
                  <a:lnTo>
                    <a:pt x="367644" y="271080"/>
                  </a:lnTo>
                  <a:lnTo>
                    <a:pt x="369761" y="262617"/>
                  </a:lnTo>
                  <a:lnTo>
                    <a:pt x="372143" y="254419"/>
                  </a:lnTo>
                  <a:lnTo>
                    <a:pt x="374525" y="245956"/>
                  </a:lnTo>
                  <a:lnTo>
                    <a:pt x="377172" y="238022"/>
                  </a:lnTo>
                  <a:lnTo>
                    <a:pt x="380084" y="229823"/>
                  </a:lnTo>
                  <a:lnTo>
                    <a:pt x="383260" y="221889"/>
                  </a:lnTo>
                  <a:lnTo>
                    <a:pt x="386701" y="213955"/>
                  </a:lnTo>
                  <a:lnTo>
                    <a:pt x="389877" y="206021"/>
                  </a:lnTo>
                  <a:lnTo>
                    <a:pt x="393847" y="198351"/>
                  </a:lnTo>
                  <a:lnTo>
                    <a:pt x="397553" y="190682"/>
                  </a:lnTo>
                  <a:lnTo>
                    <a:pt x="401523" y="183277"/>
                  </a:lnTo>
                  <a:lnTo>
                    <a:pt x="406022" y="175871"/>
                  </a:lnTo>
                  <a:lnTo>
                    <a:pt x="410257" y="168731"/>
                  </a:lnTo>
                  <a:lnTo>
                    <a:pt x="415022" y="161590"/>
                  </a:lnTo>
                  <a:lnTo>
                    <a:pt x="419786" y="154450"/>
                  </a:lnTo>
                  <a:lnTo>
                    <a:pt x="424550" y="147573"/>
                  </a:lnTo>
                  <a:lnTo>
                    <a:pt x="429579" y="140697"/>
                  </a:lnTo>
                  <a:lnTo>
                    <a:pt x="434873" y="134085"/>
                  </a:lnTo>
                  <a:lnTo>
                    <a:pt x="440166" y="127738"/>
                  </a:lnTo>
                  <a:lnTo>
                    <a:pt x="445989" y="121127"/>
                  </a:lnTo>
                  <a:lnTo>
                    <a:pt x="451548" y="114779"/>
                  </a:lnTo>
                  <a:lnTo>
                    <a:pt x="457371" y="108697"/>
                  </a:lnTo>
                  <a:lnTo>
                    <a:pt x="463458" y="102614"/>
                  </a:lnTo>
                  <a:lnTo>
                    <a:pt x="469546" y="96795"/>
                  </a:lnTo>
                  <a:lnTo>
                    <a:pt x="475898" y="90977"/>
                  </a:lnTo>
                  <a:lnTo>
                    <a:pt x="482251" y="85423"/>
                  </a:lnTo>
                  <a:lnTo>
                    <a:pt x="488603" y="80134"/>
                  </a:lnTo>
                  <a:lnTo>
                    <a:pt x="495485" y="74580"/>
                  </a:lnTo>
                  <a:lnTo>
                    <a:pt x="502367" y="69555"/>
                  </a:lnTo>
                  <a:lnTo>
                    <a:pt x="509248" y="64530"/>
                  </a:lnTo>
                  <a:lnTo>
                    <a:pt x="516395" y="59770"/>
                  </a:lnTo>
                  <a:lnTo>
                    <a:pt x="523541" y="55274"/>
                  </a:lnTo>
                  <a:lnTo>
                    <a:pt x="530952" y="50778"/>
                  </a:lnTo>
                  <a:lnTo>
                    <a:pt x="538363" y="46546"/>
                  </a:lnTo>
                  <a:lnTo>
                    <a:pt x="545775" y="42315"/>
                  </a:lnTo>
                  <a:lnTo>
                    <a:pt x="553715" y="38348"/>
                  </a:lnTo>
                  <a:lnTo>
                    <a:pt x="561391" y="34645"/>
                  </a:lnTo>
                  <a:lnTo>
                    <a:pt x="569331" y="30943"/>
                  </a:lnTo>
                  <a:lnTo>
                    <a:pt x="577536" y="27769"/>
                  </a:lnTo>
                  <a:lnTo>
                    <a:pt x="585477" y="24331"/>
                  </a:lnTo>
                  <a:lnTo>
                    <a:pt x="593417" y="21422"/>
                  </a:lnTo>
                  <a:lnTo>
                    <a:pt x="601887" y="18513"/>
                  </a:lnTo>
                  <a:lnTo>
                    <a:pt x="610092" y="15868"/>
                  </a:lnTo>
                  <a:lnTo>
                    <a:pt x="618827" y="13488"/>
                  </a:lnTo>
                  <a:lnTo>
                    <a:pt x="627561" y="11108"/>
                  </a:lnTo>
                  <a:lnTo>
                    <a:pt x="636031" y="8992"/>
                  </a:lnTo>
                  <a:lnTo>
                    <a:pt x="644766" y="7141"/>
                  </a:lnTo>
                  <a:lnTo>
                    <a:pt x="653235" y="5818"/>
                  </a:lnTo>
                  <a:lnTo>
                    <a:pt x="662235" y="4232"/>
                  </a:lnTo>
                  <a:lnTo>
                    <a:pt x="671234" y="2909"/>
                  </a:lnTo>
                  <a:lnTo>
                    <a:pt x="680498" y="1851"/>
                  </a:lnTo>
                  <a:lnTo>
                    <a:pt x="689232" y="1322"/>
                  </a:lnTo>
                  <a:lnTo>
                    <a:pt x="698496" y="529"/>
                  </a:lnTo>
                  <a:lnTo>
                    <a:pt x="707760" y="265"/>
                  </a:lnTo>
                  <a:lnTo>
                    <a:pt x="717024" y="0"/>
                  </a:lnTo>
                  <a:close/>
                </a:path>
              </a:pathLst>
            </a:custGeom>
            <a:solidFill>
              <a:schemeClr val="lt1"/>
            </a:solidFill>
            <a:ln>
              <a:noFill/>
            </a:ln>
          </p:spPr>
          <p:txBody>
            <a:bodyPr vert="horz" wrap="square" lIns="91440" tIns="45720" rIns="91440" bIns="45720" numCol="1" anchor="t" anchorCtr="0" compatLnSpc="1"/>
            <a:lstStyle/>
            <a:p>
              <a:endParaRPr lang="zh-CN" altLang="en-US">
                <a:solidFill>
                  <a:prstClr val="black"/>
                </a:solidFill>
                <a:latin typeface="幼圆" panose="02010509060101010101" pitchFamily="49" charset="-122"/>
                <a:ea typeface="幼圆" panose="02010509060101010101" pitchFamily="49" charset="-122"/>
                <a:cs typeface="+mn-ea"/>
              </a:endParaRPr>
            </a:p>
          </p:txBody>
        </p:sp>
        <p:sp>
          <p:nvSpPr>
            <p:cNvPr id="28" name="KSO_Shape"/>
            <p:cNvSpPr/>
            <p:nvPr>
              <p:custDataLst>
                <p:tags r:id="rId26"/>
              </p:custDataLst>
            </p:nvPr>
          </p:nvSpPr>
          <p:spPr bwMode="auto">
            <a:xfrm>
              <a:off x="4403547" y="1341231"/>
              <a:ext cx="645877" cy="598513"/>
            </a:xfrm>
            <a:custGeom>
              <a:avLst/>
              <a:gdLst>
                <a:gd name="T0" fmla="*/ 416334317 w 5965"/>
                <a:gd name="T1" fmla="*/ 75815881 h 5525"/>
                <a:gd name="T2" fmla="*/ 416538070 w 5965"/>
                <a:gd name="T3" fmla="*/ 102142015 h 5525"/>
                <a:gd name="T4" fmla="*/ 412968551 w 5965"/>
                <a:gd name="T5" fmla="*/ 149998739 h 5525"/>
                <a:gd name="T6" fmla="*/ 415008322 w 5965"/>
                <a:gd name="T7" fmla="*/ 163264210 h 5525"/>
                <a:gd name="T8" fmla="*/ 420413859 w 5965"/>
                <a:gd name="T9" fmla="*/ 173672291 h 5525"/>
                <a:gd name="T10" fmla="*/ 424493721 w 5965"/>
                <a:gd name="T11" fmla="*/ 190712788 h 5525"/>
                <a:gd name="T12" fmla="*/ 423983698 w 5965"/>
                <a:gd name="T13" fmla="*/ 209080215 h 5525"/>
                <a:gd name="T14" fmla="*/ 420107909 w 5965"/>
                <a:gd name="T15" fmla="*/ 229590285 h 5525"/>
                <a:gd name="T16" fmla="*/ 413478254 w 5965"/>
                <a:gd name="T17" fmla="*/ 244691987 h 5525"/>
                <a:gd name="T18" fmla="*/ 407766767 w 5965"/>
                <a:gd name="T19" fmla="*/ 249590096 h 5525"/>
                <a:gd name="T20" fmla="*/ 397465396 w 5965"/>
                <a:gd name="T21" fmla="*/ 255814496 h 5525"/>
                <a:gd name="T22" fmla="*/ 392671758 w 5965"/>
                <a:gd name="T23" fmla="*/ 263977690 h 5525"/>
                <a:gd name="T24" fmla="*/ 390020087 w 5965"/>
                <a:gd name="T25" fmla="*/ 284385517 h 5525"/>
                <a:gd name="T26" fmla="*/ 387878120 w 5965"/>
                <a:gd name="T27" fmla="*/ 299385614 h 5525"/>
                <a:gd name="T28" fmla="*/ 380840638 w 5965"/>
                <a:gd name="T29" fmla="*/ 311222230 h 5525"/>
                <a:gd name="T30" fmla="*/ 372681234 w 5965"/>
                <a:gd name="T31" fmla="*/ 324079365 h 5525"/>
                <a:gd name="T32" fmla="*/ 387878120 w 5965"/>
                <a:gd name="T33" fmla="*/ 335099630 h 5525"/>
                <a:gd name="T34" fmla="*/ 404502878 w 5965"/>
                <a:gd name="T35" fmla="*/ 367242149 h 5525"/>
                <a:gd name="T36" fmla="*/ 414090473 w 5965"/>
                <a:gd name="T37" fmla="*/ 377956321 h 5525"/>
                <a:gd name="T38" fmla="*/ 487932935 w 5965"/>
                <a:gd name="T39" fmla="*/ 405201051 h 5525"/>
                <a:gd name="T40" fmla="*/ 557083956 w 5965"/>
                <a:gd name="T41" fmla="*/ 433568224 h 5525"/>
                <a:gd name="T42" fmla="*/ 582786287 w 5965"/>
                <a:gd name="T43" fmla="*/ 444180473 h 5525"/>
                <a:gd name="T44" fmla="*/ 595535256 w 5965"/>
                <a:gd name="T45" fmla="*/ 453160019 h 5525"/>
                <a:gd name="T46" fmla="*/ 604816582 w 5965"/>
                <a:gd name="T47" fmla="*/ 465710742 h 5525"/>
                <a:gd name="T48" fmla="*/ 607774521 w 5965"/>
                <a:gd name="T49" fmla="*/ 515098245 h 5525"/>
                <a:gd name="T50" fmla="*/ 204073 w 5965"/>
                <a:gd name="T51" fmla="*/ 563771320 h 5525"/>
                <a:gd name="T52" fmla="*/ 1427872 w 5965"/>
                <a:gd name="T53" fmla="*/ 479588397 h 5525"/>
                <a:gd name="T54" fmla="*/ 6323706 w 5965"/>
                <a:gd name="T55" fmla="*/ 461017121 h 5525"/>
                <a:gd name="T56" fmla="*/ 16930707 w 5965"/>
                <a:gd name="T57" fmla="*/ 449792689 h 5525"/>
                <a:gd name="T58" fmla="*/ 30495968 w 5965"/>
                <a:gd name="T59" fmla="*/ 441629494 h 5525"/>
                <a:gd name="T60" fmla="*/ 67621272 w 5965"/>
                <a:gd name="T61" fmla="*/ 427751840 h 5525"/>
                <a:gd name="T62" fmla="*/ 156558744 w 5965"/>
                <a:gd name="T63" fmla="*/ 389895181 h 5525"/>
                <a:gd name="T64" fmla="*/ 196336039 w 5965"/>
                <a:gd name="T65" fmla="*/ 376425862 h 5525"/>
                <a:gd name="T66" fmla="*/ 207555259 w 5965"/>
                <a:gd name="T67" fmla="*/ 361425765 h 5525"/>
                <a:gd name="T68" fmla="*/ 232951320 w 5965"/>
                <a:gd name="T69" fmla="*/ 332038392 h 5525"/>
                <a:gd name="T70" fmla="*/ 227545783 w 5965"/>
                <a:gd name="T71" fmla="*/ 319283501 h 5525"/>
                <a:gd name="T72" fmla="*/ 219284183 w 5965"/>
                <a:gd name="T73" fmla="*/ 309487603 h 5525"/>
                <a:gd name="T74" fmla="*/ 211634801 w 5965"/>
                <a:gd name="T75" fmla="*/ 254079869 h 5525"/>
                <a:gd name="T76" fmla="*/ 201435626 w 5965"/>
                <a:gd name="T77" fmla="*/ 252038830 h 5525"/>
                <a:gd name="T78" fmla="*/ 194602217 w 5965"/>
                <a:gd name="T79" fmla="*/ 247549057 h 5525"/>
                <a:gd name="T80" fmla="*/ 188584461 w 5965"/>
                <a:gd name="T81" fmla="*/ 236324625 h 5525"/>
                <a:gd name="T82" fmla="*/ 183484873 w 5965"/>
                <a:gd name="T83" fmla="*/ 214284096 h 5525"/>
                <a:gd name="T84" fmla="*/ 180731007 w 5965"/>
                <a:gd name="T85" fmla="*/ 182651837 h 5525"/>
                <a:gd name="T86" fmla="*/ 183484873 w 5965"/>
                <a:gd name="T87" fmla="*/ 173978383 h 5525"/>
                <a:gd name="T88" fmla="*/ 188380388 w 5965"/>
                <a:gd name="T89" fmla="*/ 161325415 h 5525"/>
                <a:gd name="T90" fmla="*/ 186442494 w 5965"/>
                <a:gd name="T91" fmla="*/ 146325318 h 5525"/>
                <a:gd name="T92" fmla="*/ 182158878 w 5965"/>
                <a:gd name="T93" fmla="*/ 105101329 h 5525"/>
                <a:gd name="T94" fmla="*/ 185728718 w 5965"/>
                <a:gd name="T95" fmla="*/ 72550475 h 5525"/>
                <a:gd name="T96" fmla="*/ 195927893 w 5965"/>
                <a:gd name="T97" fmla="*/ 47856724 h 5525"/>
                <a:gd name="T98" fmla="*/ 211736678 w 5965"/>
                <a:gd name="T99" fmla="*/ 30203724 h 5525"/>
                <a:gd name="T100" fmla="*/ 231931275 w 5965"/>
                <a:gd name="T101" fmla="*/ 18979291 h 5525"/>
                <a:gd name="T102" fmla="*/ 260693422 w 5965"/>
                <a:gd name="T103" fmla="*/ 8367362 h 5525"/>
                <a:gd name="T104" fmla="*/ 283845639 w 5965"/>
                <a:gd name="T105" fmla="*/ 2346811 h 5525"/>
                <a:gd name="T106" fmla="*/ 309547969 w 5965"/>
                <a:gd name="T107" fmla="*/ 0 h 5525"/>
                <a:gd name="T108" fmla="*/ 336575975 w 5965"/>
                <a:gd name="T109" fmla="*/ 3469254 h 5525"/>
                <a:gd name="T110" fmla="*/ 364114003 w 5965"/>
                <a:gd name="T111" fmla="*/ 15305870 h 5525"/>
                <a:gd name="T112" fmla="*/ 399199536 w 5965"/>
                <a:gd name="T113" fmla="*/ 32550854 h 5525"/>
                <a:gd name="T114" fmla="*/ 407256744 w 5965"/>
                <a:gd name="T115" fmla="*/ 44081378 h 5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65" h="552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7"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chemeClr val="lt1"/>
            </a:solidFill>
            <a:ln>
              <a:noFill/>
            </a:ln>
          </p:spPr>
          <p:txBody>
            <a:bodyPr vert="horz" wrap="square" lIns="91440" tIns="45720" rIns="91440" bIns="45720" numCol="1" anchor="t" anchorCtr="0" compatLnSpc="1"/>
            <a:lstStyle/>
            <a:p>
              <a:endParaRPr lang="zh-CN" altLang="en-US">
                <a:solidFill>
                  <a:prstClr val="black"/>
                </a:solidFill>
                <a:latin typeface="幼圆" panose="02010509060101010101" pitchFamily="49" charset="-122"/>
                <a:ea typeface="幼圆" panose="02010509060101010101" pitchFamily="49" charset="-122"/>
                <a:cs typeface="+mn-ea"/>
              </a:endParaRPr>
            </a:p>
          </p:txBody>
        </p:sp>
        <p:sp>
          <p:nvSpPr>
            <p:cNvPr id="29" name="KSO_Shape"/>
            <p:cNvSpPr/>
            <p:nvPr>
              <p:custDataLst>
                <p:tags r:id="rId27"/>
              </p:custDataLst>
            </p:nvPr>
          </p:nvSpPr>
          <p:spPr bwMode="auto">
            <a:xfrm>
              <a:off x="7243901" y="1368178"/>
              <a:ext cx="455214" cy="527825"/>
            </a:xfrm>
            <a:custGeom>
              <a:avLst/>
              <a:gdLst>
                <a:gd name="T0" fmla="*/ 852600388 w 2394"/>
                <a:gd name="T1" fmla="*/ 397320362 h 2775"/>
                <a:gd name="T2" fmla="*/ 113203081 w 2394"/>
                <a:gd name="T3" fmla="*/ 370383806 h 2775"/>
                <a:gd name="T4" fmla="*/ 194844271 w 2394"/>
                <a:gd name="T5" fmla="*/ 280312873 h 2775"/>
                <a:gd name="T6" fmla="*/ 770118057 w 2394"/>
                <a:gd name="T7" fmla="*/ 280312873 h 2775"/>
                <a:gd name="T8" fmla="*/ 842500219 w 2394"/>
                <a:gd name="T9" fmla="*/ 280312873 h 2775"/>
                <a:gd name="T10" fmla="*/ 948970287 w 2394"/>
                <a:gd name="T11" fmla="*/ 280312873 h 2775"/>
                <a:gd name="T12" fmla="*/ 948970287 w 2394"/>
                <a:gd name="T13" fmla="*/ 397320362 h 2775"/>
                <a:gd name="T14" fmla="*/ 483533076 w 2394"/>
                <a:gd name="T15" fmla="*/ 653222183 h 2775"/>
                <a:gd name="T16" fmla="*/ 186847926 w 2394"/>
                <a:gd name="T17" fmla="*/ 397320362 h 2775"/>
                <a:gd name="T18" fmla="*/ 836188100 w 2394"/>
                <a:gd name="T19" fmla="*/ 257164250 h 2775"/>
                <a:gd name="T20" fmla="*/ 483533076 w 2394"/>
                <a:gd name="T21" fmla="*/ 0 h 2775"/>
                <a:gd name="T22" fmla="*/ 555494992 w 2394"/>
                <a:gd name="T23" fmla="*/ 222651179 h 2775"/>
                <a:gd name="T24" fmla="*/ 609781938 w 2394"/>
                <a:gd name="T25" fmla="*/ 157833997 h 2775"/>
                <a:gd name="T26" fmla="*/ 537820022 w 2394"/>
                <a:gd name="T27" fmla="*/ 117428515 h 2775"/>
                <a:gd name="T28" fmla="*/ 611043972 w 2394"/>
                <a:gd name="T29" fmla="*/ 72393048 h 2775"/>
                <a:gd name="T30" fmla="*/ 506257482 w 2394"/>
                <a:gd name="T31" fmla="*/ 46718920 h 2775"/>
                <a:gd name="T32" fmla="*/ 542028317 w 2394"/>
                <a:gd name="T33" fmla="*/ 148995054 h 2775"/>
                <a:gd name="T34" fmla="*/ 566015406 w 2394"/>
                <a:gd name="T35" fmla="*/ 159938476 h 2775"/>
                <a:gd name="T36" fmla="*/ 553811415 w 2394"/>
                <a:gd name="T37" fmla="*/ 195292949 h 2775"/>
                <a:gd name="T38" fmla="*/ 542028317 w 2394"/>
                <a:gd name="T39" fmla="*/ 169618821 h 2775"/>
                <a:gd name="T40" fmla="*/ 501208046 w 2394"/>
                <a:gd name="T41" fmla="*/ 175090208 h 2775"/>
                <a:gd name="T42" fmla="*/ 305942881 w 2394"/>
                <a:gd name="T43" fmla="*/ 719722819 h 2775"/>
                <a:gd name="T44" fmla="*/ 469645507 w 2394"/>
                <a:gd name="T45" fmla="*/ 1025709819 h 2775"/>
                <a:gd name="T46" fmla="*/ 515936756 w 2394"/>
                <a:gd name="T47" fmla="*/ 845148225 h 2775"/>
                <a:gd name="T48" fmla="*/ 705310049 w 2394"/>
                <a:gd name="T49" fmla="*/ 807688624 h 2775"/>
                <a:gd name="T50" fmla="*/ 515936756 w 2394"/>
                <a:gd name="T51" fmla="*/ 845148225 h 2775"/>
                <a:gd name="T52" fmla="*/ 260072526 w 2394"/>
                <a:gd name="T53" fmla="*/ 794220346 h 2775"/>
                <a:gd name="T54" fmla="*/ 236927225 w 2394"/>
                <a:gd name="T55" fmla="*/ 840518241 h 2775"/>
                <a:gd name="T56" fmla="*/ 96790794 w 2394"/>
                <a:gd name="T57" fmla="*/ 1120831113 h 2775"/>
                <a:gd name="T58" fmla="*/ 806309138 w 2394"/>
                <a:gd name="T59" fmla="*/ 915857819 h 2775"/>
                <a:gd name="T60" fmla="*/ 727193315 w 2394"/>
                <a:gd name="T61" fmla="*/ 840518241 h 2775"/>
                <a:gd name="T62" fmla="*/ 789475957 w 2394"/>
                <a:gd name="T63" fmla="*/ 794220346 h 2775"/>
                <a:gd name="T64" fmla="*/ 983057545 w 2394"/>
                <a:gd name="T65" fmla="*/ 1167971059 h 2775"/>
                <a:gd name="T66" fmla="*/ 225143479 w 2394"/>
                <a:gd name="T67" fmla="*/ 1167971059 h 2775"/>
                <a:gd name="T68" fmla="*/ 119936094 w 2394"/>
                <a:gd name="T69" fmla="*/ 887658187 h 2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94" h="2775">
                  <a:moveTo>
                    <a:pt x="2255" y="944"/>
                  </a:moveTo>
                  <a:cubicBezTo>
                    <a:pt x="2026" y="944"/>
                    <a:pt x="2026" y="944"/>
                    <a:pt x="2026" y="944"/>
                  </a:cubicBezTo>
                  <a:cubicBezTo>
                    <a:pt x="1993" y="1400"/>
                    <a:pt x="1614" y="1760"/>
                    <a:pt x="1149" y="1760"/>
                  </a:cubicBezTo>
                  <a:cubicBezTo>
                    <a:pt x="663" y="1760"/>
                    <a:pt x="269" y="1366"/>
                    <a:pt x="269" y="880"/>
                  </a:cubicBezTo>
                  <a:cubicBezTo>
                    <a:pt x="269" y="807"/>
                    <a:pt x="279" y="735"/>
                    <a:pt x="297" y="666"/>
                  </a:cubicBezTo>
                  <a:cubicBezTo>
                    <a:pt x="463" y="666"/>
                    <a:pt x="463" y="666"/>
                    <a:pt x="463" y="666"/>
                  </a:cubicBezTo>
                  <a:cubicBezTo>
                    <a:pt x="463" y="666"/>
                    <a:pt x="463" y="666"/>
                    <a:pt x="463" y="666"/>
                  </a:cubicBezTo>
                  <a:cubicBezTo>
                    <a:pt x="1830" y="666"/>
                    <a:pt x="1830" y="666"/>
                    <a:pt x="1830" y="666"/>
                  </a:cubicBezTo>
                  <a:cubicBezTo>
                    <a:pt x="1830" y="666"/>
                    <a:pt x="1830" y="666"/>
                    <a:pt x="1830" y="666"/>
                  </a:cubicBezTo>
                  <a:cubicBezTo>
                    <a:pt x="2002" y="666"/>
                    <a:pt x="2002" y="666"/>
                    <a:pt x="2002" y="666"/>
                  </a:cubicBezTo>
                  <a:cubicBezTo>
                    <a:pt x="2002" y="666"/>
                    <a:pt x="2002" y="666"/>
                    <a:pt x="2002" y="666"/>
                  </a:cubicBezTo>
                  <a:cubicBezTo>
                    <a:pt x="2255" y="666"/>
                    <a:pt x="2255" y="666"/>
                    <a:pt x="2255" y="666"/>
                  </a:cubicBezTo>
                  <a:cubicBezTo>
                    <a:pt x="2332" y="666"/>
                    <a:pt x="2394" y="729"/>
                    <a:pt x="2394" y="805"/>
                  </a:cubicBezTo>
                  <a:cubicBezTo>
                    <a:pt x="2394" y="882"/>
                    <a:pt x="2332" y="944"/>
                    <a:pt x="2255" y="944"/>
                  </a:cubicBezTo>
                  <a:close/>
                  <a:moveTo>
                    <a:pt x="444" y="944"/>
                  </a:moveTo>
                  <a:cubicBezTo>
                    <a:pt x="497" y="1312"/>
                    <a:pt x="859" y="1552"/>
                    <a:pt x="1149" y="1552"/>
                  </a:cubicBezTo>
                  <a:cubicBezTo>
                    <a:pt x="1443" y="1552"/>
                    <a:pt x="1777" y="1331"/>
                    <a:pt x="1835" y="944"/>
                  </a:cubicBezTo>
                  <a:lnTo>
                    <a:pt x="444" y="944"/>
                  </a:lnTo>
                  <a:close/>
                  <a:moveTo>
                    <a:pt x="1149" y="0"/>
                  </a:moveTo>
                  <a:cubicBezTo>
                    <a:pt x="1714" y="0"/>
                    <a:pt x="1873" y="257"/>
                    <a:pt x="1987" y="611"/>
                  </a:cubicBezTo>
                  <a:cubicBezTo>
                    <a:pt x="312" y="611"/>
                    <a:pt x="312" y="611"/>
                    <a:pt x="312" y="611"/>
                  </a:cubicBezTo>
                  <a:cubicBezTo>
                    <a:pt x="426" y="257"/>
                    <a:pt x="514" y="0"/>
                    <a:pt x="1149" y="0"/>
                  </a:cubicBezTo>
                  <a:close/>
                  <a:moveTo>
                    <a:pt x="1191" y="416"/>
                  </a:moveTo>
                  <a:cubicBezTo>
                    <a:pt x="1191" y="491"/>
                    <a:pt x="1234" y="529"/>
                    <a:pt x="1320" y="529"/>
                  </a:cubicBezTo>
                  <a:cubicBezTo>
                    <a:pt x="1367" y="529"/>
                    <a:pt x="1401" y="516"/>
                    <a:pt x="1421" y="490"/>
                  </a:cubicBezTo>
                  <a:cubicBezTo>
                    <a:pt x="1439" y="467"/>
                    <a:pt x="1449" y="428"/>
                    <a:pt x="1449" y="375"/>
                  </a:cubicBezTo>
                  <a:cubicBezTo>
                    <a:pt x="1449" y="292"/>
                    <a:pt x="1416" y="250"/>
                    <a:pt x="1350" y="250"/>
                  </a:cubicBezTo>
                  <a:cubicBezTo>
                    <a:pt x="1322" y="250"/>
                    <a:pt x="1298" y="260"/>
                    <a:pt x="1278" y="279"/>
                  </a:cubicBezTo>
                  <a:cubicBezTo>
                    <a:pt x="1282" y="172"/>
                    <a:pt x="1282" y="172"/>
                    <a:pt x="1282" y="172"/>
                  </a:cubicBezTo>
                  <a:cubicBezTo>
                    <a:pt x="1452" y="172"/>
                    <a:pt x="1452" y="172"/>
                    <a:pt x="1452" y="172"/>
                  </a:cubicBezTo>
                  <a:cubicBezTo>
                    <a:pt x="1452" y="111"/>
                    <a:pt x="1452" y="111"/>
                    <a:pt x="1452" y="111"/>
                  </a:cubicBezTo>
                  <a:cubicBezTo>
                    <a:pt x="1203" y="111"/>
                    <a:pt x="1203" y="111"/>
                    <a:pt x="1203" y="111"/>
                  </a:cubicBezTo>
                  <a:cubicBezTo>
                    <a:pt x="1194" y="354"/>
                    <a:pt x="1194" y="354"/>
                    <a:pt x="1194" y="354"/>
                  </a:cubicBezTo>
                  <a:cubicBezTo>
                    <a:pt x="1288" y="354"/>
                    <a:pt x="1288" y="354"/>
                    <a:pt x="1288" y="354"/>
                  </a:cubicBezTo>
                  <a:cubicBezTo>
                    <a:pt x="1288" y="332"/>
                    <a:pt x="1297" y="320"/>
                    <a:pt x="1316" y="320"/>
                  </a:cubicBezTo>
                  <a:cubicBezTo>
                    <a:pt x="1335" y="320"/>
                    <a:pt x="1345" y="340"/>
                    <a:pt x="1345" y="380"/>
                  </a:cubicBezTo>
                  <a:cubicBezTo>
                    <a:pt x="1345" y="415"/>
                    <a:pt x="1343" y="439"/>
                    <a:pt x="1338" y="450"/>
                  </a:cubicBezTo>
                  <a:cubicBezTo>
                    <a:pt x="1334" y="459"/>
                    <a:pt x="1327" y="464"/>
                    <a:pt x="1316" y="464"/>
                  </a:cubicBezTo>
                  <a:cubicBezTo>
                    <a:pt x="1297" y="464"/>
                    <a:pt x="1288" y="448"/>
                    <a:pt x="1288" y="417"/>
                  </a:cubicBezTo>
                  <a:cubicBezTo>
                    <a:pt x="1288" y="403"/>
                    <a:pt x="1288" y="403"/>
                    <a:pt x="1288" y="403"/>
                  </a:cubicBezTo>
                  <a:cubicBezTo>
                    <a:pt x="1191" y="403"/>
                    <a:pt x="1191" y="403"/>
                    <a:pt x="1191" y="403"/>
                  </a:cubicBezTo>
                  <a:lnTo>
                    <a:pt x="1191" y="416"/>
                  </a:lnTo>
                  <a:close/>
                  <a:moveTo>
                    <a:pt x="675" y="1919"/>
                  </a:moveTo>
                  <a:cubicBezTo>
                    <a:pt x="675" y="1754"/>
                    <a:pt x="727" y="1726"/>
                    <a:pt x="727" y="1710"/>
                  </a:cubicBezTo>
                  <a:cubicBezTo>
                    <a:pt x="817" y="1877"/>
                    <a:pt x="1118" y="2008"/>
                    <a:pt x="1118" y="2008"/>
                  </a:cubicBezTo>
                  <a:cubicBezTo>
                    <a:pt x="1116" y="2437"/>
                    <a:pt x="1116" y="2437"/>
                    <a:pt x="1116" y="2437"/>
                  </a:cubicBezTo>
                  <a:cubicBezTo>
                    <a:pt x="1116" y="2437"/>
                    <a:pt x="675" y="2107"/>
                    <a:pt x="675" y="1919"/>
                  </a:cubicBezTo>
                  <a:close/>
                  <a:moveTo>
                    <a:pt x="1226" y="2008"/>
                  </a:moveTo>
                  <a:cubicBezTo>
                    <a:pt x="1226" y="2008"/>
                    <a:pt x="1527" y="1877"/>
                    <a:pt x="1617" y="1710"/>
                  </a:cubicBezTo>
                  <a:cubicBezTo>
                    <a:pt x="1617" y="1726"/>
                    <a:pt x="1676" y="1739"/>
                    <a:pt x="1676" y="1919"/>
                  </a:cubicBezTo>
                  <a:cubicBezTo>
                    <a:pt x="1676" y="2107"/>
                    <a:pt x="1228" y="2437"/>
                    <a:pt x="1228" y="2437"/>
                  </a:cubicBezTo>
                  <a:lnTo>
                    <a:pt x="1226" y="2008"/>
                  </a:lnTo>
                  <a:close/>
                  <a:moveTo>
                    <a:pt x="507" y="1887"/>
                  </a:moveTo>
                  <a:cubicBezTo>
                    <a:pt x="618" y="1887"/>
                    <a:pt x="618" y="1887"/>
                    <a:pt x="618" y="1887"/>
                  </a:cubicBezTo>
                  <a:cubicBezTo>
                    <a:pt x="618" y="1997"/>
                    <a:pt x="618" y="1997"/>
                    <a:pt x="618" y="1997"/>
                  </a:cubicBezTo>
                  <a:cubicBezTo>
                    <a:pt x="586" y="1997"/>
                    <a:pt x="566" y="1997"/>
                    <a:pt x="563" y="1997"/>
                  </a:cubicBezTo>
                  <a:cubicBezTo>
                    <a:pt x="531" y="1997"/>
                    <a:pt x="457" y="2176"/>
                    <a:pt x="457" y="2176"/>
                  </a:cubicBezTo>
                  <a:cubicBezTo>
                    <a:pt x="230" y="2663"/>
                    <a:pt x="230" y="2663"/>
                    <a:pt x="230" y="2663"/>
                  </a:cubicBezTo>
                  <a:cubicBezTo>
                    <a:pt x="2105" y="2663"/>
                    <a:pt x="2105" y="2663"/>
                    <a:pt x="2105" y="2663"/>
                  </a:cubicBezTo>
                  <a:cubicBezTo>
                    <a:pt x="1916" y="2176"/>
                    <a:pt x="1916" y="2176"/>
                    <a:pt x="1916" y="2176"/>
                  </a:cubicBezTo>
                  <a:cubicBezTo>
                    <a:pt x="1916" y="2176"/>
                    <a:pt x="1837" y="1997"/>
                    <a:pt x="1783" y="1997"/>
                  </a:cubicBezTo>
                  <a:cubicBezTo>
                    <a:pt x="1777" y="1997"/>
                    <a:pt x="1757" y="1997"/>
                    <a:pt x="1728" y="1997"/>
                  </a:cubicBezTo>
                  <a:cubicBezTo>
                    <a:pt x="1728" y="1887"/>
                    <a:pt x="1728" y="1887"/>
                    <a:pt x="1728" y="1887"/>
                  </a:cubicBezTo>
                  <a:cubicBezTo>
                    <a:pt x="1876" y="1887"/>
                    <a:pt x="1876" y="1887"/>
                    <a:pt x="1876" y="1887"/>
                  </a:cubicBezTo>
                  <a:cubicBezTo>
                    <a:pt x="1998" y="1887"/>
                    <a:pt x="2098" y="2109"/>
                    <a:pt x="2098" y="2109"/>
                  </a:cubicBezTo>
                  <a:cubicBezTo>
                    <a:pt x="2336" y="2775"/>
                    <a:pt x="2336" y="2775"/>
                    <a:pt x="2336" y="2775"/>
                  </a:cubicBezTo>
                  <a:cubicBezTo>
                    <a:pt x="1811" y="2775"/>
                    <a:pt x="1811" y="2775"/>
                    <a:pt x="1811" y="2775"/>
                  </a:cubicBezTo>
                  <a:cubicBezTo>
                    <a:pt x="1785" y="2775"/>
                    <a:pt x="599" y="2775"/>
                    <a:pt x="535" y="2775"/>
                  </a:cubicBezTo>
                  <a:cubicBezTo>
                    <a:pt x="0" y="2775"/>
                    <a:pt x="0" y="2775"/>
                    <a:pt x="0" y="2775"/>
                  </a:cubicBezTo>
                  <a:cubicBezTo>
                    <a:pt x="285" y="2109"/>
                    <a:pt x="285" y="2109"/>
                    <a:pt x="285" y="2109"/>
                  </a:cubicBezTo>
                  <a:cubicBezTo>
                    <a:pt x="285" y="2109"/>
                    <a:pt x="385" y="1887"/>
                    <a:pt x="507" y="1887"/>
                  </a:cubicBezTo>
                  <a:close/>
                </a:path>
              </a:pathLst>
            </a:custGeom>
            <a:solidFill>
              <a:schemeClr val="lt1"/>
            </a:solidFill>
            <a:ln>
              <a:noFill/>
            </a:ln>
          </p:spPr>
          <p:txBody>
            <a:bodyPr vert="horz" wrap="square" lIns="91440" tIns="45720" rIns="91440" bIns="45720" numCol="1" anchor="t" anchorCtr="0" compatLnSpc="1"/>
            <a:lstStyle/>
            <a:p>
              <a:endParaRPr lang="zh-CN" altLang="en-US">
                <a:solidFill>
                  <a:prstClr val="black"/>
                </a:solidFill>
                <a:latin typeface="幼圆" panose="02010509060101010101" pitchFamily="49" charset="-122"/>
                <a:ea typeface="幼圆" panose="02010509060101010101" pitchFamily="49" charset="-122"/>
                <a:cs typeface="+mn-ea"/>
              </a:endParaRPr>
            </a:p>
          </p:txBody>
        </p:sp>
        <p:sp>
          <p:nvSpPr>
            <p:cNvPr id="30" name="KSO_Shape"/>
            <p:cNvSpPr/>
            <p:nvPr>
              <p:custDataLst>
                <p:tags r:id="rId28"/>
              </p:custDataLst>
            </p:nvPr>
          </p:nvSpPr>
          <p:spPr bwMode="auto">
            <a:xfrm>
              <a:off x="10009381" y="1408368"/>
              <a:ext cx="420979" cy="507204"/>
            </a:xfrm>
            <a:custGeom>
              <a:avLst/>
              <a:gdLst>
                <a:gd name="T0" fmla="*/ 331508 w 2789238"/>
                <a:gd name="T1" fmla="*/ 2017550 h 3357562"/>
                <a:gd name="T2" fmla="*/ 181631 w 2789238"/>
                <a:gd name="T3" fmla="*/ 2232892 h 3357562"/>
                <a:gd name="T4" fmla="*/ 106692 w 2789238"/>
                <a:gd name="T5" fmla="*/ 2733769 h 3357562"/>
                <a:gd name="T6" fmla="*/ 550290 w 2789238"/>
                <a:gd name="T7" fmla="*/ 2596878 h 3357562"/>
                <a:gd name="T8" fmla="*/ 597286 w 2789238"/>
                <a:gd name="T9" fmla="*/ 2503817 h 3357562"/>
                <a:gd name="T10" fmla="*/ 1234898 w 2789238"/>
                <a:gd name="T11" fmla="*/ 2133162 h 3357562"/>
                <a:gd name="T12" fmla="*/ 1089149 w 2789238"/>
                <a:gd name="T13" fmla="*/ 2339611 h 3357562"/>
                <a:gd name="T14" fmla="*/ 921490 w 2789238"/>
                <a:gd name="T15" fmla="*/ 2098542 h 3357562"/>
                <a:gd name="T16" fmla="*/ 1959198 w 2789238"/>
                <a:gd name="T17" fmla="*/ 1818089 h 3357562"/>
                <a:gd name="T18" fmla="*/ 1826151 w 2789238"/>
                <a:gd name="T19" fmla="*/ 2146184 h 3357562"/>
                <a:gd name="T20" fmla="*/ 1678814 w 2789238"/>
                <a:gd name="T21" fmla="*/ 2334211 h 3357562"/>
                <a:gd name="T22" fmla="*/ 1477814 w 2789238"/>
                <a:gd name="T23" fmla="*/ 2242738 h 3357562"/>
                <a:gd name="T24" fmla="*/ 2150990 w 2789238"/>
                <a:gd name="T25" fmla="*/ 2817937 h 3357562"/>
                <a:gd name="T26" fmla="*/ 2201161 w 2789238"/>
                <a:gd name="T27" fmla="*/ 2503182 h 3357562"/>
                <a:gd name="T28" fmla="*/ 2516157 w 2789238"/>
                <a:gd name="T29" fmla="*/ 3210507 h 3357562"/>
                <a:gd name="T30" fmla="*/ 2641266 w 2789238"/>
                <a:gd name="T31" fmla="*/ 2341834 h 3357562"/>
                <a:gd name="T32" fmla="*/ 2519332 w 2789238"/>
                <a:gd name="T33" fmla="*/ 2076309 h 3357562"/>
                <a:gd name="T34" fmla="*/ 1782331 w 2789238"/>
                <a:gd name="T35" fmla="*/ 1695490 h 3357562"/>
                <a:gd name="T36" fmla="*/ 1612131 w 2789238"/>
                <a:gd name="T37" fmla="*/ 1899716 h 3357562"/>
                <a:gd name="T38" fmla="*/ 1707392 w 2789238"/>
                <a:gd name="T39" fmla="*/ 2184615 h 3357562"/>
                <a:gd name="T40" fmla="*/ 1859810 w 2789238"/>
                <a:gd name="T41" fmla="*/ 1880976 h 3357562"/>
                <a:gd name="T42" fmla="*/ 944353 w 2789238"/>
                <a:gd name="T43" fmla="*/ 1922584 h 3357562"/>
                <a:gd name="T44" fmla="*/ 1109154 w 2789238"/>
                <a:gd name="T45" fmla="*/ 2222411 h 3357562"/>
                <a:gd name="T46" fmla="*/ 1176789 w 2789238"/>
                <a:gd name="T47" fmla="*/ 1899716 h 3357562"/>
                <a:gd name="T48" fmla="*/ 1006907 w 2789238"/>
                <a:gd name="T49" fmla="*/ 1695490 h 3357562"/>
                <a:gd name="T50" fmla="*/ 1060889 w 2789238"/>
                <a:gd name="T51" fmla="*/ 1664046 h 3357562"/>
                <a:gd name="T52" fmla="*/ 1278718 w 2789238"/>
                <a:gd name="T53" fmla="*/ 1877165 h 3357562"/>
                <a:gd name="T54" fmla="*/ 1578155 w 2789238"/>
                <a:gd name="T55" fmla="*/ 1833652 h 3357562"/>
                <a:gd name="T56" fmla="*/ 1751847 w 2789238"/>
                <a:gd name="T57" fmla="*/ 1614499 h 3357562"/>
                <a:gd name="T58" fmla="*/ 1802018 w 2789238"/>
                <a:gd name="T59" fmla="*/ 1588137 h 3357562"/>
                <a:gd name="T60" fmla="*/ 2504726 w 2789238"/>
                <a:gd name="T61" fmla="*/ 1940370 h 3357562"/>
                <a:gd name="T62" fmla="*/ 2686039 w 2789238"/>
                <a:gd name="T63" fmla="*/ 2163335 h 3357562"/>
                <a:gd name="T64" fmla="*/ 2781617 w 2789238"/>
                <a:gd name="T65" fmla="*/ 2597830 h 3357562"/>
                <a:gd name="T66" fmla="*/ 2775584 w 2789238"/>
                <a:gd name="T67" fmla="*/ 3264501 h 3357562"/>
                <a:gd name="T68" fmla="*/ 1967137 w 2789238"/>
                <a:gd name="T69" fmla="*/ 3344858 h 3357562"/>
                <a:gd name="T70" fmla="*/ 745893 w 2789238"/>
                <a:gd name="T71" fmla="*/ 3342634 h 3357562"/>
                <a:gd name="T72" fmla="*/ 9209 w 2789238"/>
                <a:gd name="T73" fmla="*/ 3261008 h 3357562"/>
                <a:gd name="T74" fmla="*/ 15877 w 2789238"/>
                <a:gd name="T75" fmla="*/ 2510804 h 3357562"/>
                <a:gd name="T76" fmla="*/ 137493 w 2789238"/>
                <a:gd name="T77" fmla="*/ 2096318 h 3357562"/>
                <a:gd name="T78" fmla="*/ 426134 w 2789238"/>
                <a:gd name="T79" fmla="*/ 1872401 h 3357562"/>
                <a:gd name="T80" fmla="*/ 1002462 w 2789238"/>
                <a:gd name="T81" fmla="*/ 1582737 h 3357562"/>
                <a:gd name="T82" fmla="*/ 1636927 w 2789238"/>
                <a:gd name="T83" fmla="*/ 52060 h 3357562"/>
                <a:gd name="T84" fmla="*/ 1829059 w 2789238"/>
                <a:gd name="T85" fmla="*/ 205700 h 3357562"/>
                <a:gd name="T86" fmla="*/ 1951960 w 2789238"/>
                <a:gd name="T87" fmla="*/ 437112 h 3357562"/>
                <a:gd name="T88" fmla="*/ 2016745 w 2789238"/>
                <a:gd name="T89" fmla="*/ 679317 h 3357562"/>
                <a:gd name="T90" fmla="*/ 2078037 w 2789238"/>
                <a:gd name="T91" fmla="*/ 818672 h 3357562"/>
                <a:gd name="T92" fmla="*/ 2026273 w 2789238"/>
                <a:gd name="T93" fmla="*/ 978343 h 3357562"/>
                <a:gd name="T94" fmla="*/ 1899243 w 2789238"/>
                <a:gd name="T95" fmla="*/ 1210073 h 3357562"/>
                <a:gd name="T96" fmla="*/ 1742044 w 2789238"/>
                <a:gd name="T97" fmla="*/ 1466563 h 3357562"/>
                <a:gd name="T98" fmla="*/ 1567061 w 2789238"/>
                <a:gd name="T99" fmla="*/ 1590047 h 3357562"/>
                <a:gd name="T100" fmla="*/ 1348253 w 2789238"/>
                <a:gd name="T101" fmla="*/ 1619251 h 3357562"/>
                <a:gd name="T102" fmla="*/ 1149452 w 2789238"/>
                <a:gd name="T103" fmla="*/ 1543065 h 3357562"/>
                <a:gd name="T104" fmla="*/ 996699 w 2789238"/>
                <a:gd name="T105" fmla="*/ 1385616 h 3357562"/>
                <a:gd name="T106" fmla="*/ 834736 w 2789238"/>
                <a:gd name="T107" fmla="*/ 1043101 h 3357562"/>
                <a:gd name="T108" fmla="*/ 729937 w 2789238"/>
                <a:gd name="T109" fmla="*/ 914538 h 3357562"/>
                <a:gd name="T110" fmla="*/ 722633 w 2789238"/>
                <a:gd name="T111" fmla="*/ 735186 h 3357562"/>
                <a:gd name="T112" fmla="*/ 819175 w 2789238"/>
                <a:gd name="T113" fmla="*/ 578372 h 3357562"/>
                <a:gd name="T114" fmla="*/ 901109 w 2789238"/>
                <a:gd name="T115" fmla="*/ 317438 h 3357562"/>
                <a:gd name="T116" fmla="*/ 1057991 w 2789238"/>
                <a:gd name="T117" fmla="*/ 121261 h 3357562"/>
                <a:gd name="T118" fmla="*/ 1278704 w 2789238"/>
                <a:gd name="T119" fmla="*/ 13332 h 3357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9238" h="3357562">
                  <a:moveTo>
                    <a:pt x="823371" y="1838416"/>
                  </a:moveTo>
                  <a:lnTo>
                    <a:pt x="786220" y="1851756"/>
                  </a:lnTo>
                  <a:lnTo>
                    <a:pt x="750338" y="1864461"/>
                  </a:lnTo>
                  <a:lnTo>
                    <a:pt x="715409" y="1875895"/>
                  </a:lnTo>
                  <a:lnTo>
                    <a:pt x="681433" y="1886693"/>
                  </a:lnTo>
                  <a:lnTo>
                    <a:pt x="616338" y="1907338"/>
                  </a:lnTo>
                  <a:lnTo>
                    <a:pt x="554736" y="1927030"/>
                  </a:lnTo>
                  <a:lnTo>
                    <a:pt x="524570" y="1936876"/>
                  </a:lnTo>
                  <a:lnTo>
                    <a:pt x="494721" y="1947040"/>
                  </a:lnTo>
                  <a:lnTo>
                    <a:pt x="465191" y="1957839"/>
                  </a:lnTo>
                  <a:lnTo>
                    <a:pt x="435660" y="1969273"/>
                  </a:lnTo>
                  <a:lnTo>
                    <a:pt x="406129" y="1981660"/>
                  </a:lnTo>
                  <a:lnTo>
                    <a:pt x="391205" y="1988330"/>
                  </a:lnTo>
                  <a:lnTo>
                    <a:pt x="376598" y="1995000"/>
                  </a:lnTo>
                  <a:lnTo>
                    <a:pt x="361674" y="2002305"/>
                  </a:lnTo>
                  <a:lnTo>
                    <a:pt x="346750" y="2009928"/>
                  </a:lnTo>
                  <a:lnTo>
                    <a:pt x="331508" y="2017550"/>
                  </a:lnTo>
                  <a:lnTo>
                    <a:pt x="316266" y="2025808"/>
                  </a:lnTo>
                  <a:lnTo>
                    <a:pt x="303882" y="2038513"/>
                  </a:lnTo>
                  <a:lnTo>
                    <a:pt x="290546" y="2052488"/>
                  </a:lnTo>
                  <a:lnTo>
                    <a:pt x="276892" y="2068051"/>
                  </a:lnTo>
                  <a:lnTo>
                    <a:pt x="269906" y="2076309"/>
                  </a:lnTo>
                  <a:lnTo>
                    <a:pt x="262602" y="2085202"/>
                  </a:lnTo>
                  <a:lnTo>
                    <a:pt x="255617" y="2095048"/>
                  </a:lnTo>
                  <a:lnTo>
                    <a:pt x="248313" y="2104894"/>
                  </a:lnTo>
                  <a:lnTo>
                    <a:pt x="240692" y="2115693"/>
                  </a:lnTo>
                  <a:lnTo>
                    <a:pt x="233707" y="2127445"/>
                  </a:lnTo>
                  <a:lnTo>
                    <a:pt x="226403" y="2139514"/>
                  </a:lnTo>
                  <a:lnTo>
                    <a:pt x="218782" y="2152536"/>
                  </a:lnTo>
                  <a:lnTo>
                    <a:pt x="211479" y="2166829"/>
                  </a:lnTo>
                  <a:lnTo>
                    <a:pt x="204176" y="2181121"/>
                  </a:lnTo>
                  <a:lnTo>
                    <a:pt x="196555" y="2197637"/>
                  </a:lnTo>
                  <a:lnTo>
                    <a:pt x="189252" y="2214788"/>
                  </a:lnTo>
                  <a:lnTo>
                    <a:pt x="181631" y="2232892"/>
                  </a:lnTo>
                  <a:lnTo>
                    <a:pt x="174645" y="2252267"/>
                  </a:lnTo>
                  <a:lnTo>
                    <a:pt x="167659" y="2272594"/>
                  </a:lnTo>
                  <a:lnTo>
                    <a:pt x="160991" y="2294509"/>
                  </a:lnTo>
                  <a:lnTo>
                    <a:pt x="154323" y="2317695"/>
                  </a:lnTo>
                  <a:lnTo>
                    <a:pt x="147972" y="2341834"/>
                  </a:lnTo>
                  <a:lnTo>
                    <a:pt x="141939" y="2367561"/>
                  </a:lnTo>
                  <a:lnTo>
                    <a:pt x="135906" y="2394558"/>
                  </a:lnTo>
                  <a:lnTo>
                    <a:pt x="130825" y="2422825"/>
                  </a:lnTo>
                  <a:lnTo>
                    <a:pt x="125744" y="2452999"/>
                  </a:lnTo>
                  <a:lnTo>
                    <a:pt x="121299" y="2484125"/>
                  </a:lnTo>
                  <a:lnTo>
                    <a:pt x="116853" y="2517157"/>
                  </a:lnTo>
                  <a:lnTo>
                    <a:pt x="113043" y="2551776"/>
                  </a:lnTo>
                  <a:lnTo>
                    <a:pt x="109550" y="2588302"/>
                  </a:lnTo>
                  <a:lnTo>
                    <a:pt x="109232" y="2597195"/>
                  </a:lnTo>
                  <a:lnTo>
                    <a:pt x="108597" y="2613393"/>
                  </a:lnTo>
                  <a:lnTo>
                    <a:pt x="107645" y="2663576"/>
                  </a:lnTo>
                  <a:lnTo>
                    <a:pt x="106692" y="2733769"/>
                  </a:lnTo>
                  <a:lnTo>
                    <a:pt x="105422" y="2818572"/>
                  </a:lnTo>
                  <a:lnTo>
                    <a:pt x="103834" y="3000882"/>
                  </a:lnTo>
                  <a:lnTo>
                    <a:pt x="101929" y="3189862"/>
                  </a:lnTo>
                  <a:lnTo>
                    <a:pt x="154005" y="3196850"/>
                  </a:lnTo>
                  <a:lnTo>
                    <a:pt x="207351" y="3203837"/>
                  </a:lnTo>
                  <a:lnTo>
                    <a:pt x="261332" y="3210507"/>
                  </a:lnTo>
                  <a:lnTo>
                    <a:pt x="316266" y="3216542"/>
                  </a:lnTo>
                  <a:lnTo>
                    <a:pt x="371835" y="3222259"/>
                  </a:lnTo>
                  <a:lnTo>
                    <a:pt x="428039" y="3227976"/>
                  </a:lnTo>
                  <a:lnTo>
                    <a:pt x="484560" y="3233375"/>
                  </a:lnTo>
                  <a:lnTo>
                    <a:pt x="541082" y="3238139"/>
                  </a:lnTo>
                  <a:lnTo>
                    <a:pt x="542669" y="3047254"/>
                  </a:lnTo>
                  <a:lnTo>
                    <a:pt x="543940" y="2927831"/>
                  </a:lnTo>
                  <a:lnTo>
                    <a:pt x="545527" y="2805867"/>
                  </a:lnTo>
                  <a:lnTo>
                    <a:pt x="547750" y="2691844"/>
                  </a:lnTo>
                  <a:lnTo>
                    <a:pt x="548703" y="2641343"/>
                  </a:lnTo>
                  <a:lnTo>
                    <a:pt x="550290" y="2596878"/>
                  </a:lnTo>
                  <a:lnTo>
                    <a:pt x="552196" y="2559082"/>
                  </a:lnTo>
                  <a:lnTo>
                    <a:pt x="554101" y="2530179"/>
                  </a:lnTo>
                  <a:lnTo>
                    <a:pt x="554736" y="2519380"/>
                  </a:lnTo>
                  <a:lnTo>
                    <a:pt x="556006" y="2511122"/>
                  </a:lnTo>
                  <a:lnTo>
                    <a:pt x="556959" y="2505722"/>
                  </a:lnTo>
                  <a:lnTo>
                    <a:pt x="557276" y="2504134"/>
                  </a:lnTo>
                  <a:lnTo>
                    <a:pt x="558229" y="2503182"/>
                  </a:lnTo>
                  <a:lnTo>
                    <a:pt x="561404" y="2500958"/>
                  </a:lnTo>
                  <a:lnTo>
                    <a:pt x="565532" y="2498735"/>
                  </a:lnTo>
                  <a:lnTo>
                    <a:pt x="569342" y="2497464"/>
                  </a:lnTo>
                  <a:lnTo>
                    <a:pt x="573470" y="2496512"/>
                  </a:lnTo>
                  <a:lnTo>
                    <a:pt x="577916" y="2496512"/>
                  </a:lnTo>
                  <a:lnTo>
                    <a:pt x="582044" y="2496829"/>
                  </a:lnTo>
                  <a:lnTo>
                    <a:pt x="585854" y="2497464"/>
                  </a:lnTo>
                  <a:lnTo>
                    <a:pt x="589982" y="2499370"/>
                  </a:lnTo>
                  <a:lnTo>
                    <a:pt x="593793" y="2501276"/>
                  </a:lnTo>
                  <a:lnTo>
                    <a:pt x="597286" y="2503817"/>
                  </a:lnTo>
                  <a:lnTo>
                    <a:pt x="600144" y="2506675"/>
                  </a:lnTo>
                  <a:lnTo>
                    <a:pt x="602684" y="2510169"/>
                  </a:lnTo>
                  <a:lnTo>
                    <a:pt x="604589" y="2513980"/>
                  </a:lnTo>
                  <a:lnTo>
                    <a:pt x="606177" y="2517792"/>
                  </a:lnTo>
                  <a:lnTo>
                    <a:pt x="606812" y="2521921"/>
                  </a:lnTo>
                  <a:lnTo>
                    <a:pt x="607129" y="2526367"/>
                  </a:lnTo>
                  <a:lnTo>
                    <a:pt x="607129" y="3247985"/>
                  </a:lnTo>
                  <a:lnTo>
                    <a:pt x="668096" y="3251479"/>
                  </a:lnTo>
                  <a:lnTo>
                    <a:pt x="732874" y="3254973"/>
                  </a:lnTo>
                  <a:lnTo>
                    <a:pt x="800509" y="3257832"/>
                  </a:lnTo>
                  <a:lnTo>
                    <a:pt x="870367" y="3260690"/>
                  </a:lnTo>
                  <a:lnTo>
                    <a:pt x="940860" y="3263231"/>
                  </a:lnTo>
                  <a:lnTo>
                    <a:pt x="1011670" y="3265454"/>
                  </a:lnTo>
                  <a:lnTo>
                    <a:pt x="1081211" y="3267360"/>
                  </a:lnTo>
                  <a:lnTo>
                    <a:pt x="1148846" y="3268630"/>
                  </a:lnTo>
                  <a:lnTo>
                    <a:pt x="1313012" y="2233210"/>
                  </a:lnTo>
                  <a:lnTo>
                    <a:pt x="1234898" y="2133162"/>
                  </a:lnTo>
                  <a:lnTo>
                    <a:pt x="1232676" y="2135385"/>
                  </a:lnTo>
                  <a:lnTo>
                    <a:pt x="1229818" y="2138879"/>
                  </a:lnTo>
                  <a:lnTo>
                    <a:pt x="1223150" y="2148089"/>
                  </a:lnTo>
                  <a:lnTo>
                    <a:pt x="1215529" y="2160159"/>
                  </a:lnTo>
                  <a:lnTo>
                    <a:pt x="1206638" y="2174451"/>
                  </a:lnTo>
                  <a:lnTo>
                    <a:pt x="1185998" y="2207801"/>
                  </a:lnTo>
                  <a:lnTo>
                    <a:pt x="1164088" y="2244326"/>
                  </a:lnTo>
                  <a:lnTo>
                    <a:pt x="1143130" y="2280534"/>
                  </a:lnTo>
                  <a:lnTo>
                    <a:pt x="1124078" y="2311025"/>
                  </a:lnTo>
                  <a:lnTo>
                    <a:pt x="1116140" y="2323095"/>
                  </a:lnTo>
                  <a:lnTo>
                    <a:pt x="1109789" y="2332623"/>
                  </a:lnTo>
                  <a:lnTo>
                    <a:pt x="1105026" y="2338658"/>
                  </a:lnTo>
                  <a:lnTo>
                    <a:pt x="1103121" y="2340563"/>
                  </a:lnTo>
                  <a:lnTo>
                    <a:pt x="1102168" y="2340881"/>
                  </a:lnTo>
                  <a:lnTo>
                    <a:pt x="1097723" y="2341516"/>
                  </a:lnTo>
                  <a:lnTo>
                    <a:pt x="1093595" y="2340563"/>
                  </a:lnTo>
                  <a:lnTo>
                    <a:pt x="1089149" y="2339611"/>
                  </a:lnTo>
                  <a:lnTo>
                    <a:pt x="1084704" y="2337705"/>
                  </a:lnTo>
                  <a:lnTo>
                    <a:pt x="1080576" y="2335164"/>
                  </a:lnTo>
                  <a:lnTo>
                    <a:pt x="1076448" y="2332623"/>
                  </a:lnTo>
                  <a:lnTo>
                    <a:pt x="1073273" y="2329447"/>
                  </a:lnTo>
                  <a:lnTo>
                    <a:pt x="1070097" y="2326588"/>
                  </a:lnTo>
                  <a:lnTo>
                    <a:pt x="1054855" y="2307214"/>
                  </a:lnTo>
                  <a:lnTo>
                    <a:pt x="1040566" y="2287839"/>
                  </a:lnTo>
                  <a:lnTo>
                    <a:pt x="1025960" y="2268465"/>
                  </a:lnTo>
                  <a:lnTo>
                    <a:pt x="1012623" y="2249091"/>
                  </a:lnTo>
                  <a:lnTo>
                    <a:pt x="999287" y="2230034"/>
                  </a:lnTo>
                  <a:lnTo>
                    <a:pt x="986585" y="2210659"/>
                  </a:lnTo>
                  <a:lnTo>
                    <a:pt x="974519" y="2191603"/>
                  </a:lnTo>
                  <a:lnTo>
                    <a:pt x="963087" y="2172546"/>
                  </a:lnTo>
                  <a:lnTo>
                    <a:pt x="951974" y="2153807"/>
                  </a:lnTo>
                  <a:lnTo>
                    <a:pt x="941177" y="2135067"/>
                  </a:lnTo>
                  <a:lnTo>
                    <a:pt x="931334" y="2116963"/>
                  </a:lnTo>
                  <a:lnTo>
                    <a:pt x="921490" y="2098542"/>
                  </a:lnTo>
                  <a:lnTo>
                    <a:pt x="912599" y="2080755"/>
                  </a:lnTo>
                  <a:lnTo>
                    <a:pt x="904026" y="2063287"/>
                  </a:lnTo>
                  <a:lnTo>
                    <a:pt x="895770" y="2046136"/>
                  </a:lnTo>
                  <a:lnTo>
                    <a:pt x="888149" y="2029620"/>
                  </a:lnTo>
                  <a:lnTo>
                    <a:pt x="880528" y="2013104"/>
                  </a:lnTo>
                  <a:lnTo>
                    <a:pt x="873860" y="1997223"/>
                  </a:lnTo>
                  <a:lnTo>
                    <a:pt x="867509" y="1981978"/>
                  </a:lnTo>
                  <a:lnTo>
                    <a:pt x="861793" y="1967050"/>
                  </a:lnTo>
                  <a:lnTo>
                    <a:pt x="851315" y="1938782"/>
                  </a:lnTo>
                  <a:lnTo>
                    <a:pt x="842741" y="1913373"/>
                  </a:lnTo>
                  <a:lnTo>
                    <a:pt x="835438" y="1889870"/>
                  </a:lnTo>
                  <a:lnTo>
                    <a:pt x="830040" y="1869860"/>
                  </a:lnTo>
                  <a:lnTo>
                    <a:pt x="825912" y="1852391"/>
                  </a:lnTo>
                  <a:lnTo>
                    <a:pt x="824642" y="1844768"/>
                  </a:lnTo>
                  <a:lnTo>
                    <a:pt x="823371" y="1838416"/>
                  </a:lnTo>
                  <a:close/>
                  <a:moveTo>
                    <a:pt x="1960151" y="1811419"/>
                  </a:moveTo>
                  <a:lnTo>
                    <a:pt x="1959198" y="1818089"/>
                  </a:lnTo>
                  <a:lnTo>
                    <a:pt x="1957928" y="1825394"/>
                  </a:lnTo>
                  <a:lnTo>
                    <a:pt x="1953483" y="1843498"/>
                  </a:lnTo>
                  <a:lnTo>
                    <a:pt x="1947767" y="1864778"/>
                  </a:lnTo>
                  <a:lnTo>
                    <a:pt x="1940146" y="1889870"/>
                  </a:lnTo>
                  <a:lnTo>
                    <a:pt x="1930620" y="1917184"/>
                  </a:lnTo>
                  <a:lnTo>
                    <a:pt x="1919506" y="1947358"/>
                  </a:lnTo>
                  <a:lnTo>
                    <a:pt x="1913473" y="1963238"/>
                  </a:lnTo>
                  <a:lnTo>
                    <a:pt x="1906805" y="1980072"/>
                  </a:lnTo>
                  <a:lnTo>
                    <a:pt x="1899819" y="1997223"/>
                  </a:lnTo>
                  <a:lnTo>
                    <a:pt x="1892198" y="2014692"/>
                  </a:lnTo>
                  <a:lnTo>
                    <a:pt x="1884260" y="2032478"/>
                  </a:lnTo>
                  <a:lnTo>
                    <a:pt x="1875686" y="2050582"/>
                  </a:lnTo>
                  <a:lnTo>
                    <a:pt x="1866795" y="2069321"/>
                  </a:lnTo>
                  <a:lnTo>
                    <a:pt x="1857587" y="2088061"/>
                  </a:lnTo>
                  <a:lnTo>
                    <a:pt x="1847426" y="2107117"/>
                  </a:lnTo>
                  <a:lnTo>
                    <a:pt x="1836947" y="2126492"/>
                  </a:lnTo>
                  <a:lnTo>
                    <a:pt x="1826151" y="2146184"/>
                  </a:lnTo>
                  <a:lnTo>
                    <a:pt x="1814719" y="2165558"/>
                  </a:lnTo>
                  <a:lnTo>
                    <a:pt x="1803288" y="2185568"/>
                  </a:lnTo>
                  <a:lnTo>
                    <a:pt x="1790587" y="2205260"/>
                  </a:lnTo>
                  <a:lnTo>
                    <a:pt x="1777885" y="2224952"/>
                  </a:lnTo>
                  <a:lnTo>
                    <a:pt x="1764549" y="2245279"/>
                  </a:lnTo>
                  <a:lnTo>
                    <a:pt x="1750895" y="2264971"/>
                  </a:lnTo>
                  <a:lnTo>
                    <a:pt x="1736606" y="2284663"/>
                  </a:lnTo>
                  <a:lnTo>
                    <a:pt x="1721999" y="2304355"/>
                  </a:lnTo>
                  <a:lnTo>
                    <a:pt x="1706757" y="2323412"/>
                  </a:lnTo>
                  <a:lnTo>
                    <a:pt x="1703899" y="2326588"/>
                  </a:lnTo>
                  <a:lnTo>
                    <a:pt x="1700724" y="2328812"/>
                  </a:lnTo>
                  <a:lnTo>
                    <a:pt x="1697866" y="2331035"/>
                  </a:lnTo>
                  <a:lnTo>
                    <a:pt x="1694056" y="2332623"/>
                  </a:lnTo>
                  <a:lnTo>
                    <a:pt x="1690245" y="2333576"/>
                  </a:lnTo>
                  <a:lnTo>
                    <a:pt x="1686435" y="2334211"/>
                  </a:lnTo>
                  <a:lnTo>
                    <a:pt x="1682624" y="2334846"/>
                  </a:lnTo>
                  <a:lnTo>
                    <a:pt x="1678814" y="2334211"/>
                  </a:lnTo>
                  <a:lnTo>
                    <a:pt x="1677544" y="2333576"/>
                  </a:lnTo>
                  <a:lnTo>
                    <a:pt x="1675956" y="2331988"/>
                  </a:lnTo>
                  <a:lnTo>
                    <a:pt x="1670876" y="2326906"/>
                  </a:lnTo>
                  <a:lnTo>
                    <a:pt x="1664525" y="2318330"/>
                  </a:lnTo>
                  <a:lnTo>
                    <a:pt x="1657222" y="2307532"/>
                  </a:lnTo>
                  <a:lnTo>
                    <a:pt x="1638804" y="2280534"/>
                  </a:lnTo>
                  <a:lnTo>
                    <a:pt x="1618165" y="2248773"/>
                  </a:lnTo>
                  <a:lnTo>
                    <a:pt x="1596572" y="2216059"/>
                  </a:lnTo>
                  <a:lnTo>
                    <a:pt x="1576885" y="2185886"/>
                  </a:lnTo>
                  <a:lnTo>
                    <a:pt x="1568311" y="2173499"/>
                  </a:lnTo>
                  <a:lnTo>
                    <a:pt x="1560690" y="2162700"/>
                  </a:lnTo>
                  <a:lnTo>
                    <a:pt x="1554340" y="2154124"/>
                  </a:lnTo>
                  <a:lnTo>
                    <a:pt x="1549577" y="2148407"/>
                  </a:lnTo>
                  <a:lnTo>
                    <a:pt x="1537828" y="2161429"/>
                  </a:lnTo>
                  <a:lnTo>
                    <a:pt x="1512743" y="2190967"/>
                  </a:lnTo>
                  <a:lnTo>
                    <a:pt x="1475908" y="2233210"/>
                  </a:lnTo>
                  <a:lnTo>
                    <a:pt x="1477814" y="2242738"/>
                  </a:lnTo>
                  <a:lnTo>
                    <a:pt x="1482259" y="2270053"/>
                  </a:lnTo>
                  <a:lnTo>
                    <a:pt x="1498136" y="2368831"/>
                  </a:lnTo>
                  <a:lnTo>
                    <a:pt x="1546719" y="2680410"/>
                  </a:lnTo>
                  <a:lnTo>
                    <a:pt x="1601653" y="3027244"/>
                  </a:lnTo>
                  <a:lnTo>
                    <a:pt x="1624198" y="3169853"/>
                  </a:lnTo>
                  <a:lnTo>
                    <a:pt x="1640075" y="3268630"/>
                  </a:lnTo>
                  <a:lnTo>
                    <a:pt x="1706122" y="3267360"/>
                  </a:lnTo>
                  <a:lnTo>
                    <a:pt x="1772805" y="3265454"/>
                  </a:lnTo>
                  <a:lnTo>
                    <a:pt x="1838535" y="3263231"/>
                  </a:lnTo>
                  <a:lnTo>
                    <a:pt x="1903630" y="3261008"/>
                  </a:lnTo>
                  <a:lnTo>
                    <a:pt x="1967772" y="3257832"/>
                  </a:lnTo>
                  <a:lnTo>
                    <a:pt x="2030644" y="3254973"/>
                  </a:lnTo>
                  <a:lnTo>
                    <a:pt x="2091929" y="3251479"/>
                  </a:lnTo>
                  <a:lnTo>
                    <a:pt x="2151308" y="3247985"/>
                  </a:lnTo>
                  <a:lnTo>
                    <a:pt x="2150990" y="3163818"/>
                  </a:lnTo>
                  <a:lnTo>
                    <a:pt x="2150673" y="3057100"/>
                  </a:lnTo>
                  <a:lnTo>
                    <a:pt x="2150990" y="2817937"/>
                  </a:lnTo>
                  <a:lnTo>
                    <a:pt x="2152261" y="2526367"/>
                  </a:lnTo>
                  <a:lnTo>
                    <a:pt x="2152261" y="2521921"/>
                  </a:lnTo>
                  <a:lnTo>
                    <a:pt x="2153213" y="2517792"/>
                  </a:lnTo>
                  <a:lnTo>
                    <a:pt x="2154801" y="2513980"/>
                  </a:lnTo>
                  <a:lnTo>
                    <a:pt x="2156706" y="2510169"/>
                  </a:lnTo>
                  <a:lnTo>
                    <a:pt x="2159246" y="2506675"/>
                  </a:lnTo>
                  <a:lnTo>
                    <a:pt x="2162104" y="2503817"/>
                  </a:lnTo>
                  <a:lnTo>
                    <a:pt x="2165597" y="2501276"/>
                  </a:lnTo>
                  <a:lnTo>
                    <a:pt x="2169090" y="2499370"/>
                  </a:lnTo>
                  <a:lnTo>
                    <a:pt x="2173218" y="2497464"/>
                  </a:lnTo>
                  <a:lnTo>
                    <a:pt x="2177346" y="2496829"/>
                  </a:lnTo>
                  <a:lnTo>
                    <a:pt x="2181474" y="2496512"/>
                  </a:lnTo>
                  <a:lnTo>
                    <a:pt x="2185602" y="2496829"/>
                  </a:lnTo>
                  <a:lnTo>
                    <a:pt x="2189730" y="2497464"/>
                  </a:lnTo>
                  <a:lnTo>
                    <a:pt x="2193858" y="2498735"/>
                  </a:lnTo>
                  <a:lnTo>
                    <a:pt x="2197351" y="2500958"/>
                  </a:lnTo>
                  <a:lnTo>
                    <a:pt x="2201161" y="2503182"/>
                  </a:lnTo>
                  <a:lnTo>
                    <a:pt x="2201479" y="2504134"/>
                  </a:lnTo>
                  <a:lnTo>
                    <a:pt x="2201796" y="2506040"/>
                  </a:lnTo>
                  <a:lnTo>
                    <a:pt x="2202749" y="2512710"/>
                  </a:lnTo>
                  <a:lnTo>
                    <a:pt x="2203384" y="2523191"/>
                  </a:lnTo>
                  <a:lnTo>
                    <a:pt x="2204019" y="2537166"/>
                  </a:lnTo>
                  <a:lnTo>
                    <a:pt x="2205607" y="2574009"/>
                  </a:lnTo>
                  <a:lnTo>
                    <a:pt x="2206877" y="2621334"/>
                  </a:lnTo>
                  <a:lnTo>
                    <a:pt x="2207829" y="2676916"/>
                  </a:lnTo>
                  <a:lnTo>
                    <a:pt x="2208782" y="2739168"/>
                  </a:lnTo>
                  <a:lnTo>
                    <a:pt x="2210052" y="2873519"/>
                  </a:lnTo>
                  <a:lnTo>
                    <a:pt x="2211005" y="3007870"/>
                  </a:lnTo>
                  <a:lnTo>
                    <a:pt x="2211640" y="3124434"/>
                  </a:lnTo>
                  <a:lnTo>
                    <a:pt x="2211957" y="3238139"/>
                  </a:lnTo>
                  <a:lnTo>
                    <a:pt x="2330398" y="3227976"/>
                  </a:lnTo>
                  <a:lnTo>
                    <a:pt x="2392635" y="3222259"/>
                  </a:lnTo>
                  <a:lnTo>
                    <a:pt x="2454555" y="3216542"/>
                  </a:lnTo>
                  <a:lnTo>
                    <a:pt x="2516157" y="3210507"/>
                  </a:lnTo>
                  <a:lnTo>
                    <a:pt x="2576489" y="3203837"/>
                  </a:lnTo>
                  <a:lnTo>
                    <a:pt x="2633645" y="3196850"/>
                  </a:lnTo>
                  <a:lnTo>
                    <a:pt x="2687309" y="3189862"/>
                  </a:lnTo>
                  <a:lnTo>
                    <a:pt x="2684134" y="2851921"/>
                  </a:lnTo>
                  <a:lnTo>
                    <a:pt x="2682228" y="2709630"/>
                  </a:lnTo>
                  <a:lnTo>
                    <a:pt x="2681276" y="2654366"/>
                  </a:lnTo>
                  <a:lnTo>
                    <a:pt x="2680641" y="2613393"/>
                  </a:lnTo>
                  <a:lnTo>
                    <a:pt x="2680006" y="2597195"/>
                  </a:lnTo>
                  <a:lnTo>
                    <a:pt x="2679371" y="2588302"/>
                  </a:lnTo>
                  <a:lnTo>
                    <a:pt x="2676195" y="2551776"/>
                  </a:lnTo>
                  <a:lnTo>
                    <a:pt x="2672385" y="2517157"/>
                  </a:lnTo>
                  <a:lnTo>
                    <a:pt x="2668257" y="2484125"/>
                  </a:lnTo>
                  <a:lnTo>
                    <a:pt x="2663494" y="2452999"/>
                  </a:lnTo>
                  <a:lnTo>
                    <a:pt x="2658731" y="2422825"/>
                  </a:lnTo>
                  <a:lnTo>
                    <a:pt x="2653015" y="2394558"/>
                  </a:lnTo>
                  <a:lnTo>
                    <a:pt x="2647299" y="2367561"/>
                  </a:lnTo>
                  <a:lnTo>
                    <a:pt x="2641266" y="2341834"/>
                  </a:lnTo>
                  <a:lnTo>
                    <a:pt x="2634916" y="2317695"/>
                  </a:lnTo>
                  <a:lnTo>
                    <a:pt x="2628565" y="2294509"/>
                  </a:lnTo>
                  <a:lnTo>
                    <a:pt x="2621579" y="2272594"/>
                  </a:lnTo>
                  <a:lnTo>
                    <a:pt x="2614593" y="2252267"/>
                  </a:lnTo>
                  <a:lnTo>
                    <a:pt x="2607290" y="2232892"/>
                  </a:lnTo>
                  <a:lnTo>
                    <a:pt x="2600304" y="2214788"/>
                  </a:lnTo>
                  <a:lnTo>
                    <a:pt x="2592683" y="2197637"/>
                  </a:lnTo>
                  <a:lnTo>
                    <a:pt x="2585062" y="2181121"/>
                  </a:lnTo>
                  <a:lnTo>
                    <a:pt x="2578077" y="2166829"/>
                  </a:lnTo>
                  <a:lnTo>
                    <a:pt x="2570456" y="2152536"/>
                  </a:lnTo>
                  <a:lnTo>
                    <a:pt x="2563152" y="2139514"/>
                  </a:lnTo>
                  <a:lnTo>
                    <a:pt x="2555531" y="2127445"/>
                  </a:lnTo>
                  <a:lnTo>
                    <a:pt x="2548228" y="2115693"/>
                  </a:lnTo>
                  <a:lnTo>
                    <a:pt x="2540925" y="2104894"/>
                  </a:lnTo>
                  <a:lnTo>
                    <a:pt x="2533621" y="2095048"/>
                  </a:lnTo>
                  <a:lnTo>
                    <a:pt x="2526318" y="2085520"/>
                  </a:lnTo>
                  <a:lnTo>
                    <a:pt x="2519332" y="2076309"/>
                  </a:lnTo>
                  <a:lnTo>
                    <a:pt x="2512347" y="2068051"/>
                  </a:lnTo>
                  <a:lnTo>
                    <a:pt x="2498375" y="2052488"/>
                  </a:lnTo>
                  <a:lnTo>
                    <a:pt x="2485356" y="2038513"/>
                  </a:lnTo>
                  <a:lnTo>
                    <a:pt x="2472972" y="2025808"/>
                  </a:lnTo>
                  <a:lnTo>
                    <a:pt x="2442806" y="2009610"/>
                  </a:lnTo>
                  <a:lnTo>
                    <a:pt x="2412640" y="1993729"/>
                  </a:lnTo>
                  <a:lnTo>
                    <a:pt x="2382474" y="1979437"/>
                  </a:lnTo>
                  <a:lnTo>
                    <a:pt x="2352943" y="1965144"/>
                  </a:lnTo>
                  <a:lnTo>
                    <a:pt x="2322777" y="1951487"/>
                  </a:lnTo>
                  <a:lnTo>
                    <a:pt x="2292612" y="1938465"/>
                  </a:lnTo>
                  <a:lnTo>
                    <a:pt x="2262446" y="1925760"/>
                  </a:lnTo>
                  <a:lnTo>
                    <a:pt x="2231645" y="1913373"/>
                  </a:lnTo>
                  <a:lnTo>
                    <a:pt x="2200526" y="1900986"/>
                  </a:lnTo>
                  <a:lnTo>
                    <a:pt x="2168772" y="1888599"/>
                  </a:lnTo>
                  <a:lnTo>
                    <a:pt x="2103042" y="1864143"/>
                  </a:lnTo>
                  <a:lnTo>
                    <a:pt x="1960151" y="1811419"/>
                  </a:lnTo>
                  <a:close/>
                  <a:moveTo>
                    <a:pt x="1782331" y="1695490"/>
                  </a:moveTo>
                  <a:lnTo>
                    <a:pt x="1773122" y="1713594"/>
                  </a:lnTo>
                  <a:lnTo>
                    <a:pt x="1767724" y="1723440"/>
                  </a:lnTo>
                  <a:lnTo>
                    <a:pt x="1761691" y="1733286"/>
                  </a:lnTo>
                  <a:lnTo>
                    <a:pt x="1755340" y="1744085"/>
                  </a:lnTo>
                  <a:lnTo>
                    <a:pt x="1748037" y="1755201"/>
                  </a:lnTo>
                  <a:lnTo>
                    <a:pt x="1740416" y="1766636"/>
                  </a:lnTo>
                  <a:lnTo>
                    <a:pt x="1731843" y="1778705"/>
                  </a:lnTo>
                  <a:lnTo>
                    <a:pt x="1722951" y="1790139"/>
                  </a:lnTo>
                  <a:lnTo>
                    <a:pt x="1713425" y="1802526"/>
                  </a:lnTo>
                  <a:lnTo>
                    <a:pt x="1703264" y="1814278"/>
                  </a:lnTo>
                  <a:lnTo>
                    <a:pt x="1692468" y="1826665"/>
                  </a:lnTo>
                  <a:lnTo>
                    <a:pt x="1681037" y="1838734"/>
                  </a:lnTo>
                  <a:lnTo>
                    <a:pt x="1668653" y="1851121"/>
                  </a:lnTo>
                  <a:lnTo>
                    <a:pt x="1655634" y="1863508"/>
                  </a:lnTo>
                  <a:lnTo>
                    <a:pt x="1641980" y="1875577"/>
                  </a:lnTo>
                  <a:lnTo>
                    <a:pt x="1627373" y="1887964"/>
                  </a:lnTo>
                  <a:lnTo>
                    <a:pt x="1612131" y="1899716"/>
                  </a:lnTo>
                  <a:lnTo>
                    <a:pt x="1596255" y="1911467"/>
                  </a:lnTo>
                  <a:lnTo>
                    <a:pt x="1579425" y="1922901"/>
                  </a:lnTo>
                  <a:lnTo>
                    <a:pt x="1561643" y="1933700"/>
                  </a:lnTo>
                  <a:lnTo>
                    <a:pt x="1543544" y="1944499"/>
                  </a:lnTo>
                  <a:lnTo>
                    <a:pt x="1524174" y="1954980"/>
                  </a:lnTo>
                  <a:lnTo>
                    <a:pt x="1504169" y="1964509"/>
                  </a:lnTo>
                  <a:lnTo>
                    <a:pt x="1506392" y="1967050"/>
                  </a:lnTo>
                  <a:lnTo>
                    <a:pt x="1509250" y="1970543"/>
                  </a:lnTo>
                  <a:lnTo>
                    <a:pt x="1517188" y="1980707"/>
                  </a:lnTo>
                  <a:lnTo>
                    <a:pt x="1527032" y="1995000"/>
                  </a:lnTo>
                  <a:lnTo>
                    <a:pt x="1539416" y="2011833"/>
                  </a:lnTo>
                  <a:lnTo>
                    <a:pt x="1567041" y="2052488"/>
                  </a:lnTo>
                  <a:lnTo>
                    <a:pt x="1597525" y="2097589"/>
                  </a:lnTo>
                  <a:lnTo>
                    <a:pt x="1652776" y="2181439"/>
                  </a:lnTo>
                  <a:lnTo>
                    <a:pt x="1679767" y="2222411"/>
                  </a:lnTo>
                  <a:lnTo>
                    <a:pt x="1694056" y="2203354"/>
                  </a:lnTo>
                  <a:lnTo>
                    <a:pt x="1707392" y="2184615"/>
                  </a:lnTo>
                  <a:lnTo>
                    <a:pt x="1720411" y="2165558"/>
                  </a:lnTo>
                  <a:lnTo>
                    <a:pt x="1732795" y="2146501"/>
                  </a:lnTo>
                  <a:lnTo>
                    <a:pt x="1744544" y="2128080"/>
                  </a:lnTo>
                  <a:lnTo>
                    <a:pt x="1755658" y="2109341"/>
                  </a:lnTo>
                  <a:lnTo>
                    <a:pt x="1766136" y="2090919"/>
                  </a:lnTo>
                  <a:lnTo>
                    <a:pt x="1776615" y="2072815"/>
                  </a:lnTo>
                  <a:lnTo>
                    <a:pt x="1785824" y="2054393"/>
                  </a:lnTo>
                  <a:lnTo>
                    <a:pt x="1795032" y="2036925"/>
                  </a:lnTo>
                  <a:lnTo>
                    <a:pt x="1803606" y="2019456"/>
                  </a:lnTo>
                  <a:lnTo>
                    <a:pt x="1811862" y="2002305"/>
                  </a:lnTo>
                  <a:lnTo>
                    <a:pt x="1819165" y="1985471"/>
                  </a:lnTo>
                  <a:lnTo>
                    <a:pt x="1826151" y="1968955"/>
                  </a:lnTo>
                  <a:lnTo>
                    <a:pt x="1833137" y="1953075"/>
                  </a:lnTo>
                  <a:lnTo>
                    <a:pt x="1839170" y="1937829"/>
                  </a:lnTo>
                  <a:lnTo>
                    <a:pt x="1844885" y="1922584"/>
                  </a:lnTo>
                  <a:lnTo>
                    <a:pt x="1850601" y="1907974"/>
                  </a:lnTo>
                  <a:lnTo>
                    <a:pt x="1859810" y="1880976"/>
                  </a:lnTo>
                  <a:lnTo>
                    <a:pt x="1867430" y="1855885"/>
                  </a:lnTo>
                  <a:lnTo>
                    <a:pt x="1873781" y="1833970"/>
                  </a:lnTo>
                  <a:lnTo>
                    <a:pt x="1878544" y="1815230"/>
                  </a:lnTo>
                  <a:lnTo>
                    <a:pt x="1882037" y="1799032"/>
                  </a:lnTo>
                  <a:lnTo>
                    <a:pt x="1884260" y="1786963"/>
                  </a:lnTo>
                  <a:lnTo>
                    <a:pt x="1885212" y="1778387"/>
                  </a:lnTo>
                  <a:lnTo>
                    <a:pt x="1782331" y="1695490"/>
                  </a:lnTo>
                  <a:close/>
                  <a:moveTo>
                    <a:pt x="1006907" y="1695490"/>
                  </a:moveTo>
                  <a:lnTo>
                    <a:pt x="903708" y="1778387"/>
                  </a:lnTo>
                  <a:lnTo>
                    <a:pt x="904661" y="1786963"/>
                  </a:lnTo>
                  <a:lnTo>
                    <a:pt x="906883" y="1799032"/>
                  </a:lnTo>
                  <a:lnTo>
                    <a:pt x="910376" y="1815230"/>
                  </a:lnTo>
                  <a:lnTo>
                    <a:pt x="915139" y="1833970"/>
                  </a:lnTo>
                  <a:lnTo>
                    <a:pt x="921490" y="1855885"/>
                  </a:lnTo>
                  <a:lnTo>
                    <a:pt x="929428" y="1880976"/>
                  </a:lnTo>
                  <a:lnTo>
                    <a:pt x="938955" y="1907974"/>
                  </a:lnTo>
                  <a:lnTo>
                    <a:pt x="944353" y="1922584"/>
                  </a:lnTo>
                  <a:lnTo>
                    <a:pt x="949751" y="1937829"/>
                  </a:lnTo>
                  <a:lnTo>
                    <a:pt x="956102" y="1953075"/>
                  </a:lnTo>
                  <a:lnTo>
                    <a:pt x="962770" y="1968955"/>
                  </a:lnTo>
                  <a:lnTo>
                    <a:pt x="969756" y="1985471"/>
                  </a:lnTo>
                  <a:lnTo>
                    <a:pt x="977694" y="2002305"/>
                  </a:lnTo>
                  <a:lnTo>
                    <a:pt x="985315" y="2019456"/>
                  </a:lnTo>
                  <a:lnTo>
                    <a:pt x="993888" y="2036925"/>
                  </a:lnTo>
                  <a:lnTo>
                    <a:pt x="1003414" y="2054393"/>
                  </a:lnTo>
                  <a:lnTo>
                    <a:pt x="1012941" y="2072815"/>
                  </a:lnTo>
                  <a:lnTo>
                    <a:pt x="1023102" y="2090919"/>
                  </a:lnTo>
                  <a:lnTo>
                    <a:pt x="1033898" y="2109341"/>
                  </a:lnTo>
                  <a:lnTo>
                    <a:pt x="1045012" y="2128080"/>
                  </a:lnTo>
                  <a:lnTo>
                    <a:pt x="1056443" y="2146501"/>
                  </a:lnTo>
                  <a:lnTo>
                    <a:pt x="1068827" y="2165558"/>
                  </a:lnTo>
                  <a:lnTo>
                    <a:pt x="1081528" y="2184615"/>
                  </a:lnTo>
                  <a:lnTo>
                    <a:pt x="1095182" y="2203354"/>
                  </a:lnTo>
                  <a:lnTo>
                    <a:pt x="1109154" y="2222411"/>
                  </a:lnTo>
                  <a:lnTo>
                    <a:pt x="1134874" y="2183027"/>
                  </a:lnTo>
                  <a:lnTo>
                    <a:pt x="1159325" y="2145231"/>
                  </a:lnTo>
                  <a:lnTo>
                    <a:pt x="1187903" y="2101400"/>
                  </a:lnTo>
                  <a:lnTo>
                    <a:pt x="1217751" y="2056934"/>
                  </a:lnTo>
                  <a:lnTo>
                    <a:pt x="1231723" y="2035972"/>
                  </a:lnTo>
                  <a:lnTo>
                    <a:pt x="1245377" y="2016280"/>
                  </a:lnTo>
                  <a:lnTo>
                    <a:pt x="1258078" y="1998811"/>
                  </a:lnTo>
                  <a:lnTo>
                    <a:pt x="1268875" y="1983883"/>
                  </a:lnTo>
                  <a:lnTo>
                    <a:pt x="1278083" y="1972449"/>
                  </a:lnTo>
                  <a:lnTo>
                    <a:pt x="1281894" y="1968003"/>
                  </a:lnTo>
                  <a:lnTo>
                    <a:pt x="1285387" y="1964509"/>
                  </a:lnTo>
                  <a:lnTo>
                    <a:pt x="1264747" y="1954980"/>
                  </a:lnTo>
                  <a:lnTo>
                    <a:pt x="1246012" y="1944499"/>
                  </a:lnTo>
                  <a:lnTo>
                    <a:pt x="1227277" y="1933700"/>
                  </a:lnTo>
                  <a:lnTo>
                    <a:pt x="1209813" y="1922901"/>
                  </a:lnTo>
                  <a:lnTo>
                    <a:pt x="1192666" y="1911467"/>
                  </a:lnTo>
                  <a:lnTo>
                    <a:pt x="1176789" y="1899716"/>
                  </a:lnTo>
                  <a:lnTo>
                    <a:pt x="1161547" y="1887964"/>
                  </a:lnTo>
                  <a:lnTo>
                    <a:pt x="1146941" y="1875577"/>
                  </a:lnTo>
                  <a:lnTo>
                    <a:pt x="1133604" y="1863508"/>
                  </a:lnTo>
                  <a:lnTo>
                    <a:pt x="1120585" y="1851121"/>
                  </a:lnTo>
                  <a:lnTo>
                    <a:pt x="1108519" y="1838734"/>
                  </a:lnTo>
                  <a:lnTo>
                    <a:pt x="1096453" y="1826665"/>
                  </a:lnTo>
                  <a:lnTo>
                    <a:pt x="1085656" y="1814278"/>
                  </a:lnTo>
                  <a:lnTo>
                    <a:pt x="1075813" y="1802526"/>
                  </a:lnTo>
                  <a:lnTo>
                    <a:pt x="1065969" y="1790139"/>
                  </a:lnTo>
                  <a:lnTo>
                    <a:pt x="1057078" y="1778705"/>
                  </a:lnTo>
                  <a:lnTo>
                    <a:pt x="1048822" y="1766636"/>
                  </a:lnTo>
                  <a:lnTo>
                    <a:pt x="1041201" y="1755201"/>
                  </a:lnTo>
                  <a:lnTo>
                    <a:pt x="1034216" y="1744085"/>
                  </a:lnTo>
                  <a:lnTo>
                    <a:pt x="1027547" y="1733286"/>
                  </a:lnTo>
                  <a:lnTo>
                    <a:pt x="1021514" y="1723440"/>
                  </a:lnTo>
                  <a:lnTo>
                    <a:pt x="1016433" y="1713594"/>
                  </a:lnTo>
                  <a:lnTo>
                    <a:pt x="1006907" y="1695490"/>
                  </a:lnTo>
                  <a:close/>
                  <a:moveTo>
                    <a:pt x="1002462" y="1582737"/>
                  </a:moveTo>
                  <a:lnTo>
                    <a:pt x="1006590" y="1582737"/>
                  </a:lnTo>
                  <a:lnTo>
                    <a:pt x="1010718" y="1583690"/>
                  </a:lnTo>
                  <a:lnTo>
                    <a:pt x="1014528" y="1584643"/>
                  </a:lnTo>
                  <a:lnTo>
                    <a:pt x="1018656" y="1586231"/>
                  </a:lnTo>
                  <a:lnTo>
                    <a:pt x="1021832" y="1588454"/>
                  </a:lnTo>
                  <a:lnTo>
                    <a:pt x="1024689" y="1590995"/>
                  </a:lnTo>
                  <a:lnTo>
                    <a:pt x="1027865" y="1593854"/>
                  </a:lnTo>
                  <a:lnTo>
                    <a:pt x="1030088" y="1597347"/>
                  </a:lnTo>
                  <a:lnTo>
                    <a:pt x="1032310" y="1600524"/>
                  </a:lnTo>
                  <a:lnTo>
                    <a:pt x="1033898" y="1604653"/>
                  </a:lnTo>
                  <a:lnTo>
                    <a:pt x="1034216" y="1606241"/>
                  </a:lnTo>
                  <a:lnTo>
                    <a:pt x="1036756" y="1612593"/>
                  </a:lnTo>
                  <a:lnTo>
                    <a:pt x="1040884" y="1623074"/>
                  </a:lnTo>
                  <a:lnTo>
                    <a:pt x="1047234" y="1637049"/>
                  </a:lnTo>
                  <a:lnTo>
                    <a:pt x="1055808" y="1654518"/>
                  </a:lnTo>
                  <a:lnTo>
                    <a:pt x="1060889" y="1664046"/>
                  </a:lnTo>
                  <a:lnTo>
                    <a:pt x="1066922" y="1674528"/>
                  </a:lnTo>
                  <a:lnTo>
                    <a:pt x="1073273" y="1685326"/>
                  </a:lnTo>
                  <a:lnTo>
                    <a:pt x="1080258" y="1696443"/>
                  </a:lnTo>
                  <a:lnTo>
                    <a:pt x="1088514" y="1708195"/>
                  </a:lnTo>
                  <a:lnTo>
                    <a:pt x="1096770" y="1720264"/>
                  </a:lnTo>
                  <a:lnTo>
                    <a:pt x="1106296" y="1732651"/>
                  </a:lnTo>
                  <a:lnTo>
                    <a:pt x="1117092" y="1745355"/>
                  </a:lnTo>
                  <a:lnTo>
                    <a:pt x="1128841" y="1758695"/>
                  </a:lnTo>
                  <a:lnTo>
                    <a:pt x="1141860" y="1771717"/>
                  </a:lnTo>
                  <a:lnTo>
                    <a:pt x="1155832" y="1785057"/>
                  </a:lnTo>
                  <a:lnTo>
                    <a:pt x="1171074" y="1798715"/>
                  </a:lnTo>
                  <a:lnTo>
                    <a:pt x="1187268" y="1812054"/>
                  </a:lnTo>
                  <a:lnTo>
                    <a:pt x="1203780" y="1825394"/>
                  </a:lnTo>
                  <a:lnTo>
                    <a:pt x="1221244" y="1838734"/>
                  </a:lnTo>
                  <a:lnTo>
                    <a:pt x="1239979" y="1851756"/>
                  </a:lnTo>
                  <a:lnTo>
                    <a:pt x="1259031" y="1864778"/>
                  </a:lnTo>
                  <a:lnTo>
                    <a:pt x="1278718" y="1877165"/>
                  </a:lnTo>
                  <a:lnTo>
                    <a:pt x="1299041" y="1889552"/>
                  </a:lnTo>
                  <a:lnTo>
                    <a:pt x="1319998" y="1900986"/>
                  </a:lnTo>
                  <a:lnTo>
                    <a:pt x="1340955" y="1911785"/>
                  </a:lnTo>
                  <a:lnTo>
                    <a:pt x="1362548" y="1922266"/>
                  </a:lnTo>
                  <a:lnTo>
                    <a:pt x="1427008" y="1922266"/>
                  </a:lnTo>
                  <a:lnTo>
                    <a:pt x="1436216" y="1918772"/>
                  </a:lnTo>
                  <a:lnTo>
                    <a:pt x="1445742" y="1914643"/>
                  </a:lnTo>
                  <a:lnTo>
                    <a:pt x="1454951" y="1910515"/>
                  </a:lnTo>
                  <a:lnTo>
                    <a:pt x="1464795" y="1906068"/>
                  </a:lnTo>
                  <a:lnTo>
                    <a:pt x="1474321" y="1901304"/>
                  </a:lnTo>
                  <a:lnTo>
                    <a:pt x="1484164" y="1896222"/>
                  </a:lnTo>
                  <a:lnTo>
                    <a:pt x="1493690" y="1890822"/>
                  </a:lnTo>
                  <a:lnTo>
                    <a:pt x="1503534" y="1885423"/>
                  </a:lnTo>
                  <a:lnTo>
                    <a:pt x="1522586" y="1873354"/>
                  </a:lnTo>
                  <a:lnTo>
                    <a:pt x="1541638" y="1860967"/>
                  </a:lnTo>
                  <a:lnTo>
                    <a:pt x="1560373" y="1847309"/>
                  </a:lnTo>
                  <a:lnTo>
                    <a:pt x="1578155" y="1833652"/>
                  </a:lnTo>
                  <a:lnTo>
                    <a:pt x="1595619" y="1819677"/>
                  </a:lnTo>
                  <a:lnTo>
                    <a:pt x="1612131" y="1805067"/>
                  </a:lnTo>
                  <a:lnTo>
                    <a:pt x="1628326" y="1791092"/>
                  </a:lnTo>
                  <a:lnTo>
                    <a:pt x="1643250" y="1776482"/>
                  </a:lnTo>
                  <a:lnTo>
                    <a:pt x="1656904" y="1762189"/>
                  </a:lnTo>
                  <a:lnTo>
                    <a:pt x="1668970" y="1748849"/>
                  </a:lnTo>
                  <a:lnTo>
                    <a:pt x="1680719" y="1735509"/>
                  </a:lnTo>
                  <a:lnTo>
                    <a:pt x="1690245" y="1723440"/>
                  </a:lnTo>
                  <a:lnTo>
                    <a:pt x="1698819" y="1711371"/>
                  </a:lnTo>
                  <a:lnTo>
                    <a:pt x="1706757" y="1699937"/>
                  </a:lnTo>
                  <a:lnTo>
                    <a:pt x="1714060" y="1688820"/>
                  </a:lnTo>
                  <a:lnTo>
                    <a:pt x="1720411" y="1678021"/>
                  </a:lnTo>
                  <a:lnTo>
                    <a:pt x="1726444" y="1667540"/>
                  </a:lnTo>
                  <a:lnTo>
                    <a:pt x="1731843" y="1658012"/>
                  </a:lnTo>
                  <a:lnTo>
                    <a:pt x="1740734" y="1640543"/>
                  </a:lnTo>
                  <a:lnTo>
                    <a:pt x="1747084" y="1625615"/>
                  </a:lnTo>
                  <a:lnTo>
                    <a:pt x="1751847" y="1614499"/>
                  </a:lnTo>
                  <a:lnTo>
                    <a:pt x="1754705" y="1607193"/>
                  </a:lnTo>
                  <a:lnTo>
                    <a:pt x="1755340" y="1604335"/>
                  </a:lnTo>
                  <a:lnTo>
                    <a:pt x="1755658" y="1604335"/>
                  </a:lnTo>
                  <a:lnTo>
                    <a:pt x="1757245" y="1600524"/>
                  </a:lnTo>
                  <a:lnTo>
                    <a:pt x="1759151" y="1597347"/>
                  </a:lnTo>
                  <a:lnTo>
                    <a:pt x="1761373" y="1593854"/>
                  </a:lnTo>
                  <a:lnTo>
                    <a:pt x="1764231" y="1590995"/>
                  </a:lnTo>
                  <a:lnTo>
                    <a:pt x="1767089" y="1588454"/>
                  </a:lnTo>
                  <a:lnTo>
                    <a:pt x="1770899" y="1586231"/>
                  </a:lnTo>
                  <a:lnTo>
                    <a:pt x="1774710" y="1584643"/>
                  </a:lnTo>
                  <a:lnTo>
                    <a:pt x="1778838" y="1583690"/>
                  </a:lnTo>
                  <a:lnTo>
                    <a:pt x="1782966" y="1582737"/>
                  </a:lnTo>
                  <a:lnTo>
                    <a:pt x="1786776" y="1582737"/>
                  </a:lnTo>
                  <a:lnTo>
                    <a:pt x="1790904" y="1583690"/>
                  </a:lnTo>
                  <a:lnTo>
                    <a:pt x="1794715" y="1584325"/>
                  </a:lnTo>
                  <a:lnTo>
                    <a:pt x="1798525" y="1585913"/>
                  </a:lnTo>
                  <a:lnTo>
                    <a:pt x="1802018" y="1588137"/>
                  </a:lnTo>
                  <a:lnTo>
                    <a:pt x="1805511" y="1590360"/>
                  </a:lnTo>
                  <a:lnTo>
                    <a:pt x="1808051" y="1593218"/>
                  </a:lnTo>
                  <a:lnTo>
                    <a:pt x="1940781" y="1708195"/>
                  </a:lnTo>
                  <a:lnTo>
                    <a:pt x="1941734" y="1708512"/>
                  </a:lnTo>
                  <a:lnTo>
                    <a:pt x="1943004" y="1708512"/>
                  </a:lnTo>
                  <a:lnTo>
                    <a:pt x="2024611" y="1739321"/>
                  </a:lnTo>
                  <a:lnTo>
                    <a:pt x="2103995" y="1768859"/>
                  </a:lnTo>
                  <a:lnTo>
                    <a:pt x="2179886" y="1798079"/>
                  </a:lnTo>
                  <a:lnTo>
                    <a:pt x="2217673" y="1812372"/>
                  </a:lnTo>
                  <a:lnTo>
                    <a:pt x="2254190" y="1826982"/>
                  </a:lnTo>
                  <a:lnTo>
                    <a:pt x="2291024" y="1841910"/>
                  </a:lnTo>
                  <a:lnTo>
                    <a:pt x="2327223" y="1857155"/>
                  </a:lnTo>
                  <a:lnTo>
                    <a:pt x="2363105" y="1872401"/>
                  </a:lnTo>
                  <a:lnTo>
                    <a:pt x="2398351" y="1888282"/>
                  </a:lnTo>
                  <a:lnTo>
                    <a:pt x="2434233" y="1905115"/>
                  </a:lnTo>
                  <a:lnTo>
                    <a:pt x="2469479" y="1922584"/>
                  </a:lnTo>
                  <a:lnTo>
                    <a:pt x="2504726" y="1940370"/>
                  </a:lnTo>
                  <a:lnTo>
                    <a:pt x="2539655" y="1959427"/>
                  </a:lnTo>
                  <a:lnTo>
                    <a:pt x="2547276" y="1964826"/>
                  </a:lnTo>
                  <a:lnTo>
                    <a:pt x="2560612" y="1978484"/>
                  </a:lnTo>
                  <a:lnTo>
                    <a:pt x="2575219" y="1994365"/>
                  </a:lnTo>
                  <a:lnTo>
                    <a:pt x="2583157" y="2002940"/>
                  </a:lnTo>
                  <a:lnTo>
                    <a:pt x="2591413" y="2012151"/>
                  </a:lnTo>
                  <a:lnTo>
                    <a:pt x="2599669" y="2021679"/>
                  </a:lnTo>
                  <a:lnTo>
                    <a:pt x="2607925" y="2032478"/>
                  </a:lnTo>
                  <a:lnTo>
                    <a:pt x="2616498" y="2043595"/>
                  </a:lnTo>
                  <a:lnTo>
                    <a:pt x="2625072" y="2055664"/>
                  </a:lnTo>
                  <a:lnTo>
                    <a:pt x="2633963" y="2068051"/>
                  </a:lnTo>
                  <a:lnTo>
                    <a:pt x="2642854" y="2082026"/>
                  </a:lnTo>
                  <a:lnTo>
                    <a:pt x="2651427" y="2096318"/>
                  </a:lnTo>
                  <a:lnTo>
                    <a:pt x="2660318" y="2111564"/>
                  </a:lnTo>
                  <a:lnTo>
                    <a:pt x="2668892" y="2128080"/>
                  </a:lnTo>
                  <a:lnTo>
                    <a:pt x="2677465" y="2145231"/>
                  </a:lnTo>
                  <a:lnTo>
                    <a:pt x="2686039" y="2163335"/>
                  </a:lnTo>
                  <a:lnTo>
                    <a:pt x="2694612" y="2182709"/>
                  </a:lnTo>
                  <a:lnTo>
                    <a:pt x="2702868" y="2203037"/>
                  </a:lnTo>
                  <a:lnTo>
                    <a:pt x="2710489" y="2224317"/>
                  </a:lnTo>
                  <a:lnTo>
                    <a:pt x="2718428" y="2246867"/>
                  </a:lnTo>
                  <a:lnTo>
                    <a:pt x="2725731" y="2271006"/>
                  </a:lnTo>
                  <a:lnTo>
                    <a:pt x="2733034" y="2296097"/>
                  </a:lnTo>
                  <a:lnTo>
                    <a:pt x="2740020" y="2322459"/>
                  </a:lnTo>
                  <a:lnTo>
                    <a:pt x="2746371" y="2350409"/>
                  </a:lnTo>
                  <a:lnTo>
                    <a:pt x="2752721" y="2379630"/>
                  </a:lnTo>
                  <a:lnTo>
                    <a:pt x="2758437" y="2410121"/>
                  </a:lnTo>
                  <a:lnTo>
                    <a:pt x="2763835" y="2442200"/>
                  </a:lnTo>
                  <a:lnTo>
                    <a:pt x="2768598" y="2475867"/>
                  </a:lnTo>
                  <a:lnTo>
                    <a:pt x="2773361" y="2510804"/>
                  </a:lnTo>
                  <a:lnTo>
                    <a:pt x="2777172" y="2547647"/>
                  </a:lnTo>
                  <a:lnTo>
                    <a:pt x="2780982" y="2586396"/>
                  </a:lnTo>
                  <a:lnTo>
                    <a:pt x="2780982" y="2586079"/>
                  </a:lnTo>
                  <a:lnTo>
                    <a:pt x="2781617" y="2597830"/>
                  </a:lnTo>
                  <a:lnTo>
                    <a:pt x="2781935" y="2615617"/>
                  </a:lnTo>
                  <a:lnTo>
                    <a:pt x="2783522" y="2668023"/>
                  </a:lnTo>
                  <a:lnTo>
                    <a:pt x="2784158" y="2740439"/>
                  </a:lnTo>
                  <a:lnTo>
                    <a:pt x="2785428" y="2828418"/>
                  </a:lnTo>
                  <a:lnTo>
                    <a:pt x="2787650" y="3030738"/>
                  </a:lnTo>
                  <a:lnTo>
                    <a:pt x="2789238" y="3238775"/>
                  </a:lnTo>
                  <a:lnTo>
                    <a:pt x="2789238" y="3241633"/>
                  </a:lnTo>
                  <a:lnTo>
                    <a:pt x="2788921" y="3244174"/>
                  </a:lnTo>
                  <a:lnTo>
                    <a:pt x="2788286" y="3247033"/>
                  </a:lnTo>
                  <a:lnTo>
                    <a:pt x="2787650" y="3249891"/>
                  </a:lnTo>
                  <a:lnTo>
                    <a:pt x="2786380" y="3252114"/>
                  </a:lnTo>
                  <a:lnTo>
                    <a:pt x="2784793" y="3254655"/>
                  </a:lnTo>
                  <a:lnTo>
                    <a:pt x="2783522" y="3256879"/>
                  </a:lnTo>
                  <a:lnTo>
                    <a:pt x="2781935" y="3259102"/>
                  </a:lnTo>
                  <a:lnTo>
                    <a:pt x="2780030" y="3261008"/>
                  </a:lnTo>
                  <a:lnTo>
                    <a:pt x="2777807" y="3262913"/>
                  </a:lnTo>
                  <a:lnTo>
                    <a:pt x="2775584" y="3264501"/>
                  </a:lnTo>
                  <a:lnTo>
                    <a:pt x="2773361" y="3265772"/>
                  </a:lnTo>
                  <a:lnTo>
                    <a:pt x="2770821" y="3267360"/>
                  </a:lnTo>
                  <a:lnTo>
                    <a:pt x="2768281" y="3267995"/>
                  </a:lnTo>
                  <a:lnTo>
                    <a:pt x="2765740" y="3268948"/>
                  </a:lnTo>
                  <a:lnTo>
                    <a:pt x="2762565" y="3269583"/>
                  </a:lnTo>
                  <a:lnTo>
                    <a:pt x="2730176" y="3274030"/>
                  </a:lnTo>
                  <a:lnTo>
                    <a:pt x="2693660" y="3278476"/>
                  </a:lnTo>
                  <a:lnTo>
                    <a:pt x="2609830" y="3288322"/>
                  </a:lnTo>
                  <a:lnTo>
                    <a:pt x="2519332" y="3298486"/>
                  </a:lnTo>
                  <a:lnTo>
                    <a:pt x="2428199" y="3308650"/>
                  </a:lnTo>
                  <a:lnTo>
                    <a:pt x="2275465" y="3324530"/>
                  </a:lnTo>
                  <a:lnTo>
                    <a:pt x="2208782" y="3331200"/>
                  </a:lnTo>
                  <a:lnTo>
                    <a:pt x="2162422" y="3334376"/>
                  </a:lnTo>
                  <a:lnTo>
                    <a:pt x="2115109" y="3337235"/>
                  </a:lnTo>
                  <a:lnTo>
                    <a:pt x="2066843" y="3340093"/>
                  </a:lnTo>
                  <a:lnTo>
                    <a:pt x="2017308" y="3342634"/>
                  </a:lnTo>
                  <a:lnTo>
                    <a:pt x="1967137" y="3344858"/>
                  </a:lnTo>
                  <a:lnTo>
                    <a:pt x="1915696" y="3347081"/>
                  </a:lnTo>
                  <a:lnTo>
                    <a:pt x="1812497" y="3350575"/>
                  </a:lnTo>
                  <a:lnTo>
                    <a:pt x="1708027" y="3353433"/>
                  </a:lnTo>
                  <a:lnTo>
                    <a:pt x="1603875" y="3355657"/>
                  </a:lnTo>
                  <a:lnTo>
                    <a:pt x="1500359" y="3356927"/>
                  </a:lnTo>
                  <a:lnTo>
                    <a:pt x="1399382" y="3357562"/>
                  </a:lnTo>
                  <a:lnTo>
                    <a:pt x="1397159" y="3357245"/>
                  </a:lnTo>
                  <a:lnTo>
                    <a:pt x="1394619" y="3356292"/>
                  </a:lnTo>
                  <a:lnTo>
                    <a:pt x="1392396" y="3357245"/>
                  </a:lnTo>
                  <a:lnTo>
                    <a:pt x="1389856" y="3357562"/>
                  </a:lnTo>
                  <a:lnTo>
                    <a:pt x="1287609" y="3356927"/>
                  </a:lnTo>
                  <a:lnTo>
                    <a:pt x="1180917" y="3355657"/>
                  </a:lnTo>
                  <a:lnTo>
                    <a:pt x="1071367" y="3353433"/>
                  </a:lnTo>
                  <a:lnTo>
                    <a:pt x="961182" y="3350575"/>
                  </a:lnTo>
                  <a:lnTo>
                    <a:pt x="851950" y="3347081"/>
                  </a:lnTo>
                  <a:lnTo>
                    <a:pt x="798604" y="3344858"/>
                  </a:lnTo>
                  <a:lnTo>
                    <a:pt x="745893" y="3342634"/>
                  </a:lnTo>
                  <a:lnTo>
                    <a:pt x="694452" y="3340093"/>
                  </a:lnTo>
                  <a:lnTo>
                    <a:pt x="644281" y="3337235"/>
                  </a:lnTo>
                  <a:lnTo>
                    <a:pt x="596016" y="3334376"/>
                  </a:lnTo>
                  <a:lnTo>
                    <a:pt x="549973" y="3331200"/>
                  </a:lnTo>
                  <a:lnTo>
                    <a:pt x="488371" y="3324530"/>
                  </a:lnTo>
                  <a:lnTo>
                    <a:pt x="346432" y="3308650"/>
                  </a:lnTo>
                  <a:lnTo>
                    <a:pt x="261332" y="3298804"/>
                  </a:lnTo>
                  <a:lnTo>
                    <a:pt x="175280" y="3288322"/>
                  </a:lnTo>
                  <a:lnTo>
                    <a:pt x="95261" y="3278476"/>
                  </a:lnTo>
                  <a:lnTo>
                    <a:pt x="26356" y="3269583"/>
                  </a:lnTo>
                  <a:lnTo>
                    <a:pt x="23815" y="3268948"/>
                  </a:lnTo>
                  <a:lnTo>
                    <a:pt x="20957" y="3267995"/>
                  </a:lnTo>
                  <a:lnTo>
                    <a:pt x="18100" y="3267360"/>
                  </a:lnTo>
                  <a:lnTo>
                    <a:pt x="15877" y="3265772"/>
                  </a:lnTo>
                  <a:lnTo>
                    <a:pt x="13337" y="3264501"/>
                  </a:lnTo>
                  <a:lnTo>
                    <a:pt x="11114" y="3262913"/>
                  </a:lnTo>
                  <a:lnTo>
                    <a:pt x="9209" y="3261008"/>
                  </a:lnTo>
                  <a:lnTo>
                    <a:pt x="7621" y="3259102"/>
                  </a:lnTo>
                  <a:lnTo>
                    <a:pt x="5716" y="3256879"/>
                  </a:lnTo>
                  <a:lnTo>
                    <a:pt x="4128" y="3254655"/>
                  </a:lnTo>
                  <a:lnTo>
                    <a:pt x="3175" y="3252114"/>
                  </a:lnTo>
                  <a:lnTo>
                    <a:pt x="1905" y="3249891"/>
                  </a:lnTo>
                  <a:lnTo>
                    <a:pt x="635" y="3247033"/>
                  </a:lnTo>
                  <a:lnTo>
                    <a:pt x="318" y="3244174"/>
                  </a:lnTo>
                  <a:lnTo>
                    <a:pt x="0" y="3241633"/>
                  </a:lnTo>
                  <a:lnTo>
                    <a:pt x="0" y="3238775"/>
                  </a:lnTo>
                  <a:lnTo>
                    <a:pt x="3493" y="2876378"/>
                  </a:lnTo>
                  <a:lnTo>
                    <a:pt x="5398" y="2720747"/>
                  </a:lnTo>
                  <a:lnTo>
                    <a:pt x="6033" y="2660718"/>
                  </a:lnTo>
                  <a:lnTo>
                    <a:pt x="6986" y="2615617"/>
                  </a:lnTo>
                  <a:lnTo>
                    <a:pt x="7938" y="2597830"/>
                  </a:lnTo>
                  <a:lnTo>
                    <a:pt x="8256" y="2586396"/>
                  </a:lnTo>
                  <a:lnTo>
                    <a:pt x="12066" y="2547647"/>
                  </a:lnTo>
                  <a:lnTo>
                    <a:pt x="15877" y="2510804"/>
                  </a:lnTo>
                  <a:lnTo>
                    <a:pt x="20640" y="2475867"/>
                  </a:lnTo>
                  <a:lnTo>
                    <a:pt x="25403" y="2442200"/>
                  </a:lnTo>
                  <a:lnTo>
                    <a:pt x="30801" y="2410121"/>
                  </a:lnTo>
                  <a:lnTo>
                    <a:pt x="36517" y="2379630"/>
                  </a:lnTo>
                  <a:lnTo>
                    <a:pt x="42867" y="2350409"/>
                  </a:lnTo>
                  <a:lnTo>
                    <a:pt x="49536" y="2322459"/>
                  </a:lnTo>
                  <a:lnTo>
                    <a:pt x="56204" y="2296097"/>
                  </a:lnTo>
                  <a:lnTo>
                    <a:pt x="63507" y="2271006"/>
                  </a:lnTo>
                  <a:lnTo>
                    <a:pt x="71128" y="2246867"/>
                  </a:lnTo>
                  <a:lnTo>
                    <a:pt x="78431" y="2224317"/>
                  </a:lnTo>
                  <a:lnTo>
                    <a:pt x="86687" y="2203037"/>
                  </a:lnTo>
                  <a:lnTo>
                    <a:pt x="94943" y="2182709"/>
                  </a:lnTo>
                  <a:lnTo>
                    <a:pt x="102882" y="2163335"/>
                  </a:lnTo>
                  <a:lnTo>
                    <a:pt x="111455" y="2145231"/>
                  </a:lnTo>
                  <a:lnTo>
                    <a:pt x="120029" y="2128080"/>
                  </a:lnTo>
                  <a:lnTo>
                    <a:pt x="128602" y="2111564"/>
                  </a:lnTo>
                  <a:lnTo>
                    <a:pt x="137493" y="2096318"/>
                  </a:lnTo>
                  <a:lnTo>
                    <a:pt x="146384" y="2082026"/>
                  </a:lnTo>
                  <a:lnTo>
                    <a:pt x="154958" y="2068051"/>
                  </a:lnTo>
                  <a:lnTo>
                    <a:pt x="163849" y="2055664"/>
                  </a:lnTo>
                  <a:lnTo>
                    <a:pt x="172740" y="2043595"/>
                  </a:lnTo>
                  <a:lnTo>
                    <a:pt x="181313" y="2032478"/>
                  </a:lnTo>
                  <a:lnTo>
                    <a:pt x="189887" y="2021679"/>
                  </a:lnTo>
                  <a:lnTo>
                    <a:pt x="198143" y="2012151"/>
                  </a:lnTo>
                  <a:lnTo>
                    <a:pt x="206399" y="2002940"/>
                  </a:lnTo>
                  <a:lnTo>
                    <a:pt x="214019" y="1994365"/>
                  </a:lnTo>
                  <a:lnTo>
                    <a:pt x="228944" y="1978484"/>
                  </a:lnTo>
                  <a:lnTo>
                    <a:pt x="242280" y="1964826"/>
                  </a:lnTo>
                  <a:lnTo>
                    <a:pt x="249266" y="1959427"/>
                  </a:lnTo>
                  <a:lnTo>
                    <a:pt x="284512" y="1940370"/>
                  </a:lnTo>
                  <a:lnTo>
                    <a:pt x="320077" y="1922584"/>
                  </a:lnTo>
                  <a:lnTo>
                    <a:pt x="355323" y="1905115"/>
                  </a:lnTo>
                  <a:lnTo>
                    <a:pt x="390570" y="1888282"/>
                  </a:lnTo>
                  <a:lnTo>
                    <a:pt x="426134" y="1872401"/>
                  </a:lnTo>
                  <a:lnTo>
                    <a:pt x="462015" y="1857155"/>
                  </a:lnTo>
                  <a:lnTo>
                    <a:pt x="498214" y="1841910"/>
                  </a:lnTo>
                  <a:lnTo>
                    <a:pt x="534731" y="1826982"/>
                  </a:lnTo>
                  <a:lnTo>
                    <a:pt x="571565" y="1812372"/>
                  </a:lnTo>
                  <a:lnTo>
                    <a:pt x="609035" y="1798079"/>
                  </a:lnTo>
                  <a:lnTo>
                    <a:pt x="685561" y="1768859"/>
                  </a:lnTo>
                  <a:lnTo>
                    <a:pt x="764310" y="1739321"/>
                  </a:lnTo>
                  <a:lnTo>
                    <a:pt x="846234" y="1708512"/>
                  </a:lnTo>
                  <a:lnTo>
                    <a:pt x="847504" y="1708512"/>
                  </a:lnTo>
                  <a:lnTo>
                    <a:pt x="848774" y="1708195"/>
                  </a:lnTo>
                  <a:lnTo>
                    <a:pt x="980869" y="1593218"/>
                  </a:lnTo>
                  <a:lnTo>
                    <a:pt x="984045" y="1590360"/>
                  </a:lnTo>
                  <a:lnTo>
                    <a:pt x="987220" y="1588137"/>
                  </a:lnTo>
                  <a:lnTo>
                    <a:pt x="990713" y="1585913"/>
                  </a:lnTo>
                  <a:lnTo>
                    <a:pt x="994206" y="1584325"/>
                  </a:lnTo>
                  <a:lnTo>
                    <a:pt x="998334" y="1583690"/>
                  </a:lnTo>
                  <a:lnTo>
                    <a:pt x="1002462" y="1582737"/>
                  </a:lnTo>
                  <a:close/>
                  <a:moveTo>
                    <a:pt x="1401605" y="0"/>
                  </a:moveTo>
                  <a:lnTo>
                    <a:pt x="1417801" y="317"/>
                  </a:lnTo>
                  <a:lnTo>
                    <a:pt x="1433680" y="952"/>
                  </a:lnTo>
                  <a:lnTo>
                    <a:pt x="1449241" y="2222"/>
                  </a:lnTo>
                  <a:lnTo>
                    <a:pt x="1464802" y="3492"/>
                  </a:lnTo>
                  <a:lnTo>
                    <a:pt x="1480046" y="5396"/>
                  </a:lnTo>
                  <a:lnTo>
                    <a:pt x="1495289" y="7618"/>
                  </a:lnTo>
                  <a:lnTo>
                    <a:pt x="1510215" y="10158"/>
                  </a:lnTo>
                  <a:lnTo>
                    <a:pt x="1525141" y="13332"/>
                  </a:lnTo>
                  <a:lnTo>
                    <a:pt x="1540067" y="17142"/>
                  </a:lnTo>
                  <a:lnTo>
                    <a:pt x="1554358" y="20633"/>
                  </a:lnTo>
                  <a:lnTo>
                    <a:pt x="1568649" y="25077"/>
                  </a:lnTo>
                  <a:lnTo>
                    <a:pt x="1582622" y="29522"/>
                  </a:lnTo>
                  <a:lnTo>
                    <a:pt x="1596278" y="34918"/>
                  </a:lnTo>
                  <a:lnTo>
                    <a:pt x="1610251" y="39997"/>
                  </a:lnTo>
                  <a:lnTo>
                    <a:pt x="1623589" y="46028"/>
                  </a:lnTo>
                  <a:lnTo>
                    <a:pt x="1636927" y="52060"/>
                  </a:lnTo>
                  <a:lnTo>
                    <a:pt x="1649948" y="58726"/>
                  </a:lnTo>
                  <a:lnTo>
                    <a:pt x="1662651" y="65392"/>
                  </a:lnTo>
                  <a:lnTo>
                    <a:pt x="1675354" y="72376"/>
                  </a:lnTo>
                  <a:lnTo>
                    <a:pt x="1687739" y="79677"/>
                  </a:lnTo>
                  <a:lnTo>
                    <a:pt x="1700124" y="87613"/>
                  </a:lnTo>
                  <a:lnTo>
                    <a:pt x="1711875" y="95866"/>
                  </a:lnTo>
                  <a:lnTo>
                    <a:pt x="1723942" y="104437"/>
                  </a:lnTo>
                  <a:lnTo>
                    <a:pt x="1735375" y="113325"/>
                  </a:lnTo>
                  <a:lnTo>
                    <a:pt x="1746490" y="122213"/>
                  </a:lnTo>
                  <a:lnTo>
                    <a:pt x="1757605" y="131737"/>
                  </a:lnTo>
                  <a:lnTo>
                    <a:pt x="1768720" y="141577"/>
                  </a:lnTo>
                  <a:lnTo>
                    <a:pt x="1779200" y="151418"/>
                  </a:lnTo>
                  <a:lnTo>
                    <a:pt x="1789680" y="161893"/>
                  </a:lnTo>
                  <a:lnTo>
                    <a:pt x="1800160" y="172369"/>
                  </a:lnTo>
                  <a:lnTo>
                    <a:pt x="1810005" y="183162"/>
                  </a:lnTo>
                  <a:lnTo>
                    <a:pt x="1819850" y="194272"/>
                  </a:lnTo>
                  <a:lnTo>
                    <a:pt x="1829059" y="205700"/>
                  </a:lnTo>
                  <a:lnTo>
                    <a:pt x="1838269" y="217445"/>
                  </a:lnTo>
                  <a:lnTo>
                    <a:pt x="1847479" y="229507"/>
                  </a:lnTo>
                  <a:lnTo>
                    <a:pt x="1856053" y="241570"/>
                  </a:lnTo>
                  <a:lnTo>
                    <a:pt x="1864628" y="253950"/>
                  </a:lnTo>
                  <a:lnTo>
                    <a:pt x="1872884" y="266965"/>
                  </a:lnTo>
                  <a:lnTo>
                    <a:pt x="1881141" y="279980"/>
                  </a:lnTo>
                  <a:lnTo>
                    <a:pt x="1888763" y="292995"/>
                  </a:lnTo>
                  <a:lnTo>
                    <a:pt x="1896385" y="306327"/>
                  </a:lnTo>
                  <a:lnTo>
                    <a:pt x="1903372" y="319977"/>
                  </a:lnTo>
                  <a:lnTo>
                    <a:pt x="1910358" y="334262"/>
                  </a:lnTo>
                  <a:lnTo>
                    <a:pt x="1917027" y="347912"/>
                  </a:lnTo>
                  <a:lnTo>
                    <a:pt x="1923696" y="362514"/>
                  </a:lnTo>
                  <a:lnTo>
                    <a:pt x="1929730" y="376799"/>
                  </a:lnTo>
                  <a:lnTo>
                    <a:pt x="1935764" y="391718"/>
                  </a:lnTo>
                  <a:lnTo>
                    <a:pt x="1941163" y="406638"/>
                  </a:lnTo>
                  <a:lnTo>
                    <a:pt x="1946879" y="421875"/>
                  </a:lnTo>
                  <a:lnTo>
                    <a:pt x="1951960" y="437112"/>
                  </a:lnTo>
                  <a:lnTo>
                    <a:pt x="1956406" y="452666"/>
                  </a:lnTo>
                  <a:lnTo>
                    <a:pt x="1961488" y="468221"/>
                  </a:lnTo>
                  <a:lnTo>
                    <a:pt x="1965298" y="484410"/>
                  </a:lnTo>
                  <a:lnTo>
                    <a:pt x="1969427" y="500282"/>
                  </a:lnTo>
                  <a:lnTo>
                    <a:pt x="1973238" y="516154"/>
                  </a:lnTo>
                  <a:lnTo>
                    <a:pt x="1976731" y="532661"/>
                  </a:lnTo>
                  <a:lnTo>
                    <a:pt x="1979589" y="549167"/>
                  </a:lnTo>
                  <a:lnTo>
                    <a:pt x="1982447" y="565992"/>
                  </a:lnTo>
                  <a:lnTo>
                    <a:pt x="1984670" y="582816"/>
                  </a:lnTo>
                  <a:lnTo>
                    <a:pt x="1986893" y="599323"/>
                  </a:lnTo>
                  <a:lnTo>
                    <a:pt x="1989116" y="616464"/>
                  </a:lnTo>
                  <a:lnTo>
                    <a:pt x="1990704" y="633923"/>
                  </a:lnTo>
                  <a:lnTo>
                    <a:pt x="1991657" y="651065"/>
                  </a:lnTo>
                  <a:lnTo>
                    <a:pt x="1992927" y="668524"/>
                  </a:lnTo>
                  <a:lnTo>
                    <a:pt x="2001184" y="672016"/>
                  </a:lnTo>
                  <a:lnTo>
                    <a:pt x="2009124" y="675190"/>
                  </a:lnTo>
                  <a:lnTo>
                    <a:pt x="2016745" y="679317"/>
                  </a:lnTo>
                  <a:lnTo>
                    <a:pt x="2024050" y="684078"/>
                  </a:lnTo>
                  <a:lnTo>
                    <a:pt x="2030719" y="688840"/>
                  </a:lnTo>
                  <a:lnTo>
                    <a:pt x="2037070" y="694554"/>
                  </a:lnTo>
                  <a:lnTo>
                    <a:pt x="2043422" y="700903"/>
                  </a:lnTo>
                  <a:lnTo>
                    <a:pt x="2049138" y="707251"/>
                  </a:lnTo>
                  <a:lnTo>
                    <a:pt x="2054219" y="714552"/>
                  </a:lnTo>
                  <a:lnTo>
                    <a:pt x="2058983" y="722171"/>
                  </a:lnTo>
                  <a:lnTo>
                    <a:pt x="2063111" y="730742"/>
                  </a:lnTo>
                  <a:lnTo>
                    <a:pt x="2066922" y="739630"/>
                  </a:lnTo>
                  <a:lnTo>
                    <a:pt x="2070098" y="748836"/>
                  </a:lnTo>
                  <a:lnTo>
                    <a:pt x="2072956" y="758676"/>
                  </a:lnTo>
                  <a:lnTo>
                    <a:pt x="2075179" y="769469"/>
                  </a:lnTo>
                  <a:lnTo>
                    <a:pt x="2076767" y="781214"/>
                  </a:lnTo>
                  <a:lnTo>
                    <a:pt x="2077719" y="790420"/>
                  </a:lnTo>
                  <a:lnTo>
                    <a:pt x="2078037" y="799626"/>
                  </a:lnTo>
                  <a:lnTo>
                    <a:pt x="2078037" y="808831"/>
                  </a:lnTo>
                  <a:lnTo>
                    <a:pt x="2078037" y="818672"/>
                  </a:lnTo>
                  <a:lnTo>
                    <a:pt x="2077402" y="828195"/>
                  </a:lnTo>
                  <a:lnTo>
                    <a:pt x="2076449" y="838353"/>
                  </a:lnTo>
                  <a:lnTo>
                    <a:pt x="2075179" y="847876"/>
                  </a:lnTo>
                  <a:lnTo>
                    <a:pt x="2073591" y="858034"/>
                  </a:lnTo>
                  <a:lnTo>
                    <a:pt x="2071686" y="867558"/>
                  </a:lnTo>
                  <a:lnTo>
                    <a:pt x="2069463" y="877716"/>
                  </a:lnTo>
                  <a:lnTo>
                    <a:pt x="2066922" y="887239"/>
                  </a:lnTo>
                  <a:lnTo>
                    <a:pt x="2064381" y="897079"/>
                  </a:lnTo>
                  <a:lnTo>
                    <a:pt x="2061206" y="906602"/>
                  </a:lnTo>
                  <a:lnTo>
                    <a:pt x="2057712" y="916443"/>
                  </a:lnTo>
                  <a:lnTo>
                    <a:pt x="2054219" y="925966"/>
                  </a:lnTo>
                  <a:lnTo>
                    <a:pt x="2050091" y="935172"/>
                  </a:lnTo>
                  <a:lnTo>
                    <a:pt x="2045645" y="944060"/>
                  </a:lnTo>
                  <a:lnTo>
                    <a:pt x="2041199" y="952948"/>
                  </a:lnTo>
                  <a:lnTo>
                    <a:pt x="2036435" y="962154"/>
                  </a:lnTo>
                  <a:lnTo>
                    <a:pt x="2031671" y="970090"/>
                  </a:lnTo>
                  <a:lnTo>
                    <a:pt x="2026273" y="978343"/>
                  </a:lnTo>
                  <a:lnTo>
                    <a:pt x="2020874" y="986597"/>
                  </a:lnTo>
                  <a:lnTo>
                    <a:pt x="2014840" y="993898"/>
                  </a:lnTo>
                  <a:lnTo>
                    <a:pt x="2008806" y="1001516"/>
                  </a:lnTo>
                  <a:lnTo>
                    <a:pt x="2002455" y="1008182"/>
                  </a:lnTo>
                  <a:lnTo>
                    <a:pt x="1996421" y="1014849"/>
                  </a:lnTo>
                  <a:lnTo>
                    <a:pt x="1989434" y="1020563"/>
                  </a:lnTo>
                  <a:lnTo>
                    <a:pt x="1982765" y="1026276"/>
                  </a:lnTo>
                  <a:lnTo>
                    <a:pt x="1975778" y="1031355"/>
                  </a:lnTo>
                  <a:lnTo>
                    <a:pt x="1968474" y="1036434"/>
                  </a:lnTo>
                  <a:lnTo>
                    <a:pt x="1960852" y="1040244"/>
                  </a:lnTo>
                  <a:lnTo>
                    <a:pt x="1953231" y="1044053"/>
                  </a:lnTo>
                  <a:lnTo>
                    <a:pt x="1945609" y="1072622"/>
                  </a:lnTo>
                  <a:lnTo>
                    <a:pt x="1937987" y="1100557"/>
                  </a:lnTo>
                  <a:lnTo>
                    <a:pt x="1929095" y="1128491"/>
                  </a:lnTo>
                  <a:lnTo>
                    <a:pt x="1919568" y="1155791"/>
                  </a:lnTo>
                  <a:lnTo>
                    <a:pt x="1910041" y="1183408"/>
                  </a:lnTo>
                  <a:lnTo>
                    <a:pt x="1899243" y="1210073"/>
                  </a:lnTo>
                  <a:lnTo>
                    <a:pt x="1888128" y="1236420"/>
                  </a:lnTo>
                  <a:lnTo>
                    <a:pt x="1876695" y="1262133"/>
                  </a:lnTo>
                  <a:lnTo>
                    <a:pt x="1863992" y="1287845"/>
                  </a:lnTo>
                  <a:lnTo>
                    <a:pt x="1850972" y="1312288"/>
                  </a:lnTo>
                  <a:lnTo>
                    <a:pt x="1837316" y="1336731"/>
                  </a:lnTo>
                  <a:lnTo>
                    <a:pt x="1830012" y="1348793"/>
                  </a:lnTo>
                  <a:lnTo>
                    <a:pt x="1823025" y="1360221"/>
                  </a:lnTo>
                  <a:lnTo>
                    <a:pt x="1815721" y="1371649"/>
                  </a:lnTo>
                  <a:lnTo>
                    <a:pt x="1808099" y="1382759"/>
                  </a:lnTo>
                  <a:lnTo>
                    <a:pt x="1800478" y="1394187"/>
                  </a:lnTo>
                  <a:lnTo>
                    <a:pt x="1792538" y="1405297"/>
                  </a:lnTo>
                  <a:lnTo>
                    <a:pt x="1784599" y="1416090"/>
                  </a:lnTo>
                  <a:lnTo>
                    <a:pt x="1776342" y="1426248"/>
                  </a:lnTo>
                  <a:lnTo>
                    <a:pt x="1768085" y="1436724"/>
                  </a:lnTo>
                  <a:lnTo>
                    <a:pt x="1759511" y="1446882"/>
                  </a:lnTo>
                  <a:lnTo>
                    <a:pt x="1750619" y="1456722"/>
                  </a:lnTo>
                  <a:lnTo>
                    <a:pt x="1742044" y="1466563"/>
                  </a:lnTo>
                  <a:lnTo>
                    <a:pt x="1733152" y="1475769"/>
                  </a:lnTo>
                  <a:lnTo>
                    <a:pt x="1723942" y="1484974"/>
                  </a:lnTo>
                  <a:lnTo>
                    <a:pt x="1714733" y="1493862"/>
                  </a:lnTo>
                  <a:lnTo>
                    <a:pt x="1704888" y="1502433"/>
                  </a:lnTo>
                  <a:lnTo>
                    <a:pt x="1695361" y="1511004"/>
                  </a:lnTo>
                  <a:lnTo>
                    <a:pt x="1685516" y="1519258"/>
                  </a:lnTo>
                  <a:lnTo>
                    <a:pt x="1675671" y="1526876"/>
                  </a:lnTo>
                  <a:lnTo>
                    <a:pt x="1665509" y="1534812"/>
                  </a:lnTo>
                  <a:lnTo>
                    <a:pt x="1655029" y="1542113"/>
                  </a:lnTo>
                  <a:lnTo>
                    <a:pt x="1644867" y="1549414"/>
                  </a:lnTo>
                  <a:lnTo>
                    <a:pt x="1634387" y="1556080"/>
                  </a:lnTo>
                  <a:lnTo>
                    <a:pt x="1623589" y="1562746"/>
                  </a:lnTo>
                  <a:lnTo>
                    <a:pt x="1612474" y="1568778"/>
                  </a:lnTo>
                  <a:lnTo>
                    <a:pt x="1601677" y="1574492"/>
                  </a:lnTo>
                  <a:lnTo>
                    <a:pt x="1590244" y="1580206"/>
                  </a:lnTo>
                  <a:lnTo>
                    <a:pt x="1578811" y="1585285"/>
                  </a:lnTo>
                  <a:lnTo>
                    <a:pt x="1567061" y="1590047"/>
                  </a:lnTo>
                  <a:lnTo>
                    <a:pt x="1555628" y="1595126"/>
                  </a:lnTo>
                  <a:lnTo>
                    <a:pt x="1543561" y="1598935"/>
                  </a:lnTo>
                  <a:lnTo>
                    <a:pt x="1531493" y="1603061"/>
                  </a:lnTo>
                  <a:lnTo>
                    <a:pt x="1519107" y="1606553"/>
                  </a:lnTo>
                  <a:lnTo>
                    <a:pt x="1506722" y="1609728"/>
                  </a:lnTo>
                  <a:lnTo>
                    <a:pt x="1494337" y="1612902"/>
                  </a:lnTo>
                  <a:lnTo>
                    <a:pt x="1481634" y="1615442"/>
                  </a:lnTo>
                  <a:lnTo>
                    <a:pt x="1468613" y="1617346"/>
                  </a:lnTo>
                  <a:lnTo>
                    <a:pt x="1455593" y="1619251"/>
                  </a:lnTo>
                  <a:lnTo>
                    <a:pt x="1442255" y="1620521"/>
                  </a:lnTo>
                  <a:lnTo>
                    <a:pt x="1428916" y="1621473"/>
                  </a:lnTo>
                  <a:lnTo>
                    <a:pt x="1415578" y="1622108"/>
                  </a:lnTo>
                  <a:lnTo>
                    <a:pt x="1401605" y="1622425"/>
                  </a:lnTo>
                  <a:lnTo>
                    <a:pt x="1387949" y="1622108"/>
                  </a:lnTo>
                  <a:lnTo>
                    <a:pt x="1374611" y="1621473"/>
                  </a:lnTo>
                  <a:lnTo>
                    <a:pt x="1361273" y="1620521"/>
                  </a:lnTo>
                  <a:lnTo>
                    <a:pt x="1348253" y="1619251"/>
                  </a:lnTo>
                  <a:lnTo>
                    <a:pt x="1335232" y="1617664"/>
                  </a:lnTo>
                  <a:lnTo>
                    <a:pt x="1322212" y="1615442"/>
                  </a:lnTo>
                  <a:lnTo>
                    <a:pt x="1309509" y="1612902"/>
                  </a:lnTo>
                  <a:lnTo>
                    <a:pt x="1296806" y="1610363"/>
                  </a:lnTo>
                  <a:lnTo>
                    <a:pt x="1284738" y="1606871"/>
                  </a:lnTo>
                  <a:lnTo>
                    <a:pt x="1272353" y="1603061"/>
                  </a:lnTo>
                  <a:lnTo>
                    <a:pt x="1260602" y="1599570"/>
                  </a:lnTo>
                  <a:lnTo>
                    <a:pt x="1248535" y="1595443"/>
                  </a:lnTo>
                  <a:lnTo>
                    <a:pt x="1237102" y="1590681"/>
                  </a:lnTo>
                  <a:lnTo>
                    <a:pt x="1225669" y="1585602"/>
                  </a:lnTo>
                  <a:lnTo>
                    <a:pt x="1213919" y="1580523"/>
                  </a:lnTo>
                  <a:lnTo>
                    <a:pt x="1202804" y="1574809"/>
                  </a:lnTo>
                  <a:lnTo>
                    <a:pt x="1191689" y="1569413"/>
                  </a:lnTo>
                  <a:lnTo>
                    <a:pt x="1180891" y="1563064"/>
                  </a:lnTo>
                  <a:lnTo>
                    <a:pt x="1170094" y="1556715"/>
                  </a:lnTo>
                  <a:lnTo>
                    <a:pt x="1159932" y="1550049"/>
                  </a:lnTo>
                  <a:lnTo>
                    <a:pt x="1149452" y="1543065"/>
                  </a:lnTo>
                  <a:lnTo>
                    <a:pt x="1138972" y="1535447"/>
                  </a:lnTo>
                  <a:lnTo>
                    <a:pt x="1128809" y="1528146"/>
                  </a:lnTo>
                  <a:lnTo>
                    <a:pt x="1118965" y="1520210"/>
                  </a:lnTo>
                  <a:lnTo>
                    <a:pt x="1109120" y="1512274"/>
                  </a:lnTo>
                  <a:lnTo>
                    <a:pt x="1099593" y="1504020"/>
                  </a:lnTo>
                  <a:lnTo>
                    <a:pt x="1090383" y="1495450"/>
                  </a:lnTo>
                  <a:lnTo>
                    <a:pt x="1080856" y="1486561"/>
                  </a:lnTo>
                  <a:lnTo>
                    <a:pt x="1071646" y="1477356"/>
                  </a:lnTo>
                  <a:lnTo>
                    <a:pt x="1062754" y="1467833"/>
                  </a:lnTo>
                  <a:lnTo>
                    <a:pt x="1053862" y="1458309"/>
                  </a:lnTo>
                  <a:lnTo>
                    <a:pt x="1045287" y="1448786"/>
                  </a:lnTo>
                  <a:lnTo>
                    <a:pt x="1036713" y="1438628"/>
                  </a:lnTo>
                  <a:lnTo>
                    <a:pt x="1028456" y="1428153"/>
                  </a:lnTo>
                  <a:lnTo>
                    <a:pt x="1020517" y="1417677"/>
                  </a:lnTo>
                  <a:lnTo>
                    <a:pt x="1012260" y="1407519"/>
                  </a:lnTo>
                  <a:lnTo>
                    <a:pt x="1004320" y="1396409"/>
                  </a:lnTo>
                  <a:lnTo>
                    <a:pt x="996699" y="1385616"/>
                  </a:lnTo>
                  <a:lnTo>
                    <a:pt x="989077" y="1374506"/>
                  </a:lnTo>
                  <a:lnTo>
                    <a:pt x="981773" y="1362761"/>
                  </a:lnTo>
                  <a:lnTo>
                    <a:pt x="974786" y="1351333"/>
                  </a:lnTo>
                  <a:lnTo>
                    <a:pt x="967799" y="1339588"/>
                  </a:lnTo>
                  <a:lnTo>
                    <a:pt x="953826" y="1315145"/>
                  </a:lnTo>
                  <a:lnTo>
                    <a:pt x="940806" y="1290702"/>
                  </a:lnTo>
                  <a:lnTo>
                    <a:pt x="928738" y="1265942"/>
                  </a:lnTo>
                  <a:lnTo>
                    <a:pt x="916670" y="1239912"/>
                  </a:lnTo>
                  <a:lnTo>
                    <a:pt x="905555" y="1213882"/>
                  </a:lnTo>
                  <a:lnTo>
                    <a:pt x="894758" y="1187217"/>
                  </a:lnTo>
                  <a:lnTo>
                    <a:pt x="885230" y="1160235"/>
                  </a:lnTo>
                  <a:lnTo>
                    <a:pt x="876021" y="1132936"/>
                  </a:lnTo>
                  <a:lnTo>
                    <a:pt x="866811" y="1105319"/>
                  </a:lnTo>
                  <a:lnTo>
                    <a:pt x="858872" y="1077701"/>
                  </a:lnTo>
                  <a:lnTo>
                    <a:pt x="851250" y="1049449"/>
                  </a:lnTo>
                  <a:lnTo>
                    <a:pt x="842675" y="1046592"/>
                  </a:lnTo>
                  <a:lnTo>
                    <a:pt x="834736" y="1043101"/>
                  </a:lnTo>
                  <a:lnTo>
                    <a:pt x="826479" y="1039291"/>
                  </a:lnTo>
                  <a:lnTo>
                    <a:pt x="818222" y="1034530"/>
                  </a:lnTo>
                  <a:lnTo>
                    <a:pt x="810918" y="1029768"/>
                  </a:lnTo>
                  <a:lnTo>
                    <a:pt x="802979" y="1023737"/>
                  </a:lnTo>
                  <a:lnTo>
                    <a:pt x="795992" y="1017706"/>
                  </a:lnTo>
                  <a:lnTo>
                    <a:pt x="789006" y="1011039"/>
                  </a:lnTo>
                  <a:lnTo>
                    <a:pt x="782336" y="1004056"/>
                  </a:lnTo>
                  <a:lnTo>
                    <a:pt x="775667" y="996437"/>
                  </a:lnTo>
                  <a:lnTo>
                    <a:pt x="769316" y="988501"/>
                  </a:lnTo>
                  <a:lnTo>
                    <a:pt x="763282" y="980248"/>
                  </a:lnTo>
                  <a:lnTo>
                    <a:pt x="757566" y="971677"/>
                  </a:lnTo>
                  <a:lnTo>
                    <a:pt x="752167" y="962789"/>
                  </a:lnTo>
                  <a:lnTo>
                    <a:pt x="747403" y="953583"/>
                  </a:lnTo>
                  <a:lnTo>
                    <a:pt x="742322" y="944060"/>
                  </a:lnTo>
                  <a:lnTo>
                    <a:pt x="737876" y="934537"/>
                  </a:lnTo>
                  <a:lnTo>
                    <a:pt x="733430" y="924379"/>
                  </a:lnTo>
                  <a:lnTo>
                    <a:pt x="729937" y="914538"/>
                  </a:lnTo>
                  <a:lnTo>
                    <a:pt x="726126" y="904380"/>
                  </a:lnTo>
                  <a:lnTo>
                    <a:pt x="722633" y="893905"/>
                  </a:lnTo>
                  <a:lnTo>
                    <a:pt x="720092" y="883747"/>
                  </a:lnTo>
                  <a:lnTo>
                    <a:pt x="717551" y="873271"/>
                  </a:lnTo>
                  <a:lnTo>
                    <a:pt x="715328" y="862796"/>
                  </a:lnTo>
                  <a:lnTo>
                    <a:pt x="713423" y="852320"/>
                  </a:lnTo>
                  <a:lnTo>
                    <a:pt x="712153" y="842162"/>
                  </a:lnTo>
                  <a:lnTo>
                    <a:pt x="710882" y="831687"/>
                  </a:lnTo>
                  <a:lnTo>
                    <a:pt x="710247" y="821212"/>
                  </a:lnTo>
                  <a:lnTo>
                    <a:pt x="709612" y="810736"/>
                  </a:lnTo>
                  <a:lnTo>
                    <a:pt x="709612" y="800896"/>
                  </a:lnTo>
                  <a:lnTo>
                    <a:pt x="710565" y="790738"/>
                  </a:lnTo>
                  <a:lnTo>
                    <a:pt x="711200" y="781214"/>
                  </a:lnTo>
                  <a:lnTo>
                    <a:pt x="713105" y="768517"/>
                  </a:lnTo>
                  <a:lnTo>
                    <a:pt x="715646" y="756454"/>
                  </a:lnTo>
                  <a:lnTo>
                    <a:pt x="718822" y="745344"/>
                  </a:lnTo>
                  <a:lnTo>
                    <a:pt x="722633" y="735186"/>
                  </a:lnTo>
                  <a:lnTo>
                    <a:pt x="727079" y="725663"/>
                  </a:lnTo>
                  <a:lnTo>
                    <a:pt x="732160" y="716775"/>
                  </a:lnTo>
                  <a:lnTo>
                    <a:pt x="737559" y="708521"/>
                  </a:lnTo>
                  <a:lnTo>
                    <a:pt x="743910" y="701220"/>
                  </a:lnTo>
                  <a:lnTo>
                    <a:pt x="750579" y="694236"/>
                  </a:lnTo>
                  <a:lnTo>
                    <a:pt x="757566" y="688205"/>
                  </a:lnTo>
                  <a:lnTo>
                    <a:pt x="765505" y="682809"/>
                  </a:lnTo>
                  <a:lnTo>
                    <a:pt x="773762" y="677412"/>
                  </a:lnTo>
                  <a:lnTo>
                    <a:pt x="782336" y="673286"/>
                  </a:lnTo>
                  <a:lnTo>
                    <a:pt x="791546" y="669159"/>
                  </a:lnTo>
                  <a:lnTo>
                    <a:pt x="800756" y="666302"/>
                  </a:lnTo>
                  <a:lnTo>
                    <a:pt x="810600" y="663762"/>
                  </a:lnTo>
                  <a:lnTo>
                    <a:pt x="811553" y="646303"/>
                  </a:lnTo>
                  <a:lnTo>
                    <a:pt x="813141" y="629162"/>
                  </a:lnTo>
                  <a:lnTo>
                    <a:pt x="814411" y="612020"/>
                  </a:lnTo>
                  <a:lnTo>
                    <a:pt x="816634" y="594878"/>
                  </a:lnTo>
                  <a:lnTo>
                    <a:pt x="819175" y="578372"/>
                  </a:lnTo>
                  <a:lnTo>
                    <a:pt x="821716" y="561547"/>
                  </a:lnTo>
                  <a:lnTo>
                    <a:pt x="824574" y="544723"/>
                  </a:lnTo>
                  <a:lnTo>
                    <a:pt x="827432" y="528534"/>
                  </a:lnTo>
                  <a:lnTo>
                    <a:pt x="830925" y="512662"/>
                  </a:lnTo>
                  <a:lnTo>
                    <a:pt x="834736" y="496155"/>
                  </a:lnTo>
                  <a:lnTo>
                    <a:pt x="838865" y="480283"/>
                  </a:lnTo>
                  <a:lnTo>
                    <a:pt x="843311" y="464729"/>
                  </a:lnTo>
                  <a:lnTo>
                    <a:pt x="847757" y="448857"/>
                  </a:lnTo>
                  <a:lnTo>
                    <a:pt x="852520" y="433937"/>
                  </a:lnTo>
                  <a:lnTo>
                    <a:pt x="857601" y="418700"/>
                  </a:lnTo>
                  <a:lnTo>
                    <a:pt x="863318" y="403463"/>
                  </a:lnTo>
                  <a:lnTo>
                    <a:pt x="868717" y="388544"/>
                  </a:lnTo>
                  <a:lnTo>
                    <a:pt x="874750" y="373942"/>
                  </a:lnTo>
                  <a:lnTo>
                    <a:pt x="881102" y="359340"/>
                  </a:lnTo>
                  <a:lnTo>
                    <a:pt x="887453" y="345372"/>
                  </a:lnTo>
                  <a:lnTo>
                    <a:pt x="894122" y="331405"/>
                  </a:lnTo>
                  <a:lnTo>
                    <a:pt x="901109" y="317438"/>
                  </a:lnTo>
                  <a:lnTo>
                    <a:pt x="908731" y="304105"/>
                  </a:lnTo>
                  <a:lnTo>
                    <a:pt x="916035" y="290773"/>
                  </a:lnTo>
                  <a:lnTo>
                    <a:pt x="923657" y="277441"/>
                  </a:lnTo>
                  <a:lnTo>
                    <a:pt x="931596" y="264743"/>
                  </a:lnTo>
                  <a:lnTo>
                    <a:pt x="940171" y="252046"/>
                  </a:lnTo>
                  <a:lnTo>
                    <a:pt x="948427" y="239348"/>
                  </a:lnTo>
                  <a:lnTo>
                    <a:pt x="957320" y="227603"/>
                  </a:lnTo>
                  <a:lnTo>
                    <a:pt x="966212" y="215858"/>
                  </a:lnTo>
                  <a:lnTo>
                    <a:pt x="975421" y="204112"/>
                  </a:lnTo>
                  <a:lnTo>
                    <a:pt x="985266" y="192685"/>
                  </a:lnTo>
                  <a:lnTo>
                    <a:pt x="994793" y="181574"/>
                  </a:lnTo>
                  <a:lnTo>
                    <a:pt x="1004956" y="170781"/>
                  </a:lnTo>
                  <a:lnTo>
                    <a:pt x="1014800" y="160306"/>
                  </a:lnTo>
                  <a:lnTo>
                    <a:pt x="1025280" y="149831"/>
                  </a:lnTo>
                  <a:lnTo>
                    <a:pt x="1036078" y="140307"/>
                  </a:lnTo>
                  <a:lnTo>
                    <a:pt x="1046875" y="130784"/>
                  </a:lnTo>
                  <a:lnTo>
                    <a:pt x="1057991" y="121261"/>
                  </a:lnTo>
                  <a:lnTo>
                    <a:pt x="1069105" y="112055"/>
                  </a:lnTo>
                  <a:lnTo>
                    <a:pt x="1080538" y="103485"/>
                  </a:lnTo>
                  <a:lnTo>
                    <a:pt x="1092606" y="94914"/>
                  </a:lnTo>
                  <a:lnTo>
                    <a:pt x="1104356" y="86978"/>
                  </a:lnTo>
                  <a:lnTo>
                    <a:pt x="1116742" y="79359"/>
                  </a:lnTo>
                  <a:lnTo>
                    <a:pt x="1128809" y="72058"/>
                  </a:lnTo>
                  <a:lnTo>
                    <a:pt x="1141512" y="64440"/>
                  </a:lnTo>
                  <a:lnTo>
                    <a:pt x="1154533" y="57774"/>
                  </a:lnTo>
                  <a:lnTo>
                    <a:pt x="1167553" y="51425"/>
                  </a:lnTo>
                  <a:lnTo>
                    <a:pt x="1180574" y="45711"/>
                  </a:lnTo>
                  <a:lnTo>
                    <a:pt x="1193912" y="39680"/>
                  </a:lnTo>
                  <a:lnTo>
                    <a:pt x="1207568" y="34601"/>
                  </a:lnTo>
                  <a:lnTo>
                    <a:pt x="1221541" y="29522"/>
                  </a:lnTo>
                  <a:lnTo>
                    <a:pt x="1235514" y="24760"/>
                  </a:lnTo>
                  <a:lnTo>
                    <a:pt x="1249805" y="20633"/>
                  </a:lnTo>
                  <a:lnTo>
                    <a:pt x="1264096" y="16507"/>
                  </a:lnTo>
                  <a:lnTo>
                    <a:pt x="1278704" y="13332"/>
                  </a:lnTo>
                  <a:lnTo>
                    <a:pt x="1293630" y="10158"/>
                  </a:lnTo>
                  <a:lnTo>
                    <a:pt x="1308556" y="7618"/>
                  </a:lnTo>
                  <a:lnTo>
                    <a:pt x="1323164" y="5396"/>
                  </a:lnTo>
                  <a:lnTo>
                    <a:pt x="1339043" y="3174"/>
                  </a:lnTo>
                  <a:lnTo>
                    <a:pt x="1354287" y="1905"/>
                  </a:lnTo>
                  <a:lnTo>
                    <a:pt x="1369848" y="952"/>
                  </a:lnTo>
                  <a:lnTo>
                    <a:pt x="1385726" y="317"/>
                  </a:lnTo>
                  <a:lnTo>
                    <a:pt x="1401605" y="0"/>
                  </a:lnTo>
                  <a:close/>
                </a:path>
              </a:pathLst>
            </a:custGeom>
            <a:solidFill>
              <a:schemeClr val="lt1"/>
            </a:solidFill>
            <a:ln>
              <a:noFill/>
            </a:ln>
          </p:spPr>
          <p:txBody>
            <a:bodyPr vert="horz" wrap="square" lIns="91440" tIns="45720" rIns="91440" bIns="45720" numCol="1" anchor="t" anchorCtr="0" compatLnSpc="1"/>
            <a:lstStyle/>
            <a:p>
              <a:endParaRPr lang="zh-CN" altLang="en-US">
                <a:solidFill>
                  <a:prstClr val="black"/>
                </a:solidFill>
                <a:latin typeface="幼圆" panose="02010509060101010101" pitchFamily="49" charset="-122"/>
                <a:ea typeface="幼圆" panose="02010509060101010101" pitchFamily="49" charset="-122"/>
                <a:cs typeface="+mn-ea"/>
              </a:endParaRPr>
            </a:p>
          </p:txBody>
        </p:sp>
      </p:grpSp>
      <p:sp>
        <p:nvSpPr>
          <p:cNvPr id="31" name="Title 4"/>
          <p:cNvSpPr txBox="1"/>
          <p:nvPr>
            <p:custDataLst>
              <p:tags r:id="rId29"/>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rPr>
              <a:t> 事故责任认定与处理情况</a:t>
            </a:r>
            <a:endPar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32"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事故案例</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重庆“</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12·23</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”特大井喷事故</a:t>
            </a:r>
            <a:endPar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33" name="矩形 32"/>
          <p:cNvSpPr/>
          <p:nvPr>
            <p:custDataLst>
              <p:tags r:id="rId30"/>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34" name="矩形 33"/>
          <p:cNvSpPr/>
          <p:nvPr>
            <p:custDataLst>
              <p:tags r:id="rId31"/>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3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grpSp>
        <p:nvGrpSpPr>
          <p:cNvPr id="2" name="组合 1"/>
          <p:cNvGrpSpPr/>
          <p:nvPr/>
        </p:nvGrpSpPr>
        <p:grpSpPr>
          <a:xfrm>
            <a:off x="1427081" y="1400504"/>
            <a:ext cx="9449718" cy="4869968"/>
            <a:chOff x="669448" y="1400504"/>
            <a:chExt cx="8107402" cy="4869968"/>
          </a:xfrm>
        </p:grpSpPr>
        <p:sp>
          <p:nvSpPr>
            <p:cNvPr id="10" name="Rounded Rectangle 7"/>
            <p:cNvSpPr/>
            <p:nvPr>
              <p:custDataLst>
                <p:tags r:id="rId5"/>
              </p:custDataLst>
            </p:nvPr>
          </p:nvSpPr>
          <p:spPr>
            <a:xfrm>
              <a:off x="725528" y="1400504"/>
              <a:ext cx="2498511" cy="1322071"/>
            </a:xfrm>
            <a:prstGeom prst="roundRect">
              <a:avLst>
                <a:gd name="adj" fmla="val 10000"/>
              </a:avLst>
            </a:prstGeom>
            <a:solidFill>
              <a:srgbClr val="D24132"/>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solidFill>
                  <a:schemeClr val="lt1">
                    <a:hueOff val="0"/>
                    <a:satOff val="0"/>
                    <a:alphaOff val="0"/>
                  </a:schemeClr>
                </a:solidFill>
                <a:latin typeface="幼圆" panose="02010509060101010101" pitchFamily="49" charset="-122"/>
                <a:ea typeface="幼圆" panose="02010509060101010101" pitchFamily="49" charset="-122"/>
                <a:cs typeface="+mn-ea"/>
                <a:sym typeface="+mn-lt"/>
              </a:endParaRPr>
            </a:p>
          </p:txBody>
        </p:sp>
        <p:sp>
          <p:nvSpPr>
            <p:cNvPr id="11" name="Freeform 8"/>
            <p:cNvSpPr/>
            <p:nvPr>
              <p:custDataLst>
                <p:tags r:id="rId6"/>
              </p:custDataLst>
            </p:nvPr>
          </p:nvSpPr>
          <p:spPr>
            <a:xfrm>
              <a:off x="725528" y="2973416"/>
              <a:ext cx="2498511" cy="3280771"/>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a:solidFill>
              <a:srgbClr val="686868">
                <a:alpha val="8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0" rIns="108000" bIns="443251"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376555" defTabSz="2311400">
                <a:lnSpc>
                  <a:spcPct val="150000"/>
                </a:lnSpc>
                <a:spcBef>
                  <a:spcPct val="0"/>
                </a:spcBef>
                <a:spcAft>
                  <a:spcPct val="0"/>
                </a:spcAft>
                <a:buClr>
                  <a:srgbClr val="D24132"/>
                </a:buClr>
                <a:buSzPct val="80000"/>
                <a:buFont typeface="Wingdings" panose="05000000000000000000" pitchFamily="2" charset="2"/>
                <a:buChar char="n"/>
              </a:pPr>
              <a:r>
                <a:rPr kumimoji="1" lang="zh-CN" altLang="en-US" sz="1500" b="1" dirty="0">
                  <a:solidFill>
                    <a:schemeClr val="lt1"/>
                  </a:solidFill>
                  <a:latin typeface="幼圆" panose="02010509060101010101" pitchFamily="49" charset="-122"/>
                  <a:ea typeface="幼圆" panose="02010509060101010101" pitchFamily="49" charset="-122"/>
                </a:rPr>
                <a:t>对本企业贯彻落实党和国家安全生产方针及行业有关规章制度情况监督不力；</a:t>
              </a:r>
              <a:endParaRPr kumimoji="1" lang="en-US" altLang="zh-CN" sz="1500" b="1" dirty="0">
                <a:solidFill>
                  <a:schemeClr val="lt1"/>
                </a:solidFill>
                <a:latin typeface="幼圆" panose="02010509060101010101" pitchFamily="49" charset="-122"/>
                <a:ea typeface="幼圆" panose="02010509060101010101" pitchFamily="49" charset="-122"/>
              </a:endParaRPr>
            </a:p>
            <a:p>
              <a:pPr indent="-376555" defTabSz="2311400">
                <a:lnSpc>
                  <a:spcPct val="150000"/>
                </a:lnSpc>
                <a:spcBef>
                  <a:spcPct val="0"/>
                </a:spcBef>
                <a:spcAft>
                  <a:spcPct val="0"/>
                </a:spcAft>
                <a:buClr>
                  <a:srgbClr val="D24132"/>
                </a:buClr>
                <a:buSzPct val="80000"/>
                <a:buFont typeface="Wingdings" panose="05000000000000000000" pitchFamily="2" charset="2"/>
                <a:buChar char="n"/>
              </a:pPr>
              <a:r>
                <a:rPr kumimoji="1" lang="zh-CN" altLang="en-US" sz="1500" b="1" dirty="0">
                  <a:solidFill>
                    <a:schemeClr val="lt1"/>
                  </a:solidFill>
                  <a:latin typeface="幼圆" panose="02010509060101010101" pitchFamily="49" charset="-122"/>
                  <a:ea typeface="幼圆" panose="02010509060101010101" pitchFamily="49" charset="-122"/>
                </a:rPr>
                <a:t>对职工安全意识淡薄、安全责任制不落实、管理不力、违规操作等问题监督不力。</a:t>
              </a:r>
              <a:endParaRPr kumimoji="1" lang="zh-CN" altLang="en-US" sz="1500" b="1" dirty="0">
                <a:solidFill>
                  <a:schemeClr val="lt1"/>
                </a:solidFill>
                <a:latin typeface="幼圆" panose="02010509060101010101" pitchFamily="49" charset="-122"/>
                <a:ea typeface="幼圆" panose="02010509060101010101" pitchFamily="49" charset="-122"/>
                <a:sym typeface="+mn-lt"/>
              </a:endParaRPr>
            </a:p>
          </p:txBody>
        </p:sp>
        <p:sp>
          <p:nvSpPr>
            <p:cNvPr id="12" name="Rounded Rectangle 9"/>
            <p:cNvSpPr/>
            <p:nvPr>
              <p:custDataLst>
                <p:tags r:id="rId7"/>
              </p:custDataLst>
            </p:nvPr>
          </p:nvSpPr>
          <p:spPr>
            <a:xfrm>
              <a:off x="3473893" y="1400504"/>
              <a:ext cx="2498511" cy="1322071"/>
            </a:xfrm>
            <a:prstGeom prst="roundRect">
              <a:avLst>
                <a:gd name="adj" fmla="val 10000"/>
              </a:avLst>
            </a:prstGeom>
            <a:solidFill>
              <a:srgbClr val="F09C2A"/>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solidFill>
                  <a:schemeClr val="lt1">
                    <a:hueOff val="0"/>
                    <a:satOff val="0"/>
                    <a:alphaOff val="0"/>
                  </a:schemeClr>
                </a:solidFill>
                <a:latin typeface="幼圆" panose="02010509060101010101" pitchFamily="49" charset="-122"/>
                <a:ea typeface="幼圆" panose="02010509060101010101" pitchFamily="49" charset="-122"/>
                <a:cs typeface="+mn-ea"/>
                <a:sym typeface="+mn-lt"/>
              </a:endParaRPr>
            </a:p>
          </p:txBody>
        </p:sp>
        <p:sp>
          <p:nvSpPr>
            <p:cNvPr id="13" name="Freeform 10"/>
            <p:cNvSpPr/>
            <p:nvPr>
              <p:custDataLst>
                <p:tags r:id="rId8"/>
              </p:custDataLst>
            </p:nvPr>
          </p:nvSpPr>
          <p:spPr>
            <a:xfrm>
              <a:off x="3473893" y="2973415"/>
              <a:ext cx="2498511" cy="3280773"/>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a:solidFill>
              <a:srgbClr val="686868">
                <a:alpha val="8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0" rIns="108000" bIns="443251"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376555" algn="ctr" defTabSz="2311400">
                <a:lnSpc>
                  <a:spcPct val="150000"/>
                </a:lnSpc>
                <a:spcBef>
                  <a:spcPct val="0"/>
                </a:spcBef>
                <a:spcAft>
                  <a:spcPct val="0"/>
                </a:spcAft>
                <a:buSzPct val="80000"/>
              </a:pPr>
              <a:r>
                <a:rPr kumimoji="1"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rPr>
                <a:t>对川钻</a:t>
              </a:r>
              <a:r>
                <a:rPr kumimoji="1" lang="en-US" altLang="zh-CN" b="1" dirty="0">
                  <a:solidFill>
                    <a:schemeClr val="lt1"/>
                  </a:solidFill>
                  <a:latin typeface="幼圆" panose="02010509060101010101" pitchFamily="49" charset="-122"/>
                  <a:ea typeface="幼圆" panose="02010509060101010101" pitchFamily="49" charset="-122"/>
                  <a:cs typeface="幼圆" panose="02010509060101010101" pitchFamily="49" charset="-122"/>
                </a:rPr>
                <a:t>12</a:t>
              </a:r>
              <a:r>
                <a:rPr kumimoji="1"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rPr>
                <a:t>队存在的管理不力、安全生产责任制不落实、违规操作、职工安全教育不到位等问题监督检查不力。</a:t>
              </a:r>
              <a:endParaRPr kumimoji="1"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4" name="Rounded Rectangle 11"/>
            <p:cNvSpPr/>
            <p:nvPr>
              <p:custDataLst>
                <p:tags r:id="rId9"/>
              </p:custDataLst>
            </p:nvPr>
          </p:nvSpPr>
          <p:spPr>
            <a:xfrm>
              <a:off x="6222255" y="1400504"/>
              <a:ext cx="2498511" cy="1322071"/>
            </a:xfrm>
            <a:prstGeom prst="roundRect">
              <a:avLst>
                <a:gd name="adj" fmla="val 10000"/>
              </a:avLst>
            </a:prstGeom>
            <a:solidFill>
              <a:srgbClr val="189A8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solidFill>
                  <a:schemeClr val="lt1">
                    <a:hueOff val="0"/>
                    <a:satOff val="0"/>
                    <a:alphaOff val="0"/>
                  </a:schemeClr>
                </a:solidFill>
                <a:latin typeface="幼圆" panose="02010509060101010101" pitchFamily="49" charset="-122"/>
                <a:ea typeface="幼圆" panose="02010509060101010101" pitchFamily="49" charset="-122"/>
                <a:cs typeface="+mn-ea"/>
                <a:sym typeface="+mn-lt"/>
              </a:endParaRPr>
            </a:p>
          </p:txBody>
        </p:sp>
        <p:sp>
          <p:nvSpPr>
            <p:cNvPr id="15" name="Freeform 12"/>
            <p:cNvSpPr/>
            <p:nvPr>
              <p:custDataLst>
                <p:tags r:id="rId10"/>
              </p:custDataLst>
            </p:nvPr>
          </p:nvSpPr>
          <p:spPr>
            <a:xfrm>
              <a:off x="6222255" y="2973416"/>
              <a:ext cx="2498513" cy="3280771"/>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a:solidFill>
              <a:srgbClr val="686868">
                <a:alpha val="8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36000" rIns="108000" bIns="0"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376555" defTabSz="2311400">
                <a:lnSpc>
                  <a:spcPct val="150000"/>
                </a:lnSpc>
                <a:spcBef>
                  <a:spcPct val="0"/>
                </a:spcBef>
                <a:spcAft>
                  <a:spcPct val="0"/>
                </a:spcAft>
                <a:buClr>
                  <a:srgbClr val="D24132"/>
                </a:buClr>
                <a:buSzPct val="80000"/>
                <a:buFont typeface="Wingdings" panose="05000000000000000000" pitchFamily="2" charset="2"/>
                <a:buChar char="n"/>
              </a:pPr>
              <a:r>
                <a:rPr kumimoji="1" lang="zh-CN" altLang="en-US" sz="1200" b="1" dirty="0">
                  <a:solidFill>
                    <a:schemeClr val="lt1"/>
                  </a:solidFill>
                  <a:latin typeface="幼圆" panose="02010509060101010101" pitchFamily="49" charset="-122"/>
                  <a:ea typeface="幼圆" panose="02010509060101010101" pitchFamily="49" charset="-122"/>
                  <a:cs typeface="幼圆" panose="02010509060101010101" pitchFamily="49" charset="-122"/>
                </a:rPr>
                <a:t>对川钻</a:t>
              </a:r>
              <a:r>
                <a:rPr kumimoji="1" lang="en-US" altLang="zh-CN" sz="1200" b="1" dirty="0">
                  <a:solidFill>
                    <a:schemeClr val="lt1"/>
                  </a:solidFill>
                  <a:latin typeface="幼圆" panose="02010509060101010101" pitchFamily="49" charset="-122"/>
                  <a:ea typeface="幼圆" panose="02010509060101010101" pitchFamily="49" charset="-122"/>
                  <a:cs typeface="幼圆" panose="02010509060101010101" pitchFamily="49" charset="-122"/>
                </a:rPr>
                <a:t>12</a:t>
              </a:r>
              <a:r>
                <a:rPr kumimoji="1" lang="zh-CN" altLang="en-US" sz="1200" b="1" dirty="0">
                  <a:solidFill>
                    <a:schemeClr val="lt1"/>
                  </a:solidFill>
                  <a:latin typeface="幼圆" panose="02010509060101010101" pitchFamily="49" charset="-122"/>
                  <a:ea typeface="幼圆" panose="02010509060101010101" pitchFamily="49" charset="-122"/>
                  <a:cs typeface="幼圆" panose="02010509060101010101" pitchFamily="49" charset="-122"/>
                </a:rPr>
                <a:t>队存在的安全生产责任制不落实、管理不力等问题失察；</a:t>
              </a:r>
              <a:endParaRPr kumimoji="1" lang="en-US" altLang="zh-CN" sz="12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a:p>
              <a:pPr indent="-376555" defTabSz="2311400">
                <a:lnSpc>
                  <a:spcPct val="150000"/>
                </a:lnSpc>
                <a:spcBef>
                  <a:spcPct val="0"/>
                </a:spcBef>
                <a:spcAft>
                  <a:spcPct val="0"/>
                </a:spcAft>
                <a:buClr>
                  <a:srgbClr val="D24132"/>
                </a:buClr>
                <a:buSzPct val="80000"/>
                <a:buFont typeface="Wingdings" panose="05000000000000000000" pitchFamily="2" charset="2"/>
                <a:buChar char="n"/>
              </a:pPr>
              <a:r>
                <a:rPr kumimoji="1" lang="zh-CN" altLang="en-US" sz="1200" b="1" dirty="0">
                  <a:solidFill>
                    <a:schemeClr val="lt1"/>
                  </a:solidFill>
                  <a:latin typeface="幼圆" panose="02010509060101010101" pitchFamily="49" charset="-122"/>
                  <a:ea typeface="幼圆" panose="02010509060101010101" pitchFamily="49" charset="-122"/>
                  <a:cs typeface="幼圆" panose="02010509060101010101" pitchFamily="49" charset="-122"/>
                </a:rPr>
                <a:t>在是否应该采取放喷点火措施问题上，未尽快给出作出明确指令；</a:t>
              </a:r>
              <a:endParaRPr kumimoji="1" lang="en-US" altLang="zh-CN" sz="12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a:p>
              <a:pPr indent="-376555" defTabSz="2311400">
                <a:lnSpc>
                  <a:spcPct val="150000"/>
                </a:lnSpc>
                <a:spcBef>
                  <a:spcPct val="0"/>
                </a:spcBef>
                <a:spcAft>
                  <a:spcPct val="0"/>
                </a:spcAft>
                <a:buClr>
                  <a:srgbClr val="D24132"/>
                </a:buClr>
                <a:buSzPct val="80000"/>
                <a:buFont typeface="Wingdings" panose="05000000000000000000" pitchFamily="2" charset="2"/>
                <a:buChar char="n"/>
              </a:pPr>
              <a:r>
                <a:rPr kumimoji="1" lang="zh-CN" altLang="en-US" sz="1200" b="1" dirty="0">
                  <a:solidFill>
                    <a:schemeClr val="lt1"/>
                  </a:solidFill>
                  <a:latin typeface="幼圆" panose="02010509060101010101" pitchFamily="49" charset="-122"/>
                  <a:ea typeface="幼圆" panose="02010509060101010101" pitchFamily="49" charset="-122"/>
                  <a:cs typeface="幼圆" panose="02010509060101010101" pitchFamily="49" charset="-122"/>
                </a:rPr>
                <a:t>到达现场后，未按照有关规定安排专人监视井口喷势情况、检测井场有害气体浓度，未按要求组织制定有效的应急预案。</a:t>
              </a:r>
              <a:endParaRPr kumimoji="1" lang="zh-CN" altLang="en-US" sz="12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7" name="Round Same Side Corner Rectangle 24"/>
            <p:cNvSpPr/>
            <p:nvPr>
              <p:custDataLst>
                <p:tags r:id="rId11"/>
              </p:custDataLst>
            </p:nvPr>
          </p:nvSpPr>
          <p:spPr>
            <a:xfrm flipV="1">
              <a:off x="722872" y="5163669"/>
              <a:ext cx="2498511" cy="1090519"/>
            </a:xfrm>
            <a:prstGeom prst="round2SameRect">
              <a:avLst/>
            </a:prstGeom>
            <a:solidFill>
              <a:srgbClr val="D2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a:solidFill>
                  <a:schemeClr val="lt1"/>
                </a:solidFill>
                <a:latin typeface="幼圆" panose="02010509060101010101" pitchFamily="49" charset="-122"/>
                <a:ea typeface="幼圆" panose="02010509060101010101" pitchFamily="49" charset="-122"/>
                <a:cs typeface="+mn-ea"/>
                <a:sym typeface="+mn-lt"/>
              </a:endParaRPr>
            </a:p>
          </p:txBody>
        </p:sp>
        <p:sp>
          <p:nvSpPr>
            <p:cNvPr id="18" name="Round Same Side Corner Rectangle 25"/>
            <p:cNvSpPr/>
            <p:nvPr>
              <p:custDataLst>
                <p:tags r:id="rId12"/>
              </p:custDataLst>
            </p:nvPr>
          </p:nvSpPr>
          <p:spPr>
            <a:xfrm flipV="1">
              <a:off x="3467431" y="5163669"/>
              <a:ext cx="2498511" cy="1090519"/>
            </a:xfrm>
            <a:prstGeom prst="round2Same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a:solidFill>
                  <a:schemeClr val="lt1"/>
                </a:solidFill>
                <a:latin typeface="幼圆" panose="02010509060101010101" pitchFamily="49" charset="-122"/>
                <a:ea typeface="幼圆" panose="02010509060101010101" pitchFamily="49" charset="-122"/>
                <a:cs typeface="+mn-ea"/>
                <a:sym typeface="+mn-lt"/>
              </a:endParaRPr>
            </a:p>
          </p:txBody>
        </p:sp>
        <p:sp>
          <p:nvSpPr>
            <p:cNvPr id="19" name="Round Same Side Corner Rectangle 26"/>
            <p:cNvSpPr/>
            <p:nvPr>
              <p:custDataLst>
                <p:tags r:id="rId13"/>
              </p:custDataLst>
            </p:nvPr>
          </p:nvSpPr>
          <p:spPr>
            <a:xfrm flipV="1">
              <a:off x="6222255" y="5163668"/>
              <a:ext cx="2498511" cy="1090519"/>
            </a:xfrm>
            <a:prstGeom prst="round2Same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a:solidFill>
                  <a:schemeClr val="lt1"/>
                </a:solidFill>
                <a:latin typeface="幼圆" panose="02010509060101010101" pitchFamily="49" charset="-122"/>
                <a:ea typeface="幼圆" panose="02010509060101010101" pitchFamily="49" charset="-122"/>
                <a:cs typeface="+mn-ea"/>
                <a:sym typeface="+mn-lt"/>
              </a:endParaRPr>
            </a:p>
          </p:txBody>
        </p:sp>
        <p:sp>
          <p:nvSpPr>
            <p:cNvPr id="20" name="TextBox 20"/>
            <p:cNvSpPr txBox="1"/>
            <p:nvPr>
              <p:custDataLst>
                <p:tags r:id="rId14"/>
              </p:custDataLst>
            </p:nvPr>
          </p:nvSpPr>
          <p:spPr>
            <a:xfrm>
              <a:off x="3944085" y="2105337"/>
              <a:ext cx="1558126" cy="5835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3200" b="1" dirty="0">
                  <a:solidFill>
                    <a:schemeClr val="lt1"/>
                  </a:solidFill>
                  <a:latin typeface="幼圆" panose="02010509060101010101" pitchFamily="49" charset="-122"/>
                  <a:ea typeface="幼圆" panose="02010509060101010101" pitchFamily="49" charset="-122"/>
                </a:rPr>
                <a:t>党委书记</a:t>
              </a:r>
              <a:endParaRPr kumimoji="1" lang="zh-CN" altLang="en-US" sz="3200" b="1" dirty="0">
                <a:solidFill>
                  <a:schemeClr val="lt1"/>
                </a:solidFill>
                <a:latin typeface="幼圆" panose="02010509060101010101" pitchFamily="49" charset="-122"/>
                <a:ea typeface="幼圆" panose="02010509060101010101" pitchFamily="49" charset="-122"/>
                <a:sym typeface="+mn-lt"/>
              </a:endParaRPr>
            </a:p>
          </p:txBody>
        </p:sp>
        <p:sp>
          <p:nvSpPr>
            <p:cNvPr id="21" name="TextBox 21"/>
            <p:cNvSpPr txBox="1"/>
            <p:nvPr>
              <p:custDataLst>
                <p:tags r:id="rId15"/>
              </p:custDataLst>
            </p:nvPr>
          </p:nvSpPr>
          <p:spPr>
            <a:xfrm>
              <a:off x="6166171" y="2105337"/>
              <a:ext cx="2610679" cy="52197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800" b="1" dirty="0">
                  <a:solidFill>
                    <a:schemeClr val="lt1"/>
                  </a:solidFill>
                  <a:latin typeface="幼圆" panose="02010509060101010101" pitchFamily="49" charset="-122"/>
                  <a:ea typeface="幼圆" panose="02010509060101010101" pitchFamily="49" charset="-122"/>
                </a:rPr>
                <a:t>经理、党委副书记</a:t>
              </a:r>
              <a:endParaRPr kumimoji="1" lang="zh-CN" altLang="en-US" sz="2800" b="1" dirty="0">
                <a:solidFill>
                  <a:schemeClr val="lt1"/>
                </a:solidFill>
                <a:latin typeface="幼圆" panose="02010509060101010101" pitchFamily="49" charset="-122"/>
                <a:ea typeface="幼圆" panose="02010509060101010101" pitchFamily="49" charset="-122"/>
                <a:sym typeface="+mn-lt"/>
              </a:endParaRPr>
            </a:p>
          </p:txBody>
        </p:sp>
        <p:sp>
          <p:nvSpPr>
            <p:cNvPr id="23" name="TextBox 23"/>
            <p:cNvSpPr txBox="1"/>
            <p:nvPr>
              <p:custDataLst>
                <p:tags r:id="rId16"/>
              </p:custDataLst>
            </p:nvPr>
          </p:nvSpPr>
          <p:spPr>
            <a:xfrm>
              <a:off x="669448" y="2105337"/>
              <a:ext cx="2610679" cy="52197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800" b="1" dirty="0">
                  <a:solidFill>
                    <a:schemeClr val="lt1"/>
                  </a:solidFill>
                  <a:latin typeface="幼圆" panose="02010509060101010101" pitchFamily="49" charset="-122"/>
                  <a:ea typeface="幼圆" panose="02010509060101010101" pitchFamily="49" charset="-122"/>
                </a:rPr>
                <a:t>指导员、支部书记</a:t>
              </a:r>
              <a:endParaRPr kumimoji="1" lang="zh-CN" altLang="en-US" sz="2800" b="1" dirty="0">
                <a:solidFill>
                  <a:schemeClr val="lt1"/>
                </a:solidFill>
                <a:latin typeface="幼圆" panose="02010509060101010101" pitchFamily="49" charset="-122"/>
                <a:ea typeface="幼圆" panose="02010509060101010101" pitchFamily="49" charset="-122"/>
                <a:sym typeface="+mn-lt"/>
              </a:endParaRPr>
            </a:p>
          </p:txBody>
        </p:sp>
        <p:sp>
          <p:nvSpPr>
            <p:cNvPr id="24" name="TextBox 28"/>
            <p:cNvSpPr txBox="1"/>
            <p:nvPr>
              <p:custDataLst>
                <p:tags r:id="rId17"/>
              </p:custDataLst>
            </p:nvPr>
          </p:nvSpPr>
          <p:spPr>
            <a:xfrm>
              <a:off x="722872" y="5163667"/>
              <a:ext cx="2494708" cy="11068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200" b="1" dirty="0">
                  <a:solidFill>
                    <a:schemeClr val="lt1"/>
                  </a:solidFill>
                  <a:latin typeface="幼圆" panose="02010509060101010101" pitchFamily="49" charset="-122"/>
                  <a:ea typeface="幼圆" panose="02010509060101010101" pitchFamily="49" charset="-122"/>
                </a:rPr>
                <a:t>负有主要领导责任，行政撤职、撤销党内职务。</a:t>
              </a:r>
              <a:endParaRPr kumimoji="1" lang="zh-CN" altLang="en-US" sz="2200" b="1" dirty="0">
                <a:solidFill>
                  <a:schemeClr val="lt1"/>
                </a:solidFill>
                <a:latin typeface="幼圆" panose="02010509060101010101" pitchFamily="49" charset="-122"/>
                <a:ea typeface="幼圆" panose="02010509060101010101" pitchFamily="49" charset="-122"/>
                <a:sym typeface="+mn-lt"/>
              </a:endParaRPr>
            </a:p>
          </p:txBody>
        </p:sp>
        <p:sp>
          <p:nvSpPr>
            <p:cNvPr id="25" name="TextBox 28"/>
            <p:cNvSpPr txBox="1"/>
            <p:nvPr>
              <p:custDataLst>
                <p:tags r:id="rId18"/>
              </p:custDataLst>
            </p:nvPr>
          </p:nvSpPr>
          <p:spPr>
            <a:xfrm>
              <a:off x="3467427" y="5163667"/>
              <a:ext cx="2504977" cy="11068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200" b="1" dirty="0">
                  <a:solidFill>
                    <a:schemeClr val="lt1"/>
                  </a:solidFill>
                  <a:latin typeface="幼圆" panose="02010509060101010101" pitchFamily="49" charset="-122"/>
                  <a:ea typeface="幼圆" panose="02010509060101010101" pitchFamily="49" charset="-122"/>
                </a:rPr>
                <a:t>对事故的发生负有重要领导责任，给予党内严重警告。</a:t>
              </a:r>
              <a:endParaRPr kumimoji="1" lang="zh-CN" altLang="en-US" sz="2200" b="1" dirty="0">
                <a:solidFill>
                  <a:schemeClr val="lt1"/>
                </a:solidFill>
                <a:latin typeface="幼圆" panose="02010509060101010101" pitchFamily="49" charset="-122"/>
                <a:ea typeface="幼圆" panose="02010509060101010101" pitchFamily="49" charset="-122"/>
                <a:sym typeface="+mn-lt"/>
              </a:endParaRPr>
            </a:p>
          </p:txBody>
        </p:sp>
        <p:sp>
          <p:nvSpPr>
            <p:cNvPr id="26" name="TextBox 28"/>
            <p:cNvSpPr txBox="1"/>
            <p:nvPr>
              <p:custDataLst>
                <p:tags r:id="rId19"/>
              </p:custDataLst>
            </p:nvPr>
          </p:nvSpPr>
          <p:spPr>
            <a:xfrm>
              <a:off x="6209334" y="5163667"/>
              <a:ext cx="2511432" cy="829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400" b="1" dirty="0">
                  <a:solidFill>
                    <a:schemeClr val="lt1"/>
                  </a:solidFill>
                  <a:latin typeface="幼圆" panose="02010509060101010101" pitchFamily="49" charset="-122"/>
                  <a:ea typeface="幼圆" panose="02010509060101010101" pitchFamily="49" charset="-122"/>
                </a:rPr>
                <a:t>负有主要责任，依法逮捕。</a:t>
              </a:r>
              <a:endParaRPr kumimoji="1" lang="zh-CN" altLang="en-US" sz="2400" b="1" dirty="0">
                <a:solidFill>
                  <a:schemeClr val="lt1"/>
                </a:solidFill>
                <a:latin typeface="幼圆" panose="02010509060101010101" pitchFamily="49" charset="-122"/>
                <a:ea typeface="幼圆" panose="02010509060101010101" pitchFamily="49" charset="-122"/>
                <a:sym typeface="+mn-lt"/>
              </a:endParaRPr>
            </a:p>
          </p:txBody>
        </p:sp>
        <p:sp>
          <p:nvSpPr>
            <p:cNvPr id="27" name="KSO_Shape"/>
            <p:cNvSpPr/>
            <p:nvPr>
              <p:custDataLst>
                <p:tags r:id="rId20"/>
              </p:custDataLst>
            </p:nvPr>
          </p:nvSpPr>
          <p:spPr bwMode="auto">
            <a:xfrm>
              <a:off x="1752742" y="1546485"/>
              <a:ext cx="444082" cy="491604"/>
            </a:xfrm>
            <a:custGeom>
              <a:avLst/>
              <a:gdLst/>
              <a:ahLst/>
              <a:cxnLst/>
              <a:rect l="0" t="0" r="r" b="b"/>
              <a:pathLst>
                <a:path w="1647825" h="1824038">
                  <a:moveTo>
                    <a:pt x="984667" y="1001712"/>
                  </a:moveTo>
                  <a:lnTo>
                    <a:pt x="990761" y="1001712"/>
                  </a:lnTo>
                  <a:lnTo>
                    <a:pt x="1530189" y="1001712"/>
                  </a:lnTo>
                  <a:lnTo>
                    <a:pt x="1536548" y="1001712"/>
                  </a:lnTo>
                  <a:lnTo>
                    <a:pt x="1542377" y="1002243"/>
                  </a:lnTo>
                  <a:lnTo>
                    <a:pt x="1548206" y="1003040"/>
                  </a:lnTo>
                  <a:lnTo>
                    <a:pt x="1554034" y="1004102"/>
                  </a:lnTo>
                  <a:lnTo>
                    <a:pt x="1559598" y="1005429"/>
                  </a:lnTo>
                  <a:lnTo>
                    <a:pt x="1565427" y="1006757"/>
                  </a:lnTo>
                  <a:lnTo>
                    <a:pt x="1570726" y="1008615"/>
                  </a:lnTo>
                  <a:lnTo>
                    <a:pt x="1576025" y="1010739"/>
                  </a:lnTo>
                  <a:lnTo>
                    <a:pt x="1581059" y="1013129"/>
                  </a:lnTo>
                  <a:lnTo>
                    <a:pt x="1586358" y="1015518"/>
                  </a:lnTo>
                  <a:lnTo>
                    <a:pt x="1591392" y="1018439"/>
                  </a:lnTo>
                  <a:lnTo>
                    <a:pt x="1596161" y="1021359"/>
                  </a:lnTo>
                  <a:lnTo>
                    <a:pt x="1600665" y="1024545"/>
                  </a:lnTo>
                  <a:lnTo>
                    <a:pt x="1604904" y="1027997"/>
                  </a:lnTo>
                  <a:lnTo>
                    <a:pt x="1609143" y="1031713"/>
                  </a:lnTo>
                  <a:lnTo>
                    <a:pt x="1613382" y="1035430"/>
                  </a:lnTo>
                  <a:lnTo>
                    <a:pt x="1617356" y="1039413"/>
                  </a:lnTo>
                  <a:lnTo>
                    <a:pt x="1621065" y="1043661"/>
                  </a:lnTo>
                  <a:lnTo>
                    <a:pt x="1624510" y="1048174"/>
                  </a:lnTo>
                  <a:lnTo>
                    <a:pt x="1627689" y="1052422"/>
                  </a:lnTo>
                  <a:lnTo>
                    <a:pt x="1630869" y="1057201"/>
                  </a:lnTo>
                  <a:lnTo>
                    <a:pt x="1633518" y="1061980"/>
                  </a:lnTo>
                  <a:lnTo>
                    <a:pt x="1636167" y="1066759"/>
                  </a:lnTo>
                  <a:lnTo>
                    <a:pt x="1638552" y="1071804"/>
                  </a:lnTo>
                  <a:lnTo>
                    <a:pt x="1640671" y="1077379"/>
                  </a:lnTo>
                  <a:lnTo>
                    <a:pt x="1642526" y="1082689"/>
                  </a:lnTo>
                  <a:lnTo>
                    <a:pt x="1644116" y="1087999"/>
                  </a:lnTo>
                  <a:lnTo>
                    <a:pt x="1645441" y="1093840"/>
                  </a:lnTo>
                  <a:lnTo>
                    <a:pt x="1646500" y="1099416"/>
                  </a:lnTo>
                  <a:lnTo>
                    <a:pt x="1647295" y="1104991"/>
                  </a:lnTo>
                  <a:lnTo>
                    <a:pt x="1647560" y="1111098"/>
                  </a:lnTo>
                  <a:lnTo>
                    <a:pt x="1647825" y="1116673"/>
                  </a:lnTo>
                  <a:lnTo>
                    <a:pt x="1647560" y="1122780"/>
                  </a:lnTo>
                  <a:lnTo>
                    <a:pt x="1647295" y="1128621"/>
                  </a:lnTo>
                  <a:lnTo>
                    <a:pt x="1646500" y="1134196"/>
                  </a:lnTo>
                  <a:lnTo>
                    <a:pt x="1645441" y="1140037"/>
                  </a:lnTo>
                  <a:lnTo>
                    <a:pt x="1644116" y="1145613"/>
                  </a:lnTo>
                  <a:lnTo>
                    <a:pt x="1642526" y="1150923"/>
                  </a:lnTo>
                  <a:lnTo>
                    <a:pt x="1640671" y="1156498"/>
                  </a:lnTo>
                  <a:lnTo>
                    <a:pt x="1638552" y="1161543"/>
                  </a:lnTo>
                  <a:lnTo>
                    <a:pt x="1636167" y="1166587"/>
                  </a:lnTo>
                  <a:lnTo>
                    <a:pt x="1633518" y="1171632"/>
                  </a:lnTo>
                  <a:lnTo>
                    <a:pt x="1630869" y="1176411"/>
                  </a:lnTo>
                  <a:lnTo>
                    <a:pt x="1627689" y="1181190"/>
                  </a:lnTo>
                  <a:lnTo>
                    <a:pt x="1624510" y="1185703"/>
                  </a:lnTo>
                  <a:lnTo>
                    <a:pt x="1621065" y="1189951"/>
                  </a:lnTo>
                  <a:lnTo>
                    <a:pt x="1617356" y="1193934"/>
                  </a:lnTo>
                  <a:lnTo>
                    <a:pt x="1613382" y="1198182"/>
                  </a:lnTo>
                  <a:lnTo>
                    <a:pt x="1609143" y="1201899"/>
                  </a:lnTo>
                  <a:lnTo>
                    <a:pt x="1604904" y="1205616"/>
                  </a:lnTo>
                  <a:lnTo>
                    <a:pt x="1600665" y="1209067"/>
                  </a:lnTo>
                  <a:lnTo>
                    <a:pt x="1596161" y="1212253"/>
                  </a:lnTo>
                  <a:lnTo>
                    <a:pt x="1591392" y="1215174"/>
                  </a:lnTo>
                  <a:lnTo>
                    <a:pt x="1586358" y="1217829"/>
                  </a:lnTo>
                  <a:lnTo>
                    <a:pt x="1581059" y="1220484"/>
                  </a:lnTo>
                  <a:lnTo>
                    <a:pt x="1576025" y="1222608"/>
                  </a:lnTo>
                  <a:lnTo>
                    <a:pt x="1570726" y="1224732"/>
                  </a:lnTo>
                  <a:lnTo>
                    <a:pt x="1565427" y="1226590"/>
                  </a:lnTo>
                  <a:lnTo>
                    <a:pt x="1559598" y="1228183"/>
                  </a:lnTo>
                  <a:lnTo>
                    <a:pt x="1554034" y="1229511"/>
                  </a:lnTo>
                  <a:lnTo>
                    <a:pt x="1548206" y="1230573"/>
                  </a:lnTo>
                  <a:lnTo>
                    <a:pt x="1542377" y="1231369"/>
                  </a:lnTo>
                  <a:lnTo>
                    <a:pt x="1536548" y="1231635"/>
                  </a:lnTo>
                  <a:lnTo>
                    <a:pt x="1530189" y="1231900"/>
                  </a:lnTo>
                  <a:lnTo>
                    <a:pt x="990761" y="1231900"/>
                  </a:lnTo>
                  <a:lnTo>
                    <a:pt x="984667" y="1231635"/>
                  </a:lnTo>
                  <a:lnTo>
                    <a:pt x="978838" y="1231369"/>
                  </a:lnTo>
                  <a:lnTo>
                    <a:pt x="972745" y="1230573"/>
                  </a:lnTo>
                  <a:lnTo>
                    <a:pt x="967181" y="1229511"/>
                  </a:lnTo>
                  <a:lnTo>
                    <a:pt x="961352" y="1228183"/>
                  </a:lnTo>
                  <a:lnTo>
                    <a:pt x="955788" y="1226590"/>
                  </a:lnTo>
                  <a:lnTo>
                    <a:pt x="950489" y="1224732"/>
                  </a:lnTo>
                  <a:lnTo>
                    <a:pt x="944925" y="1222608"/>
                  </a:lnTo>
                  <a:lnTo>
                    <a:pt x="939627" y="1220484"/>
                  </a:lnTo>
                  <a:lnTo>
                    <a:pt x="934593" y="1217829"/>
                  </a:lnTo>
                  <a:lnTo>
                    <a:pt x="929824" y="1215174"/>
                  </a:lnTo>
                  <a:lnTo>
                    <a:pt x="925055" y="1212253"/>
                  </a:lnTo>
                  <a:lnTo>
                    <a:pt x="920286" y="1209067"/>
                  </a:lnTo>
                  <a:lnTo>
                    <a:pt x="915781" y="1205616"/>
                  </a:lnTo>
                  <a:lnTo>
                    <a:pt x="911542" y="1201899"/>
                  </a:lnTo>
                  <a:lnTo>
                    <a:pt x="907568" y="1198182"/>
                  </a:lnTo>
                  <a:lnTo>
                    <a:pt x="903594" y="1193934"/>
                  </a:lnTo>
                  <a:lnTo>
                    <a:pt x="900150" y="1189951"/>
                  </a:lnTo>
                  <a:lnTo>
                    <a:pt x="896440" y="1185703"/>
                  </a:lnTo>
                  <a:lnTo>
                    <a:pt x="893261" y="1181190"/>
                  </a:lnTo>
                  <a:lnTo>
                    <a:pt x="890347" y="1176411"/>
                  </a:lnTo>
                  <a:lnTo>
                    <a:pt x="887167" y="1171632"/>
                  </a:lnTo>
                  <a:lnTo>
                    <a:pt x="884783" y="1166587"/>
                  </a:lnTo>
                  <a:lnTo>
                    <a:pt x="882398" y="1161543"/>
                  </a:lnTo>
                  <a:lnTo>
                    <a:pt x="880279" y="1156498"/>
                  </a:lnTo>
                  <a:lnTo>
                    <a:pt x="878689" y="1150923"/>
                  </a:lnTo>
                  <a:lnTo>
                    <a:pt x="876834" y="1145613"/>
                  </a:lnTo>
                  <a:lnTo>
                    <a:pt x="875510" y="1140037"/>
                  </a:lnTo>
                  <a:lnTo>
                    <a:pt x="874450" y="1134196"/>
                  </a:lnTo>
                  <a:lnTo>
                    <a:pt x="873920" y="1128621"/>
                  </a:lnTo>
                  <a:lnTo>
                    <a:pt x="873125" y="1122780"/>
                  </a:lnTo>
                  <a:lnTo>
                    <a:pt x="873125" y="1116673"/>
                  </a:lnTo>
                  <a:lnTo>
                    <a:pt x="873125" y="1111098"/>
                  </a:lnTo>
                  <a:lnTo>
                    <a:pt x="873920" y="1104991"/>
                  </a:lnTo>
                  <a:lnTo>
                    <a:pt x="874450" y="1099416"/>
                  </a:lnTo>
                  <a:lnTo>
                    <a:pt x="875510" y="1093840"/>
                  </a:lnTo>
                  <a:lnTo>
                    <a:pt x="876834" y="1087999"/>
                  </a:lnTo>
                  <a:lnTo>
                    <a:pt x="878689" y="1082689"/>
                  </a:lnTo>
                  <a:lnTo>
                    <a:pt x="880279" y="1077379"/>
                  </a:lnTo>
                  <a:lnTo>
                    <a:pt x="882398" y="1071804"/>
                  </a:lnTo>
                  <a:lnTo>
                    <a:pt x="884783" y="1066759"/>
                  </a:lnTo>
                  <a:lnTo>
                    <a:pt x="887167" y="1061980"/>
                  </a:lnTo>
                  <a:lnTo>
                    <a:pt x="890347" y="1057201"/>
                  </a:lnTo>
                  <a:lnTo>
                    <a:pt x="893261" y="1052422"/>
                  </a:lnTo>
                  <a:lnTo>
                    <a:pt x="896440" y="1048174"/>
                  </a:lnTo>
                  <a:lnTo>
                    <a:pt x="900150" y="1043661"/>
                  </a:lnTo>
                  <a:lnTo>
                    <a:pt x="903594" y="1039413"/>
                  </a:lnTo>
                  <a:lnTo>
                    <a:pt x="907568" y="1035430"/>
                  </a:lnTo>
                  <a:lnTo>
                    <a:pt x="911542" y="1031713"/>
                  </a:lnTo>
                  <a:lnTo>
                    <a:pt x="915781" y="1027997"/>
                  </a:lnTo>
                  <a:lnTo>
                    <a:pt x="920286" y="1024545"/>
                  </a:lnTo>
                  <a:lnTo>
                    <a:pt x="925055" y="1021359"/>
                  </a:lnTo>
                  <a:lnTo>
                    <a:pt x="929824" y="1018439"/>
                  </a:lnTo>
                  <a:lnTo>
                    <a:pt x="934593" y="1015518"/>
                  </a:lnTo>
                  <a:lnTo>
                    <a:pt x="939627" y="1013129"/>
                  </a:lnTo>
                  <a:lnTo>
                    <a:pt x="944925" y="1010739"/>
                  </a:lnTo>
                  <a:lnTo>
                    <a:pt x="950489" y="1008615"/>
                  </a:lnTo>
                  <a:lnTo>
                    <a:pt x="955788" y="1006757"/>
                  </a:lnTo>
                  <a:lnTo>
                    <a:pt x="961352" y="1005429"/>
                  </a:lnTo>
                  <a:lnTo>
                    <a:pt x="967181" y="1004102"/>
                  </a:lnTo>
                  <a:lnTo>
                    <a:pt x="972745" y="1003040"/>
                  </a:lnTo>
                  <a:lnTo>
                    <a:pt x="978838" y="1002243"/>
                  </a:lnTo>
                  <a:lnTo>
                    <a:pt x="984667" y="1001712"/>
                  </a:lnTo>
                  <a:close/>
                  <a:moveTo>
                    <a:pt x="710407" y="800017"/>
                  </a:moveTo>
                  <a:lnTo>
                    <a:pt x="719935" y="800017"/>
                  </a:lnTo>
                  <a:lnTo>
                    <a:pt x="729729" y="800281"/>
                  </a:lnTo>
                  <a:lnTo>
                    <a:pt x="739522" y="800810"/>
                  </a:lnTo>
                  <a:lnTo>
                    <a:pt x="749050" y="801604"/>
                  </a:lnTo>
                  <a:lnTo>
                    <a:pt x="768637" y="803190"/>
                  </a:lnTo>
                  <a:lnTo>
                    <a:pt x="787694" y="805571"/>
                  </a:lnTo>
                  <a:lnTo>
                    <a:pt x="806222" y="809009"/>
                  </a:lnTo>
                  <a:lnTo>
                    <a:pt x="825014" y="812711"/>
                  </a:lnTo>
                  <a:lnTo>
                    <a:pt x="843806" y="817207"/>
                  </a:lnTo>
                  <a:lnTo>
                    <a:pt x="862070" y="822232"/>
                  </a:lnTo>
                  <a:lnTo>
                    <a:pt x="880333" y="828315"/>
                  </a:lnTo>
                  <a:lnTo>
                    <a:pt x="898331" y="834398"/>
                  </a:lnTo>
                  <a:lnTo>
                    <a:pt x="916329" y="841538"/>
                  </a:lnTo>
                  <a:lnTo>
                    <a:pt x="934063" y="849472"/>
                  </a:lnTo>
                  <a:lnTo>
                    <a:pt x="951532" y="857671"/>
                  </a:lnTo>
                  <a:lnTo>
                    <a:pt x="968736" y="866663"/>
                  </a:lnTo>
                  <a:lnTo>
                    <a:pt x="985941" y="875919"/>
                  </a:lnTo>
                  <a:lnTo>
                    <a:pt x="1002351" y="885969"/>
                  </a:lnTo>
                  <a:lnTo>
                    <a:pt x="973236" y="888349"/>
                  </a:lnTo>
                  <a:lnTo>
                    <a:pt x="959208" y="889672"/>
                  </a:lnTo>
                  <a:lnTo>
                    <a:pt x="946503" y="891258"/>
                  </a:lnTo>
                  <a:lnTo>
                    <a:pt x="934328" y="892845"/>
                  </a:lnTo>
                  <a:lnTo>
                    <a:pt x="923476" y="894167"/>
                  </a:lnTo>
                  <a:lnTo>
                    <a:pt x="913947" y="896019"/>
                  </a:lnTo>
                  <a:lnTo>
                    <a:pt x="906007" y="897870"/>
                  </a:lnTo>
                  <a:lnTo>
                    <a:pt x="898596" y="899986"/>
                  </a:lnTo>
                  <a:lnTo>
                    <a:pt x="890920" y="902630"/>
                  </a:lnTo>
                  <a:lnTo>
                    <a:pt x="883244" y="905540"/>
                  </a:lnTo>
                  <a:lnTo>
                    <a:pt x="875304" y="909242"/>
                  </a:lnTo>
                  <a:lnTo>
                    <a:pt x="867628" y="912945"/>
                  </a:lnTo>
                  <a:lnTo>
                    <a:pt x="859952" y="917176"/>
                  </a:lnTo>
                  <a:lnTo>
                    <a:pt x="851747" y="921937"/>
                  </a:lnTo>
                  <a:lnTo>
                    <a:pt x="844071" y="926962"/>
                  </a:lnTo>
                  <a:lnTo>
                    <a:pt x="836131" y="932251"/>
                  </a:lnTo>
                  <a:lnTo>
                    <a:pt x="828455" y="938334"/>
                  </a:lnTo>
                  <a:lnTo>
                    <a:pt x="820779" y="944416"/>
                  </a:lnTo>
                  <a:lnTo>
                    <a:pt x="813368" y="951028"/>
                  </a:lnTo>
                  <a:lnTo>
                    <a:pt x="805957" y="958169"/>
                  </a:lnTo>
                  <a:lnTo>
                    <a:pt x="798811" y="965574"/>
                  </a:lnTo>
                  <a:lnTo>
                    <a:pt x="791929" y="973244"/>
                  </a:lnTo>
                  <a:lnTo>
                    <a:pt x="785312" y="981442"/>
                  </a:lnTo>
                  <a:lnTo>
                    <a:pt x="778695" y="989641"/>
                  </a:lnTo>
                  <a:lnTo>
                    <a:pt x="772607" y="998368"/>
                  </a:lnTo>
                  <a:lnTo>
                    <a:pt x="766784" y="1007360"/>
                  </a:lnTo>
                  <a:lnTo>
                    <a:pt x="761490" y="1016881"/>
                  </a:lnTo>
                  <a:lnTo>
                    <a:pt x="756197" y="1026402"/>
                  </a:lnTo>
                  <a:lnTo>
                    <a:pt x="751432" y="1036451"/>
                  </a:lnTo>
                  <a:lnTo>
                    <a:pt x="747462" y="1046501"/>
                  </a:lnTo>
                  <a:lnTo>
                    <a:pt x="743492" y="1056815"/>
                  </a:lnTo>
                  <a:lnTo>
                    <a:pt x="740316" y="1067923"/>
                  </a:lnTo>
                  <a:lnTo>
                    <a:pt x="737140" y="1079031"/>
                  </a:lnTo>
                  <a:lnTo>
                    <a:pt x="735287" y="1090138"/>
                  </a:lnTo>
                  <a:lnTo>
                    <a:pt x="733434" y="1101775"/>
                  </a:lnTo>
                  <a:lnTo>
                    <a:pt x="732111" y="1113412"/>
                  </a:lnTo>
                  <a:lnTo>
                    <a:pt x="731846" y="1125577"/>
                  </a:lnTo>
                  <a:lnTo>
                    <a:pt x="731846" y="1137743"/>
                  </a:lnTo>
                  <a:lnTo>
                    <a:pt x="732905" y="1150173"/>
                  </a:lnTo>
                  <a:lnTo>
                    <a:pt x="734228" y="1162867"/>
                  </a:lnTo>
                  <a:lnTo>
                    <a:pt x="736346" y="1174768"/>
                  </a:lnTo>
                  <a:lnTo>
                    <a:pt x="738992" y="1186405"/>
                  </a:lnTo>
                  <a:lnTo>
                    <a:pt x="742433" y="1197513"/>
                  </a:lnTo>
                  <a:lnTo>
                    <a:pt x="745874" y="1208620"/>
                  </a:lnTo>
                  <a:lnTo>
                    <a:pt x="750109" y="1219199"/>
                  </a:lnTo>
                  <a:lnTo>
                    <a:pt x="754873" y="1229513"/>
                  </a:lnTo>
                  <a:lnTo>
                    <a:pt x="759902" y="1239299"/>
                  </a:lnTo>
                  <a:lnTo>
                    <a:pt x="765461" y="1248555"/>
                  </a:lnTo>
                  <a:lnTo>
                    <a:pt x="771548" y="1257547"/>
                  </a:lnTo>
                  <a:lnTo>
                    <a:pt x="778165" y="1266274"/>
                  </a:lnTo>
                  <a:lnTo>
                    <a:pt x="784782" y="1274473"/>
                  </a:lnTo>
                  <a:lnTo>
                    <a:pt x="791929" y="1282407"/>
                  </a:lnTo>
                  <a:lnTo>
                    <a:pt x="799605" y="1289812"/>
                  </a:lnTo>
                  <a:lnTo>
                    <a:pt x="807545" y="1296953"/>
                  </a:lnTo>
                  <a:lnTo>
                    <a:pt x="815485" y="1303829"/>
                  </a:lnTo>
                  <a:lnTo>
                    <a:pt x="824220" y="1309912"/>
                  </a:lnTo>
                  <a:lnTo>
                    <a:pt x="832690" y="1315994"/>
                  </a:lnTo>
                  <a:lnTo>
                    <a:pt x="841689" y="1321284"/>
                  </a:lnTo>
                  <a:lnTo>
                    <a:pt x="850953" y="1326573"/>
                  </a:lnTo>
                  <a:lnTo>
                    <a:pt x="860481" y="1331334"/>
                  </a:lnTo>
                  <a:lnTo>
                    <a:pt x="870010" y="1335565"/>
                  </a:lnTo>
                  <a:lnTo>
                    <a:pt x="879803" y="1339532"/>
                  </a:lnTo>
                  <a:lnTo>
                    <a:pt x="889861" y="1342970"/>
                  </a:lnTo>
                  <a:lnTo>
                    <a:pt x="899919" y="1346144"/>
                  </a:lnTo>
                  <a:lnTo>
                    <a:pt x="910242" y="1349053"/>
                  </a:lnTo>
                  <a:lnTo>
                    <a:pt x="920300" y="1350904"/>
                  </a:lnTo>
                  <a:lnTo>
                    <a:pt x="930622" y="1353020"/>
                  </a:lnTo>
                  <a:lnTo>
                    <a:pt x="941209" y="1354607"/>
                  </a:lnTo>
                  <a:lnTo>
                    <a:pt x="951797" y="1355400"/>
                  </a:lnTo>
                  <a:lnTo>
                    <a:pt x="962384" y="1356194"/>
                  </a:lnTo>
                  <a:lnTo>
                    <a:pt x="972707" y="1356458"/>
                  </a:lnTo>
                  <a:lnTo>
                    <a:pt x="1352790" y="1356458"/>
                  </a:lnTo>
                  <a:lnTo>
                    <a:pt x="1360466" y="1380260"/>
                  </a:lnTo>
                  <a:lnTo>
                    <a:pt x="1367877" y="1404327"/>
                  </a:lnTo>
                  <a:lnTo>
                    <a:pt x="1375023" y="1428658"/>
                  </a:lnTo>
                  <a:lnTo>
                    <a:pt x="1381640" y="1453253"/>
                  </a:lnTo>
                  <a:lnTo>
                    <a:pt x="1387728" y="1478378"/>
                  </a:lnTo>
                  <a:lnTo>
                    <a:pt x="1393286" y="1503502"/>
                  </a:lnTo>
                  <a:lnTo>
                    <a:pt x="1398315" y="1529156"/>
                  </a:lnTo>
                  <a:lnTo>
                    <a:pt x="1402815" y="1555074"/>
                  </a:lnTo>
                  <a:lnTo>
                    <a:pt x="1407049" y="1581256"/>
                  </a:lnTo>
                  <a:lnTo>
                    <a:pt x="1410490" y="1607703"/>
                  </a:lnTo>
                  <a:lnTo>
                    <a:pt x="1413667" y="1634414"/>
                  </a:lnTo>
                  <a:lnTo>
                    <a:pt x="1416313" y="1661126"/>
                  </a:lnTo>
                  <a:lnTo>
                    <a:pt x="1417901" y="1688366"/>
                  </a:lnTo>
                  <a:lnTo>
                    <a:pt x="1419490" y="1715606"/>
                  </a:lnTo>
                  <a:lnTo>
                    <a:pt x="1420284" y="1742846"/>
                  </a:lnTo>
                  <a:lnTo>
                    <a:pt x="1420813" y="1770880"/>
                  </a:lnTo>
                  <a:lnTo>
                    <a:pt x="1420284" y="1797327"/>
                  </a:lnTo>
                  <a:lnTo>
                    <a:pt x="1419490" y="1824038"/>
                  </a:lnTo>
                  <a:lnTo>
                    <a:pt x="1059" y="1824038"/>
                  </a:lnTo>
                  <a:lnTo>
                    <a:pt x="265" y="1797327"/>
                  </a:lnTo>
                  <a:lnTo>
                    <a:pt x="0" y="1770880"/>
                  </a:lnTo>
                  <a:lnTo>
                    <a:pt x="265" y="1745756"/>
                  </a:lnTo>
                  <a:lnTo>
                    <a:pt x="794" y="1720896"/>
                  </a:lnTo>
                  <a:lnTo>
                    <a:pt x="2118" y="1696035"/>
                  </a:lnTo>
                  <a:lnTo>
                    <a:pt x="3441" y="1671704"/>
                  </a:lnTo>
                  <a:lnTo>
                    <a:pt x="5559" y="1647109"/>
                  </a:lnTo>
                  <a:lnTo>
                    <a:pt x="8205" y="1622778"/>
                  </a:lnTo>
                  <a:lnTo>
                    <a:pt x="11117" y="1598976"/>
                  </a:lnTo>
                  <a:lnTo>
                    <a:pt x="14293" y="1575173"/>
                  </a:lnTo>
                  <a:lnTo>
                    <a:pt x="17999" y="1551371"/>
                  </a:lnTo>
                  <a:lnTo>
                    <a:pt x="22234" y="1528362"/>
                  </a:lnTo>
                  <a:lnTo>
                    <a:pt x="26998" y="1505089"/>
                  </a:lnTo>
                  <a:lnTo>
                    <a:pt x="31762" y="1482081"/>
                  </a:lnTo>
                  <a:lnTo>
                    <a:pt x="37056" y="1459601"/>
                  </a:lnTo>
                  <a:lnTo>
                    <a:pt x="43143" y="1436856"/>
                  </a:lnTo>
                  <a:lnTo>
                    <a:pt x="49496" y="1414906"/>
                  </a:lnTo>
                  <a:lnTo>
                    <a:pt x="55848" y="1392955"/>
                  </a:lnTo>
                  <a:lnTo>
                    <a:pt x="62730" y="1371268"/>
                  </a:lnTo>
                  <a:lnTo>
                    <a:pt x="69876" y="1349846"/>
                  </a:lnTo>
                  <a:lnTo>
                    <a:pt x="77552" y="1328689"/>
                  </a:lnTo>
                  <a:lnTo>
                    <a:pt x="85757" y="1307796"/>
                  </a:lnTo>
                  <a:lnTo>
                    <a:pt x="93962" y="1287696"/>
                  </a:lnTo>
                  <a:lnTo>
                    <a:pt x="102697" y="1267332"/>
                  </a:lnTo>
                  <a:lnTo>
                    <a:pt x="111961" y="1247497"/>
                  </a:lnTo>
                  <a:lnTo>
                    <a:pt x="121489" y="1227926"/>
                  </a:lnTo>
                  <a:lnTo>
                    <a:pt x="131018" y="1208885"/>
                  </a:lnTo>
                  <a:lnTo>
                    <a:pt x="141076" y="1189843"/>
                  </a:lnTo>
                  <a:lnTo>
                    <a:pt x="151398" y="1171330"/>
                  </a:lnTo>
                  <a:lnTo>
                    <a:pt x="162250" y="1153346"/>
                  </a:lnTo>
                  <a:lnTo>
                    <a:pt x="173102" y="1135363"/>
                  </a:lnTo>
                  <a:lnTo>
                    <a:pt x="184484" y="1118172"/>
                  </a:lnTo>
                  <a:lnTo>
                    <a:pt x="196130" y="1100982"/>
                  </a:lnTo>
                  <a:lnTo>
                    <a:pt x="208040" y="1084320"/>
                  </a:lnTo>
                  <a:lnTo>
                    <a:pt x="220216" y="1067923"/>
                  </a:lnTo>
                  <a:lnTo>
                    <a:pt x="232656" y="1052055"/>
                  </a:lnTo>
                  <a:lnTo>
                    <a:pt x="245625" y="1036716"/>
                  </a:lnTo>
                  <a:lnTo>
                    <a:pt x="258330" y="1021641"/>
                  </a:lnTo>
                  <a:lnTo>
                    <a:pt x="271829" y="1006831"/>
                  </a:lnTo>
                  <a:lnTo>
                    <a:pt x="285327" y="992814"/>
                  </a:lnTo>
                  <a:lnTo>
                    <a:pt x="299091" y="979062"/>
                  </a:lnTo>
                  <a:lnTo>
                    <a:pt x="313119" y="965574"/>
                  </a:lnTo>
                  <a:lnTo>
                    <a:pt x="327412" y="952879"/>
                  </a:lnTo>
                  <a:lnTo>
                    <a:pt x="341969" y="940714"/>
                  </a:lnTo>
                  <a:lnTo>
                    <a:pt x="356792" y="928548"/>
                  </a:lnTo>
                  <a:lnTo>
                    <a:pt x="371614" y="917176"/>
                  </a:lnTo>
                  <a:lnTo>
                    <a:pt x="386965" y="906069"/>
                  </a:lnTo>
                  <a:lnTo>
                    <a:pt x="402317" y="895754"/>
                  </a:lnTo>
                  <a:lnTo>
                    <a:pt x="417933" y="885704"/>
                  </a:lnTo>
                  <a:lnTo>
                    <a:pt x="434079" y="876184"/>
                  </a:lnTo>
                  <a:lnTo>
                    <a:pt x="449695" y="867192"/>
                  </a:lnTo>
                  <a:lnTo>
                    <a:pt x="466105" y="858993"/>
                  </a:lnTo>
                  <a:lnTo>
                    <a:pt x="482516" y="850795"/>
                  </a:lnTo>
                  <a:lnTo>
                    <a:pt x="499190" y="843654"/>
                  </a:lnTo>
                  <a:lnTo>
                    <a:pt x="515865" y="836778"/>
                  </a:lnTo>
                  <a:lnTo>
                    <a:pt x="532805" y="830695"/>
                  </a:lnTo>
                  <a:lnTo>
                    <a:pt x="550009" y="824612"/>
                  </a:lnTo>
                  <a:lnTo>
                    <a:pt x="567214" y="819587"/>
                  </a:lnTo>
                  <a:lnTo>
                    <a:pt x="584683" y="815091"/>
                  </a:lnTo>
                  <a:lnTo>
                    <a:pt x="602152" y="811389"/>
                  </a:lnTo>
                  <a:lnTo>
                    <a:pt x="619885" y="807686"/>
                  </a:lnTo>
                  <a:lnTo>
                    <a:pt x="637619" y="805042"/>
                  </a:lnTo>
                  <a:lnTo>
                    <a:pt x="655618" y="802661"/>
                  </a:lnTo>
                  <a:lnTo>
                    <a:pt x="673881" y="801075"/>
                  </a:lnTo>
                  <a:lnTo>
                    <a:pt x="692144" y="800281"/>
                  </a:lnTo>
                  <a:lnTo>
                    <a:pt x="710407" y="800017"/>
                  </a:lnTo>
                  <a:close/>
                  <a:moveTo>
                    <a:pt x="717024" y="0"/>
                  </a:moveTo>
                  <a:lnTo>
                    <a:pt x="726288" y="265"/>
                  </a:lnTo>
                  <a:lnTo>
                    <a:pt x="735552" y="529"/>
                  </a:lnTo>
                  <a:lnTo>
                    <a:pt x="744286" y="1322"/>
                  </a:lnTo>
                  <a:lnTo>
                    <a:pt x="753550" y="1851"/>
                  </a:lnTo>
                  <a:lnTo>
                    <a:pt x="762549" y="2909"/>
                  </a:lnTo>
                  <a:lnTo>
                    <a:pt x="771548" y="4232"/>
                  </a:lnTo>
                  <a:lnTo>
                    <a:pt x="780547" y="5818"/>
                  </a:lnTo>
                  <a:lnTo>
                    <a:pt x="789017" y="7141"/>
                  </a:lnTo>
                  <a:lnTo>
                    <a:pt x="798016" y="8992"/>
                  </a:lnTo>
                  <a:lnTo>
                    <a:pt x="806751" y="11108"/>
                  </a:lnTo>
                  <a:lnTo>
                    <a:pt x="814956" y="13488"/>
                  </a:lnTo>
                  <a:lnTo>
                    <a:pt x="823691" y="15868"/>
                  </a:lnTo>
                  <a:lnTo>
                    <a:pt x="831896" y="18513"/>
                  </a:lnTo>
                  <a:lnTo>
                    <a:pt x="840366" y="21422"/>
                  </a:lnTo>
                  <a:lnTo>
                    <a:pt x="848306" y="24331"/>
                  </a:lnTo>
                  <a:lnTo>
                    <a:pt x="856511" y="27769"/>
                  </a:lnTo>
                  <a:lnTo>
                    <a:pt x="864452" y="30943"/>
                  </a:lnTo>
                  <a:lnTo>
                    <a:pt x="872392" y="34645"/>
                  </a:lnTo>
                  <a:lnTo>
                    <a:pt x="880068" y="38348"/>
                  </a:lnTo>
                  <a:lnTo>
                    <a:pt x="888008" y="42315"/>
                  </a:lnTo>
                  <a:lnTo>
                    <a:pt x="895419" y="46546"/>
                  </a:lnTo>
                  <a:lnTo>
                    <a:pt x="902831" y="50778"/>
                  </a:lnTo>
                  <a:lnTo>
                    <a:pt x="910242" y="55274"/>
                  </a:lnTo>
                  <a:lnTo>
                    <a:pt x="917388" y="59770"/>
                  </a:lnTo>
                  <a:lnTo>
                    <a:pt x="924534" y="64530"/>
                  </a:lnTo>
                  <a:lnTo>
                    <a:pt x="931416" y="69555"/>
                  </a:lnTo>
                  <a:lnTo>
                    <a:pt x="938298" y="74580"/>
                  </a:lnTo>
                  <a:lnTo>
                    <a:pt x="944915" y="80134"/>
                  </a:lnTo>
                  <a:lnTo>
                    <a:pt x="951532" y="85423"/>
                  </a:lnTo>
                  <a:lnTo>
                    <a:pt x="958149" y="90977"/>
                  </a:lnTo>
                  <a:lnTo>
                    <a:pt x="964501" y="96795"/>
                  </a:lnTo>
                  <a:lnTo>
                    <a:pt x="970324" y="102614"/>
                  </a:lnTo>
                  <a:lnTo>
                    <a:pt x="976677" y="108697"/>
                  </a:lnTo>
                  <a:lnTo>
                    <a:pt x="982235" y="114779"/>
                  </a:lnTo>
                  <a:lnTo>
                    <a:pt x="987793" y="121127"/>
                  </a:lnTo>
                  <a:lnTo>
                    <a:pt x="993616" y="127738"/>
                  </a:lnTo>
                  <a:lnTo>
                    <a:pt x="998910" y="134085"/>
                  </a:lnTo>
                  <a:lnTo>
                    <a:pt x="1004204" y="140697"/>
                  </a:lnTo>
                  <a:lnTo>
                    <a:pt x="1009233" y="147573"/>
                  </a:lnTo>
                  <a:lnTo>
                    <a:pt x="1013997" y="154450"/>
                  </a:lnTo>
                  <a:lnTo>
                    <a:pt x="1018761" y="161590"/>
                  </a:lnTo>
                  <a:lnTo>
                    <a:pt x="1023526" y="168731"/>
                  </a:lnTo>
                  <a:lnTo>
                    <a:pt x="1027760" y="175871"/>
                  </a:lnTo>
                  <a:lnTo>
                    <a:pt x="1032260" y="183277"/>
                  </a:lnTo>
                  <a:lnTo>
                    <a:pt x="1036230" y="190682"/>
                  </a:lnTo>
                  <a:lnTo>
                    <a:pt x="1039936" y="198351"/>
                  </a:lnTo>
                  <a:lnTo>
                    <a:pt x="1043906" y="206021"/>
                  </a:lnTo>
                  <a:lnTo>
                    <a:pt x="1047082" y="213955"/>
                  </a:lnTo>
                  <a:lnTo>
                    <a:pt x="1050523" y="221889"/>
                  </a:lnTo>
                  <a:lnTo>
                    <a:pt x="1053699" y="229823"/>
                  </a:lnTo>
                  <a:lnTo>
                    <a:pt x="1056611" y="238022"/>
                  </a:lnTo>
                  <a:lnTo>
                    <a:pt x="1059258" y="245956"/>
                  </a:lnTo>
                  <a:lnTo>
                    <a:pt x="1061640" y="254419"/>
                  </a:lnTo>
                  <a:lnTo>
                    <a:pt x="1064022" y="262617"/>
                  </a:lnTo>
                  <a:lnTo>
                    <a:pt x="1066139" y="271080"/>
                  </a:lnTo>
                  <a:lnTo>
                    <a:pt x="1068257" y="279543"/>
                  </a:lnTo>
                  <a:lnTo>
                    <a:pt x="1069845" y="288271"/>
                  </a:lnTo>
                  <a:lnTo>
                    <a:pt x="1071168" y="296734"/>
                  </a:lnTo>
                  <a:lnTo>
                    <a:pt x="1072492" y="305461"/>
                  </a:lnTo>
                  <a:lnTo>
                    <a:pt x="1073550" y="314453"/>
                  </a:lnTo>
                  <a:lnTo>
                    <a:pt x="1074344" y="323180"/>
                  </a:lnTo>
                  <a:lnTo>
                    <a:pt x="1074874" y="332172"/>
                  </a:lnTo>
                  <a:lnTo>
                    <a:pt x="1075403" y="341164"/>
                  </a:lnTo>
                  <a:lnTo>
                    <a:pt x="1075403" y="350156"/>
                  </a:lnTo>
                  <a:lnTo>
                    <a:pt x="1075403" y="359412"/>
                  </a:lnTo>
                  <a:lnTo>
                    <a:pt x="1074874" y="368140"/>
                  </a:lnTo>
                  <a:lnTo>
                    <a:pt x="1074344" y="377132"/>
                  </a:lnTo>
                  <a:lnTo>
                    <a:pt x="1073550" y="385859"/>
                  </a:lnTo>
                  <a:lnTo>
                    <a:pt x="1072492" y="394587"/>
                  </a:lnTo>
                  <a:lnTo>
                    <a:pt x="1071168" y="403314"/>
                  </a:lnTo>
                  <a:lnTo>
                    <a:pt x="1069845" y="412042"/>
                  </a:lnTo>
                  <a:lnTo>
                    <a:pt x="1068257" y="420505"/>
                  </a:lnTo>
                  <a:lnTo>
                    <a:pt x="1066139" y="429232"/>
                  </a:lnTo>
                  <a:lnTo>
                    <a:pt x="1064022" y="437431"/>
                  </a:lnTo>
                  <a:lnTo>
                    <a:pt x="1061640" y="445894"/>
                  </a:lnTo>
                  <a:lnTo>
                    <a:pt x="1059258" y="454092"/>
                  </a:lnTo>
                  <a:lnTo>
                    <a:pt x="1056611" y="462555"/>
                  </a:lnTo>
                  <a:lnTo>
                    <a:pt x="1053699" y="470489"/>
                  </a:lnTo>
                  <a:lnTo>
                    <a:pt x="1050523" y="478423"/>
                  </a:lnTo>
                  <a:lnTo>
                    <a:pt x="1047082" y="486357"/>
                  </a:lnTo>
                  <a:lnTo>
                    <a:pt x="1043906" y="494027"/>
                  </a:lnTo>
                  <a:lnTo>
                    <a:pt x="1039936" y="501696"/>
                  </a:lnTo>
                  <a:lnTo>
                    <a:pt x="1036230" y="509366"/>
                  </a:lnTo>
                  <a:lnTo>
                    <a:pt x="1032260" y="516771"/>
                  </a:lnTo>
                  <a:lnTo>
                    <a:pt x="1027760" y="524441"/>
                  </a:lnTo>
                  <a:lnTo>
                    <a:pt x="1023526" y="531581"/>
                  </a:lnTo>
                  <a:lnTo>
                    <a:pt x="1018761" y="538722"/>
                  </a:lnTo>
                  <a:lnTo>
                    <a:pt x="1013997" y="545863"/>
                  </a:lnTo>
                  <a:lnTo>
                    <a:pt x="1009233" y="552474"/>
                  </a:lnTo>
                  <a:lnTo>
                    <a:pt x="1004204" y="559351"/>
                  </a:lnTo>
                  <a:lnTo>
                    <a:pt x="998910" y="566227"/>
                  </a:lnTo>
                  <a:lnTo>
                    <a:pt x="993616" y="572838"/>
                  </a:lnTo>
                  <a:lnTo>
                    <a:pt x="987793" y="578921"/>
                  </a:lnTo>
                  <a:lnTo>
                    <a:pt x="982235" y="585533"/>
                  </a:lnTo>
                  <a:lnTo>
                    <a:pt x="976677" y="591616"/>
                  </a:lnTo>
                  <a:lnTo>
                    <a:pt x="970324" y="597434"/>
                  </a:lnTo>
                  <a:lnTo>
                    <a:pt x="964501" y="603517"/>
                  </a:lnTo>
                  <a:lnTo>
                    <a:pt x="958149" y="609071"/>
                  </a:lnTo>
                  <a:lnTo>
                    <a:pt x="951532" y="614624"/>
                  </a:lnTo>
                  <a:lnTo>
                    <a:pt x="944915" y="620178"/>
                  </a:lnTo>
                  <a:lnTo>
                    <a:pt x="938298" y="625468"/>
                  </a:lnTo>
                  <a:lnTo>
                    <a:pt x="931416" y="630493"/>
                  </a:lnTo>
                  <a:lnTo>
                    <a:pt x="924534" y="635517"/>
                  </a:lnTo>
                  <a:lnTo>
                    <a:pt x="917388" y="640278"/>
                  </a:lnTo>
                  <a:lnTo>
                    <a:pt x="910242" y="645038"/>
                  </a:lnTo>
                  <a:lnTo>
                    <a:pt x="902831" y="649534"/>
                  </a:lnTo>
                  <a:lnTo>
                    <a:pt x="895419" y="653766"/>
                  </a:lnTo>
                  <a:lnTo>
                    <a:pt x="888008" y="657733"/>
                  </a:lnTo>
                  <a:lnTo>
                    <a:pt x="880068" y="661700"/>
                  </a:lnTo>
                  <a:lnTo>
                    <a:pt x="872392" y="665667"/>
                  </a:lnTo>
                  <a:lnTo>
                    <a:pt x="864452" y="669105"/>
                  </a:lnTo>
                  <a:lnTo>
                    <a:pt x="856511" y="672807"/>
                  </a:lnTo>
                  <a:lnTo>
                    <a:pt x="848306" y="675981"/>
                  </a:lnTo>
                  <a:lnTo>
                    <a:pt x="840366" y="678890"/>
                  </a:lnTo>
                  <a:lnTo>
                    <a:pt x="831896" y="681535"/>
                  </a:lnTo>
                  <a:lnTo>
                    <a:pt x="823691" y="684180"/>
                  </a:lnTo>
                  <a:lnTo>
                    <a:pt x="814956" y="687089"/>
                  </a:lnTo>
                  <a:lnTo>
                    <a:pt x="806751" y="688940"/>
                  </a:lnTo>
                  <a:lnTo>
                    <a:pt x="798016" y="691056"/>
                  </a:lnTo>
                  <a:lnTo>
                    <a:pt x="789017" y="692907"/>
                  </a:lnTo>
                  <a:lnTo>
                    <a:pt x="780547" y="694758"/>
                  </a:lnTo>
                  <a:lnTo>
                    <a:pt x="771548" y="696081"/>
                  </a:lnTo>
                  <a:lnTo>
                    <a:pt x="762549" y="697403"/>
                  </a:lnTo>
                  <a:lnTo>
                    <a:pt x="753550" y="698196"/>
                  </a:lnTo>
                  <a:lnTo>
                    <a:pt x="744286" y="699254"/>
                  </a:lnTo>
                  <a:lnTo>
                    <a:pt x="735552" y="699783"/>
                  </a:lnTo>
                  <a:lnTo>
                    <a:pt x="726288" y="700048"/>
                  </a:lnTo>
                  <a:lnTo>
                    <a:pt x="717024" y="700048"/>
                  </a:lnTo>
                  <a:lnTo>
                    <a:pt x="707760" y="700048"/>
                  </a:lnTo>
                  <a:lnTo>
                    <a:pt x="698496" y="699783"/>
                  </a:lnTo>
                  <a:lnTo>
                    <a:pt x="689232" y="699254"/>
                  </a:lnTo>
                  <a:lnTo>
                    <a:pt x="680498" y="698196"/>
                  </a:lnTo>
                  <a:lnTo>
                    <a:pt x="671234" y="697403"/>
                  </a:lnTo>
                  <a:lnTo>
                    <a:pt x="662235" y="696081"/>
                  </a:lnTo>
                  <a:lnTo>
                    <a:pt x="653235" y="694758"/>
                  </a:lnTo>
                  <a:lnTo>
                    <a:pt x="644766" y="692907"/>
                  </a:lnTo>
                  <a:lnTo>
                    <a:pt x="636031" y="691056"/>
                  </a:lnTo>
                  <a:lnTo>
                    <a:pt x="627561" y="688940"/>
                  </a:lnTo>
                  <a:lnTo>
                    <a:pt x="618827" y="687089"/>
                  </a:lnTo>
                  <a:lnTo>
                    <a:pt x="610092" y="684180"/>
                  </a:lnTo>
                  <a:lnTo>
                    <a:pt x="601887" y="681535"/>
                  </a:lnTo>
                  <a:lnTo>
                    <a:pt x="593417" y="678890"/>
                  </a:lnTo>
                  <a:lnTo>
                    <a:pt x="585477" y="675981"/>
                  </a:lnTo>
                  <a:lnTo>
                    <a:pt x="577536" y="672807"/>
                  </a:lnTo>
                  <a:lnTo>
                    <a:pt x="569331" y="669105"/>
                  </a:lnTo>
                  <a:lnTo>
                    <a:pt x="561391" y="665667"/>
                  </a:lnTo>
                  <a:lnTo>
                    <a:pt x="553715" y="661700"/>
                  </a:lnTo>
                  <a:lnTo>
                    <a:pt x="545775" y="657733"/>
                  </a:lnTo>
                  <a:lnTo>
                    <a:pt x="538363" y="653766"/>
                  </a:lnTo>
                  <a:lnTo>
                    <a:pt x="530952" y="649534"/>
                  </a:lnTo>
                  <a:lnTo>
                    <a:pt x="523541" y="645038"/>
                  </a:lnTo>
                  <a:lnTo>
                    <a:pt x="516395" y="640278"/>
                  </a:lnTo>
                  <a:lnTo>
                    <a:pt x="509248" y="635517"/>
                  </a:lnTo>
                  <a:lnTo>
                    <a:pt x="502367" y="630493"/>
                  </a:lnTo>
                  <a:lnTo>
                    <a:pt x="495485" y="625468"/>
                  </a:lnTo>
                  <a:lnTo>
                    <a:pt x="488603" y="620178"/>
                  </a:lnTo>
                  <a:lnTo>
                    <a:pt x="482251" y="614624"/>
                  </a:lnTo>
                  <a:lnTo>
                    <a:pt x="475898" y="609071"/>
                  </a:lnTo>
                  <a:lnTo>
                    <a:pt x="469546" y="603517"/>
                  </a:lnTo>
                  <a:lnTo>
                    <a:pt x="463458" y="597434"/>
                  </a:lnTo>
                  <a:lnTo>
                    <a:pt x="457371" y="591616"/>
                  </a:lnTo>
                  <a:lnTo>
                    <a:pt x="451548" y="585533"/>
                  </a:lnTo>
                  <a:lnTo>
                    <a:pt x="445989" y="578921"/>
                  </a:lnTo>
                  <a:lnTo>
                    <a:pt x="440166" y="572838"/>
                  </a:lnTo>
                  <a:lnTo>
                    <a:pt x="434873" y="566227"/>
                  </a:lnTo>
                  <a:lnTo>
                    <a:pt x="429579" y="559351"/>
                  </a:lnTo>
                  <a:lnTo>
                    <a:pt x="424550" y="552474"/>
                  </a:lnTo>
                  <a:lnTo>
                    <a:pt x="419786" y="545863"/>
                  </a:lnTo>
                  <a:lnTo>
                    <a:pt x="415022" y="538722"/>
                  </a:lnTo>
                  <a:lnTo>
                    <a:pt x="410257" y="531581"/>
                  </a:lnTo>
                  <a:lnTo>
                    <a:pt x="406022" y="524441"/>
                  </a:lnTo>
                  <a:lnTo>
                    <a:pt x="401523" y="516771"/>
                  </a:lnTo>
                  <a:lnTo>
                    <a:pt x="397553" y="509366"/>
                  </a:lnTo>
                  <a:lnTo>
                    <a:pt x="393847" y="501696"/>
                  </a:lnTo>
                  <a:lnTo>
                    <a:pt x="389877" y="494027"/>
                  </a:lnTo>
                  <a:lnTo>
                    <a:pt x="386701" y="486357"/>
                  </a:lnTo>
                  <a:lnTo>
                    <a:pt x="383260" y="478423"/>
                  </a:lnTo>
                  <a:lnTo>
                    <a:pt x="380084" y="470489"/>
                  </a:lnTo>
                  <a:lnTo>
                    <a:pt x="377172" y="462555"/>
                  </a:lnTo>
                  <a:lnTo>
                    <a:pt x="374525" y="454092"/>
                  </a:lnTo>
                  <a:lnTo>
                    <a:pt x="372143" y="445894"/>
                  </a:lnTo>
                  <a:lnTo>
                    <a:pt x="369761" y="437431"/>
                  </a:lnTo>
                  <a:lnTo>
                    <a:pt x="367644" y="429232"/>
                  </a:lnTo>
                  <a:lnTo>
                    <a:pt x="365791" y="420505"/>
                  </a:lnTo>
                  <a:lnTo>
                    <a:pt x="363938" y="412042"/>
                  </a:lnTo>
                  <a:lnTo>
                    <a:pt x="362615" y="403314"/>
                  </a:lnTo>
                  <a:lnTo>
                    <a:pt x="361291" y="394587"/>
                  </a:lnTo>
                  <a:lnTo>
                    <a:pt x="360232" y="385859"/>
                  </a:lnTo>
                  <a:lnTo>
                    <a:pt x="359438" y="377132"/>
                  </a:lnTo>
                  <a:lnTo>
                    <a:pt x="358909" y="368140"/>
                  </a:lnTo>
                  <a:lnTo>
                    <a:pt x="358380" y="359412"/>
                  </a:lnTo>
                  <a:lnTo>
                    <a:pt x="358380" y="350156"/>
                  </a:lnTo>
                  <a:lnTo>
                    <a:pt x="358380" y="341164"/>
                  </a:lnTo>
                  <a:lnTo>
                    <a:pt x="358909" y="332172"/>
                  </a:lnTo>
                  <a:lnTo>
                    <a:pt x="359438" y="323180"/>
                  </a:lnTo>
                  <a:lnTo>
                    <a:pt x="360232" y="314453"/>
                  </a:lnTo>
                  <a:lnTo>
                    <a:pt x="361291" y="305461"/>
                  </a:lnTo>
                  <a:lnTo>
                    <a:pt x="362615" y="296734"/>
                  </a:lnTo>
                  <a:lnTo>
                    <a:pt x="363938" y="288271"/>
                  </a:lnTo>
                  <a:lnTo>
                    <a:pt x="365791" y="279543"/>
                  </a:lnTo>
                  <a:lnTo>
                    <a:pt x="367644" y="271080"/>
                  </a:lnTo>
                  <a:lnTo>
                    <a:pt x="369761" y="262617"/>
                  </a:lnTo>
                  <a:lnTo>
                    <a:pt x="372143" y="254419"/>
                  </a:lnTo>
                  <a:lnTo>
                    <a:pt x="374525" y="245956"/>
                  </a:lnTo>
                  <a:lnTo>
                    <a:pt x="377172" y="238022"/>
                  </a:lnTo>
                  <a:lnTo>
                    <a:pt x="380084" y="229823"/>
                  </a:lnTo>
                  <a:lnTo>
                    <a:pt x="383260" y="221889"/>
                  </a:lnTo>
                  <a:lnTo>
                    <a:pt x="386701" y="213955"/>
                  </a:lnTo>
                  <a:lnTo>
                    <a:pt x="389877" y="206021"/>
                  </a:lnTo>
                  <a:lnTo>
                    <a:pt x="393847" y="198351"/>
                  </a:lnTo>
                  <a:lnTo>
                    <a:pt x="397553" y="190682"/>
                  </a:lnTo>
                  <a:lnTo>
                    <a:pt x="401523" y="183277"/>
                  </a:lnTo>
                  <a:lnTo>
                    <a:pt x="406022" y="175871"/>
                  </a:lnTo>
                  <a:lnTo>
                    <a:pt x="410257" y="168731"/>
                  </a:lnTo>
                  <a:lnTo>
                    <a:pt x="415022" y="161590"/>
                  </a:lnTo>
                  <a:lnTo>
                    <a:pt x="419786" y="154450"/>
                  </a:lnTo>
                  <a:lnTo>
                    <a:pt x="424550" y="147573"/>
                  </a:lnTo>
                  <a:lnTo>
                    <a:pt x="429579" y="140697"/>
                  </a:lnTo>
                  <a:lnTo>
                    <a:pt x="434873" y="134085"/>
                  </a:lnTo>
                  <a:lnTo>
                    <a:pt x="440166" y="127738"/>
                  </a:lnTo>
                  <a:lnTo>
                    <a:pt x="445989" y="121127"/>
                  </a:lnTo>
                  <a:lnTo>
                    <a:pt x="451548" y="114779"/>
                  </a:lnTo>
                  <a:lnTo>
                    <a:pt x="457371" y="108697"/>
                  </a:lnTo>
                  <a:lnTo>
                    <a:pt x="463458" y="102614"/>
                  </a:lnTo>
                  <a:lnTo>
                    <a:pt x="469546" y="96795"/>
                  </a:lnTo>
                  <a:lnTo>
                    <a:pt x="475898" y="90977"/>
                  </a:lnTo>
                  <a:lnTo>
                    <a:pt x="482251" y="85423"/>
                  </a:lnTo>
                  <a:lnTo>
                    <a:pt x="488603" y="80134"/>
                  </a:lnTo>
                  <a:lnTo>
                    <a:pt x="495485" y="74580"/>
                  </a:lnTo>
                  <a:lnTo>
                    <a:pt x="502367" y="69555"/>
                  </a:lnTo>
                  <a:lnTo>
                    <a:pt x="509248" y="64530"/>
                  </a:lnTo>
                  <a:lnTo>
                    <a:pt x="516395" y="59770"/>
                  </a:lnTo>
                  <a:lnTo>
                    <a:pt x="523541" y="55274"/>
                  </a:lnTo>
                  <a:lnTo>
                    <a:pt x="530952" y="50778"/>
                  </a:lnTo>
                  <a:lnTo>
                    <a:pt x="538363" y="46546"/>
                  </a:lnTo>
                  <a:lnTo>
                    <a:pt x="545775" y="42315"/>
                  </a:lnTo>
                  <a:lnTo>
                    <a:pt x="553715" y="38348"/>
                  </a:lnTo>
                  <a:lnTo>
                    <a:pt x="561391" y="34645"/>
                  </a:lnTo>
                  <a:lnTo>
                    <a:pt x="569331" y="30943"/>
                  </a:lnTo>
                  <a:lnTo>
                    <a:pt x="577536" y="27769"/>
                  </a:lnTo>
                  <a:lnTo>
                    <a:pt x="585477" y="24331"/>
                  </a:lnTo>
                  <a:lnTo>
                    <a:pt x="593417" y="21422"/>
                  </a:lnTo>
                  <a:lnTo>
                    <a:pt x="601887" y="18513"/>
                  </a:lnTo>
                  <a:lnTo>
                    <a:pt x="610092" y="15868"/>
                  </a:lnTo>
                  <a:lnTo>
                    <a:pt x="618827" y="13488"/>
                  </a:lnTo>
                  <a:lnTo>
                    <a:pt x="627561" y="11108"/>
                  </a:lnTo>
                  <a:lnTo>
                    <a:pt x="636031" y="8992"/>
                  </a:lnTo>
                  <a:lnTo>
                    <a:pt x="644766" y="7141"/>
                  </a:lnTo>
                  <a:lnTo>
                    <a:pt x="653235" y="5818"/>
                  </a:lnTo>
                  <a:lnTo>
                    <a:pt x="662235" y="4232"/>
                  </a:lnTo>
                  <a:lnTo>
                    <a:pt x="671234" y="2909"/>
                  </a:lnTo>
                  <a:lnTo>
                    <a:pt x="680498" y="1851"/>
                  </a:lnTo>
                  <a:lnTo>
                    <a:pt x="689232" y="1322"/>
                  </a:lnTo>
                  <a:lnTo>
                    <a:pt x="698496" y="529"/>
                  </a:lnTo>
                  <a:lnTo>
                    <a:pt x="707760" y="265"/>
                  </a:lnTo>
                  <a:lnTo>
                    <a:pt x="717024" y="0"/>
                  </a:lnTo>
                  <a:close/>
                </a:path>
              </a:pathLst>
            </a:custGeom>
            <a:solidFill>
              <a:schemeClr val="lt1"/>
            </a:solidFill>
            <a:ln>
              <a:noFill/>
            </a:ln>
          </p:spPr>
          <p:txBody>
            <a:bodyPr vert="horz" wrap="square" lIns="91440" tIns="45720" rIns="91440" bIns="45720" numCol="1" anchor="t" anchorCtr="0" compatLnSpc="1"/>
            <a:lstStyle/>
            <a:p>
              <a:endParaRPr lang="zh-CN" altLang="en-US">
                <a:solidFill>
                  <a:prstClr val="black"/>
                </a:solidFill>
                <a:latin typeface="幼圆" panose="02010509060101010101" pitchFamily="49" charset="-122"/>
                <a:ea typeface="幼圆" panose="02010509060101010101" pitchFamily="49" charset="-122"/>
                <a:cs typeface="+mn-ea"/>
              </a:endParaRPr>
            </a:p>
          </p:txBody>
        </p:sp>
        <p:sp>
          <p:nvSpPr>
            <p:cNvPr id="28" name="KSO_Shape"/>
            <p:cNvSpPr/>
            <p:nvPr>
              <p:custDataLst>
                <p:tags r:id="rId21"/>
              </p:custDataLst>
            </p:nvPr>
          </p:nvSpPr>
          <p:spPr bwMode="auto">
            <a:xfrm>
              <a:off x="4403547" y="1502595"/>
              <a:ext cx="645877" cy="598513"/>
            </a:xfrm>
            <a:custGeom>
              <a:avLst/>
              <a:gdLst>
                <a:gd name="T0" fmla="*/ 416334317 w 5965"/>
                <a:gd name="T1" fmla="*/ 75815881 h 5525"/>
                <a:gd name="T2" fmla="*/ 416538070 w 5965"/>
                <a:gd name="T3" fmla="*/ 102142015 h 5525"/>
                <a:gd name="T4" fmla="*/ 412968551 w 5965"/>
                <a:gd name="T5" fmla="*/ 149998739 h 5525"/>
                <a:gd name="T6" fmla="*/ 415008322 w 5965"/>
                <a:gd name="T7" fmla="*/ 163264210 h 5525"/>
                <a:gd name="T8" fmla="*/ 420413859 w 5965"/>
                <a:gd name="T9" fmla="*/ 173672291 h 5525"/>
                <a:gd name="T10" fmla="*/ 424493721 w 5965"/>
                <a:gd name="T11" fmla="*/ 190712788 h 5525"/>
                <a:gd name="T12" fmla="*/ 423983698 w 5965"/>
                <a:gd name="T13" fmla="*/ 209080215 h 5525"/>
                <a:gd name="T14" fmla="*/ 420107909 w 5965"/>
                <a:gd name="T15" fmla="*/ 229590285 h 5525"/>
                <a:gd name="T16" fmla="*/ 413478254 w 5965"/>
                <a:gd name="T17" fmla="*/ 244691987 h 5525"/>
                <a:gd name="T18" fmla="*/ 407766767 w 5965"/>
                <a:gd name="T19" fmla="*/ 249590096 h 5525"/>
                <a:gd name="T20" fmla="*/ 397465396 w 5965"/>
                <a:gd name="T21" fmla="*/ 255814496 h 5525"/>
                <a:gd name="T22" fmla="*/ 392671758 w 5965"/>
                <a:gd name="T23" fmla="*/ 263977690 h 5525"/>
                <a:gd name="T24" fmla="*/ 390020087 w 5965"/>
                <a:gd name="T25" fmla="*/ 284385517 h 5525"/>
                <a:gd name="T26" fmla="*/ 387878120 w 5965"/>
                <a:gd name="T27" fmla="*/ 299385614 h 5525"/>
                <a:gd name="T28" fmla="*/ 380840638 w 5965"/>
                <a:gd name="T29" fmla="*/ 311222230 h 5525"/>
                <a:gd name="T30" fmla="*/ 372681234 w 5965"/>
                <a:gd name="T31" fmla="*/ 324079365 h 5525"/>
                <a:gd name="T32" fmla="*/ 387878120 w 5965"/>
                <a:gd name="T33" fmla="*/ 335099630 h 5525"/>
                <a:gd name="T34" fmla="*/ 404502878 w 5965"/>
                <a:gd name="T35" fmla="*/ 367242149 h 5525"/>
                <a:gd name="T36" fmla="*/ 414090473 w 5965"/>
                <a:gd name="T37" fmla="*/ 377956321 h 5525"/>
                <a:gd name="T38" fmla="*/ 487932935 w 5965"/>
                <a:gd name="T39" fmla="*/ 405201051 h 5525"/>
                <a:gd name="T40" fmla="*/ 557083956 w 5965"/>
                <a:gd name="T41" fmla="*/ 433568224 h 5525"/>
                <a:gd name="T42" fmla="*/ 582786287 w 5965"/>
                <a:gd name="T43" fmla="*/ 444180473 h 5525"/>
                <a:gd name="T44" fmla="*/ 595535256 w 5965"/>
                <a:gd name="T45" fmla="*/ 453160019 h 5525"/>
                <a:gd name="T46" fmla="*/ 604816582 w 5965"/>
                <a:gd name="T47" fmla="*/ 465710742 h 5525"/>
                <a:gd name="T48" fmla="*/ 607774521 w 5965"/>
                <a:gd name="T49" fmla="*/ 515098245 h 5525"/>
                <a:gd name="T50" fmla="*/ 204073 w 5965"/>
                <a:gd name="T51" fmla="*/ 563771320 h 5525"/>
                <a:gd name="T52" fmla="*/ 1427872 w 5965"/>
                <a:gd name="T53" fmla="*/ 479588397 h 5525"/>
                <a:gd name="T54" fmla="*/ 6323706 w 5965"/>
                <a:gd name="T55" fmla="*/ 461017121 h 5525"/>
                <a:gd name="T56" fmla="*/ 16930707 w 5965"/>
                <a:gd name="T57" fmla="*/ 449792689 h 5525"/>
                <a:gd name="T58" fmla="*/ 30495968 w 5965"/>
                <a:gd name="T59" fmla="*/ 441629494 h 5525"/>
                <a:gd name="T60" fmla="*/ 67621272 w 5965"/>
                <a:gd name="T61" fmla="*/ 427751840 h 5525"/>
                <a:gd name="T62" fmla="*/ 156558744 w 5965"/>
                <a:gd name="T63" fmla="*/ 389895181 h 5525"/>
                <a:gd name="T64" fmla="*/ 196336039 w 5965"/>
                <a:gd name="T65" fmla="*/ 376425862 h 5525"/>
                <a:gd name="T66" fmla="*/ 207555259 w 5965"/>
                <a:gd name="T67" fmla="*/ 361425765 h 5525"/>
                <a:gd name="T68" fmla="*/ 232951320 w 5965"/>
                <a:gd name="T69" fmla="*/ 332038392 h 5525"/>
                <a:gd name="T70" fmla="*/ 227545783 w 5965"/>
                <a:gd name="T71" fmla="*/ 319283501 h 5525"/>
                <a:gd name="T72" fmla="*/ 219284183 w 5965"/>
                <a:gd name="T73" fmla="*/ 309487603 h 5525"/>
                <a:gd name="T74" fmla="*/ 211634801 w 5965"/>
                <a:gd name="T75" fmla="*/ 254079869 h 5525"/>
                <a:gd name="T76" fmla="*/ 201435626 w 5965"/>
                <a:gd name="T77" fmla="*/ 252038830 h 5525"/>
                <a:gd name="T78" fmla="*/ 194602217 w 5965"/>
                <a:gd name="T79" fmla="*/ 247549057 h 5525"/>
                <a:gd name="T80" fmla="*/ 188584461 w 5965"/>
                <a:gd name="T81" fmla="*/ 236324625 h 5525"/>
                <a:gd name="T82" fmla="*/ 183484873 w 5965"/>
                <a:gd name="T83" fmla="*/ 214284096 h 5525"/>
                <a:gd name="T84" fmla="*/ 180731007 w 5965"/>
                <a:gd name="T85" fmla="*/ 182651837 h 5525"/>
                <a:gd name="T86" fmla="*/ 183484873 w 5965"/>
                <a:gd name="T87" fmla="*/ 173978383 h 5525"/>
                <a:gd name="T88" fmla="*/ 188380388 w 5965"/>
                <a:gd name="T89" fmla="*/ 161325415 h 5525"/>
                <a:gd name="T90" fmla="*/ 186442494 w 5965"/>
                <a:gd name="T91" fmla="*/ 146325318 h 5525"/>
                <a:gd name="T92" fmla="*/ 182158878 w 5965"/>
                <a:gd name="T93" fmla="*/ 105101329 h 5525"/>
                <a:gd name="T94" fmla="*/ 185728718 w 5965"/>
                <a:gd name="T95" fmla="*/ 72550475 h 5525"/>
                <a:gd name="T96" fmla="*/ 195927893 w 5965"/>
                <a:gd name="T97" fmla="*/ 47856724 h 5525"/>
                <a:gd name="T98" fmla="*/ 211736678 w 5965"/>
                <a:gd name="T99" fmla="*/ 30203724 h 5525"/>
                <a:gd name="T100" fmla="*/ 231931275 w 5965"/>
                <a:gd name="T101" fmla="*/ 18979291 h 5525"/>
                <a:gd name="T102" fmla="*/ 260693422 w 5965"/>
                <a:gd name="T103" fmla="*/ 8367362 h 5525"/>
                <a:gd name="T104" fmla="*/ 283845639 w 5965"/>
                <a:gd name="T105" fmla="*/ 2346811 h 5525"/>
                <a:gd name="T106" fmla="*/ 309547969 w 5965"/>
                <a:gd name="T107" fmla="*/ 0 h 5525"/>
                <a:gd name="T108" fmla="*/ 336575975 w 5965"/>
                <a:gd name="T109" fmla="*/ 3469254 h 5525"/>
                <a:gd name="T110" fmla="*/ 364114003 w 5965"/>
                <a:gd name="T111" fmla="*/ 15305870 h 5525"/>
                <a:gd name="T112" fmla="*/ 399199536 w 5965"/>
                <a:gd name="T113" fmla="*/ 32550854 h 5525"/>
                <a:gd name="T114" fmla="*/ 407256744 w 5965"/>
                <a:gd name="T115" fmla="*/ 44081378 h 5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65" h="552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7"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chemeClr val="lt1"/>
            </a:solidFill>
            <a:ln>
              <a:noFill/>
            </a:ln>
          </p:spPr>
          <p:txBody>
            <a:bodyPr vert="horz" wrap="square" lIns="91440" tIns="45720" rIns="91440" bIns="45720" numCol="1" anchor="t" anchorCtr="0" compatLnSpc="1"/>
            <a:lstStyle/>
            <a:p>
              <a:endParaRPr lang="zh-CN" altLang="en-US">
                <a:solidFill>
                  <a:prstClr val="black"/>
                </a:solidFill>
                <a:latin typeface="幼圆" panose="02010509060101010101" pitchFamily="49" charset="-122"/>
                <a:ea typeface="幼圆" panose="02010509060101010101" pitchFamily="49" charset="-122"/>
                <a:cs typeface="+mn-ea"/>
              </a:endParaRPr>
            </a:p>
          </p:txBody>
        </p:sp>
        <p:sp>
          <p:nvSpPr>
            <p:cNvPr id="29" name="KSO_Shape"/>
            <p:cNvSpPr/>
            <p:nvPr>
              <p:custDataLst>
                <p:tags r:id="rId22"/>
              </p:custDataLst>
            </p:nvPr>
          </p:nvSpPr>
          <p:spPr bwMode="auto">
            <a:xfrm>
              <a:off x="7243901" y="1529542"/>
              <a:ext cx="455214" cy="527825"/>
            </a:xfrm>
            <a:custGeom>
              <a:avLst/>
              <a:gdLst>
                <a:gd name="T0" fmla="*/ 852600388 w 2394"/>
                <a:gd name="T1" fmla="*/ 397320362 h 2775"/>
                <a:gd name="T2" fmla="*/ 113203081 w 2394"/>
                <a:gd name="T3" fmla="*/ 370383806 h 2775"/>
                <a:gd name="T4" fmla="*/ 194844271 w 2394"/>
                <a:gd name="T5" fmla="*/ 280312873 h 2775"/>
                <a:gd name="T6" fmla="*/ 770118057 w 2394"/>
                <a:gd name="T7" fmla="*/ 280312873 h 2775"/>
                <a:gd name="T8" fmla="*/ 842500219 w 2394"/>
                <a:gd name="T9" fmla="*/ 280312873 h 2775"/>
                <a:gd name="T10" fmla="*/ 948970287 w 2394"/>
                <a:gd name="T11" fmla="*/ 280312873 h 2775"/>
                <a:gd name="T12" fmla="*/ 948970287 w 2394"/>
                <a:gd name="T13" fmla="*/ 397320362 h 2775"/>
                <a:gd name="T14" fmla="*/ 483533076 w 2394"/>
                <a:gd name="T15" fmla="*/ 653222183 h 2775"/>
                <a:gd name="T16" fmla="*/ 186847926 w 2394"/>
                <a:gd name="T17" fmla="*/ 397320362 h 2775"/>
                <a:gd name="T18" fmla="*/ 836188100 w 2394"/>
                <a:gd name="T19" fmla="*/ 257164250 h 2775"/>
                <a:gd name="T20" fmla="*/ 483533076 w 2394"/>
                <a:gd name="T21" fmla="*/ 0 h 2775"/>
                <a:gd name="T22" fmla="*/ 555494992 w 2394"/>
                <a:gd name="T23" fmla="*/ 222651179 h 2775"/>
                <a:gd name="T24" fmla="*/ 609781938 w 2394"/>
                <a:gd name="T25" fmla="*/ 157833997 h 2775"/>
                <a:gd name="T26" fmla="*/ 537820022 w 2394"/>
                <a:gd name="T27" fmla="*/ 117428515 h 2775"/>
                <a:gd name="T28" fmla="*/ 611043972 w 2394"/>
                <a:gd name="T29" fmla="*/ 72393048 h 2775"/>
                <a:gd name="T30" fmla="*/ 506257482 w 2394"/>
                <a:gd name="T31" fmla="*/ 46718920 h 2775"/>
                <a:gd name="T32" fmla="*/ 542028317 w 2394"/>
                <a:gd name="T33" fmla="*/ 148995054 h 2775"/>
                <a:gd name="T34" fmla="*/ 566015406 w 2394"/>
                <a:gd name="T35" fmla="*/ 159938476 h 2775"/>
                <a:gd name="T36" fmla="*/ 553811415 w 2394"/>
                <a:gd name="T37" fmla="*/ 195292949 h 2775"/>
                <a:gd name="T38" fmla="*/ 542028317 w 2394"/>
                <a:gd name="T39" fmla="*/ 169618821 h 2775"/>
                <a:gd name="T40" fmla="*/ 501208046 w 2394"/>
                <a:gd name="T41" fmla="*/ 175090208 h 2775"/>
                <a:gd name="T42" fmla="*/ 305942881 w 2394"/>
                <a:gd name="T43" fmla="*/ 719722819 h 2775"/>
                <a:gd name="T44" fmla="*/ 469645507 w 2394"/>
                <a:gd name="T45" fmla="*/ 1025709819 h 2775"/>
                <a:gd name="T46" fmla="*/ 515936756 w 2394"/>
                <a:gd name="T47" fmla="*/ 845148225 h 2775"/>
                <a:gd name="T48" fmla="*/ 705310049 w 2394"/>
                <a:gd name="T49" fmla="*/ 807688624 h 2775"/>
                <a:gd name="T50" fmla="*/ 515936756 w 2394"/>
                <a:gd name="T51" fmla="*/ 845148225 h 2775"/>
                <a:gd name="T52" fmla="*/ 260072526 w 2394"/>
                <a:gd name="T53" fmla="*/ 794220346 h 2775"/>
                <a:gd name="T54" fmla="*/ 236927225 w 2394"/>
                <a:gd name="T55" fmla="*/ 840518241 h 2775"/>
                <a:gd name="T56" fmla="*/ 96790794 w 2394"/>
                <a:gd name="T57" fmla="*/ 1120831113 h 2775"/>
                <a:gd name="T58" fmla="*/ 806309138 w 2394"/>
                <a:gd name="T59" fmla="*/ 915857819 h 2775"/>
                <a:gd name="T60" fmla="*/ 727193315 w 2394"/>
                <a:gd name="T61" fmla="*/ 840518241 h 2775"/>
                <a:gd name="T62" fmla="*/ 789475957 w 2394"/>
                <a:gd name="T63" fmla="*/ 794220346 h 2775"/>
                <a:gd name="T64" fmla="*/ 983057545 w 2394"/>
                <a:gd name="T65" fmla="*/ 1167971059 h 2775"/>
                <a:gd name="T66" fmla="*/ 225143479 w 2394"/>
                <a:gd name="T67" fmla="*/ 1167971059 h 2775"/>
                <a:gd name="T68" fmla="*/ 119936094 w 2394"/>
                <a:gd name="T69" fmla="*/ 887658187 h 2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94" h="2775">
                  <a:moveTo>
                    <a:pt x="2255" y="944"/>
                  </a:moveTo>
                  <a:cubicBezTo>
                    <a:pt x="2026" y="944"/>
                    <a:pt x="2026" y="944"/>
                    <a:pt x="2026" y="944"/>
                  </a:cubicBezTo>
                  <a:cubicBezTo>
                    <a:pt x="1993" y="1400"/>
                    <a:pt x="1614" y="1760"/>
                    <a:pt x="1149" y="1760"/>
                  </a:cubicBezTo>
                  <a:cubicBezTo>
                    <a:pt x="663" y="1760"/>
                    <a:pt x="269" y="1366"/>
                    <a:pt x="269" y="880"/>
                  </a:cubicBezTo>
                  <a:cubicBezTo>
                    <a:pt x="269" y="807"/>
                    <a:pt x="279" y="735"/>
                    <a:pt x="297" y="666"/>
                  </a:cubicBezTo>
                  <a:cubicBezTo>
                    <a:pt x="463" y="666"/>
                    <a:pt x="463" y="666"/>
                    <a:pt x="463" y="666"/>
                  </a:cubicBezTo>
                  <a:cubicBezTo>
                    <a:pt x="463" y="666"/>
                    <a:pt x="463" y="666"/>
                    <a:pt x="463" y="666"/>
                  </a:cubicBezTo>
                  <a:cubicBezTo>
                    <a:pt x="1830" y="666"/>
                    <a:pt x="1830" y="666"/>
                    <a:pt x="1830" y="666"/>
                  </a:cubicBezTo>
                  <a:cubicBezTo>
                    <a:pt x="1830" y="666"/>
                    <a:pt x="1830" y="666"/>
                    <a:pt x="1830" y="666"/>
                  </a:cubicBezTo>
                  <a:cubicBezTo>
                    <a:pt x="2002" y="666"/>
                    <a:pt x="2002" y="666"/>
                    <a:pt x="2002" y="666"/>
                  </a:cubicBezTo>
                  <a:cubicBezTo>
                    <a:pt x="2002" y="666"/>
                    <a:pt x="2002" y="666"/>
                    <a:pt x="2002" y="666"/>
                  </a:cubicBezTo>
                  <a:cubicBezTo>
                    <a:pt x="2255" y="666"/>
                    <a:pt x="2255" y="666"/>
                    <a:pt x="2255" y="666"/>
                  </a:cubicBezTo>
                  <a:cubicBezTo>
                    <a:pt x="2332" y="666"/>
                    <a:pt x="2394" y="729"/>
                    <a:pt x="2394" y="805"/>
                  </a:cubicBezTo>
                  <a:cubicBezTo>
                    <a:pt x="2394" y="882"/>
                    <a:pt x="2332" y="944"/>
                    <a:pt x="2255" y="944"/>
                  </a:cubicBezTo>
                  <a:close/>
                  <a:moveTo>
                    <a:pt x="444" y="944"/>
                  </a:moveTo>
                  <a:cubicBezTo>
                    <a:pt x="497" y="1312"/>
                    <a:pt x="859" y="1552"/>
                    <a:pt x="1149" y="1552"/>
                  </a:cubicBezTo>
                  <a:cubicBezTo>
                    <a:pt x="1443" y="1552"/>
                    <a:pt x="1777" y="1331"/>
                    <a:pt x="1835" y="944"/>
                  </a:cubicBezTo>
                  <a:lnTo>
                    <a:pt x="444" y="944"/>
                  </a:lnTo>
                  <a:close/>
                  <a:moveTo>
                    <a:pt x="1149" y="0"/>
                  </a:moveTo>
                  <a:cubicBezTo>
                    <a:pt x="1714" y="0"/>
                    <a:pt x="1873" y="257"/>
                    <a:pt x="1987" y="611"/>
                  </a:cubicBezTo>
                  <a:cubicBezTo>
                    <a:pt x="312" y="611"/>
                    <a:pt x="312" y="611"/>
                    <a:pt x="312" y="611"/>
                  </a:cubicBezTo>
                  <a:cubicBezTo>
                    <a:pt x="426" y="257"/>
                    <a:pt x="514" y="0"/>
                    <a:pt x="1149" y="0"/>
                  </a:cubicBezTo>
                  <a:close/>
                  <a:moveTo>
                    <a:pt x="1191" y="416"/>
                  </a:moveTo>
                  <a:cubicBezTo>
                    <a:pt x="1191" y="491"/>
                    <a:pt x="1234" y="529"/>
                    <a:pt x="1320" y="529"/>
                  </a:cubicBezTo>
                  <a:cubicBezTo>
                    <a:pt x="1367" y="529"/>
                    <a:pt x="1401" y="516"/>
                    <a:pt x="1421" y="490"/>
                  </a:cubicBezTo>
                  <a:cubicBezTo>
                    <a:pt x="1439" y="467"/>
                    <a:pt x="1449" y="428"/>
                    <a:pt x="1449" y="375"/>
                  </a:cubicBezTo>
                  <a:cubicBezTo>
                    <a:pt x="1449" y="292"/>
                    <a:pt x="1416" y="250"/>
                    <a:pt x="1350" y="250"/>
                  </a:cubicBezTo>
                  <a:cubicBezTo>
                    <a:pt x="1322" y="250"/>
                    <a:pt x="1298" y="260"/>
                    <a:pt x="1278" y="279"/>
                  </a:cubicBezTo>
                  <a:cubicBezTo>
                    <a:pt x="1282" y="172"/>
                    <a:pt x="1282" y="172"/>
                    <a:pt x="1282" y="172"/>
                  </a:cubicBezTo>
                  <a:cubicBezTo>
                    <a:pt x="1452" y="172"/>
                    <a:pt x="1452" y="172"/>
                    <a:pt x="1452" y="172"/>
                  </a:cubicBezTo>
                  <a:cubicBezTo>
                    <a:pt x="1452" y="111"/>
                    <a:pt x="1452" y="111"/>
                    <a:pt x="1452" y="111"/>
                  </a:cubicBezTo>
                  <a:cubicBezTo>
                    <a:pt x="1203" y="111"/>
                    <a:pt x="1203" y="111"/>
                    <a:pt x="1203" y="111"/>
                  </a:cubicBezTo>
                  <a:cubicBezTo>
                    <a:pt x="1194" y="354"/>
                    <a:pt x="1194" y="354"/>
                    <a:pt x="1194" y="354"/>
                  </a:cubicBezTo>
                  <a:cubicBezTo>
                    <a:pt x="1288" y="354"/>
                    <a:pt x="1288" y="354"/>
                    <a:pt x="1288" y="354"/>
                  </a:cubicBezTo>
                  <a:cubicBezTo>
                    <a:pt x="1288" y="332"/>
                    <a:pt x="1297" y="320"/>
                    <a:pt x="1316" y="320"/>
                  </a:cubicBezTo>
                  <a:cubicBezTo>
                    <a:pt x="1335" y="320"/>
                    <a:pt x="1345" y="340"/>
                    <a:pt x="1345" y="380"/>
                  </a:cubicBezTo>
                  <a:cubicBezTo>
                    <a:pt x="1345" y="415"/>
                    <a:pt x="1343" y="439"/>
                    <a:pt x="1338" y="450"/>
                  </a:cubicBezTo>
                  <a:cubicBezTo>
                    <a:pt x="1334" y="459"/>
                    <a:pt x="1327" y="464"/>
                    <a:pt x="1316" y="464"/>
                  </a:cubicBezTo>
                  <a:cubicBezTo>
                    <a:pt x="1297" y="464"/>
                    <a:pt x="1288" y="448"/>
                    <a:pt x="1288" y="417"/>
                  </a:cubicBezTo>
                  <a:cubicBezTo>
                    <a:pt x="1288" y="403"/>
                    <a:pt x="1288" y="403"/>
                    <a:pt x="1288" y="403"/>
                  </a:cubicBezTo>
                  <a:cubicBezTo>
                    <a:pt x="1191" y="403"/>
                    <a:pt x="1191" y="403"/>
                    <a:pt x="1191" y="403"/>
                  </a:cubicBezTo>
                  <a:lnTo>
                    <a:pt x="1191" y="416"/>
                  </a:lnTo>
                  <a:close/>
                  <a:moveTo>
                    <a:pt x="675" y="1919"/>
                  </a:moveTo>
                  <a:cubicBezTo>
                    <a:pt x="675" y="1754"/>
                    <a:pt x="727" y="1726"/>
                    <a:pt x="727" y="1710"/>
                  </a:cubicBezTo>
                  <a:cubicBezTo>
                    <a:pt x="817" y="1877"/>
                    <a:pt x="1118" y="2008"/>
                    <a:pt x="1118" y="2008"/>
                  </a:cubicBezTo>
                  <a:cubicBezTo>
                    <a:pt x="1116" y="2437"/>
                    <a:pt x="1116" y="2437"/>
                    <a:pt x="1116" y="2437"/>
                  </a:cubicBezTo>
                  <a:cubicBezTo>
                    <a:pt x="1116" y="2437"/>
                    <a:pt x="675" y="2107"/>
                    <a:pt x="675" y="1919"/>
                  </a:cubicBezTo>
                  <a:close/>
                  <a:moveTo>
                    <a:pt x="1226" y="2008"/>
                  </a:moveTo>
                  <a:cubicBezTo>
                    <a:pt x="1226" y="2008"/>
                    <a:pt x="1527" y="1877"/>
                    <a:pt x="1617" y="1710"/>
                  </a:cubicBezTo>
                  <a:cubicBezTo>
                    <a:pt x="1617" y="1726"/>
                    <a:pt x="1676" y="1739"/>
                    <a:pt x="1676" y="1919"/>
                  </a:cubicBezTo>
                  <a:cubicBezTo>
                    <a:pt x="1676" y="2107"/>
                    <a:pt x="1228" y="2437"/>
                    <a:pt x="1228" y="2437"/>
                  </a:cubicBezTo>
                  <a:lnTo>
                    <a:pt x="1226" y="2008"/>
                  </a:lnTo>
                  <a:close/>
                  <a:moveTo>
                    <a:pt x="507" y="1887"/>
                  </a:moveTo>
                  <a:cubicBezTo>
                    <a:pt x="618" y="1887"/>
                    <a:pt x="618" y="1887"/>
                    <a:pt x="618" y="1887"/>
                  </a:cubicBezTo>
                  <a:cubicBezTo>
                    <a:pt x="618" y="1997"/>
                    <a:pt x="618" y="1997"/>
                    <a:pt x="618" y="1997"/>
                  </a:cubicBezTo>
                  <a:cubicBezTo>
                    <a:pt x="586" y="1997"/>
                    <a:pt x="566" y="1997"/>
                    <a:pt x="563" y="1997"/>
                  </a:cubicBezTo>
                  <a:cubicBezTo>
                    <a:pt x="531" y="1997"/>
                    <a:pt x="457" y="2176"/>
                    <a:pt x="457" y="2176"/>
                  </a:cubicBezTo>
                  <a:cubicBezTo>
                    <a:pt x="230" y="2663"/>
                    <a:pt x="230" y="2663"/>
                    <a:pt x="230" y="2663"/>
                  </a:cubicBezTo>
                  <a:cubicBezTo>
                    <a:pt x="2105" y="2663"/>
                    <a:pt x="2105" y="2663"/>
                    <a:pt x="2105" y="2663"/>
                  </a:cubicBezTo>
                  <a:cubicBezTo>
                    <a:pt x="1916" y="2176"/>
                    <a:pt x="1916" y="2176"/>
                    <a:pt x="1916" y="2176"/>
                  </a:cubicBezTo>
                  <a:cubicBezTo>
                    <a:pt x="1916" y="2176"/>
                    <a:pt x="1837" y="1997"/>
                    <a:pt x="1783" y="1997"/>
                  </a:cubicBezTo>
                  <a:cubicBezTo>
                    <a:pt x="1777" y="1997"/>
                    <a:pt x="1757" y="1997"/>
                    <a:pt x="1728" y="1997"/>
                  </a:cubicBezTo>
                  <a:cubicBezTo>
                    <a:pt x="1728" y="1887"/>
                    <a:pt x="1728" y="1887"/>
                    <a:pt x="1728" y="1887"/>
                  </a:cubicBezTo>
                  <a:cubicBezTo>
                    <a:pt x="1876" y="1887"/>
                    <a:pt x="1876" y="1887"/>
                    <a:pt x="1876" y="1887"/>
                  </a:cubicBezTo>
                  <a:cubicBezTo>
                    <a:pt x="1998" y="1887"/>
                    <a:pt x="2098" y="2109"/>
                    <a:pt x="2098" y="2109"/>
                  </a:cubicBezTo>
                  <a:cubicBezTo>
                    <a:pt x="2336" y="2775"/>
                    <a:pt x="2336" y="2775"/>
                    <a:pt x="2336" y="2775"/>
                  </a:cubicBezTo>
                  <a:cubicBezTo>
                    <a:pt x="1811" y="2775"/>
                    <a:pt x="1811" y="2775"/>
                    <a:pt x="1811" y="2775"/>
                  </a:cubicBezTo>
                  <a:cubicBezTo>
                    <a:pt x="1785" y="2775"/>
                    <a:pt x="599" y="2775"/>
                    <a:pt x="535" y="2775"/>
                  </a:cubicBezTo>
                  <a:cubicBezTo>
                    <a:pt x="0" y="2775"/>
                    <a:pt x="0" y="2775"/>
                    <a:pt x="0" y="2775"/>
                  </a:cubicBezTo>
                  <a:cubicBezTo>
                    <a:pt x="285" y="2109"/>
                    <a:pt x="285" y="2109"/>
                    <a:pt x="285" y="2109"/>
                  </a:cubicBezTo>
                  <a:cubicBezTo>
                    <a:pt x="285" y="2109"/>
                    <a:pt x="385" y="1887"/>
                    <a:pt x="507" y="1887"/>
                  </a:cubicBezTo>
                  <a:close/>
                </a:path>
              </a:pathLst>
            </a:custGeom>
            <a:solidFill>
              <a:schemeClr val="lt1"/>
            </a:solidFill>
            <a:ln>
              <a:noFill/>
            </a:ln>
          </p:spPr>
          <p:txBody>
            <a:bodyPr vert="horz" wrap="square" lIns="91440" tIns="45720" rIns="91440" bIns="45720" numCol="1" anchor="t" anchorCtr="0" compatLnSpc="1"/>
            <a:lstStyle/>
            <a:p>
              <a:endParaRPr lang="zh-CN" altLang="en-US">
                <a:solidFill>
                  <a:prstClr val="black"/>
                </a:solidFill>
                <a:latin typeface="幼圆" panose="02010509060101010101" pitchFamily="49" charset="-122"/>
                <a:ea typeface="幼圆" panose="02010509060101010101" pitchFamily="49" charset="-122"/>
                <a:cs typeface="+mn-ea"/>
              </a:endParaRPr>
            </a:p>
          </p:txBody>
        </p:sp>
      </p:grpSp>
      <p:sp>
        <p:nvSpPr>
          <p:cNvPr id="31" name="Title 4"/>
          <p:cNvSpPr txBox="1"/>
          <p:nvPr>
            <p:custDataLst>
              <p:tags r:id="rId23"/>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rPr>
              <a:t> 事故责任认定与处理情况</a:t>
            </a:r>
            <a:endPar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32"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事故案例</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重庆“</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12·23</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”特大井喷事故</a:t>
            </a:r>
            <a:endPar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30" name="矩形 29"/>
          <p:cNvSpPr/>
          <p:nvPr>
            <p:custDataLst>
              <p:tags r:id="rId24"/>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33" name="矩形 32"/>
          <p:cNvSpPr/>
          <p:nvPr>
            <p:custDataLst>
              <p:tags r:id="rId25"/>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2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图形 2"/>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0" y="0"/>
            <a:ext cx="720090" cy="720090"/>
          </a:xfrm>
          <a:prstGeom prst="rect">
            <a:avLst/>
          </a:prstGeom>
        </p:spPr>
      </p:pic>
      <p:pic>
        <p:nvPicPr>
          <p:cNvPr id="11" name="图形 2"/>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1471910" y="-5379"/>
            <a:ext cx="720090" cy="720090"/>
          </a:xfrm>
          <a:prstGeom prst="rect">
            <a:avLst/>
          </a:prstGeom>
        </p:spPr>
      </p:pic>
      <p:sp>
        <p:nvSpPr>
          <p:cNvPr id="2" name="灯片编号占位符 3"/>
          <p:cNvSpPr>
            <a:spLocks noGrp="1"/>
          </p:cNvSpPr>
          <p:nvPr>
            <p:custDataLst>
              <p:tags r:id="rId7"/>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182A20E-05EC-4273-BC5C-4FD8EE3E6B39}"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3"/>
          <p:cNvSpPr>
            <a:spLocks noGrp="1" noChangeArrowheads="1"/>
          </p:cNvSpPr>
          <p:nvPr>
            <p:custDataLst>
              <p:tags r:id="rId8"/>
            </p:custDataLst>
          </p:nvPr>
        </p:nvSpPr>
        <p:spPr>
          <a:xfrm>
            <a:off x="1738314" y="1981200"/>
            <a:ext cx="8643937" cy="466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atinLnBrk="1">
              <a:buFontTx/>
              <a:buNone/>
            </a:pPr>
            <a:r>
              <a:rPr lang="zh-CN"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一件小事</a:t>
            </a:r>
            <a:endParaRPr lang="zh-CN" altLang="en-US" sz="16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r>
              <a:rPr lang="zh-CN"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相信很多朋友对于楼梯扶手一类的事情不会印象太深。可是就有一件小事让我终生难忘！</a:t>
            </a:r>
            <a:endParaRPr lang="zh-CN" altLang="en-US" sz="16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r>
              <a:rPr lang="zh-CN"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在</a:t>
            </a:r>
            <a:r>
              <a:rPr lang="en-US"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1999</a:t>
            </a:r>
            <a:r>
              <a:rPr lang="zh-CN"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年的时候，加入安全这个行业已有</a:t>
            </a:r>
            <a:r>
              <a:rPr lang="en-US"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3</a:t>
            </a:r>
            <a:r>
              <a:rPr lang="zh-CN"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en-US"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4</a:t>
            </a:r>
            <a:r>
              <a:rPr lang="zh-CN"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年，那时候因为是在外企，实施美国的安全标准，总觉得自己在体系、标准和程序方面已是熟悉，所以从不怀疑自己的专业能力。记得那次到英国伦敦公司总部开会，就找了个机会去看老板的老板，因为他来中国的时候见过一面。老头子话不多，他们的办公条件却是很有特色，在二楼，聊着聊着就该去吃午饭了。就跟着他下楼，边走还边聊，因为第一次到他的办公室，所以忍不住多看看，心情非常不错。跟着老头正走下楼梯，双手就整理整理领带。这时，他回过头，看了我一下，竟回转身，拉住我的右手将他慢慢地放在楼梯的扶手上，轻轻地拍打了两下。我的脸，唰，唰唰，一下子通红！</a:t>
            </a:r>
            <a:endParaRPr lang="zh-CN" altLang="zh-CN" sz="16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r>
              <a:rPr lang="zh-CN"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上下楼扶好楼梯，是最基本的安全要求。当时公司有位女员工从楼梯上摔下来，伤及头部住院几天后死了，所以我们有从扶好楼梯、从系好安全带、从报告纸割到手的事故做起。也许有很多人以为，楼梯扶手是为小孩、老人或者不方便的人设计的。孰不知有很多在上下楼梯上发生的事故，轻伤重伤甚至死亡。</a:t>
            </a:r>
            <a:endParaRPr lang="zh-CN" altLang="zh-CN" sz="16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endParaRPr lang="zh-CN" altLang="zh-CN" sz="16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4" name="Rectangle 4"/>
          <p:cNvSpPr>
            <a:spLocks noGrp="1" noChangeArrowheads="1"/>
          </p:cNvSpPr>
          <p:nvPr>
            <p:custDataLst>
              <p:tags r:id="rId9"/>
            </p:custDataLst>
          </p:nvPr>
        </p:nvSpPr>
        <p:spPr bwMode="auto">
          <a:xfrm>
            <a:off x="3619500" y="170815"/>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chemeClr val="dk1"/>
                </a:solidFill>
                <a:latin typeface="幼圆" panose="02010509060101010101" pitchFamily="49" charset="-122"/>
                <a:ea typeface="幼圆" panose="02010509060101010101" pitchFamily="49" charset="-122"/>
              </a:rPr>
              <a:t>管理人员的安全领导力</a:t>
            </a:r>
            <a:endParaRPr lang="zh-CN" altLang="en-US" sz="3200">
              <a:solidFill>
                <a:schemeClr val="dk1"/>
              </a:solidFill>
              <a:latin typeface="幼圆" panose="02010509060101010101" pitchFamily="49" charset="-122"/>
              <a:ea typeface="幼圆" panose="02010509060101010101" pitchFamily="49" charset="-122"/>
            </a:endParaRPr>
          </a:p>
        </p:txBody>
      </p:sp>
      <p:sp>
        <p:nvSpPr>
          <p:cNvPr id="5" name="TextBox 4"/>
          <p:cNvSpPr txBox="1">
            <a:spLocks noChangeArrowheads="1"/>
          </p:cNvSpPr>
          <p:nvPr/>
        </p:nvSpPr>
        <p:spPr bwMode="auto">
          <a:xfrm>
            <a:off x="1952626" y="1214439"/>
            <a:ext cx="8215313"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latinLnBrk="1" hangingPunct="1"/>
            <a:r>
              <a:rPr lang="zh-CN" altLang="en-US" sz="1600">
                <a:solidFill>
                  <a:schemeClr val="dk1"/>
                </a:solidFill>
                <a:latin typeface="幼圆" panose="02010509060101010101" pitchFamily="49" charset="-122"/>
                <a:ea typeface="幼圆" panose="02010509060101010101" pitchFamily="49" charset="-122"/>
                <a:cs typeface="幼圆" panose="02010509060101010101" pitchFamily="49" charset="-122"/>
              </a:rPr>
              <a:t>下面的案例是一位资深的</a:t>
            </a:r>
            <a:r>
              <a:rPr lang="en-US"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HSE</a:t>
            </a:r>
            <a:r>
              <a:rPr lang="zh-CN" altLang="en-US" sz="1600">
                <a:solidFill>
                  <a:schemeClr val="dk1"/>
                </a:solidFill>
                <a:latin typeface="幼圆" panose="02010509060101010101" pitchFamily="49" charset="-122"/>
                <a:ea typeface="幼圆" panose="02010509060101010101" pitchFamily="49" charset="-122"/>
                <a:cs typeface="幼圆" panose="02010509060101010101" pitchFamily="49" charset="-122"/>
              </a:rPr>
              <a:t>的经理分享个人的一个成长的故事。</a:t>
            </a:r>
            <a:endParaRPr lang="zh-CN" altLang="en-US" sz="16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latinLnBrk="1" hangingPunct="1"/>
            <a:r>
              <a:rPr lang="en-US" altLang="zh-CN" sz="1600">
                <a:solidFill>
                  <a:schemeClr val="dk1"/>
                </a:solidFill>
                <a:latin typeface="幼圆" panose="02010509060101010101" pitchFamily="49" charset="-122"/>
                <a:ea typeface="幼圆" panose="02010509060101010101" pitchFamily="49" charset="-122"/>
                <a:cs typeface="幼圆" panose="02010509060101010101" pitchFamily="49" charset="-122"/>
              </a:rPr>
              <a:t> </a:t>
            </a:r>
            <a:r>
              <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rPr>
              <a:t>请体会“领导”及“领导力”是如何帮助他的成长的。</a:t>
            </a:r>
            <a:endParaRPr lang="zh-CN" altLang="en-US" b="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8" name="矩形 7"/>
          <p:cNvSpPr/>
          <p:nvPr>
            <p:custDataLst>
              <p:tags r:id="rId10"/>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9" name="矩形 8"/>
          <p:cNvSpPr/>
          <p:nvPr>
            <p:custDataLst>
              <p:tags r:id="rId11"/>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790532" name="Rectangle 4"/>
          <p:cNvSpPr>
            <a:spLocks noChangeArrowheads="1"/>
          </p:cNvSpPr>
          <p:nvPr/>
        </p:nvSpPr>
        <p:spPr bwMode="auto">
          <a:xfrm>
            <a:off x="593725" y="2830951"/>
            <a:ext cx="6096000" cy="134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nSpc>
                <a:spcPct val="170000"/>
              </a:lnSpc>
              <a:buSzPct val="80000"/>
              <a:buFont typeface="Wingdings" panose="05000000000000000000" pitchFamily="2" charset="2"/>
              <a:buChar char="v"/>
            </a:pPr>
            <a:r>
              <a:rPr kumimoji="1"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任俊传，副总经理，行政记大过处分。</a:t>
            </a:r>
            <a:endParaRPr kumimoji="1"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marL="482600" indent="-482600">
              <a:lnSpc>
                <a:spcPct val="170000"/>
              </a:lnSpc>
              <a:buSzPct val="80000"/>
            </a:pPr>
            <a:r>
              <a:rPr kumimoji="1"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    </a:t>
            </a:r>
            <a:r>
              <a:rPr kumimoji="1"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 </a:t>
            </a:r>
            <a:r>
              <a:rPr kumimoji="1"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分管质量安全环保工作。</a:t>
            </a:r>
            <a:endParaRPr kumimoji="1"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790533" name="Rectangle 5"/>
          <p:cNvSpPr>
            <a:spLocks noChangeArrowheads="1"/>
          </p:cNvSpPr>
          <p:nvPr/>
        </p:nvSpPr>
        <p:spPr bwMode="auto">
          <a:xfrm>
            <a:off x="593725" y="1771650"/>
            <a:ext cx="34290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76555" indent="-376555">
              <a:lnSpc>
                <a:spcPct val="150000"/>
              </a:lnSpc>
              <a:spcBef>
                <a:spcPct val="50000"/>
              </a:spcBef>
              <a:buSzPct val="80000"/>
              <a:buBlip>
                <a:blip r:embed="rId5"/>
              </a:buBlip>
            </a:pPr>
            <a:r>
              <a:rPr kumimoji="1" lang="zh-CN" altLang="en-US" sz="2400" b="1" dirty="0">
                <a:solidFill>
                  <a:srgbClr val="D24132"/>
                </a:solidFill>
                <a:latin typeface="幼圆" panose="02010509060101010101" pitchFamily="49" charset="-122"/>
                <a:ea typeface="幼圆" panose="02010509060101010101" pitchFamily="49" charset="-122"/>
              </a:rPr>
              <a:t>中石油集团公司</a:t>
            </a:r>
            <a:endParaRPr kumimoji="1" lang="zh-CN" altLang="en-US" sz="2400" b="1" dirty="0">
              <a:solidFill>
                <a:srgbClr val="D24132"/>
              </a:solidFill>
              <a:latin typeface="幼圆" panose="02010509060101010101" pitchFamily="49" charset="-122"/>
              <a:ea typeface="幼圆" panose="02010509060101010101" pitchFamily="49" charset="-122"/>
            </a:endParaRPr>
          </a:p>
        </p:txBody>
      </p:sp>
      <p:sp>
        <p:nvSpPr>
          <p:cNvPr id="790534" name="Rectangle 6"/>
          <p:cNvSpPr>
            <a:spLocks noChangeArrowheads="1"/>
          </p:cNvSpPr>
          <p:nvPr/>
        </p:nvSpPr>
        <p:spPr bwMode="auto">
          <a:xfrm>
            <a:off x="593725" y="4474542"/>
            <a:ext cx="4746626" cy="5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76555" indent="-376555">
              <a:lnSpc>
                <a:spcPct val="130000"/>
              </a:lnSpc>
              <a:buSzPct val="80000"/>
              <a:buFont typeface="Wingdings" panose="05000000000000000000" pitchFamily="2" charset="2"/>
              <a:buChar char="v"/>
            </a:pPr>
            <a:r>
              <a:rPr kumimoji="1"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 </a:t>
            </a:r>
            <a:r>
              <a:rPr kumimoji="1"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马富才，总经理，引咎辞职。</a:t>
            </a:r>
            <a:endParaRPr kumimoji="1"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6" name="Title 4"/>
          <p:cNvSpPr txBox="1"/>
          <p:nvPr>
            <p:custDataLst>
              <p:tags r:id="rId6"/>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rPr>
              <a:t> 事故责任认定与处理情况</a:t>
            </a:r>
            <a:endPar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pic>
        <p:nvPicPr>
          <p:cNvPr id="2" name="图片 1"/>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115175" y="1610284"/>
            <a:ext cx="3723153" cy="4566519"/>
          </a:xfrm>
          <a:prstGeom prst="rect">
            <a:avLst/>
          </a:prstGeom>
        </p:spPr>
      </p:pic>
      <p:sp>
        <p:nvSpPr>
          <p:cNvPr id="8"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事故案例</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重庆“</a:t>
            </a:r>
            <a:r>
              <a:rPr lang="en-US" altLang="zh-CN" sz="2400" dirty="0">
                <a:solidFill>
                  <a:srgbClr val="C00000"/>
                </a:solidFill>
                <a:latin typeface="幼圆" panose="02010509060101010101" pitchFamily="49" charset="-122"/>
                <a:ea typeface="幼圆" panose="02010509060101010101" pitchFamily="49" charset="-122"/>
                <a:cs typeface="幼圆" panose="02010509060101010101" pitchFamily="49" charset="-122"/>
              </a:rPr>
              <a:t>12·23</a:t>
            </a:r>
            <a:r>
              <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rPr>
              <a:t>”特大井喷事故</a:t>
            </a:r>
            <a:endParaRPr lang="zh-CN" altLang="en-US" sz="2400" dirty="0">
              <a:solidFill>
                <a:srgbClr val="C0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9" name="矩形 8"/>
          <p:cNvSpPr/>
          <p:nvPr>
            <p:custDataLst>
              <p:tags r:id="rId9"/>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0" name="矩形 9"/>
          <p:cNvSpPr/>
          <p:nvPr>
            <p:custDataLst>
              <p:tags r:id="rId10"/>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14"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5"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2" name="Freeform 3"/>
          <p:cNvSpPr/>
          <p:nvPr>
            <p:custDataLst>
              <p:tags r:id="rId5"/>
            </p:custDataLst>
          </p:nvPr>
        </p:nvSpPr>
        <p:spPr bwMode="auto">
          <a:xfrm>
            <a:off x="6469685" y="1007271"/>
            <a:ext cx="4068762" cy="3120976"/>
          </a:xfrm>
          <a:custGeom>
            <a:avLst/>
            <a:gdLst>
              <a:gd name="T0" fmla="*/ 909 w 2776"/>
              <a:gd name="T1" fmla="*/ 907 h 1884"/>
              <a:gd name="T2" fmla="*/ 718 w 2776"/>
              <a:gd name="T3" fmla="*/ 877 h 1884"/>
              <a:gd name="T4" fmla="*/ 536 w 2776"/>
              <a:gd name="T5" fmla="*/ 838 h 1884"/>
              <a:gd name="T6" fmla="*/ 383 w 2776"/>
              <a:gd name="T7" fmla="*/ 792 h 1884"/>
              <a:gd name="T8" fmla="*/ 249 w 2776"/>
              <a:gd name="T9" fmla="*/ 736 h 1884"/>
              <a:gd name="T10" fmla="*/ 143 w 2776"/>
              <a:gd name="T11" fmla="*/ 677 h 1884"/>
              <a:gd name="T12" fmla="*/ 67 w 2776"/>
              <a:gd name="T13" fmla="*/ 608 h 1884"/>
              <a:gd name="T14" fmla="*/ 19 w 2776"/>
              <a:gd name="T15" fmla="*/ 539 h 1884"/>
              <a:gd name="T16" fmla="*/ 0 w 2776"/>
              <a:gd name="T17" fmla="*/ 467 h 1884"/>
              <a:gd name="T18" fmla="*/ 9 w 2776"/>
              <a:gd name="T19" fmla="*/ 421 h 1884"/>
              <a:gd name="T20" fmla="*/ 29 w 2776"/>
              <a:gd name="T21" fmla="*/ 375 h 1884"/>
              <a:gd name="T22" fmla="*/ 67 w 2776"/>
              <a:gd name="T23" fmla="*/ 329 h 1884"/>
              <a:gd name="T24" fmla="*/ 105 w 2776"/>
              <a:gd name="T25" fmla="*/ 286 h 1884"/>
              <a:gd name="T26" fmla="*/ 172 w 2776"/>
              <a:gd name="T27" fmla="*/ 246 h 1884"/>
              <a:gd name="T28" fmla="*/ 239 w 2776"/>
              <a:gd name="T29" fmla="*/ 207 h 1884"/>
              <a:gd name="T30" fmla="*/ 316 w 2776"/>
              <a:gd name="T31" fmla="*/ 171 h 1884"/>
              <a:gd name="T32" fmla="*/ 411 w 2776"/>
              <a:gd name="T33" fmla="*/ 138 h 1884"/>
              <a:gd name="T34" fmla="*/ 507 w 2776"/>
              <a:gd name="T35" fmla="*/ 108 h 1884"/>
              <a:gd name="T36" fmla="*/ 612 w 2776"/>
              <a:gd name="T37" fmla="*/ 79 h 1884"/>
              <a:gd name="T38" fmla="*/ 727 w 2776"/>
              <a:gd name="T39" fmla="*/ 56 h 1884"/>
              <a:gd name="T40" fmla="*/ 852 w 2776"/>
              <a:gd name="T41" fmla="*/ 36 h 1884"/>
              <a:gd name="T42" fmla="*/ 976 w 2776"/>
              <a:gd name="T43" fmla="*/ 20 h 1884"/>
              <a:gd name="T44" fmla="*/ 1110 w 2776"/>
              <a:gd name="T45" fmla="*/ 10 h 1884"/>
              <a:gd name="T46" fmla="*/ 1244 w 2776"/>
              <a:gd name="T47" fmla="*/ 3 h 1884"/>
              <a:gd name="T48" fmla="*/ 1387 w 2776"/>
              <a:gd name="T49" fmla="*/ 0 h 1884"/>
              <a:gd name="T50" fmla="*/ 1531 w 2776"/>
              <a:gd name="T51" fmla="*/ 3 h 1884"/>
              <a:gd name="T52" fmla="*/ 1665 w 2776"/>
              <a:gd name="T53" fmla="*/ 10 h 1884"/>
              <a:gd name="T54" fmla="*/ 1799 w 2776"/>
              <a:gd name="T55" fmla="*/ 20 h 1884"/>
              <a:gd name="T56" fmla="*/ 1923 w 2776"/>
              <a:gd name="T57" fmla="*/ 36 h 1884"/>
              <a:gd name="T58" fmla="*/ 2048 w 2776"/>
              <a:gd name="T59" fmla="*/ 56 h 1884"/>
              <a:gd name="T60" fmla="*/ 2163 w 2776"/>
              <a:gd name="T61" fmla="*/ 79 h 1884"/>
              <a:gd name="T62" fmla="*/ 2268 w 2776"/>
              <a:gd name="T63" fmla="*/ 108 h 1884"/>
              <a:gd name="T64" fmla="*/ 2373 w 2776"/>
              <a:gd name="T65" fmla="*/ 138 h 1884"/>
              <a:gd name="T66" fmla="*/ 2459 w 2776"/>
              <a:gd name="T67" fmla="*/ 171 h 1884"/>
              <a:gd name="T68" fmla="*/ 2536 w 2776"/>
              <a:gd name="T69" fmla="*/ 207 h 1884"/>
              <a:gd name="T70" fmla="*/ 2612 w 2776"/>
              <a:gd name="T71" fmla="*/ 246 h 1884"/>
              <a:gd name="T72" fmla="*/ 2670 w 2776"/>
              <a:gd name="T73" fmla="*/ 286 h 1884"/>
              <a:gd name="T74" fmla="*/ 2718 w 2776"/>
              <a:gd name="T75" fmla="*/ 329 h 1884"/>
              <a:gd name="T76" fmla="*/ 2746 w 2776"/>
              <a:gd name="T77" fmla="*/ 375 h 1884"/>
              <a:gd name="T78" fmla="*/ 2765 w 2776"/>
              <a:gd name="T79" fmla="*/ 421 h 1884"/>
              <a:gd name="T80" fmla="*/ 2775 w 2776"/>
              <a:gd name="T81" fmla="*/ 467 h 1884"/>
              <a:gd name="T82" fmla="*/ 2765 w 2776"/>
              <a:gd name="T83" fmla="*/ 513 h 1884"/>
              <a:gd name="T84" fmla="*/ 2746 w 2776"/>
              <a:gd name="T85" fmla="*/ 559 h 1884"/>
              <a:gd name="T86" fmla="*/ 2718 w 2776"/>
              <a:gd name="T87" fmla="*/ 605 h 1884"/>
              <a:gd name="T88" fmla="*/ 2670 w 2776"/>
              <a:gd name="T89" fmla="*/ 647 h 1884"/>
              <a:gd name="T90" fmla="*/ 2612 w 2776"/>
              <a:gd name="T91" fmla="*/ 687 h 1884"/>
              <a:gd name="T92" fmla="*/ 2545 w 2776"/>
              <a:gd name="T93" fmla="*/ 726 h 1884"/>
              <a:gd name="T94" fmla="*/ 2469 w 2776"/>
              <a:gd name="T95" fmla="*/ 762 h 1884"/>
              <a:gd name="T96" fmla="*/ 2383 w 2776"/>
              <a:gd name="T97" fmla="*/ 795 h 1884"/>
              <a:gd name="T98" fmla="*/ 2287 w 2776"/>
              <a:gd name="T99" fmla="*/ 825 h 1884"/>
              <a:gd name="T100" fmla="*/ 2182 w 2776"/>
              <a:gd name="T101" fmla="*/ 851 h 1884"/>
              <a:gd name="T102" fmla="*/ 2076 w 2776"/>
              <a:gd name="T103" fmla="*/ 877 h 1884"/>
              <a:gd name="T104" fmla="*/ 1952 w 2776"/>
              <a:gd name="T105" fmla="*/ 897 h 1884"/>
              <a:gd name="T106" fmla="*/ 1828 w 2776"/>
              <a:gd name="T107" fmla="*/ 914 h 1884"/>
              <a:gd name="T108" fmla="*/ 1703 w 2776"/>
              <a:gd name="T109" fmla="*/ 927 h 1884"/>
              <a:gd name="T110" fmla="*/ 1569 w 2776"/>
              <a:gd name="T111" fmla="*/ 933 h 1884"/>
              <a:gd name="T112" fmla="*/ 1426 w 2776"/>
              <a:gd name="T113" fmla="*/ 937 h 1884"/>
              <a:gd name="T114" fmla="*/ 698 w 2776"/>
              <a:gd name="T115" fmla="*/ 1883 h 1884"/>
              <a:gd name="T116" fmla="*/ 909 w 2776"/>
              <a:gd name="T117" fmla="*/ 907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76" h="1884">
                <a:moveTo>
                  <a:pt x="909" y="907"/>
                </a:moveTo>
                <a:lnTo>
                  <a:pt x="718" y="877"/>
                </a:lnTo>
                <a:lnTo>
                  <a:pt x="536" y="838"/>
                </a:lnTo>
                <a:lnTo>
                  <a:pt x="383" y="792"/>
                </a:lnTo>
                <a:lnTo>
                  <a:pt x="249" y="736"/>
                </a:lnTo>
                <a:lnTo>
                  <a:pt x="143" y="677"/>
                </a:lnTo>
                <a:lnTo>
                  <a:pt x="67" y="608"/>
                </a:lnTo>
                <a:lnTo>
                  <a:pt x="19" y="539"/>
                </a:lnTo>
                <a:lnTo>
                  <a:pt x="0" y="467"/>
                </a:lnTo>
                <a:lnTo>
                  <a:pt x="9" y="421"/>
                </a:lnTo>
                <a:lnTo>
                  <a:pt x="29" y="375"/>
                </a:lnTo>
                <a:lnTo>
                  <a:pt x="67" y="329"/>
                </a:lnTo>
                <a:lnTo>
                  <a:pt x="105" y="286"/>
                </a:lnTo>
                <a:lnTo>
                  <a:pt x="172" y="246"/>
                </a:lnTo>
                <a:lnTo>
                  <a:pt x="239" y="207"/>
                </a:lnTo>
                <a:lnTo>
                  <a:pt x="316" y="171"/>
                </a:lnTo>
                <a:lnTo>
                  <a:pt x="411" y="138"/>
                </a:lnTo>
                <a:lnTo>
                  <a:pt x="507" y="108"/>
                </a:lnTo>
                <a:lnTo>
                  <a:pt x="612" y="79"/>
                </a:lnTo>
                <a:lnTo>
                  <a:pt x="727" y="56"/>
                </a:lnTo>
                <a:lnTo>
                  <a:pt x="852" y="36"/>
                </a:lnTo>
                <a:lnTo>
                  <a:pt x="976" y="20"/>
                </a:lnTo>
                <a:lnTo>
                  <a:pt x="1110" y="10"/>
                </a:lnTo>
                <a:lnTo>
                  <a:pt x="1244" y="3"/>
                </a:lnTo>
                <a:lnTo>
                  <a:pt x="1387" y="0"/>
                </a:lnTo>
                <a:lnTo>
                  <a:pt x="1531" y="3"/>
                </a:lnTo>
                <a:lnTo>
                  <a:pt x="1665" y="10"/>
                </a:lnTo>
                <a:lnTo>
                  <a:pt x="1799" y="20"/>
                </a:lnTo>
                <a:lnTo>
                  <a:pt x="1923" y="36"/>
                </a:lnTo>
                <a:lnTo>
                  <a:pt x="2048" y="56"/>
                </a:lnTo>
                <a:lnTo>
                  <a:pt x="2163" y="79"/>
                </a:lnTo>
                <a:lnTo>
                  <a:pt x="2268" y="108"/>
                </a:lnTo>
                <a:lnTo>
                  <a:pt x="2373" y="138"/>
                </a:lnTo>
                <a:lnTo>
                  <a:pt x="2459" y="171"/>
                </a:lnTo>
                <a:lnTo>
                  <a:pt x="2536" y="207"/>
                </a:lnTo>
                <a:lnTo>
                  <a:pt x="2612" y="246"/>
                </a:lnTo>
                <a:lnTo>
                  <a:pt x="2670" y="286"/>
                </a:lnTo>
                <a:lnTo>
                  <a:pt x="2718" y="329"/>
                </a:lnTo>
                <a:lnTo>
                  <a:pt x="2746" y="375"/>
                </a:lnTo>
                <a:lnTo>
                  <a:pt x="2765" y="421"/>
                </a:lnTo>
                <a:lnTo>
                  <a:pt x="2775" y="467"/>
                </a:lnTo>
                <a:lnTo>
                  <a:pt x="2765" y="513"/>
                </a:lnTo>
                <a:lnTo>
                  <a:pt x="2746" y="559"/>
                </a:lnTo>
                <a:lnTo>
                  <a:pt x="2718" y="605"/>
                </a:lnTo>
                <a:lnTo>
                  <a:pt x="2670" y="647"/>
                </a:lnTo>
                <a:lnTo>
                  <a:pt x="2612" y="687"/>
                </a:lnTo>
                <a:lnTo>
                  <a:pt x="2545" y="726"/>
                </a:lnTo>
                <a:lnTo>
                  <a:pt x="2469" y="762"/>
                </a:lnTo>
                <a:lnTo>
                  <a:pt x="2383" y="795"/>
                </a:lnTo>
                <a:lnTo>
                  <a:pt x="2287" y="825"/>
                </a:lnTo>
                <a:lnTo>
                  <a:pt x="2182" y="851"/>
                </a:lnTo>
                <a:lnTo>
                  <a:pt x="2076" y="877"/>
                </a:lnTo>
                <a:lnTo>
                  <a:pt x="1952" y="897"/>
                </a:lnTo>
                <a:lnTo>
                  <a:pt x="1828" y="914"/>
                </a:lnTo>
                <a:lnTo>
                  <a:pt x="1703" y="927"/>
                </a:lnTo>
                <a:lnTo>
                  <a:pt x="1569" y="933"/>
                </a:lnTo>
                <a:lnTo>
                  <a:pt x="1426" y="937"/>
                </a:lnTo>
                <a:lnTo>
                  <a:pt x="698" y="1883"/>
                </a:lnTo>
                <a:lnTo>
                  <a:pt x="909" y="907"/>
                </a:lnTo>
              </a:path>
            </a:pathLst>
          </a:custGeom>
          <a:solidFill>
            <a:srgbClr val="D24132"/>
          </a:solidFill>
          <a:ln w="25400" cap="rnd" cmpd="sng">
            <a:solidFill>
              <a:srgbClr val="D24132"/>
            </a:solidFill>
            <a:prstDash val="solid"/>
            <a:round/>
          </a:ln>
          <a:effectLst/>
        </p:spPr>
        <p:txBody>
          <a:bodyPr/>
          <a:p>
            <a:endParaRPr lang="zh-CN" altLang="en-US">
              <a:solidFill>
                <a:schemeClr val="dk1"/>
              </a:solidFill>
              <a:latin typeface="幼圆" panose="02010509060101010101" pitchFamily="49" charset="-122"/>
              <a:ea typeface="幼圆" panose="02010509060101010101" pitchFamily="49" charset="-122"/>
            </a:endParaRPr>
          </a:p>
        </p:txBody>
      </p:sp>
      <p:sp>
        <p:nvSpPr>
          <p:cNvPr id="3" name="Rectangle 4"/>
          <p:cNvSpPr>
            <a:spLocks noChangeArrowheads="1"/>
          </p:cNvSpPr>
          <p:nvPr>
            <p:custDataLst>
              <p:tags r:id="rId6"/>
            </p:custDataLst>
          </p:nvPr>
        </p:nvSpPr>
        <p:spPr bwMode="auto">
          <a:xfrm>
            <a:off x="7143903" y="1270796"/>
            <a:ext cx="2723256"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p>
            <a:pPr algn="ctr" eaLnBrk="0" hangingPunct="0"/>
            <a:endParaRPr lang="zh-CN" altLang="zh-CN" sz="2400">
              <a:solidFill>
                <a:schemeClr val="dk1"/>
              </a:solidFill>
              <a:latin typeface="幼圆" panose="02010509060101010101" pitchFamily="49" charset="-122"/>
              <a:ea typeface="幼圆" panose="02010509060101010101" pitchFamily="49" charset="-122"/>
            </a:endParaRPr>
          </a:p>
        </p:txBody>
      </p:sp>
      <p:sp>
        <p:nvSpPr>
          <p:cNvPr id="4" name="Rectangle 5"/>
          <p:cNvSpPr>
            <a:spLocks noGrp="1" noChangeArrowheads="1"/>
          </p:cNvSpPr>
          <p:nvPr>
            <p:custDataLst>
              <p:tags r:id="rId7"/>
            </p:custDataLst>
          </p:nvPr>
        </p:nvSpPr>
        <p:spPr>
          <a:xfrm>
            <a:off x="6469685" y="1179515"/>
            <a:ext cx="4068762" cy="1143000"/>
          </a:xfrm>
          <a:prstGeom prst="rect">
            <a:avLst/>
          </a:prstGeom>
          <a:noFill/>
        </p:spPr>
        <p:txBody>
          <a:bodyPr vert="horz" lIns="92075" tIns="46038" rIns="92075" bIns="4603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zh-CN" altLang="en-US" sz="2400" b="1" dirty="0">
                <a:solidFill>
                  <a:schemeClr val="lt1"/>
                </a:solidFill>
                <a:latin typeface="幼圆" panose="02010509060101010101" pitchFamily="49" charset="-122"/>
                <a:ea typeface="幼圆" panose="02010509060101010101" pitchFamily="49" charset="-122"/>
              </a:rPr>
              <a:t>所有伤害和职业病均可预防</a:t>
            </a:r>
            <a:endParaRPr lang="zh-CN" altLang="en-US" sz="2400" b="1" dirty="0">
              <a:solidFill>
                <a:schemeClr val="lt1"/>
              </a:solidFill>
              <a:latin typeface="幼圆" panose="02010509060101010101" pitchFamily="49" charset="-122"/>
              <a:ea typeface="幼圆" panose="02010509060101010101" pitchFamily="49" charset="-122"/>
            </a:endParaRPr>
          </a:p>
        </p:txBody>
      </p:sp>
      <p:sp>
        <p:nvSpPr>
          <p:cNvPr id="5" name="Rectangle 6"/>
          <p:cNvSpPr>
            <a:spLocks noGrp="1" noChangeArrowheads="1"/>
          </p:cNvSpPr>
          <p:nvPr/>
        </p:nvSpPr>
        <p:spPr>
          <a:xfrm>
            <a:off x="945326" y="2430818"/>
            <a:ext cx="3592513" cy="1778000"/>
          </a:xfrm>
          <a:prstGeom prst="rect">
            <a:avLst/>
          </a:prstGeom>
          <a:noFill/>
        </p:spPr>
        <p:txBody>
          <a:bodyPr vert="horz" lIns="92075" tIns="46038" rIns="92075" bIns="4603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0" hangingPunct="0">
              <a:lnSpc>
                <a:spcPct val="150000"/>
              </a:lnSpc>
              <a:spcBef>
                <a:spcPct val="0"/>
              </a:spcBef>
              <a:buFont typeface="Wingdings" panose="05000000000000000000" pitchFamily="2" charset="2"/>
              <a:buNone/>
            </a:pPr>
            <a:r>
              <a:rPr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a:t>
            </a: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生活就是冒险的事业”</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0" hangingPunct="0">
              <a:lnSpc>
                <a:spcPct val="150000"/>
              </a:lnSpc>
              <a:spcBef>
                <a:spcPct val="0"/>
              </a:spcBef>
              <a:buFont typeface="Wingdings" panose="05000000000000000000" pitchFamily="2" charset="2"/>
              <a:buNone/>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“运气太差”</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0" hangingPunct="0">
              <a:lnSpc>
                <a:spcPct val="150000"/>
              </a:lnSpc>
              <a:spcBef>
                <a:spcPct val="0"/>
              </a:spcBef>
              <a:buFont typeface="Wingdings" panose="05000000000000000000" pitchFamily="2" charset="2"/>
              <a:buNone/>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“事故难免”</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0" hangingPunct="0">
              <a:lnSpc>
                <a:spcPct val="150000"/>
              </a:lnSpc>
              <a:spcBef>
                <a:spcPct val="0"/>
              </a:spcBef>
              <a:buFont typeface="Wingdings" panose="05000000000000000000" pitchFamily="2" charset="2"/>
              <a:buNone/>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“意外总是要发生的”</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6" name="Rectangle 7"/>
          <p:cNvSpPr>
            <a:spLocks noChangeArrowheads="1"/>
          </p:cNvSpPr>
          <p:nvPr/>
        </p:nvSpPr>
        <p:spPr bwMode="auto">
          <a:xfrm rot="20820000">
            <a:off x="1057459" y="1070845"/>
            <a:ext cx="1868170" cy="11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zh-CN" altLang="en-US" sz="6600" b="1" i="1" dirty="0">
                <a:solidFill>
                  <a:srgbClr val="D24132"/>
                </a:solidFill>
                <a:effectLst>
                  <a:outerShdw blurRad="38100" dist="38100" dir="2700000" algn="tl">
                    <a:srgbClr val="C0C0C0"/>
                  </a:outerShdw>
                </a:effectLst>
                <a:latin typeface="幼圆" panose="02010509060101010101" pitchFamily="49" charset="-122"/>
                <a:ea typeface="幼圆" panose="02010509060101010101" pitchFamily="49" charset="-122"/>
              </a:rPr>
              <a:t>谬误</a:t>
            </a:r>
            <a:endParaRPr lang="zh-CN" altLang="en-US" sz="6600" b="1" i="1" dirty="0">
              <a:solidFill>
                <a:srgbClr val="D24132"/>
              </a:solidFill>
              <a:effectLst>
                <a:outerShdw blurRad="38100" dist="38100" dir="2700000" algn="tl">
                  <a:srgbClr val="C0C0C0"/>
                </a:outerShdw>
              </a:effectLst>
              <a:latin typeface="幼圆" panose="02010509060101010101" pitchFamily="49" charset="-122"/>
              <a:ea typeface="幼圆" panose="02010509060101010101" pitchFamily="49" charset="-122"/>
            </a:endParaRPr>
          </a:p>
        </p:txBody>
      </p:sp>
      <p:graphicFrame>
        <p:nvGraphicFramePr>
          <p:cNvPr id="7" name="Object 8"/>
          <p:cNvGraphicFramePr/>
          <p:nvPr/>
        </p:nvGraphicFramePr>
        <p:xfrm>
          <a:off x="5002352" y="2231234"/>
          <a:ext cx="1208087" cy="3946525"/>
        </p:xfrm>
        <a:graphic>
          <a:graphicData uri="http://schemas.openxmlformats.org/presentationml/2006/ole">
            <mc:AlternateContent xmlns:mc="http://schemas.openxmlformats.org/markup-compatibility/2006">
              <mc:Choice xmlns:v="urn:schemas-microsoft-com:vml" Requires="v">
                <p:oleObj spid="_x0000_s8" name="Clip" r:id="rId8" imgW="1308100" imgH="3946525" progId="MS_ClipArt_Gallery.2">
                  <p:embed/>
                </p:oleObj>
              </mc:Choice>
              <mc:Fallback>
                <p:oleObj name="Clip" r:id="rId8" imgW="1308100" imgH="3946525" progId="MS_ClipArt_Gallery.2">
                  <p:embed/>
                  <p:pic>
                    <p:nvPicPr>
                      <p:cNvPr id="0" name="图片 11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2352" y="2231234"/>
                        <a:ext cx="1208087"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9"/>
          <p:cNvSpPr>
            <a:spLocks noChangeArrowheads="1"/>
          </p:cNvSpPr>
          <p:nvPr/>
        </p:nvSpPr>
        <p:spPr bwMode="auto">
          <a:xfrm>
            <a:off x="8240581" y="4937939"/>
            <a:ext cx="2581275"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zh-CN" altLang="en-US" sz="3600" b="1" i="1" dirty="0">
                <a:solidFill>
                  <a:srgbClr val="D24132"/>
                </a:solidFill>
                <a:latin typeface="幼圆" panose="02010509060101010101" pitchFamily="49" charset="-122"/>
                <a:ea typeface="幼圆" panose="02010509060101010101" pitchFamily="49" charset="-122"/>
              </a:rPr>
              <a:t>首要信念</a:t>
            </a:r>
            <a:endParaRPr lang="zh-CN" altLang="en-US" sz="3600" b="1" i="1" dirty="0">
              <a:solidFill>
                <a:srgbClr val="D24132"/>
              </a:solidFill>
              <a:latin typeface="幼圆" panose="02010509060101010101" pitchFamily="49" charset="-122"/>
              <a:ea typeface="幼圆" panose="02010509060101010101" pitchFamily="49" charset="-122"/>
            </a:endParaRPr>
          </a:p>
        </p:txBody>
      </p:sp>
      <p:sp>
        <p:nvSpPr>
          <p:cNvPr id="12" name="矩形 11"/>
          <p:cNvSpPr/>
          <p:nvPr>
            <p:custDataLst>
              <p:tags r:id="rId10"/>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3" name="矩形 12"/>
          <p:cNvSpPr/>
          <p:nvPr>
            <p:custDataLst>
              <p:tags r:id="rId11"/>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2"/>
    </p:custDataLst>
  </p:cSld>
  <p:clrMapOvr>
    <a:masterClrMapping/>
  </p:clrMapOvr>
  <p:transition spd="slow">
    <p:pull dir="ru"/>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27657" name="Picture 8" descr="j0301252"/>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0142718" y="1019197"/>
            <a:ext cx="183038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海因利希事故法则</a:t>
            </a:r>
            <a:endParaRPr lang="zh-CN" altLang="en-US" sz="2400" dirty="0">
              <a:solidFill>
                <a:srgbClr val="C00000"/>
              </a:solidFill>
              <a:latin typeface="幼圆" panose="02010509060101010101" pitchFamily="49" charset="-122"/>
              <a:ea typeface="幼圆" panose="02010509060101010101" pitchFamily="49" charset="-122"/>
            </a:endParaRPr>
          </a:p>
        </p:txBody>
      </p:sp>
      <p:grpSp>
        <p:nvGrpSpPr>
          <p:cNvPr id="10" name="组合 9"/>
          <p:cNvGrpSpPr/>
          <p:nvPr/>
        </p:nvGrpSpPr>
        <p:grpSpPr>
          <a:xfrm>
            <a:off x="1105755" y="1498181"/>
            <a:ext cx="9717773" cy="3797302"/>
            <a:chOff x="1335050" y="1362774"/>
            <a:chExt cx="9717773" cy="3797302"/>
          </a:xfrm>
        </p:grpSpPr>
        <p:sp>
          <p:nvSpPr>
            <p:cNvPr id="11" name="Freeform 5"/>
            <p:cNvSpPr/>
            <p:nvPr/>
          </p:nvSpPr>
          <p:spPr bwMode="auto">
            <a:xfrm>
              <a:off x="5596057" y="1362774"/>
              <a:ext cx="4000500" cy="753533"/>
            </a:xfrm>
            <a:custGeom>
              <a:avLst/>
              <a:gdLst/>
              <a:ahLst/>
              <a:cxnLst>
                <a:cxn ang="0">
                  <a:pos x="1756" y="356"/>
                </a:cxn>
                <a:cxn ang="0">
                  <a:pos x="228" y="356"/>
                </a:cxn>
                <a:cxn ang="0">
                  <a:pos x="0" y="0"/>
                </a:cxn>
                <a:cxn ang="0">
                  <a:pos x="1761" y="0"/>
                </a:cxn>
                <a:cxn ang="0">
                  <a:pos x="1890" y="185"/>
                </a:cxn>
                <a:cxn ang="0">
                  <a:pos x="1756" y="356"/>
                </a:cxn>
              </a:cxnLst>
              <a:rect l="0" t="0" r="r" b="b"/>
              <a:pathLst>
                <a:path w="1890" h="356">
                  <a:moveTo>
                    <a:pt x="1756" y="356"/>
                  </a:moveTo>
                  <a:lnTo>
                    <a:pt x="228" y="356"/>
                  </a:lnTo>
                  <a:lnTo>
                    <a:pt x="0" y="0"/>
                  </a:lnTo>
                  <a:lnTo>
                    <a:pt x="1761" y="0"/>
                  </a:lnTo>
                  <a:lnTo>
                    <a:pt x="1890" y="185"/>
                  </a:lnTo>
                  <a:lnTo>
                    <a:pt x="1756" y="356"/>
                  </a:lnTo>
                  <a:close/>
                </a:path>
              </a:pathLst>
            </a:custGeom>
            <a:solidFill>
              <a:srgbClr val="D24132">
                <a:alpha val="50000"/>
              </a:srgbClr>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12" name="Freeform 6"/>
            <p:cNvSpPr/>
            <p:nvPr/>
          </p:nvSpPr>
          <p:spPr bwMode="auto">
            <a:xfrm>
              <a:off x="6078656" y="2116307"/>
              <a:ext cx="4004733" cy="747184"/>
            </a:xfrm>
            <a:custGeom>
              <a:avLst/>
              <a:gdLst/>
              <a:ahLst/>
              <a:cxnLst>
                <a:cxn ang="0">
                  <a:pos x="1892" y="182"/>
                </a:cxn>
                <a:cxn ang="0">
                  <a:pos x="1756" y="353"/>
                </a:cxn>
                <a:cxn ang="0">
                  <a:pos x="228" y="353"/>
                </a:cxn>
                <a:cxn ang="0">
                  <a:pos x="0" y="0"/>
                </a:cxn>
                <a:cxn ang="0">
                  <a:pos x="1763" y="0"/>
                </a:cxn>
                <a:cxn ang="0">
                  <a:pos x="1892" y="182"/>
                </a:cxn>
              </a:cxnLst>
              <a:rect l="0" t="0" r="r" b="b"/>
              <a:pathLst>
                <a:path w="1892" h="353">
                  <a:moveTo>
                    <a:pt x="1892" y="182"/>
                  </a:moveTo>
                  <a:lnTo>
                    <a:pt x="1756" y="353"/>
                  </a:lnTo>
                  <a:lnTo>
                    <a:pt x="228" y="353"/>
                  </a:lnTo>
                  <a:lnTo>
                    <a:pt x="0" y="0"/>
                  </a:lnTo>
                  <a:lnTo>
                    <a:pt x="1763" y="0"/>
                  </a:lnTo>
                  <a:lnTo>
                    <a:pt x="1892" y="182"/>
                  </a:lnTo>
                  <a:close/>
                </a:path>
              </a:pathLst>
            </a:custGeom>
            <a:solidFill>
              <a:srgbClr val="F09C2A">
                <a:alpha val="50000"/>
              </a:srgbClr>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13" name="Freeform 7"/>
            <p:cNvSpPr/>
            <p:nvPr/>
          </p:nvSpPr>
          <p:spPr bwMode="auto">
            <a:xfrm>
              <a:off x="6565490" y="2863491"/>
              <a:ext cx="4000500" cy="753533"/>
            </a:xfrm>
            <a:custGeom>
              <a:avLst/>
              <a:gdLst/>
              <a:ahLst/>
              <a:cxnLst>
                <a:cxn ang="0">
                  <a:pos x="1890" y="185"/>
                </a:cxn>
                <a:cxn ang="0">
                  <a:pos x="1756" y="356"/>
                </a:cxn>
                <a:cxn ang="0">
                  <a:pos x="228" y="356"/>
                </a:cxn>
                <a:cxn ang="0">
                  <a:pos x="0" y="0"/>
                </a:cxn>
                <a:cxn ang="0">
                  <a:pos x="1761" y="0"/>
                </a:cxn>
                <a:cxn ang="0">
                  <a:pos x="1890" y="185"/>
                </a:cxn>
              </a:cxnLst>
              <a:rect l="0" t="0" r="r" b="b"/>
              <a:pathLst>
                <a:path w="1890" h="356">
                  <a:moveTo>
                    <a:pt x="1890" y="185"/>
                  </a:moveTo>
                  <a:lnTo>
                    <a:pt x="1756" y="356"/>
                  </a:lnTo>
                  <a:lnTo>
                    <a:pt x="228" y="356"/>
                  </a:lnTo>
                  <a:lnTo>
                    <a:pt x="0" y="0"/>
                  </a:lnTo>
                  <a:lnTo>
                    <a:pt x="1761" y="0"/>
                  </a:lnTo>
                  <a:lnTo>
                    <a:pt x="1890" y="185"/>
                  </a:lnTo>
                  <a:close/>
                </a:path>
              </a:pathLst>
            </a:custGeom>
            <a:solidFill>
              <a:srgbClr val="189A80">
                <a:alpha val="50000"/>
              </a:srgbClr>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14" name="Freeform 8"/>
            <p:cNvSpPr/>
            <p:nvPr/>
          </p:nvSpPr>
          <p:spPr bwMode="auto">
            <a:xfrm>
              <a:off x="7048090" y="3617024"/>
              <a:ext cx="4004733" cy="747184"/>
            </a:xfrm>
            <a:custGeom>
              <a:avLst/>
              <a:gdLst/>
              <a:ahLst/>
              <a:cxnLst>
                <a:cxn ang="0">
                  <a:pos x="1756" y="353"/>
                </a:cxn>
                <a:cxn ang="0">
                  <a:pos x="228" y="353"/>
                </a:cxn>
                <a:cxn ang="0">
                  <a:pos x="0" y="0"/>
                </a:cxn>
                <a:cxn ang="0">
                  <a:pos x="1761" y="0"/>
                </a:cxn>
                <a:cxn ang="0">
                  <a:pos x="1892" y="184"/>
                </a:cxn>
                <a:cxn ang="0">
                  <a:pos x="1756" y="353"/>
                </a:cxn>
              </a:cxnLst>
              <a:rect l="0" t="0" r="r" b="b"/>
              <a:pathLst>
                <a:path w="1892" h="353">
                  <a:moveTo>
                    <a:pt x="1756" y="353"/>
                  </a:moveTo>
                  <a:lnTo>
                    <a:pt x="228" y="353"/>
                  </a:lnTo>
                  <a:lnTo>
                    <a:pt x="0" y="0"/>
                  </a:lnTo>
                  <a:lnTo>
                    <a:pt x="1761" y="0"/>
                  </a:lnTo>
                  <a:lnTo>
                    <a:pt x="1892" y="184"/>
                  </a:lnTo>
                  <a:lnTo>
                    <a:pt x="1756" y="353"/>
                  </a:lnTo>
                  <a:close/>
                </a:path>
              </a:pathLst>
            </a:custGeom>
            <a:solidFill>
              <a:srgbClr val="377790">
                <a:alpha val="50000"/>
              </a:srgbClr>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grpSp>
          <p:nvGrpSpPr>
            <p:cNvPr id="15" name="Group 26"/>
            <p:cNvGrpSpPr/>
            <p:nvPr/>
          </p:nvGrpSpPr>
          <p:grpSpPr>
            <a:xfrm>
              <a:off x="3462457" y="3248725"/>
              <a:ext cx="3934884" cy="1911351"/>
              <a:chOff x="1727200" y="2895601"/>
              <a:chExt cx="2951163" cy="1433513"/>
            </a:xfrm>
          </p:grpSpPr>
          <p:sp>
            <p:nvSpPr>
              <p:cNvPr id="51" name="Freeform 9"/>
              <p:cNvSpPr/>
              <p:nvPr/>
            </p:nvSpPr>
            <p:spPr bwMode="auto">
              <a:xfrm>
                <a:off x="2047875" y="2895601"/>
                <a:ext cx="2333625" cy="858838"/>
              </a:xfrm>
              <a:custGeom>
                <a:avLst/>
                <a:gdLst/>
                <a:ahLst/>
                <a:cxnLst>
                  <a:cxn ang="0">
                    <a:pos x="782" y="0"/>
                  </a:cxn>
                  <a:cxn ang="0">
                    <a:pos x="784" y="0"/>
                  </a:cxn>
                  <a:cxn ang="0">
                    <a:pos x="787" y="3"/>
                  </a:cxn>
                  <a:cxn ang="0">
                    <a:pos x="1470" y="255"/>
                  </a:cxn>
                  <a:cxn ang="0">
                    <a:pos x="811" y="541"/>
                  </a:cxn>
                  <a:cxn ang="0">
                    <a:pos x="0" y="268"/>
                  </a:cxn>
                  <a:cxn ang="0">
                    <a:pos x="4" y="262"/>
                  </a:cxn>
                  <a:cxn ang="0">
                    <a:pos x="782" y="0"/>
                  </a:cxn>
                </a:cxnLst>
                <a:rect l="0" t="0" r="r" b="b"/>
                <a:pathLst>
                  <a:path w="1470" h="541">
                    <a:moveTo>
                      <a:pt x="782" y="0"/>
                    </a:moveTo>
                    <a:lnTo>
                      <a:pt x="784" y="0"/>
                    </a:lnTo>
                    <a:lnTo>
                      <a:pt x="787" y="3"/>
                    </a:lnTo>
                    <a:lnTo>
                      <a:pt x="1470" y="255"/>
                    </a:lnTo>
                    <a:lnTo>
                      <a:pt x="811" y="541"/>
                    </a:lnTo>
                    <a:lnTo>
                      <a:pt x="0" y="268"/>
                    </a:lnTo>
                    <a:lnTo>
                      <a:pt x="4" y="262"/>
                    </a:lnTo>
                    <a:lnTo>
                      <a:pt x="782" y="0"/>
                    </a:lnTo>
                    <a:close/>
                  </a:path>
                </a:pathLst>
              </a:custGeom>
              <a:solidFill>
                <a:srgbClr val="377790">
                  <a:lumMod val="60000"/>
                  <a:lumOff val="40000"/>
                </a:srgbClr>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52" name="Freeform 10"/>
              <p:cNvSpPr/>
              <p:nvPr/>
            </p:nvSpPr>
            <p:spPr bwMode="auto">
              <a:xfrm>
                <a:off x="3335338" y="3300413"/>
                <a:ext cx="1343025" cy="1028700"/>
              </a:xfrm>
              <a:custGeom>
                <a:avLst/>
                <a:gdLst/>
                <a:ahLst/>
                <a:cxnLst>
                  <a:cxn ang="0">
                    <a:pos x="662" y="0"/>
                  </a:cxn>
                  <a:cxn ang="0">
                    <a:pos x="846" y="290"/>
                  </a:cxn>
                  <a:cxn ang="0">
                    <a:pos x="17" y="648"/>
                  </a:cxn>
                  <a:cxn ang="0">
                    <a:pos x="0" y="286"/>
                  </a:cxn>
                  <a:cxn ang="0">
                    <a:pos x="659" y="0"/>
                  </a:cxn>
                  <a:cxn ang="0">
                    <a:pos x="662" y="0"/>
                  </a:cxn>
                </a:cxnLst>
                <a:rect l="0" t="0" r="r" b="b"/>
                <a:pathLst>
                  <a:path w="846" h="648">
                    <a:moveTo>
                      <a:pt x="662" y="0"/>
                    </a:moveTo>
                    <a:lnTo>
                      <a:pt x="846" y="290"/>
                    </a:lnTo>
                    <a:lnTo>
                      <a:pt x="17" y="648"/>
                    </a:lnTo>
                    <a:lnTo>
                      <a:pt x="0" y="286"/>
                    </a:lnTo>
                    <a:lnTo>
                      <a:pt x="659" y="0"/>
                    </a:lnTo>
                    <a:lnTo>
                      <a:pt x="662" y="0"/>
                    </a:lnTo>
                    <a:close/>
                  </a:path>
                </a:pathLst>
              </a:custGeom>
              <a:solidFill>
                <a:srgbClr val="377790"/>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53" name="Freeform 11"/>
              <p:cNvSpPr/>
              <p:nvPr/>
            </p:nvSpPr>
            <p:spPr bwMode="auto">
              <a:xfrm>
                <a:off x="1727200" y="3321051"/>
                <a:ext cx="1635125" cy="1008063"/>
              </a:xfrm>
              <a:custGeom>
                <a:avLst/>
                <a:gdLst/>
                <a:ahLst/>
                <a:cxnLst>
                  <a:cxn ang="0">
                    <a:pos x="1030" y="635"/>
                  </a:cxn>
                  <a:cxn ang="0">
                    <a:pos x="0" y="305"/>
                  </a:cxn>
                  <a:cxn ang="0">
                    <a:pos x="202" y="0"/>
                  </a:cxn>
                  <a:cxn ang="0">
                    <a:pos x="1013" y="273"/>
                  </a:cxn>
                  <a:cxn ang="0">
                    <a:pos x="1030" y="635"/>
                  </a:cxn>
                </a:cxnLst>
                <a:rect l="0" t="0" r="r" b="b"/>
                <a:pathLst>
                  <a:path w="1030" h="635">
                    <a:moveTo>
                      <a:pt x="1030" y="635"/>
                    </a:moveTo>
                    <a:lnTo>
                      <a:pt x="0" y="305"/>
                    </a:lnTo>
                    <a:lnTo>
                      <a:pt x="202" y="0"/>
                    </a:lnTo>
                    <a:lnTo>
                      <a:pt x="1013" y="273"/>
                    </a:lnTo>
                    <a:lnTo>
                      <a:pt x="1030" y="635"/>
                    </a:lnTo>
                    <a:close/>
                  </a:path>
                </a:pathLst>
              </a:custGeom>
              <a:solidFill>
                <a:srgbClr val="377790">
                  <a:lumMod val="75000"/>
                </a:srgbClr>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grpSp>
        <p:grpSp>
          <p:nvGrpSpPr>
            <p:cNvPr id="16" name="Group 27"/>
            <p:cNvGrpSpPr/>
            <p:nvPr/>
          </p:nvGrpSpPr>
          <p:grpSpPr>
            <a:xfrm>
              <a:off x="3976807" y="2571391"/>
              <a:ext cx="2937933" cy="1636184"/>
              <a:chOff x="2112963" y="2387601"/>
              <a:chExt cx="2203450" cy="1227138"/>
            </a:xfrm>
          </p:grpSpPr>
          <p:sp>
            <p:nvSpPr>
              <p:cNvPr id="48" name="Freeform 12"/>
              <p:cNvSpPr>
                <a:spLocks noEditPoints="1"/>
              </p:cNvSpPr>
              <p:nvPr/>
            </p:nvSpPr>
            <p:spPr bwMode="auto">
              <a:xfrm>
                <a:off x="2416175" y="2387601"/>
                <a:ext cx="1597025" cy="658813"/>
              </a:xfrm>
              <a:custGeom>
                <a:avLst/>
                <a:gdLst/>
                <a:ahLst/>
                <a:cxnLst>
                  <a:cxn ang="0">
                    <a:pos x="535" y="0"/>
                  </a:cxn>
                  <a:cxn ang="0">
                    <a:pos x="1006" y="215"/>
                  </a:cxn>
                  <a:cxn ang="0">
                    <a:pos x="557" y="415"/>
                  </a:cxn>
                  <a:cxn ang="0">
                    <a:pos x="0" y="224"/>
                  </a:cxn>
                  <a:cxn ang="0">
                    <a:pos x="535" y="0"/>
                  </a:cxn>
                  <a:cxn ang="0">
                    <a:pos x="552" y="320"/>
                  </a:cxn>
                  <a:cxn ang="0">
                    <a:pos x="550" y="320"/>
                  </a:cxn>
                  <a:cxn ang="0">
                    <a:pos x="552" y="320"/>
                  </a:cxn>
                  <a:cxn ang="0">
                    <a:pos x="555" y="323"/>
                  </a:cxn>
                  <a:cxn ang="0">
                    <a:pos x="552" y="320"/>
                  </a:cxn>
                </a:cxnLst>
                <a:rect l="0" t="0" r="r" b="b"/>
                <a:pathLst>
                  <a:path w="1006" h="415">
                    <a:moveTo>
                      <a:pt x="535" y="0"/>
                    </a:moveTo>
                    <a:lnTo>
                      <a:pt x="1006" y="215"/>
                    </a:lnTo>
                    <a:lnTo>
                      <a:pt x="557" y="415"/>
                    </a:lnTo>
                    <a:lnTo>
                      <a:pt x="0" y="224"/>
                    </a:lnTo>
                    <a:lnTo>
                      <a:pt x="535" y="0"/>
                    </a:lnTo>
                    <a:close/>
                    <a:moveTo>
                      <a:pt x="552" y="320"/>
                    </a:moveTo>
                    <a:lnTo>
                      <a:pt x="550" y="320"/>
                    </a:lnTo>
                    <a:lnTo>
                      <a:pt x="552" y="320"/>
                    </a:lnTo>
                    <a:lnTo>
                      <a:pt x="555" y="323"/>
                    </a:lnTo>
                    <a:lnTo>
                      <a:pt x="552" y="320"/>
                    </a:lnTo>
                    <a:close/>
                  </a:path>
                </a:pathLst>
              </a:custGeom>
              <a:solidFill>
                <a:srgbClr val="189A80">
                  <a:lumMod val="60000"/>
                  <a:lumOff val="40000"/>
                </a:srgbClr>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49" name="Freeform 13"/>
              <p:cNvSpPr/>
              <p:nvPr/>
            </p:nvSpPr>
            <p:spPr bwMode="auto">
              <a:xfrm>
                <a:off x="3300413" y="2728913"/>
                <a:ext cx="1016000" cy="885825"/>
              </a:xfrm>
              <a:custGeom>
                <a:avLst/>
                <a:gdLst/>
                <a:ahLst/>
                <a:cxnLst>
                  <a:cxn ang="0">
                    <a:pos x="449" y="0"/>
                  </a:cxn>
                  <a:cxn ang="0">
                    <a:pos x="454" y="2"/>
                  </a:cxn>
                  <a:cxn ang="0">
                    <a:pos x="640" y="292"/>
                  </a:cxn>
                  <a:cxn ang="0">
                    <a:pos x="17" y="558"/>
                  </a:cxn>
                  <a:cxn ang="0">
                    <a:pos x="0" y="200"/>
                  </a:cxn>
                  <a:cxn ang="0">
                    <a:pos x="449" y="0"/>
                  </a:cxn>
                </a:cxnLst>
                <a:rect l="0" t="0" r="r" b="b"/>
                <a:pathLst>
                  <a:path w="640" h="558">
                    <a:moveTo>
                      <a:pt x="449" y="0"/>
                    </a:moveTo>
                    <a:lnTo>
                      <a:pt x="454" y="2"/>
                    </a:lnTo>
                    <a:lnTo>
                      <a:pt x="640" y="292"/>
                    </a:lnTo>
                    <a:lnTo>
                      <a:pt x="17" y="558"/>
                    </a:lnTo>
                    <a:lnTo>
                      <a:pt x="0" y="200"/>
                    </a:lnTo>
                    <a:lnTo>
                      <a:pt x="449" y="0"/>
                    </a:lnTo>
                    <a:close/>
                  </a:path>
                </a:pathLst>
              </a:custGeom>
              <a:solidFill>
                <a:srgbClr val="189A80"/>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50" name="Freeform 14"/>
              <p:cNvSpPr/>
              <p:nvPr/>
            </p:nvSpPr>
            <p:spPr bwMode="auto">
              <a:xfrm>
                <a:off x="2112963" y="2743201"/>
                <a:ext cx="1214438" cy="871538"/>
              </a:xfrm>
              <a:custGeom>
                <a:avLst/>
                <a:gdLst/>
                <a:ahLst/>
                <a:cxnLst>
                  <a:cxn ang="0">
                    <a:pos x="0" y="296"/>
                  </a:cxn>
                  <a:cxn ang="0">
                    <a:pos x="191" y="0"/>
                  </a:cxn>
                  <a:cxn ang="0">
                    <a:pos x="748" y="191"/>
                  </a:cxn>
                  <a:cxn ang="0">
                    <a:pos x="765" y="549"/>
                  </a:cxn>
                  <a:cxn ang="0">
                    <a:pos x="0" y="296"/>
                  </a:cxn>
                </a:cxnLst>
                <a:rect l="0" t="0" r="r" b="b"/>
                <a:pathLst>
                  <a:path w="765" h="549">
                    <a:moveTo>
                      <a:pt x="0" y="296"/>
                    </a:moveTo>
                    <a:lnTo>
                      <a:pt x="191" y="0"/>
                    </a:lnTo>
                    <a:lnTo>
                      <a:pt x="748" y="191"/>
                    </a:lnTo>
                    <a:lnTo>
                      <a:pt x="765" y="549"/>
                    </a:lnTo>
                    <a:lnTo>
                      <a:pt x="0" y="296"/>
                    </a:lnTo>
                    <a:close/>
                  </a:path>
                </a:pathLst>
              </a:custGeom>
              <a:solidFill>
                <a:srgbClr val="189A80">
                  <a:lumMod val="50000"/>
                </a:srgbClr>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grpSp>
        <p:grpSp>
          <p:nvGrpSpPr>
            <p:cNvPr id="17" name="Group 28"/>
            <p:cNvGrpSpPr/>
            <p:nvPr/>
          </p:nvGrpSpPr>
          <p:grpSpPr>
            <a:xfrm>
              <a:off x="4474223" y="1985073"/>
              <a:ext cx="1943101" cy="1263652"/>
              <a:chOff x="2486025" y="1947863"/>
              <a:chExt cx="1457326" cy="947739"/>
            </a:xfrm>
          </p:grpSpPr>
          <p:sp>
            <p:nvSpPr>
              <p:cNvPr id="45" name="Freeform 15"/>
              <p:cNvSpPr/>
              <p:nvPr/>
            </p:nvSpPr>
            <p:spPr bwMode="auto">
              <a:xfrm>
                <a:off x="2789238" y="1947863"/>
                <a:ext cx="858838" cy="366713"/>
              </a:xfrm>
              <a:custGeom>
                <a:avLst/>
                <a:gdLst/>
                <a:ahLst/>
                <a:cxnLst>
                  <a:cxn ang="0">
                    <a:pos x="287" y="0"/>
                  </a:cxn>
                  <a:cxn ang="0">
                    <a:pos x="541" y="125"/>
                  </a:cxn>
                  <a:cxn ang="0">
                    <a:pos x="298" y="231"/>
                  </a:cxn>
                  <a:cxn ang="0">
                    <a:pos x="0" y="134"/>
                  </a:cxn>
                  <a:cxn ang="0">
                    <a:pos x="287" y="0"/>
                  </a:cxn>
                </a:cxnLst>
                <a:rect l="0" t="0" r="r" b="b"/>
                <a:pathLst>
                  <a:path w="541" h="231">
                    <a:moveTo>
                      <a:pt x="287" y="0"/>
                    </a:moveTo>
                    <a:lnTo>
                      <a:pt x="541" y="125"/>
                    </a:lnTo>
                    <a:lnTo>
                      <a:pt x="298" y="231"/>
                    </a:lnTo>
                    <a:lnTo>
                      <a:pt x="0" y="134"/>
                    </a:lnTo>
                    <a:lnTo>
                      <a:pt x="287" y="0"/>
                    </a:lnTo>
                    <a:close/>
                  </a:path>
                </a:pathLst>
              </a:custGeom>
              <a:solidFill>
                <a:srgbClr val="F09C2A">
                  <a:lumMod val="60000"/>
                  <a:lumOff val="40000"/>
                </a:srgbClr>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46" name="Freeform 16"/>
              <p:cNvSpPr/>
              <p:nvPr/>
            </p:nvSpPr>
            <p:spPr bwMode="auto">
              <a:xfrm>
                <a:off x="3262313" y="2146302"/>
                <a:ext cx="681038" cy="749300"/>
              </a:xfrm>
              <a:custGeom>
                <a:avLst/>
                <a:gdLst/>
                <a:ahLst/>
                <a:cxnLst>
                  <a:cxn ang="0">
                    <a:pos x="19" y="472"/>
                  </a:cxn>
                  <a:cxn ang="0">
                    <a:pos x="0" y="106"/>
                  </a:cxn>
                  <a:cxn ang="0">
                    <a:pos x="243" y="0"/>
                  </a:cxn>
                  <a:cxn ang="0">
                    <a:pos x="429" y="295"/>
                  </a:cxn>
                  <a:cxn ang="0">
                    <a:pos x="19" y="472"/>
                  </a:cxn>
                </a:cxnLst>
                <a:rect l="0" t="0" r="r" b="b"/>
                <a:pathLst>
                  <a:path w="429" h="472">
                    <a:moveTo>
                      <a:pt x="19" y="472"/>
                    </a:moveTo>
                    <a:lnTo>
                      <a:pt x="0" y="106"/>
                    </a:lnTo>
                    <a:lnTo>
                      <a:pt x="243" y="0"/>
                    </a:lnTo>
                    <a:lnTo>
                      <a:pt x="429" y="295"/>
                    </a:lnTo>
                    <a:lnTo>
                      <a:pt x="19" y="472"/>
                    </a:lnTo>
                    <a:close/>
                  </a:path>
                </a:pathLst>
              </a:custGeom>
              <a:solidFill>
                <a:srgbClr val="F09C2A"/>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47" name="Freeform 17"/>
              <p:cNvSpPr/>
              <p:nvPr/>
            </p:nvSpPr>
            <p:spPr bwMode="auto">
              <a:xfrm>
                <a:off x="2486025" y="2160588"/>
                <a:ext cx="806450" cy="735013"/>
              </a:xfrm>
              <a:custGeom>
                <a:avLst/>
                <a:gdLst/>
                <a:ahLst/>
                <a:cxnLst>
                  <a:cxn ang="0">
                    <a:pos x="191" y="0"/>
                  </a:cxn>
                  <a:cxn ang="0">
                    <a:pos x="489" y="97"/>
                  </a:cxn>
                  <a:cxn ang="0">
                    <a:pos x="508" y="463"/>
                  </a:cxn>
                  <a:cxn ang="0">
                    <a:pos x="506" y="463"/>
                  </a:cxn>
                  <a:cxn ang="0">
                    <a:pos x="0" y="297"/>
                  </a:cxn>
                  <a:cxn ang="0">
                    <a:pos x="191" y="0"/>
                  </a:cxn>
                  <a:cxn ang="0">
                    <a:pos x="191" y="0"/>
                  </a:cxn>
                </a:cxnLst>
                <a:rect l="0" t="0" r="r" b="b"/>
                <a:pathLst>
                  <a:path w="508" h="463">
                    <a:moveTo>
                      <a:pt x="191" y="0"/>
                    </a:moveTo>
                    <a:lnTo>
                      <a:pt x="489" y="97"/>
                    </a:lnTo>
                    <a:lnTo>
                      <a:pt x="508" y="463"/>
                    </a:lnTo>
                    <a:lnTo>
                      <a:pt x="506" y="463"/>
                    </a:lnTo>
                    <a:lnTo>
                      <a:pt x="0" y="297"/>
                    </a:lnTo>
                    <a:lnTo>
                      <a:pt x="191" y="0"/>
                    </a:lnTo>
                    <a:lnTo>
                      <a:pt x="191" y="0"/>
                    </a:lnTo>
                    <a:close/>
                  </a:path>
                </a:pathLst>
              </a:custGeom>
              <a:solidFill>
                <a:srgbClr val="F09C2A">
                  <a:lumMod val="75000"/>
                </a:srgbClr>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grpSp>
        <p:grpSp>
          <p:nvGrpSpPr>
            <p:cNvPr id="18" name="Group 29"/>
            <p:cNvGrpSpPr/>
            <p:nvPr/>
          </p:nvGrpSpPr>
          <p:grpSpPr>
            <a:xfrm>
              <a:off x="4975874" y="1362774"/>
              <a:ext cx="950383" cy="916517"/>
              <a:chOff x="2862263" y="1481138"/>
              <a:chExt cx="712787" cy="687388"/>
            </a:xfrm>
          </p:grpSpPr>
          <p:sp>
            <p:nvSpPr>
              <p:cNvPr id="43" name="Freeform 18"/>
              <p:cNvSpPr/>
              <p:nvPr/>
            </p:nvSpPr>
            <p:spPr bwMode="auto">
              <a:xfrm>
                <a:off x="3219450" y="1481138"/>
                <a:ext cx="355600" cy="687388"/>
              </a:xfrm>
              <a:custGeom>
                <a:avLst/>
                <a:gdLst/>
                <a:ahLst/>
                <a:cxnLst>
                  <a:cxn ang="0">
                    <a:pos x="224" y="347"/>
                  </a:cxn>
                  <a:cxn ang="0">
                    <a:pos x="22" y="433"/>
                  </a:cxn>
                  <a:cxn ang="0">
                    <a:pos x="0" y="0"/>
                  </a:cxn>
                  <a:cxn ang="0">
                    <a:pos x="224" y="347"/>
                  </a:cxn>
                </a:cxnLst>
                <a:rect l="0" t="0" r="r" b="b"/>
                <a:pathLst>
                  <a:path w="224" h="433">
                    <a:moveTo>
                      <a:pt x="224" y="347"/>
                    </a:moveTo>
                    <a:lnTo>
                      <a:pt x="22" y="433"/>
                    </a:lnTo>
                    <a:lnTo>
                      <a:pt x="0" y="0"/>
                    </a:lnTo>
                    <a:lnTo>
                      <a:pt x="224" y="347"/>
                    </a:lnTo>
                    <a:close/>
                  </a:path>
                </a:pathLst>
              </a:custGeom>
              <a:solidFill>
                <a:srgbClr val="D24132"/>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44" name="Freeform 19"/>
              <p:cNvSpPr/>
              <p:nvPr/>
            </p:nvSpPr>
            <p:spPr bwMode="auto">
              <a:xfrm>
                <a:off x="2862263" y="1481138"/>
                <a:ext cx="392113" cy="687388"/>
              </a:xfrm>
              <a:custGeom>
                <a:avLst/>
                <a:gdLst/>
                <a:ahLst/>
                <a:cxnLst>
                  <a:cxn ang="0">
                    <a:pos x="247" y="433"/>
                  </a:cxn>
                  <a:cxn ang="0">
                    <a:pos x="0" y="354"/>
                  </a:cxn>
                  <a:cxn ang="0">
                    <a:pos x="225" y="0"/>
                  </a:cxn>
                  <a:cxn ang="0">
                    <a:pos x="247" y="433"/>
                  </a:cxn>
                </a:cxnLst>
                <a:rect l="0" t="0" r="r" b="b"/>
                <a:pathLst>
                  <a:path w="247" h="433">
                    <a:moveTo>
                      <a:pt x="247" y="433"/>
                    </a:moveTo>
                    <a:lnTo>
                      <a:pt x="0" y="354"/>
                    </a:lnTo>
                    <a:lnTo>
                      <a:pt x="225" y="0"/>
                    </a:lnTo>
                    <a:lnTo>
                      <a:pt x="247" y="433"/>
                    </a:lnTo>
                    <a:close/>
                  </a:path>
                </a:pathLst>
              </a:custGeom>
              <a:solidFill>
                <a:srgbClr val="D24132">
                  <a:lumMod val="75000"/>
                </a:srgbClr>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grpSp>
        <p:sp>
          <p:nvSpPr>
            <p:cNvPr id="19" name="TextBox 31"/>
            <p:cNvSpPr txBox="1"/>
            <p:nvPr/>
          </p:nvSpPr>
          <p:spPr>
            <a:xfrm>
              <a:off x="6609143" y="1462542"/>
              <a:ext cx="2830685" cy="521970"/>
            </a:xfrm>
            <a:prstGeom prst="rect">
              <a:avLst/>
            </a:prstGeom>
            <a:noFill/>
          </p:spPr>
          <p:txBody>
            <a:bodyPr wrap="square" rtlCol="0">
              <a:spAutoFit/>
            </a:bodyPr>
            <a:lstStyle/>
            <a:p>
              <a:r>
                <a:rPr lang="zh-CN" altLang="en-US" sz="2800" dirty="0">
                  <a:solidFill>
                    <a:srgbClr val="FFFFFF"/>
                  </a:solidFill>
                  <a:latin typeface="幼圆" panose="02010509060101010101" pitchFamily="49" charset="-122"/>
                  <a:ea typeface="幼圆" panose="02010509060101010101" pitchFamily="49" charset="-122"/>
                  <a:cs typeface="幼圆" panose="02010509060101010101" pitchFamily="49" charset="-122"/>
                </a:rPr>
                <a:t> 重伤亡事故</a:t>
              </a:r>
              <a:endParaRPr lang="zh-CN" altLang="en-US" sz="2800" dirty="0">
                <a:solidFill>
                  <a:srgbClr val="FFFFFF"/>
                </a:solidFill>
                <a:latin typeface="幼圆" panose="02010509060101010101" pitchFamily="49" charset="-122"/>
                <a:ea typeface="幼圆" panose="02010509060101010101" pitchFamily="49" charset="-122"/>
                <a:cs typeface="幼圆" panose="02010509060101010101" pitchFamily="49" charset="-122"/>
              </a:endParaRPr>
            </a:p>
          </p:txBody>
        </p:sp>
        <p:sp>
          <p:nvSpPr>
            <p:cNvPr id="20" name="TextBox 34"/>
            <p:cNvSpPr txBox="1"/>
            <p:nvPr/>
          </p:nvSpPr>
          <p:spPr>
            <a:xfrm>
              <a:off x="7204535" y="2212900"/>
              <a:ext cx="2830685" cy="521970"/>
            </a:xfrm>
            <a:prstGeom prst="rect">
              <a:avLst/>
            </a:prstGeom>
            <a:noFill/>
          </p:spPr>
          <p:txBody>
            <a:bodyPr wrap="square" rtlCol="0">
              <a:spAutoFit/>
            </a:bodyPr>
            <a:lstStyle/>
            <a:p>
              <a:r>
                <a:rPr lang="zh-CN" altLang="en-US" sz="2800" dirty="0">
                  <a:solidFill>
                    <a:schemeClr val="dk1"/>
                  </a:solidFill>
                  <a:latin typeface="幼圆" panose="02010509060101010101" pitchFamily="49" charset="-122"/>
                  <a:ea typeface="幼圆" panose="02010509060101010101" pitchFamily="49" charset="-122"/>
                  <a:cs typeface="幼圆" panose="02010509060101010101" pitchFamily="49" charset="-122"/>
                </a:rPr>
                <a:t> 轻伤害事故</a:t>
              </a:r>
              <a:endParaRPr lang="zh-CN" altLang="en-US" sz="280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21" name="TextBox 35"/>
            <p:cNvSpPr txBox="1"/>
            <p:nvPr/>
          </p:nvSpPr>
          <p:spPr>
            <a:xfrm>
              <a:off x="7454044" y="2963259"/>
              <a:ext cx="2830685" cy="521970"/>
            </a:xfrm>
            <a:prstGeom prst="rect">
              <a:avLst/>
            </a:prstGeom>
            <a:noFill/>
          </p:spPr>
          <p:txBody>
            <a:bodyPr wrap="square" rtlCol="0">
              <a:spAutoFit/>
            </a:bodyPr>
            <a:lstStyle/>
            <a:p>
              <a:r>
                <a:rPr lang="zh-CN" altLang="en-US" sz="2800" dirty="0">
                  <a:solidFill>
                    <a:srgbClr val="FFFFFF"/>
                  </a:solidFill>
                  <a:latin typeface="幼圆" panose="02010509060101010101" pitchFamily="49" charset="-122"/>
                  <a:ea typeface="幼圆" panose="02010509060101010101" pitchFamily="49" charset="-122"/>
                  <a:cs typeface="幼圆" panose="02010509060101010101" pitchFamily="49" charset="-122"/>
                </a:rPr>
                <a:t> 未遂事件</a:t>
              </a:r>
              <a:endParaRPr lang="zh-CN" altLang="en-US" sz="2800" dirty="0">
                <a:solidFill>
                  <a:srgbClr val="FFFFFF"/>
                </a:solidFill>
                <a:latin typeface="幼圆" panose="02010509060101010101" pitchFamily="49" charset="-122"/>
                <a:ea typeface="幼圆" panose="02010509060101010101" pitchFamily="49" charset="-122"/>
                <a:cs typeface="幼圆" panose="02010509060101010101" pitchFamily="49" charset="-122"/>
              </a:endParaRPr>
            </a:p>
          </p:txBody>
        </p:sp>
        <p:sp>
          <p:nvSpPr>
            <p:cNvPr id="22" name="TextBox 36"/>
            <p:cNvSpPr txBox="1"/>
            <p:nvPr/>
          </p:nvSpPr>
          <p:spPr>
            <a:xfrm>
              <a:off x="8082218" y="3713618"/>
              <a:ext cx="2830685" cy="521970"/>
            </a:xfrm>
            <a:prstGeom prst="rect">
              <a:avLst/>
            </a:prstGeom>
            <a:noFill/>
          </p:spPr>
          <p:txBody>
            <a:bodyPr wrap="square" rtlCol="0">
              <a:spAutoFit/>
            </a:bodyPr>
            <a:lstStyle/>
            <a:p>
              <a:r>
                <a:rPr lang="zh-CN" altLang="en-US" sz="2800" dirty="0">
                  <a:solidFill>
                    <a:srgbClr val="FFFFFF"/>
                  </a:solidFill>
                  <a:latin typeface="幼圆" panose="02010509060101010101" pitchFamily="49" charset="-122"/>
                  <a:ea typeface="幼圆" panose="02010509060101010101" pitchFamily="49" charset="-122"/>
                  <a:cs typeface="幼圆" panose="02010509060101010101" pitchFamily="49" charset="-122"/>
                </a:rPr>
                <a:t> 事故隐患</a:t>
              </a:r>
              <a:endParaRPr lang="zh-CN" altLang="en-US" sz="2800" dirty="0">
                <a:solidFill>
                  <a:srgbClr val="FFFFFF"/>
                </a:solidFill>
                <a:latin typeface="幼圆" panose="02010509060101010101" pitchFamily="49" charset="-122"/>
                <a:ea typeface="幼圆" panose="02010509060101010101" pitchFamily="49" charset="-122"/>
                <a:cs typeface="幼圆" panose="02010509060101010101" pitchFamily="49" charset="-122"/>
              </a:endParaRPr>
            </a:p>
          </p:txBody>
        </p:sp>
        <p:cxnSp>
          <p:nvCxnSpPr>
            <p:cNvPr id="23" name="Straight Connector 40"/>
            <p:cNvCxnSpPr/>
            <p:nvPr/>
          </p:nvCxnSpPr>
          <p:spPr>
            <a:xfrm flipH="1">
              <a:off x="2314774" y="1818402"/>
              <a:ext cx="2563735" cy="0"/>
            </a:xfrm>
            <a:prstGeom prst="line">
              <a:avLst/>
            </a:prstGeom>
            <a:noFill/>
            <a:ln w="19050" cap="flat" cmpd="sng" algn="ctr">
              <a:solidFill>
                <a:srgbClr val="D24132"/>
              </a:solidFill>
              <a:prstDash val="sysDot"/>
              <a:headEnd type="oval"/>
              <a:tailEnd type="oval"/>
            </a:ln>
            <a:effectLst/>
          </p:spPr>
        </p:cxnSp>
        <p:sp>
          <p:nvSpPr>
            <p:cNvPr id="24" name="Text Placeholder 3"/>
            <p:cNvSpPr txBox="1"/>
            <p:nvPr/>
          </p:nvSpPr>
          <p:spPr>
            <a:xfrm>
              <a:off x="1335050" y="3937637"/>
              <a:ext cx="820420" cy="49212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rgbClr val="377790"/>
                  </a:solidFill>
                  <a:latin typeface="幼圆" panose="02010509060101010101" pitchFamily="49" charset="-122"/>
                  <a:ea typeface="幼圆" panose="02010509060101010101" pitchFamily="49" charset="-122"/>
                </a:rPr>
                <a:t>1000</a:t>
              </a:r>
              <a:endParaRPr lang="en-US" sz="3200" dirty="0">
                <a:solidFill>
                  <a:srgbClr val="377790"/>
                </a:solidFill>
                <a:latin typeface="幼圆" panose="02010509060101010101" pitchFamily="49" charset="-122"/>
                <a:ea typeface="幼圆" panose="02010509060101010101" pitchFamily="49" charset="-122"/>
              </a:endParaRPr>
            </a:p>
          </p:txBody>
        </p:sp>
        <p:sp>
          <p:nvSpPr>
            <p:cNvPr id="25" name="Text Placeholder 3"/>
            <p:cNvSpPr txBox="1"/>
            <p:nvPr/>
          </p:nvSpPr>
          <p:spPr>
            <a:xfrm>
              <a:off x="1642707" y="1556547"/>
              <a:ext cx="205105" cy="49212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rgbClr val="D24132"/>
                  </a:solidFill>
                  <a:latin typeface="幼圆" panose="02010509060101010101" pitchFamily="49" charset="-122"/>
                  <a:ea typeface="幼圆" panose="02010509060101010101" pitchFamily="49" charset="-122"/>
                </a:rPr>
                <a:t>1</a:t>
              </a:r>
              <a:endParaRPr lang="en-US" sz="3200" dirty="0">
                <a:solidFill>
                  <a:srgbClr val="D24132"/>
                </a:solidFill>
                <a:latin typeface="幼圆" panose="02010509060101010101" pitchFamily="49" charset="-122"/>
                <a:ea typeface="幼圆" panose="02010509060101010101" pitchFamily="49" charset="-122"/>
              </a:endParaRPr>
            </a:p>
          </p:txBody>
        </p:sp>
        <p:sp>
          <p:nvSpPr>
            <p:cNvPr id="26" name="Text Placeholder 3"/>
            <p:cNvSpPr txBox="1"/>
            <p:nvPr/>
          </p:nvSpPr>
          <p:spPr>
            <a:xfrm>
              <a:off x="1437602" y="3113793"/>
              <a:ext cx="615315" cy="49212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rgbClr val="189A80"/>
                  </a:solidFill>
                  <a:latin typeface="幼圆" panose="02010509060101010101" pitchFamily="49" charset="-122"/>
                  <a:ea typeface="幼圆" panose="02010509060101010101" pitchFamily="49" charset="-122"/>
                </a:rPr>
                <a:t>300</a:t>
              </a:r>
              <a:endParaRPr lang="en-US" sz="3200" dirty="0">
                <a:solidFill>
                  <a:srgbClr val="189A80"/>
                </a:solidFill>
                <a:latin typeface="幼圆" panose="02010509060101010101" pitchFamily="49" charset="-122"/>
                <a:ea typeface="幼圆" panose="02010509060101010101" pitchFamily="49" charset="-122"/>
              </a:endParaRPr>
            </a:p>
          </p:txBody>
        </p:sp>
        <p:sp>
          <p:nvSpPr>
            <p:cNvPr id="27" name="Text Placeholder 3"/>
            <p:cNvSpPr txBox="1"/>
            <p:nvPr/>
          </p:nvSpPr>
          <p:spPr>
            <a:xfrm>
              <a:off x="1540155" y="2335170"/>
              <a:ext cx="410210" cy="49212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dk1"/>
                  </a:solidFill>
                  <a:latin typeface="幼圆" panose="02010509060101010101" pitchFamily="49" charset="-122"/>
                  <a:ea typeface="幼圆" panose="02010509060101010101" pitchFamily="49" charset="-122"/>
                </a:rPr>
                <a:t>29</a:t>
              </a:r>
              <a:endParaRPr lang="en-US" sz="3200" dirty="0">
                <a:solidFill>
                  <a:schemeClr val="dk1"/>
                </a:solidFill>
                <a:latin typeface="幼圆" panose="02010509060101010101" pitchFamily="49" charset="-122"/>
                <a:ea typeface="幼圆" panose="02010509060101010101" pitchFamily="49" charset="-122"/>
              </a:endParaRPr>
            </a:p>
          </p:txBody>
        </p:sp>
        <p:cxnSp>
          <p:nvCxnSpPr>
            <p:cNvPr id="28" name="Straight Connector 46"/>
            <p:cNvCxnSpPr/>
            <p:nvPr/>
          </p:nvCxnSpPr>
          <p:spPr>
            <a:xfrm flipH="1">
              <a:off x="2314775" y="2571391"/>
              <a:ext cx="2159448" cy="0"/>
            </a:xfrm>
            <a:prstGeom prst="line">
              <a:avLst/>
            </a:prstGeom>
            <a:noFill/>
            <a:ln w="19050" cap="flat" cmpd="sng" algn="ctr">
              <a:solidFill>
                <a:srgbClr val="F09C2A"/>
              </a:solidFill>
              <a:prstDash val="sysDot"/>
              <a:headEnd type="oval"/>
              <a:tailEnd type="oval"/>
            </a:ln>
            <a:effectLst/>
          </p:spPr>
        </p:cxnSp>
        <p:cxnSp>
          <p:nvCxnSpPr>
            <p:cNvPr id="29" name="Straight Connector 48"/>
            <p:cNvCxnSpPr/>
            <p:nvPr/>
          </p:nvCxnSpPr>
          <p:spPr>
            <a:xfrm flipH="1">
              <a:off x="2314775" y="3381404"/>
              <a:ext cx="1662032" cy="0"/>
            </a:xfrm>
            <a:prstGeom prst="line">
              <a:avLst/>
            </a:prstGeom>
            <a:noFill/>
            <a:ln w="19050" cap="flat" cmpd="sng" algn="ctr">
              <a:solidFill>
                <a:srgbClr val="189A80"/>
              </a:solidFill>
              <a:prstDash val="sysDot"/>
              <a:headEnd type="oval"/>
              <a:tailEnd type="oval"/>
            </a:ln>
            <a:effectLst/>
          </p:spPr>
        </p:cxnSp>
        <p:cxnSp>
          <p:nvCxnSpPr>
            <p:cNvPr id="30" name="Straight Connector 50"/>
            <p:cNvCxnSpPr/>
            <p:nvPr/>
          </p:nvCxnSpPr>
          <p:spPr>
            <a:xfrm flipH="1">
              <a:off x="2314776" y="4207575"/>
              <a:ext cx="1147681" cy="0"/>
            </a:xfrm>
            <a:prstGeom prst="line">
              <a:avLst/>
            </a:prstGeom>
            <a:noFill/>
            <a:ln w="19050" cap="flat" cmpd="sng" algn="ctr">
              <a:solidFill>
                <a:srgbClr val="377790"/>
              </a:solidFill>
              <a:prstDash val="sysDot"/>
              <a:headEnd type="oval"/>
              <a:tailEnd type="oval"/>
            </a:ln>
            <a:effectLst/>
          </p:spPr>
        </p:cxnSp>
        <p:grpSp>
          <p:nvGrpSpPr>
            <p:cNvPr id="31" name="组合 30"/>
            <p:cNvGrpSpPr/>
            <p:nvPr/>
          </p:nvGrpSpPr>
          <p:grpSpPr>
            <a:xfrm>
              <a:off x="7462919" y="3826005"/>
              <a:ext cx="561566" cy="329221"/>
              <a:chOff x="6233338" y="4924592"/>
              <a:chExt cx="808555" cy="601547"/>
            </a:xfrm>
            <a:solidFill>
              <a:schemeClr val="bg1"/>
            </a:solidFill>
          </p:grpSpPr>
          <p:sp>
            <p:nvSpPr>
              <p:cNvPr id="39" name="Freeform 389"/>
              <p:cNvSpPr>
                <a:spLocks noEditPoints="1"/>
              </p:cNvSpPr>
              <p:nvPr>
                <p:custDataLst>
                  <p:tags r:id="rId7"/>
                </p:custDataLst>
              </p:nvPr>
            </p:nvSpPr>
            <p:spPr bwMode="auto">
              <a:xfrm>
                <a:off x="6795936" y="5282347"/>
                <a:ext cx="245957" cy="243792"/>
              </a:xfrm>
              <a:custGeom>
                <a:avLst/>
                <a:gdLst>
                  <a:gd name="T0" fmla="*/ 128 w 144"/>
                  <a:gd name="T1" fmla="*/ 65 h 143"/>
                  <a:gd name="T2" fmla="*/ 144 w 144"/>
                  <a:gd name="T3" fmla="*/ 57 h 143"/>
                  <a:gd name="T4" fmla="*/ 139 w 144"/>
                  <a:gd name="T5" fmla="*/ 43 h 143"/>
                  <a:gd name="T6" fmla="*/ 121 w 144"/>
                  <a:gd name="T7" fmla="*/ 45 h 143"/>
                  <a:gd name="T8" fmla="*/ 115 w 144"/>
                  <a:gd name="T9" fmla="*/ 35 h 143"/>
                  <a:gd name="T10" fmla="*/ 121 w 144"/>
                  <a:gd name="T11" fmla="*/ 18 h 143"/>
                  <a:gd name="T12" fmla="*/ 111 w 144"/>
                  <a:gd name="T13" fmla="*/ 10 h 143"/>
                  <a:gd name="T14" fmla="*/ 97 w 144"/>
                  <a:gd name="T15" fmla="*/ 23 h 143"/>
                  <a:gd name="T16" fmla="*/ 85 w 144"/>
                  <a:gd name="T17" fmla="*/ 19 h 143"/>
                  <a:gd name="T18" fmla="*/ 80 w 144"/>
                  <a:gd name="T19" fmla="*/ 0 h 143"/>
                  <a:gd name="T20" fmla="*/ 65 w 144"/>
                  <a:gd name="T21" fmla="*/ 0 h 143"/>
                  <a:gd name="T22" fmla="*/ 60 w 144"/>
                  <a:gd name="T23" fmla="*/ 19 h 143"/>
                  <a:gd name="T24" fmla="*/ 47 w 144"/>
                  <a:gd name="T25" fmla="*/ 21 h 143"/>
                  <a:gd name="T26" fmla="*/ 34 w 144"/>
                  <a:gd name="T27" fmla="*/ 10 h 143"/>
                  <a:gd name="T28" fmla="*/ 23 w 144"/>
                  <a:gd name="T29" fmla="*/ 19 h 143"/>
                  <a:gd name="T30" fmla="*/ 29 w 144"/>
                  <a:gd name="T31" fmla="*/ 36 h 143"/>
                  <a:gd name="T32" fmla="*/ 24 w 144"/>
                  <a:gd name="T33" fmla="*/ 43 h 143"/>
                  <a:gd name="T34" fmla="*/ 4 w 144"/>
                  <a:gd name="T35" fmla="*/ 43 h 143"/>
                  <a:gd name="T36" fmla="*/ 0 w 144"/>
                  <a:gd name="T37" fmla="*/ 54 h 143"/>
                  <a:gd name="T38" fmla="*/ 17 w 144"/>
                  <a:gd name="T39" fmla="*/ 64 h 143"/>
                  <a:gd name="T40" fmla="*/ 16 w 144"/>
                  <a:gd name="T41" fmla="*/ 76 h 143"/>
                  <a:gd name="T42" fmla="*/ 0 w 144"/>
                  <a:gd name="T43" fmla="*/ 87 h 143"/>
                  <a:gd name="T44" fmla="*/ 5 w 144"/>
                  <a:gd name="T45" fmla="*/ 100 h 143"/>
                  <a:gd name="T46" fmla="*/ 23 w 144"/>
                  <a:gd name="T47" fmla="*/ 98 h 143"/>
                  <a:gd name="T48" fmla="*/ 29 w 144"/>
                  <a:gd name="T49" fmla="*/ 108 h 143"/>
                  <a:gd name="T50" fmla="*/ 23 w 144"/>
                  <a:gd name="T51" fmla="*/ 125 h 143"/>
                  <a:gd name="T52" fmla="*/ 34 w 144"/>
                  <a:gd name="T53" fmla="*/ 133 h 143"/>
                  <a:gd name="T54" fmla="*/ 49 w 144"/>
                  <a:gd name="T55" fmla="*/ 122 h 143"/>
                  <a:gd name="T56" fmla="*/ 60 w 144"/>
                  <a:gd name="T57" fmla="*/ 126 h 143"/>
                  <a:gd name="T58" fmla="*/ 65 w 144"/>
                  <a:gd name="T59" fmla="*/ 143 h 143"/>
                  <a:gd name="T60" fmla="*/ 78 w 144"/>
                  <a:gd name="T61" fmla="*/ 143 h 143"/>
                  <a:gd name="T62" fmla="*/ 83 w 144"/>
                  <a:gd name="T63" fmla="*/ 125 h 143"/>
                  <a:gd name="T64" fmla="*/ 97 w 144"/>
                  <a:gd name="T65" fmla="*/ 122 h 143"/>
                  <a:gd name="T66" fmla="*/ 109 w 144"/>
                  <a:gd name="T67" fmla="*/ 133 h 143"/>
                  <a:gd name="T68" fmla="*/ 120 w 144"/>
                  <a:gd name="T69" fmla="*/ 125 h 143"/>
                  <a:gd name="T70" fmla="*/ 114 w 144"/>
                  <a:gd name="T71" fmla="*/ 108 h 143"/>
                  <a:gd name="T72" fmla="*/ 121 w 144"/>
                  <a:gd name="T73" fmla="*/ 100 h 143"/>
                  <a:gd name="T74" fmla="*/ 140 w 144"/>
                  <a:gd name="T75" fmla="*/ 100 h 143"/>
                  <a:gd name="T76" fmla="*/ 144 w 144"/>
                  <a:gd name="T77" fmla="*/ 87 h 143"/>
                  <a:gd name="T78" fmla="*/ 128 w 144"/>
                  <a:gd name="T79" fmla="*/ 78 h 143"/>
                  <a:gd name="T80" fmla="*/ 128 w 144"/>
                  <a:gd name="T81" fmla="*/ 65 h 143"/>
                  <a:gd name="T82" fmla="*/ 72 w 144"/>
                  <a:gd name="T83" fmla="*/ 101 h 143"/>
                  <a:gd name="T84" fmla="*/ 43 w 144"/>
                  <a:gd name="T85" fmla="*/ 72 h 143"/>
                  <a:gd name="T86" fmla="*/ 72 w 144"/>
                  <a:gd name="T87" fmla="*/ 43 h 143"/>
                  <a:gd name="T88" fmla="*/ 101 w 144"/>
                  <a:gd name="T89" fmla="*/ 72 h 143"/>
                  <a:gd name="T90" fmla="*/ 72 w 144"/>
                  <a:gd name="T91"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3">
                    <a:moveTo>
                      <a:pt x="128" y="65"/>
                    </a:moveTo>
                    <a:cubicBezTo>
                      <a:pt x="144" y="57"/>
                      <a:pt x="144" y="57"/>
                      <a:pt x="144" y="57"/>
                    </a:cubicBezTo>
                    <a:cubicBezTo>
                      <a:pt x="139" y="43"/>
                      <a:pt x="139" y="43"/>
                      <a:pt x="139" y="43"/>
                    </a:cubicBezTo>
                    <a:cubicBezTo>
                      <a:pt x="121" y="45"/>
                      <a:pt x="121" y="45"/>
                      <a:pt x="121" y="45"/>
                    </a:cubicBezTo>
                    <a:cubicBezTo>
                      <a:pt x="115" y="35"/>
                      <a:pt x="115" y="35"/>
                      <a:pt x="115" y="35"/>
                    </a:cubicBezTo>
                    <a:cubicBezTo>
                      <a:pt x="121" y="18"/>
                      <a:pt x="121" y="18"/>
                      <a:pt x="121" y="18"/>
                    </a:cubicBezTo>
                    <a:cubicBezTo>
                      <a:pt x="111" y="10"/>
                      <a:pt x="111" y="10"/>
                      <a:pt x="111" y="10"/>
                    </a:cubicBezTo>
                    <a:cubicBezTo>
                      <a:pt x="97" y="23"/>
                      <a:pt x="97" y="23"/>
                      <a:pt x="97" y="23"/>
                    </a:cubicBezTo>
                    <a:cubicBezTo>
                      <a:pt x="85" y="19"/>
                      <a:pt x="85" y="19"/>
                      <a:pt x="85" y="19"/>
                    </a:cubicBezTo>
                    <a:cubicBezTo>
                      <a:pt x="80" y="0"/>
                      <a:pt x="80" y="0"/>
                      <a:pt x="80" y="0"/>
                    </a:cubicBezTo>
                    <a:cubicBezTo>
                      <a:pt x="65" y="0"/>
                      <a:pt x="65" y="0"/>
                      <a:pt x="65" y="0"/>
                    </a:cubicBezTo>
                    <a:cubicBezTo>
                      <a:pt x="60" y="19"/>
                      <a:pt x="60" y="19"/>
                      <a:pt x="60" y="19"/>
                    </a:cubicBezTo>
                    <a:cubicBezTo>
                      <a:pt x="47" y="21"/>
                      <a:pt x="47" y="21"/>
                      <a:pt x="47" y="21"/>
                    </a:cubicBezTo>
                    <a:cubicBezTo>
                      <a:pt x="34" y="10"/>
                      <a:pt x="34" y="10"/>
                      <a:pt x="34" y="10"/>
                    </a:cubicBezTo>
                    <a:cubicBezTo>
                      <a:pt x="23" y="19"/>
                      <a:pt x="23" y="19"/>
                      <a:pt x="23" y="19"/>
                    </a:cubicBezTo>
                    <a:cubicBezTo>
                      <a:pt x="29" y="36"/>
                      <a:pt x="29" y="36"/>
                      <a:pt x="29" y="36"/>
                    </a:cubicBezTo>
                    <a:cubicBezTo>
                      <a:pt x="24" y="43"/>
                      <a:pt x="24" y="43"/>
                      <a:pt x="24" y="43"/>
                    </a:cubicBezTo>
                    <a:cubicBezTo>
                      <a:pt x="4" y="43"/>
                      <a:pt x="4" y="43"/>
                      <a:pt x="4" y="43"/>
                    </a:cubicBezTo>
                    <a:cubicBezTo>
                      <a:pt x="0" y="54"/>
                      <a:pt x="0" y="54"/>
                      <a:pt x="0" y="54"/>
                    </a:cubicBezTo>
                    <a:cubicBezTo>
                      <a:pt x="17" y="64"/>
                      <a:pt x="17" y="64"/>
                      <a:pt x="17" y="64"/>
                    </a:cubicBezTo>
                    <a:cubicBezTo>
                      <a:pt x="16" y="76"/>
                      <a:pt x="16" y="76"/>
                      <a:pt x="16" y="76"/>
                    </a:cubicBezTo>
                    <a:cubicBezTo>
                      <a:pt x="0" y="87"/>
                      <a:pt x="0" y="87"/>
                      <a:pt x="0" y="87"/>
                    </a:cubicBezTo>
                    <a:cubicBezTo>
                      <a:pt x="5" y="100"/>
                      <a:pt x="5" y="100"/>
                      <a:pt x="5" y="100"/>
                    </a:cubicBezTo>
                    <a:cubicBezTo>
                      <a:pt x="23" y="98"/>
                      <a:pt x="23" y="98"/>
                      <a:pt x="23" y="98"/>
                    </a:cubicBezTo>
                    <a:cubicBezTo>
                      <a:pt x="29" y="108"/>
                      <a:pt x="29" y="108"/>
                      <a:pt x="29" y="108"/>
                    </a:cubicBezTo>
                    <a:cubicBezTo>
                      <a:pt x="23" y="125"/>
                      <a:pt x="23" y="125"/>
                      <a:pt x="23" y="125"/>
                    </a:cubicBezTo>
                    <a:cubicBezTo>
                      <a:pt x="34" y="133"/>
                      <a:pt x="34" y="133"/>
                      <a:pt x="34" y="133"/>
                    </a:cubicBezTo>
                    <a:cubicBezTo>
                      <a:pt x="49" y="122"/>
                      <a:pt x="49" y="122"/>
                      <a:pt x="49" y="122"/>
                    </a:cubicBezTo>
                    <a:cubicBezTo>
                      <a:pt x="60" y="126"/>
                      <a:pt x="60" y="126"/>
                      <a:pt x="60" y="126"/>
                    </a:cubicBezTo>
                    <a:cubicBezTo>
                      <a:pt x="65" y="143"/>
                      <a:pt x="65" y="143"/>
                      <a:pt x="65" y="143"/>
                    </a:cubicBezTo>
                    <a:cubicBezTo>
                      <a:pt x="78" y="143"/>
                      <a:pt x="78" y="143"/>
                      <a:pt x="78" y="143"/>
                    </a:cubicBezTo>
                    <a:cubicBezTo>
                      <a:pt x="83" y="125"/>
                      <a:pt x="83" y="125"/>
                      <a:pt x="83" y="125"/>
                    </a:cubicBezTo>
                    <a:cubicBezTo>
                      <a:pt x="97" y="122"/>
                      <a:pt x="97" y="122"/>
                      <a:pt x="97" y="122"/>
                    </a:cubicBezTo>
                    <a:cubicBezTo>
                      <a:pt x="109" y="133"/>
                      <a:pt x="109" y="133"/>
                      <a:pt x="109" y="133"/>
                    </a:cubicBezTo>
                    <a:cubicBezTo>
                      <a:pt x="120" y="125"/>
                      <a:pt x="120" y="125"/>
                      <a:pt x="120" y="125"/>
                    </a:cubicBezTo>
                    <a:cubicBezTo>
                      <a:pt x="114" y="108"/>
                      <a:pt x="114" y="108"/>
                      <a:pt x="114" y="108"/>
                    </a:cubicBezTo>
                    <a:cubicBezTo>
                      <a:pt x="121" y="100"/>
                      <a:pt x="121" y="100"/>
                      <a:pt x="121" y="100"/>
                    </a:cubicBezTo>
                    <a:cubicBezTo>
                      <a:pt x="140" y="100"/>
                      <a:pt x="140" y="100"/>
                      <a:pt x="140" y="100"/>
                    </a:cubicBezTo>
                    <a:cubicBezTo>
                      <a:pt x="144" y="87"/>
                      <a:pt x="144" y="87"/>
                      <a:pt x="144" y="87"/>
                    </a:cubicBezTo>
                    <a:cubicBezTo>
                      <a:pt x="128" y="78"/>
                      <a:pt x="128" y="78"/>
                      <a:pt x="128" y="78"/>
                    </a:cubicBezTo>
                    <a:lnTo>
                      <a:pt x="128" y="65"/>
                    </a:lnTo>
                    <a:close/>
                    <a:moveTo>
                      <a:pt x="72" y="101"/>
                    </a:moveTo>
                    <a:cubicBezTo>
                      <a:pt x="56" y="101"/>
                      <a:pt x="43" y="88"/>
                      <a:pt x="43" y="72"/>
                    </a:cubicBezTo>
                    <a:cubicBezTo>
                      <a:pt x="43" y="56"/>
                      <a:pt x="56" y="43"/>
                      <a:pt x="72" y="43"/>
                    </a:cubicBezTo>
                    <a:cubicBezTo>
                      <a:pt x="88" y="43"/>
                      <a:pt x="101" y="56"/>
                      <a:pt x="101" y="72"/>
                    </a:cubicBezTo>
                    <a:cubicBezTo>
                      <a:pt x="101" y="88"/>
                      <a:pt x="88" y="101"/>
                      <a:pt x="72" y="101"/>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lt1"/>
                  </a:solidFill>
                  <a:effectLst/>
                  <a:uLnTx/>
                  <a:uFillTx/>
                  <a:latin typeface="幼圆" panose="02010509060101010101" pitchFamily="49" charset="-122"/>
                  <a:ea typeface="幼圆" panose="02010509060101010101" pitchFamily="49" charset="-122"/>
                </a:endParaRPr>
              </a:p>
            </p:txBody>
          </p:sp>
          <p:sp>
            <p:nvSpPr>
              <p:cNvPr id="40" name="Freeform 390"/>
              <p:cNvSpPr>
                <a:spLocks noEditPoints="1"/>
              </p:cNvSpPr>
              <p:nvPr>
                <p:custDataLst>
                  <p:tags r:id="rId8"/>
                </p:custDataLst>
              </p:nvPr>
            </p:nvSpPr>
            <p:spPr bwMode="auto">
              <a:xfrm>
                <a:off x="6875998" y="5362409"/>
                <a:ext cx="85832" cy="83668"/>
              </a:xfrm>
              <a:custGeom>
                <a:avLst/>
                <a:gdLst>
                  <a:gd name="T0" fmla="*/ 25 w 50"/>
                  <a:gd name="T1" fmla="*/ 0 h 49"/>
                  <a:gd name="T2" fmla="*/ 0 w 50"/>
                  <a:gd name="T3" fmla="*/ 25 h 49"/>
                  <a:gd name="T4" fmla="*/ 25 w 50"/>
                  <a:gd name="T5" fmla="*/ 49 h 49"/>
                  <a:gd name="T6" fmla="*/ 50 w 50"/>
                  <a:gd name="T7" fmla="*/ 25 h 49"/>
                  <a:gd name="T8" fmla="*/ 25 w 50"/>
                  <a:gd name="T9" fmla="*/ 0 h 49"/>
                  <a:gd name="T10" fmla="*/ 25 w 50"/>
                  <a:gd name="T11" fmla="*/ 43 h 49"/>
                  <a:gd name="T12" fmla="*/ 6 w 50"/>
                  <a:gd name="T13" fmla="*/ 25 h 49"/>
                  <a:gd name="T14" fmla="*/ 25 w 50"/>
                  <a:gd name="T15" fmla="*/ 6 h 49"/>
                  <a:gd name="T16" fmla="*/ 44 w 50"/>
                  <a:gd name="T17" fmla="*/ 25 h 49"/>
                  <a:gd name="T18" fmla="*/ 25 w 50"/>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25" y="0"/>
                    </a:moveTo>
                    <a:cubicBezTo>
                      <a:pt x="11" y="0"/>
                      <a:pt x="0" y="11"/>
                      <a:pt x="0" y="25"/>
                    </a:cubicBezTo>
                    <a:cubicBezTo>
                      <a:pt x="0" y="38"/>
                      <a:pt x="11" y="49"/>
                      <a:pt x="25" y="49"/>
                    </a:cubicBezTo>
                    <a:cubicBezTo>
                      <a:pt x="39" y="49"/>
                      <a:pt x="50" y="38"/>
                      <a:pt x="50" y="25"/>
                    </a:cubicBezTo>
                    <a:cubicBezTo>
                      <a:pt x="50" y="11"/>
                      <a:pt x="39" y="0"/>
                      <a:pt x="25" y="0"/>
                    </a:cubicBezTo>
                    <a:close/>
                    <a:moveTo>
                      <a:pt x="25" y="43"/>
                    </a:moveTo>
                    <a:cubicBezTo>
                      <a:pt x="15" y="43"/>
                      <a:pt x="6" y="35"/>
                      <a:pt x="6" y="25"/>
                    </a:cubicBezTo>
                    <a:cubicBezTo>
                      <a:pt x="6" y="14"/>
                      <a:pt x="15" y="6"/>
                      <a:pt x="25" y="6"/>
                    </a:cubicBezTo>
                    <a:cubicBezTo>
                      <a:pt x="35" y="6"/>
                      <a:pt x="44" y="14"/>
                      <a:pt x="44" y="25"/>
                    </a:cubicBezTo>
                    <a:cubicBezTo>
                      <a:pt x="44" y="35"/>
                      <a:pt x="35" y="43"/>
                      <a:pt x="25" y="43"/>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lt1"/>
                  </a:solidFill>
                  <a:effectLst/>
                  <a:uLnTx/>
                  <a:uFillTx/>
                  <a:latin typeface="幼圆" panose="02010509060101010101" pitchFamily="49" charset="-122"/>
                  <a:ea typeface="幼圆" panose="02010509060101010101" pitchFamily="49" charset="-122"/>
                </a:endParaRPr>
              </a:p>
            </p:txBody>
          </p:sp>
          <p:sp>
            <p:nvSpPr>
              <p:cNvPr id="41" name="Freeform 391"/>
              <p:cNvSpPr>
                <a:spLocks noEditPoints="1"/>
              </p:cNvSpPr>
              <p:nvPr>
                <p:custDataLst>
                  <p:tags r:id="rId9"/>
                </p:custDataLst>
              </p:nvPr>
            </p:nvSpPr>
            <p:spPr bwMode="auto">
              <a:xfrm>
                <a:off x="6233338" y="4924592"/>
                <a:ext cx="598662" cy="595056"/>
              </a:xfrm>
              <a:custGeom>
                <a:avLst/>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lt1"/>
                  </a:solidFill>
                  <a:effectLst/>
                  <a:uLnTx/>
                  <a:uFillTx/>
                  <a:latin typeface="幼圆" panose="02010509060101010101" pitchFamily="49" charset="-122"/>
                  <a:ea typeface="幼圆" panose="02010509060101010101" pitchFamily="49" charset="-122"/>
                </a:endParaRPr>
              </a:p>
            </p:txBody>
          </p:sp>
          <p:sp>
            <p:nvSpPr>
              <p:cNvPr id="42" name="Freeform 392"/>
              <p:cNvSpPr>
                <a:spLocks noEditPoints="1"/>
              </p:cNvSpPr>
              <p:nvPr>
                <p:custDataLst>
                  <p:tags r:id="rId10"/>
                </p:custDataLst>
              </p:nvPr>
            </p:nvSpPr>
            <p:spPr bwMode="auto">
              <a:xfrm>
                <a:off x="6429526" y="5118616"/>
                <a:ext cx="206286" cy="206286"/>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06 h 121"/>
                  <a:gd name="T12" fmla="*/ 15 w 121"/>
                  <a:gd name="T13" fmla="*/ 61 h 121"/>
                  <a:gd name="T14" fmla="*/ 60 w 121"/>
                  <a:gd name="T15" fmla="*/ 15 h 121"/>
                  <a:gd name="T16" fmla="*/ 106 w 121"/>
                  <a:gd name="T17" fmla="*/ 61 h 121"/>
                  <a:gd name="T18" fmla="*/ 60 w 121"/>
                  <a:gd name="T19" fmla="*/ 10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06"/>
                    </a:moveTo>
                    <a:cubicBezTo>
                      <a:pt x="35" y="106"/>
                      <a:pt x="15" y="86"/>
                      <a:pt x="15" y="61"/>
                    </a:cubicBezTo>
                    <a:cubicBezTo>
                      <a:pt x="15" y="35"/>
                      <a:pt x="35" y="15"/>
                      <a:pt x="60" y="15"/>
                    </a:cubicBezTo>
                    <a:cubicBezTo>
                      <a:pt x="86" y="15"/>
                      <a:pt x="106" y="35"/>
                      <a:pt x="106" y="61"/>
                    </a:cubicBezTo>
                    <a:cubicBezTo>
                      <a:pt x="106" y="86"/>
                      <a:pt x="86" y="106"/>
                      <a:pt x="60" y="106"/>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lt1"/>
                  </a:solidFill>
                  <a:effectLst/>
                  <a:uLnTx/>
                  <a:uFillTx/>
                  <a:latin typeface="幼圆" panose="02010509060101010101" pitchFamily="49" charset="-122"/>
                  <a:ea typeface="幼圆" panose="02010509060101010101" pitchFamily="49" charset="-122"/>
                </a:endParaRPr>
              </a:p>
            </p:txBody>
          </p:sp>
        </p:grpSp>
        <p:grpSp>
          <p:nvGrpSpPr>
            <p:cNvPr id="32" name="组合 31"/>
            <p:cNvGrpSpPr/>
            <p:nvPr/>
          </p:nvGrpSpPr>
          <p:grpSpPr>
            <a:xfrm>
              <a:off x="7044486" y="3039708"/>
              <a:ext cx="382041" cy="454538"/>
              <a:chOff x="5307937" y="4890692"/>
              <a:chExt cx="556107" cy="693150"/>
            </a:xfrm>
            <a:solidFill>
              <a:schemeClr val="bg1"/>
            </a:solidFill>
          </p:grpSpPr>
          <p:sp>
            <p:nvSpPr>
              <p:cNvPr id="35" name="Freeform 393"/>
              <p:cNvSpPr>
                <a:spLocks noEditPoints="1"/>
              </p:cNvSpPr>
              <p:nvPr>
                <p:custDataLst>
                  <p:tags r:id="rId11"/>
                </p:custDataLst>
              </p:nvPr>
            </p:nvSpPr>
            <p:spPr bwMode="auto">
              <a:xfrm>
                <a:off x="5307937" y="5149632"/>
                <a:ext cx="556107" cy="434210"/>
              </a:xfrm>
              <a:custGeom>
                <a:avLst/>
                <a:gdLst>
                  <a:gd name="T0" fmla="*/ 326 w 326"/>
                  <a:gd name="T1" fmla="*/ 81 h 255"/>
                  <a:gd name="T2" fmla="*/ 245 w 326"/>
                  <a:gd name="T3" fmla="*/ 0 h 255"/>
                  <a:gd name="T4" fmla="*/ 211 w 326"/>
                  <a:gd name="T5" fmla="*/ 13 h 255"/>
                  <a:gd name="T6" fmla="*/ 183 w 326"/>
                  <a:gd name="T7" fmla="*/ 3 h 255"/>
                  <a:gd name="T8" fmla="*/ 145 w 326"/>
                  <a:gd name="T9" fmla="*/ 12 h 255"/>
                  <a:gd name="T10" fmla="*/ 145 w 326"/>
                  <a:gd name="T11" fmla="*/ 81 h 255"/>
                  <a:gd name="T12" fmla="*/ 95 w 326"/>
                  <a:gd name="T13" fmla="*/ 93 h 255"/>
                  <a:gd name="T14" fmla="*/ 89 w 326"/>
                  <a:gd name="T15" fmla="*/ 124 h 255"/>
                  <a:gd name="T16" fmla="*/ 69 w 326"/>
                  <a:gd name="T17" fmla="*/ 104 h 255"/>
                  <a:gd name="T18" fmla="*/ 49 w 326"/>
                  <a:gd name="T19" fmla="*/ 126 h 255"/>
                  <a:gd name="T20" fmla="*/ 24 w 326"/>
                  <a:gd name="T21" fmla="*/ 124 h 255"/>
                  <a:gd name="T22" fmla="*/ 24 w 326"/>
                  <a:gd name="T23" fmla="*/ 150 h 255"/>
                  <a:gd name="T24" fmla="*/ 0 w 326"/>
                  <a:gd name="T25" fmla="*/ 161 h 255"/>
                  <a:gd name="T26" fmla="*/ 16 w 326"/>
                  <a:gd name="T27" fmla="*/ 185 h 255"/>
                  <a:gd name="T28" fmla="*/ 5 w 326"/>
                  <a:gd name="T29" fmla="*/ 210 h 255"/>
                  <a:gd name="T30" fmla="*/ 30 w 326"/>
                  <a:gd name="T31" fmla="*/ 218 h 255"/>
                  <a:gd name="T32" fmla="*/ 36 w 326"/>
                  <a:gd name="T33" fmla="*/ 244 h 255"/>
                  <a:gd name="T34" fmla="*/ 63 w 326"/>
                  <a:gd name="T35" fmla="*/ 237 h 255"/>
                  <a:gd name="T36" fmla="*/ 82 w 326"/>
                  <a:gd name="T37" fmla="*/ 255 h 255"/>
                  <a:gd name="T38" fmla="*/ 102 w 326"/>
                  <a:gd name="T39" fmla="*/ 233 h 255"/>
                  <a:gd name="T40" fmla="*/ 126 w 326"/>
                  <a:gd name="T41" fmla="*/ 236 h 255"/>
                  <a:gd name="T42" fmla="*/ 127 w 326"/>
                  <a:gd name="T43" fmla="*/ 209 h 255"/>
                  <a:gd name="T44" fmla="*/ 149 w 326"/>
                  <a:gd name="T45" fmla="*/ 203 h 255"/>
                  <a:gd name="T46" fmla="*/ 221 w 326"/>
                  <a:gd name="T47" fmla="*/ 207 h 255"/>
                  <a:gd name="T48" fmla="*/ 326 w 326"/>
                  <a:gd name="T49" fmla="*/ 93 h 255"/>
                  <a:gd name="T50" fmla="*/ 276 w 326"/>
                  <a:gd name="T51" fmla="*/ 81 h 255"/>
                  <a:gd name="T52" fmla="*/ 175 w 326"/>
                  <a:gd name="T53" fmla="*/ 93 h 255"/>
                  <a:gd name="T54" fmla="*/ 166 w 326"/>
                  <a:gd name="T55" fmla="*/ 104 h 255"/>
                  <a:gd name="T56" fmla="*/ 156 w 326"/>
                  <a:gd name="T57" fmla="*/ 93 h 255"/>
                  <a:gd name="T58" fmla="*/ 75 w 326"/>
                  <a:gd name="T59" fmla="*/ 210 h 255"/>
                  <a:gd name="T60" fmla="*/ 75 w 326"/>
                  <a:gd name="T61" fmla="*/ 149 h 255"/>
                  <a:gd name="T62" fmla="*/ 106 w 326"/>
                  <a:gd name="T63" fmla="*/ 180 h 255"/>
                  <a:gd name="T64" fmla="*/ 75 w 326"/>
                  <a:gd name="T65" fmla="*/ 210 h 255"/>
                  <a:gd name="T66" fmla="*/ 183 w 326"/>
                  <a:gd name="T67" fmla="*/ 81 h 255"/>
                  <a:gd name="T68" fmla="*/ 237 w 326"/>
                  <a:gd name="T69" fmla="*/ 93 h 255"/>
                  <a:gd name="T70" fmla="*/ 266 w 326"/>
                  <a:gd name="T71" fmla="*/ 94 h 255"/>
                  <a:gd name="T72" fmla="*/ 247 w 326"/>
                  <a:gd name="T73" fmla="*/ 94 h 255"/>
                  <a:gd name="T74" fmla="*/ 257 w 326"/>
                  <a:gd name="T75" fmla="*/ 85 h 255"/>
                  <a:gd name="T76" fmla="*/ 266 w 326"/>
                  <a:gd name="T77" fmla="*/ 9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255">
                    <a:moveTo>
                      <a:pt x="276" y="81"/>
                    </a:moveTo>
                    <a:cubicBezTo>
                      <a:pt x="326" y="81"/>
                      <a:pt x="326" y="81"/>
                      <a:pt x="326" y="81"/>
                    </a:cubicBezTo>
                    <a:cubicBezTo>
                      <a:pt x="326" y="45"/>
                      <a:pt x="302" y="24"/>
                      <a:pt x="276" y="12"/>
                    </a:cubicBezTo>
                    <a:cubicBezTo>
                      <a:pt x="266" y="6"/>
                      <a:pt x="254" y="3"/>
                      <a:pt x="245" y="0"/>
                    </a:cubicBezTo>
                    <a:cubicBezTo>
                      <a:pt x="237" y="3"/>
                      <a:pt x="237" y="3"/>
                      <a:pt x="237" y="3"/>
                    </a:cubicBezTo>
                    <a:cubicBezTo>
                      <a:pt x="211" y="13"/>
                      <a:pt x="211" y="13"/>
                      <a:pt x="211" y="13"/>
                    </a:cubicBezTo>
                    <a:cubicBezTo>
                      <a:pt x="183" y="3"/>
                      <a:pt x="183" y="3"/>
                      <a:pt x="183" y="3"/>
                    </a:cubicBezTo>
                    <a:cubicBezTo>
                      <a:pt x="183" y="3"/>
                      <a:pt x="183" y="3"/>
                      <a:pt x="183" y="3"/>
                    </a:cubicBezTo>
                    <a:cubicBezTo>
                      <a:pt x="176" y="0"/>
                      <a:pt x="176" y="0"/>
                      <a:pt x="176" y="0"/>
                    </a:cubicBezTo>
                    <a:cubicBezTo>
                      <a:pt x="167" y="3"/>
                      <a:pt x="156" y="6"/>
                      <a:pt x="145" y="12"/>
                    </a:cubicBezTo>
                    <a:cubicBezTo>
                      <a:pt x="120" y="24"/>
                      <a:pt x="95" y="45"/>
                      <a:pt x="95" y="81"/>
                    </a:cubicBezTo>
                    <a:cubicBezTo>
                      <a:pt x="145" y="81"/>
                      <a:pt x="145" y="81"/>
                      <a:pt x="145" y="81"/>
                    </a:cubicBezTo>
                    <a:cubicBezTo>
                      <a:pt x="145" y="93"/>
                      <a:pt x="145" y="93"/>
                      <a:pt x="145" y="93"/>
                    </a:cubicBezTo>
                    <a:cubicBezTo>
                      <a:pt x="95" y="93"/>
                      <a:pt x="95" y="93"/>
                      <a:pt x="95" y="93"/>
                    </a:cubicBezTo>
                    <a:cubicBezTo>
                      <a:pt x="95" y="106"/>
                      <a:pt x="95" y="117"/>
                      <a:pt x="95" y="126"/>
                    </a:cubicBezTo>
                    <a:cubicBezTo>
                      <a:pt x="89" y="124"/>
                      <a:pt x="89" y="124"/>
                      <a:pt x="89" y="124"/>
                    </a:cubicBezTo>
                    <a:cubicBezTo>
                      <a:pt x="83" y="104"/>
                      <a:pt x="83" y="104"/>
                      <a:pt x="83" y="104"/>
                    </a:cubicBezTo>
                    <a:cubicBezTo>
                      <a:pt x="69" y="104"/>
                      <a:pt x="69" y="104"/>
                      <a:pt x="69" y="104"/>
                    </a:cubicBezTo>
                    <a:cubicBezTo>
                      <a:pt x="63" y="124"/>
                      <a:pt x="63" y="124"/>
                      <a:pt x="63" y="124"/>
                    </a:cubicBezTo>
                    <a:cubicBezTo>
                      <a:pt x="49" y="126"/>
                      <a:pt x="49" y="126"/>
                      <a:pt x="49" y="126"/>
                    </a:cubicBezTo>
                    <a:cubicBezTo>
                      <a:pt x="36" y="114"/>
                      <a:pt x="36" y="114"/>
                      <a:pt x="36" y="114"/>
                    </a:cubicBezTo>
                    <a:cubicBezTo>
                      <a:pt x="24" y="124"/>
                      <a:pt x="24" y="124"/>
                      <a:pt x="24" y="124"/>
                    </a:cubicBezTo>
                    <a:cubicBezTo>
                      <a:pt x="31" y="142"/>
                      <a:pt x="31" y="142"/>
                      <a:pt x="31" y="142"/>
                    </a:cubicBezTo>
                    <a:cubicBezTo>
                      <a:pt x="24" y="150"/>
                      <a:pt x="24" y="150"/>
                      <a:pt x="24" y="150"/>
                    </a:cubicBezTo>
                    <a:cubicBezTo>
                      <a:pt x="4" y="149"/>
                      <a:pt x="4" y="149"/>
                      <a:pt x="4" y="149"/>
                    </a:cubicBezTo>
                    <a:cubicBezTo>
                      <a:pt x="0" y="161"/>
                      <a:pt x="0" y="161"/>
                      <a:pt x="0" y="161"/>
                    </a:cubicBezTo>
                    <a:cubicBezTo>
                      <a:pt x="17" y="172"/>
                      <a:pt x="17" y="172"/>
                      <a:pt x="17" y="172"/>
                    </a:cubicBezTo>
                    <a:cubicBezTo>
                      <a:pt x="16" y="185"/>
                      <a:pt x="16" y="185"/>
                      <a:pt x="16" y="185"/>
                    </a:cubicBezTo>
                    <a:cubicBezTo>
                      <a:pt x="0" y="195"/>
                      <a:pt x="0" y="195"/>
                      <a:pt x="0" y="195"/>
                    </a:cubicBezTo>
                    <a:cubicBezTo>
                      <a:pt x="5" y="210"/>
                      <a:pt x="5" y="210"/>
                      <a:pt x="5" y="210"/>
                    </a:cubicBezTo>
                    <a:cubicBezTo>
                      <a:pt x="24" y="208"/>
                      <a:pt x="24" y="208"/>
                      <a:pt x="24" y="208"/>
                    </a:cubicBezTo>
                    <a:cubicBezTo>
                      <a:pt x="30" y="218"/>
                      <a:pt x="30" y="218"/>
                      <a:pt x="30" y="218"/>
                    </a:cubicBezTo>
                    <a:cubicBezTo>
                      <a:pt x="24" y="235"/>
                      <a:pt x="24" y="235"/>
                      <a:pt x="24" y="235"/>
                    </a:cubicBezTo>
                    <a:cubicBezTo>
                      <a:pt x="36" y="244"/>
                      <a:pt x="36" y="244"/>
                      <a:pt x="36" y="244"/>
                    </a:cubicBezTo>
                    <a:cubicBezTo>
                      <a:pt x="51" y="232"/>
                      <a:pt x="51" y="232"/>
                      <a:pt x="51" y="232"/>
                    </a:cubicBezTo>
                    <a:cubicBezTo>
                      <a:pt x="63" y="237"/>
                      <a:pt x="63" y="237"/>
                      <a:pt x="63" y="237"/>
                    </a:cubicBezTo>
                    <a:cubicBezTo>
                      <a:pt x="68" y="255"/>
                      <a:pt x="68" y="255"/>
                      <a:pt x="68" y="255"/>
                    </a:cubicBezTo>
                    <a:cubicBezTo>
                      <a:pt x="82" y="255"/>
                      <a:pt x="82" y="255"/>
                      <a:pt x="82" y="255"/>
                    </a:cubicBezTo>
                    <a:cubicBezTo>
                      <a:pt x="87" y="236"/>
                      <a:pt x="87" y="236"/>
                      <a:pt x="87" y="236"/>
                    </a:cubicBezTo>
                    <a:cubicBezTo>
                      <a:pt x="102" y="233"/>
                      <a:pt x="102" y="233"/>
                      <a:pt x="102" y="233"/>
                    </a:cubicBezTo>
                    <a:cubicBezTo>
                      <a:pt x="115" y="244"/>
                      <a:pt x="115" y="244"/>
                      <a:pt x="115" y="244"/>
                    </a:cubicBezTo>
                    <a:cubicBezTo>
                      <a:pt x="126" y="236"/>
                      <a:pt x="126" y="236"/>
                      <a:pt x="126" y="236"/>
                    </a:cubicBezTo>
                    <a:cubicBezTo>
                      <a:pt x="119" y="218"/>
                      <a:pt x="119" y="218"/>
                      <a:pt x="119" y="218"/>
                    </a:cubicBezTo>
                    <a:cubicBezTo>
                      <a:pt x="127" y="209"/>
                      <a:pt x="127" y="209"/>
                      <a:pt x="127" y="209"/>
                    </a:cubicBezTo>
                    <a:cubicBezTo>
                      <a:pt x="147" y="209"/>
                      <a:pt x="147" y="209"/>
                      <a:pt x="147" y="209"/>
                    </a:cubicBezTo>
                    <a:cubicBezTo>
                      <a:pt x="149" y="203"/>
                      <a:pt x="149" y="203"/>
                      <a:pt x="149" y="203"/>
                    </a:cubicBezTo>
                    <a:cubicBezTo>
                      <a:pt x="162" y="205"/>
                      <a:pt x="179" y="207"/>
                      <a:pt x="200" y="207"/>
                    </a:cubicBezTo>
                    <a:cubicBezTo>
                      <a:pt x="221" y="207"/>
                      <a:pt x="221" y="207"/>
                      <a:pt x="221" y="207"/>
                    </a:cubicBezTo>
                    <a:cubicBezTo>
                      <a:pt x="323" y="207"/>
                      <a:pt x="326" y="169"/>
                      <a:pt x="326" y="169"/>
                    </a:cubicBezTo>
                    <a:cubicBezTo>
                      <a:pt x="326" y="169"/>
                      <a:pt x="326" y="157"/>
                      <a:pt x="326" y="93"/>
                    </a:cubicBezTo>
                    <a:cubicBezTo>
                      <a:pt x="276" y="93"/>
                      <a:pt x="276" y="93"/>
                      <a:pt x="276" y="93"/>
                    </a:cubicBezTo>
                    <a:lnTo>
                      <a:pt x="276" y="81"/>
                    </a:lnTo>
                    <a:close/>
                    <a:moveTo>
                      <a:pt x="166" y="85"/>
                    </a:moveTo>
                    <a:cubicBezTo>
                      <a:pt x="171" y="85"/>
                      <a:pt x="175" y="88"/>
                      <a:pt x="175" y="93"/>
                    </a:cubicBezTo>
                    <a:cubicBezTo>
                      <a:pt x="175" y="93"/>
                      <a:pt x="175" y="94"/>
                      <a:pt x="175" y="94"/>
                    </a:cubicBezTo>
                    <a:cubicBezTo>
                      <a:pt x="175" y="100"/>
                      <a:pt x="171" y="104"/>
                      <a:pt x="166" y="104"/>
                    </a:cubicBezTo>
                    <a:cubicBezTo>
                      <a:pt x="160" y="104"/>
                      <a:pt x="156" y="100"/>
                      <a:pt x="156" y="94"/>
                    </a:cubicBezTo>
                    <a:cubicBezTo>
                      <a:pt x="156" y="94"/>
                      <a:pt x="156" y="93"/>
                      <a:pt x="156" y="93"/>
                    </a:cubicBezTo>
                    <a:cubicBezTo>
                      <a:pt x="157" y="88"/>
                      <a:pt x="161" y="85"/>
                      <a:pt x="166" y="85"/>
                    </a:cubicBezTo>
                    <a:close/>
                    <a:moveTo>
                      <a:pt x="75" y="210"/>
                    </a:moveTo>
                    <a:cubicBezTo>
                      <a:pt x="59" y="210"/>
                      <a:pt x="45" y="197"/>
                      <a:pt x="45" y="180"/>
                    </a:cubicBezTo>
                    <a:cubicBezTo>
                      <a:pt x="45" y="163"/>
                      <a:pt x="59" y="149"/>
                      <a:pt x="75" y="149"/>
                    </a:cubicBezTo>
                    <a:cubicBezTo>
                      <a:pt x="83" y="149"/>
                      <a:pt x="90" y="152"/>
                      <a:pt x="95" y="156"/>
                    </a:cubicBezTo>
                    <a:cubicBezTo>
                      <a:pt x="102" y="162"/>
                      <a:pt x="106" y="170"/>
                      <a:pt x="106" y="180"/>
                    </a:cubicBezTo>
                    <a:cubicBezTo>
                      <a:pt x="106" y="181"/>
                      <a:pt x="106" y="183"/>
                      <a:pt x="106" y="185"/>
                    </a:cubicBezTo>
                    <a:cubicBezTo>
                      <a:pt x="103" y="199"/>
                      <a:pt x="91" y="210"/>
                      <a:pt x="75" y="210"/>
                    </a:cubicBezTo>
                    <a:close/>
                    <a:moveTo>
                      <a:pt x="183" y="93"/>
                    </a:moveTo>
                    <a:cubicBezTo>
                      <a:pt x="183" y="81"/>
                      <a:pt x="183" y="81"/>
                      <a:pt x="183" y="81"/>
                    </a:cubicBezTo>
                    <a:cubicBezTo>
                      <a:pt x="237" y="81"/>
                      <a:pt x="237" y="81"/>
                      <a:pt x="237" y="81"/>
                    </a:cubicBezTo>
                    <a:cubicBezTo>
                      <a:pt x="237" y="93"/>
                      <a:pt x="237" y="93"/>
                      <a:pt x="237" y="93"/>
                    </a:cubicBezTo>
                    <a:lnTo>
                      <a:pt x="183" y="93"/>
                    </a:lnTo>
                    <a:close/>
                    <a:moveTo>
                      <a:pt x="266" y="94"/>
                    </a:moveTo>
                    <a:cubicBezTo>
                      <a:pt x="266" y="100"/>
                      <a:pt x="262" y="104"/>
                      <a:pt x="257" y="104"/>
                    </a:cubicBezTo>
                    <a:cubicBezTo>
                      <a:pt x="251" y="104"/>
                      <a:pt x="247" y="100"/>
                      <a:pt x="247" y="94"/>
                    </a:cubicBezTo>
                    <a:cubicBezTo>
                      <a:pt x="247" y="94"/>
                      <a:pt x="247" y="93"/>
                      <a:pt x="247" y="93"/>
                    </a:cubicBezTo>
                    <a:cubicBezTo>
                      <a:pt x="248" y="88"/>
                      <a:pt x="252" y="85"/>
                      <a:pt x="257" y="85"/>
                    </a:cubicBezTo>
                    <a:cubicBezTo>
                      <a:pt x="261" y="85"/>
                      <a:pt x="265" y="88"/>
                      <a:pt x="266" y="93"/>
                    </a:cubicBezTo>
                    <a:cubicBezTo>
                      <a:pt x="266" y="93"/>
                      <a:pt x="266" y="94"/>
                      <a:pt x="266" y="94"/>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lt1"/>
                  </a:solidFill>
                  <a:effectLst/>
                  <a:uLnTx/>
                  <a:uFillTx/>
                  <a:latin typeface="幼圆" panose="02010509060101010101" pitchFamily="49" charset="-122"/>
                  <a:ea typeface="幼圆" panose="02010509060101010101" pitchFamily="49" charset="-122"/>
                </a:endParaRPr>
              </a:p>
            </p:txBody>
          </p:sp>
          <p:sp>
            <p:nvSpPr>
              <p:cNvPr id="36" name="Freeform 394"/>
              <p:cNvSpPr/>
              <p:nvPr>
                <p:custDataLst>
                  <p:tags r:id="rId12"/>
                </p:custDataLst>
              </p:nvPr>
            </p:nvSpPr>
            <p:spPr bwMode="auto">
              <a:xfrm>
                <a:off x="5553172" y="4890692"/>
                <a:ext cx="227203" cy="131273"/>
              </a:xfrm>
              <a:custGeom>
                <a:avLst/>
                <a:gdLst>
                  <a:gd name="T0" fmla="*/ 27 w 133"/>
                  <a:gd name="T1" fmla="*/ 77 h 77"/>
                  <a:gd name="T2" fmla="*/ 39 w 133"/>
                  <a:gd name="T3" fmla="*/ 49 h 77"/>
                  <a:gd name="T4" fmla="*/ 39 w 133"/>
                  <a:gd name="T5" fmla="*/ 77 h 77"/>
                  <a:gd name="T6" fmla="*/ 91 w 133"/>
                  <a:gd name="T7" fmla="*/ 77 h 77"/>
                  <a:gd name="T8" fmla="*/ 91 w 133"/>
                  <a:gd name="T9" fmla="*/ 49 h 77"/>
                  <a:gd name="T10" fmla="*/ 103 w 133"/>
                  <a:gd name="T11" fmla="*/ 77 h 77"/>
                  <a:gd name="T12" fmla="*/ 125 w 133"/>
                  <a:gd name="T13" fmla="*/ 77 h 77"/>
                  <a:gd name="T14" fmla="*/ 133 w 133"/>
                  <a:gd name="T15" fmla="*/ 77 h 77"/>
                  <a:gd name="T16" fmla="*/ 67 w 133"/>
                  <a:gd name="T17" fmla="*/ 0 h 77"/>
                  <a:gd name="T18" fmla="*/ 0 w 133"/>
                  <a:gd name="T19" fmla="*/ 77 h 77"/>
                  <a:gd name="T20" fmla="*/ 8 w 133"/>
                  <a:gd name="T21" fmla="*/ 77 h 77"/>
                  <a:gd name="T22" fmla="*/ 27 w 133"/>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7">
                    <a:moveTo>
                      <a:pt x="27" y="77"/>
                    </a:moveTo>
                    <a:cubicBezTo>
                      <a:pt x="39" y="49"/>
                      <a:pt x="39" y="49"/>
                      <a:pt x="39" y="49"/>
                    </a:cubicBezTo>
                    <a:cubicBezTo>
                      <a:pt x="39" y="77"/>
                      <a:pt x="39" y="77"/>
                      <a:pt x="39" y="77"/>
                    </a:cubicBezTo>
                    <a:cubicBezTo>
                      <a:pt x="91" y="77"/>
                      <a:pt x="91" y="77"/>
                      <a:pt x="91" y="77"/>
                    </a:cubicBezTo>
                    <a:cubicBezTo>
                      <a:pt x="91" y="49"/>
                      <a:pt x="91" y="49"/>
                      <a:pt x="91" y="49"/>
                    </a:cubicBezTo>
                    <a:cubicBezTo>
                      <a:pt x="103" y="77"/>
                      <a:pt x="103" y="77"/>
                      <a:pt x="103" y="77"/>
                    </a:cubicBezTo>
                    <a:cubicBezTo>
                      <a:pt x="125" y="77"/>
                      <a:pt x="125" y="77"/>
                      <a:pt x="125" y="77"/>
                    </a:cubicBezTo>
                    <a:cubicBezTo>
                      <a:pt x="133" y="77"/>
                      <a:pt x="133" y="77"/>
                      <a:pt x="133" y="77"/>
                    </a:cubicBezTo>
                    <a:cubicBezTo>
                      <a:pt x="133" y="34"/>
                      <a:pt x="103" y="0"/>
                      <a:pt x="67" y="0"/>
                    </a:cubicBezTo>
                    <a:cubicBezTo>
                      <a:pt x="30" y="0"/>
                      <a:pt x="0" y="34"/>
                      <a:pt x="0" y="77"/>
                    </a:cubicBezTo>
                    <a:cubicBezTo>
                      <a:pt x="8" y="77"/>
                      <a:pt x="8" y="77"/>
                      <a:pt x="8" y="77"/>
                    </a:cubicBezTo>
                    <a:lnTo>
                      <a:pt x="27" y="77"/>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lt1"/>
                  </a:solidFill>
                  <a:effectLst/>
                  <a:uLnTx/>
                  <a:uFillTx/>
                  <a:latin typeface="幼圆" panose="02010509060101010101" pitchFamily="49" charset="-122"/>
                  <a:ea typeface="幼圆" panose="02010509060101010101" pitchFamily="49" charset="-122"/>
                </a:endParaRPr>
              </a:p>
            </p:txBody>
          </p:sp>
          <p:sp>
            <p:nvSpPr>
              <p:cNvPr id="37" name="Freeform 395"/>
              <p:cNvSpPr/>
              <p:nvPr>
                <p:custDataLst>
                  <p:tags r:id="rId13"/>
                </p:custDataLst>
              </p:nvPr>
            </p:nvSpPr>
            <p:spPr bwMode="auto">
              <a:xfrm>
                <a:off x="5569040" y="5038554"/>
                <a:ext cx="196188" cy="98816"/>
              </a:xfrm>
              <a:custGeom>
                <a:avLst/>
                <a:gdLst>
                  <a:gd name="T0" fmla="*/ 58 w 115"/>
                  <a:gd name="T1" fmla="*/ 58 h 58"/>
                  <a:gd name="T2" fmla="*/ 115 w 115"/>
                  <a:gd name="T3" fmla="*/ 0 h 58"/>
                  <a:gd name="T4" fmla="*/ 0 w 115"/>
                  <a:gd name="T5" fmla="*/ 0 h 58"/>
                  <a:gd name="T6" fmla="*/ 58 w 115"/>
                  <a:gd name="T7" fmla="*/ 58 h 58"/>
                </a:gdLst>
                <a:ahLst/>
                <a:cxnLst>
                  <a:cxn ang="0">
                    <a:pos x="T0" y="T1"/>
                  </a:cxn>
                  <a:cxn ang="0">
                    <a:pos x="T2" y="T3"/>
                  </a:cxn>
                  <a:cxn ang="0">
                    <a:pos x="T4" y="T5"/>
                  </a:cxn>
                  <a:cxn ang="0">
                    <a:pos x="T6" y="T7"/>
                  </a:cxn>
                </a:cxnLst>
                <a:rect l="0" t="0" r="r" b="b"/>
                <a:pathLst>
                  <a:path w="115" h="58">
                    <a:moveTo>
                      <a:pt x="58" y="58"/>
                    </a:moveTo>
                    <a:cubicBezTo>
                      <a:pt x="87" y="58"/>
                      <a:pt x="111" y="33"/>
                      <a:pt x="115" y="0"/>
                    </a:cubicBezTo>
                    <a:cubicBezTo>
                      <a:pt x="0" y="0"/>
                      <a:pt x="0" y="0"/>
                      <a:pt x="0" y="0"/>
                    </a:cubicBezTo>
                    <a:cubicBezTo>
                      <a:pt x="4" y="33"/>
                      <a:pt x="28" y="58"/>
                      <a:pt x="58" y="58"/>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lt1"/>
                  </a:solidFill>
                  <a:effectLst/>
                  <a:uLnTx/>
                  <a:uFillTx/>
                  <a:latin typeface="幼圆" panose="02010509060101010101" pitchFamily="49" charset="-122"/>
                  <a:ea typeface="幼圆" panose="02010509060101010101" pitchFamily="49" charset="-122"/>
                </a:endParaRPr>
              </a:p>
            </p:txBody>
          </p:sp>
          <p:sp>
            <p:nvSpPr>
              <p:cNvPr id="38" name="Freeform 396"/>
              <p:cNvSpPr>
                <a:spLocks noEditPoints="1"/>
              </p:cNvSpPr>
              <p:nvPr>
                <p:custDataLst>
                  <p:tags r:id="rId14"/>
                </p:custDataLst>
              </p:nvPr>
            </p:nvSpPr>
            <p:spPr bwMode="auto">
              <a:xfrm>
                <a:off x="5391605" y="5412177"/>
                <a:ext cx="90160" cy="88718"/>
              </a:xfrm>
              <a:custGeom>
                <a:avLst/>
                <a:gdLst>
                  <a:gd name="T0" fmla="*/ 26 w 53"/>
                  <a:gd name="T1" fmla="*/ 0 h 52"/>
                  <a:gd name="T2" fmla="*/ 0 w 53"/>
                  <a:gd name="T3" fmla="*/ 26 h 52"/>
                  <a:gd name="T4" fmla="*/ 26 w 53"/>
                  <a:gd name="T5" fmla="*/ 52 h 52"/>
                  <a:gd name="T6" fmla="*/ 53 w 53"/>
                  <a:gd name="T7" fmla="*/ 27 h 52"/>
                  <a:gd name="T8" fmla="*/ 53 w 53"/>
                  <a:gd name="T9" fmla="*/ 26 h 52"/>
                  <a:gd name="T10" fmla="*/ 46 w 53"/>
                  <a:gd name="T11" fmla="*/ 9 h 52"/>
                  <a:gd name="T12" fmla="*/ 26 w 53"/>
                  <a:gd name="T13" fmla="*/ 0 h 52"/>
                  <a:gd name="T14" fmla="*/ 26 w 53"/>
                  <a:gd name="T15" fmla="*/ 45 h 52"/>
                  <a:gd name="T16" fmla="*/ 7 w 53"/>
                  <a:gd name="T17" fmla="*/ 26 h 52"/>
                  <a:gd name="T18" fmla="*/ 26 w 53"/>
                  <a:gd name="T19" fmla="*/ 6 h 52"/>
                  <a:gd name="T20" fmla="*/ 46 w 53"/>
                  <a:gd name="T21" fmla="*/ 26 h 52"/>
                  <a:gd name="T22" fmla="*/ 26 w 53"/>
                  <a:gd name="T23"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2">
                    <a:moveTo>
                      <a:pt x="26" y="0"/>
                    </a:moveTo>
                    <a:cubicBezTo>
                      <a:pt x="12" y="0"/>
                      <a:pt x="0" y="11"/>
                      <a:pt x="0" y="26"/>
                    </a:cubicBezTo>
                    <a:cubicBezTo>
                      <a:pt x="0" y="40"/>
                      <a:pt x="12" y="52"/>
                      <a:pt x="26" y="52"/>
                    </a:cubicBezTo>
                    <a:cubicBezTo>
                      <a:pt x="40" y="52"/>
                      <a:pt x="52" y="41"/>
                      <a:pt x="53" y="27"/>
                    </a:cubicBezTo>
                    <a:cubicBezTo>
                      <a:pt x="53" y="26"/>
                      <a:pt x="53" y="26"/>
                      <a:pt x="53" y="26"/>
                    </a:cubicBezTo>
                    <a:cubicBezTo>
                      <a:pt x="53" y="19"/>
                      <a:pt x="50" y="13"/>
                      <a:pt x="46" y="9"/>
                    </a:cubicBezTo>
                    <a:cubicBezTo>
                      <a:pt x="41" y="3"/>
                      <a:pt x="34" y="0"/>
                      <a:pt x="26" y="0"/>
                    </a:cubicBezTo>
                    <a:close/>
                    <a:moveTo>
                      <a:pt x="26" y="45"/>
                    </a:moveTo>
                    <a:cubicBezTo>
                      <a:pt x="16" y="45"/>
                      <a:pt x="7" y="36"/>
                      <a:pt x="7" y="26"/>
                    </a:cubicBezTo>
                    <a:cubicBezTo>
                      <a:pt x="7" y="15"/>
                      <a:pt x="16" y="6"/>
                      <a:pt x="26" y="6"/>
                    </a:cubicBezTo>
                    <a:cubicBezTo>
                      <a:pt x="37" y="6"/>
                      <a:pt x="46" y="15"/>
                      <a:pt x="46" y="26"/>
                    </a:cubicBezTo>
                    <a:cubicBezTo>
                      <a:pt x="46" y="36"/>
                      <a:pt x="37" y="45"/>
                      <a:pt x="26" y="45"/>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lt1"/>
                  </a:solidFill>
                  <a:effectLst/>
                  <a:uLnTx/>
                  <a:uFillTx/>
                  <a:latin typeface="幼圆" panose="02010509060101010101" pitchFamily="49" charset="-122"/>
                  <a:ea typeface="幼圆" panose="02010509060101010101" pitchFamily="49" charset="-122"/>
                </a:endParaRPr>
              </a:p>
            </p:txBody>
          </p:sp>
        </p:grpSp>
        <p:sp>
          <p:nvSpPr>
            <p:cNvPr id="33" name="KSO_Shape"/>
            <p:cNvSpPr/>
            <p:nvPr/>
          </p:nvSpPr>
          <p:spPr bwMode="auto">
            <a:xfrm>
              <a:off x="6153200" y="1527335"/>
              <a:ext cx="311232" cy="374227"/>
            </a:xfrm>
            <a:custGeom>
              <a:avLst/>
              <a:gdLst>
                <a:gd name="T0" fmla="*/ 400645 w 3167063"/>
                <a:gd name="T1" fmla="*/ 2343740 h 3805237"/>
                <a:gd name="T2" fmla="*/ 1592738 w 3167063"/>
                <a:gd name="T3" fmla="*/ 2856296 h 3805237"/>
                <a:gd name="T4" fmla="*/ 2755942 w 3167063"/>
                <a:gd name="T5" fmla="*/ 2377382 h 3805237"/>
                <a:gd name="T6" fmla="*/ 2884199 w 3167063"/>
                <a:gd name="T7" fmla="*/ 2238373 h 3805237"/>
                <a:gd name="T8" fmla="*/ 3041663 w 3167063"/>
                <a:gd name="T9" fmla="*/ 2312638 h 3805237"/>
                <a:gd name="T10" fmla="*/ 3041663 w 3167063"/>
                <a:gd name="T11" fmla="*/ 2473863 h 3805237"/>
                <a:gd name="T12" fmla="*/ 3149920 w 3167063"/>
                <a:gd name="T13" fmla="*/ 2591290 h 3805237"/>
                <a:gd name="T14" fmla="*/ 3129602 w 3167063"/>
                <a:gd name="T15" fmla="*/ 2760767 h 3805237"/>
                <a:gd name="T16" fmla="*/ 2959121 w 3167063"/>
                <a:gd name="T17" fmla="*/ 2809959 h 3805237"/>
                <a:gd name="T18" fmla="*/ 2866103 w 3167063"/>
                <a:gd name="T19" fmla="*/ 2722365 h 3805237"/>
                <a:gd name="T20" fmla="*/ 2774672 w 3167063"/>
                <a:gd name="T21" fmla="*/ 3292682 h 3805237"/>
                <a:gd name="T22" fmla="*/ 2916263 w 3167063"/>
                <a:gd name="T23" fmla="*/ 3229842 h 3805237"/>
                <a:gd name="T24" fmla="*/ 3070553 w 3167063"/>
                <a:gd name="T25" fmla="*/ 3264753 h 3805237"/>
                <a:gd name="T26" fmla="*/ 3097220 w 3167063"/>
                <a:gd name="T27" fmla="*/ 3467236 h 3805237"/>
                <a:gd name="T28" fmla="*/ 2988011 w 3167063"/>
                <a:gd name="T29" fmla="*/ 3524363 h 3805237"/>
                <a:gd name="T30" fmla="*/ 3023567 w 3167063"/>
                <a:gd name="T31" fmla="*/ 3614814 h 3805237"/>
                <a:gd name="T32" fmla="*/ 2938486 w 3167063"/>
                <a:gd name="T33" fmla="*/ 3785878 h 3805237"/>
                <a:gd name="T34" fmla="*/ 2772768 w 3167063"/>
                <a:gd name="T35" fmla="*/ 3764614 h 3805237"/>
                <a:gd name="T36" fmla="*/ 2717846 w 3167063"/>
                <a:gd name="T37" fmla="*/ 3600215 h 3805237"/>
                <a:gd name="T38" fmla="*/ 1149870 w 3167063"/>
                <a:gd name="T39" fmla="*/ 3337749 h 3805237"/>
                <a:gd name="T40" fmla="*/ 414931 w 3167063"/>
                <a:gd name="T41" fmla="*/ 3741763 h 3805237"/>
                <a:gd name="T42" fmla="*/ 256197 w 3167063"/>
                <a:gd name="T43" fmla="*/ 3797620 h 3805237"/>
                <a:gd name="T44" fmla="*/ 140956 w 3167063"/>
                <a:gd name="T45" fmla="*/ 3679241 h 3805237"/>
                <a:gd name="T46" fmla="*/ 168893 w 3167063"/>
                <a:gd name="T47" fmla="*/ 3530393 h 3805237"/>
                <a:gd name="T48" fmla="*/ 45715 w 3167063"/>
                <a:gd name="T49" fmla="*/ 3405031 h 3805237"/>
                <a:gd name="T50" fmla="*/ 153972 w 3167063"/>
                <a:gd name="T51" fmla="*/ 3228255 h 3805237"/>
                <a:gd name="T52" fmla="*/ 274292 w 3167063"/>
                <a:gd name="T53" fmla="*/ 3241585 h 3805237"/>
                <a:gd name="T54" fmla="*/ 301595 w 3167063"/>
                <a:gd name="T55" fmla="*/ 2724586 h 3805237"/>
                <a:gd name="T56" fmla="*/ 146988 w 3167063"/>
                <a:gd name="T57" fmla="*/ 2816307 h 3805237"/>
                <a:gd name="T58" fmla="*/ 1270 w 3167063"/>
                <a:gd name="T59" fmla="*/ 2679202 h 3805237"/>
                <a:gd name="T60" fmla="*/ 59684 w 3167063"/>
                <a:gd name="T61" fmla="*/ 2538289 h 3805237"/>
                <a:gd name="T62" fmla="*/ 119368 w 3167063"/>
                <a:gd name="T63" fmla="*/ 2468150 h 3805237"/>
                <a:gd name="T64" fmla="*/ 165401 w 3167063"/>
                <a:gd name="T65" fmla="*/ 2266302 h 3805237"/>
                <a:gd name="T66" fmla="*/ 977652 w 3167063"/>
                <a:gd name="T67" fmla="*/ 894280 h 3805237"/>
                <a:gd name="T68" fmla="*/ 858572 w 3167063"/>
                <a:gd name="T69" fmla="*/ 1066977 h 3805237"/>
                <a:gd name="T70" fmla="*/ 944309 w 3167063"/>
                <a:gd name="T71" fmla="*/ 1304753 h 3805237"/>
                <a:gd name="T72" fmla="*/ 1152938 w 3167063"/>
                <a:gd name="T73" fmla="*/ 1354594 h 3805237"/>
                <a:gd name="T74" fmla="*/ 1320602 w 3167063"/>
                <a:gd name="T75" fmla="*/ 1239992 h 3805237"/>
                <a:gd name="T76" fmla="*/ 1333939 w 3167063"/>
                <a:gd name="T77" fmla="*/ 1006660 h 3805237"/>
                <a:gd name="T78" fmla="*/ 1193266 w 3167063"/>
                <a:gd name="T79" fmla="*/ 876820 h 3805237"/>
                <a:gd name="T80" fmla="*/ 1979512 w 3167063"/>
                <a:gd name="T81" fmla="*/ 880629 h 3805237"/>
                <a:gd name="T82" fmla="*/ 1829312 w 3167063"/>
                <a:gd name="T83" fmla="*/ 1082215 h 3805237"/>
                <a:gd name="T84" fmla="*/ 1935373 w 3167063"/>
                <a:gd name="T85" fmla="*/ 1315230 h 3805237"/>
                <a:gd name="T86" fmla="*/ 2166547 w 3167063"/>
                <a:gd name="T87" fmla="*/ 1347293 h 3805237"/>
                <a:gd name="T88" fmla="*/ 2316429 w 3167063"/>
                <a:gd name="T89" fmla="*/ 1208564 h 3805237"/>
                <a:gd name="T90" fmla="*/ 2309443 w 3167063"/>
                <a:gd name="T91" fmla="*/ 998724 h 3805237"/>
                <a:gd name="T92" fmla="*/ 2113834 w 3167063"/>
                <a:gd name="T93" fmla="*/ 859677 h 3805237"/>
                <a:gd name="T94" fmla="*/ 2054136 w 3167063"/>
                <a:gd name="T95" fmla="*/ 106031 h 3805237"/>
                <a:gd name="T96" fmla="*/ 2502829 w 3167063"/>
                <a:gd name="T97" fmla="*/ 490473 h 3805237"/>
                <a:gd name="T98" fmla="*/ 2652394 w 3167063"/>
                <a:gd name="T99" fmla="*/ 896502 h 3805237"/>
                <a:gd name="T100" fmla="*/ 2639057 w 3167063"/>
                <a:gd name="T101" fmla="*/ 1240309 h 3805237"/>
                <a:gd name="T102" fmla="*/ 2501242 w 3167063"/>
                <a:gd name="T103" fmla="*/ 1570466 h 3805237"/>
                <a:gd name="T104" fmla="*/ 2256731 w 3167063"/>
                <a:gd name="T105" fmla="*/ 1833956 h 3805237"/>
                <a:gd name="T106" fmla="*/ 2125584 w 3167063"/>
                <a:gd name="T107" fmla="*/ 2334905 h 3805237"/>
                <a:gd name="T108" fmla="*/ 2013172 w 3167063"/>
                <a:gd name="T109" fmla="*/ 2407921 h 3805237"/>
                <a:gd name="T110" fmla="*/ 1068152 w 3167063"/>
                <a:gd name="T111" fmla="*/ 2373635 h 3805237"/>
                <a:gd name="T112" fmla="*/ 1026871 w 3167063"/>
                <a:gd name="T113" fmla="*/ 2009828 h 3805237"/>
                <a:gd name="T114" fmla="*/ 677887 w 3167063"/>
                <a:gd name="T115" fmla="*/ 1577768 h 3805237"/>
                <a:gd name="T116" fmla="*/ 516574 w 3167063"/>
                <a:gd name="T117" fmla="*/ 1123485 h 3805237"/>
                <a:gd name="T118" fmla="*/ 555314 w 3167063"/>
                <a:gd name="T119" fmla="*/ 725710 h 3805237"/>
                <a:gd name="T120" fmla="*/ 716946 w 3167063"/>
                <a:gd name="T121" fmla="*/ 419680 h 3805237"/>
                <a:gd name="T122" fmla="*/ 970348 w 3167063"/>
                <a:gd name="T123" fmla="*/ 183174 h 3805237"/>
                <a:gd name="T124" fmla="*/ 1294881 w 3167063"/>
                <a:gd name="T125" fmla="*/ 39682 h 3805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67063" h="3805237">
                  <a:moveTo>
                    <a:pt x="259371" y="2233612"/>
                  </a:moveTo>
                  <a:lnTo>
                    <a:pt x="267943" y="2235199"/>
                  </a:lnTo>
                  <a:lnTo>
                    <a:pt x="276515" y="2237103"/>
                  </a:lnTo>
                  <a:lnTo>
                    <a:pt x="284769" y="2239325"/>
                  </a:lnTo>
                  <a:lnTo>
                    <a:pt x="293023" y="2242181"/>
                  </a:lnTo>
                  <a:lnTo>
                    <a:pt x="301277" y="2245355"/>
                  </a:lnTo>
                  <a:lnTo>
                    <a:pt x="309214" y="2248846"/>
                  </a:lnTo>
                  <a:lnTo>
                    <a:pt x="316833" y="2252655"/>
                  </a:lnTo>
                  <a:lnTo>
                    <a:pt x="324452" y="2256780"/>
                  </a:lnTo>
                  <a:lnTo>
                    <a:pt x="332072" y="2261224"/>
                  </a:lnTo>
                  <a:lnTo>
                    <a:pt x="339056" y="2265984"/>
                  </a:lnTo>
                  <a:lnTo>
                    <a:pt x="345723" y="2270745"/>
                  </a:lnTo>
                  <a:lnTo>
                    <a:pt x="352389" y="2276457"/>
                  </a:lnTo>
                  <a:lnTo>
                    <a:pt x="358739" y="2281853"/>
                  </a:lnTo>
                  <a:lnTo>
                    <a:pt x="364771" y="2287565"/>
                  </a:lnTo>
                  <a:lnTo>
                    <a:pt x="370485" y="2293913"/>
                  </a:lnTo>
                  <a:lnTo>
                    <a:pt x="375882" y="2300260"/>
                  </a:lnTo>
                  <a:lnTo>
                    <a:pt x="380962" y="2306925"/>
                  </a:lnTo>
                  <a:lnTo>
                    <a:pt x="385406" y="2313907"/>
                  </a:lnTo>
                  <a:lnTo>
                    <a:pt x="390168" y="2320889"/>
                  </a:lnTo>
                  <a:lnTo>
                    <a:pt x="394295" y="2328506"/>
                  </a:lnTo>
                  <a:lnTo>
                    <a:pt x="397470" y="2336123"/>
                  </a:lnTo>
                  <a:lnTo>
                    <a:pt x="400645" y="2343740"/>
                  </a:lnTo>
                  <a:lnTo>
                    <a:pt x="403502" y="2351675"/>
                  </a:lnTo>
                  <a:lnTo>
                    <a:pt x="406042" y="2359926"/>
                  </a:lnTo>
                  <a:lnTo>
                    <a:pt x="407629" y="2368178"/>
                  </a:lnTo>
                  <a:lnTo>
                    <a:pt x="409216" y="2376747"/>
                  </a:lnTo>
                  <a:lnTo>
                    <a:pt x="410169" y="2385316"/>
                  </a:lnTo>
                  <a:lnTo>
                    <a:pt x="410804" y="2394202"/>
                  </a:lnTo>
                  <a:lnTo>
                    <a:pt x="410804" y="2403406"/>
                  </a:lnTo>
                  <a:lnTo>
                    <a:pt x="410169" y="2412293"/>
                  </a:lnTo>
                  <a:lnTo>
                    <a:pt x="408899" y="2421496"/>
                  </a:lnTo>
                  <a:lnTo>
                    <a:pt x="407311" y="2431017"/>
                  </a:lnTo>
                  <a:lnTo>
                    <a:pt x="551443" y="2484653"/>
                  </a:lnTo>
                  <a:lnTo>
                    <a:pt x="696208" y="2537972"/>
                  </a:lnTo>
                  <a:lnTo>
                    <a:pt x="840656" y="2590655"/>
                  </a:lnTo>
                  <a:lnTo>
                    <a:pt x="985422" y="2643022"/>
                  </a:lnTo>
                  <a:lnTo>
                    <a:pt x="1275270" y="2747755"/>
                  </a:lnTo>
                  <a:lnTo>
                    <a:pt x="1420036" y="2800121"/>
                  </a:lnTo>
                  <a:lnTo>
                    <a:pt x="1564484" y="2852805"/>
                  </a:lnTo>
                  <a:lnTo>
                    <a:pt x="1567341" y="2854074"/>
                  </a:lnTo>
                  <a:lnTo>
                    <a:pt x="1570515" y="2855344"/>
                  </a:lnTo>
                  <a:lnTo>
                    <a:pt x="1575912" y="2856613"/>
                  </a:lnTo>
                  <a:lnTo>
                    <a:pt x="1581627" y="2857248"/>
                  </a:lnTo>
                  <a:lnTo>
                    <a:pt x="1587024" y="2856930"/>
                  </a:lnTo>
                  <a:lnTo>
                    <a:pt x="1592738" y="2856296"/>
                  </a:lnTo>
                  <a:lnTo>
                    <a:pt x="1598453" y="2855344"/>
                  </a:lnTo>
                  <a:lnTo>
                    <a:pt x="1603850" y="2853439"/>
                  </a:lnTo>
                  <a:lnTo>
                    <a:pt x="1609564" y="2851852"/>
                  </a:lnTo>
                  <a:lnTo>
                    <a:pt x="1620041" y="2847409"/>
                  </a:lnTo>
                  <a:lnTo>
                    <a:pt x="1631152" y="2842331"/>
                  </a:lnTo>
                  <a:lnTo>
                    <a:pt x="1636866" y="2840110"/>
                  </a:lnTo>
                  <a:lnTo>
                    <a:pt x="1642263" y="2837888"/>
                  </a:lnTo>
                  <a:lnTo>
                    <a:pt x="1647343" y="2836301"/>
                  </a:lnTo>
                  <a:lnTo>
                    <a:pt x="1653057" y="2834714"/>
                  </a:lnTo>
                  <a:lnTo>
                    <a:pt x="1791473" y="2784252"/>
                  </a:lnTo>
                  <a:lnTo>
                    <a:pt x="1929255" y="2733790"/>
                  </a:lnTo>
                  <a:lnTo>
                    <a:pt x="2206404" y="2633818"/>
                  </a:lnTo>
                  <a:lnTo>
                    <a:pt x="2345138" y="2583673"/>
                  </a:lnTo>
                  <a:lnTo>
                    <a:pt x="2483554" y="2533211"/>
                  </a:lnTo>
                  <a:lnTo>
                    <a:pt x="2621653" y="2482749"/>
                  </a:lnTo>
                  <a:lnTo>
                    <a:pt x="2690543" y="2456725"/>
                  </a:lnTo>
                  <a:lnTo>
                    <a:pt x="2759116" y="2431017"/>
                  </a:lnTo>
                  <a:lnTo>
                    <a:pt x="2757212" y="2421814"/>
                  </a:lnTo>
                  <a:lnTo>
                    <a:pt x="2755942" y="2412927"/>
                  </a:lnTo>
                  <a:lnTo>
                    <a:pt x="2754989" y="2404041"/>
                  </a:lnTo>
                  <a:lnTo>
                    <a:pt x="2754672" y="2395154"/>
                  </a:lnTo>
                  <a:lnTo>
                    <a:pt x="2754989" y="2385951"/>
                  </a:lnTo>
                  <a:lnTo>
                    <a:pt x="2755942" y="2377382"/>
                  </a:lnTo>
                  <a:lnTo>
                    <a:pt x="2757212" y="2368813"/>
                  </a:lnTo>
                  <a:lnTo>
                    <a:pt x="2759116" y="2360244"/>
                  </a:lnTo>
                  <a:lnTo>
                    <a:pt x="2761339" y="2351992"/>
                  </a:lnTo>
                  <a:lnTo>
                    <a:pt x="2764196" y="2343740"/>
                  </a:lnTo>
                  <a:lnTo>
                    <a:pt x="2767688" y="2335171"/>
                  </a:lnTo>
                  <a:lnTo>
                    <a:pt x="2770863" y="2327237"/>
                  </a:lnTo>
                  <a:lnTo>
                    <a:pt x="2774990" y="2319937"/>
                  </a:lnTo>
                  <a:lnTo>
                    <a:pt x="2779752" y="2312320"/>
                  </a:lnTo>
                  <a:lnTo>
                    <a:pt x="2784514" y="2305021"/>
                  </a:lnTo>
                  <a:lnTo>
                    <a:pt x="2789911" y="2298039"/>
                  </a:lnTo>
                  <a:lnTo>
                    <a:pt x="2795625" y="2291374"/>
                  </a:lnTo>
                  <a:lnTo>
                    <a:pt x="2801340" y="2285026"/>
                  </a:lnTo>
                  <a:lnTo>
                    <a:pt x="2807689" y="2278679"/>
                  </a:lnTo>
                  <a:lnTo>
                    <a:pt x="2814038" y="2272966"/>
                  </a:lnTo>
                  <a:lnTo>
                    <a:pt x="2821023" y="2267571"/>
                  </a:lnTo>
                  <a:lnTo>
                    <a:pt x="2828325" y="2262493"/>
                  </a:lnTo>
                  <a:lnTo>
                    <a:pt x="2835626" y="2257733"/>
                  </a:lnTo>
                  <a:lnTo>
                    <a:pt x="2843246" y="2253607"/>
                  </a:lnTo>
                  <a:lnTo>
                    <a:pt x="2851182" y="2249481"/>
                  </a:lnTo>
                  <a:lnTo>
                    <a:pt x="2859119" y="2245990"/>
                  </a:lnTo>
                  <a:lnTo>
                    <a:pt x="2867373" y="2242816"/>
                  </a:lnTo>
                  <a:lnTo>
                    <a:pt x="2875627" y="2240594"/>
                  </a:lnTo>
                  <a:lnTo>
                    <a:pt x="2884199" y="2238373"/>
                  </a:lnTo>
                  <a:lnTo>
                    <a:pt x="2892771" y="2236786"/>
                  </a:lnTo>
                  <a:lnTo>
                    <a:pt x="2901660" y="2235516"/>
                  </a:lnTo>
                  <a:lnTo>
                    <a:pt x="2910866" y="2234882"/>
                  </a:lnTo>
                  <a:lnTo>
                    <a:pt x="2918803" y="2235834"/>
                  </a:lnTo>
                  <a:lnTo>
                    <a:pt x="2926422" y="2237421"/>
                  </a:lnTo>
                  <a:lnTo>
                    <a:pt x="2934359" y="2239008"/>
                  </a:lnTo>
                  <a:lnTo>
                    <a:pt x="2941661" y="2241229"/>
                  </a:lnTo>
                  <a:lnTo>
                    <a:pt x="2949280" y="2243451"/>
                  </a:lnTo>
                  <a:lnTo>
                    <a:pt x="2956582" y="2246307"/>
                  </a:lnTo>
                  <a:lnTo>
                    <a:pt x="2963883" y="2249163"/>
                  </a:lnTo>
                  <a:lnTo>
                    <a:pt x="2971185" y="2252655"/>
                  </a:lnTo>
                  <a:lnTo>
                    <a:pt x="2978170" y="2255828"/>
                  </a:lnTo>
                  <a:lnTo>
                    <a:pt x="2984836" y="2259637"/>
                  </a:lnTo>
                  <a:lnTo>
                    <a:pt x="2991821" y="2263763"/>
                  </a:lnTo>
                  <a:lnTo>
                    <a:pt x="2998170" y="2268523"/>
                  </a:lnTo>
                  <a:lnTo>
                    <a:pt x="3004519" y="2272966"/>
                  </a:lnTo>
                  <a:lnTo>
                    <a:pt x="3010551" y="2278044"/>
                  </a:lnTo>
                  <a:lnTo>
                    <a:pt x="3016266" y="2283122"/>
                  </a:lnTo>
                  <a:lnTo>
                    <a:pt x="3021980" y="2288518"/>
                  </a:lnTo>
                  <a:lnTo>
                    <a:pt x="3027377" y="2294230"/>
                  </a:lnTo>
                  <a:lnTo>
                    <a:pt x="3032139" y="2300260"/>
                  </a:lnTo>
                  <a:lnTo>
                    <a:pt x="3036901" y="2305973"/>
                  </a:lnTo>
                  <a:lnTo>
                    <a:pt x="3041663" y="2312638"/>
                  </a:lnTo>
                  <a:lnTo>
                    <a:pt x="3045790" y="2318668"/>
                  </a:lnTo>
                  <a:lnTo>
                    <a:pt x="3049600" y="2325650"/>
                  </a:lnTo>
                  <a:lnTo>
                    <a:pt x="3052775" y="2332632"/>
                  </a:lnTo>
                  <a:lnTo>
                    <a:pt x="3055949" y="2339614"/>
                  </a:lnTo>
                  <a:lnTo>
                    <a:pt x="3058806" y="2346597"/>
                  </a:lnTo>
                  <a:lnTo>
                    <a:pt x="3061346" y="2354214"/>
                  </a:lnTo>
                  <a:lnTo>
                    <a:pt x="3063251" y="2361830"/>
                  </a:lnTo>
                  <a:lnTo>
                    <a:pt x="3064521" y="2369447"/>
                  </a:lnTo>
                  <a:lnTo>
                    <a:pt x="3066108" y="2377382"/>
                  </a:lnTo>
                  <a:lnTo>
                    <a:pt x="3066743" y="2385316"/>
                  </a:lnTo>
                  <a:lnTo>
                    <a:pt x="3066743" y="2393568"/>
                  </a:lnTo>
                  <a:lnTo>
                    <a:pt x="3066743" y="2401502"/>
                  </a:lnTo>
                  <a:lnTo>
                    <a:pt x="3066743" y="2405628"/>
                  </a:lnTo>
                  <a:lnTo>
                    <a:pt x="3066743" y="2409754"/>
                  </a:lnTo>
                  <a:lnTo>
                    <a:pt x="3066743" y="2413562"/>
                  </a:lnTo>
                  <a:lnTo>
                    <a:pt x="3066426" y="2417688"/>
                  </a:lnTo>
                  <a:lnTo>
                    <a:pt x="3064838" y="2425305"/>
                  </a:lnTo>
                  <a:lnTo>
                    <a:pt x="3062934" y="2432604"/>
                  </a:lnTo>
                  <a:lnTo>
                    <a:pt x="3060076" y="2439904"/>
                  </a:lnTo>
                  <a:lnTo>
                    <a:pt x="3056902" y="2446886"/>
                  </a:lnTo>
                  <a:lnTo>
                    <a:pt x="3053727" y="2453551"/>
                  </a:lnTo>
                  <a:lnTo>
                    <a:pt x="3049917" y="2460533"/>
                  </a:lnTo>
                  <a:lnTo>
                    <a:pt x="3041663" y="2473863"/>
                  </a:lnTo>
                  <a:lnTo>
                    <a:pt x="3033092" y="2487192"/>
                  </a:lnTo>
                  <a:lnTo>
                    <a:pt x="3029599" y="2493857"/>
                  </a:lnTo>
                  <a:lnTo>
                    <a:pt x="3025790" y="2500522"/>
                  </a:lnTo>
                  <a:lnTo>
                    <a:pt x="3022298" y="2507504"/>
                  </a:lnTo>
                  <a:lnTo>
                    <a:pt x="3019440" y="2514804"/>
                  </a:lnTo>
                  <a:lnTo>
                    <a:pt x="3028647" y="2514486"/>
                  </a:lnTo>
                  <a:lnTo>
                    <a:pt x="3038171" y="2514804"/>
                  </a:lnTo>
                  <a:lnTo>
                    <a:pt x="3047060" y="2515438"/>
                  </a:lnTo>
                  <a:lnTo>
                    <a:pt x="3055949" y="2517025"/>
                  </a:lnTo>
                  <a:lnTo>
                    <a:pt x="3064521" y="2519247"/>
                  </a:lnTo>
                  <a:lnTo>
                    <a:pt x="3073410" y="2522421"/>
                  </a:lnTo>
                  <a:lnTo>
                    <a:pt x="3081347" y="2525277"/>
                  </a:lnTo>
                  <a:lnTo>
                    <a:pt x="3089283" y="2529085"/>
                  </a:lnTo>
                  <a:lnTo>
                    <a:pt x="3096585" y="2533529"/>
                  </a:lnTo>
                  <a:lnTo>
                    <a:pt x="3103887" y="2538607"/>
                  </a:lnTo>
                  <a:lnTo>
                    <a:pt x="3111189" y="2543684"/>
                  </a:lnTo>
                  <a:lnTo>
                    <a:pt x="3117855" y="2549397"/>
                  </a:lnTo>
                  <a:lnTo>
                    <a:pt x="3123887" y="2555745"/>
                  </a:lnTo>
                  <a:lnTo>
                    <a:pt x="3130237" y="2562409"/>
                  </a:lnTo>
                  <a:lnTo>
                    <a:pt x="3135634" y="2568757"/>
                  </a:lnTo>
                  <a:lnTo>
                    <a:pt x="3141031" y="2576056"/>
                  </a:lnTo>
                  <a:lnTo>
                    <a:pt x="3145793" y="2583673"/>
                  </a:lnTo>
                  <a:lnTo>
                    <a:pt x="3149920" y="2591290"/>
                  </a:lnTo>
                  <a:lnTo>
                    <a:pt x="3153729" y="2599225"/>
                  </a:lnTo>
                  <a:lnTo>
                    <a:pt x="3157221" y="2607476"/>
                  </a:lnTo>
                  <a:lnTo>
                    <a:pt x="3160079" y="2615728"/>
                  </a:lnTo>
                  <a:lnTo>
                    <a:pt x="3162619" y="2624297"/>
                  </a:lnTo>
                  <a:lnTo>
                    <a:pt x="3164841" y="2633183"/>
                  </a:lnTo>
                  <a:lnTo>
                    <a:pt x="3166111" y="2642070"/>
                  </a:lnTo>
                  <a:lnTo>
                    <a:pt x="3166745" y="2650956"/>
                  </a:lnTo>
                  <a:lnTo>
                    <a:pt x="3167063" y="2659843"/>
                  </a:lnTo>
                  <a:lnTo>
                    <a:pt x="3166745" y="2669046"/>
                  </a:lnTo>
                  <a:lnTo>
                    <a:pt x="3165793" y="2677933"/>
                  </a:lnTo>
                  <a:lnTo>
                    <a:pt x="3164523" y="2686819"/>
                  </a:lnTo>
                  <a:lnTo>
                    <a:pt x="3162301" y="2695706"/>
                  </a:lnTo>
                  <a:lnTo>
                    <a:pt x="3159444" y="2704909"/>
                  </a:lnTo>
                  <a:lnTo>
                    <a:pt x="3155951" y="2713478"/>
                  </a:lnTo>
                  <a:lnTo>
                    <a:pt x="3154047" y="2719191"/>
                  </a:lnTo>
                  <a:lnTo>
                    <a:pt x="3151507" y="2725221"/>
                  </a:lnTo>
                  <a:lnTo>
                    <a:pt x="3149285" y="2730616"/>
                  </a:lnTo>
                  <a:lnTo>
                    <a:pt x="3146427" y="2736329"/>
                  </a:lnTo>
                  <a:lnTo>
                    <a:pt x="3143570" y="2741407"/>
                  </a:lnTo>
                  <a:lnTo>
                    <a:pt x="3140713" y="2746485"/>
                  </a:lnTo>
                  <a:lnTo>
                    <a:pt x="3137221" y="2751246"/>
                  </a:lnTo>
                  <a:lnTo>
                    <a:pt x="3133411" y="2756324"/>
                  </a:lnTo>
                  <a:lnTo>
                    <a:pt x="3129602" y="2760767"/>
                  </a:lnTo>
                  <a:lnTo>
                    <a:pt x="3125792" y="2765210"/>
                  </a:lnTo>
                  <a:lnTo>
                    <a:pt x="3121347" y="2769336"/>
                  </a:lnTo>
                  <a:lnTo>
                    <a:pt x="3117221" y="2773462"/>
                  </a:lnTo>
                  <a:lnTo>
                    <a:pt x="3112459" y="2777270"/>
                  </a:lnTo>
                  <a:lnTo>
                    <a:pt x="3107697" y="2780761"/>
                  </a:lnTo>
                  <a:lnTo>
                    <a:pt x="3102935" y="2784252"/>
                  </a:lnTo>
                  <a:lnTo>
                    <a:pt x="3097855" y="2787426"/>
                  </a:lnTo>
                  <a:lnTo>
                    <a:pt x="3093093" y="2790600"/>
                  </a:lnTo>
                  <a:lnTo>
                    <a:pt x="3087379" y="2793773"/>
                  </a:lnTo>
                  <a:lnTo>
                    <a:pt x="3082299" y="2796312"/>
                  </a:lnTo>
                  <a:lnTo>
                    <a:pt x="3076585" y="2798851"/>
                  </a:lnTo>
                  <a:lnTo>
                    <a:pt x="3071188" y="2801390"/>
                  </a:lnTo>
                  <a:lnTo>
                    <a:pt x="3065791" y="2803295"/>
                  </a:lnTo>
                  <a:lnTo>
                    <a:pt x="3054044" y="2807103"/>
                  </a:lnTo>
                  <a:lnTo>
                    <a:pt x="3042298" y="2810277"/>
                  </a:lnTo>
                  <a:lnTo>
                    <a:pt x="3030552" y="2812816"/>
                  </a:lnTo>
                  <a:lnTo>
                    <a:pt x="3018488" y="2814085"/>
                  </a:lnTo>
                  <a:lnTo>
                    <a:pt x="3006424" y="2814720"/>
                  </a:lnTo>
                  <a:lnTo>
                    <a:pt x="2994360" y="2814720"/>
                  </a:lnTo>
                  <a:lnTo>
                    <a:pt x="2982297" y="2813768"/>
                  </a:lnTo>
                  <a:lnTo>
                    <a:pt x="2970550" y="2812498"/>
                  </a:lnTo>
                  <a:lnTo>
                    <a:pt x="2964518" y="2811229"/>
                  </a:lnTo>
                  <a:lnTo>
                    <a:pt x="2959121" y="2809959"/>
                  </a:lnTo>
                  <a:lnTo>
                    <a:pt x="2953090" y="2808372"/>
                  </a:lnTo>
                  <a:lnTo>
                    <a:pt x="2947693" y="2806468"/>
                  </a:lnTo>
                  <a:lnTo>
                    <a:pt x="2942296" y="2804881"/>
                  </a:lnTo>
                  <a:lnTo>
                    <a:pt x="2936899" y="2802660"/>
                  </a:lnTo>
                  <a:lnTo>
                    <a:pt x="2931502" y="2800438"/>
                  </a:lnTo>
                  <a:lnTo>
                    <a:pt x="2926740" y="2797582"/>
                  </a:lnTo>
                  <a:lnTo>
                    <a:pt x="2921343" y="2795043"/>
                  </a:lnTo>
                  <a:lnTo>
                    <a:pt x="2916581" y="2792187"/>
                  </a:lnTo>
                  <a:lnTo>
                    <a:pt x="2911819" y="2789013"/>
                  </a:lnTo>
                  <a:lnTo>
                    <a:pt x="2907374" y="2785522"/>
                  </a:lnTo>
                  <a:lnTo>
                    <a:pt x="2902930" y="2782031"/>
                  </a:lnTo>
                  <a:lnTo>
                    <a:pt x="2898802" y="2778222"/>
                  </a:lnTo>
                  <a:lnTo>
                    <a:pt x="2894675" y="2774096"/>
                  </a:lnTo>
                  <a:lnTo>
                    <a:pt x="2890866" y="2769971"/>
                  </a:lnTo>
                  <a:lnTo>
                    <a:pt x="2887374" y="2765527"/>
                  </a:lnTo>
                  <a:lnTo>
                    <a:pt x="2883881" y="2761084"/>
                  </a:lnTo>
                  <a:lnTo>
                    <a:pt x="2880389" y="2756324"/>
                  </a:lnTo>
                  <a:lnTo>
                    <a:pt x="2877532" y="2750928"/>
                  </a:lnTo>
                  <a:lnTo>
                    <a:pt x="2874992" y="2745850"/>
                  </a:lnTo>
                  <a:lnTo>
                    <a:pt x="2872135" y="2740455"/>
                  </a:lnTo>
                  <a:lnTo>
                    <a:pt x="2869913" y="2734425"/>
                  </a:lnTo>
                  <a:lnTo>
                    <a:pt x="2868008" y="2728712"/>
                  </a:lnTo>
                  <a:lnTo>
                    <a:pt x="2866103" y="2722365"/>
                  </a:lnTo>
                  <a:lnTo>
                    <a:pt x="2864833" y="2715700"/>
                  </a:lnTo>
                  <a:lnTo>
                    <a:pt x="2760386" y="2753150"/>
                  </a:lnTo>
                  <a:lnTo>
                    <a:pt x="2655939" y="2790282"/>
                  </a:lnTo>
                  <a:lnTo>
                    <a:pt x="2551810" y="2828367"/>
                  </a:lnTo>
                  <a:lnTo>
                    <a:pt x="2447680" y="2866134"/>
                  </a:lnTo>
                  <a:lnTo>
                    <a:pt x="2239104" y="2942621"/>
                  </a:lnTo>
                  <a:lnTo>
                    <a:pt x="2134974" y="2980388"/>
                  </a:lnTo>
                  <a:lnTo>
                    <a:pt x="2030844" y="3018155"/>
                  </a:lnTo>
                  <a:lnTo>
                    <a:pt x="2074020" y="3034976"/>
                  </a:lnTo>
                  <a:lnTo>
                    <a:pt x="2116878" y="3051479"/>
                  </a:lnTo>
                  <a:lnTo>
                    <a:pt x="2159736" y="3067983"/>
                  </a:lnTo>
                  <a:lnTo>
                    <a:pt x="2203230" y="3083851"/>
                  </a:lnTo>
                  <a:lnTo>
                    <a:pt x="2289898" y="3115588"/>
                  </a:lnTo>
                  <a:lnTo>
                    <a:pt x="2376567" y="3147008"/>
                  </a:lnTo>
                  <a:lnTo>
                    <a:pt x="2550540" y="3209213"/>
                  </a:lnTo>
                  <a:lnTo>
                    <a:pt x="2637526" y="3240950"/>
                  </a:lnTo>
                  <a:lnTo>
                    <a:pt x="2723877" y="3272687"/>
                  </a:lnTo>
                  <a:lnTo>
                    <a:pt x="2730227" y="3274274"/>
                  </a:lnTo>
                  <a:lnTo>
                    <a:pt x="2736894" y="3276178"/>
                  </a:lnTo>
                  <a:lnTo>
                    <a:pt x="2742926" y="3278400"/>
                  </a:lnTo>
                  <a:lnTo>
                    <a:pt x="2749592" y="3280939"/>
                  </a:lnTo>
                  <a:lnTo>
                    <a:pt x="2761974" y="3286652"/>
                  </a:lnTo>
                  <a:lnTo>
                    <a:pt x="2774672" y="3292682"/>
                  </a:lnTo>
                  <a:lnTo>
                    <a:pt x="2781022" y="3295221"/>
                  </a:lnTo>
                  <a:lnTo>
                    <a:pt x="2787371" y="3298077"/>
                  </a:lnTo>
                  <a:lnTo>
                    <a:pt x="2793720" y="3300616"/>
                  </a:lnTo>
                  <a:lnTo>
                    <a:pt x="2800070" y="3302203"/>
                  </a:lnTo>
                  <a:lnTo>
                    <a:pt x="2806419" y="3304107"/>
                  </a:lnTo>
                  <a:lnTo>
                    <a:pt x="2813086" y="3304742"/>
                  </a:lnTo>
                  <a:lnTo>
                    <a:pt x="2819753" y="3305059"/>
                  </a:lnTo>
                  <a:lnTo>
                    <a:pt x="2826420" y="3304742"/>
                  </a:lnTo>
                  <a:lnTo>
                    <a:pt x="2830547" y="3298077"/>
                  </a:lnTo>
                  <a:lnTo>
                    <a:pt x="2835309" y="3291730"/>
                  </a:lnTo>
                  <a:lnTo>
                    <a:pt x="2840071" y="3285382"/>
                  </a:lnTo>
                  <a:lnTo>
                    <a:pt x="2845150" y="3279352"/>
                  </a:lnTo>
                  <a:lnTo>
                    <a:pt x="2850865" y="3273640"/>
                  </a:lnTo>
                  <a:lnTo>
                    <a:pt x="2856262" y="3268244"/>
                  </a:lnTo>
                  <a:lnTo>
                    <a:pt x="2861976" y="3262531"/>
                  </a:lnTo>
                  <a:lnTo>
                    <a:pt x="2868326" y="3257454"/>
                  </a:lnTo>
                  <a:lnTo>
                    <a:pt x="2874675" y="3252693"/>
                  </a:lnTo>
                  <a:lnTo>
                    <a:pt x="2881024" y="3248250"/>
                  </a:lnTo>
                  <a:lnTo>
                    <a:pt x="2888009" y="3243489"/>
                  </a:lnTo>
                  <a:lnTo>
                    <a:pt x="2894993" y="3239681"/>
                  </a:lnTo>
                  <a:lnTo>
                    <a:pt x="2901660" y="3236190"/>
                  </a:lnTo>
                  <a:lnTo>
                    <a:pt x="2908961" y="3232699"/>
                  </a:lnTo>
                  <a:lnTo>
                    <a:pt x="2916263" y="3229842"/>
                  </a:lnTo>
                  <a:lnTo>
                    <a:pt x="2923565" y="3226986"/>
                  </a:lnTo>
                  <a:lnTo>
                    <a:pt x="2931184" y="3225082"/>
                  </a:lnTo>
                  <a:lnTo>
                    <a:pt x="2938803" y="3222860"/>
                  </a:lnTo>
                  <a:lnTo>
                    <a:pt x="2946423" y="3221591"/>
                  </a:lnTo>
                  <a:lnTo>
                    <a:pt x="2953724" y="3220638"/>
                  </a:lnTo>
                  <a:lnTo>
                    <a:pt x="2961344" y="3219686"/>
                  </a:lnTo>
                  <a:lnTo>
                    <a:pt x="2968963" y="3219369"/>
                  </a:lnTo>
                  <a:lnTo>
                    <a:pt x="2976900" y="3219686"/>
                  </a:lnTo>
                  <a:lnTo>
                    <a:pt x="2984519" y="3220638"/>
                  </a:lnTo>
                  <a:lnTo>
                    <a:pt x="2992138" y="3221908"/>
                  </a:lnTo>
                  <a:lnTo>
                    <a:pt x="2999757" y="3223495"/>
                  </a:lnTo>
                  <a:lnTo>
                    <a:pt x="3007059" y="3225716"/>
                  </a:lnTo>
                  <a:lnTo>
                    <a:pt x="3014678" y="3228573"/>
                  </a:lnTo>
                  <a:lnTo>
                    <a:pt x="3021980" y="3231746"/>
                  </a:lnTo>
                  <a:lnTo>
                    <a:pt x="3028964" y="3235555"/>
                  </a:lnTo>
                  <a:lnTo>
                    <a:pt x="3035949" y="3240315"/>
                  </a:lnTo>
                  <a:lnTo>
                    <a:pt x="3043251" y="3245076"/>
                  </a:lnTo>
                  <a:lnTo>
                    <a:pt x="3048013" y="3248250"/>
                  </a:lnTo>
                  <a:lnTo>
                    <a:pt x="3052775" y="3250789"/>
                  </a:lnTo>
                  <a:lnTo>
                    <a:pt x="3057854" y="3254280"/>
                  </a:lnTo>
                  <a:lnTo>
                    <a:pt x="3062299" y="3257454"/>
                  </a:lnTo>
                  <a:lnTo>
                    <a:pt x="3066426" y="3261262"/>
                  </a:lnTo>
                  <a:lnTo>
                    <a:pt x="3070553" y="3264753"/>
                  </a:lnTo>
                  <a:lnTo>
                    <a:pt x="3074680" y="3268879"/>
                  </a:lnTo>
                  <a:lnTo>
                    <a:pt x="3078489" y="3272687"/>
                  </a:lnTo>
                  <a:lnTo>
                    <a:pt x="3082299" y="3276813"/>
                  </a:lnTo>
                  <a:lnTo>
                    <a:pt x="3085791" y="3280939"/>
                  </a:lnTo>
                  <a:lnTo>
                    <a:pt x="3088648" y="3285382"/>
                  </a:lnTo>
                  <a:lnTo>
                    <a:pt x="3091823" y="3289825"/>
                  </a:lnTo>
                  <a:lnTo>
                    <a:pt x="3097855" y="3299029"/>
                  </a:lnTo>
                  <a:lnTo>
                    <a:pt x="3102935" y="3309185"/>
                  </a:lnTo>
                  <a:lnTo>
                    <a:pt x="3107379" y="3319024"/>
                  </a:lnTo>
                  <a:lnTo>
                    <a:pt x="3110871" y="3329497"/>
                  </a:lnTo>
                  <a:lnTo>
                    <a:pt x="3114046" y="3340288"/>
                  </a:lnTo>
                  <a:lnTo>
                    <a:pt x="3116268" y="3350761"/>
                  </a:lnTo>
                  <a:lnTo>
                    <a:pt x="3118173" y="3361869"/>
                  </a:lnTo>
                  <a:lnTo>
                    <a:pt x="3119125" y="3372977"/>
                  </a:lnTo>
                  <a:lnTo>
                    <a:pt x="3119125" y="3384085"/>
                  </a:lnTo>
                  <a:lnTo>
                    <a:pt x="3118808" y="3395193"/>
                  </a:lnTo>
                  <a:lnTo>
                    <a:pt x="3117855" y="3405984"/>
                  </a:lnTo>
                  <a:lnTo>
                    <a:pt x="3115951" y="3416774"/>
                  </a:lnTo>
                  <a:lnTo>
                    <a:pt x="3113728" y="3427565"/>
                  </a:lnTo>
                  <a:lnTo>
                    <a:pt x="3110554" y="3437721"/>
                  </a:lnTo>
                  <a:lnTo>
                    <a:pt x="3106744" y="3448194"/>
                  </a:lnTo>
                  <a:lnTo>
                    <a:pt x="3102300" y="3457715"/>
                  </a:lnTo>
                  <a:lnTo>
                    <a:pt x="3097220" y="3467236"/>
                  </a:lnTo>
                  <a:lnTo>
                    <a:pt x="3094363" y="3471997"/>
                  </a:lnTo>
                  <a:lnTo>
                    <a:pt x="3091188" y="3476440"/>
                  </a:lnTo>
                  <a:lnTo>
                    <a:pt x="3088014" y="3480566"/>
                  </a:lnTo>
                  <a:lnTo>
                    <a:pt x="3084521" y="3484692"/>
                  </a:lnTo>
                  <a:lnTo>
                    <a:pt x="3081347" y="3488818"/>
                  </a:lnTo>
                  <a:lnTo>
                    <a:pt x="3077537" y="3492626"/>
                  </a:lnTo>
                  <a:lnTo>
                    <a:pt x="3073727" y="3496434"/>
                  </a:lnTo>
                  <a:lnTo>
                    <a:pt x="3069600" y="3500243"/>
                  </a:lnTo>
                  <a:lnTo>
                    <a:pt x="3065473" y="3503734"/>
                  </a:lnTo>
                  <a:lnTo>
                    <a:pt x="3060711" y="3506908"/>
                  </a:lnTo>
                  <a:lnTo>
                    <a:pt x="3056267" y="3510081"/>
                  </a:lnTo>
                  <a:lnTo>
                    <a:pt x="3051505" y="3512938"/>
                  </a:lnTo>
                  <a:lnTo>
                    <a:pt x="3046743" y="3515794"/>
                  </a:lnTo>
                  <a:lnTo>
                    <a:pt x="3041663" y="3518333"/>
                  </a:lnTo>
                  <a:lnTo>
                    <a:pt x="3036266" y="3520555"/>
                  </a:lnTo>
                  <a:lnTo>
                    <a:pt x="3030869" y="3522776"/>
                  </a:lnTo>
                  <a:lnTo>
                    <a:pt x="3025155" y="3524681"/>
                  </a:lnTo>
                  <a:lnTo>
                    <a:pt x="3019440" y="3526267"/>
                  </a:lnTo>
                  <a:lnTo>
                    <a:pt x="3011504" y="3524998"/>
                  </a:lnTo>
                  <a:lnTo>
                    <a:pt x="3004202" y="3524363"/>
                  </a:lnTo>
                  <a:lnTo>
                    <a:pt x="2998170" y="3524046"/>
                  </a:lnTo>
                  <a:lnTo>
                    <a:pt x="2992456" y="3524046"/>
                  </a:lnTo>
                  <a:lnTo>
                    <a:pt x="2988011" y="3524363"/>
                  </a:lnTo>
                  <a:lnTo>
                    <a:pt x="2984201" y="3524681"/>
                  </a:lnTo>
                  <a:lnTo>
                    <a:pt x="2981344" y="3525950"/>
                  </a:lnTo>
                  <a:lnTo>
                    <a:pt x="2979122" y="3526902"/>
                  </a:lnTo>
                  <a:lnTo>
                    <a:pt x="2977535" y="3528172"/>
                  </a:lnTo>
                  <a:lnTo>
                    <a:pt x="2976582" y="3530076"/>
                  </a:lnTo>
                  <a:lnTo>
                    <a:pt x="2976265" y="3531980"/>
                  </a:lnTo>
                  <a:lnTo>
                    <a:pt x="2976582" y="3534202"/>
                  </a:lnTo>
                  <a:lnTo>
                    <a:pt x="2977217" y="3536106"/>
                  </a:lnTo>
                  <a:lnTo>
                    <a:pt x="2978487" y="3538962"/>
                  </a:lnTo>
                  <a:lnTo>
                    <a:pt x="2979757" y="3541184"/>
                  </a:lnTo>
                  <a:lnTo>
                    <a:pt x="2981979" y="3544358"/>
                  </a:lnTo>
                  <a:lnTo>
                    <a:pt x="2986106" y="3550388"/>
                  </a:lnTo>
                  <a:lnTo>
                    <a:pt x="2991503" y="3556735"/>
                  </a:lnTo>
                  <a:lnTo>
                    <a:pt x="3002932" y="3571017"/>
                  </a:lnTo>
                  <a:lnTo>
                    <a:pt x="3008012" y="3578316"/>
                  </a:lnTo>
                  <a:lnTo>
                    <a:pt x="3012774" y="3585616"/>
                  </a:lnTo>
                  <a:lnTo>
                    <a:pt x="3014996" y="3588790"/>
                  </a:lnTo>
                  <a:lnTo>
                    <a:pt x="3016583" y="3592281"/>
                  </a:lnTo>
                  <a:lnTo>
                    <a:pt x="3017853" y="3595772"/>
                  </a:lnTo>
                  <a:lnTo>
                    <a:pt x="3018805" y="3599263"/>
                  </a:lnTo>
                  <a:lnTo>
                    <a:pt x="3020393" y="3604341"/>
                  </a:lnTo>
                  <a:lnTo>
                    <a:pt x="3022298" y="3609736"/>
                  </a:lnTo>
                  <a:lnTo>
                    <a:pt x="3023567" y="3614814"/>
                  </a:lnTo>
                  <a:lnTo>
                    <a:pt x="3024837" y="3619892"/>
                  </a:lnTo>
                  <a:lnTo>
                    <a:pt x="3026107" y="3625287"/>
                  </a:lnTo>
                  <a:lnTo>
                    <a:pt x="3026742" y="3630365"/>
                  </a:lnTo>
                  <a:lnTo>
                    <a:pt x="3027060" y="3635761"/>
                  </a:lnTo>
                  <a:lnTo>
                    <a:pt x="3027377" y="3641156"/>
                  </a:lnTo>
                  <a:lnTo>
                    <a:pt x="3027695" y="3646234"/>
                  </a:lnTo>
                  <a:lnTo>
                    <a:pt x="3027377" y="3651312"/>
                  </a:lnTo>
                  <a:lnTo>
                    <a:pt x="3026742" y="3661785"/>
                  </a:lnTo>
                  <a:lnTo>
                    <a:pt x="3024837" y="3671624"/>
                  </a:lnTo>
                  <a:lnTo>
                    <a:pt x="3022615" y="3682097"/>
                  </a:lnTo>
                  <a:lnTo>
                    <a:pt x="3019440" y="3691618"/>
                  </a:lnTo>
                  <a:lnTo>
                    <a:pt x="3015631" y="3701457"/>
                  </a:lnTo>
                  <a:lnTo>
                    <a:pt x="3011504" y="3710978"/>
                  </a:lnTo>
                  <a:lnTo>
                    <a:pt x="3006424" y="3720499"/>
                  </a:lnTo>
                  <a:lnTo>
                    <a:pt x="3000710" y="3729068"/>
                  </a:lnTo>
                  <a:lnTo>
                    <a:pt x="2994678" y="3737637"/>
                  </a:lnTo>
                  <a:lnTo>
                    <a:pt x="2987694" y="3745889"/>
                  </a:lnTo>
                  <a:lnTo>
                    <a:pt x="2980392" y="3753823"/>
                  </a:lnTo>
                  <a:lnTo>
                    <a:pt x="2972773" y="3761123"/>
                  </a:lnTo>
                  <a:lnTo>
                    <a:pt x="2964836" y="3768105"/>
                  </a:lnTo>
                  <a:lnTo>
                    <a:pt x="2956264" y="3774452"/>
                  </a:lnTo>
                  <a:lnTo>
                    <a:pt x="2947693" y="3780482"/>
                  </a:lnTo>
                  <a:lnTo>
                    <a:pt x="2938486" y="3785878"/>
                  </a:lnTo>
                  <a:lnTo>
                    <a:pt x="2928962" y="3790638"/>
                  </a:lnTo>
                  <a:lnTo>
                    <a:pt x="2919438" y="3794764"/>
                  </a:lnTo>
                  <a:lnTo>
                    <a:pt x="2909279" y="3798255"/>
                  </a:lnTo>
                  <a:lnTo>
                    <a:pt x="2899437" y="3801111"/>
                  </a:lnTo>
                  <a:lnTo>
                    <a:pt x="2888961" y="3803650"/>
                  </a:lnTo>
                  <a:lnTo>
                    <a:pt x="2878802" y="3804920"/>
                  </a:lnTo>
                  <a:lnTo>
                    <a:pt x="2868326" y="3805237"/>
                  </a:lnTo>
                  <a:lnTo>
                    <a:pt x="2863246" y="3805237"/>
                  </a:lnTo>
                  <a:lnTo>
                    <a:pt x="2857849" y="3805237"/>
                  </a:lnTo>
                  <a:lnTo>
                    <a:pt x="2852452" y="3804920"/>
                  </a:lnTo>
                  <a:lnTo>
                    <a:pt x="2847373" y="3804285"/>
                  </a:lnTo>
                  <a:lnTo>
                    <a:pt x="2841976" y="3803016"/>
                  </a:lnTo>
                  <a:lnTo>
                    <a:pt x="2836896" y="3802063"/>
                  </a:lnTo>
                  <a:lnTo>
                    <a:pt x="2831499" y="3801111"/>
                  </a:lnTo>
                  <a:lnTo>
                    <a:pt x="2826102" y="3799524"/>
                  </a:lnTo>
                  <a:lnTo>
                    <a:pt x="2819118" y="3796033"/>
                  </a:lnTo>
                  <a:lnTo>
                    <a:pt x="2812134" y="3792542"/>
                  </a:lnTo>
                  <a:lnTo>
                    <a:pt x="2804832" y="3788416"/>
                  </a:lnTo>
                  <a:lnTo>
                    <a:pt x="2798165" y="3784291"/>
                  </a:lnTo>
                  <a:lnTo>
                    <a:pt x="2791498" y="3779847"/>
                  </a:lnTo>
                  <a:lnTo>
                    <a:pt x="2785149" y="3774769"/>
                  </a:lnTo>
                  <a:lnTo>
                    <a:pt x="2778482" y="3769692"/>
                  </a:lnTo>
                  <a:lnTo>
                    <a:pt x="2772768" y="3764614"/>
                  </a:lnTo>
                  <a:lnTo>
                    <a:pt x="2766736" y="3758901"/>
                  </a:lnTo>
                  <a:lnTo>
                    <a:pt x="2761021" y="3753188"/>
                  </a:lnTo>
                  <a:lnTo>
                    <a:pt x="2755942" y="3747158"/>
                  </a:lnTo>
                  <a:lnTo>
                    <a:pt x="2750545" y="3741128"/>
                  </a:lnTo>
                  <a:lnTo>
                    <a:pt x="2745465" y="3734781"/>
                  </a:lnTo>
                  <a:lnTo>
                    <a:pt x="2741021" y="3728433"/>
                  </a:lnTo>
                  <a:lnTo>
                    <a:pt x="2736576" y="3721768"/>
                  </a:lnTo>
                  <a:lnTo>
                    <a:pt x="2732767" y="3714786"/>
                  </a:lnTo>
                  <a:lnTo>
                    <a:pt x="2728957" y="3707804"/>
                  </a:lnTo>
                  <a:lnTo>
                    <a:pt x="2725465" y="3700822"/>
                  </a:lnTo>
                  <a:lnTo>
                    <a:pt x="2722608" y="3693522"/>
                  </a:lnTo>
                  <a:lnTo>
                    <a:pt x="2720068" y="3686223"/>
                  </a:lnTo>
                  <a:lnTo>
                    <a:pt x="2717528" y="3678606"/>
                  </a:lnTo>
                  <a:lnTo>
                    <a:pt x="2715941" y="3670989"/>
                  </a:lnTo>
                  <a:lnTo>
                    <a:pt x="2714036" y="3663372"/>
                  </a:lnTo>
                  <a:lnTo>
                    <a:pt x="2713084" y="3655438"/>
                  </a:lnTo>
                  <a:lnTo>
                    <a:pt x="2712449" y="3647821"/>
                  </a:lnTo>
                  <a:lnTo>
                    <a:pt x="2712131" y="3639886"/>
                  </a:lnTo>
                  <a:lnTo>
                    <a:pt x="2712449" y="3631952"/>
                  </a:lnTo>
                  <a:lnTo>
                    <a:pt x="2713084" y="3624018"/>
                  </a:lnTo>
                  <a:lnTo>
                    <a:pt x="2714036" y="3616084"/>
                  </a:lnTo>
                  <a:lnTo>
                    <a:pt x="2715941" y="3608149"/>
                  </a:lnTo>
                  <a:lnTo>
                    <a:pt x="2717846" y="3600215"/>
                  </a:lnTo>
                  <a:lnTo>
                    <a:pt x="2720385" y="3592281"/>
                  </a:lnTo>
                  <a:lnTo>
                    <a:pt x="2487999" y="3508495"/>
                  </a:lnTo>
                  <a:lnTo>
                    <a:pt x="2255612" y="3424708"/>
                  </a:lnTo>
                  <a:lnTo>
                    <a:pt x="2023225" y="3340605"/>
                  </a:lnTo>
                  <a:lnTo>
                    <a:pt x="1907349" y="3298077"/>
                  </a:lnTo>
                  <a:lnTo>
                    <a:pt x="1791156" y="3255232"/>
                  </a:lnTo>
                  <a:lnTo>
                    <a:pt x="1777187" y="3251106"/>
                  </a:lnTo>
                  <a:lnTo>
                    <a:pt x="1763536" y="3246663"/>
                  </a:lnTo>
                  <a:lnTo>
                    <a:pt x="1749885" y="3242220"/>
                  </a:lnTo>
                  <a:lnTo>
                    <a:pt x="1736234" y="3237142"/>
                  </a:lnTo>
                  <a:lnTo>
                    <a:pt x="1709249" y="3226351"/>
                  </a:lnTo>
                  <a:lnTo>
                    <a:pt x="1682264" y="3215560"/>
                  </a:lnTo>
                  <a:lnTo>
                    <a:pt x="1668613" y="3210483"/>
                  </a:lnTo>
                  <a:lnTo>
                    <a:pt x="1654962" y="3205405"/>
                  </a:lnTo>
                  <a:lnTo>
                    <a:pt x="1641311" y="3200644"/>
                  </a:lnTo>
                  <a:lnTo>
                    <a:pt x="1627660" y="3195883"/>
                  </a:lnTo>
                  <a:lnTo>
                    <a:pt x="1613691" y="3192075"/>
                  </a:lnTo>
                  <a:lnTo>
                    <a:pt x="1599723" y="3188584"/>
                  </a:lnTo>
                  <a:lnTo>
                    <a:pt x="1585754" y="3185728"/>
                  </a:lnTo>
                  <a:lnTo>
                    <a:pt x="1571150" y="3183189"/>
                  </a:lnTo>
                  <a:lnTo>
                    <a:pt x="1431147" y="3234920"/>
                  </a:lnTo>
                  <a:lnTo>
                    <a:pt x="1290509" y="3286652"/>
                  </a:lnTo>
                  <a:lnTo>
                    <a:pt x="1149870" y="3337749"/>
                  </a:lnTo>
                  <a:lnTo>
                    <a:pt x="1009232" y="3388845"/>
                  </a:lnTo>
                  <a:lnTo>
                    <a:pt x="727637" y="3491039"/>
                  </a:lnTo>
                  <a:lnTo>
                    <a:pt x="446360" y="3592598"/>
                  </a:lnTo>
                  <a:lnTo>
                    <a:pt x="448265" y="3600532"/>
                  </a:lnTo>
                  <a:lnTo>
                    <a:pt x="449852" y="3608467"/>
                  </a:lnTo>
                  <a:lnTo>
                    <a:pt x="451122" y="3616401"/>
                  </a:lnTo>
                  <a:lnTo>
                    <a:pt x="451757" y="3624970"/>
                  </a:lnTo>
                  <a:lnTo>
                    <a:pt x="452075" y="3632904"/>
                  </a:lnTo>
                  <a:lnTo>
                    <a:pt x="452075" y="3640839"/>
                  </a:lnTo>
                  <a:lnTo>
                    <a:pt x="451757" y="3648773"/>
                  </a:lnTo>
                  <a:lnTo>
                    <a:pt x="451122" y="3656707"/>
                  </a:lnTo>
                  <a:lnTo>
                    <a:pt x="449852" y="3664007"/>
                  </a:lnTo>
                  <a:lnTo>
                    <a:pt x="448265" y="3671624"/>
                  </a:lnTo>
                  <a:lnTo>
                    <a:pt x="446360" y="3679241"/>
                  </a:lnTo>
                  <a:lnTo>
                    <a:pt x="444138" y="3686858"/>
                  </a:lnTo>
                  <a:lnTo>
                    <a:pt x="441916" y="3694474"/>
                  </a:lnTo>
                  <a:lnTo>
                    <a:pt x="438741" y="3701774"/>
                  </a:lnTo>
                  <a:lnTo>
                    <a:pt x="435566" y="3708756"/>
                  </a:lnTo>
                  <a:lnTo>
                    <a:pt x="432074" y="3715421"/>
                  </a:lnTo>
                  <a:lnTo>
                    <a:pt x="428264" y="3722403"/>
                  </a:lnTo>
                  <a:lnTo>
                    <a:pt x="424137" y="3729068"/>
                  </a:lnTo>
                  <a:lnTo>
                    <a:pt x="419693" y="3735415"/>
                  </a:lnTo>
                  <a:lnTo>
                    <a:pt x="414931" y="3741763"/>
                  </a:lnTo>
                  <a:lnTo>
                    <a:pt x="410169" y="3748110"/>
                  </a:lnTo>
                  <a:lnTo>
                    <a:pt x="404772" y="3753823"/>
                  </a:lnTo>
                  <a:lnTo>
                    <a:pt x="399375" y="3759218"/>
                  </a:lnTo>
                  <a:lnTo>
                    <a:pt x="393343" y="3764931"/>
                  </a:lnTo>
                  <a:lnTo>
                    <a:pt x="387628" y="3770009"/>
                  </a:lnTo>
                  <a:lnTo>
                    <a:pt x="380962" y="3774769"/>
                  </a:lnTo>
                  <a:lnTo>
                    <a:pt x="374930" y="3779847"/>
                  </a:lnTo>
                  <a:lnTo>
                    <a:pt x="367945" y="3783973"/>
                  </a:lnTo>
                  <a:lnTo>
                    <a:pt x="360961" y="3788099"/>
                  </a:lnTo>
                  <a:lnTo>
                    <a:pt x="354294" y="3791908"/>
                  </a:lnTo>
                  <a:lnTo>
                    <a:pt x="346993" y="3795081"/>
                  </a:lnTo>
                  <a:lnTo>
                    <a:pt x="339373" y="3798255"/>
                  </a:lnTo>
                  <a:lnTo>
                    <a:pt x="332072" y="3800159"/>
                  </a:lnTo>
                  <a:lnTo>
                    <a:pt x="324452" y="3801746"/>
                  </a:lnTo>
                  <a:lnTo>
                    <a:pt x="316833" y="3802698"/>
                  </a:lnTo>
                  <a:lnTo>
                    <a:pt x="309214" y="3803016"/>
                  </a:lnTo>
                  <a:lnTo>
                    <a:pt x="301595" y="3803650"/>
                  </a:lnTo>
                  <a:lnTo>
                    <a:pt x="293975" y="3803650"/>
                  </a:lnTo>
                  <a:lnTo>
                    <a:pt x="286356" y="3803016"/>
                  </a:lnTo>
                  <a:lnTo>
                    <a:pt x="279054" y="3802063"/>
                  </a:lnTo>
                  <a:lnTo>
                    <a:pt x="271118" y="3801111"/>
                  </a:lnTo>
                  <a:lnTo>
                    <a:pt x="263498" y="3799524"/>
                  </a:lnTo>
                  <a:lnTo>
                    <a:pt x="256197" y="3797620"/>
                  </a:lnTo>
                  <a:lnTo>
                    <a:pt x="248577" y="3795081"/>
                  </a:lnTo>
                  <a:lnTo>
                    <a:pt x="241276" y="3792860"/>
                  </a:lnTo>
                  <a:lnTo>
                    <a:pt x="233974" y="3790003"/>
                  </a:lnTo>
                  <a:lnTo>
                    <a:pt x="226672" y="3786512"/>
                  </a:lnTo>
                  <a:lnTo>
                    <a:pt x="220005" y="3783021"/>
                  </a:lnTo>
                  <a:lnTo>
                    <a:pt x="213338" y="3779213"/>
                  </a:lnTo>
                  <a:lnTo>
                    <a:pt x="206672" y="3775087"/>
                  </a:lnTo>
                  <a:lnTo>
                    <a:pt x="200322" y="3770961"/>
                  </a:lnTo>
                  <a:lnTo>
                    <a:pt x="193973" y="3766200"/>
                  </a:lnTo>
                  <a:lnTo>
                    <a:pt x="188258" y="3761440"/>
                  </a:lnTo>
                  <a:lnTo>
                    <a:pt x="182544" y="3756362"/>
                  </a:lnTo>
                  <a:lnTo>
                    <a:pt x="177147" y="3750649"/>
                  </a:lnTo>
                  <a:lnTo>
                    <a:pt x="172385" y="3744937"/>
                  </a:lnTo>
                  <a:lnTo>
                    <a:pt x="167306" y="3738589"/>
                  </a:lnTo>
                  <a:lnTo>
                    <a:pt x="162861" y="3732559"/>
                  </a:lnTo>
                  <a:lnTo>
                    <a:pt x="158734" y="3725894"/>
                  </a:lnTo>
                  <a:lnTo>
                    <a:pt x="155242" y="3719229"/>
                  </a:lnTo>
                  <a:lnTo>
                    <a:pt x="152067" y="3712565"/>
                  </a:lnTo>
                  <a:lnTo>
                    <a:pt x="148892" y="3705265"/>
                  </a:lnTo>
                  <a:lnTo>
                    <a:pt x="146353" y="3697648"/>
                  </a:lnTo>
                  <a:lnTo>
                    <a:pt x="144448" y="3690031"/>
                  </a:lnTo>
                  <a:lnTo>
                    <a:pt x="142543" y="3684953"/>
                  </a:lnTo>
                  <a:lnTo>
                    <a:pt x="140956" y="3679241"/>
                  </a:lnTo>
                  <a:lnTo>
                    <a:pt x="139368" y="3674163"/>
                  </a:lnTo>
                  <a:lnTo>
                    <a:pt x="138098" y="3668767"/>
                  </a:lnTo>
                  <a:lnTo>
                    <a:pt x="137463" y="3663372"/>
                  </a:lnTo>
                  <a:lnTo>
                    <a:pt x="137146" y="3657977"/>
                  </a:lnTo>
                  <a:lnTo>
                    <a:pt x="136829" y="3652899"/>
                  </a:lnTo>
                  <a:lnTo>
                    <a:pt x="136829" y="3647186"/>
                  </a:lnTo>
                  <a:lnTo>
                    <a:pt x="136829" y="3642108"/>
                  </a:lnTo>
                  <a:lnTo>
                    <a:pt x="137463" y="3637030"/>
                  </a:lnTo>
                  <a:lnTo>
                    <a:pt x="137781" y="3631635"/>
                  </a:lnTo>
                  <a:lnTo>
                    <a:pt x="138733" y="3626557"/>
                  </a:lnTo>
                  <a:lnTo>
                    <a:pt x="141273" y="3616084"/>
                  </a:lnTo>
                  <a:lnTo>
                    <a:pt x="144448" y="3605928"/>
                  </a:lnTo>
                  <a:lnTo>
                    <a:pt x="147940" y="3595772"/>
                  </a:lnTo>
                  <a:lnTo>
                    <a:pt x="152385" y="3585933"/>
                  </a:lnTo>
                  <a:lnTo>
                    <a:pt x="156829" y="3576095"/>
                  </a:lnTo>
                  <a:lnTo>
                    <a:pt x="161909" y="3566574"/>
                  </a:lnTo>
                  <a:lnTo>
                    <a:pt x="167306" y="3556735"/>
                  </a:lnTo>
                  <a:lnTo>
                    <a:pt x="173020" y="3547849"/>
                  </a:lnTo>
                  <a:lnTo>
                    <a:pt x="178734" y="3538962"/>
                  </a:lnTo>
                  <a:lnTo>
                    <a:pt x="184766" y="3530393"/>
                  </a:lnTo>
                  <a:lnTo>
                    <a:pt x="179687" y="3530393"/>
                  </a:lnTo>
                  <a:lnTo>
                    <a:pt x="173972" y="3530711"/>
                  </a:lnTo>
                  <a:lnTo>
                    <a:pt x="168893" y="3530393"/>
                  </a:lnTo>
                  <a:lnTo>
                    <a:pt x="163178" y="3530076"/>
                  </a:lnTo>
                  <a:lnTo>
                    <a:pt x="158416" y="3529124"/>
                  </a:lnTo>
                  <a:lnTo>
                    <a:pt x="153337" y="3528489"/>
                  </a:lnTo>
                  <a:lnTo>
                    <a:pt x="148575" y="3527537"/>
                  </a:lnTo>
                  <a:lnTo>
                    <a:pt x="143495" y="3526585"/>
                  </a:lnTo>
                  <a:lnTo>
                    <a:pt x="138733" y="3524998"/>
                  </a:lnTo>
                  <a:lnTo>
                    <a:pt x="134289" y="3523411"/>
                  </a:lnTo>
                  <a:lnTo>
                    <a:pt x="125400" y="3519920"/>
                  </a:lnTo>
                  <a:lnTo>
                    <a:pt x="116828" y="3515477"/>
                  </a:lnTo>
                  <a:lnTo>
                    <a:pt x="108891" y="3510399"/>
                  </a:lnTo>
                  <a:lnTo>
                    <a:pt x="101272" y="3504686"/>
                  </a:lnTo>
                  <a:lnTo>
                    <a:pt x="93970" y="3498656"/>
                  </a:lnTo>
                  <a:lnTo>
                    <a:pt x="86986" y="3491991"/>
                  </a:lnTo>
                  <a:lnTo>
                    <a:pt x="80954" y="3484692"/>
                  </a:lnTo>
                  <a:lnTo>
                    <a:pt x="74922" y="3477075"/>
                  </a:lnTo>
                  <a:lnTo>
                    <a:pt x="69525" y="3469140"/>
                  </a:lnTo>
                  <a:lnTo>
                    <a:pt x="64763" y="3460889"/>
                  </a:lnTo>
                  <a:lnTo>
                    <a:pt x="60001" y="3452002"/>
                  </a:lnTo>
                  <a:lnTo>
                    <a:pt x="56509" y="3443116"/>
                  </a:lnTo>
                  <a:lnTo>
                    <a:pt x="53017" y="3433912"/>
                  </a:lnTo>
                  <a:lnTo>
                    <a:pt x="49842" y="3424391"/>
                  </a:lnTo>
                  <a:lnTo>
                    <a:pt x="47303" y="3414870"/>
                  </a:lnTo>
                  <a:lnTo>
                    <a:pt x="45715" y="3405031"/>
                  </a:lnTo>
                  <a:lnTo>
                    <a:pt x="44128" y="3395193"/>
                  </a:lnTo>
                  <a:lnTo>
                    <a:pt x="43493" y="3385354"/>
                  </a:lnTo>
                  <a:lnTo>
                    <a:pt x="43493" y="3375516"/>
                  </a:lnTo>
                  <a:lnTo>
                    <a:pt x="43810" y="3365360"/>
                  </a:lnTo>
                  <a:lnTo>
                    <a:pt x="45080" y="3355839"/>
                  </a:lnTo>
                  <a:lnTo>
                    <a:pt x="46350" y="3346000"/>
                  </a:lnTo>
                  <a:lnTo>
                    <a:pt x="48890" y="3336479"/>
                  </a:lnTo>
                  <a:lnTo>
                    <a:pt x="51430" y="3326958"/>
                  </a:lnTo>
                  <a:lnTo>
                    <a:pt x="54604" y="3317754"/>
                  </a:lnTo>
                  <a:lnTo>
                    <a:pt x="58731" y="3308868"/>
                  </a:lnTo>
                  <a:lnTo>
                    <a:pt x="63493" y="3300299"/>
                  </a:lnTo>
                  <a:lnTo>
                    <a:pt x="69843" y="3292682"/>
                  </a:lnTo>
                  <a:lnTo>
                    <a:pt x="76827" y="3285382"/>
                  </a:lnTo>
                  <a:lnTo>
                    <a:pt x="83494" y="3277765"/>
                  </a:lnTo>
                  <a:lnTo>
                    <a:pt x="90796" y="3270466"/>
                  </a:lnTo>
                  <a:lnTo>
                    <a:pt x="98415" y="3263166"/>
                  </a:lnTo>
                  <a:lnTo>
                    <a:pt x="106352" y="3256819"/>
                  </a:lnTo>
                  <a:lnTo>
                    <a:pt x="114288" y="3250154"/>
                  </a:lnTo>
                  <a:lnTo>
                    <a:pt x="122542" y="3244441"/>
                  </a:lnTo>
                  <a:lnTo>
                    <a:pt x="131114" y="3238729"/>
                  </a:lnTo>
                  <a:lnTo>
                    <a:pt x="140321" y="3233968"/>
                  </a:lnTo>
                  <a:lnTo>
                    <a:pt x="149527" y="3229842"/>
                  </a:lnTo>
                  <a:lnTo>
                    <a:pt x="153972" y="3228255"/>
                  </a:lnTo>
                  <a:lnTo>
                    <a:pt x="158734" y="3226351"/>
                  </a:lnTo>
                  <a:lnTo>
                    <a:pt x="163813" y="3225082"/>
                  </a:lnTo>
                  <a:lnTo>
                    <a:pt x="168575" y="3223812"/>
                  </a:lnTo>
                  <a:lnTo>
                    <a:pt x="173337" y="3222860"/>
                  </a:lnTo>
                  <a:lnTo>
                    <a:pt x="178417" y="3221908"/>
                  </a:lnTo>
                  <a:lnTo>
                    <a:pt x="183814" y="3221591"/>
                  </a:lnTo>
                  <a:lnTo>
                    <a:pt x="188893" y="3221273"/>
                  </a:lnTo>
                  <a:lnTo>
                    <a:pt x="193973" y="3221273"/>
                  </a:lnTo>
                  <a:lnTo>
                    <a:pt x="199052" y="3221591"/>
                  </a:lnTo>
                  <a:lnTo>
                    <a:pt x="205402" y="3220638"/>
                  </a:lnTo>
                  <a:lnTo>
                    <a:pt x="211751" y="3219686"/>
                  </a:lnTo>
                  <a:lnTo>
                    <a:pt x="217465" y="3219686"/>
                  </a:lnTo>
                  <a:lnTo>
                    <a:pt x="222862" y="3220321"/>
                  </a:lnTo>
                  <a:lnTo>
                    <a:pt x="228894" y="3220956"/>
                  </a:lnTo>
                  <a:lnTo>
                    <a:pt x="234291" y="3221908"/>
                  </a:lnTo>
                  <a:lnTo>
                    <a:pt x="239688" y="3223177"/>
                  </a:lnTo>
                  <a:lnTo>
                    <a:pt x="244768" y="3225082"/>
                  </a:lnTo>
                  <a:lnTo>
                    <a:pt x="249847" y="3227303"/>
                  </a:lnTo>
                  <a:lnTo>
                    <a:pt x="255244" y="3229525"/>
                  </a:lnTo>
                  <a:lnTo>
                    <a:pt x="260324" y="3232381"/>
                  </a:lnTo>
                  <a:lnTo>
                    <a:pt x="265086" y="3235238"/>
                  </a:lnTo>
                  <a:lnTo>
                    <a:pt x="269848" y="3238411"/>
                  </a:lnTo>
                  <a:lnTo>
                    <a:pt x="274292" y="3241585"/>
                  </a:lnTo>
                  <a:lnTo>
                    <a:pt x="283816" y="3248885"/>
                  </a:lnTo>
                  <a:lnTo>
                    <a:pt x="292705" y="3256501"/>
                  </a:lnTo>
                  <a:lnTo>
                    <a:pt x="301277" y="3264118"/>
                  </a:lnTo>
                  <a:lnTo>
                    <a:pt x="318738" y="3279987"/>
                  </a:lnTo>
                  <a:lnTo>
                    <a:pt x="326992" y="3287286"/>
                  </a:lnTo>
                  <a:lnTo>
                    <a:pt x="335564" y="3294269"/>
                  </a:lnTo>
                  <a:lnTo>
                    <a:pt x="343818" y="3300616"/>
                  </a:lnTo>
                  <a:lnTo>
                    <a:pt x="348262" y="3303155"/>
                  </a:lnTo>
                  <a:lnTo>
                    <a:pt x="352389" y="3306011"/>
                  </a:lnTo>
                  <a:lnTo>
                    <a:pt x="450170" y="3269831"/>
                  </a:lnTo>
                  <a:lnTo>
                    <a:pt x="547950" y="3234285"/>
                  </a:lnTo>
                  <a:lnTo>
                    <a:pt x="744463" y="3163829"/>
                  </a:lnTo>
                  <a:lnTo>
                    <a:pt x="842561" y="3128283"/>
                  </a:lnTo>
                  <a:lnTo>
                    <a:pt x="940341" y="3092420"/>
                  </a:lnTo>
                  <a:lnTo>
                    <a:pt x="988914" y="3074330"/>
                  </a:lnTo>
                  <a:lnTo>
                    <a:pt x="1037804" y="3055605"/>
                  </a:lnTo>
                  <a:lnTo>
                    <a:pt x="1086376" y="3036880"/>
                  </a:lnTo>
                  <a:lnTo>
                    <a:pt x="1134949" y="3018155"/>
                  </a:lnTo>
                  <a:lnTo>
                    <a:pt x="928277" y="2942621"/>
                  </a:lnTo>
                  <a:lnTo>
                    <a:pt x="721605" y="2867404"/>
                  </a:lnTo>
                  <a:lnTo>
                    <a:pt x="514616" y="2792187"/>
                  </a:lnTo>
                  <a:lnTo>
                    <a:pt x="307626" y="2717604"/>
                  </a:lnTo>
                  <a:lnTo>
                    <a:pt x="301595" y="2724586"/>
                  </a:lnTo>
                  <a:lnTo>
                    <a:pt x="295563" y="2731251"/>
                  </a:lnTo>
                  <a:lnTo>
                    <a:pt x="283499" y="2746168"/>
                  </a:lnTo>
                  <a:lnTo>
                    <a:pt x="271435" y="2761401"/>
                  </a:lnTo>
                  <a:lnTo>
                    <a:pt x="265086" y="2768701"/>
                  </a:lnTo>
                  <a:lnTo>
                    <a:pt x="258419" y="2776001"/>
                  </a:lnTo>
                  <a:lnTo>
                    <a:pt x="252070" y="2782665"/>
                  </a:lnTo>
                  <a:lnTo>
                    <a:pt x="244768" y="2789013"/>
                  </a:lnTo>
                  <a:lnTo>
                    <a:pt x="237466" y="2794408"/>
                  </a:lnTo>
                  <a:lnTo>
                    <a:pt x="233656" y="2797264"/>
                  </a:lnTo>
                  <a:lnTo>
                    <a:pt x="229847" y="2799803"/>
                  </a:lnTo>
                  <a:lnTo>
                    <a:pt x="225720" y="2801708"/>
                  </a:lnTo>
                  <a:lnTo>
                    <a:pt x="221593" y="2803929"/>
                  </a:lnTo>
                  <a:lnTo>
                    <a:pt x="217465" y="2805516"/>
                  </a:lnTo>
                  <a:lnTo>
                    <a:pt x="213021" y="2807103"/>
                  </a:lnTo>
                  <a:lnTo>
                    <a:pt x="208576" y="2808690"/>
                  </a:lnTo>
                  <a:lnTo>
                    <a:pt x="203814" y="2809642"/>
                  </a:lnTo>
                  <a:lnTo>
                    <a:pt x="198735" y="2810277"/>
                  </a:lnTo>
                  <a:lnTo>
                    <a:pt x="193973" y="2810911"/>
                  </a:lnTo>
                  <a:lnTo>
                    <a:pt x="184766" y="2813450"/>
                  </a:lnTo>
                  <a:lnTo>
                    <a:pt x="175242" y="2815037"/>
                  </a:lnTo>
                  <a:lnTo>
                    <a:pt x="166036" y="2816307"/>
                  </a:lnTo>
                  <a:lnTo>
                    <a:pt x="156829" y="2816624"/>
                  </a:lnTo>
                  <a:lnTo>
                    <a:pt x="146988" y="2816307"/>
                  </a:lnTo>
                  <a:lnTo>
                    <a:pt x="138098" y="2815037"/>
                  </a:lnTo>
                  <a:lnTo>
                    <a:pt x="128892" y="2813450"/>
                  </a:lnTo>
                  <a:lnTo>
                    <a:pt x="120003" y="2811229"/>
                  </a:lnTo>
                  <a:lnTo>
                    <a:pt x="110796" y="2808690"/>
                  </a:lnTo>
                  <a:lnTo>
                    <a:pt x="101907" y="2805516"/>
                  </a:lnTo>
                  <a:lnTo>
                    <a:pt x="93653" y="2801708"/>
                  </a:lnTo>
                  <a:lnTo>
                    <a:pt x="85081" y="2797264"/>
                  </a:lnTo>
                  <a:lnTo>
                    <a:pt x="77145" y="2792821"/>
                  </a:lnTo>
                  <a:lnTo>
                    <a:pt x="69208" y="2787426"/>
                  </a:lnTo>
                  <a:lnTo>
                    <a:pt x="61589" y="2781713"/>
                  </a:lnTo>
                  <a:lnTo>
                    <a:pt x="54287" y="2776001"/>
                  </a:lnTo>
                  <a:lnTo>
                    <a:pt x="47303" y="2769336"/>
                  </a:lnTo>
                  <a:lnTo>
                    <a:pt x="40953" y="2762354"/>
                  </a:lnTo>
                  <a:lnTo>
                    <a:pt x="34604" y="2755054"/>
                  </a:lnTo>
                  <a:lnTo>
                    <a:pt x="28889" y="2747755"/>
                  </a:lnTo>
                  <a:lnTo>
                    <a:pt x="23492" y="2739820"/>
                  </a:lnTo>
                  <a:lnTo>
                    <a:pt x="18730" y="2731886"/>
                  </a:lnTo>
                  <a:lnTo>
                    <a:pt x="14286" y="2723634"/>
                  </a:lnTo>
                  <a:lnTo>
                    <a:pt x="10476" y="2715065"/>
                  </a:lnTo>
                  <a:lnTo>
                    <a:pt x="7302" y="2706496"/>
                  </a:lnTo>
                  <a:lnTo>
                    <a:pt x="4444" y="2697610"/>
                  </a:lnTo>
                  <a:lnTo>
                    <a:pt x="2539" y="2688723"/>
                  </a:lnTo>
                  <a:lnTo>
                    <a:pt x="1270" y="2679202"/>
                  </a:lnTo>
                  <a:lnTo>
                    <a:pt x="0" y="2669998"/>
                  </a:lnTo>
                  <a:lnTo>
                    <a:pt x="0" y="2660160"/>
                  </a:lnTo>
                  <a:lnTo>
                    <a:pt x="317" y="2650956"/>
                  </a:lnTo>
                  <a:lnTo>
                    <a:pt x="1905" y="2641435"/>
                  </a:lnTo>
                  <a:lnTo>
                    <a:pt x="2539" y="2635088"/>
                  </a:lnTo>
                  <a:lnTo>
                    <a:pt x="3492" y="2628740"/>
                  </a:lnTo>
                  <a:lnTo>
                    <a:pt x="5079" y="2622710"/>
                  </a:lnTo>
                  <a:lnTo>
                    <a:pt x="6667" y="2616363"/>
                  </a:lnTo>
                  <a:lnTo>
                    <a:pt x="8254" y="2610333"/>
                  </a:lnTo>
                  <a:lnTo>
                    <a:pt x="10476" y="2603985"/>
                  </a:lnTo>
                  <a:lnTo>
                    <a:pt x="13016" y="2598272"/>
                  </a:lnTo>
                  <a:lnTo>
                    <a:pt x="15556" y="2592242"/>
                  </a:lnTo>
                  <a:lnTo>
                    <a:pt x="18730" y="2586847"/>
                  </a:lnTo>
                  <a:lnTo>
                    <a:pt x="21905" y="2580817"/>
                  </a:lnTo>
                  <a:lnTo>
                    <a:pt x="25397" y="2575422"/>
                  </a:lnTo>
                  <a:lnTo>
                    <a:pt x="28889" y="2570344"/>
                  </a:lnTo>
                  <a:lnTo>
                    <a:pt x="32699" y="2564948"/>
                  </a:lnTo>
                  <a:lnTo>
                    <a:pt x="36826" y="2559870"/>
                  </a:lnTo>
                  <a:lnTo>
                    <a:pt x="40953" y="2555110"/>
                  </a:lnTo>
                  <a:lnTo>
                    <a:pt x="45398" y="2550667"/>
                  </a:lnTo>
                  <a:lnTo>
                    <a:pt x="50160" y="2546223"/>
                  </a:lnTo>
                  <a:lnTo>
                    <a:pt x="54922" y="2542098"/>
                  </a:lnTo>
                  <a:lnTo>
                    <a:pt x="59684" y="2538289"/>
                  </a:lnTo>
                  <a:lnTo>
                    <a:pt x="65081" y="2534481"/>
                  </a:lnTo>
                  <a:lnTo>
                    <a:pt x="70478" y="2530990"/>
                  </a:lnTo>
                  <a:lnTo>
                    <a:pt x="75875" y="2527816"/>
                  </a:lnTo>
                  <a:lnTo>
                    <a:pt x="81589" y="2524960"/>
                  </a:lnTo>
                  <a:lnTo>
                    <a:pt x="87304" y="2522738"/>
                  </a:lnTo>
                  <a:lnTo>
                    <a:pt x="93335" y="2520199"/>
                  </a:lnTo>
                  <a:lnTo>
                    <a:pt x="99367" y="2518612"/>
                  </a:lnTo>
                  <a:lnTo>
                    <a:pt x="105399" y="2516708"/>
                  </a:lnTo>
                  <a:lnTo>
                    <a:pt x="112066" y="2515756"/>
                  </a:lnTo>
                  <a:lnTo>
                    <a:pt x="118098" y="2514804"/>
                  </a:lnTo>
                  <a:lnTo>
                    <a:pt x="124765" y="2514486"/>
                  </a:lnTo>
                  <a:lnTo>
                    <a:pt x="131114" y="2514486"/>
                  </a:lnTo>
                  <a:lnTo>
                    <a:pt x="138098" y="2514804"/>
                  </a:lnTo>
                  <a:lnTo>
                    <a:pt x="138098" y="2510995"/>
                  </a:lnTo>
                  <a:lnTo>
                    <a:pt x="137781" y="2507504"/>
                  </a:lnTo>
                  <a:lnTo>
                    <a:pt x="137146" y="2503696"/>
                  </a:lnTo>
                  <a:lnTo>
                    <a:pt x="136511" y="2500205"/>
                  </a:lnTo>
                  <a:lnTo>
                    <a:pt x="134924" y="2497031"/>
                  </a:lnTo>
                  <a:lnTo>
                    <a:pt x="133654" y="2493540"/>
                  </a:lnTo>
                  <a:lnTo>
                    <a:pt x="130479" y="2487192"/>
                  </a:lnTo>
                  <a:lnTo>
                    <a:pt x="126987" y="2480845"/>
                  </a:lnTo>
                  <a:lnTo>
                    <a:pt x="123177" y="2474815"/>
                  </a:lnTo>
                  <a:lnTo>
                    <a:pt x="119368" y="2468150"/>
                  </a:lnTo>
                  <a:lnTo>
                    <a:pt x="116511" y="2461803"/>
                  </a:lnTo>
                  <a:lnTo>
                    <a:pt x="111431" y="2452281"/>
                  </a:lnTo>
                  <a:lnTo>
                    <a:pt x="107304" y="2443078"/>
                  </a:lnTo>
                  <a:lnTo>
                    <a:pt x="104129" y="2432922"/>
                  </a:lnTo>
                  <a:lnTo>
                    <a:pt x="101590" y="2423401"/>
                  </a:lnTo>
                  <a:lnTo>
                    <a:pt x="99685" y="2413562"/>
                  </a:lnTo>
                  <a:lnTo>
                    <a:pt x="98732" y="2403724"/>
                  </a:lnTo>
                  <a:lnTo>
                    <a:pt x="98732" y="2393885"/>
                  </a:lnTo>
                  <a:lnTo>
                    <a:pt x="99050" y="2384046"/>
                  </a:lnTo>
                  <a:lnTo>
                    <a:pt x="100320" y="2374208"/>
                  </a:lnTo>
                  <a:lnTo>
                    <a:pt x="101907" y="2364687"/>
                  </a:lnTo>
                  <a:lnTo>
                    <a:pt x="104447" y="2354848"/>
                  </a:lnTo>
                  <a:lnTo>
                    <a:pt x="107304" y="2345644"/>
                  </a:lnTo>
                  <a:lnTo>
                    <a:pt x="110796" y="2336441"/>
                  </a:lnTo>
                  <a:lnTo>
                    <a:pt x="114923" y="2327237"/>
                  </a:lnTo>
                  <a:lnTo>
                    <a:pt x="120003" y="2318668"/>
                  </a:lnTo>
                  <a:lnTo>
                    <a:pt x="125082" y="2310099"/>
                  </a:lnTo>
                  <a:lnTo>
                    <a:pt x="130479" y="2302165"/>
                  </a:lnTo>
                  <a:lnTo>
                    <a:pt x="136829" y="2294230"/>
                  </a:lnTo>
                  <a:lnTo>
                    <a:pt x="143178" y="2286613"/>
                  </a:lnTo>
                  <a:lnTo>
                    <a:pt x="150162" y="2279314"/>
                  </a:lnTo>
                  <a:lnTo>
                    <a:pt x="157781" y="2272966"/>
                  </a:lnTo>
                  <a:lnTo>
                    <a:pt x="165401" y="2266302"/>
                  </a:lnTo>
                  <a:lnTo>
                    <a:pt x="173655" y="2260589"/>
                  </a:lnTo>
                  <a:lnTo>
                    <a:pt x="181909" y="2255194"/>
                  </a:lnTo>
                  <a:lnTo>
                    <a:pt x="190798" y="2250433"/>
                  </a:lnTo>
                  <a:lnTo>
                    <a:pt x="200005" y="2245990"/>
                  </a:lnTo>
                  <a:lnTo>
                    <a:pt x="209211" y="2242499"/>
                  </a:lnTo>
                  <a:lnTo>
                    <a:pt x="218735" y="2239325"/>
                  </a:lnTo>
                  <a:lnTo>
                    <a:pt x="228577" y="2236786"/>
                  </a:lnTo>
                  <a:lnTo>
                    <a:pt x="238418" y="2234882"/>
                  </a:lnTo>
                  <a:lnTo>
                    <a:pt x="248895" y="2233930"/>
                  </a:lnTo>
                  <a:lnTo>
                    <a:pt x="259371" y="2233612"/>
                  </a:lnTo>
                  <a:close/>
                  <a:moveTo>
                    <a:pt x="1097367" y="858407"/>
                  </a:moveTo>
                  <a:lnTo>
                    <a:pt x="1088475" y="858725"/>
                  </a:lnTo>
                  <a:lnTo>
                    <a:pt x="1079267" y="859360"/>
                  </a:lnTo>
                  <a:lnTo>
                    <a:pt x="1070375" y="860312"/>
                  </a:lnTo>
                  <a:lnTo>
                    <a:pt x="1061484" y="861582"/>
                  </a:lnTo>
                  <a:lnTo>
                    <a:pt x="1052593" y="863486"/>
                  </a:lnTo>
                  <a:lnTo>
                    <a:pt x="1041161" y="866661"/>
                  </a:lnTo>
                  <a:lnTo>
                    <a:pt x="1030047" y="870153"/>
                  </a:lnTo>
                  <a:lnTo>
                    <a:pt x="1019250" y="873645"/>
                  </a:lnTo>
                  <a:lnTo>
                    <a:pt x="1008771" y="878407"/>
                  </a:lnTo>
                  <a:lnTo>
                    <a:pt x="997975" y="883169"/>
                  </a:lnTo>
                  <a:lnTo>
                    <a:pt x="987496" y="888248"/>
                  </a:lnTo>
                  <a:lnTo>
                    <a:pt x="977652" y="894280"/>
                  </a:lnTo>
                  <a:lnTo>
                    <a:pt x="967490" y="899994"/>
                  </a:lnTo>
                  <a:lnTo>
                    <a:pt x="957964" y="906661"/>
                  </a:lnTo>
                  <a:lnTo>
                    <a:pt x="948437" y="913010"/>
                  </a:lnTo>
                  <a:lnTo>
                    <a:pt x="939228" y="920312"/>
                  </a:lnTo>
                  <a:lnTo>
                    <a:pt x="930655" y="927613"/>
                  </a:lnTo>
                  <a:lnTo>
                    <a:pt x="922081" y="935550"/>
                  </a:lnTo>
                  <a:lnTo>
                    <a:pt x="913507" y="943486"/>
                  </a:lnTo>
                  <a:lnTo>
                    <a:pt x="905568" y="952057"/>
                  </a:lnTo>
                  <a:lnTo>
                    <a:pt x="897630" y="960629"/>
                  </a:lnTo>
                  <a:lnTo>
                    <a:pt x="892549" y="967613"/>
                  </a:lnTo>
                  <a:lnTo>
                    <a:pt x="888103" y="974597"/>
                  </a:lnTo>
                  <a:lnTo>
                    <a:pt x="884293" y="981581"/>
                  </a:lnTo>
                  <a:lnTo>
                    <a:pt x="880482" y="988565"/>
                  </a:lnTo>
                  <a:lnTo>
                    <a:pt x="876672" y="996184"/>
                  </a:lnTo>
                  <a:lnTo>
                    <a:pt x="873814" y="1003803"/>
                  </a:lnTo>
                  <a:lnTo>
                    <a:pt x="870956" y="1011422"/>
                  </a:lnTo>
                  <a:lnTo>
                    <a:pt x="868098" y="1019041"/>
                  </a:lnTo>
                  <a:lnTo>
                    <a:pt x="866193" y="1026660"/>
                  </a:lnTo>
                  <a:lnTo>
                    <a:pt x="863970" y="1034596"/>
                  </a:lnTo>
                  <a:lnTo>
                    <a:pt x="862382" y="1042533"/>
                  </a:lnTo>
                  <a:lnTo>
                    <a:pt x="860477" y="1050787"/>
                  </a:lnTo>
                  <a:lnTo>
                    <a:pt x="859524" y="1058723"/>
                  </a:lnTo>
                  <a:lnTo>
                    <a:pt x="858572" y="1066977"/>
                  </a:lnTo>
                  <a:lnTo>
                    <a:pt x="857619" y="1074914"/>
                  </a:lnTo>
                  <a:lnTo>
                    <a:pt x="856984" y="1083168"/>
                  </a:lnTo>
                  <a:lnTo>
                    <a:pt x="856666" y="1091422"/>
                  </a:lnTo>
                  <a:lnTo>
                    <a:pt x="856349" y="1099675"/>
                  </a:lnTo>
                  <a:lnTo>
                    <a:pt x="856666" y="1116501"/>
                  </a:lnTo>
                  <a:lnTo>
                    <a:pt x="857936" y="1133009"/>
                  </a:lnTo>
                  <a:lnTo>
                    <a:pt x="859842" y="1149516"/>
                  </a:lnTo>
                  <a:lnTo>
                    <a:pt x="862065" y="1165707"/>
                  </a:lnTo>
                  <a:lnTo>
                    <a:pt x="864922" y="1181897"/>
                  </a:lnTo>
                  <a:lnTo>
                    <a:pt x="868416" y="1197770"/>
                  </a:lnTo>
                  <a:lnTo>
                    <a:pt x="872226" y="1213325"/>
                  </a:lnTo>
                  <a:lnTo>
                    <a:pt x="876672" y="1221897"/>
                  </a:lnTo>
                  <a:lnTo>
                    <a:pt x="881435" y="1230468"/>
                  </a:lnTo>
                  <a:lnTo>
                    <a:pt x="886516" y="1238722"/>
                  </a:lnTo>
                  <a:lnTo>
                    <a:pt x="891596" y="1247294"/>
                  </a:lnTo>
                  <a:lnTo>
                    <a:pt x="897630" y="1255230"/>
                  </a:lnTo>
                  <a:lnTo>
                    <a:pt x="903346" y="1262531"/>
                  </a:lnTo>
                  <a:lnTo>
                    <a:pt x="909697" y="1270150"/>
                  </a:lnTo>
                  <a:lnTo>
                    <a:pt x="915730" y="1277769"/>
                  </a:lnTo>
                  <a:lnTo>
                    <a:pt x="922716" y="1285071"/>
                  </a:lnTo>
                  <a:lnTo>
                    <a:pt x="929702" y="1292055"/>
                  </a:lnTo>
                  <a:lnTo>
                    <a:pt x="937006" y="1298722"/>
                  </a:lnTo>
                  <a:lnTo>
                    <a:pt x="944309" y="1304753"/>
                  </a:lnTo>
                  <a:lnTo>
                    <a:pt x="951930" y="1311103"/>
                  </a:lnTo>
                  <a:lnTo>
                    <a:pt x="959869" y="1316817"/>
                  </a:lnTo>
                  <a:lnTo>
                    <a:pt x="967808" y="1322531"/>
                  </a:lnTo>
                  <a:lnTo>
                    <a:pt x="976064" y="1327610"/>
                  </a:lnTo>
                  <a:lnTo>
                    <a:pt x="984638" y="1332372"/>
                  </a:lnTo>
                  <a:lnTo>
                    <a:pt x="993211" y="1336817"/>
                  </a:lnTo>
                  <a:lnTo>
                    <a:pt x="1002103" y="1340944"/>
                  </a:lnTo>
                  <a:lnTo>
                    <a:pt x="1010994" y="1344753"/>
                  </a:lnTo>
                  <a:lnTo>
                    <a:pt x="1019885" y="1348245"/>
                  </a:lnTo>
                  <a:lnTo>
                    <a:pt x="1029412" y="1351420"/>
                  </a:lnTo>
                  <a:lnTo>
                    <a:pt x="1038621" y="1353642"/>
                  </a:lnTo>
                  <a:lnTo>
                    <a:pt x="1048147" y="1356182"/>
                  </a:lnTo>
                  <a:lnTo>
                    <a:pt x="1057673" y="1357769"/>
                  </a:lnTo>
                  <a:lnTo>
                    <a:pt x="1066882" y="1359356"/>
                  </a:lnTo>
                  <a:lnTo>
                    <a:pt x="1076726" y="1360309"/>
                  </a:lnTo>
                  <a:lnTo>
                    <a:pt x="1086570" y="1360626"/>
                  </a:lnTo>
                  <a:lnTo>
                    <a:pt x="1096414" y="1360626"/>
                  </a:lnTo>
                  <a:lnTo>
                    <a:pt x="1106258" y="1359991"/>
                  </a:lnTo>
                  <a:lnTo>
                    <a:pt x="1116102" y="1359356"/>
                  </a:lnTo>
                  <a:lnTo>
                    <a:pt x="1125946" y="1357452"/>
                  </a:lnTo>
                  <a:lnTo>
                    <a:pt x="1134837" y="1356817"/>
                  </a:lnTo>
                  <a:lnTo>
                    <a:pt x="1144046" y="1355864"/>
                  </a:lnTo>
                  <a:lnTo>
                    <a:pt x="1152938" y="1354594"/>
                  </a:lnTo>
                  <a:lnTo>
                    <a:pt x="1161829" y="1352690"/>
                  </a:lnTo>
                  <a:lnTo>
                    <a:pt x="1170403" y="1350785"/>
                  </a:lnTo>
                  <a:lnTo>
                    <a:pt x="1179611" y="1348245"/>
                  </a:lnTo>
                  <a:lnTo>
                    <a:pt x="1188185" y="1345388"/>
                  </a:lnTo>
                  <a:lnTo>
                    <a:pt x="1196759" y="1342848"/>
                  </a:lnTo>
                  <a:lnTo>
                    <a:pt x="1205015" y="1339356"/>
                  </a:lnTo>
                  <a:lnTo>
                    <a:pt x="1213271" y="1335547"/>
                  </a:lnTo>
                  <a:lnTo>
                    <a:pt x="1221528" y="1331737"/>
                  </a:lnTo>
                  <a:lnTo>
                    <a:pt x="1229784" y="1327293"/>
                  </a:lnTo>
                  <a:lnTo>
                    <a:pt x="1237405" y="1322849"/>
                  </a:lnTo>
                  <a:lnTo>
                    <a:pt x="1245344" y="1317769"/>
                  </a:lnTo>
                  <a:lnTo>
                    <a:pt x="1252965" y="1312690"/>
                  </a:lnTo>
                  <a:lnTo>
                    <a:pt x="1260268" y="1307293"/>
                  </a:lnTo>
                  <a:lnTo>
                    <a:pt x="1267572" y="1301579"/>
                  </a:lnTo>
                  <a:lnTo>
                    <a:pt x="1274558" y="1295865"/>
                  </a:lnTo>
                  <a:lnTo>
                    <a:pt x="1280909" y="1289515"/>
                  </a:lnTo>
                  <a:lnTo>
                    <a:pt x="1287577" y="1283166"/>
                  </a:lnTo>
                  <a:lnTo>
                    <a:pt x="1293611" y="1276500"/>
                  </a:lnTo>
                  <a:lnTo>
                    <a:pt x="1299644" y="1269516"/>
                  </a:lnTo>
                  <a:lnTo>
                    <a:pt x="1305360" y="1262214"/>
                  </a:lnTo>
                  <a:lnTo>
                    <a:pt x="1310758" y="1255230"/>
                  </a:lnTo>
                  <a:lnTo>
                    <a:pt x="1315839" y="1247611"/>
                  </a:lnTo>
                  <a:lnTo>
                    <a:pt x="1320602" y="1239992"/>
                  </a:lnTo>
                  <a:lnTo>
                    <a:pt x="1325048" y="1232056"/>
                  </a:lnTo>
                  <a:lnTo>
                    <a:pt x="1329176" y="1224119"/>
                  </a:lnTo>
                  <a:lnTo>
                    <a:pt x="1332987" y="1215865"/>
                  </a:lnTo>
                  <a:lnTo>
                    <a:pt x="1336480" y="1207611"/>
                  </a:lnTo>
                  <a:lnTo>
                    <a:pt x="1339655" y="1198722"/>
                  </a:lnTo>
                  <a:lnTo>
                    <a:pt x="1342513" y="1189834"/>
                  </a:lnTo>
                  <a:lnTo>
                    <a:pt x="1345053" y="1175865"/>
                  </a:lnTo>
                  <a:lnTo>
                    <a:pt x="1347594" y="1160945"/>
                  </a:lnTo>
                  <a:lnTo>
                    <a:pt x="1349182" y="1146024"/>
                  </a:lnTo>
                  <a:lnTo>
                    <a:pt x="1350769" y="1131104"/>
                  </a:lnTo>
                  <a:lnTo>
                    <a:pt x="1351404" y="1116183"/>
                  </a:lnTo>
                  <a:lnTo>
                    <a:pt x="1351722" y="1101263"/>
                  </a:lnTo>
                  <a:lnTo>
                    <a:pt x="1351087" y="1086025"/>
                  </a:lnTo>
                  <a:lnTo>
                    <a:pt x="1349817" y="1071104"/>
                  </a:lnTo>
                  <a:lnTo>
                    <a:pt x="1348864" y="1063803"/>
                  </a:lnTo>
                  <a:lnTo>
                    <a:pt x="1347594" y="1056184"/>
                  </a:lnTo>
                  <a:lnTo>
                    <a:pt x="1346641" y="1049200"/>
                  </a:lnTo>
                  <a:lnTo>
                    <a:pt x="1344736" y="1041898"/>
                  </a:lnTo>
                  <a:lnTo>
                    <a:pt x="1343148" y="1034596"/>
                  </a:lnTo>
                  <a:lnTo>
                    <a:pt x="1340925" y="1027612"/>
                  </a:lnTo>
                  <a:lnTo>
                    <a:pt x="1339020" y="1020311"/>
                  </a:lnTo>
                  <a:lnTo>
                    <a:pt x="1336162" y="1013644"/>
                  </a:lnTo>
                  <a:lnTo>
                    <a:pt x="1333939" y="1006660"/>
                  </a:lnTo>
                  <a:lnTo>
                    <a:pt x="1330764" y="999994"/>
                  </a:lnTo>
                  <a:lnTo>
                    <a:pt x="1327588" y="993327"/>
                  </a:lnTo>
                  <a:lnTo>
                    <a:pt x="1323778" y="986660"/>
                  </a:lnTo>
                  <a:lnTo>
                    <a:pt x="1320285" y="980311"/>
                  </a:lnTo>
                  <a:lnTo>
                    <a:pt x="1316157" y="974279"/>
                  </a:lnTo>
                  <a:lnTo>
                    <a:pt x="1311711" y="967930"/>
                  </a:lnTo>
                  <a:lnTo>
                    <a:pt x="1307265" y="961899"/>
                  </a:lnTo>
                  <a:lnTo>
                    <a:pt x="1301549" y="954914"/>
                  </a:lnTo>
                  <a:lnTo>
                    <a:pt x="1295834" y="948248"/>
                  </a:lnTo>
                  <a:lnTo>
                    <a:pt x="1289483" y="941581"/>
                  </a:lnTo>
                  <a:lnTo>
                    <a:pt x="1283449" y="935232"/>
                  </a:lnTo>
                  <a:lnTo>
                    <a:pt x="1276781" y="928883"/>
                  </a:lnTo>
                  <a:lnTo>
                    <a:pt x="1270430" y="923169"/>
                  </a:lnTo>
                  <a:lnTo>
                    <a:pt x="1263126" y="917137"/>
                  </a:lnTo>
                  <a:lnTo>
                    <a:pt x="1256140" y="912058"/>
                  </a:lnTo>
                  <a:lnTo>
                    <a:pt x="1248837" y="906661"/>
                  </a:lnTo>
                  <a:lnTo>
                    <a:pt x="1241216" y="901899"/>
                  </a:lnTo>
                  <a:lnTo>
                    <a:pt x="1233594" y="896820"/>
                  </a:lnTo>
                  <a:lnTo>
                    <a:pt x="1225656" y="892375"/>
                  </a:lnTo>
                  <a:lnTo>
                    <a:pt x="1218035" y="887931"/>
                  </a:lnTo>
                  <a:lnTo>
                    <a:pt x="1209778" y="884121"/>
                  </a:lnTo>
                  <a:lnTo>
                    <a:pt x="1201522" y="880312"/>
                  </a:lnTo>
                  <a:lnTo>
                    <a:pt x="1193266" y="876820"/>
                  </a:lnTo>
                  <a:lnTo>
                    <a:pt x="1185010" y="873328"/>
                  </a:lnTo>
                  <a:lnTo>
                    <a:pt x="1176436" y="870788"/>
                  </a:lnTo>
                  <a:lnTo>
                    <a:pt x="1168180" y="867931"/>
                  </a:lnTo>
                  <a:lnTo>
                    <a:pt x="1159606" y="865709"/>
                  </a:lnTo>
                  <a:lnTo>
                    <a:pt x="1150397" y="863804"/>
                  </a:lnTo>
                  <a:lnTo>
                    <a:pt x="1141823" y="862217"/>
                  </a:lnTo>
                  <a:lnTo>
                    <a:pt x="1132932" y="860629"/>
                  </a:lnTo>
                  <a:lnTo>
                    <a:pt x="1124041" y="859677"/>
                  </a:lnTo>
                  <a:lnTo>
                    <a:pt x="1114832" y="859042"/>
                  </a:lnTo>
                  <a:lnTo>
                    <a:pt x="1106258" y="858725"/>
                  </a:lnTo>
                  <a:lnTo>
                    <a:pt x="1097367" y="858407"/>
                  </a:lnTo>
                  <a:close/>
                  <a:moveTo>
                    <a:pt x="2082080" y="856820"/>
                  </a:moveTo>
                  <a:lnTo>
                    <a:pt x="2074141" y="857137"/>
                  </a:lnTo>
                  <a:lnTo>
                    <a:pt x="2066202" y="857455"/>
                  </a:lnTo>
                  <a:lnTo>
                    <a:pt x="2058264" y="858725"/>
                  </a:lnTo>
                  <a:lnTo>
                    <a:pt x="2050007" y="859677"/>
                  </a:lnTo>
                  <a:lnTo>
                    <a:pt x="2042069" y="860947"/>
                  </a:lnTo>
                  <a:lnTo>
                    <a:pt x="2033813" y="863169"/>
                  </a:lnTo>
                  <a:lnTo>
                    <a:pt x="2022698" y="865391"/>
                  </a:lnTo>
                  <a:lnTo>
                    <a:pt x="2011584" y="868566"/>
                  </a:lnTo>
                  <a:lnTo>
                    <a:pt x="2001105" y="872058"/>
                  </a:lnTo>
                  <a:lnTo>
                    <a:pt x="1990309" y="876185"/>
                  </a:lnTo>
                  <a:lnTo>
                    <a:pt x="1979512" y="880629"/>
                  </a:lnTo>
                  <a:lnTo>
                    <a:pt x="1969351" y="886026"/>
                  </a:lnTo>
                  <a:lnTo>
                    <a:pt x="1959189" y="891105"/>
                  </a:lnTo>
                  <a:lnTo>
                    <a:pt x="1949663" y="897137"/>
                  </a:lnTo>
                  <a:lnTo>
                    <a:pt x="1939819" y="903486"/>
                  </a:lnTo>
                  <a:lnTo>
                    <a:pt x="1930610" y="910153"/>
                  </a:lnTo>
                  <a:lnTo>
                    <a:pt x="1921719" y="917137"/>
                  </a:lnTo>
                  <a:lnTo>
                    <a:pt x="1912827" y="924756"/>
                  </a:lnTo>
                  <a:lnTo>
                    <a:pt x="1904571" y="932375"/>
                  </a:lnTo>
                  <a:lnTo>
                    <a:pt x="1896632" y="940629"/>
                  </a:lnTo>
                  <a:lnTo>
                    <a:pt x="1889011" y="949518"/>
                  </a:lnTo>
                  <a:lnTo>
                    <a:pt x="1882025" y="958089"/>
                  </a:lnTo>
                  <a:lnTo>
                    <a:pt x="1875039" y="967295"/>
                  </a:lnTo>
                  <a:lnTo>
                    <a:pt x="1868371" y="976502"/>
                  </a:lnTo>
                  <a:lnTo>
                    <a:pt x="1862655" y="986343"/>
                  </a:lnTo>
                  <a:lnTo>
                    <a:pt x="1856621" y="996184"/>
                  </a:lnTo>
                  <a:lnTo>
                    <a:pt x="1851541" y="1006343"/>
                  </a:lnTo>
                  <a:lnTo>
                    <a:pt x="1847095" y="1016501"/>
                  </a:lnTo>
                  <a:lnTo>
                    <a:pt x="1842967" y="1026977"/>
                  </a:lnTo>
                  <a:lnTo>
                    <a:pt x="1839156" y="1038089"/>
                  </a:lnTo>
                  <a:lnTo>
                    <a:pt x="1835981" y="1048882"/>
                  </a:lnTo>
                  <a:lnTo>
                    <a:pt x="1833123" y="1059676"/>
                  </a:lnTo>
                  <a:lnTo>
                    <a:pt x="1831218" y="1070787"/>
                  </a:lnTo>
                  <a:lnTo>
                    <a:pt x="1829312" y="1082215"/>
                  </a:lnTo>
                  <a:lnTo>
                    <a:pt x="1828677" y="1093644"/>
                  </a:lnTo>
                  <a:lnTo>
                    <a:pt x="1828360" y="1105390"/>
                  </a:lnTo>
                  <a:lnTo>
                    <a:pt x="1828360" y="1116818"/>
                  </a:lnTo>
                  <a:lnTo>
                    <a:pt x="1829312" y="1128564"/>
                  </a:lnTo>
                  <a:lnTo>
                    <a:pt x="1830583" y="1139993"/>
                  </a:lnTo>
                  <a:lnTo>
                    <a:pt x="1831853" y="1151421"/>
                  </a:lnTo>
                  <a:lnTo>
                    <a:pt x="1833758" y="1162850"/>
                  </a:lnTo>
                  <a:lnTo>
                    <a:pt x="1836616" y="1174278"/>
                  </a:lnTo>
                  <a:lnTo>
                    <a:pt x="1840109" y="1185389"/>
                  </a:lnTo>
                  <a:lnTo>
                    <a:pt x="1843920" y="1196500"/>
                  </a:lnTo>
                  <a:lnTo>
                    <a:pt x="1848365" y="1206976"/>
                  </a:lnTo>
                  <a:lnTo>
                    <a:pt x="1853128" y="1217770"/>
                  </a:lnTo>
                  <a:lnTo>
                    <a:pt x="1858527" y="1228246"/>
                  </a:lnTo>
                  <a:lnTo>
                    <a:pt x="1864243" y="1238087"/>
                  </a:lnTo>
                  <a:lnTo>
                    <a:pt x="1870911" y="1248246"/>
                  </a:lnTo>
                  <a:lnTo>
                    <a:pt x="1877262" y="1257770"/>
                  </a:lnTo>
                  <a:lnTo>
                    <a:pt x="1884566" y="1266976"/>
                  </a:lnTo>
                  <a:lnTo>
                    <a:pt x="1892187" y="1275865"/>
                  </a:lnTo>
                  <a:lnTo>
                    <a:pt x="1900125" y="1284436"/>
                  </a:lnTo>
                  <a:lnTo>
                    <a:pt x="1908382" y="1292690"/>
                  </a:lnTo>
                  <a:lnTo>
                    <a:pt x="1916955" y="1300626"/>
                  </a:lnTo>
                  <a:lnTo>
                    <a:pt x="1926164" y="1307928"/>
                  </a:lnTo>
                  <a:lnTo>
                    <a:pt x="1935373" y="1315230"/>
                  </a:lnTo>
                  <a:lnTo>
                    <a:pt x="1944899" y="1321579"/>
                  </a:lnTo>
                  <a:lnTo>
                    <a:pt x="1954743" y="1327610"/>
                  </a:lnTo>
                  <a:lnTo>
                    <a:pt x="1965222" y="1333325"/>
                  </a:lnTo>
                  <a:lnTo>
                    <a:pt x="1975384" y="1338404"/>
                  </a:lnTo>
                  <a:lnTo>
                    <a:pt x="1985863" y="1343166"/>
                  </a:lnTo>
                  <a:lnTo>
                    <a:pt x="1996977" y="1346975"/>
                  </a:lnTo>
                  <a:lnTo>
                    <a:pt x="2007774" y="1350467"/>
                  </a:lnTo>
                  <a:lnTo>
                    <a:pt x="2018888" y="1353325"/>
                  </a:lnTo>
                  <a:lnTo>
                    <a:pt x="2030320" y="1355547"/>
                  </a:lnTo>
                  <a:lnTo>
                    <a:pt x="2041751" y="1357134"/>
                  </a:lnTo>
                  <a:lnTo>
                    <a:pt x="2053501" y="1358404"/>
                  </a:lnTo>
                  <a:lnTo>
                    <a:pt x="2065250" y="1358721"/>
                  </a:lnTo>
                  <a:lnTo>
                    <a:pt x="2076999" y="1358404"/>
                  </a:lnTo>
                  <a:lnTo>
                    <a:pt x="2086208" y="1359039"/>
                  </a:lnTo>
                  <a:lnTo>
                    <a:pt x="2095099" y="1359356"/>
                  </a:lnTo>
                  <a:lnTo>
                    <a:pt x="2104308" y="1359039"/>
                  </a:lnTo>
                  <a:lnTo>
                    <a:pt x="2113199" y="1358404"/>
                  </a:lnTo>
                  <a:lnTo>
                    <a:pt x="2122091" y="1357452"/>
                  </a:lnTo>
                  <a:lnTo>
                    <a:pt x="2130982" y="1356182"/>
                  </a:lnTo>
                  <a:lnTo>
                    <a:pt x="2140191" y="1354594"/>
                  </a:lnTo>
                  <a:lnTo>
                    <a:pt x="2149082" y="1352372"/>
                  </a:lnTo>
                  <a:lnTo>
                    <a:pt x="2157973" y="1349833"/>
                  </a:lnTo>
                  <a:lnTo>
                    <a:pt x="2166547" y="1347293"/>
                  </a:lnTo>
                  <a:lnTo>
                    <a:pt x="2175121" y="1344118"/>
                  </a:lnTo>
                  <a:lnTo>
                    <a:pt x="2184012" y="1340944"/>
                  </a:lnTo>
                  <a:lnTo>
                    <a:pt x="2192269" y="1337134"/>
                  </a:lnTo>
                  <a:lnTo>
                    <a:pt x="2200525" y="1333325"/>
                  </a:lnTo>
                  <a:lnTo>
                    <a:pt x="2208463" y="1328880"/>
                  </a:lnTo>
                  <a:lnTo>
                    <a:pt x="2216720" y="1324436"/>
                  </a:lnTo>
                  <a:lnTo>
                    <a:pt x="2224341" y="1319674"/>
                  </a:lnTo>
                  <a:lnTo>
                    <a:pt x="2231962" y="1314595"/>
                  </a:lnTo>
                  <a:lnTo>
                    <a:pt x="2239583" y="1308880"/>
                  </a:lnTo>
                  <a:lnTo>
                    <a:pt x="2246251" y="1303484"/>
                  </a:lnTo>
                  <a:lnTo>
                    <a:pt x="2253555" y="1297452"/>
                  </a:lnTo>
                  <a:lnTo>
                    <a:pt x="2260224" y="1291420"/>
                  </a:lnTo>
                  <a:lnTo>
                    <a:pt x="2266574" y="1284754"/>
                  </a:lnTo>
                  <a:lnTo>
                    <a:pt x="2272925" y="1278087"/>
                  </a:lnTo>
                  <a:lnTo>
                    <a:pt x="2278959" y="1271420"/>
                  </a:lnTo>
                  <a:lnTo>
                    <a:pt x="2284357" y="1264119"/>
                  </a:lnTo>
                  <a:lnTo>
                    <a:pt x="2289755" y="1256817"/>
                  </a:lnTo>
                  <a:lnTo>
                    <a:pt x="2295154" y="1249198"/>
                  </a:lnTo>
                  <a:lnTo>
                    <a:pt x="2299599" y="1241262"/>
                  </a:lnTo>
                  <a:lnTo>
                    <a:pt x="2304045" y="1233325"/>
                  </a:lnTo>
                  <a:lnTo>
                    <a:pt x="2307856" y="1225389"/>
                  </a:lnTo>
                  <a:lnTo>
                    <a:pt x="2311666" y="1217135"/>
                  </a:lnTo>
                  <a:lnTo>
                    <a:pt x="2316429" y="1208564"/>
                  </a:lnTo>
                  <a:lnTo>
                    <a:pt x="2320557" y="1199992"/>
                  </a:lnTo>
                  <a:lnTo>
                    <a:pt x="2324368" y="1190786"/>
                  </a:lnTo>
                  <a:lnTo>
                    <a:pt x="2327861" y="1181897"/>
                  </a:lnTo>
                  <a:lnTo>
                    <a:pt x="2330719" y="1173008"/>
                  </a:lnTo>
                  <a:lnTo>
                    <a:pt x="2332942" y="1164119"/>
                  </a:lnTo>
                  <a:lnTo>
                    <a:pt x="2334847" y="1154596"/>
                  </a:lnTo>
                  <a:lnTo>
                    <a:pt x="2336117" y="1145707"/>
                  </a:lnTo>
                  <a:lnTo>
                    <a:pt x="2337070" y="1136501"/>
                  </a:lnTo>
                  <a:lnTo>
                    <a:pt x="2337705" y="1126977"/>
                  </a:lnTo>
                  <a:lnTo>
                    <a:pt x="2338023" y="1117771"/>
                  </a:lnTo>
                  <a:lnTo>
                    <a:pt x="2337705" y="1108564"/>
                  </a:lnTo>
                  <a:lnTo>
                    <a:pt x="2337387" y="1099041"/>
                  </a:lnTo>
                  <a:lnTo>
                    <a:pt x="2336435" y="1089834"/>
                  </a:lnTo>
                  <a:lnTo>
                    <a:pt x="2335165" y="1080628"/>
                  </a:lnTo>
                  <a:lnTo>
                    <a:pt x="2333577" y="1071104"/>
                  </a:lnTo>
                  <a:lnTo>
                    <a:pt x="2331672" y="1061898"/>
                  </a:lnTo>
                  <a:lnTo>
                    <a:pt x="2329131" y="1052692"/>
                  </a:lnTo>
                  <a:lnTo>
                    <a:pt x="2326908" y="1043168"/>
                  </a:lnTo>
                  <a:lnTo>
                    <a:pt x="2324050" y="1034279"/>
                  </a:lnTo>
                  <a:lnTo>
                    <a:pt x="2320557" y="1025390"/>
                  </a:lnTo>
                  <a:lnTo>
                    <a:pt x="2317064" y="1016184"/>
                  </a:lnTo>
                  <a:lnTo>
                    <a:pt x="2313571" y="1007295"/>
                  </a:lnTo>
                  <a:lnTo>
                    <a:pt x="2309443" y="998724"/>
                  </a:lnTo>
                  <a:lnTo>
                    <a:pt x="2305315" y="990152"/>
                  </a:lnTo>
                  <a:lnTo>
                    <a:pt x="2301187" y="981581"/>
                  </a:lnTo>
                  <a:lnTo>
                    <a:pt x="2296424" y="973327"/>
                  </a:lnTo>
                  <a:lnTo>
                    <a:pt x="2291661" y="964756"/>
                  </a:lnTo>
                  <a:lnTo>
                    <a:pt x="2286897" y="956819"/>
                  </a:lnTo>
                  <a:lnTo>
                    <a:pt x="2281499" y="948883"/>
                  </a:lnTo>
                  <a:lnTo>
                    <a:pt x="2276418" y="941581"/>
                  </a:lnTo>
                  <a:lnTo>
                    <a:pt x="2271020" y="933962"/>
                  </a:lnTo>
                  <a:lnTo>
                    <a:pt x="2258001" y="924438"/>
                  </a:lnTo>
                  <a:lnTo>
                    <a:pt x="2244981" y="915550"/>
                  </a:lnTo>
                  <a:lnTo>
                    <a:pt x="2231644" y="906978"/>
                  </a:lnTo>
                  <a:lnTo>
                    <a:pt x="2217672" y="898724"/>
                  </a:lnTo>
                  <a:lnTo>
                    <a:pt x="2203700" y="890788"/>
                  </a:lnTo>
                  <a:lnTo>
                    <a:pt x="2189411" y="883486"/>
                  </a:lnTo>
                  <a:lnTo>
                    <a:pt x="2174486" y="877137"/>
                  </a:lnTo>
                  <a:lnTo>
                    <a:pt x="2167182" y="874280"/>
                  </a:lnTo>
                  <a:lnTo>
                    <a:pt x="2159879" y="871423"/>
                  </a:lnTo>
                  <a:lnTo>
                    <a:pt x="2152258" y="868566"/>
                  </a:lnTo>
                  <a:lnTo>
                    <a:pt x="2144636" y="866661"/>
                  </a:lnTo>
                  <a:lnTo>
                    <a:pt x="2137015" y="864121"/>
                  </a:lnTo>
                  <a:lnTo>
                    <a:pt x="2129394" y="862534"/>
                  </a:lnTo>
                  <a:lnTo>
                    <a:pt x="2121456" y="860629"/>
                  </a:lnTo>
                  <a:lnTo>
                    <a:pt x="2113834" y="859677"/>
                  </a:lnTo>
                  <a:lnTo>
                    <a:pt x="2105896" y="858407"/>
                  </a:lnTo>
                  <a:lnTo>
                    <a:pt x="2097957" y="857455"/>
                  </a:lnTo>
                  <a:lnTo>
                    <a:pt x="2090018" y="857137"/>
                  </a:lnTo>
                  <a:lnTo>
                    <a:pt x="2082080" y="856820"/>
                  </a:lnTo>
                  <a:close/>
                  <a:moveTo>
                    <a:pt x="1565748" y="0"/>
                  </a:moveTo>
                  <a:lnTo>
                    <a:pt x="1593693" y="0"/>
                  </a:lnTo>
                  <a:lnTo>
                    <a:pt x="1621637" y="1270"/>
                  </a:lnTo>
                  <a:lnTo>
                    <a:pt x="1649581" y="2540"/>
                  </a:lnTo>
                  <a:lnTo>
                    <a:pt x="1677525" y="4445"/>
                  </a:lnTo>
                  <a:lnTo>
                    <a:pt x="1705152" y="7619"/>
                  </a:lnTo>
                  <a:lnTo>
                    <a:pt x="1733096" y="11111"/>
                  </a:lnTo>
                  <a:lnTo>
                    <a:pt x="1760722" y="15556"/>
                  </a:lnTo>
                  <a:lnTo>
                    <a:pt x="1788031" y="20317"/>
                  </a:lnTo>
                  <a:lnTo>
                    <a:pt x="1815658" y="26032"/>
                  </a:lnTo>
                  <a:lnTo>
                    <a:pt x="1842967" y="32381"/>
                  </a:lnTo>
                  <a:lnTo>
                    <a:pt x="1869958" y="39365"/>
                  </a:lnTo>
                  <a:lnTo>
                    <a:pt x="1896950" y="46984"/>
                  </a:lnTo>
                  <a:lnTo>
                    <a:pt x="1923624" y="55238"/>
                  </a:lnTo>
                  <a:lnTo>
                    <a:pt x="1950298" y="64127"/>
                  </a:lnTo>
                  <a:lnTo>
                    <a:pt x="1976337" y="73650"/>
                  </a:lnTo>
                  <a:lnTo>
                    <a:pt x="2002693" y="83809"/>
                  </a:lnTo>
                  <a:lnTo>
                    <a:pt x="2028732" y="94603"/>
                  </a:lnTo>
                  <a:lnTo>
                    <a:pt x="2054136" y="106031"/>
                  </a:lnTo>
                  <a:lnTo>
                    <a:pt x="2079539" y="118095"/>
                  </a:lnTo>
                  <a:lnTo>
                    <a:pt x="2104626" y="130475"/>
                  </a:lnTo>
                  <a:lnTo>
                    <a:pt x="2129394" y="143491"/>
                  </a:lnTo>
                  <a:lnTo>
                    <a:pt x="2153845" y="157459"/>
                  </a:lnTo>
                  <a:lnTo>
                    <a:pt x="2177661" y="171745"/>
                  </a:lnTo>
                  <a:lnTo>
                    <a:pt x="2201477" y="186666"/>
                  </a:lnTo>
                  <a:lnTo>
                    <a:pt x="2224976" y="201904"/>
                  </a:lnTo>
                  <a:lnTo>
                    <a:pt x="2248157" y="218094"/>
                  </a:lnTo>
                  <a:lnTo>
                    <a:pt x="2270385" y="234602"/>
                  </a:lnTo>
                  <a:lnTo>
                    <a:pt x="2292613" y="251744"/>
                  </a:lnTo>
                  <a:lnTo>
                    <a:pt x="2314207" y="269205"/>
                  </a:lnTo>
                  <a:lnTo>
                    <a:pt x="2325321" y="279046"/>
                  </a:lnTo>
                  <a:lnTo>
                    <a:pt x="2336117" y="288887"/>
                  </a:lnTo>
                  <a:lnTo>
                    <a:pt x="2346596" y="299046"/>
                  </a:lnTo>
                  <a:lnTo>
                    <a:pt x="2357075" y="308887"/>
                  </a:lnTo>
                  <a:lnTo>
                    <a:pt x="2377398" y="329839"/>
                  </a:lnTo>
                  <a:lnTo>
                    <a:pt x="2397086" y="351426"/>
                  </a:lnTo>
                  <a:lnTo>
                    <a:pt x="2416457" y="373014"/>
                  </a:lnTo>
                  <a:lnTo>
                    <a:pt x="2434874" y="395553"/>
                  </a:lnTo>
                  <a:lnTo>
                    <a:pt x="2452657" y="418728"/>
                  </a:lnTo>
                  <a:lnTo>
                    <a:pt x="2470122" y="442219"/>
                  </a:lnTo>
                  <a:lnTo>
                    <a:pt x="2486952" y="466029"/>
                  </a:lnTo>
                  <a:lnTo>
                    <a:pt x="2502829" y="490473"/>
                  </a:lnTo>
                  <a:lnTo>
                    <a:pt x="2518072" y="515235"/>
                  </a:lnTo>
                  <a:lnTo>
                    <a:pt x="2532361" y="540314"/>
                  </a:lnTo>
                  <a:lnTo>
                    <a:pt x="2546333" y="566028"/>
                  </a:lnTo>
                  <a:lnTo>
                    <a:pt x="2559353" y="591742"/>
                  </a:lnTo>
                  <a:lnTo>
                    <a:pt x="2571737" y="618409"/>
                  </a:lnTo>
                  <a:lnTo>
                    <a:pt x="2583486" y="645075"/>
                  </a:lnTo>
                  <a:lnTo>
                    <a:pt x="2594600" y="672059"/>
                  </a:lnTo>
                  <a:lnTo>
                    <a:pt x="2599364" y="685392"/>
                  </a:lnTo>
                  <a:lnTo>
                    <a:pt x="2604762" y="699043"/>
                  </a:lnTo>
                  <a:lnTo>
                    <a:pt x="2609525" y="713011"/>
                  </a:lnTo>
                  <a:lnTo>
                    <a:pt x="2613971" y="726662"/>
                  </a:lnTo>
                  <a:lnTo>
                    <a:pt x="2618099" y="740630"/>
                  </a:lnTo>
                  <a:lnTo>
                    <a:pt x="2622227" y="754281"/>
                  </a:lnTo>
                  <a:lnTo>
                    <a:pt x="2626355" y="768566"/>
                  </a:lnTo>
                  <a:lnTo>
                    <a:pt x="2630166" y="782217"/>
                  </a:lnTo>
                  <a:lnTo>
                    <a:pt x="2633659" y="796503"/>
                  </a:lnTo>
                  <a:lnTo>
                    <a:pt x="2636834" y="810788"/>
                  </a:lnTo>
                  <a:lnTo>
                    <a:pt x="2639692" y="824757"/>
                  </a:lnTo>
                  <a:lnTo>
                    <a:pt x="2642867" y="839360"/>
                  </a:lnTo>
                  <a:lnTo>
                    <a:pt x="2645725" y="853328"/>
                  </a:lnTo>
                  <a:lnTo>
                    <a:pt x="2648266" y="867613"/>
                  </a:lnTo>
                  <a:lnTo>
                    <a:pt x="2650171" y="882217"/>
                  </a:lnTo>
                  <a:lnTo>
                    <a:pt x="2652394" y="896502"/>
                  </a:lnTo>
                  <a:lnTo>
                    <a:pt x="2653982" y="911105"/>
                  </a:lnTo>
                  <a:lnTo>
                    <a:pt x="2655569" y="925073"/>
                  </a:lnTo>
                  <a:lnTo>
                    <a:pt x="2657157" y="939676"/>
                  </a:lnTo>
                  <a:lnTo>
                    <a:pt x="2658110" y="954280"/>
                  </a:lnTo>
                  <a:lnTo>
                    <a:pt x="2659062" y="968883"/>
                  </a:lnTo>
                  <a:lnTo>
                    <a:pt x="2660015" y="983486"/>
                  </a:lnTo>
                  <a:lnTo>
                    <a:pt x="2660333" y="998089"/>
                  </a:lnTo>
                  <a:lnTo>
                    <a:pt x="2660650" y="1012374"/>
                  </a:lnTo>
                  <a:lnTo>
                    <a:pt x="2660650" y="1026977"/>
                  </a:lnTo>
                  <a:lnTo>
                    <a:pt x="2660333" y="1041898"/>
                  </a:lnTo>
                  <a:lnTo>
                    <a:pt x="2660015" y="1056184"/>
                  </a:lnTo>
                  <a:lnTo>
                    <a:pt x="2659062" y="1070787"/>
                  </a:lnTo>
                  <a:lnTo>
                    <a:pt x="2658110" y="1085707"/>
                  </a:lnTo>
                  <a:lnTo>
                    <a:pt x="2656840" y="1100310"/>
                  </a:lnTo>
                  <a:lnTo>
                    <a:pt x="2656204" y="1116183"/>
                  </a:lnTo>
                  <a:lnTo>
                    <a:pt x="2654934" y="1131421"/>
                  </a:lnTo>
                  <a:lnTo>
                    <a:pt x="2653664" y="1146977"/>
                  </a:lnTo>
                  <a:lnTo>
                    <a:pt x="2652076" y="1162850"/>
                  </a:lnTo>
                  <a:lnTo>
                    <a:pt x="2649854" y="1178405"/>
                  </a:lnTo>
                  <a:lnTo>
                    <a:pt x="2647313" y="1193961"/>
                  </a:lnTo>
                  <a:lnTo>
                    <a:pt x="2645090" y="1209199"/>
                  </a:lnTo>
                  <a:lnTo>
                    <a:pt x="2642232" y="1224754"/>
                  </a:lnTo>
                  <a:lnTo>
                    <a:pt x="2639057" y="1240309"/>
                  </a:lnTo>
                  <a:lnTo>
                    <a:pt x="2636199" y="1255547"/>
                  </a:lnTo>
                  <a:lnTo>
                    <a:pt x="2632388" y="1270468"/>
                  </a:lnTo>
                  <a:lnTo>
                    <a:pt x="2628578" y="1285706"/>
                  </a:lnTo>
                  <a:lnTo>
                    <a:pt x="2624450" y="1300944"/>
                  </a:lnTo>
                  <a:lnTo>
                    <a:pt x="2619687" y="1315864"/>
                  </a:lnTo>
                  <a:lnTo>
                    <a:pt x="2615241" y="1330785"/>
                  </a:lnTo>
                  <a:lnTo>
                    <a:pt x="2610478" y="1345388"/>
                  </a:lnTo>
                  <a:lnTo>
                    <a:pt x="2605397" y="1360309"/>
                  </a:lnTo>
                  <a:lnTo>
                    <a:pt x="2599999" y="1375229"/>
                  </a:lnTo>
                  <a:lnTo>
                    <a:pt x="2594283" y="1389515"/>
                  </a:lnTo>
                  <a:lnTo>
                    <a:pt x="2588885" y="1404118"/>
                  </a:lnTo>
                  <a:lnTo>
                    <a:pt x="2582534" y="1418721"/>
                  </a:lnTo>
                  <a:lnTo>
                    <a:pt x="2576183" y="1433007"/>
                  </a:lnTo>
                  <a:lnTo>
                    <a:pt x="2569832" y="1447292"/>
                  </a:lnTo>
                  <a:lnTo>
                    <a:pt x="2562846" y="1461578"/>
                  </a:lnTo>
                  <a:lnTo>
                    <a:pt x="2555860" y="1475546"/>
                  </a:lnTo>
                  <a:lnTo>
                    <a:pt x="2548874" y="1489514"/>
                  </a:lnTo>
                  <a:lnTo>
                    <a:pt x="2541570" y="1503165"/>
                  </a:lnTo>
                  <a:lnTo>
                    <a:pt x="2533949" y="1517133"/>
                  </a:lnTo>
                  <a:lnTo>
                    <a:pt x="2526010" y="1530466"/>
                  </a:lnTo>
                  <a:lnTo>
                    <a:pt x="2518072" y="1543799"/>
                  </a:lnTo>
                  <a:lnTo>
                    <a:pt x="2509815" y="1557450"/>
                  </a:lnTo>
                  <a:lnTo>
                    <a:pt x="2501242" y="1570466"/>
                  </a:lnTo>
                  <a:lnTo>
                    <a:pt x="2492350" y="1583482"/>
                  </a:lnTo>
                  <a:lnTo>
                    <a:pt x="2483459" y="1596815"/>
                  </a:lnTo>
                  <a:lnTo>
                    <a:pt x="2474568" y="1609513"/>
                  </a:lnTo>
                  <a:lnTo>
                    <a:pt x="2465041" y="1622212"/>
                  </a:lnTo>
                  <a:lnTo>
                    <a:pt x="2455832" y="1634910"/>
                  </a:lnTo>
                  <a:lnTo>
                    <a:pt x="2446306" y="1647291"/>
                  </a:lnTo>
                  <a:lnTo>
                    <a:pt x="2436462" y="1659354"/>
                  </a:lnTo>
                  <a:lnTo>
                    <a:pt x="2426618" y="1671735"/>
                  </a:lnTo>
                  <a:lnTo>
                    <a:pt x="2416139" y="1683799"/>
                  </a:lnTo>
                  <a:lnTo>
                    <a:pt x="2405978" y="1695545"/>
                  </a:lnTo>
                  <a:lnTo>
                    <a:pt x="2395499" y="1706973"/>
                  </a:lnTo>
                  <a:lnTo>
                    <a:pt x="2384702" y="1718719"/>
                  </a:lnTo>
                  <a:lnTo>
                    <a:pt x="2373588" y="1730147"/>
                  </a:lnTo>
                  <a:lnTo>
                    <a:pt x="2362791" y="1741258"/>
                  </a:lnTo>
                  <a:lnTo>
                    <a:pt x="2351677" y="1752370"/>
                  </a:lnTo>
                  <a:lnTo>
                    <a:pt x="2340245" y="1763163"/>
                  </a:lnTo>
                  <a:lnTo>
                    <a:pt x="2328814" y="1773639"/>
                  </a:lnTo>
                  <a:lnTo>
                    <a:pt x="2317064" y="1784433"/>
                  </a:lnTo>
                  <a:lnTo>
                    <a:pt x="2305315" y="1794909"/>
                  </a:lnTo>
                  <a:lnTo>
                    <a:pt x="2293248" y="1804750"/>
                  </a:lnTo>
                  <a:lnTo>
                    <a:pt x="2281182" y="1814909"/>
                  </a:lnTo>
                  <a:lnTo>
                    <a:pt x="2268797" y="1824433"/>
                  </a:lnTo>
                  <a:lnTo>
                    <a:pt x="2256731" y="1833956"/>
                  </a:lnTo>
                  <a:lnTo>
                    <a:pt x="2244029" y="1843480"/>
                  </a:lnTo>
                  <a:lnTo>
                    <a:pt x="2231644" y="1852686"/>
                  </a:lnTo>
                  <a:lnTo>
                    <a:pt x="2218625" y="1861575"/>
                  </a:lnTo>
                  <a:lnTo>
                    <a:pt x="2205605" y="1870781"/>
                  </a:lnTo>
                  <a:lnTo>
                    <a:pt x="2192586" y="1879353"/>
                  </a:lnTo>
                  <a:lnTo>
                    <a:pt x="2179567" y="1887607"/>
                  </a:lnTo>
                  <a:lnTo>
                    <a:pt x="2166230" y="1895861"/>
                  </a:lnTo>
                  <a:lnTo>
                    <a:pt x="2152893" y="1903797"/>
                  </a:lnTo>
                  <a:lnTo>
                    <a:pt x="2139238" y="1911416"/>
                  </a:lnTo>
                  <a:lnTo>
                    <a:pt x="2138286" y="1959035"/>
                  </a:lnTo>
                  <a:lnTo>
                    <a:pt x="2137968" y="2006971"/>
                  </a:lnTo>
                  <a:lnTo>
                    <a:pt x="2137968" y="2054590"/>
                  </a:lnTo>
                  <a:lnTo>
                    <a:pt x="2138286" y="2102208"/>
                  </a:lnTo>
                  <a:lnTo>
                    <a:pt x="2138603" y="2197763"/>
                  </a:lnTo>
                  <a:lnTo>
                    <a:pt x="2138286" y="2245382"/>
                  </a:lnTo>
                  <a:lnTo>
                    <a:pt x="2137968" y="2293001"/>
                  </a:lnTo>
                  <a:lnTo>
                    <a:pt x="2137015" y="2299350"/>
                  </a:lnTo>
                  <a:lnTo>
                    <a:pt x="2136063" y="2305382"/>
                  </a:lnTo>
                  <a:lnTo>
                    <a:pt x="2134157" y="2311731"/>
                  </a:lnTo>
                  <a:lnTo>
                    <a:pt x="2132570" y="2317445"/>
                  </a:lnTo>
                  <a:lnTo>
                    <a:pt x="2130347" y="2323477"/>
                  </a:lnTo>
                  <a:lnTo>
                    <a:pt x="2128124" y="2328874"/>
                  </a:lnTo>
                  <a:lnTo>
                    <a:pt x="2125584" y="2334905"/>
                  </a:lnTo>
                  <a:lnTo>
                    <a:pt x="2122726" y="2339985"/>
                  </a:lnTo>
                  <a:lnTo>
                    <a:pt x="2119550" y="2345381"/>
                  </a:lnTo>
                  <a:lnTo>
                    <a:pt x="2116375" y="2350778"/>
                  </a:lnTo>
                  <a:lnTo>
                    <a:pt x="2112882" y="2355540"/>
                  </a:lnTo>
                  <a:lnTo>
                    <a:pt x="2109071" y="2360302"/>
                  </a:lnTo>
                  <a:lnTo>
                    <a:pt x="2104943" y="2365064"/>
                  </a:lnTo>
                  <a:lnTo>
                    <a:pt x="2100815" y="2369508"/>
                  </a:lnTo>
                  <a:lnTo>
                    <a:pt x="2096687" y="2373635"/>
                  </a:lnTo>
                  <a:lnTo>
                    <a:pt x="2091606" y="2378080"/>
                  </a:lnTo>
                  <a:lnTo>
                    <a:pt x="2087160" y="2381572"/>
                  </a:lnTo>
                  <a:lnTo>
                    <a:pt x="2082080" y="2385381"/>
                  </a:lnTo>
                  <a:lnTo>
                    <a:pt x="2077317" y="2388556"/>
                  </a:lnTo>
                  <a:lnTo>
                    <a:pt x="2071918" y="2391730"/>
                  </a:lnTo>
                  <a:lnTo>
                    <a:pt x="2066520" y="2394905"/>
                  </a:lnTo>
                  <a:lnTo>
                    <a:pt x="2061122" y="2397127"/>
                  </a:lnTo>
                  <a:lnTo>
                    <a:pt x="2055406" y="2399667"/>
                  </a:lnTo>
                  <a:lnTo>
                    <a:pt x="2049690" y="2401889"/>
                  </a:lnTo>
                  <a:lnTo>
                    <a:pt x="2043657" y="2403794"/>
                  </a:lnTo>
                  <a:lnTo>
                    <a:pt x="2037941" y="2405064"/>
                  </a:lnTo>
                  <a:lnTo>
                    <a:pt x="2031590" y="2406651"/>
                  </a:lnTo>
                  <a:lnTo>
                    <a:pt x="2025556" y="2407286"/>
                  </a:lnTo>
                  <a:lnTo>
                    <a:pt x="2019205" y="2407921"/>
                  </a:lnTo>
                  <a:lnTo>
                    <a:pt x="2013172" y="2407921"/>
                  </a:lnTo>
                  <a:lnTo>
                    <a:pt x="2006821" y="2407921"/>
                  </a:lnTo>
                  <a:lnTo>
                    <a:pt x="2000153" y="2407603"/>
                  </a:lnTo>
                  <a:lnTo>
                    <a:pt x="1787396" y="2407921"/>
                  </a:lnTo>
                  <a:lnTo>
                    <a:pt x="1574640" y="2407921"/>
                  </a:lnTo>
                  <a:lnTo>
                    <a:pt x="1361883" y="2407921"/>
                  </a:lnTo>
                  <a:lnTo>
                    <a:pt x="1148809" y="2408238"/>
                  </a:lnTo>
                  <a:lnTo>
                    <a:pt x="1143729" y="2407921"/>
                  </a:lnTo>
                  <a:lnTo>
                    <a:pt x="1138013" y="2407286"/>
                  </a:lnTo>
                  <a:lnTo>
                    <a:pt x="1132615" y="2406333"/>
                  </a:lnTo>
                  <a:lnTo>
                    <a:pt x="1127534" y="2405064"/>
                  </a:lnTo>
                  <a:lnTo>
                    <a:pt x="1122135" y="2404111"/>
                  </a:lnTo>
                  <a:lnTo>
                    <a:pt x="1117372" y="2402524"/>
                  </a:lnTo>
                  <a:lnTo>
                    <a:pt x="1112292" y="2400619"/>
                  </a:lnTo>
                  <a:lnTo>
                    <a:pt x="1107211" y="2399032"/>
                  </a:lnTo>
                  <a:lnTo>
                    <a:pt x="1102448" y="2396810"/>
                  </a:lnTo>
                  <a:lnTo>
                    <a:pt x="1097684" y="2394587"/>
                  </a:lnTo>
                  <a:lnTo>
                    <a:pt x="1093239" y="2392048"/>
                  </a:lnTo>
                  <a:lnTo>
                    <a:pt x="1088793" y="2389191"/>
                  </a:lnTo>
                  <a:lnTo>
                    <a:pt x="1084347" y="2386651"/>
                  </a:lnTo>
                  <a:lnTo>
                    <a:pt x="1080219" y="2383794"/>
                  </a:lnTo>
                  <a:lnTo>
                    <a:pt x="1076091" y="2380302"/>
                  </a:lnTo>
                  <a:lnTo>
                    <a:pt x="1071963" y="2377127"/>
                  </a:lnTo>
                  <a:lnTo>
                    <a:pt x="1068152" y="2373635"/>
                  </a:lnTo>
                  <a:lnTo>
                    <a:pt x="1064342" y="2370143"/>
                  </a:lnTo>
                  <a:lnTo>
                    <a:pt x="1060849" y="2366334"/>
                  </a:lnTo>
                  <a:lnTo>
                    <a:pt x="1057356" y="2362524"/>
                  </a:lnTo>
                  <a:lnTo>
                    <a:pt x="1053863" y="2358397"/>
                  </a:lnTo>
                  <a:lnTo>
                    <a:pt x="1050687" y="2354270"/>
                  </a:lnTo>
                  <a:lnTo>
                    <a:pt x="1047512" y="2349508"/>
                  </a:lnTo>
                  <a:lnTo>
                    <a:pt x="1044972" y="2345064"/>
                  </a:lnTo>
                  <a:lnTo>
                    <a:pt x="1042431" y="2340620"/>
                  </a:lnTo>
                  <a:lnTo>
                    <a:pt x="1040208" y="2335858"/>
                  </a:lnTo>
                  <a:lnTo>
                    <a:pt x="1037668" y="2331096"/>
                  </a:lnTo>
                  <a:lnTo>
                    <a:pt x="1035445" y="2326016"/>
                  </a:lnTo>
                  <a:lnTo>
                    <a:pt x="1033857" y="2321255"/>
                  </a:lnTo>
                  <a:lnTo>
                    <a:pt x="1032270" y="2316175"/>
                  </a:lnTo>
                  <a:lnTo>
                    <a:pt x="1030364" y="2311096"/>
                  </a:lnTo>
                  <a:lnTo>
                    <a:pt x="1029412" y="2305382"/>
                  </a:lnTo>
                  <a:lnTo>
                    <a:pt x="1027824" y="2280937"/>
                  </a:lnTo>
                  <a:lnTo>
                    <a:pt x="1026871" y="2256176"/>
                  </a:lnTo>
                  <a:lnTo>
                    <a:pt x="1026236" y="2231731"/>
                  </a:lnTo>
                  <a:lnTo>
                    <a:pt x="1025919" y="2206970"/>
                  </a:lnTo>
                  <a:lnTo>
                    <a:pt x="1025919" y="2157764"/>
                  </a:lnTo>
                  <a:lnTo>
                    <a:pt x="1026236" y="2108558"/>
                  </a:lnTo>
                  <a:lnTo>
                    <a:pt x="1026554" y="2059034"/>
                  </a:lnTo>
                  <a:lnTo>
                    <a:pt x="1026871" y="2009828"/>
                  </a:lnTo>
                  <a:lnTo>
                    <a:pt x="1026554" y="1960305"/>
                  </a:lnTo>
                  <a:lnTo>
                    <a:pt x="1026236" y="1935543"/>
                  </a:lnTo>
                  <a:lnTo>
                    <a:pt x="1025601" y="1911099"/>
                  </a:lnTo>
                  <a:lnTo>
                    <a:pt x="1004008" y="1899035"/>
                  </a:lnTo>
                  <a:lnTo>
                    <a:pt x="983050" y="1886654"/>
                  </a:lnTo>
                  <a:lnTo>
                    <a:pt x="962727" y="1873321"/>
                  </a:lnTo>
                  <a:lnTo>
                    <a:pt x="942721" y="1859670"/>
                  </a:lnTo>
                  <a:lnTo>
                    <a:pt x="923034" y="1845385"/>
                  </a:lnTo>
                  <a:lnTo>
                    <a:pt x="903663" y="1830782"/>
                  </a:lnTo>
                  <a:lnTo>
                    <a:pt x="884610" y="1815544"/>
                  </a:lnTo>
                  <a:lnTo>
                    <a:pt x="866510" y="1799671"/>
                  </a:lnTo>
                  <a:lnTo>
                    <a:pt x="848410" y="1783480"/>
                  </a:lnTo>
                  <a:lnTo>
                    <a:pt x="830945" y="1766338"/>
                  </a:lnTo>
                  <a:lnTo>
                    <a:pt x="813797" y="1749512"/>
                  </a:lnTo>
                  <a:lnTo>
                    <a:pt x="796967" y="1732052"/>
                  </a:lnTo>
                  <a:lnTo>
                    <a:pt x="780455" y="1713640"/>
                  </a:lnTo>
                  <a:lnTo>
                    <a:pt x="764578" y="1695545"/>
                  </a:lnTo>
                  <a:lnTo>
                    <a:pt x="749018" y="1676814"/>
                  </a:lnTo>
                  <a:lnTo>
                    <a:pt x="734411" y="1657450"/>
                  </a:lnTo>
                  <a:lnTo>
                    <a:pt x="719486" y="1638085"/>
                  </a:lnTo>
                  <a:lnTo>
                    <a:pt x="705196" y="1618085"/>
                  </a:lnTo>
                  <a:lnTo>
                    <a:pt x="691542" y="1598085"/>
                  </a:lnTo>
                  <a:lnTo>
                    <a:pt x="677887" y="1577768"/>
                  </a:lnTo>
                  <a:lnTo>
                    <a:pt x="664868" y="1557133"/>
                  </a:lnTo>
                  <a:lnTo>
                    <a:pt x="652484" y="1535863"/>
                  </a:lnTo>
                  <a:lnTo>
                    <a:pt x="640099" y="1514911"/>
                  </a:lnTo>
                  <a:lnTo>
                    <a:pt x="628350" y="1493324"/>
                  </a:lnTo>
                  <a:lnTo>
                    <a:pt x="616918" y="1471736"/>
                  </a:lnTo>
                  <a:lnTo>
                    <a:pt x="605804" y="1449832"/>
                  </a:lnTo>
                  <a:lnTo>
                    <a:pt x="595008" y="1427927"/>
                  </a:lnTo>
                  <a:lnTo>
                    <a:pt x="585164" y="1405388"/>
                  </a:lnTo>
                  <a:lnTo>
                    <a:pt x="575637" y="1383483"/>
                  </a:lnTo>
                  <a:lnTo>
                    <a:pt x="565793" y="1360944"/>
                  </a:lnTo>
                  <a:lnTo>
                    <a:pt x="556902" y="1338404"/>
                  </a:lnTo>
                  <a:lnTo>
                    <a:pt x="548646" y="1315864"/>
                  </a:lnTo>
                  <a:lnTo>
                    <a:pt x="544518" y="1298722"/>
                  </a:lnTo>
                  <a:lnTo>
                    <a:pt x="540707" y="1281262"/>
                  </a:lnTo>
                  <a:lnTo>
                    <a:pt x="536897" y="1263801"/>
                  </a:lnTo>
                  <a:lnTo>
                    <a:pt x="533721" y="1246341"/>
                  </a:lnTo>
                  <a:lnTo>
                    <a:pt x="530228" y="1228881"/>
                  </a:lnTo>
                  <a:lnTo>
                    <a:pt x="527370" y="1211738"/>
                  </a:lnTo>
                  <a:lnTo>
                    <a:pt x="524830" y="1193961"/>
                  </a:lnTo>
                  <a:lnTo>
                    <a:pt x="522289" y="1176500"/>
                  </a:lnTo>
                  <a:lnTo>
                    <a:pt x="520067" y="1158723"/>
                  </a:lnTo>
                  <a:lnTo>
                    <a:pt x="518161" y="1141262"/>
                  </a:lnTo>
                  <a:lnTo>
                    <a:pt x="516574" y="1123485"/>
                  </a:lnTo>
                  <a:lnTo>
                    <a:pt x="514668" y="1105707"/>
                  </a:lnTo>
                  <a:lnTo>
                    <a:pt x="513716" y="1087929"/>
                  </a:lnTo>
                  <a:lnTo>
                    <a:pt x="512763" y="1070469"/>
                  </a:lnTo>
                  <a:lnTo>
                    <a:pt x="512128" y="1053009"/>
                  </a:lnTo>
                  <a:lnTo>
                    <a:pt x="511493" y="1034914"/>
                  </a:lnTo>
                  <a:lnTo>
                    <a:pt x="511175" y="1017454"/>
                  </a:lnTo>
                  <a:lnTo>
                    <a:pt x="511493" y="999676"/>
                  </a:lnTo>
                  <a:lnTo>
                    <a:pt x="512128" y="981898"/>
                  </a:lnTo>
                  <a:lnTo>
                    <a:pt x="512763" y="964121"/>
                  </a:lnTo>
                  <a:lnTo>
                    <a:pt x="513716" y="946661"/>
                  </a:lnTo>
                  <a:lnTo>
                    <a:pt x="514986" y="928883"/>
                  </a:lnTo>
                  <a:lnTo>
                    <a:pt x="516891" y="911423"/>
                  </a:lnTo>
                  <a:lnTo>
                    <a:pt x="518479" y="893962"/>
                  </a:lnTo>
                  <a:lnTo>
                    <a:pt x="521019" y="876185"/>
                  </a:lnTo>
                  <a:lnTo>
                    <a:pt x="523560" y="858725"/>
                  </a:lnTo>
                  <a:lnTo>
                    <a:pt x="526418" y="841264"/>
                  </a:lnTo>
                  <a:lnTo>
                    <a:pt x="529911" y="823804"/>
                  </a:lnTo>
                  <a:lnTo>
                    <a:pt x="533404" y="806661"/>
                  </a:lnTo>
                  <a:lnTo>
                    <a:pt x="537532" y="789201"/>
                  </a:lnTo>
                  <a:lnTo>
                    <a:pt x="541660" y="772059"/>
                  </a:lnTo>
                  <a:lnTo>
                    <a:pt x="546423" y="754598"/>
                  </a:lnTo>
                  <a:lnTo>
                    <a:pt x="550551" y="740313"/>
                  </a:lnTo>
                  <a:lnTo>
                    <a:pt x="555314" y="725710"/>
                  </a:lnTo>
                  <a:lnTo>
                    <a:pt x="560077" y="711424"/>
                  </a:lnTo>
                  <a:lnTo>
                    <a:pt x="565158" y="697138"/>
                  </a:lnTo>
                  <a:lnTo>
                    <a:pt x="570239" y="682853"/>
                  </a:lnTo>
                  <a:lnTo>
                    <a:pt x="575955" y="668885"/>
                  </a:lnTo>
                  <a:lnTo>
                    <a:pt x="581353" y="654599"/>
                  </a:lnTo>
                  <a:lnTo>
                    <a:pt x="587069" y="640948"/>
                  </a:lnTo>
                  <a:lnTo>
                    <a:pt x="593420" y="626663"/>
                  </a:lnTo>
                  <a:lnTo>
                    <a:pt x="599771" y="613329"/>
                  </a:lnTo>
                  <a:lnTo>
                    <a:pt x="606122" y="599361"/>
                  </a:lnTo>
                  <a:lnTo>
                    <a:pt x="612790" y="586028"/>
                  </a:lnTo>
                  <a:lnTo>
                    <a:pt x="619776" y="572695"/>
                  </a:lnTo>
                  <a:lnTo>
                    <a:pt x="626762" y="559044"/>
                  </a:lnTo>
                  <a:lnTo>
                    <a:pt x="634066" y="545711"/>
                  </a:lnTo>
                  <a:lnTo>
                    <a:pt x="641369" y="532378"/>
                  </a:lnTo>
                  <a:lnTo>
                    <a:pt x="648991" y="519362"/>
                  </a:lnTo>
                  <a:lnTo>
                    <a:pt x="656929" y="506663"/>
                  </a:lnTo>
                  <a:lnTo>
                    <a:pt x="665185" y="493965"/>
                  </a:lnTo>
                  <a:lnTo>
                    <a:pt x="673124" y="481267"/>
                  </a:lnTo>
                  <a:lnTo>
                    <a:pt x="681698" y="468568"/>
                  </a:lnTo>
                  <a:lnTo>
                    <a:pt x="690272" y="456188"/>
                  </a:lnTo>
                  <a:lnTo>
                    <a:pt x="699163" y="443807"/>
                  </a:lnTo>
                  <a:lnTo>
                    <a:pt x="708054" y="431426"/>
                  </a:lnTo>
                  <a:lnTo>
                    <a:pt x="716946" y="419680"/>
                  </a:lnTo>
                  <a:lnTo>
                    <a:pt x="726472" y="407616"/>
                  </a:lnTo>
                  <a:lnTo>
                    <a:pt x="735998" y="395871"/>
                  </a:lnTo>
                  <a:lnTo>
                    <a:pt x="745525" y="384125"/>
                  </a:lnTo>
                  <a:lnTo>
                    <a:pt x="755369" y="372696"/>
                  </a:lnTo>
                  <a:lnTo>
                    <a:pt x="765213" y="361268"/>
                  </a:lnTo>
                  <a:lnTo>
                    <a:pt x="775374" y="349839"/>
                  </a:lnTo>
                  <a:lnTo>
                    <a:pt x="785536" y="339046"/>
                  </a:lnTo>
                  <a:lnTo>
                    <a:pt x="796015" y="327934"/>
                  </a:lnTo>
                  <a:lnTo>
                    <a:pt x="806811" y="317141"/>
                  </a:lnTo>
                  <a:lnTo>
                    <a:pt x="817290" y="306665"/>
                  </a:lnTo>
                  <a:lnTo>
                    <a:pt x="828405" y="296189"/>
                  </a:lnTo>
                  <a:lnTo>
                    <a:pt x="839519" y="285713"/>
                  </a:lnTo>
                  <a:lnTo>
                    <a:pt x="850633" y="275554"/>
                  </a:lnTo>
                  <a:lnTo>
                    <a:pt x="862065" y="265395"/>
                  </a:lnTo>
                  <a:lnTo>
                    <a:pt x="873496" y="255871"/>
                  </a:lnTo>
                  <a:lnTo>
                    <a:pt x="884928" y="246030"/>
                  </a:lnTo>
                  <a:lnTo>
                    <a:pt x="896677" y="236507"/>
                  </a:lnTo>
                  <a:lnTo>
                    <a:pt x="908744" y="227300"/>
                  </a:lnTo>
                  <a:lnTo>
                    <a:pt x="921128" y="218094"/>
                  </a:lnTo>
                  <a:lnTo>
                    <a:pt x="933195" y="209205"/>
                  </a:lnTo>
                  <a:lnTo>
                    <a:pt x="945579" y="200634"/>
                  </a:lnTo>
                  <a:lnTo>
                    <a:pt x="957964" y="192062"/>
                  </a:lnTo>
                  <a:lnTo>
                    <a:pt x="970348" y="183174"/>
                  </a:lnTo>
                  <a:lnTo>
                    <a:pt x="983050" y="175237"/>
                  </a:lnTo>
                  <a:lnTo>
                    <a:pt x="995752" y="166983"/>
                  </a:lnTo>
                  <a:lnTo>
                    <a:pt x="1009089" y="159364"/>
                  </a:lnTo>
                  <a:lnTo>
                    <a:pt x="1021791" y="151428"/>
                  </a:lnTo>
                  <a:lnTo>
                    <a:pt x="1034810" y="144444"/>
                  </a:lnTo>
                  <a:lnTo>
                    <a:pt x="1048465" y="137142"/>
                  </a:lnTo>
                  <a:lnTo>
                    <a:pt x="1061802" y="130158"/>
                  </a:lnTo>
                  <a:lnTo>
                    <a:pt x="1075139" y="123174"/>
                  </a:lnTo>
                  <a:lnTo>
                    <a:pt x="1088793" y="116825"/>
                  </a:lnTo>
                  <a:lnTo>
                    <a:pt x="1102448" y="110158"/>
                  </a:lnTo>
                  <a:lnTo>
                    <a:pt x="1116420" y="103809"/>
                  </a:lnTo>
                  <a:lnTo>
                    <a:pt x="1130392" y="98095"/>
                  </a:lnTo>
                  <a:lnTo>
                    <a:pt x="1144364" y="92380"/>
                  </a:lnTo>
                  <a:lnTo>
                    <a:pt x="1158336" y="86666"/>
                  </a:lnTo>
                  <a:lnTo>
                    <a:pt x="1172625" y="81587"/>
                  </a:lnTo>
                  <a:lnTo>
                    <a:pt x="1187233" y="76508"/>
                  </a:lnTo>
                  <a:lnTo>
                    <a:pt x="1195806" y="72063"/>
                  </a:lnTo>
                  <a:lnTo>
                    <a:pt x="1204380" y="68571"/>
                  </a:lnTo>
                  <a:lnTo>
                    <a:pt x="1222163" y="61587"/>
                  </a:lnTo>
                  <a:lnTo>
                    <a:pt x="1240263" y="54920"/>
                  </a:lnTo>
                  <a:lnTo>
                    <a:pt x="1258046" y="49524"/>
                  </a:lnTo>
                  <a:lnTo>
                    <a:pt x="1276463" y="44127"/>
                  </a:lnTo>
                  <a:lnTo>
                    <a:pt x="1294881" y="39682"/>
                  </a:lnTo>
                  <a:lnTo>
                    <a:pt x="1313299" y="35555"/>
                  </a:lnTo>
                  <a:lnTo>
                    <a:pt x="1332034" y="31746"/>
                  </a:lnTo>
                  <a:lnTo>
                    <a:pt x="1350769" y="27936"/>
                  </a:lnTo>
                  <a:lnTo>
                    <a:pt x="1369187" y="25079"/>
                  </a:lnTo>
                  <a:lnTo>
                    <a:pt x="1406975" y="18413"/>
                  </a:lnTo>
                  <a:lnTo>
                    <a:pt x="1444446" y="11746"/>
                  </a:lnTo>
                  <a:lnTo>
                    <a:pt x="1463181" y="7937"/>
                  </a:lnTo>
                  <a:lnTo>
                    <a:pt x="1481916" y="4127"/>
                  </a:lnTo>
                  <a:lnTo>
                    <a:pt x="1509860" y="2222"/>
                  </a:lnTo>
                  <a:lnTo>
                    <a:pt x="1537804" y="635"/>
                  </a:lnTo>
                  <a:lnTo>
                    <a:pt x="1565748" y="0"/>
                  </a:ln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34" name="KSO_Shape"/>
            <p:cNvSpPr/>
            <p:nvPr/>
          </p:nvSpPr>
          <p:spPr bwMode="auto">
            <a:xfrm>
              <a:off x="6594404" y="2331052"/>
              <a:ext cx="433853" cy="360989"/>
            </a:xfrm>
            <a:custGeom>
              <a:avLst/>
              <a:gdLst>
                <a:gd name="T0" fmla="*/ 1910698 w 4241801"/>
                <a:gd name="T1" fmla="*/ 1585677 h 1760537"/>
                <a:gd name="T2" fmla="*/ 1828212 w 4241801"/>
                <a:gd name="T3" fmla="*/ 1573905 h 1760537"/>
                <a:gd name="T4" fmla="*/ 395030 w 4241801"/>
                <a:gd name="T5" fmla="*/ 1547181 h 1760537"/>
                <a:gd name="T6" fmla="*/ 1886175 w 4241801"/>
                <a:gd name="T7" fmla="*/ 1511547 h 1760537"/>
                <a:gd name="T8" fmla="*/ 276995 w 4241801"/>
                <a:gd name="T9" fmla="*/ 1561816 h 1760537"/>
                <a:gd name="T10" fmla="*/ 2989898 w 4241801"/>
                <a:gd name="T11" fmla="*/ 1504315 h 1760537"/>
                <a:gd name="T12" fmla="*/ 2964816 w 4241801"/>
                <a:gd name="T13" fmla="*/ 1587501 h 1760537"/>
                <a:gd name="T14" fmla="*/ 1955604 w 4241801"/>
                <a:gd name="T15" fmla="*/ 1455871 h 1760537"/>
                <a:gd name="T16" fmla="*/ 2887981 w 4241801"/>
                <a:gd name="T17" fmla="*/ 1496728 h 1760537"/>
                <a:gd name="T18" fmla="*/ 3032443 w 4241801"/>
                <a:gd name="T19" fmla="*/ 1565227 h 1760537"/>
                <a:gd name="T20" fmla="*/ 1840633 w 4241801"/>
                <a:gd name="T21" fmla="*/ 1419919 h 1760537"/>
                <a:gd name="T22" fmla="*/ 1754643 w 4241801"/>
                <a:gd name="T23" fmla="*/ 1435827 h 1760537"/>
                <a:gd name="T24" fmla="*/ 312946 w 4241801"/>
                <a:gd name="T25" fmla="*/ 1399876 h 1760537"/>
                <a:gd name="T26" fmla="*/ 374032 w 4241801"/>
                <a:gd name="T27" fmla="*/ 1390649 h 1760537"/>
                <a:gd name="T28" fmla="*/ 3830616 w 4241801"/>
                <a:gd name="T29" fmla="*/ 1488744 h 1760537"/>
                <a:gd name="T30" fmla="*/ 3842092 w 4241801"/>
                <a:gd name="T31" fmla="*/ 1342714 h 1760537"/>
                <a:gd name="T32" fmla="*/ 1743005 w 4241801"/>
                <a:gd name="T33" fmla="*/ 1365513 h 1760537"/>
                <a:gd name="T34" fmla="*/ 181904 w 4241801"/>
                <a:gd name="T35" fmla="*/ 1432724 h 1760537"/>
                <a:gd name="T36" fmla="*/ 3184484 w 4241801"/>
                <a:gd name="T37" fmla="*/ 1096343 h 1760537"/>
                <a:gd name="T38" fmla="*/ 3082356 w 4241801"/>
                <a:gd name="T39" fmla="*/ 1397542 h 1760537"/>
                <a:gd name="T40" fmla="*/ 3356926 w 4241801"/>
                <a:gd name="T41" fmla="*/ 1469347 h 1760537"/>
                <a:gd name="T42" fmla="*/ 3473690 w 4241801"/>
                <a:gd name="T43" fmla="*/ 1217713 h 1760537"/>
                <a:gd name="T44" fmla="*/ 3024033 w 4241801"/>
                <a:gd name="T45" fmla="*/ 1023938 h 1760537"/>
                <a:gd name="T46" fmla="*/ 2976125 w 4241801"/>
                <a:gd name="T47" fmla="*/ 1037346 h 1760537"/>
                <a:gd name="T48" fmla="*/ 3083320 w 4241801"/>
                <a:gd name="T49" fmla="*/ 945775 h 1760537"/>
                <a:gd name="T50" fmla="*/ 4179007 w 4241801"/>
                <a:gd name="T51" fmla="*/ 895033 h 1760537"/>
                <a:gd name="T52" fmla="*/ 4131387 w 4241801"/>
                <a:gd name="T53" fmla="*/ 875983 h 1760537"/>
                <a:gd name="T54" fmla="*/ 4134347 w 4241801"/>
                <a:gd name="T55" fmla="*/ 989640 h 1760537"/>
                <a:gd name="T56" fmla="*/ 4152404 w 4241801"/>
                <a:gd name="T57" fmla="*/ 850623 h 1760537"/>
                <a:gd name="T58" fmla="*/ 4161344 w 4241801"/>
                <a:gd name="T59" fmla="*/ 1016001 h 1760537"/>
                <a:gd name="T60" fmla="*/ 4126998 w 4241801"/>
                <a:gd name="T61" fmla="*/ 832150 h 1760537"/>
                <a:gd name="T62" fmla="*/ 3620744 w 4241801"/>
                <a:gd name="T63" fmla="*/ 759036 h 1760537"/>
                <a:gd name="T64" fmla="*/ 3753282 w 4241801"/>
                <a:gd name="T65" fmla="*/ 806247 h 1760537"/>
                <a:gd name="T66" fmla="*/ 3119610 w 4241801"/>
                <a:gd name="T67" fmla="*/ 708343 h 1760537"/>
                <a:gd name="T68" fmla="*/ 3117679 w 4241801"/>
                <a:gd name="T69" fmla="*/ 758191 h 1760537"/>
                <a:gd name="T70" fmla="*/ 3052054 w 4241801"/>
                <a:gd name="T71" fmla="*/ 681990 h 1760537"/>
                <a:gd name="T72" fmla="*/ 3169009 w 4241801"/>
                <a:gd name="T73" fmla="*/ 749300 h 1760537"/>
                <a:gd name="T74" fmla="*/ 3184140 w 4241801"/>
                <a:gd name="T75" fmla="*/ 660083 h 1760537"/>
                <a:gd name="T76" fmla="*/ 3027106 w 4241801"/>
                <a:gd name="T77" fmla="*/ 767716 h 1760537"/>
                <a:gd name="T78" fmla="*/ 2300292 w 4241801"/>
                <a:gd name="T79" fmla="*/ 1138136 h 1760537"/>
                <a:gd name="T80" fmla="*/ 608012 w 4241801"/>
                <a:gd name="T81" fmla="*/ 1543526 h 1760537"/>
                <a:gd name="T82" fmla="*/ 402480 w 4241801"/>
                <a:gd name="T83" fmla="*/ 1010060 h 1760537"/>
                <a:gd name="T84" fmla="*/ 4002719 w 4241801"/>
                <a:gd name="T85" fmla="*/ 885826 h 1760537"/>
                <a:gd name="T86" fmla="*/ 3946004 w 4241801"/>
                <a:gd name="T87" fmla="*/ 1332358 h 1760537"/>
                <a:gd name="T88" fmla="*/ 3821955 w 4241801"/>
                <a:gd name="T89" fmla="*/ 1554146 h 1760537"/>
                <a:gd name="T90" fmla="*/ 3205975 w 4241801"/>
                <a:gd name="T91" fmla="*/ 1666876 h 1760537"/>
                <a:gd name="T92" fmla="*/ 2400971 w 4241801"/>
                <a:gd name="T93" fmla="*/ 1529398 h 1760537"/>
                <a:gd name="T94" fmla="*/ 2993764 w 4241801"/>
                <a:gd name="T95" fmla="*/ 1151256 h 1760537"/>
                <a:gd name="T96" fmla="*/ 2907954 w 4241801"/>
                <a:gd name="T97" fmla="*/ 941585 h 1760537"/>
                <a:gd name="T98" fmla="*/ 3157551 w 4241801"/>
                <a:gd name="T99" fmla="*/ 946358 h 1760537"/>
                <a:gd name="T100" fmla="*/ 3661212 w 4241801"/>
                <a:gd name="T101" fmla="*/ 572771 h 1760537"/>
                <a:gd name="T102" fmla="*/ 3602860 w 4241801"/>
                <a:gd name="T103" fmla="*/ 295911 h 1760537"/>
                <a:gd name="T104" fmla="*/ 3704788 w 4241801"/>
                <a:gd name="T105" fmla="*/ 393701 h 1760537"/>
                <a:gd name="T106" fmla="*/ 3726965 w 4241801"/>
                <a:gd name="T107" fmla="*/ 239116 h 1760537"/>
                <a:gd name="T108" fmla="*/ 3696100 w 4241801"/>
                <a:gd name="T109" fmla="*/ 487676 h 1760537"/>
                <a:gd name="T110" fmla="*/ 3530318 w 4241801"/>
                <a:gd name="T111" fmla="*/ 296647 h 1760537"/>
                <a:gd name="T112" fmla="*/ 3237782 w 4241801"/>
                <a:gd name="T113" fmla="*/ 191096 h 1760537"/>
                <a:gd name="T114" fmla="*/ 3180339 w 4241801"/>
                <a:gd name="T115" fmla="*/ 321350 h 1760537"/>
                <a:gd name="T116" fmla="*/ 3375037 w 4241801"/>
                <a:gd name="T117" fmla="*/ 201806 h 1760537"/>
                <a:gd name="T118" fmla="*/ 3382085 w 4241801"/>
                <a:gd name="T119" fmla="*/ 78159 h 1760537"/>
                <a:gd name="T120" fmla="*/ 3411274 w 4241801"/>
                <a:gd name="T121" fmla="*/ 354894 h 1760537"/>
                <a:gd name="T122" fmla="*/ 3115569 w 4241801"/>
                <a:gd name="T123" fmla="*/ 407318 h 1760537"/>
                <a:gd name="T124" fmla="*/ 3082254 w 4241801"/>
                <a:gd name="T125" fmla="*/ 88009 h 1760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41801" h="1760537">
                  <a:moveTo>
                    <a:pt x="1888723" y="1632127"/>
                  </a:moveTo>
                  <a:lnTo>
                    <a:pt x="1898596" y="1664579"/>
                  </a:lnTo>
                  <a:lnTo>
                    <a:pt x="1878532" y="1669351"/>
                  </a:lnTo>
                  <a:lnTo>
                    <a:pt x="1874073" y="1633718"/>
                  </a:lnTo>
                  <a:lnTo>
                    <a:pt x="1888723" y="1632127"/>
                  </a:lnTo>
                  <a:close/>
                  <a:moveTo>
                    <a:pt x="390576" y="1632127"/>
                  </a:moveTo>
                  <a:lnTo>
                    <a:pt x="399802" y="1664579"/>
                  </a:lnTo>
                  <a:lnTo>
                    <a:pt x="380395" y="1669351"/>
                  </a:lnTo>
                  <a:lnTo>
                    <a:pt x="375941" y="1633718"/>
                  </a:lnTo>
                  <a:lnTo>
                    <a:pt x="390576" y="1632127"/>
                  </a:lnTo>
                  <a:close/>
                  <a:moveTo>
                    <a:pt x="1843499" y="1598403"/>
                  </a:moveTo>
                  <a:lnTo>
                    <a:pt x="1844773" y="1601585"/>
                  </a:lnTo>
                  <a:lnTo>
                    <a:pt x="1846365" y="1606039"/>
                  </a:lnTo>
                  <a:lnTo>
                    <a:pt x="1847639" y="1610493"/>
                  </a:lnTo>
                  <a:lnTo>
                    <a:pt x="1847958" y="1615902"/>
                  </a:lnTo>
                  <a:lnTo>
                    <a:pt x="1848276" y="1621628"/>
                  </a:lnTo>
                  <a:lnTo>
                    <a:pt x="1848276" y="1627991"/>
                  </a:lnTo>
                  <a:lnTo>
                    <a:pt x="1847639" y="1639763"/>
                  </a:lnTo>
                  <a:lnTo>
                    <a:pt x="1846047" y="1651535"/>
                  </a:lnTo>
                  <a:lnTo>
                    <a:pt x="1844454" y="1661079"/>
                  </a:lnTo>
                  <a:lnTo>
                    <a:pt x="1842544" y="1670942"/>
                  </a:lnTo>
                  <a:lnTo>
                    <a:pt x="1834900" y="1669351"/>
                  </a:lnTo>
                  <a:lnTo>
                    <a:pt x="1827257" y="1667442"/>
                  </a:lnTo>
                  <a:lnTo>
                    <a:pt x="1819613" y="1664897"/>
                  </a:lnTo>
                  <a:lnTo>
                    <a:pt x="1812288" y="1661716"/>
                  </a:lnTo>
                  <a:lnTo>
                    <a:pt x="1805281" y="1658216"/>
                  </a:lnTo>
                  <a:lnTo>
                    <a:pt x="1798275" y="1654398"/>
                  </a:lnTo>
                  <a:lnTo>
                    <a:pt x="1791587" y="1650262"/>
                  </a:lnTo>
                  <a:lnTo>
                    <a:pt x="1785536" y="1645490"/>
                  </a:lnTo>
                  <a:lnTo>
                    <a:pt x="1785854" y="1645490"/>
                  </a:lnTo>
                  <a:lnTo>
                    <a:pt x="1790313" y="1638172"/>
                  </a:lnTo>
                  <a:lnTo>
                    <a:pt x="1794772" y="1631809"/>
                  </a:lnTo>
                  <a:lnTo>
                    <a:pt x="1799549" y="1626083"/>
                  </a:lnTo>
                  <a:lnTo>
                    <a:pt x="1804007" y="1620992"/>
                  </a:lnTo>
                  <a:lnTo>
                    <a:pt x="1808785" y="1616856"/>
                  </a:lnTo>
                  <a:lnTo>
                    <a:pt x="1813243" y="1613038"/>
                  </a:lnTo>
                  <a:lnTo>
                    <a:pt x="1818021" y="1609539"/>
                  </a:lnTo>
                  <a:lnTo>
                    <a:pt x="1822479" y="1606675"/>
                  </a:lnTo>
                  <a:lnTo>
                    <a:pt x="1826301" y="1604448"/>
                  </a:lnTo>
                  <a:lnTo>
                    <a:pt x="1830123" y="1602539"/>
                  </a:lnTo>
                  <a:lnTo>
                    <a:pt x="1836811" y="1599676"/>
                  </a:lnTo>
                  <a:lnTo>
                    <a:pt x="1841588" y="1598721"/>
                  </a:lnTo>
                  <a:lnTo>
                    <a:pt x="1843499" y="1598403"/>
                  </a:lnTo>
                  <a:close/>
                  <a:moveTo>
                    <a:pt x="344762" y="1598403"/>
                  </a:moveTo>
                  <a:lnTo>
                    <a:pt x="346670" y="1601585"/>
                  </a:lnTo>
                  <a:lnTo>
                    <a:pt x="348261" y="1606039"/>
                  </a:lnTo>
                  <a:lnTo>
                    <a:pt x="349216" y="1610493"/>
                  </a:lnTo>
                  <a:lnTo>
                    <a:pt x="349852" y="1615902"/>
                  </a:lnTo>
                  <a:lnTo>
                    <a:pt x="349852" y="1621628"/>
                  </a:lnTo>
                  <a:lnTo>
                    <a:pt x="349852" y="1627991"/>
                  </a:lnTo>
                  <a:lnTo>
                    <a:pt x="349216" y="1639763"/>
                  </a:lnTo>
                  <a:lnTo>
                    <a:pt x="347943" y="1651535"/>
                  </a:lnTo>
                  <a:lnTo>
                    <a:pt x="346352" y="1661079"/>
                  </a:lnTo>
                  <a:lnTo>
                    <a:pt x="344443" y="1670942"/>
                  </a:lnTo>
                  <a:lnTo>
                    <a:pt x="336490" y="1669351"/>
                  </a:lnTo>
                  <a:lnTo>
                    <a:pt x="328536" y="1667442"/>
                  </a:lnTo>
                  <a:lnTo>
                    <a:pt x="321218" y="1664897"/>
                  </a:lnTo>
                  <a:lnTo>
                    <a:pt x="313901" y="1661716"/>
                  </a:lnTo>
                  <a:lnTo>
                    <a:pt x="306583" y="1658216"/>
                  </a:lnTo>
                  <a:lnTo>
                    <a:pt x="300220" y="1654398"/>
                  </a:lnTo>
                  <a:lnTo>
                    <a:pt x="293539" y="1650262"/>
                  </a:lnTo>
                  <a:lnTo>
                    <a:pt x="287176" y="1645490"/>
                  </a:lnTo>
                  <a:lnTo>
                    <a:pt x="287494" y="1645490"/>
                  </a:lnTo>
                  <a:lnTo>
                    <a:pt x="291948" y="1638172"/>
                  </a:lnTo>
                  <a:lnTo>
                    <a:pt x="296402" y="1631809"/>
                  </a:lnTo>
                  <a:lnTo>
                    <a:pt x="300856" y="1626083"/>
                  </a:lnTo>
                  <a:lnTo>
                    <a:pt x="305947" y="1620992"/>
                  </a:lnTo>
                  <a:lnTo>
                    <a:pt x="310719" y="1616856"/>
                  </a:lnTo>
                  <a:lnTo>
                    <a:pt x="315173" y="1613038"/>
                  </a:lnTo>
                  <a:lnTo>
                    <a:pt x="319946" y="1609539"/>
                  </a:lnTo>
                  <a:lnTo>
                    <a:pt x="324082" y="1606675"/>
                  </a:lnTo>
                  <a:lnTo>
                    <a:pt x="328218" y="1604448"/>
                  </a:lnTo>
                  <a:lnTo>
                    <a:pt x="332035" y="1602539"/>
                  </a:lnTo>
                  <a:lnTo>
                    <a:pt x="338717" y="1599676"/>
                  </a:lnTo>
                  <a:lnTo>
                    <a:pt x="342853" y="1598721"/>
                  </a:lnTo>
                  <a:lnTo>
                    <a:pt x="344762" y="1598403"/>
                  </a:lnTo>
                  <a:close/>
                  <a:moveTo>
                    <a:pt x="1781077" y="1587904"/>
                  </a:moveTo>
                  <a:lnTo>
                    <a:pt x="1788402" y="1600630"/>
                  </a:lnTo>
                  <a:lnTo>
                    <a:pt x="1761968" y="1621628"/>
                  </a:lnTo>
                  <a:lnTo>
                    <a:pt x="1756235" y="1613356"/>
                  </a:lnTo>
                  <a:lnTo>
                    <a:pt x="1751140" y="1604448"/>
                  </a:lnTo>
                  <a:lnTo>
                    <a:pt x="1781077" y="1587904"/>
                  </a:lnTo>
                  <a:close/>
                  <a:moveTo>
                    <a:pt x="282722" y="1587904"/>
                  </a:moveTo>
                  <a:lnTo>
                    <a:pt x="289721" y="1600630"/>
                  </a:lnTo>
                  <a:lnTo>
                    <a:pt x="263633" y="1621628"/>
                  </a:lnTo>
                  <a:lnTo>
                    <a:pt x="257906" y="1613356"/>
                  </a:lnTo>
                  <a:lnTo>
                    <a:pt x="252815" y="1604448"/>
                  </a:lnTo>
                  <a:lnTo>
                    <a:pt x="282722" y="1587904"/>
                  </a:lnTo>
                  <a:close/>
                  <a:moveTo>
                    <a:pt x="1918023" y="1584405"/>
                  </a:moveTo>
                  <a:lnTo>
                    <a:pt x="1922801" y="1584723"/>
                  </a:lnTo>
                  <a:lnTo>
                    <a:pt x="1927259" y="1585995"/>
                  </a:lnTo>
                  <a:lnTo>
                    <a:pt x="1932355" y="1586950"/>
                  </a:lnTo>
                  <a:lnTo>
                    <a:pt x="1937769" y="1588540"/>
                  </a:lnTo>
                  <a:lnTo>
                    <a:pt x="1942865" y="1590449"/>
                  </a:lnTo>
                  <a:lnTo>
                    <a:pt x="1953375" y="1594904"/>
                  </a:lnTo>
                  <a:lnTo>
                    <a:pt x="1962929" y="1599040"/>
                  </a:lnTo>
                  <a:lnTo>
                    <a:pt x="1970891" y="1603176"/>
                  </a:lnTo>
                  <a:lnTo>
                    <a:pt x="1976624" y="1606357"/>
                  </a:lnTo>
                  <a:lnTo>
                    <a:pt x="1972484" y="1613993"/>
                  </a:lnTo>
                  <a:lnTo>
                    <a:pt x="1967388" y="1621310"/>
                  </a:lnTo>
                  <a:lnTo>
                    <a:pt x="1961655" y="1628310"/>
                  </a:lnTo>
                  <a:lnTo>
                    <a:pt x="1955923" y="1634355"/>
                  </a:lnTo>
                  <a:lnTo>
                    <a:pt x="1949235" y="1640718"/>
                  </a:lnTo>
                  <a:lnTo>
                    <a:pt x="1942865" y="1646444"/>
                  </a:lnTo>
                  <a:lnTo>
                    <a:pt x="1935540" y="1651535"/>
                  </a:lnTo>
                  <a:lnTo>
                    <a:pt x="1927896" y="1655989"/>
                  </a:lnTo>
                  <a:lnTo>
                    <a:pt x="1929807" y="1651535"/>
                  </a:lnTo>
                  <a:lnTo>
                    <a:pt x="1925985" y="1646126"/>
                  </a:lnTo>
                  <a:lnTo>
                    <a:pt x="1922482" y="1640718"/>
                  </a:lnTo>
                  <a:lnTo>
                    <a:pt x="1919616" y="1635309"/>
                  </a:lnTo>
                  <a:lnTo>
                    <a:pt x="1917068" y="1629900"/>
                  </a:lnTo>
                  <a:lnTo>
                    <a:pt x="1914839" y="1624174"/>
                  </a:lnTo>
                  <a:lnTo>
                    <a:pt x="1913246" y="1619083"/>
                  </a:lnTo>
                  <a:lnTo>
                    <a:pt x="1911654" y="1613675"/>
                  </a:lnTo>
                  <a:lnTo>
                    <a:pt x="1910380" y="1608584"/>
                  </a:lnTo>
                  <a:lnTo>
                    <a:pt x="1908788" y="1600312"/>
                  </a:lnTo>
                  <a:lnTo>
                    <a:pt x="1908151" y="1593313"/>
                  </a:lnTo>
                  <a:lnTo>
                    <a:pt x="1907832" y="1586950"/>
                  </a:lnTo>
                  <a:lnTo>
                    <a:pt x="1909424" y="1585995"/>
                  </a:lnTo>
                  <a:lnTo>
                    <a:pt x="1910698" y="1585677"/>
                  </a:lnTo>
                  <a:lnTo>
                    <a:pt x="1914202" y="1584723"/>
                  </a:lnTo>
                  <a:lnTo>
                    <a:pt x="1918023" y="1584405"/>
                  </a:lnTo>
                  <a:close/>
                  <a:moveTo>
                    <a:pt x="419846" y="1584405"/>
                  </a:moveTo>
                  <a:lnTo>
                    <a:pt x="424618" y="1584723"/>
                  </a:lnTo>
                  <a:lnTo>
                    <a:pt x="429072" y="1585995"/>
                  </a:lnTo>
                  <a:lnTo>
                    <a:pt x="434163" y="1586950"/>
                  </a:lnTo>
                  <a:lnTo>
                    <a:pt x="439253" y="1588540"/>
                  </a:lnTo>
                  <a:lnTo>
                    <a:pt x="444662" y="1590449"/>
                  </a:lnTo>
                  <a:lnTo>
                    <a:pt x="454843" y="1594904"/>
                  </a:lnTo>
                  <a:lnTo>
                    <a:pt x="464387" y="1599040"/>
                  </a:lnTo>
                  <a:lnTo>
                    <a:pt x="472341" y="1603176"/>
                  </a:lnTo>
                  <a:lnTo>
                    <a:pt x="478386" y="1606357"/>
                  </a:lnTo>
                  <a:lnTo>
                    <a:pt x="473932" y="1613993"/>
                  </a:lnTo>
                  <a:lnTo>
                    <a:pt x="468841" y="1621310"/>
                  </a:lnTo>
                  <a:lnTo>
                    <a:pt x="463433" y="1628310"/>
                  </a:lnTo>
                  <a:lnTo>
                    <a:pt x="457388" y="1634355"/>
                  </a:lnTo>
                  <a:lnTo>
                    <a:pt x="451025" y="1640718"/>
                  </a:lnTo>
                  <a:lnTo>
                    <a:pt x="444343" y="1646444"/>
                  </a:lnTo>
                  <a:lnTo>
                    <a:pt x="437344" y="1651535"/>
                  </a:lnTo>
                  <a:lnTo>
                    <a:pt x="429708" y="1655989"/>
                  </a:lnTo>
                  <a:lnTo>
                    <a:pt x="431617" y="1651535"/>
                  </a:lnTo>
                  <a:lnTo>
                    <a:pt x="427800" y="1646126"/>
                  </a:lnTo>
                  <a:lnTo>
                    <a:pt x="424300" y="1640718"/>
                  </a:lnTo>
                  <a:lnTo>
                    <a:pt x="421118" y="1635309"/>
                  </a:lnTo>
                  <a:lnTo>
                    <a:pt x="418891" y="1629900"/>
                  </a:lnTo>
                  <a:lnTo>
                    <a:pt x="416346" y="1624174"/>
                  </a:lnTo>
                  <a:lnTo>
                    <a:pt x="414437" y="1619083"/>
                  </a:lnTo>
                  <a:lnTo>
                    <a:pt x="413483" y="1613675"/>
                  </a:lnTo>
                  <a:lnTo>
                    <a:pt x="412210" y="1608584"/>
                  </a:lnTo>
                  <a:lnTo>
                    <a:pt x="410619" y="1600312"/>
                  </a:lnTo>
                  <a:lnTo>
                    <a:pt x="409983" y="1593313"/>
                  </a:lnTo>
                  <a:lnTo>
                    <a:pt x="409665" y="1586950"/>
                  </a:lnTo>
                  <a:lnTo>
                    <a:pt x="412210" y="1585677"/>
                  </a:lnTo>
                  <a:lnTo>
                    <a:pt x="416028" y="1584723"/>
                  </a:lnTo>
                  <a:lnTo>
                    <a:pt x="419846" y="1584405"/>
                  </a:lnTo>
                  <a:close/>
                  <a:moveTo>
                    <a:pt x="1869933" y="1576769"/>
                  </a:moveTo>
                  <a:lnTo>
                    <a:pt x="1871844" y="1576769"/>
                  </a:lnTo>
                  <a:lnTo>
                    <a:pt x="1873436" y="1576769"/>
                  </a:lnTo>
                  <a:lnTo>
                    <a:pt x="1875029" y="1577405"/>
                  </a:lnTo>
                  <a:lnTo>
                    <a:pt x="1876621" y="1578360"/>
                  </a:lnTo>
                  <a:lnTo>
                    <a:pt x="1877576" y="1578996"/>
                  </a:lnTo>
                  <a:lnTo>
                    <a:pt x="1878532" y="1580269"/>
                  </a:lnTo>
                  <a:lnTo>
                    <a:pt x="1879169" y="1581541"/>
                  </a:lnTo>
                  <a:lnTo>
                    <a:pt x="1880124" y="1583132"/>
                  </a:lnTo>
                  <a:lnTo>
                    <a:pt x="1880124" y="1584723"/>
                  </a:lnTo>
                  <a:lnTo>
                    <a:pt x="1880124" y="1586632"/>
                  </a:lnTo>
                  <a:lnTo>
                    <a:pt x="1879169" y="1588222"/>
                  </a:lnTo>
                  <a:lnTo>
                    <a:pt x="1878532" y="1589495"/>
                  </a:lnTo>
                  <a:lnTo>
                    <a:pt x="1877576" y="1591086"/>
                  </a:lnTo>
                  <a:lnTo>
                    <a:pt x="1876621" y="1591722"/>
                  </a:lnTo>
                  <a:lnTo>
                    <a:pt x="1875029" y="1592358"/>
                  </a:lnTo>
                  <a:lnTo>
                    <a:pt x="1873436" y="1593313"/>
                  </a:lnTo>
                  <a:lnTo>
                    <a:pt x="1871844" y="1593313"/>
                  </a:lnTo>
                  <a:lnTo>
                    <a:pt x="1869933" y="1593313"/>
                  </a:lnTo>
                  <a:lnTo>
                    <a:pt x="1868341" y="1592358"/>
                  </a:lnTo>
                  <a:lnTo>
                    <a:pt x="1866748" y="1591722"/>
                  </a:lnTo>
                  <a:lnTo>
                    <a:pt x="1865793" y="1591086"/>
                  </a:lnTo>
                  <a:lnTo>
                    <a:pt x="1864837" y="1589495"/>
                  </a:lnTo>
                  <a:lnTo>
                    <a:pt x="1864200" y="1588222"/>
                  </a:lnTo>
                  <a:lnTo>
                    <a:pt x="1863563" y="1586632"/>
                  </a:lnTo>
                  <a:lnTo>
                    <a:pt x="1863563" y="1584723"/>
                  </a:lnTo>
                  <a:lnTo>
                    <a:pt x="1863563" y="1583132"/>
                  </a:lnTo>
                  <a:lnTo>
                    <a:pt x="1864200" y="1581541"/>
                  </a:lnTo>
                  <a:lnTo>
                    <a:pt x="1864837" y="1580269"/>
                  </a:lnTo>
                  <a:lnTo>
                    <a:pt x="1865793" y="1578996"/>
                  </a:lnTo>
                  <a:lnTo>
                    <a:pt x="1866748" y="1578360"/>
                  </a:lnTo>
                  <a:lnTo>
                    <a:pt x="1868341" y="1577405"/>
                  </a:lnTo>
                  <a:lnTo>
                    <a:pt x="1869933" y="1576769"/>
                  </a:lnTo>
                  <a:close/>
                  <a:moveTo>
                    <a:pt x="371805" y="1576769"/>
                  </a:moveTo>
                  <a:lnTo>
                    <a:pt x="373395" y="1576769"/>
                  </a:lnTo>
                  <a:lnTo>
                    <a:pt x="374986" y="1576769"/>
                  </a:lnTo>
                  <a:lnTo>
                    <a:pt x="376577" y="1577405"/>
                  </a:lnTo>
                  <a:lnTo>
                    <a:pt x="377849" y="1578360"/>
                  </a:lnTo>
                  <a:lnTo>
                    <a:pt x="379122" y="1578996"/>
                  </a:lnTo>
                  <a:lnTo>
                    <a:pt x="380395" y="1580269"/>
                  </a:lnTo>
                  <a:lnTo>
                    <a:pt x="381031" y="1581541"/>
                  </a:lnTo>
                  <a:lnTo>
                    <a:pt x="381349" y="1583132"/>
                  </a:lnTo>
                  <a:lnTo>
                    <a:pt x="381985" y="1584723"/>
                  </a:lnTo>
                  <a:lnTo>
                    <a:pt x="381349" y="1586632"/>
                  </a:lnTo>
                  <a:lnTo>
                    <a:pt x="381031" y="1588222"/>
                  </a:lnTo>
                  <a:lnTo>
                    <a:pt x="380395" y="1589495"/>
                  </a:lnTo>
                  <a:lnTo>
                    <a:pt x="379122" y="1591086"/>
                  </a:lnTo>
                  <a:lnTo>
                    <a:pt x="377849" y="1591722"/>
                  </a:lnTo>
                  <a:lnTo>
                    <a:pt x="376577" y="1592358"/>
                  </a:lnTo>
                  <a:lnTo>
                    <a:pt x="374986" y="1593313"/>
                  </a:lnTo>
                  <a:lnTo>
                    <a:pt x="373395" y="1593313"/>
                  </a:lnTo>
                  <a:lnTo>
                    <a:pt x="371805" y="1593313"/>
                  </a:lnTo>
                  <a:lnTo>
                    <a:pt x="370214" y="1592358"/>
                  </a:lnTo>
                  <a:lnTo>
                    <a:pt x="368623" y="1591722"/>
                  </a:lnTo>
                  <a:lnTo>
                    <a:pt x="367669" y="1591086"/>
                  </a:lnTo>
                  <a:lnTo>
                    <a:pt x="366396" y="1589495"/>
                  </a:lnTo>
                  <a:lnTo>
                    <a:pt x="365760" y="1588222"/>
                  </a:lnTo>
                  <a:lnTo>
                    <a:pt x="365123" y="1586632"/>
                  </a:lnTo>
                  <a:lnTo>
                    <a:pt x="365123" y="1584723"/>
                  </a:lnTo>
                  <a:lnTo>
                    <a:pt x="365123" y="1583132"/>
                  </a:lnTo>
                  <a:lnTo>
                    <a:pt x="365760" y="1581541"/>
                  </a:lnTo>
                  <a:lnTo>
                    <a:pt x="366396" y="1580269"/>
                  </a:lnTo>
                  <a:lnTo>
                    <a:pt x="367669" y="1578996"/>
                  </a:lnTo>
                  <a:lnTo>
                    <a:pt x="368623" y="1578360"/>
                  </a:lnTo>
                  <a:lnTo>
                    <a:pt x="370214" y="1577405"/>
                  </a:lnTo>
                  <a:lnTo>
                    <a:pt x="371805" y="1576769"/>
                  </a:lnTo>
                  <a:close/>
                  <a:moveTo>
                    <a:pt x="1831715" y="1558316"/>
                  </a:moveTo>
                  <a:lnTo>
                    <a:pt x="1833308" y="1558634"/>
                  </a:lnTo>
                  <a:lnTo>
                    <a:pt x="1834900" y="1558952"/>
                  </a:lnTo>
                  <a:lnTo>
                    <a:pt x="1836492" y="1559589"/>
                  </a:lnTo>
                  <a:lnTo>
                    <a:pt x="1837448" y="1560543"/>
                  </a:lnTo>
                  <a:lnTo>
                    <a:pt x="1838403" y="1562134"/>
                  </a:lnTo>
                  <a:lnTo>
                    <a:pt x="1839040" y="1563088"/>
                  </a:lnTo>
                  <a:lnTo>
                    <a:pt x="1839996" y="1564679"/>
                  </a:lnTo>
                  <a:lnTo>
                    <a:pt x="1839996" y="1566588"/>
                  </a:lnTo>
                  <a:lnTo>
                    <a:pt x="1839996" y="1568179"/>
                  </a:lnTo>
                  <a:lnTo>
                    <a:pt x="1839040" y="1569769"/>
                  </a:lnTo>
                  <a:lnTo>
                    <a:pt x="1838403" y="1571360"/>
                  </a:lnTo>
                  <a:lnTo>
                    <a:pt x="1837448" y="1572315"/>
                  </a:lnTo>
                  <a:lnTo>
                    <a:pt x="1836492" y="1573269"/>
                  </a:lnTo>
                  <a:lnTo>
                    <a:pt x="1834900" y="1573905"/>
                  </a:lnTo>
                  <a:lnTo>
                    <a:pt x="1833308" y="1574860"/>
                  </a:lnTo>
                  <a:lnTo>
                    <a:pt x="1831715" y="1574860"/>
                  </a:lnTo>
                  <a:lnTo>
                    <a:pt x="1829804" y="1574860"/>
                  </a:lnTo>
                  <a:lnTo>
                    <a:pt x="1828212" y="1573905"/>
                  </a:lnTo>
                  <a:lnTo>
                    <a:pt x="1827257" y="1573269"/>
                  </a:lnTo>
                  <a:lnTo>
                    <a:pt x="1825664" y="1572315"/>
                  </a:lnTo>
                  <a:lnTo>
                    <a:pt x="1824709" y="1571360"/>
                  </a:lnTo>
                  <a:lnTo>
                    <a:pt x="1824072" y="1569769"/>
                  </a:lnTo>
                  <a:lnTo>
                    <a:pt x="1823753" y="1568179"/>
                  </a:lnTo>
                  <a:lnTo>
                    <a:pt x="1823435" y="1566588"/>
                  </a:lnTo>
                  <a:lnTo>
                    <a:pt x="1823753" y="1564679"/>
                  </a:lnTo>
                  <a:lnTo>
                    <a:pt x="1824072" y="1563088"/>
                  </a:lnTo>
                  <a:lnTo>
                    <a:pt x="1824709" y="1562134"/>
                  </a:lnTo>
                  <a:lnTo>
                    <a:pt x="1825664" y="1560543"/>
                  </a:lnTo>
                  <a:lnTo>
                    <a:pt x="1827257" y="1559589"/>
                  </a:lnTo>
                  <a:lnTo>
                    <a:pt x="1828212" y="1558952"/>
                  </a:lnTo>
                  <a:lnTo>
                    <a:pt x="1829804" y="1558634"/>
                  </a:lnTo>
                  <a:lnTo>
                    <a:pt x="1831715" y="1558316"/>
                  </a:lnTo>
                  <a:close/>
                  <a:moveTo>
                    <a:pt x="333308" y="1558316"/>
                  </a:moveTo>
                  <a:lnTo>
                    <a:pt x="335217" y="1558634"/>
                  </a:lnTo>
                  <a:lnTo>
                    <a:pt x="336808" y="1558952"/>
                  </a:lnTo>
                  <a:lnTo>
                    <a:pt x="338080" y="1559589"/>
                  </a:lnTo>
                  <a:lnTo>
                    <a:pt x="339035" y="1560543"/>
                  </a:lnTo>
                  <a:lnTo>
                    <a:pt x="340307" y="1562134"/>
                  </a:lnTo>
                  <a:lnTo>
                    <a:pt x="340944" y="1563088"/>
                  </a:lnTo>
                  <a:lnTo>
                    <a:pt x="341262" y="1564679"/>
                  </a:lnTo>
                  <a:lnTo>
                    <a:pt x="341898" y="1566588"/>
                  </a:lnTo>
                  <a:lnTo>
                    <a:pt x="341262" y="1568179"/>
                  </a:lnTo>
                  <a:lnTo>
                    <a:pt x="340944" y="1569769"/>
                  </a:lnTo>
                  <a:lnTo>
                    <a:pt x="340307" y="1571360"/>
                  </a:lnTo>
                  <a:lnTo>
                    <a:pt x="339035" y="1572315"/>
                  </a:lnTo>
                  <a:lnTo>
                    <a:pt x="338080" y="1573269"/>
                  </a:lnTo>
                  <a:lnTo>
                    <a:pt x="336808" y="1573905"/>
                  </a:lnTo>
                  <a:lnTo>
                    <a:pt x="335217" y="1574860"/>
                  </a:lnTo>
                  <a:lnTo>
                    <a:pt x="333308" y="1574860"/>
                  </a:lnTo>
                  <a:lnTo>
                    <a:pt x="331717" y="1574860"/>
                  </a:lnTo>
                  <a:lnTo>
                    <a:pt x="330127" y="1573905"/>
                  </a:lnTo>
                  <a:lnTo>
                    <a:pt x="328536" y="1573269"/>
                  </a:lnTo>
                  <a:lnTo>
                    <a:pt x="327581" y="1572315"/>
                  </a:lnTo>
                  <a:lnTo>
                    <a:pt x="326309" y="1571360"/>
                  </a:lnTo>
                  <a:lnTo>
                    <a:pt x="325672" y="1569769"/>
                  </a:lnTo>
                  <a:lnTo>
                    <a:pt x="325354" y="1568179"/>
                  </a:lnTo>
                  <a:lnTo>
                    <a:pt x="325354" y="1566588"/>
                  </a:lnTo>
                  <a:lnTo>
                    <a:pt x="325354" y="1564679"/>
                  </a:lnTo>
                  <a:lnTo>
                    <a:pt x="325672" y="1563088"/>
                  </a:lnTo>
                  <a:lnTo>
                    <a:pt x="326309" y="1562134"/>
                  </a:lnTo>
                  <a:lnTo>
                    <a:pt x="327581" y="1560543"/>
                  </a:lnTo>
                  <a:lnTo>
                    <a:pt x="328536" y="1559589"/>
                  </a:lnTo>
                  <a:lnTo>
                    <a:pt x="330127" y="1558952"/>
                  </a:lnTo>
                  <a:lnTo>
                    <a:pt x="331717" y="1558634"/>
                  </a:lnTo>
                  <a:lnTo>
                    <a:pt x="333308" y="1558316"/>
                  </a:lnTo>
                  <a:close/>
                  <a:moveTo>
                    <a:pt x="1957197" y="1551953"/>
                  </a:moveTo>
                  <a:lnTo>
                    <a:pt x="1990955" y="1553225"/>
                  </a:lnTo>
                  <a:lnTo>
                    <a:pt x="1990000" y="1571360"/>
                  </a:lnTo>
                  <a:lnTo>
                    <a:pt x="1989045" y="1573269"/>
                  </a:lnTo>
                  <a:lnTo>
                    <a:pt x="1954330" y="1566588"/>
                  </a:lnTo>
                  <a:lnTo>
                    <a:pt x="1957197" y="1551953"/>
                  </a:lnTo>
                  <a:close/>
                  <a:moveTo>
                    <a:pt x="458342" y="1551953"/>
                  </a:moveTo>
                  <a:lnTo>
                    <a:pt x="492703" y="1553225"/>
                  </a:lnTo>
                  <a:lnTo>
                    <a:pt x="491112" y="1571360"/>
                  </a:lnTo>
                  <a:lnTo>
                    <a:pt x="490794" y="1573269"/>
                  </a:lnTo>
                  <a:lnTo>
                    <a:pt x="455797" y="1566588"/>
                  </a:lnTo>
                  <a:lnTo>
                    <a:pt x="458342" y="1551953"/>
                  </a:lnTo>
                  <a:close/>
                  <a:moveTo>
                    <a:pt x="1900189" y="1543045"/>
                  </a:moveTo>
                  <a:lnTo>
                    <a:pt x="1901462" y="1543681"/>
                  </a:lnTo>
                  <a:lnTo>
                    <a:pt x="1903055" y="1543999"/>
                  </a:lnTo>
                  <a:lnTo>
                    <a:pt x="1904647" y="1544635"/>
                  </a:lnTo>
                  <a:lnTo>
                    <a:pt x="1905921" y="1545908"/>
                  </a:lnTo>
                  <a:lnTo>
                    <a:pt x="1906877" y="1547181"/>
                  </a:lnTo>
                  <a:lnTo>
                    <a:pt x="1907832" y="1548135"/>
                  </a:lnTo>
                  <a:lnTo>
                    <a:pt x="1908151" y="1549726"/>
                  </a:lnTo>
                  <a:lnTo>
                    <a:pt x="1908151" y="1551635"/>
                  </a:lnTo>
                  <a:lnTo>
                    <a:pt x="1908151" y="1553225"/>
                  </a:lnTo>
                  <a:lnTo>
                    <a:pt x="1907832" y="1554816"/>
                  </a:lnTo>
                  <a:lnTo>
                    <a:pt x="1906877" y="1556407"/>
                  </a:lnTo>
                  <a:lnTo>
                    <a:pt x="1905921" y="1557361"/>
                  </a:lnTo>
                  <a:lnTo>
                    <a:pt x="1904647" y="1558634"/>
                  </a:lnTo>
                  <a:lnTo>
                    <a:pt x="1903055" y="1559270"/>
                  </a:lnTo>
                  <a:lnTo>
                    <a:pt x="1901462" y="1559589"/>
                  </a:lnTo>
                  <a:lnTo>
                    <a:pt x="1900189" y="1559589"/>
                  </a:lnTo>
                  <a:lnTo>
                    <a:pt x="1897959" y="1559589"/>
                  </a:lnTo>
                  <a:lnTo>
                    <a:pt x="1896685" y="1559270"/>
                  </a:lnTo>
                  <a:lnTo>
                    <a:pt x="1895411" y="1558634"/>
                  </a:lnTo>
                  <a:lnTo>
                    <a:pt x="1893819" y="1557361"/>
                  </a:lnTo>
                  <a:lnTo>
                    <a:pt x="1893182" y="1556407"/>
                  </a:lnTo>
                  <a:lnTo>
                    <a:pt x="1892227" y="1554816"/>
                  </a:lnTo>
                  <a:lnTo>
                    <a:pt x="1891908" y="1553225"/>
                  </a:lnTo>
                  <a:lnTo>
                    <a:pt x="1891590" y="1551635"/>
                  </a:lnTo>
                  <a:lnTo>
                    <a:pt x="1891908" y="1549726"/>
                  </a:lnTo>
                  <a:lnTo>
                    <a:pt x="1892227" y="1548135"/>
                  </a:lnTo>
                  <a:lnTo>
                    <a:pt x="1893182" y="1547181"/>
                  </a:lnTo>
                  <a:lnTo>
                    <a:pt x="1893819" y="1545908"/>
                  </a:lnTo>
                  <a:lnTo>
                    <a:pt x="1895411" y="1544635"/>
                  </a:lnTo>
                  <a:lnTo>
                    <a:pt x="1896685" y="1543999"/>
                  </a:lnTo>
                  <a:lnTo>
                    <a:pt x="1897959" y="1543681"/>
                  </a:lnTo>
                  <a:lnTo>
                    <a:pt x="1900189" y="1543045"/>
                  </a:lnTo>
                  <a:close/>
                  <a:moveTo>
                    <a:pt x="401393" y="1543045"/>
                  </a:moveTo>
                  <a:lnTo>
                    <a:pt x="403302" y="1543681"/>
                  </a:lnTo>
                  <a:lnTo>
                    <a:pt x="404893" y="1543999"/>
                  </a:lnTo>
                  <a:lnTo>
                    <a:pt x="406165" y="1544635"/>
                  </a:lnTo>
                  <a:lnTo>
                    <a:pt x="407756" y="1545908"/>
                  </a:lnTo>
                  <a:lnTo>
                    <a:pt x="408392" y="1547181"/>
                  </a:lnTo>
                  <a:lnTo>
                    <a:pt x="409028" y="1548135"/>
                  </a:lnTo>
                  <a:lnTo>
                    <a:pt x="409665" y="1549726"/>
                  </a:lnTo>
                  <a:lnTo>
                    <a:pt x="409983" y="1551635"/>
                  </a:lnTo>
                  <a:lnTo>
                    <a:pt x="409665" y="1553225"/>
                  </a:lnTo>
                  <a:lnTo>
                    <a:pt x="409028" y="1554816"/>
                  </a:lnTo>
                  <a:lnTo>
                    <a:pt x="408392" y="1556407"/>
                  </a:lnTo>
                  <a:lnTo>
                    <a:pt x="407756" y="1557361"/>
                  </a:lnTo>
                  <a:lnTo>
                    <a:pt x="406165" y="1558634"/>
                  </a:lnTo>
                  <a:lnTo>
                    <a:pt x="404893" y="1559270"/>
                  </a:lnTo>
                  <a:lnTo>
                    <a:pt x="403302" y="1559589"/>
                  </a:lnTo>
                  <a:lnTo>
                    <a:pt x="401393" y="1559589"/>
                  </a:lnTo>
                  <a:lnTo>
                    <a:pt x="399802" y="1559589"/>
                  </a:lnTo>
                  <a:lnTo>
                    <a:pt x="398529" y="1559270"/>
                  </a:lnTo>
                  <a:lnTo>
                    <a:pt x="396939" y="1558634"/>
                  </a:lnTo>
                  <a:lnTo>
                    <a:pt x="395666" y="1557361"/>
                  </a:lnTo>
                  <a:lnTo>
                    <a:pt x="395030" y="1556407"/>
                  </a:lnTo>
                  <a:lnTo>
                    <a:pt x="394075" y="1554816"/>
                  </a:lnTo>
                  <a:lnTo>
                    <a:pt x="393439" y="1553225"/>
                  </a:lnTo>
                  <a:lnTo>
                    <a:pt x="393439" y="1551635"/>
                  </a:lnTo>
                  <a:lnTo>
                    <a:pt x="393439" y="1549726"/>
                  </a:lnTo>
                  <a:lnTo>
                    <a:pt x="394075" y="1548135"/>
                  </a:lnTo>
                  <a:lnTo>
                    <a:pt x="395030" y="1547181"/>
                  </a:lnTo>
                  <a:lnTo>
                    <a:pt x="395666" y="1545908"/>
                  </a:lnTo>
                  <a:lnTo>
                    <a:pt x="396939" y="1544635"/>
                  </a:lnTo>
                  <a:lnTo>
                    <a:pt x="398529" y="1543999"/>
                  </a:lnTo>
                  <a:lnTo>
                    <a:pt x="399802" y="1543681"/>
                  </a:lnTo>
                  <a:lnTo>
                    <a:pt x="401393" y="1543045"/>
                  </a:lnTo>
                  <a:close/>
                  <a:moveTo>
                    <a:pt x="1836492" y="1516320"/>
                  </a:moveTo>
                  <a:lnTo>
                    <a:pt x="1838085" y="1516638"/>
                  </a:lnTo>
                  <a:lnTo>
                    <a:pt x="1839359" y="1516956"/>
                  </a:lnTo>
                  <a:lnTo>
                    <a:pt x="1840951" y="1517910"/>
                  </a:lnTo>
                  <a:lnTo>
                    <a:pt x="1842225" y="1518547"/>
                  </a:lnTo>
                  <a:lnTo>
                    <a:pt x="1843499" y="1520138"/>
                  </a:lnTo>
                  <a:lnTo>
                    <a:pt x="1844136" y="1521092"/>
                  </a:lnTo>
                  <a:lnTo>
                    <a:pt x="1844454" y="1522683"/>
                  </a:lnTo>
                  <a:lnTo>
                    <a:pt x="1844454" y="1524592"/>
                  </a:lnTo>
                  <a:lnTo>
                    <a:pt x="1844454" y="1526182"/>
                  </a:lnTo>
                  <a:lnTo>
                    <a:pt x="1844136" y="1527773"/>
                  </a:lnTo>
                  <a:lnTo>
                    <a:pt x="1843499" y="1529364"/>
                  </a:lnTo>
                  <a:lnTo>
                    <a:pt x="1842225" y="1530318"/>
                  </a:lnTo>
                  <a:lnTo>
                    <a:pt x="1840951" y="1531273"/>
                  </a:lnTo>
                  <a:lnTo>
                    <a:pt x="1839359" y="1531909"/>
                  </a:lnTo>
                  <a:lnTo>
                    <a:pt x="1838085" y="1532864"/>
                  </a:lnTo>
                  <a:lnTo>
                    <a:pt x="1836492" y="1532864"/>
                  </a:lnTo>
                  <a:lnTo>
                    <a:pt x="1834900" y="1532864"/>
                  </a:lnTo>
                  <a:lnTo>
                    <a:pt x="1833308" y="1531909"/>
                  </a:lnTo>
                  <a:lnTo>
                    <a:pt x="1831715" y="1531273"/>
                  </a:lnTo>
                  <a:lnTo>
                    <a:pt x="1830760" y="1530318"/>
                  </a:lnTo>
                  <a:lnTo>
                    <a:pt x="1829486" y="1529364"/>
                  </a:lnTo>
                  <a:lnTo>
                    <a:pt x="1828849" y="1527773"/>
                  </a:lnTo>
                  <a:lnTo>
                    <a:pt x="1828212" y="1526182"/>
                  </a:lnTo>
                  <a:lnTo>
                    <a:pt x="1827893" y="1524592"/>
                  </a:lnTo>
                  <a:lnTo>
                    <a:pt x="1828212" y="1522683"/>
                  </a:lnTo>
                  <a:lnTo>
                    <a:pt x="1828849" y="1521092"/>
                  </a:lnTo>
                  <a:lnTo>
                    <a:pt x="1829486" y="1520138"/>
                  </a:lnTo>
                  <a:lnTo>
                    <a:pt x="1830760" y="1518547"/>
                  </a:lnTo>
                  <a:lnTo>
                    <a:pt x="1831715" y="1517910"/>
                  </a:lnTo>
                  <a:lnTo>
                    <a:pt x="1833308" y="1516956"/>
                  </a:lnTo>
                  <a:lnTo>
                    <a:pt x="1834900" y="1516638"/>
                  </a:lnTo>
                  <a:lnTo>
                    <a:pt x="1836492" y="1516320"/>
                  </a:lnTo>
                  <a:close/>
                  <a:moveTo>
                    <a:pt x="338398" y="1516320"/>
                  </a:moveTo>
                  <a:lnTo>
                    <a:pt x="339989" y="1516638"/>
                  </a:lnTo>
                  <a:lnTo>
                    <a:pt x="341262" y="1516956"/>
                  </a:lnTo>
                  <a:lnTo>
                    <a:pt x="342853" y="1517910"/>
                  </a:lnTo>
                  <a:lnTo>
                    <a:pt x="344125" y="1518547"/>
                  </a:lnTo>
                  <a:lnTo>
                    <a:pt x="344762" y="1520138"/>
                  </a:lnTo>
                  <a:lnTo>
                    <a:pt x="345716" y="1521092"/>
                  </a:lnTo>
                  <a:lnTo>
                    <a:pt x="346352" y="1522683"/>
                  </a:lnTo>
                  <a:lnTo>
                    <a:pt x="346352" y="1524592"/>
                  </a:lnTo>
                  <a:lnTo>
                    <a:pt x="346352" y="1526182"/>
                  </a:lnTo>
                  <a:lnTo>
                    <a:pt x="345716" y="1527773"/>
                  </a:lnTo>
                  <a:lnTo>
                    <a:pt x="344762" y="1529364"/>
                  </a:lnTo>
                  <a:lnTo>
                    <a:pt x="344125" y="1530318"/>
                  </a:lnTo>
                  <a:lnTo>
                    <a:pt x="342853" y="1531273"/>
                  </a:lnTo>
                  <a:lnTo>
                    <a:pt x="341262" y="1531909"/>
                  </a:lnTo>
                  <a:lnTo>
                    <a:pt x="339989" y="1532864"/>
                  </a:lnTo>
                  <a:lnTo>
                    <a:pt x="338398" y="1532864"/>
                  </a:lnTo>
                  <a:lnTo>
                    <a:pt x="336490" y="1532864"/>
                  </a:lnTo>
                  <a:lnTo>
                    <a:pt x="334899" y="1531909"/>
                  </a:lnTo>
                  <a:lnTo>
                    <a:pt x="333626" y="1531273"/>
                  </a:lnTo>
                  <a:lnTo>
                    <a:pt x="332035" y="1530318"/>
                  </a:lnTo>
                  <a:lnTo>
                    <a:pt x="331399" y="1529364"/>
                  </a:lnTo>
                  <a:lnTo>
                    <a:pt x="330763" y="1527773"/>
                  </a:lnTo>
                  <a:lnTo>
                    <a:pt x="329808" y="1526182"/>
                  </a:lnTo>
                  <a:lnTo>
                    <a:pt x="329808" y="1524592"/>
                  </a:lnTo>
                  <a:lnTo>
                    <a:pt x="329808" y="1522683"/>
                  </a:lnTo>
                  <a:lnTo>
                    <a:pt x="330763" y="1521092"/>
                  </a:lnTo>
                  <a:lnTo>
                    <a:pt x="331399" y="1520138"/>
                  </a:lnTo>
                  <a:lnTo>
                    <a:pt x="332035" y="1518547"/>
                  </a:lnTo>
                  <a:lnTo>
                    <a:pt x="333626" y="1517910"/>
                  </a:lnTo>
                  <a:lnTo>
                    <a:pt x="334899" y="1516956"/>
                  </a:lnTo>
                  <a:lnTo>
                    <a:pt x="336490" y="1516638"/>
                  </a:lnTo>
                  <a:lnTo>
                    <a:pt x="338398" y="1516320"/>
                  </a:lnTo>
                  <a:close/>
                  <a:moveTo>
                    <a:pt x="2956879" y="1506538"/>
                  </a:moveTo>
                  <a:lnTo>
                    <a:pt x="2959101" y="1506538"/>
                  </a:lnTo>
                  <a:lnTo>
                    <a:pt x="2961323" y="1506538"/>
                  </a:lnTo>
                  <a:lnTo>
                    <a:pt x="2963229" y="1506856"/>
                  </a:lnTo>
                  <a:lnTo>
                    <a:pt x="2967673" y="1508126"/>
                  </a:lnTo>
                  <a:lnTo>
                    <a:pt x="2971483" y="1510348"/>
                  </a:lnTo>
                  <a:lnTo>
                    <a:pt x="2974976" y="1512888"/>
                  </a:lnTo>
                  <a:lnTo>
                    <a:pt x="2977516" y="1516063"/>
                  </a:lnTo>
                  <a:lnTo>
                    <a:pt x="2979421" y="1519873"/>
                  </a:lnTo>
                  <a:lnTo>
                    <a:pt x="2981009" y="1524318"/>
                  </a:lnTo>
                  <a:lnTo>
                    <a:pt x="2981326" y="1526541"/>
                  </a:lnTo>
                  <a:lnTo>
                    <a:pt x="2981326" y="1528763"/>
                  </a:lnTo>
                  <a:lnTo>
                    <a:pt x="2981326" y="1530986"/>
                  </a:lnTo>
                  <a:lnTo>
                    <a:pt x="2981009" y="1533526"/>
                  </a:lnTo>
                  <a:lnTo>
                    <a:pt x="2979421" y="1537653"/>
                  </a:lnTo>
                  <a:lnTo>
                    <a:pt x="2977516" y="1541463"/>
                  </a:lnTo>
                  <a:lnTo>
                    <a:pt x="2974976" y="1544638"/>
                  </a:lnTo>
                  <a:lnTo>
                    <a:pt x="2971483" y="1547178"/>
                  </a:lnTo>
                  <a:lnTo>
                    <a:pt x="2967673" y="1549401"/>
                  </a:lnTo>
                  <a:lnTo>
                    <a:pt x="2963229" y="1550671"/>
                  </a:lnTo>
                  <a:lnTo>
                    <a:pt x="2961323" y="1550988"/>
                  </a:lnTo>
                  <a:lnTo>
                    <a:pt x="2959101" y="1550988"/>
                  </a:lnTo>
                  <a:lnTo>
                    <a:pt x="2956879" y="1550988"/>
                  </a:lnTo>
                  <a:lnTo>
                    <a:pt x="2954339" y="1550671"/>
                  </a:lnTo>
                  <a:lnTo>
                    <a:pt x="2950211" y="1549401"/>
                  </a:lnTo>
                  <a:lnTo>
                    <a:pt x="2946401" y="1547178"/>
                  </a:lnTo>
                  <a:lnTo>
                    <a:pt x="2943226" y="1544638"/>
                  </a:lnTo>
                  <a:lnTo>
                    <a:pt x="2940369" y="1541463"/>
                  </a:lnTo>
                  <a:lnTo>
                    <a:pt x="2938463" y="1537653"/>
                  </a:lnTo>
                  <a:lnTo>
                    <a:pt x="2937193" y="1533526"/>
                  </a:lnTo>
                  <a:lnTo>
                    <a:pt x="2936876" y="1530986"/>
                  </a:lnTo>
                  <a:lnTo>
                    <a:pt x="2936876" y="1528763"/>
                  </a:lnTo>
                  <a:lnTo>
                    <a:pt x="2936876" y="1526541"/>
                  </a:lnTo>
                  <a:lnTo>
                    <a:pt x="2937193" y="1524318"/>
                  </a:lnTo>
                  <a:lnTo>
                    <a:pt x="2938463" y="1519873"/>
                  </a:lnTo>
                  <a:lnTo>
                    <a:pt x="2940369" y="1516063"/>
                  </a:lnTo>
                  <a:lnTo>
                    <a:pt x="2943226" y="1512888"/>
                  </a:lnTo>
                  <a:lnTo>
                    <a:pt x="2946401" y="1510348"/>
                  </a:lnTo>
                  <a:lnTo>
                    <a:pt x="2950211" y="1508126"/>
                  </a:lnTo>
                  <a:lnTo>
                    <a:pt x="2954339" y="1506856"/>
                  </a:lnTo>
                  <a:lnTo>
                    <a:pt x="2956879" y="1506538"/>
                  </a:lnTo>
                  <a:close/>
                  <a:moveTo>
                    <a:pt x="1876939" y="1506457"/>
                  </a:moveTo>
                  <a:lnTo>
                    <a:pt x="1878850" y="1506457"/>
                  </a:lnTo>
                  <a:lnTo>
                    <a:pt x="1880443" y="1506457"/>
                  </a:lnTo>
                  <a:lnTo>
                    <a:pt x="1882035" y="1507093"/>
                  </a:lnTo>
                  <a:lnTo>
                    <a:pt x="1883309" y="1507730"/>
                  </a:lnTo>
                  <a:lnTo>
                    <a:pt x="1884583" y="1509002"/>
                  </a:lnTo>
                  <a:lnTo>
                    <a:pt x="1885538" y="1509957"/>
                  </a:lnTo>
                  <a:lnTo>
                    <a:pt x="1886175" y="1511547"/>
                  </a:lnTo>
                  <a:lnTo>
                    <a:pt x="1886812" y="1513138"/>
                  </a:lnTo>
                  <a:lnTo>
                    <a:pt x="1886812" y="1514729"/>
                  </a:lnTo>
                  <a:lnTo>
                    <a:pt x="1886812" y="1516320"/>
                  </a:lnTo>
                  <a:lnTo>
                    <a:pt x="1886175" y="1518229"/>
                  </a:lnTo>
                  <a:lnTo>
                    <a:pt x="1885538" y="1519183"/>
                  </a:lnTo>
                  <a:lnTo>
                    <a:pt x="1884583" y="1520456"/>
                  </a:lnTo>
                  <a:lnTo>
                    <a:pt x="1883309" y="1521728"/>
                  </a:lnTo>
                  <a:lnTo>
                    <a:pt x="1882035" y="1522365"/>
                  </a:lnTo>
                  <a:lnTo>
                    <a:pt x="1880443" y="1522683"/>
                  </a:lnTo>
                  <a:lnTo>
                    <a:pt x="1878850" y="1523319"/>
                  </a:lnTo>
                  <a:lnTo>
                    <a:pt x="1876939" y="1522683"/>
                  </a:lnTo>
                  <a:lnTo>
                    <a:pt x="1875347" y="1522365"/>
                  </a:lnTo>
                  <a:lnTo>
                    <a:pt x="1874073" y="1521728"/>
                  </a:lnTo>
                  <a:lnTo>
                    <a:pt x="1872799" y="1520456"/>
                  </a:lnTo>
                  <a:lnTo>
                    <a:pt x="1871844" y="1519183"/>
                  </a:lnTo>
                  <a:lnTo>
                    <a:pt x="1871207" y="1518229"/>
                  </a:lnTo>
                  <a:lnTo>
                    <a:pt x="1870888" y="1516320"/>
                  </a:lnTo>
                  <a:lnTo>
                    <a:pt x="1870251" y="1514729"/>
                  </a:lnTo>
                  <a:lnTo>
                    <a:pt x="1870888" y="1513138"/>
                  </a:lnTo>
                  <a:lnTo>
                    <a:pt x="1871207" y="1511547"/>
                  </a:lnTo>
                  <a:lnTo>
                    <a:pt x="1871844" y="1509957"/>
                  </a:lnTo>
                  <a:lnTo>
                    <a:pt x="1872799" y="1509002"/>
                  </a:lnTo>
                  <a:lnTo>
                    <a:pt x="1874073" y="1507730"/>
                  </a:lnTo>
                  <a:lnTo>
                    <a:pt x="1875347" y="1507093"/>
                  </a:lnTo>
                  <a:lnTo>
                    <a:pt x="1876939" y="1506457"/>
                  </a:lnTo>
                  <a:close/>
                  <a:moveTo>
                    <a:pt x="378804" y="1506457"/>
                  </a:moveTo>
                  <a:lnTo>
                    <a:pt x="380395" y="1506457"/>
                  </a:lnTo>
                  <a:lnTo>
                    <a:pt x="382304" y="1506457"/>
                  </a:lnTo>
                  <a:lnTo>
                    <a:pt x="383894" y="1507093"/>
                  </a:lnTo>
                  <a:lnTo>
                    <a:pt x="384849" y="1507730"/>
                  </a:lnTo>
                  <a:lnTo>
                    <a:pt x="386121" y="1509002"/>
                  </a:lnTo>
                  <a:lnTo>
                    <a:pt x="387076" y="1509957"/>
                  </a:lnTo>
                  <a:lnTo>
                    <a:pt x="388030" y="1511547"/>
                  </a:lnTo>
                  <a:lnTo>
                    <a:pt x="388349" y="1513138"/>
                  </a:lnTo>
                  <a:lnTo>
                    <a:pt x="388667" y="1514729"/>
                  </a:lnTo>
                  <a:lnTo>
                    <a:pt x="388349" y="1516320"/>
                  </a:lnTo>
                  <a:lnTo>
                    <a:pt x="388030" y="1518229"/>
                  </a:lnTo>
                  <a:lnTo>
                    <a:pt x="387076" y="1519183"/>
                  </a:lnTo>
                  <a:lnTo>
                    <a:pt x="386121" y="1520456"/>
                  </a:lnTo>
                  <a:lnTo>
                    <a:pt x="384849" y="1521728"/>
                  </a:lnTo>
                  <a:lnTo>
                    <a:pt x="383894" y="1522365"/>
                  </a:lnTo>
                  <a:lnTo>
                    <a:pt x="382304" y="1522683"/>
                  </a:lnTo>
                  <a:lnTo>
                    <a:pt x="380395" y="1523319"/>
                  </a:lnTo>
                  <a:lnTo>
                    <a:pt x="378804" y="1522683"/>
                  </a:lnTo>
                  <a:lnTo>
                    <a:pt x="377213" y="1522365"/>
                  </a:lnTo>
                  <a:lnTo>
                    <a:pt x="375622" y="1521728"/>
                  </a:lnTo>
                  <a:lnTo>
                    <a:pt x="374668" y="1520456"/>
                  </a:lnTo>
                  <a:lnTo>
                    <a:pt x="373395" y="1519183"/>
                  </a:lnTo>
                  <a:lnTo>
                    <a:pt x="372441" y="1518229"/>
                  </a:lnTo>
                  <a:lnTo>
                    <a:pt x="372123" y="1516320"/>
                  </a:lnTo>
                  <a:lnTo>
                    <a:pt x="372123" y="1514729"/>
                  </a:lnTo>
                  <a:lnTo>
                    <a:pt x="372123" y="1513138"/>
                  </a:lnTo>
                  <a:lnTo>
                    <a:pt x="372441" y="1511547"/>
                  </a:lnTo>
                  <a:lnTo>
                    <a:pt x="373395" y="1509957"/>
                  </a:lnTo>
                  <a:lnTo>
                    <a:pt x="374668" y="1509002"/>
                  </a:lnTo>
                  <a:lnTo>
                    <a:pt x="375622" y="1507730"/>
                  </a:lnTo>
                  <a:lnTo>
                    <a:pt x="377213" y="1507093"/>
                  </a:lnTo>
                  <a:lnTo>
                    <a:pt x="378804" y="1506457"/>
                  </a:lnTo>
                  <a:close/>
                  <a:moveTo>
                    <a:pt x="1746363" y="1496912"/>
                  </a:moveTo>
                  <a:lnTo>
                    <a:pt x="1746999" y="1500094"/>
                  </a:lnTo>
                  <a:lnTo>
                    <a:pt x="1755598" y="1502321"/>
                  </a:lnTo>
                  <a:lnTo>
                    <a:pt x="1762923" y="1505184"/>
                  </a:lnTo>
                  <a:lnTo>
                    <a:pt x="1769293" y="1507730"/>
                  </a:lnTo>
                  <a:lnTo>
                    <a:pt x="1775026" y="1511229"/>
                  </a:lnTo>
                  <a:lnTo>
                    <a:pt x="1780440" y="1514729"/>
                  </a:lnTo>
                  <a:lnTo>
                    <a:pt x="1785217" y="1518229"/>
                  </a:lnTo>
                  <a:lnTo>
                    <a:pt x="1789039" y="1521728"/>
                  </a:lnTo>
                  <a:lnTo>
                    <a:pt x="1792542" y="1525228"/>
                  </a:lnTo>
                  <a:lnTo>
                    <a:pt x="1795090" y="1528410"/>
                  </a:lnTo>
                  <a:lnTo>
                    <a:pt x="1797638" y="1531591"/>
                  </a:lnTo>
                  <a:lnTo>
                    <a:pt x="1800823" y="1537000"/>
                  </a:lnTo>
                  <a:lnTo>
                    <a:pt x="1802415" y="1540818"/>
                  </a:lnTo>
                  <a:lnTo>
                    <a:pt x="1803370" y="1542408"/>
                  </a:lnTo>
                  <a:lnTo>
                    <a:pt x="1802097" y="1544954"/>
                  </a:lnTo>
                  <a:lnTo>
                    <a:pt x="1799867" y="1547817"/>
                  </a:lnTo>
                  <a:lnTo>
                    <a:pt x="1797001" y="1550362"/>
                  </a:lnTo>
                  <a:lnTo>
                    <a:pt x="1793498" y="1553225"/>
                  </a:lnTo>
                  <a:lnTo>
                    <a:pt x="1789357" y="1555453"/>
                  </a:lnTo>
                  <a:lnTo>
                    <a:pt x="1785217" y="1557680"/>
                  </a:lnTo>
                  <a:lnTo>
                    <a:pt x="1780440" y="1559589"/>
                  </a:lnTo>
                  <a:lnTo>
                    <a:pt x="1775663" y="1561816"/>
                  </a:lnTo>
                  <a:lnTo>
                    <a:pt x="1765153" y="1564997"/>
                  </a:lnTo>
                  <a:lnTo>
                    <a:pt x="1754961" y="1568179"/>
                  </a:lnTo>
                  <a:lnTo>
                    <a:pt x="1746363" y="1570088"/>
                  </a:lnTo>
                  <a:lnTo>
                    <a:pt x="1739356" y="1571678"/>
                  </a:lnTo>
                  <a:lnTo>
                    <a:pt x="1738082" y="1565633"/>
                  </a:lnTo>
                  <a:lnTo>
                    <a:pt x="1737445" y="1558952"/>
                  </a:lnTo>
                  <a:lnTo>
                    <a:pt x="1736490" y="1551953"/>
                  </a:lnTo>
                  <a:lnTo>
                    <a:pt x="1736490" y="1545590"/>
                  </a:lnTo>
                  <a:lnTo>
                    <a:pt x="1736490" y="1538909"/>
                  </a:lnTo>
                  <a:lnTo>
                    <a:pt x="1737127" y="1532864"/>
                  </a:lnTo>
                  <a:lnTo>
                    <a:pt x="1737764" y="1526182"/>
                  </a:lnTo>
                  <a:lnTo>
                    <a:pt x="1739037" y="1520456"/>
                  </a:lnTo>
                  <a:lnTo>
                    <a:pt x="1740311" y="1514411"/>
                  </a:lnTo>
                  <a:lnTo>
                    <a:pt x="1741904" y="1508048"/>
                  </a:lnTo>
                  <a:lnTo>
                    <a:pt x="1743815" y="1502321"/>
                  </a:lnTo>
                  <a:lnTo>
                    <a:pt x="1746363" y="1496912"/>
                  </a:lnTo>
                  <a:close/>
                  <a:moveTo>
                    <a:pt x="247725" y="1496912"/>
                  </a:moveTo>
                  <a:lnTo>
                    <a:pt x="248997" y="1500094"/>
                  </a:lnTo>
                  <a:lnTo>
                    <a:pt x="256951" y="1502321"/>
                  </a:lnTo>
                  <a:lnTo>
                    <a:pt x="264269" y="1505184"/>
                  </a:lnTo>
                  <a:lnTo>
                    <a:pt x="271268" y="1507730"/>
                  </a:lnTo>
                  <a:lnTo>
                    <a:pt x="276995" y="1511229"/>
                  </a:lnTo>
                  <a:lnTo>
                    <a:pt x="282085" y="1514729"/>
                  </a:lnTo>
                  <a:lnTo>
                    <a:pt x="286858" y="1518229"/>
                  </a:lnTo>
                  <a:lnTo>
                    <a:pt x="290994" y="1521728"/>
                  </a:lnTo>
                  <a:lnTo>
                    <a:pt x="294175" y="1525228"/>
                  </a:lnTo>
                  <a:lnTo>
                    <a:pt x="297039" y="1528410"/>
                  </a:lnTo>
                  <a:lnTo>
                    <a:pt x="299266" y="1531591"/>
                  </a:lnTo>
                  <a:lnTo>
                    <a:pt x="302765" y="1537000"/>
                  </a:lnTo>
                  <a:lnTo>
                    <a:pt x="304356" y="1540818"/>
                  </a:lnTo>
                  <a:lnTo>
                    <a:pt x="305311" y="1542408"/>
                  </a:lnTo>
                  <a:lnTo>
                    <a:pt x="303720" y="1544954"/>
                  </a:lnTo>
                  <a:lnTo>
                    <a:pt x="301811" y="1547817"/>
                  </a:lnTo>
                  <a:lnTo>
                    <a:pt x="298629" y="1550362"/>
                  </a:lnTo>
                  <a:lnTo>
                    <a:pt x="295448" y="1553225"/>
                  </a:lnTo>
                  <a:lnTo>
                    <a:pt x="291312" y="1555453"/>
                  </a:lnTo>
                  <a:lnTo>
                    <a:pt x="287176" y="1557680"/>
                  </a:lnTo>
                  <a:lnTo>
                    <a:pt x="282085" y="1559589"/>
                  </a:lnTo>
                  <a:lnTo>
                    <a:pt x="276995" y="1561816"/>
                  </a:lnTo>
                  <a:lnTo>
                    <a:pt x="267132" y="1564997"/>
                  </a:lnTo>
                  <a:lnTo>
                    <a:pt x="256951" y="1568179"/>
                  </a:lnTo>
                  <a:lnTo>
                    <a:pt x="248043" y="1570088"/>
                  </a:lnTo>
                  <a:lnTo>
                    <a:pt x="241362" y="1571678"/>
                  </a:lnTo>
                  <a:lnTo>
                    <a:pt x="240089" y="1565633"/>
                  </a:lnTo>
                  <a:lnTo>
                    <a:pt x="238817" y="1558952"/>
                  </a:lnTo>
                  <a:lnTo>
                    <a:pt x="238498" y="1551953"/>
                  </a:lnTo>
                  <a:lnTo>
                    <a:pt x="238180" y="1545590"/>
                  </a:lnTo>
                  <a:lnTo>
                    <a:pt x="238498" y="1538909"/>
                  </a:lnTo>
                  <a:lnTo>
                    <a:pt x="238817" y="1532864"/>
                  </a:lnTo>
                  <a:lnTo>
                    <a:pt x="239771" y="1526182"/>
                  </a:lnTo>
                  <a:lnTo>
                    <a:pt x="240725" y="1520456"/>
                  </a:lnTo>
                  <a:lnTo>
                    <a:pt x="241998" y="1514411"/>
                  </a:lnTo>
                  <a:lnTo>
                    <a:pt x="243907" y="1508048"/>
                  </a:lnTo>
                  <a:lnTo>
                    <a:pt x="245816" y="1502321"/>
                  </a:lnTo>
                  <a:lnTo>
                    <a:pt x="247725" y="1496912"/>
                  </a:lnTo>
                  <a:close/>
                  <a:moveTo>
                    <a:pt x="2959101" y="1489075"/>
                  </a:moveTo>
                  <a:lnTo>
                    <a:pt x="2956878" y="1489710"/>
                  </a:lnTo>
                  <a:lnTo>
                    <a:pt x="2954973" y="1490663"/>
                  </a:lnTo>
                  <a:lnTo>
                    <a:pt x="2953385" y="1492568"/>
                  </a:lnTo>
                  <a:lnTo>
                    <a:pt x="2951798" y="1495108"/>
                  </a:lnTo>
                  <a:lnTo>
                    <a:pt x="2949575" y="1493520"/>
                  </a:lnTo>
                  <a:lnTo>
                    <a:pt x="2947035" y="1492568"/>
                  </a:lnTo>
                  <a:lnTo>
                    <a:pt x="2944813" y="1492250"/>
                  </a:lnTo>
                  <a:lnTo>
                    <a:pt x="2942908" y="1492568"/>
                  </a:lnTo>
                  <a:lnTo>
                    <a:pt x="2941003" y="1494155"/>
                  </a:lnTo>
                  <a:lnTo>
                    <a:pt x="2939415" y="1495743"/>
                  </a:lnTo>
                  <a:lnTo>
                    <a:pt x="2938781" y="1497965"/>
                  </a:lnTo>
                  <a:lnTo>
                    <a:pt x="2938781" y="1501140"/>
                  </a:lnTo>
                  <a:lnTo>
                    <a:pt x="2935605" y="1500505"/>
                  </a:lnTo>
                  <a:lnTo>
                    <a:pt x="2933383" y="1500505"/>
                  </a:lnTo>
                  <a:lnTo>
                    <a:pt x="2931161" y="1501140"/>
                  </a:lnTo>
                  <a:lnTo>
                    <a:pt x="2929573" y="1502728"/>
                  </a:lnTo>
                  <a:lnTo>
                    <a:pt x="2928303" y="1504315"/>
                  </a:lnTo>
                  <a:lnTo>
                    <a:pt x="2927985" y="1506538"/>
                  </a:lnTo>
                  <a:lnTo>
                    <a:pt x="2927985" y="1509078"/>
                  </a:lnTo>
                  <a:lnTo>
                    <a:pt x="2928621" y="1511935"/>
                  </a:lnTo>
                  <a:lnTo>
                    <a:pt x="2926081" y="1512253"/>
                  </a:lnTo>
                  <a:lnTo>
                    <a:pt x="2923858" y="1513523"/>
                  </a:lnTo>
                  <a:lnTo>
                    <a:pt x="2922271" y="1515110"/>
                  </a:lnTo>
                  <a:lnTo>
                    <a:pt x="2921001" y="1517015"/>
                  </a:lnTo>
                  <a:lnTo>
                    <a:pt x="2920683" y="1519238"/>
                  </a:lnTo>
                  <a:lnTo>
                    <a:pt x="2921318" y="1521143"/>
                  </a:lnTo>
                  <a:lnTo>
                    <a:pt x="2922588" y="1523365"/>
                  </a:lnTo>
                  <a:lnTo>
                    <a:pt x="2924493" y="1525588"/>
                  </a:lnTo>
                  <a:lnTo>
                    <a:pt x="2922271" y="1527175"/>
                  </a:lnTo>
                  <a:lnTo>
                    <a:pt x="2920683" y="1529080"/>
                  </a:lnTo>
                  <a:lnTo>
                    <a:pt x="2919413" y="1530985"/>
                  </a:lnTo>
                  <a:lnTo>
                    <a:pt x="2919413" y="1533525"/>
                  </a:lnTo>
                  <a:lnTo>
                    <a:pt x="2919731" y="1535430"/>
                  </a:lnTo>
                  <a:lnTo>
                    <a:pt x="2921318" y="1537335"/>
                  </a:lnTo>
                  <a:lnTo>
                    <a:pt x="2923223" y="1538923"/>
                  </a:lnTo>
                  <a:lnTo>
                    <a:pt x="2926081" y="1539875"/>
                  </a:lnTo>
                  <a:lnTo>
                    <a:pt x="2924493" y="1542098"/>
                  </a:lnTo>
                  <a:lnTo>
                    <a:pt x="2923858" y="1544955"/>
                  </a:lnTo>
                  <a:lnTo>
                    <a:pt x="2923858" y="1546860"/>
                  </a:lnTo>
                  <a:lnTo>
                    <a:pt x="2924493" y="1549083"/>
                  </a:lnTo>
                  <a:lnTo>
                    <a:pt x="2926081" y="1550670"/>
                  </a:lnTo>
                  <a:lnTo>
                    <a:pt x="2927985" y="1551940"/>
                  </a:lnTo>
                  <a:lnTo>
                    <a:pt x="2930208" y="1552575"/>
                  </a:lnTo>
                  <a:lnTo>
                    <a:pt x="2933065" y="1552575"/>
                  </a:lnTo>
                  <a:lnTo>
                    <a:pt x="2933065" y="1555433"/>
                  </a:lnTo>
                  <a:lnTo>
                    <a:pt x="2933065" y="1557655"/>
                  </a:lnTo>
                  <a:lnTo>
                    <a:pt x="2934018" y="1559878"/>
                  </a:lnTo>
                  <a:lnTo>
                    <a:pt x="2935605" y="1561465"/>
                  </a:lnTo>
                  <a:lnTo>
                    <a:pt x="2937511" y="1562100"/>
                  </a:lnTo>
                  <a:lnTo>
                    <a:pt x="2939733" y="1562735"/>
                  </a:lnTo>
                  <a:lnTo>
                    <a:pt x="2942273" y="1562100"/>
                  </a:lnTo>
                  <a:lnTo>
                    <a:pt x="2944813" y="1561148"/>
                  </a:lnTo>
                  <a:lnTo>
                    <a:pt x="2945765" y="1563688"/>
                  </a:lnTo>
                  <a:lnTo>
                    <a:pt x="2947035" y="1565593"/>
                  </a:lnTo>
                  <a:lnTo>
                    <a:pt x="2948623" y="1567180"/>
                  </a:lnTo>
                  <a:lnTo>
                    <a:pt x="2950528" y="1568133"/>
                  </a:lnTo>
                  <a:lnTo>
                    <a:pt x="2953068" y="1568450"/>
                  </a:lnTo>
                  <a:lnTo>
                    <a:pt x="2955291" y="1567498"/>
                  </a:lnTo>
                  <a:lnTo>
                    <a:pt x="2957195" y="1565910"/>
                  </a:lnTo>
                  <a:lnTo>
                    <a:pt x="2959101" y="1564005"/>
                  </a:lnTo>
                  <a:lnTo>
                    <a:pt x="2961005" y="1565910"/>
                  </a:lnTo>
                  <a:lnTo>
                    <a:pt x="2962911" y="1567498"/>
                  </a:lnTo>
                  <a:lnTo>
                    <a:pt x="2965133" y="1568450"/>
                  </a:lnTo>
                  <a:lnTo>
                    <a:pt x="2967038" y="1568133"/>
                  </a:lnTo>
                  <a:lnTo>
                    <a:pt x="2969578" y="1567180"/>
                  </a:lnTo>
                  <a:lnTo>
                    <a:pt x="2970848" y="1565593"/>
                  </a:lnTo>
                  <a:lnTo>
                    <a:pt x="2972118" y="1563688"/>
                  </a:lnTo>
                  <a:lnTo>
                    <a:pt x="2973388" y="1561148"/>
                  </a:lnTo>
                  <a:lnTo>
                    <a:pt x="2975611" y="1562100"/>
                  </a:lnTo>
                  <a:lnTo>
                    <a:pt x="2978151" y="1562735"/>
                  </a:lnTo>
                  <a:lnTo>
                    <a:pt x="2980373" y="1562100"/>
                  </a:lnTo>
                  <a:lnTo>
                    <a:pt x="2982595" y="1561465"/>
                  </a:lnTo>
                  <a:lnTo>
                    <a:pt x="2984183" y="1559878"/>
                  </a:lnTo>
                  <a:lnTo>
                    <a:pt x="2984818" y="1557655"/>
                  </a:lnTo>
                  <a:lnTo>
                    <a:pt x="2985135" y="1555433"/>
                  </a:lnTo>
                  <a:lnTo>
                    <a:pt x="2984818" y="1552575"/>
                  </a:lnTo>
                  <a:lnTo>
                    <a:pt x="2987358" y="1552575"/>
                  </a:lnTo>
                  <a:lnTo>
                    <a:pt x="2990215" y="1551940"/>
                  </a:lnTo>
                  <a:lnTo>
                    <a:pt x="2992121" y="1550670"/>
                  </a:lnTo>
                  <a:lnTo>
                    <a:pt x="2993391" y="1549083"/>
                  </a:lnTo>
                  <a:lnTo>
                    <a:pt x="2994025" y="1546860"/>
                  </a:lnTo>
                  <a:lnTo>
                    <a:pt x="2994025" y="1544955"/>
                  </a:lnTo>
                  <a:lnTo>
                    <a:pt x="2993708" y="1542098"/>
                  </a:lnTo>
                  <a:lnTo>
                    <a:pt x="2992121" y="1539875"/>
                  </a:lnTo>
                  <a:lnTo>
                    <a:pt x="2994661" y="1538923"/>
                  </a:lnTo>
                  <a:lnTo>
                    <a:pt x="2996883" y="1537335"/>
                  </a:lnTo>
                  <a:lnTo>
                    <a:pt x="2997835" y="1535430"/>
                  </a:lnTo>
                  <a:lnTo>
                    <a:pt x="2998788" y="1533525"/>
                  </a:lnTo>
                  <a:lnTo>
                    <a:pt x="2998153" y="1530985"/>
                  </a:lnTo>
                  <a:lnTo>
                    <a:pt x="2997518" y="1529080"/>
                  </a:lnTo>
                  <a:lnTo>
                    <a:pt x="2995931" y="1527175"/>
                  </a:lnTo>
                  <a:lnTo>
                    <a:pt x="2993708" y="1525588"/>
                  </a:lnTo>
                  <a:lnTo>
                    <a:pt x="2995613" y="1523365"/>
                  </a:lnTo>
                  <a:lnTo>
                    <a:pt x="2996883" y="1521143"/>
                  </a:lnTo>
                  <a:lnTo>
                    <a:pt x="2997201" y="1519238"/>
                  </a:lnTo>
                  <a:lnTo>
                    <a:pt x="2996883" y="1517015"/>
                  </a:lnTo>
                  <a:lnTo>
                    <a:pt x="2995931" y="1515110"/>
                  </a:lnTo>
                  <a:lnTo>
                    <a:pt x="2994025" y="1513523"/>
                  </a:lnTo>
                  <a:lnTo>
                    <a:pt x="2991803" y="1512253"/>
                  </a:lnTo>
                  <a:lnTo>
                    <a:pt x="2988945" y="1511935"/>
                  </a:lnTo>
                  <a:lnTo>
                    <a:pt x="2989898" y="1509078"/>
                  </a:lnTo>
                  <a:lnTo>
                    <a:pt x="2990215" y="1506538"/>
                  </a:lnTo>
                  <a:lnTo>
                    <a:pt x="2989898" y="1504315"/>
                  </a:lnTo>
                  <a:lnTo>
                    <a:pt x="2988628" y="1502728"/>
                  </a:lnTo>
                  <a:lnTo>
                    <a:pt x="2986723" y="1501140"/>
                  </a:lnTo>
                  <a:lnTo>
                    <a:pt x="2984818" y="1500505"/>
                  </a:lnTo>
                  <a:lnTo>
                    <a:pt x="2982278" y="1500505"/>
                  </a:lnTo>
                  <a:lnTo>
                    <a:pt x="2979421" y="1501140"/>
                  </a:lnTo>
                  <a:lnTo>
                    <a:pt x="2979103" y="1497965"/>
                  </a:lnTo>
                  <a:lnTo>
                    <a:pt x="2978151" y="1495743"/>
                  </a:lnTo>
                  <a:lnTo>
                    <a:pt x="2977198" y="1494155"/>
                  </a:lnTo>
                  <a:lnTo>
                    <a:pt x="2975293" y="1492568"/>
                  </a:lnTo>
                  <a:lnTo>
                    <a:pt x="2973071" y="1492250"/>
                  </a:lnTo>
                  <a:lnTo>
                    <a:pt x="2970531" y="1492568"/>
                  </a:lnTo>
                  <a:lnTo>
                    <a:pt x="2968308" y="1493520"/>
                  </a:lnTo>
                  <a:lnTo>
                    <a:pt x="2966403" y="1495108"/>
                  </a:lnTo>
                  <a:lnTo>
                    <a:pt x="2964815" y="1492568"/>
                  </a:lnTo>
                  <a:lnTo>
                    <a:pt x="2962911" y="1490663"/>
                  </a:lnTo>
                  <a:lnTo>
                    <a:pt x="2961005" y="1489710"/>
                  </a:lnTo>
                  <a:lnTo>
                    <a:pt x="2959101" y="1489075"/>
                  </a:lnTo>
                  <a:close/>
                  <a:moveTo>
                    <a:pt x="2959101" y="1468438"/>
                  </a:moveTo>
                  <a:lnTo>
                    <a:pt x="2960689" y="1468756"/>
                  </a:lnTo>
                  <a:lnTo>
                    <a:pt x="2962276" y="1469073"/>
                  </a:lnTo>
                  <a:lnTo>
                    <a:pt x="2963546" y="1470026"/>
                  </a:lnTo>
                  <a:lnTo>
                    <a:pt x="2965133" y="1471296"/>
                  </a:lnTo>
                  <a:lnTo>
                    <a:pt x="2966721" y="1472248"/>
                  </a:lnTo>
                  <a:lnTo>
                    <a:pt x="2967991" y="1473836"/>
                  </a:lnTo>
                  <a:lnTo>
                    <a:pt x="2969896" y="1477328"/>
                  </a:lnTo>
                  <a:lnTo>
                    <a:pt x="2973389" y="1475106"/>
                  </a:lnTo>
                  <a:lnTo>
                    <a:pt x="2975293" y="1474153"/>
                  </a:lnTo>
                  <a:lnTo>
                    <a:pt x="2977199" y="1473518"/>
                  </a:lnTo>
                  <a:lnTo>
                    <a:pt x="2978786" y="1473201"/>
                  </a:lnTo>
                  <a:lnTo>
                    <a:pt x="2980691" y="1473201"/>
                  </a:lnTo>
                  <a:lnTo>
                    <a:pt x="2982279" y="1473518"/>
                  </a:lnTo>
                  <a:lnTo>
                    <a:pt x="2983549" y="1473836"/>
                  </a:lnTo>
                  <a:lnTo>
                    <a:pt x="2985136" y="1474471"/>
                  </a:lnTo>
                  <a:lnTo>
                    <a:pt x="2986406" y="1475741"/>
                  </a:lnTo>
                  <a:lnTo>
                    <a:pt x="2987359" y="1477328"/>
                  </a:lnTo>
                  <a:lnTo>
                    <a:pt x="2988311" y="1478598"/>
                  </a:lnTo>
                  <a:lnTo>
                    <a:pt x="2988946" y="1480503"/>
                  </a:lnTo>
                  <a:lnTo>
                    <a:pt x="2989899" y="1482408"/>
                  </a:lnTo>
                  <a:lnTo>
                    <a:pt x="2990216" y="1486536"/>
                  </a:lnTo>
                  <a:lnTo>
                    <a:pt x="2994343" y="1485901"/>
                  </a:lnTo>
                  <a:lnTo>
                    <a:pt x="2996249" y="1485266"/>
                  </a:lnTo>
                  <a:lnTo>
                    <a:pt x="2998153" y="1485901"/>
                  </a:lnTo>
                  <a:lnTo>
                    <a:pt x="2999741" y="1486218"/>
                  </a:lnTo>
                  <a:lnTo>
                    <a:pt x="3001329" y="1486536"/>
                  </a:lnTo>
                  <a:lnTo>
                    <a:pt x="3002916" y="1487806"/>
                  </a:lnTo>
                  <a:lnTo>
                    <a:pt x="3004186" y="1488758"/>
                  </a:lnTo>
                  <a:lnTo>
                    <a:pt x="3005139" y="1490028"/>
                  </a:lnTo>
                  <a:lnTo>
                    <a:pt x="3006091" y="1491616"/>
                  </a:lnTo>
                  <a:lnTo>
                    <a:pt x="3006409" y="1493521"/>
                  </a:lnTo>
                  <a:lnTo>
                    <a:pt x="3006409" y="1495108"/>
                  </a:lnTo>
                  <a:lnTo>
                    <a:pt x="3006409" y="1497013"/>
                  </a:lnTo>
                  <a:lnTo>
                    <a:pt x="3006409" y="1498918"/>
                  </a:lnTo>
                  <a:lnTo>
                    <a:pt x="3004821" y="1502728"/>
                  </a:lnTo>
                  <a:lnTo>
                    <a:pt x="3008949" y="1503681"/>
                  </a:lnTo>
                  <a:lnTo>
                    <a:pt x="3010853" y="1504633"/>
                  </a:lnTo>
                  <a:lnTo>
                    <a:pt x="3012441" y="1505268"/>
                  </a:lnTo>
                  <a:lnTo>
                    <a:pt x="3014029" y="1506538"/>
                  </a:lnTo>
                  <a:lnTo>
                    <a:pt x="3015299" y="1507808"/>
                  </a:lnTo>
                  <a:lnTo>
                    <a:pt x="3015933" y="1509078"/>
                  </a:lnTo>
                  <a:lnTo>
                    <a:pt x="3016569" y="1510666"/>
                  </a:lnTo>
                  <a:lnTo>
                    <a:pt x="3017203" y="1512253"/>
                  </a:lnTo>
                  <a:lnTo>
                    <a:pt x="3017203" y="1513841"/>
                  </a:lnTo>
                  <a:lnTo>
                    <a:pt x="3017203" y="1515746"/>
                  </a:lnTo>
                  <a:lnTo>
                    <a:pt x="3016251" y="1517333"/>
                  </a:lnTo>
                  <a:lnTo>
                    <a:pt x="3015616" y="1518921"/>
                  </a:lnTo>
                  <a:lnTo>
                    <a:pt x="3014346" y="1520826"/>
                  </a:lnTo>
                  <a:lnTo>
                    <a:pt x="3011806" y="1523683"/>
                  </a:lnTo>
                  <a:lnTo>
                    <a:pt x="3015299" y="1526541"/>
                  </a:lnTo>
                  <a:lnTo>
                    <a:pt x="3016251" y="1527493"/>
                  </a:lnTo>
                  <a:lnTo>
                    <a:pt x="3017521" y="1529081"/>
                  </a:lnTo>
                  <a:lnTo>
                    <a:pt x="3018791" y="1530668"/>
                  </a:lnTo>
                  <a:lnTo>
                    <a:pt x="3019109" y="1532256"/>
                  </a:lnTo>
                  <a:lnTo>
                    <a:pt x="3019426" y="1534161"/>
                  </a:lnTo>
                  <a:lnTo>
                    <a:pt x="3019426" y="1535748"/>
                  </a:lnTo>
                  <a:lnTo>
                    <a:pt x="3019109" y="1537336"/>
                  </a:lnTo>
                  <a:lnTo>
                    <a:pt x="3018156" y="1538923"/>
                  </a:lnTo>
                  <a:lnTo>
                    <a:pt x="3017521" y="1540193"/>
                  </a:lnTo>
                  <a:lnTo>
                    <a:pt x="3016251" y="1541781"/>
                  </a:lnTo>
                  <a:lnTo>
                    <a:pt x="3014663" y="1543051"/>
                  </a:lnTo>
                  <a:lnTo>
                    <a:pt x="3013393" y="1544003"/>
                  </a:lnTo>
                  <a:lnTo>
                    <a:pt x="3009266" y="1545591"/>
                  </a:lnTo>
                  <a:lnTo>
                    <a:pt x="3011806" y="1549401"/>
                  </a:lnTo>
                  <a:lnTo>
                    <a:pt x="3012123" y="1551306"/>
                  </a:lnTo>
                  <a:lnTo>
                    <a:pt x="3012441" y="1552893"/>
                  </a:lnTo>
                  <a:lnTo>
                    <a:pt x="3012759" y="1554798"/>
                  </a:lnTo>
                  <a:lnTo>
                    <a:pt x="3012441" y="1556386"/>
                  </a:lnTo>
                  <a:lnTo>
                    <a:pt x="3012123" y="1558291"/>
                  </a:lnTo>
                  <a:lnTo>
                    <a:pt x="3011806" y="1559878"/>
                  </a:lnTo>
                  <a:lnTo>
                    <a:pt x="3010536" y="1561148"/>
                  </a:lnTo>
                  <a:lnTo>
                    <a:pt x="3009266" y="1562101"/>
                  </a:lnTo>
                  <a:lnTo>
                    <a:pt x="3007996" y="1563371"/>
                  </a:lnTo>
                  <a:lnTo>
                    <a:pt x="3006409" y="1564006"/>
                  </a:lnTo>
                  <a:lnTo>
                    <a:pt x="3004503" y="1564641"/>
                  </a:lnTo>
                  <a:lnTo>
                    <a:pt x="3002599" y="1564958"/>
                  </a:lnTo>
                  <a:lnTo>
                    <a:pt x="2998789" y="1564958"/>
                  </a:lnTo>
                  <a:lnTo>
                    <a:pt x="2999106" y="1569086"/>
                  </a:lnTo>
                  <a:lnTo>
                    <a:pt x="2998789" y="1570991"/>
                  </a:lnTo>
                  <a:lnTo>
                    <a:pt x="2998153" y="1572896"/>
                  </a:lnTo>
                  <a:lnTo>
                    <a:pt x="2997836" y="1574483"/>
                  </a:lnTo>
                  <a:lnTo>
                    <a:pt x="2997201" y="1576071"/>
                  </a:lnTo>
                  <a:lnTo>
                    <a:pt x="2995931" y="1577341"/>
                  </a:lnTo>
                  <a:lnTo>
                    <a:pt x="2994661" y="1578293"/>
                  </a:lnTo>
                  <a:lnTo>
                    <a:pt x="2993391" y="1579563"/>
                  </a:lnTo>
                  <a:lnTo>
                    <a:pt x="2991803" y="1579881"/>
                  </a:lnTo>
                  <a:lnTo>
                    <a:pt x="2989899" y="1580198"/>
                  </a:lnTo>
                  <a:lnTo>
                    <a:pt x="2988311" y="1580198"/>
                  </a:lnTo>
                  <a:lnTo>
                    <a:pt x="2986406" y="1579881"/>
                  </a:lnTo>
                  <a:lnTo>
                    <a:pt x="2984501" y="1579563"/>
                  </a:lnTo>
                  <a:lnTo>
                    <a:pt x="2980691" y="1577976"/>
                  </a:lnTo>
                  <a:lnTo>
                    <a:pt x="2979103" y="1581786"/>
                  </a:lnTo>
                  <a:lnTo>
                    <a:pt x="2978151" y="1583691"/>
                  </a:lnTo>
                  <a:lnTo>
                    <a:pt x="2977199" y="1585278"/>
                  </a:lnTo>
                  <a:lnTo>
                    <a:pt x="2975929" y="1586548"/>
                  </a:lnTo>
                  <a:lnTo>
                    <a:pt x="2974976" y="1587501"/>
                  </a:lnTo>
                  <a:lnTo>
                    <a:pt x="2973389" y="1588453"/>
                  </a:lnTo>
                  <a:lnTo>
                    <a:pt x="2971801" y="1588771"/>
                  </a:lnTo>
                  <a:lnTo>
                    <a:pt x="2969896" y="1589088"/>
                  </a:lnTo>
                  <a:lnTo>
                    <a:pt x="2968309" y="1588771"/>
                  </a:lnTo>
                  <a:lnTo>
                    <a:pt x="2966721" y="1588453"/>
                  </a:lnTo>
                  <a:lnTo>
                    <a:pt x="2964816" y="1587501"/>
                  </a:lnTo>
                  <a:lnTo>
                    <a:pt x="2963229" y="1586866"/>
                  </a:lnTo>
                  <a:lnTo>
                    <a:pt x="2961641" y="1585596"/>
                  </a:lnTo>
                  <a:lnTo>
                    <a:pt x="2959101" y="1582738"/>
                  </a:lnTo>
                  <a:lnTo>
                    <a:pt x="2955926" y="1585596"/>
                  </a:lnTo>
                  <a:lnTo>
                    <a:pt x="2954339" y="1586866"/>
                  </a:lnTo>
                  <a:lnTo>
                    <a:pt x="2953069" y="1587501"/>
                  </a:lnTo>
                  <a:lnTo>
                    <a:pt x="2951481" y="1588453"/>
                  </a:lnTo>
                  <a:lnTo>
                    <a:pt x="2949893" y="1588771"/>
                  </a:lnTo>
                  <a:lnTo>
                    <a:pt x="2947989" y="1589088"/>
                  </a:lnTo>
                  <a:lnTo>
                    <a:pt x="2946401" y="1588771"/>
                  </a:lnTo>
                  <a:lnTo>
                    <a:pt x="2944813" y="1588453"/>
                  </a:lnTo>
                  <a:lnTo>
                    <a:pt x="2943226" y="1587501"/>
                  </a:lnTo>
                  <a:lnTo>
                    <a:pt x="2941639" y="1586548"/>
                  </a:lnTo>
                  <a:lnTo>
                    <a:pt x="2940686" y="1585278"/>
                  </a:lnTo>
                  <a:lnTo>
                    <a:pt x="2939416" y="1583691"/>
                  </a:lnTo>
                  <a:lnTo>
                    <a:pt x="2938781" y="1581786"/>
                  </a:lnTo>
                  <a:lnTo>
                    <a:pt x="2937511" y="1577976"/>
                  </a:lnTo>
                  <a:lnTo>
                    <a:pt x="2933383" y="1579563"/>
                  </a:lnTo>
                  <a:lnTo>
                    <a:pt x="2931796" y="1579881"/>
                  </a:lnTo>
                  <a:lnTo>
                    <a:pt x="2929891" y="1580198"/>
                  </a:lnTo>
                  <a:lnTo>
                    <a:pt x="2927986" y="1580198"/>
                  </a:lnTo>
                  <a:lnTo>
                    <a:pt x="2926399" y="1579881"/>
                  </a:lnTo>
                  <a:lnTo>
                    <a:pt x="2924811" y="1579563"/>
                  </a:lnTo>
                  <a:lnTo>
                    <a:pt x="2923223" y="1578293"/>
                  </a:lnTo>
                  <a:lnTo>
                    <a:pt x="2922271" y="1577341"/>
                  </a:lnTo>
                  <a:lnTo>
                    <a:pt x="2921001" y="1576071"/>
                  </a:lnTo>
                  <a:lnTo>
                    <a:pt x="2920366" y="1574483"/>
                  </a:lnTo>
                  <a:lnTo>
                    <a:pt x="2919413" y="1572896"/>
                  </a:lnTo>
                  <a:lnTo>
                    <a:pt x="2919096" y="1570991"/>
                  </a:lnTo>
                  <a:lnTo>
                    <a:pt x="2919096" y="1569086"/>
                  </a:lnTo>
                  <a:lnTo>
                    <a:pt x="2919413" y="1564958"/>
                  </a:lnTo>
                  <a:lnTo>
                    <a:pt x="2915286" y="1564958"/>
                  </a:lnTo>
                  <a:lnTo>
                    <a:pt x="2913381" y="1564641"/>
                  </a:lnTo>
                  <a:lnTo>
                    <a:pt x="2911793" y="1564006"/>
                  </a:lnTo>
                  <a:lnTo>
                    <a:pt x="2909889" y="1563371"/>
                  </a:lnTo>
                  <a:lnTo>
                    <a:pt x="2908619" y="1562101"/>
                  </a:lnTo>
                  <a:lnTo>
                    <a:pt x="2907666" y="1561148"/>
                  </a:lnTo>
                  <a:lnTo>
                    <a:pt x="2906396" y="1559878"/>
                  </a:lnTo>
                  <a:lnTo>
                    <a:pt x="2905761" y="1558291"/>
                  </a:lnTo>
                  <a:lnTo>
                    <a:pt x="2905126" y="1556386"/>
                  </a:lnTo>
                  <a:lnTo>
                    <a:pt x="2905126" y="1554798"/>
                  </a:lnTo>
                  <a:lnTo>
                    <a:pt x="2905126" y="1552893"/>
                  </a:lnTo>
                  <a:lnTo>
                    <a:pt x="2905761" y="1551306"/>
                  </a:lnTo>
                  <a:lnTo>
                    <a:pt x="2906396" y="1549401"/>
                  </a:lnTo>
                  <a:lnTo>
                    <a:pt x="2908619" y="1545591"/>
                  </a:lnTo>
                  <a:lnTo>
                    <a:pt x="2904809" y="1544003"/>
                  </a:lnTo>
                  <a:lnTo>
                    <a:pt x="2902903" y="1543051"/>
                  </a:lnTo>
                  <a:lnTo>
                    <a:pt x="2901951" y="1541781"/>
                  </a:lnTo>
                  <a:lnTo>
                    <a:pt x="2900681" y="1540193"/>
                  </a:lnTo>
                  <a:lnTo>
                    <a:pt x="2899411" y="1538923"/>
                  </a:lnTo>
                  <a:lnTo>
                    <a:pt x="2899093" y="1537336"/>
                  </a:lnTo>
                  <a:lnTo>
                    <a:pt x="2898776" y="1535748"/>
                  </a:lnTo>
                  <a:lnTo>
                    <a:pt x="2898776" y="1534161"/>
                  </a:lnTo>
                  <a:lnTo>
                    <a:pt x="2898776" y="1532256"/>
                  </a:lnTo>
                  <a:lnTo>
                    <a:pt x="2899411" y="1530668"/>
                  </a:lnTo>
                  <a:lnTo>
                    <a:pt x="2900363" y="1529081"/>
                  </a:lnTo>
                  <a:lnTo>
                    <a:pt x="2901316" y="1527493"/>
                  </a:lnTo>
                  <a:lnTo>
                    <a:pt x="2902903" y="1526541"/>
                  </a:lnTo>
                  <a:lnTo>
                    <a:pt x="2906079" y="1523683"/>
                  </a:lnTo>
                  <a:lnTo>
                    <a:pt x="2903221" y="1520826"/>
                  </a:lnTo>
                  <a:lnTo>
                    <a:pt x="2902586" y="1518921"/>
                  </a:lnTo>
                  <a:lnTo>
                    <a:pt x="2901951" y="1517333"/>
                  </a:lnTo>
                  <a:lnTo>
                    <a:pt x="2900999" y="1515746"/>
                  </a:lnTo>
                  <a:lnTo>
                    <a:pt x="2900999" y="1513841"/>
                  </a:lnTo>
                  <a:lnTo>
                    <a:pt x="2900999" y="1512253"/>
                  </a:lnTo>
                  <a:lnTo>
                    <a:pt x="2901316" y="1510666"/>
                  </a:lnTo>
                  <a:lnTo>
                    <a:pt x="2901951" y="1509078"/>
                  </a:lnTo>
                  <a:lnTo>
                    <a:pt x="2902903" y="1507808"/>
                  </a:lnTo>
                  <a:lnTo>
                    <a:pt x="2904173" y="1506538"/>
                  </a:lnTo>
                  <a:lnTo>
                    <a:pt x="2905761" y="1505268"/>
                  </a:lnTo>
                  <a:lnTo>
                    <a:pt x="2907349" y="1504633"/>
                  </a:lnTo>
                  <a:lnTo>
                    <a:pt x="2908619" y="1503681"/>
                  </a:lnTo>
                  <a:lnTo>
                    <a:pt x="2913063" y="1502728"/>
                  </a:lnTo>
                  <a:lnTo>
                    <a:pt x="2911793" y="1498918"/>
                  </a:lnTo>
                  <a:lnTo>
                    <a:pt x="2911476" y="1497013"/>
                  </a:lnTo>
                  <a:lnTo>
                    <a:pt x="2911476" y="1495108"/>
                  </a:lnTo>
                  <a:lnTo>
                    <a:pt x="2911793" y="1493521"/>
                  </a:lnTo>
                  <a:lnTo>
                    <a:pt x="2912111" y="1491616"/>
                  </a:lnTo>
                  <a:lnTo>
                    <a:pt x="2913063" y="1490028"/>
                  </a:lnTo>
                  <a:lnTo>
                    <a:pt x="2913699" y="1488758"/>
                  </a:lnTo>
                  <a:lnTo>
                    <a:pt x="2915286" y="1487806"/>
                  </a:lnTo>
                  <a:lnTo>
                    <a:pt x="2916556" y="1486536"/>
                  </a:lnTo>
                  <a:lnTo>
                    <a:pt x="2918461" y="1486218"/>
                  </a:lnTo>
                  <a:lnTo>
                    <a:pt x="2919731" y="1485901"/>
                  </a:lnTo>
                  <a:lnTo>
                    <a:pt x="2921953" y="1485266"/>
                  </a:lnTo>
                  <a:lnTo>
                    <a:pt x="2923859" y="1485901"/>
                  </a:lnTo>
                  <a:lnTo>
                    <a:pt x="2927986" y="1486536"/>
                  </a:lnTo>
                  <a:lnTo>
                    <a:pt x="2928303" y="1482408"/>
                  </a:lnTo>
                  <a:lnTo>
                    <a:pt x="2928621" y="1480503"/>
                  </a:lnTo>
                  <a:lnTo>
                    <a:pt x="2929573" y="1478916"/>
                  </a:lnTo>
                  <a:lnTo>
                    <a:pt x="2930209" y="1477328"/>
                  </a:lnTo>
                  <a:lnTo>
                    <a:pt x="2931479" y="1475741"/>
                  </a:lnTo>
                  <a:lnTo>
                    <a:pt x="2933066" y="1474471"/>
                  </a:lnTo>
                  <a:lnTo>
                    <a:pt x="2934019" y="1473836"/>
                  </a:lnTo>
                  <a:lnTo>
                    <a:pt x="2935923" y="1473518"/>
                  </a:lnTo>
                  <a:lnTo>
                    <a:pt x="2937511" y="1473201"/>
                  </a:lnTo>
                  <a:lnTo>
                    <a:pt x="2939099" y="1473201"/>
                  </a:lnTo>
                  <a:lnTo>
                    <a:pt x="2941003" y="1473518"/>
                  </a:lnTo>
                  <a:lnTo>
                    <a:pt x="2942591" y="1474153"/>
                  </a:lnTo>
                  <a:lnTo>
                    <a:pt x="2944496" y="1475106"/>
                  </a:lnTo>
                  <a:lnTo>
                    <a:pt x="2947989" y="1477328"/>
                  </a:lnTo>
                  <a:lnTo>
                    <a:pt x="2950211" y="1473836"/>
                  </a:lnTo>
                  <a:lnTo>
                    <a:pt x="2951481" y="1472248"/>
                  </a:lnTo>
                  <a:lnTo>
                    <a:pt x="2952433" y="1471296"/>
                  </a:lnTo>
                  <a:lnTo>
                    <a:pt x="2954021" y="1470026"/>
                  </a:lnTo>
                  <a:lnTo>
                    <a:pt x="2955609" y="1469073"/>
                  </a:lnTo>
                  <a:lnTo>
                    <a:pt x="2957196" y="1468756"/>
                  </a:lnTo>
                  <a:lnTo>
                    <a:pt x="2959101" y="1468438"/>
                  </a:lnTo>
                  <a:close/>
                  <a:moveTo>
                    <a:pt x="1776300" y="1454280"/>
                  </a:moveTo>
                  <a:lnTo>
                    <a:pt x="1801778" y="1479732"/>
                  </a:lnTo>
                  <a:lnTo>
                    <a:pt x="1791268" y="1490549"/>
                  </a:lnTo>
                  <a:lnTo>
                    <a:pt x="1763560" y="1470506"/>
                  </a:lnTo>
                  <a:lnTo>
                    <a:pt x="1776300" y="1454280"/>
                  </a:lnTo>
                  <a:close/>
                  <a:moveTo>
                    <a:pt x="278268" y="1454280"/>
                  </a:moveTo>
                  <a:lnTo>
                    <a:pt x="303720" y="1479732"/>
                  </a:lnTo>
                  <a:lnTo>
                    <a:pt x="293221" y="1490549"/>
                  </a:lnTo>
                  <a:lnTo>
                    <a:pt x="265541" y="1470506"/>
                  </a:lnTo>
                  <a:lnTo>
                    <a:pt x="278268" y="1454280"/>
                  </a:lnTo>
                  <a:close/>
                  <a:moveTo>
                    <a:pt x="1947961" y="1448553"/>
                  </a:moveTo>
                  <a:lnTo>
                    <a:pt x="1955604" y="1455871"/>
                  </a:lnTo>
                  <a:lnTo>
                    <a:pt x="1962611" y="1463506"/>
                  </a:lnTo>
                  <a:lnTo>
                    <a:pt x="1968980" y="1472096"/>
                  </a:lnTo>
                  <a:lnTo>
                    <a:pt x="1974713" y="1480687"/>
                  </a:lnTo>
                  <a:lnTo>
                    <a:pt x="1979809" y="1489913"/>
                  </a:lnTo>
                  <a:lnTo>
                    <a:pt x="1983949" y="1500094"/>
                  </a:lnTo>
                  <a:lnTo>
                    <a:pt x="1987134" y="1509957"/>
                  </a:lnTo>
                  <a:lnTo>
                    <a:pt x="1988726" y="1515365"/>
                  </a:lnTo>
                  <a:lnTo>
                    <a:pt x="1990000" y="1520774"/>
                  </a:lnTo>
                  <a:lnTo>
                    <a:pt x="1988089" y="1519183"/>
                  </a:lnTo>
                  <a:lnTo>
                    <a:pt x="1979809" y="1522046"/>
                  </a:lnTo>
                  <a:lnTo>
                    <a:pt x="1972165" y="1523955"/>
                  </a:lnTo>
                  <a:lnTo>
                    <a:pt x="1964840" y="1525546"/>
                  </a:lnTo>
                  <a:lnTo>
                    <a:pt x="1957515" y="1526182"/>
                  </a:lnTo>
                  <a:lnTo>
                    <a:pt x="1950827" y="1526501"/>
                  </a:lnTo>
                  <a:lnTo>
                    <a:pt x="1944776" y="1526501"/>
                  </a:lnTo>
                  <a:lnTo>
                    <a:pt x="1939362" y="1525864"/>
                  </a:lnTo>
                  <a:lnTo>
                    <a:pt x="1933947" y="1525228"/>
                  </a:lnTo>
                  <a:lnTo>
                    <a:pt x="1929489" y="1524274"/>
                  </a:lnTo>
                  <a:lnTo>
                    <a:pt x="1925030" y="1523319"/>
                  </a:lnTo>
                  <a:lnTo>
                    <a:pt x="1918979" y="1520774"/>
                  </a:lnTo>
                  <a:lnTo>
                    <a:pt x="1914839" y="1519183"/>
                  </a:lnTo>
                  <a:lnTo>
                    <a:pt x="1913246" y="1518547"/>
                  </a:lnTo>
                  <a:lnTo>
                    <a:pt x="1911972" y="1519183"/>
                  </a:lnTo>
                  <a:lnTo>
                    <a:pt x="1911654" y="1517274"/>
                  </a:lnTo>
                  <a:lnTo>
                    <a:pt x="1911335" y="1515365"/>
                  </a:lnTo>
                  <a:lnTo>
                    <a:pt x="1911654" y="1513138"/>
                  </a:lnTo>
                  <a:lnTo>
                    <a:pt x="1911972" y="1510911"/>
                  </a:lnTo>
                  <a:lnTo>
                    <a:pt x="1913565" y="1506139"/>
                  </a:lnTo>
                  <a:lnTo>
                    <a:pt x="1915794" y="1501367"/>
                  </a:lnTo>
                  <a:lnTo>
                    <a:pt x="1918979" y="1496276"/>
                  </a:lnTo>
                  <a:lnTo>
                    <a:pt x="1922482" y="1490867"/>
                  </a:lnTo>
                  <a:lnTo>
                    <a:pt x="1926304" y="1485459"/>
                  </a:lnTo>
                  <a:lnTo>
                    <a:pt x="1930126" y="1480368"/>
                  </a:lnTo>
                  <a:lnTo>
                    <a:pt x="1938725" y="1470824"/>
                  </a:lnTo>
                  <a:lnTo>
                    <a:pt x="1946050" y="1463188"/>
                  </a:lnTo>
                  <a:lnTo>
                    <a:pt x="1952738" y="1455871"/>
                  </a:lnTo>
                  <a:lnTo>
                    <a:pt x="1947961" y="1448553"/>
                  </a:lnTo>
                  <a:close/>
                  <a:moveTo>
                    <a:pt x="449116" y="1448553"/>
                  </a:moveTo>
                  <a:lnTo>
                    <a:pt x="457070" y="1455871"/>
                  </a:lnTo>
                  <a:lnTo>
                    <a:pt x="464387" y="1463506"/>
                  </a:lnTo>
                  <a:lnTo>
                    <a:pt x="470432" y="1472096"/>
                  </a:lnTo>
                  <a:lnTo>
                    <a:pt x="476159" y="1480687"/>
                  </a:lnTo>
                  <a:lnTo>
                    <a:pt x="481249" y="1489913"/>
                  </a:lnTo>
                  <a:lnTo>
                    <a:pt x="485385" y="1500094"/>
                  </a:lnTo>
                  <a:lnTo>
                    <a:pt x="488885" y="1509957"/>
                  </a:lnTo>
                  <a:lnTo>
                    <a:pt x="490476" y="1515365"/>
                  </a:lnTo>
                  <a:lnTo>
                    <a:pt x="491430" y="1520774"/>
                  </a:lnTo>
                  <a:lnTo>
                    <a:pt x="489521" y="1519183"/>
                  </a:lnTo>
                  <a:lnTo>
                    <a:pt x="481567" y="1522046"/>
                  </a:lnTo>
                  <a:lnTo>
                    <a:pt x="473932" y="1523955"/>
                  </a:lnTo>
                  <a:lnTo>
                    <a:pt x="466296" y="1525546"/>
                  </a:lnTo>
                  <a:lnTo>
                    <a:pt x="459297" y="1526182"/>
                  </a:lnTo>
                  <a:lnTo>
                    <a:pt x="452615" y="1526501"/>
                  </a:lnTo>
                  <a:lnTo>
                    <a:pt x="446571" y="1526501"/>
                  </a:lnTo>
                  <a:lnTo>
                    <a:pt x="440844" y="1525864"/>
                  </a:lnTo>
                  <a:lnTo>
                    <a:pt x="435753" y="1525228"/>
                  </a:lnTo>
                  <a:lnTo>
                    <a:pt x="430981" y="1524274"/>
                  </a:lnTo>
                  <a:lnTo>
                    <a:pt x="426845" y="1523319"/>
                  </a:lnTo>
                  <a:lnTo>
                    <a:pt x="420482" y="1520774"/>
                  </a:lnTo>
                  <a:lnTo>
                    <a:pt x="416346" y="1519183"/>
                  </a:lnTo>
                  <a:lnTo>
                    <a:pt x="415073" y="1518547"/>
                  </a:lnTo>
                  <a:lnTo>
                    <a:pt x="413483" y="1519183"/>
                  </a:lnTo>
                  <a:lnTo>
                    <a:pt x="413164" y="1517274"/>
                  </a:lnTo>
                  <a:lnTo>
                    <a:pt x="413164" y="1515365"/>
                  </a:lnTo>
                  <a:lnTo>
                    <a:pt x="413164" y="1513138"/>
                  </a:lnTo>
                  <a:lnTo>
                    <a:pt x="413801" y="1510911"/>
                  </a:lnTo>
                  <a:lnTo>
                    <a:pt x="415392" y="1506139"/>
                  </a:lnTo>
                  <a:lnTo>
                    <a:pt x="417619" y="1501367"/>
                  </a:lnTo>
                  <a:lnTo>
                    <a:pt x="420800" y="1496276"/>
                  </a:lnTo>
                  <a:lnTo>
                    <a:pt x="424300" y="1490867"/>
                  </a:lnTo>
                  <a:lnTo>
                    <a:pt x="428118" y="1485459"/>
                  </a:lnTo>
                  <a:lnTo>
                    <a:pt x="431936" y="1480368"/>
                  </a:lnTo>
                  <a:lnTo>
                    <a:pt x="439889" y="1470824"/>
                  </a:lnTo>
                  <a:lnTo>
                    <a:pt x="447207" y="1463188"/>
                  </a:lnTo>
                  <a:lnTo>
                    <a:pt x="454524" y="1455871"/>
                  </a:lnTo>
                  <a:lnTo>
                    <a:pt x="449116" y="1448553"/>
                  </a:lnTo>
                  <a:close/>
                  <a:moveTo>
                    <a:pt x="2959101" y="1447800"/>
                  </a:moveTo>
                  <a:lnTo>
                    <a:pt x="2956879" y="1448116"/>
                  </a:lnTo>
                  <a:lnTo>
                    <a:pt x="2954339" y="1448432"/>
                  </a:lnTo>
                  <a:lnTo>
                    <a:pt x="2952433" y="1449694"/>
                  </a:lnTo>
                  <a:lnTo>
                    <a:pt x="2950211" y="1451273"/>
                  </a:lnTo>
                  <a:lnTo>
                    <a:pt x="2948623" y="1452851"/>
                  </a:lnTo>
                  <a:lnTo>
                    <a:pt x="2946719" y="1454745"/>
                  </a:lnTo>
                  <a:lnTo>
                    <a:pt x="2945131" y="1456954"/>
                  </a:lnTo>
                  <a:lnTo>
                    <a:pt x="2943861" y="1459795"/>
                  </a:lnTo>
                  <a:lnTo>
                    <a:pt x="2941321" y="1458217"/>
                  </a:lnTo>
                  <a:lnTo>
                    <a:pt x="2939099" y="1456639"/>
                  </a:lnTo>
                  <a:lnTo>
                    <a:pt x="2936876" y="1455376"/>
                  </a:lnTo>
                  <a:lnTo>
                    <a:pt x="2934336" y="1454429"/>
                  </a:lnTo>
                  <a:lnTo>
                    <a:pt x="2932113" y="1453798"/>
                  </a:lnTo>
                  <a:lnTo>
                    <a:pt x="2929891" y="1453798"/>
                  </a:lnTo>
                  <a:lnTo>
                    <a:pt x="2927669" y="1454429"/>
                  </a:lnTo>
                  <a:lnTo>
                    <a:pt x="2925129" y="1455060"/>
                  </a:lnTo>
                  <a:lnTo>
                    <a:pt x="2923223" y="1456323"/>
                  </a:lnTo>
                  <a:lnTo>
                    <a:pt x="2921319" y="1457270"/>
                  </a:lnTo>
                  <a:lnTo>
                    <a:pt x="2919731" y="1459164"/>
                  </a:lnTo>
                  <a:lnTo>
                    <a:pt x="2918779" y="1461689"/>
                  </a:lnTo>
                  <a:lnTo>
                    <a:pt x="2917509" y="1463899"/>
                  </a:lnTo>
                  <a:lnTo>
                    <a:pt x="2917191" y="1466109"/>
                  </a:lnTo>
                  <a:lnTo>
                    <a:pt x="2916556" y="1469265"/>
                  </a:lnTo>
                  <a:lnTo>
                    <a:pt x="2916556" y="1471791"/>
                  </a:lnTo>
                  <a:lnTo>
                    <a:pt x="2913381" y="1471159"/>
                  </a:lnTo>
                  <a:lnTo>
                    <a:pt x="2910523" y="1470844"/>
                  </a:lnTo>
                  <a:lnTo>
                    <a:pt x="2907983" y="1470844"/>
                  </a:lnTo>
                  <a:lnTo>
                    <a:pt x="2905761" y="1471159"/>
                  </a:lnTo>
                  <a:lnTo>
                    <a:pt x="2902903" y="1471475"/>
                  </a:lnTo>
                  <a:lnTo>
                    <a:pt x="2900999" y="1472422"/>
                  </a:lnTo>
                  <a:lnTo>
                    <a:pt x="2899093" y="1473369"/>
                  </a:lnTo>
                  <a:lnTo>
                    <a:pt x="2897189" y="1474947"/>
                  </a:lnTo>
                  <a:lnTo>
                    <a:pt x="2895919" y="1476841"/>
                  </a:lnTo>
                  <a:lnTo>
                    <a:pt x="2894966" y="1479051"/>
                  </a:lnTo>
                  <a:lnTo>
                    <a:pt x="2894649" y="1481576"/>
                  </a:lnTo>
                  <a:lnTo>
                    <a:pt x="2894013" y="1483786"/>
                  </a:lnTo>
                  <a:lnTo>
                    <a:pt x="2894013" y="1485995"/>
                  </a:lnTo>
                  <a:lnTo>
                    <a:pt x="2894649" y="1488836"/>
                  </a:lnTo>
                  <a:lnTo>
                    <a:pt x="2895283" y="1491362"/>
                  </a:lnTo>
                  <a:lnTo>
                    <a:pt x="2895919" y="1494518"/>
                  </a:lnTo>
                  <a:lnTo>
                    <a:pt x="2893379" y="1494834"/>
                  </a:lnTo>
                  <a:lnTo>
                    <a:pt x="2890521" y="1495465"/>
                  </a:lnTo>
                  <a:lnTo>
                    <a:pt x="2887981" y="1496728"/>
                  </a:lnTo>
                  <a:lnTo>
                    <a:pt x="2886076" y="1497991"/>
                  </a:lnTo>
                  <a:lnTo>
                    <a:pt x="2883853" y="1499253"/>
                  </a:lnTo>
                  <a:lnTo>
                    <a:pt x="2882266" y="1500831"/>
                  </a:lnTo>
                  <a:lnTo>
                    <a:pt x="2880996" y="1502725"/>
                  </a:lnTo>
                  <a:lnTo>
                    <a:pt x="2880361" y="1504619"/>
                  </a:lnTo>
                  <a:lnTo>
                    <a:pt x="2879409" y="1507145"/>
                  </a:lnTo>
                  <a:lnTo>
                    <a:pt x="2879409" y="1509354"/>
                  </a:lnTo>
                  <a:lnTo>
                    <a:pt x="2880043" y="1511564"/>
                  </a:lnTo>
                  <a:lnTo>
                    <a:pt x="2880679" y="1513774"/>
                  </a:lnTo>
                  <a:lnTo>
                    <a:pt x="2881949" y="1516299"/>
                  </a:lnTo>
                  <a:lnTo>
                    <a:pt x="2882901" y="1518509"/>
                  </a:lnTo>
                  <a:lnTo>
                    <a:pt x="2884806" y="1520718"/>
                  </a:lnTo>
                  <a:lnTo>
                    <a:pt x="2886711" y="1522612"/>
                  </a:lnTo>
                  <a:lnTo>
                    <a:pt x="2884489" y="1524506"/>
                  </a:lnTo>
                  <a:lnTo>
                    <a:pt x="2882266" y="1526084"/>
                  </a:lnTo>
                  <a:lnTo>
                    <a:pt x="2880361" y="1527978"/>
                  </a:lnTo>
                  <a:lnTo>
                    <a:pt x="2878773" y="1530188"/>
                  </a:lnTo>
                  <a:lnTo>
                    <a:pt x="2877503" y="1532398"/>
                  </a:lnTo>
                  <a:lnTo>
                    <a:pt x="2876869" y="1534607"/>
                  </a:lnTo>
                  <a:lnTo>
                    <a:pt x="2876551" y="1536817"/>
                  </a:lnTo>
                  <a:lnTo>
                    <a:pt x="2876551" y="1539027"/>
                  </a:lnTo>
                  <a:lnTo>
                    <a:pt x="2876869" y="1541552"/>
                  </a:lnTo>
                  <a:lnTo>
                    <a:pt x="2878139" y="1543446"/>
                  </a:lnTo>
                  <a:lnTo>
                    <a:pt x="2879091" y="1545340"/>
                  </a:lnTo>
                  <a:lnTo>
                    <a:pt x="2880679" y="1547234"/>
                  </a:lnTo>
                  <a:lnTo>
                    <a:pt x="2882583" y="1548812"/>
                  </a:lnTo>
                  <a:lnTo>
                    <a:pt x="2884806" y="1550075"/>
                  </a:lnTo>
                  <a:lnTo>
                    <a:pt x="2887346" y="1551653"/>
                  </a:lnTo>
                  <a:lnTo>
                    <a:pt x="2889886" y="1552600"/>
                  </a:lnTo>
                  <a:lnTo>
                    <a:pt x="2888299" y="1555125"/>
                  </a:lnTo>
                  <a:lnTo>
                    <a:pt x="2887346" y="1557335"/>
                  </a:lnTo>
                  <a:lnTo>
                    <a:pt x="2886393" y="1560176"/>
                  </a:lnTo>
                  <a:lnTo>
                    <a:pt x="2885759" y="1562386"/>
                  </a:lnTo>
                  <a:lnTo>
                    <a:pt x="2885759" y="1565227"/>
                  </a:lnTo>
                  <a:lnTo>
                    <a:pt x="2885759" y="1567436"/>
                  </a:lnTo>
                  <a:lnTo>
                    <a:pt x="2886076" y="1569646"/>
                  </a:lnTo>
                  <a:lnTo>
                    <a:pt x="2887346" y="1571540"/>
                  </a:lnTo>
                  <a:lnTo>
                    <a:pt x="2888299" y="1573434"/>
                  </a:lnTo>
                  <a:lnTo>
                    <a:pt x="2890203" y="1575012"/>
                  </a:lnTo>
                  <a:lnTo>
                    <a:pt x="2892109" y="1576590"/>
                  </a:lnTo>
                  <a:lnTo>
                    <a:pt x="2894013" y="1577222"/>
                  </a:lnTo>
                  <a:lnTo>
                    <a:pt x="2896871" y="1578169"/>
                  </a:lnTo>
                  <a:lnTo>
                    <a:pt x="2899411" y="1578484"/>
                  </a:lnTo>
                  <a:lnTo>
                    <a:pt x="2902269" y="1578800"/>
                  </a:lnTo>
                  <a:lnTo>
                    <a:pt x="2904809" y="1578800"/>
                  </a:lnTo>
                  <a:lnTo>
                    <a:pt x="2904491" y="1581641"/>
                  </a:lnTo>
                  <a:lnTo>
                    <a:pt x="2904491" y="1584166"/>
                  </a:lnTo>
                  <a:lnTo>
                    <a:pt x="2904809" y="1587007"/>
                  </a:lnTo>
                  <a:lnTo>
                    <a:pt x="2905126" y="1589533"/>
                  </a:lnTo>
                  <a:lnTo>
                    <a:pt x="2906079" y="1591742"/>
                  </a:lnTo>
                  <a:lnTo>
                    <a:pt x="2907349" y="1593636"/>
                  </a:lnTo>
                  <a:lnTo>
                    <a:pt x="2908301" y="1595530"/>
                  </a:lnTo>
                  <a:lnTo>
                    <a:pt x="2910206" y="1597108"/>
                  </a:lnTo>
                  <a:lnTo>
                    <a:pt x="2912111" y="1598371"/>
                  </a:lnTo>
                  <a:lnTo>
                    <a:pt x="2914651" y="1599002"/>
                  </a:lnTo>
                  <a:lnTo>
                    <a:pt x="2916873" y="1599634"/>
                  </a:lnTo>
                  <a:lnTo>
                    <a:pt x="2919096" y="1599634"/>
                  </a:lnTo>
                  <a:lnTo>
                    <a:pt x="2921319" y="1599002"/>
                  </a:lnTo>
                  <a:lnTo>
                    <a:pt x="2924176" y="1598687"/>
                  </a:lnTo>
                  <a:lnTo>
                    <a:pt x="2926716" y="1597740"/>
                  </a:lnTo>
                  <a:lnTo>
                    <a:pt x="2929573" y="1596477"/>
                  </a:lnTo>
                  <a:lnTo>
                    <a:pt x="2930209" y="1599002"/>
                  </a:lnTo>
                  <a:lnTo>
                    <a:pt x="2931479" y="1601843"/>
                  </a:lnTo>
                  <a:lnTo>
                    <a:pt x="2932431" y="1604053"/>
                  </a:lnTo>
                  <a:lnTo>
                    <a:pt x="2934019" y="1605947"/>
                  </a:lnTo>
                  <a:lnTo>
                    <a:pt x="2935606" y="1607841"/>
                  </a:lnTo>
                  <a:lnTo>
                    <a:pt x="2937511" y="1609419"/>
                  </a:lnTo>
                  <a:lnTo>
                    <a:pt x="2939416" y="1610682"/>
                  </a:lnTo>
                  <a:lnTo>
                    <a:pt x="2941639" y="1610998"/>
                  </a:lnTo>
                  <a:lnTo>
                    <a:pt x="2944179" y="1611313"/>
                  </a:lnTo>
                  <a:lnTo>
                    <a:pt x="2946401" y="1611313"/>
                  </a:lnTo>
                  <a:lnTo>
                    <a:pt x="2948623" y="1610682"/>
                  </a:lnTo>
                  <a:lnTo>
                    <a:pt x="2951163" y="1609735"/>
                  </a:lnTo>
                  <a:lnTo>
                    <a:pt x="2953069" y="1608157"/>
                  </a:lnTo>
                  <a:lnTo>
                    <a:pt x="2955291" y="1606894"/>
                  </a:lnTo>
                  <a:lnTo>
                    <a:pt x="2957196" y="1605000"/>
                  </a:lnTo>
                  <a:lnTo>
                    <a:pt x="2959101" y="1602475"/>
                  </a:lnTo>
                  <a:lnTo>
                    <a:pt x="2961006" y="1605000"/>
                  </a:lnTo>
                  <a:lnTo>
                    <a:pt x="2962911" y="1606894"/>
                  </a:lnTo>
                  <a:lnTo>
                    <a:pt x="2964816" y="1608157"/>
                  </a:lnTo>
                  <a:lnTo>
                    <a:pt x="2967039" y="1609735"/>
                  </a:lnTo>
                  <a:lnTo>
                    <a:pt x="2969579" y="1610682"/>
                  </a:lnTo>
                  <a:lnTo>
                    <a:pt x="2971801" y="1611313"/>
                  </a:lnTo>
                  <a:lnTo>
                    <a:pt x="2974023" y="1611313"/>
                  </a:lnTo>
                  <a:lnTo>
                    <a:pt x="2976246" y="1610998"/>
                  </a:lnTo>
                  <a:lnTo>
                    <a:pt x="2978151" y="1610682"/>
                  </a:lnTo>
                  <a:lnTo>
                    <a:pt x="2980691" y="1609419"/>
                  </a:lnTo>
                  <a:lnTo>
                    <a:pt x="2982279" y="1607841"/>
                  </a:lnTo>
                  <a:lnTo>
                    <a:pt x="2984183" y="1605947"/>
                  </a:lnTo>
                  <a:lnTo>
                    <a:pt x="2985453" y="1604053"/>
                  </a:lnTo>
                  <a:lnTo>
                    <a:pt x="2986723" y="1601843"/>
                  </a:lnTo>
                  <a:lnTo>
                    <a:pt x="2987359" y="1599002"/>
                  </a:lnTo>
                  <a:lnTo>
                    <a:pt x="2988629" y="1596477"/>
                  </a:lnTo>
                  <a:lnTo>
                    <a:pt x="2990851" y="1597740"/>
                  </a:lnTo>
                  <a:lnTo>
                    <a:pt x="2993709" y="1598687"/>
                  </a:lnTo>
                  <a:lnTo>
                    <a:pt x="2996249" y="1599002"/>
                  </a:lnTo>
                  <a:lnTo>
                    <a:pt x="2999106" y="1599634"/>
                  </a:lnTo>
                  <a:lnTo>
                    <a:pt x="3001329" y="1599634"/>
                  </a:lnTo>
                  <a:lnTo>
                    <a:pt x="3003551" y="1599002"/>
                  </a:lnTo>
                  <a:lnTo>
                    <a:pt x="3006091" y="1598371"/>
                  </a:lnTo>
                  <a:lnTo>
                    <a:pt x="3007996" y="1597108"/>
                  </a:lnTo>
                  <a:lnTo>
                    <a:pt x="3009266" y="1595530"/>
                  </a:lnTo>
                  <a:lnTo>
                    <a:pt x="3010853" y="1593636"/>
                  </a:lnTo>
                  <a:lnTo>
                    <a:pt x="3012123" y="1591742"/>
                  </a:lnTo>
                  <a:lnTo>
                    <a:pt x="3012759" y="1589533"/>
                  </a:lnTo>
                  <a:lnTo>
                    <a:pt x="3013393" y="1587007"/>
                  </a:lnTo>
                  <a:lnTo>
                    <a:pt x="3013393" y="1584166"/>
                  </a:lnTo>
                  <a:lnTo>
                    <a:pt x="3013393" y="1581641"/>
                  </a:lnTo>
                  <a:lnTo>
                    <a:pt x="3012759" y="1578800"/>
                  </a:lnTo>
                  <a:lnTo>
                    <a:pt x="3015933" y="1578800"/>
                  </a:lnTo>
                  <a:lnTo>
                    <a:pt x="3018791" y="1578484"/>
                  </a:lnTo>
                  <a:lnTo>
                    <a:pt x="3021331" y="1578169"/>
                  </a:lnTo>
                  <a:lnTo>
                    <a:pt x="3023553" y="1577222"/>
                  </a:lnTo>
                  <a:lnTo>
                    <a:pt x="3026093" y="1576590"/>
                  </a:lnTo>
                  <a:lnTo>
                    <a:pt x="3027999" y="1575012"/>
                  </a:lnTo>
                  <a:lnTo>
                    <a:pt x="3029269" y="1573434"/>
                  </a:lnTo>
                  <a:lnTo>
                    <a:pt x="3030856" y="1571540"/>
                  </a:lnTo>
                  <a:lnTo>
                    <a:pt x="3031809" y="1569646"/>
                  </a:lnTo>
                  <a:lnTo>
                    <a:pt x="3032443" y="1567436"/>
                  </a:lnTo>
                  <a:lnTo>
                    <a:pt x="3032443" y="1565227"/>
                  </a:lnTo>
                  <a:lnTo>
                    <a:pt x="3032443" y="1562386"/>
                  </a:lnTo>
                  <a:lnTo>
                    <a:pt x="3031809" y="1560176"/>
                  </a:lnTo>
                  <a:lnTo>
                    <a:pt x="3030856" y="1557335"/>
                  </a:lnTo>
                  <a:lnTo>
                    <a:pt x="3029903" y="1555125"/>
                  </a:lnTo>
                  <a:lnTo>
                    <a:pt x="3028316" y="1552600"/>
                  </a:lnTo>
                  <a:lnTo>
                    <a:pt x="3030856" y="1551653"/>
                  </a:lnTo>
                  <a:lnTo>
                    <a:pt x="3033396" y="1550075"/>
                  </a:lnTo>
                  <a:lnTo>
                    <a:pt x="3035619" y="1548812"/>
                  </a:lnTo>
                  <a:lnTo>
                    <a:pt x="3037523" y="1547234"/>
                  </a:lnTo>
                  <a:lnTo>
                    <a:pt x="3039111" y="1545340"/>
                  </a:lnTo>
                  <a:lnTo>
                    <a:pt x="3040063" y="1543446"/>
                  </a:lnTo>
                  <a:lnTo>
                    <a:pt x="3041333" y="1541552"/>
                  </a:lnTo>
                  <a:lnTo>
                    <a:pt x="3041651" y="1539027"/>
                  </a:lnTo>
                  <a:lnTo>
                    <a:pt x="3041651" y="1536817"/>
                  </a:lnTo>
                  <a:lnTo>
                    <a:pt x="3041333" y="1534607"/>
                  </a:lnTo>
                  <a:lnTo>
                    <a:pt x="3040699" y="1532398"/>
                  </a:lnTo>
                  <a:lnTo>
                    <a:pt x="3039429" y="1530188"/>
                  </a:lnTo>
                  <a:lnTo>
                    <a:pt x="3037841" y="1527978"/>
                  </a:lnTo>
                  <a:lnTo>
                    <a:pt x="3035936" y="1526084"/>
                  </a:lnTo>
                  <a:lnTo>
                    <a:pt x="3033713" y="1524506"/>
                  </a:lnTo>
                  <a:lnTo>
                    <a:pt x="3031173" y="1522612"/>
                  </a:lnTo>
                  <a:lnTo>
                    <a:pt x="3033396" y="1520718"/>
                  </a:lnTo>
                  <a:lnTo>
                    <a:pt x="3035301" y="1518509"/>
                  </a:lnTo>
                  <a:lnTo>
                    <a:pt x="3036253" y="1516299"/>
                  </a:lnTo>
                  <a:lnTo>
                    <a:pt x="3037523" y="1513774"/>
                  </a:lnTo>
                  <a:lnTo>
                    <a:pt x="3038159" y="1511564"/>
                  </a:lnTo>
                  <a:lnTo>
                    <a:pt x="3038476" y="1509354"/>
                  </a:lnTo>
                  <a:lnTo>
                    <a:pt x="3038476" y="1507145"/>
                  </a:lnTo>
                  <a:lnTo>
                    <a:pt x="3037841" y="1504619"/>
                  </a:lnTo>
                  <a:lnTo>
                    <a:pt x="3037206" y="1502725"/>
                  </a:lnTo>
                  <a:lnTo>
                    <a:pt x="3035936" y="1500831"/>
                  </a:lnTo>
                  <a:lnTo>
                    <a:pt x="3034031" y="1498938"/>
                  </a:lnTo>
                  <a:lnTo>
                    <a:pt x="3032126" y="1497991"/>
                  </a:lnTo>
                  <a:lnTo>
                    <a:pt x="3029903" y="1496728"/>
                  </a:lnTo>
                  <a:lnTo>
                    <a:pt x="3027363" y="1495465"/>
                  </a:lnTo>
                  <a:lnTo>
                    <a:pt x="3024823" y="1494834"/>
                  </a:lnTo>
                  <a:lnTo>
                    <a:pt x="3021649" y="1494518"/>
                  </a:lnTo>
                  <a:lnTo>
                    <a:pt x="3022919" y="1491362"/>
                  </a:lnTo>
                  <a:lnTo>
                    <a:pt x="3023553" y="1488836"/>
                  </a:lnTo>
                  <a:lnTo>
                    <a:pt x="3023871" y="1485995"/>
                  </a:lnTo>
                  <a:lnTo>
                    <a:pt x="3023871" y="1483786"/>
                  </a:lnTo>
                  <a:lnTo>
                    <a:pt x="3023553" y="1481576"/>
                  </a:lnTo>
                  <a:lnTo>
                    <a:pt x="3022919" y="1479051"/>
                  </a:lnTo>
                  <a:lnTo>
                    <a:pt x="3021966" y="1476841"/>
                  </a:lnTo>
                  <a:lnTo>
                    <a:pt x="3020696" y="1474947"/>
                  </a:lnTo>
                  <a:lnTo>
                    <a:pt x="3019109" y="1473369"/>
                  </a:lnTo>
                  <a:lnTo>
                    <a:pt x="3017203" y="1472422"/>
                  </a:lnTo>
                  <a:lnTo>
                    <a:pt x="3014663" y="1471475"/>
                  </a:lnTo>
                  <a:lnTo>
                    <a:pt x="3012441" y="1471159"/>
                  </a:lnTo>
                  <a:lnTo>
                    <a:pt x="3009901" y="1470844"/>
                  </a:lnTo>
                  <a:lnTo>
                    <a:pt x="3007043" y="1470844"/>
                  </a:lnTo>
                  <a:lnTo>
                    <a:pt x="3004503" y="1471159"/>
                  </a:lnTo>
                  <a:lnTo>
                    <a:pt x="3001646" y="1471791"/>
                  </a:lnTo>
                  <a:lnTo>
                    <a:pt x="3001329" y="1469265"/>
                  </a:lnTo>
                  <a:lnTo>
                    <a:pt x="3001011" y="1466109"/>
                  </a:lnTo>
                  <a:lnTo>
                    <a:pt x="3000059" y="1463899"/>
                  </a:lnTo>
                  <a:lnTo>
                    <a:pt x="2999423" y="1461689"/>
                  </a:lnTo>
                  <a:lnTo>
                    <a:pt x="2997836" y="1459164"/>
                  </a:lnTo>
                  <a:lnTo>
                    <a:pt x="2996249" y="1457270"/>
                  </a:lnTo>
                  <a:lnTo>
                    <a:pt x="2994661" y="1456323"/>
                  </a:lnTo>
                  <a:lnTo>
                    <a:pt x="2992756" y="1455060"/>
                  </a:lnTo>
                  <a:lnTo>
                    <a:pt x="2990533" y="1454429"/>
                  </a:lnTo>
                  <a:lnTo>
                    <a:pt x="2988311" y="1453798"/>
                  </a:lnTo>
                  <a:lnTo>
                    <a:pt x="2986089" y="1453798"/>
                  </a:lnTo>
                  <a:lnTo>
                    <a:pt x="2983549" y="1454429"/>
                  </a:lnTo>
                  <a:lnTo>
                    <a:pt x="2981009" y="1455376"/>
                  </a:lnTo>
                  <a:lnTo>
                    <a:pt x="2978786" y="1456639"/>
                  </a:lnTo>
                  <a:lnTo>
                    <a:pt x="2976246" y="1458217"/>
                  </a:lnTo>
                  <a:lnTo>
                    <a:pt x="2974023" y="1459795"/>
                  </a:lnTo>
                  <a:lnTo>
                    <a:pt x="2972436" y="1456954"/>
                  </a:lnTo>
                  <a:lnTo>
                    <a:pt x="2970849" y="1454745"/>
                  </a:lnTo>
                  <a:lnTo>
                    <a:pt x="2969579" y="1452851"/>
                  </a:lnTo>
                  <a:lnTo>
                    <a:pt x="2967673" y="1451273"/>
                  </a:lnTo>
                  <a:lnTo>
                    <a:pt x="2965769" y="1449694"/>
                  </a:lnTo>
                  <a:lnTo>
                    <a:pt x="2963229" y="1448432"/>
                  </a:lnTo>
                  <a:lnTo>
                    <a:pt x="2961323" y="1448116"/>
                  </a:lnTo>
                  <a:lnTo>
                    <a:pt x="2959101" y="1447800"/>
                  </a:lnTo>
                  <a:close/>
                  <a:moveTo>
                    <a:pt x="1903055" y="1430100"/>
                  </a:moveTo>
                  <a:lnTo>
                    <a:pt x="1922164" y="1437418"/>
                  </a:lnTo>
                  <a:lnTo>
                    <a:pt x="1905921" y="1469233"/>
                  </a:lnTo>
                  <a:lnTo>
                    <a:pt x="1892227" y="1462234"/>
                  </a:lnTo>
                  <a:lnTo>
                    <a:pt x="1903055" y="1430100"/>
                  </a:lnTo>
                  <a:close/>
                  <a:moveTo>
                    <a:pt x="404574" y="1430100"/>
                  </a:moveTo>
                  <a:lnTo>
                    <a:pt x="423664" y="1437418"/>
                  </a:lnTo>
                  <a:lnTo>
                    <a:pt x="407120" y="1469233"/>
                  </a:lnTo>
                  <a:lnTo>
                    <a:pt x="394075" y="1462234"/>
                  </a:lnTo>
                  <a:lnTo>
                    <a:pt x="404574" y="1430100"/>
                  </a:lnTo>
                  <a:close/>
                  <a:moveTo>
                    <a:pt x="1864519" y="1417692"/>
                  </a:moveTo>
                  <a:lnTo>
                    <a:pt x="1870888" y="1417692"/>
                  </a:lnTo>
                  <a:lnTo>
                    <a:pt x="1877258" y="1418329"/>
                  </a:lnTo>
                  <a:lnTo>
                    <a:pt x="1869614" y="1423419"/>
                  </a:lnTo>
                  <a:lnTo>
                    <a:pt x="1869933" y="1430100"/>
                  </a:lnTo>
                  <a:lnTo>
                    <a:pt x="1869614" y="1436463"/>
                  </a:lnTo>
                  <a:lnTo>
                    <a:pt x="1869296" y="1442826"/>
                  </a:lnTo>
                  <a:lnTo>
                    <a:pt x="1868022" y="1448553"/>
                  </a:lnTo>
                  <a:lnTo>
                    <a:pt x="1866748" y="1454280"/>
                  </a:lnTo>
                  <a:lnTo>
                    <a:pt x="1865474" y="1459688"/>
                  </a:lnTo>
                  <a:lnTo>
                    <a:pt x="1863563" y="1465097"/>
                  </a:lnTo>
                  <a:lnTo>
                    <a:pt x="1861971" y="1469551"/>
                  </a:lnTo>
                  <a:lnTo>
                    <a:pt x="1858149" y="1477823"/>
                  </a:lnTo>
                  <a:lnTo>
                    <a:pt x="1854964" y="1483868"/>
                  </a:lnTo>
                  <a:lnTo>
                    <a:pt x="1851461" y="1489277"/>
                  </a:lnTo>
                  <a:lnTo>
                    <a:pt x="1849869" y="1488959"/>
                  </a:lnTo>
                  <a:lnTo>
                    <a:pt x="1847958" y="1488640"/>
                  </a:lnTo>
                  <a:lnTo>
                    <a:pt x="1844454" y="1487368"/>
                  </a:lnTo>
                  <a:lnTo>
                    <a:pt x="1840951" y="1484504"/>
                  </a:lnTo>
                  <a:lnTo>
                    <a:pt x="1837129" y="1481641"/>
                  </a:lnTo>
                  <a:lnTo>
                    <a:pt x="1833626" y="1478141"/>
                  </a:lnTo>
                  <a:lnTo>
                    <a:pt x="1830123" y="1474005"/>
                  </a:lnTo>
                  <a:lnTo>
                    <a:pt x="1826301" y="1469233"/>
                  </a:lnTo>
                  <a:lnTo>
                    <a:pt x="1823435" y="1464779"/>
                  </a:lnTo>
                  <a:lnTo>
                    <a:pt x="1816747" y="1454916"/>
                  </a:lnTo>
                  <a:lnTo>
                    <a:pt x="1811333" y="1445690"/>
                  </a:lnTo>
                  <a:lnTo>
                    <a:pt x="1807192" y="1437736"/>
                  </a:lnTo>
                  <a:lnTo>
                    <a:pt x="1804326" y="1432645"/>
                  </a:lnTo>
                  <a:lnTo>
                    <a:pt x="1811333" y="1429146"/>
                  </a:lnTo>
                  <a:lnTo>
                    <a:pt x="1818339" y="1425964"/>
                  </a:lnTo>
                  <a:lnTo>
                    <a:pt x="1825664" y="1423737"/>
                  </a:lnTo>
                  <a:lnTo>
                    <a:pt x="1832989" y="1421510"/>
                  </a:lnTo>
                  <a:lnTo>
                    <a:pt x="1840633" y="1419919"/>
                  </a:lnTo>
                  <a:lnTo>
                    <a:pt x="1848276" y="1418329"/>
                  </a:lnTo>
                  <a:lnTo>
                    <a:pt x="1856557" y="1418010"/>
                  </a:lnTo>
                  <a:lnTo>
                    <a:pt x="1864519" y="1417692"/>
                  </a:lnTo>
                  <a:close/>
                  <a:moveTo>
                    <a:pt x="366078" y="1417692"/>
                  </a:moveTo>
                  <a:lnTo>
                    <a:pt x="372441" y="1417692"/>
                  </a:lnTo>
                  <a:lnTo>
                    <a:pt x="379122" y="1418329"/>
                  </a:lnTo>
                  <a:lnTo>
                    <a:pt x="371486" y="1423419"/>
                  </a:lnTo>
                  <a:lnTo>
                    <a:pt x="371486" y="1430100"/>
                  </a:lnTo>
                  <a:lnTo>
                    <a:pt x="371486" y="1436463"/>
                  </a:lnTo>
                  <a:lnTo>
                    <a:pt x="370532" y="1442826"/>
                  </a:lnTo>
                  <a:lnTo>
                    <a:pt x="369896" y="1448553"/>
                  </a:lnTo>
                  <a:lnTo>
                    <a:pt x="368305" y="1454280"/>
                  </a:lnTo>
                  <a:lnTo>
                    <a:pt x="366714" y="1459688"/>
                  </a:lnTo>
                  <a:lnTo>
                    <a:pt x="365123" y="1465097"/>
                  </a:lnTo>
                  <a:lnTo>
                    <a:pt x="363214" y="1469551"/>
                  </a:lnTo>
                  <a:lnTo>
                    <a:pt x="360033" y="1477823"/>
                  </a:lnTo>
                  <a:lnTo>
                    <a:pt x="356533" y="1483868"/>
                  </a:lnTo>
                  <a:lnTo>
                    <a:pt x="353352" y="1489277"/>
                  </a:lnTo>
                  <a:lnTo>
                    <a:pt x="351443" y="1488959"/>
                  </a:lnTo>
                  <a:lnTo>
                    <a:pt x="349852" y="1488640"/>
                  </a:lnTo>
                  <a:lnTo>
                    <a:pt x="346352" y="1487368"/>
                  </a:lnTo>
                  <a:lnTo>
                    <a:pt x="342534" y="1484504"/>
                  </a:lnTo>
                  <a:lnTo>
                    <a:pt x="339035" y="1481641"/>
                  </a:lnTo>
                  <a:lnTo>
                    <a:pt x="335535" y="1478141"/>
                  </a:lnTo>
                  <a:lnTo>
                    <a:pt x="331717" y="1474005"/>
                  </a:lnTo>
                  <a:lnTo>
                    <a:pt x="328218" y="1469233"/>
                  </a:lnTo>
                  <a:lnTo>
                    <a:pt x="324718" y="1464779"/>
                  </a:lnTo>
                  <a:lnTo>
                    <a:pt x="318673" y="1454916"/>
                  </a:lnTo>
                  <a:lnTo>
                    <a:pt x="313264" y="1445690"/>
                  </a:lnTo>
                  <a:lnTo>
                    <a:pt x="309128" y="1437736"/>
                  </a:lnTo>
                  <a:lnTo>
                    <a:pt x="306265" y="1432645"/>
                  </a:lnTo>
                  <a:lnTo>
                    <a:pt x="312946" y="1429146"/>
                  </a:lnTo>
                  <a:lnTo>
                    <a:pt x="320264" y="1425964"/>
                  </a:lnTo>
                  <a:lnTo>
                    <a:pt x="327263" y="1423737"/>
                  </a:lnTo>
                  <a:lnTo>
                    <a:pt x="334899" y="1421510"/>
                  </a:lnTo>
                  <a:lnTo>
                    <a:pt x="342216" y="1419919"/>
                  </a:lnTo>
                  <a:lnTo>
                    <a:pt x="350170" y="1418329"/>
                  </a:lnTo>
                  <a:lnTo>
                    <a:pt x="357806" y="1418010"/>
                  </a:lnTo>
                  <a:lnTo>
                    <a:pt x="366078" y="1417692"/>
                  </a:lnTo>
                  <a:close/>
                  <a:moveTo>
                    <a:pt x="3833143" y="1390650"/>
                  </a:moveTo>
                  <a:lnTo>
                    <a:pt x="3836355" y="1390650"/>
                  </a:lnTo>
                  <a:lnTo>
                    <a:pt x="3838924" y="1390650"/>
                  </a:lnTo>
                  <a:lnTo>
                    <a:pt x="3841815" y="1390971"/>
                  </a:lnTo>
                  <a:lnTo>
                    <a:pt x="3844384" y="1391934"/>
                  </a:lnTo>
                  <a:lnTo>
                    <a:pt x="3846954" y="1392577"/>
                  </a:lnTo>
                  <a:lnTo>
                    <a:pt x="3849523" y="1393861"/>
                  </a:lnTo>
                  <a:lnTo>
                    <a:pt x="3851771" y="1395467"/>
                  </a:lnTo>
                  <a:lnTo>
                    <a:pt x="3853698" y="1396752"/>
                  </a:lnTo>
                  <a:lnTo>
                    <a:pt x="3855625" y="1398358"/>
                  </a:lnTo>
                  <a:lnTo>
                    <a:pt x="3857874" y="1400927"/>
                  </a:lnTo>
                  <a:lnTo>
                    <a:pt x="3859158" y="1402854"/>
                  </a:lnTo>
                  <a:lnTo>
                    <a:pt x="3860764" y="1405103"/>
                  </a:lnTo>
                  <a:lnTo>
                    <a:pt x="3862049" y="1407351"/>
                  </a:lnTo>
                  <a:lnTo>
                    <a:pt x="3862691" y="1410241"/>
                  </a:lnTo>
                  <a:lnTo>
                    <a:pt x="3863655" y="1412811"/>
                  </a:lnTo>
                  <a:lnTo>
                    <a:pt x="3863976" y="1415701"/>
                  </a:lnTo>
                  <a:lnTo>
                    <a:pt x="3863976" y="1418271"/>
                  </a:lnTo>
                  <a:lnTo>
                    <a:pt x="3863976" y="1421161"/>
                  </a:lnTo>
                  <a:lnTo>
                    <a:pt x="3863655" y="1424052"/>
                  </a:lnTo>
                  <a:lnTo>
                    <a:pt x="3862691" y="1426300"/>
                  </a:lnTo>
                  <a:lnTo>
                    <a:pt x="3862049" y="1429191"/>
                  </a:lnTo>
                  <a:lnTo>
                    <a:pt x="3860764" y="1431439"/>
                  </a:lnTo>
                  <a:lnTo>
                    <a:pt x="3859158" y="1433687"/>
                  </a:lnTo>
                  <a:lnTo>
                    <a:pt x="3857874" y="1436256"/>
                  </a:lnTo>
                  <a:lnTo>
                    <a:pt x="3855625" y="1438183"/>
                  </a:lnTo>
                  <a:lnTo>
                    <a:pt x="3853698" y="1439789"/>
                  </a:lnTo>
                  <a:lnTo>
                    <a:pt x="3851771" y="1441074"/>
                  </a:lnTo>
                  <a:lnTo>
                    <a:pt x="3849523" y="1442680"/>
                  </a:lnTo>
                  <a:lnTo>
                    <a:pt x="3846954" y="1443965"/>
                  </a:lnTo>
                  <a:lnTo>
                    <a:pt x="3844384" y="1444607"/>
                  </a:lnTo>
                  <a:lnTo>
                    <a:pt x="3841815" y="1445570"/>
                  </a:lnTo>
                  <a:lnTo>
                    <a:pt x="3838924" y="1445892"/>
                  </a:lnTo>
                  <a:lnTo>
                    <a:pt x="3836355" y="1446213"/>
                  </a:lnTo>
                  <a:lnTo>
                    <a:pt x="3833143" y="1445892"/>
                  </a:lnTo>
                  <a:lnTo>
                    <a:pt x="3830574" y="1445570"/>
                  </a:lnTo>
                  <a:lnTo>
                    <a:pt x="3827683" y="1444607"/>
                  </a:lnTo>
                  <a:lnTo>
                    <a:pt x="3825435" y="1443965"/>
                  </a:lnTo>
                  <a:lnTo>
                    <a:pt x="3823187" y="1442680"/>
                  </a:lnTo>
                  <a:lnTo>
                    <a:pt x="3820939" y="1441074"/>
                  </a:lnTo>
                  <a:lnTo>
                    <a:pt x="3818369" y="1439789"/>
                  </a:lnTo>
                  <a:lnTo>
                    <a:pt x="3816442" y="1438183"/>
                  </a:lnTo>
                  <a:lnTo>
                    <a:pt x="3814515" y="1436256"/>
                  </a:lnTo>
                  <a:lnTo>
                    <a:pt x="3812909" y="1433687"/>
                  </a:lnTo>
                  <a:lnTo>
                    <a:pt x="3811946" y="1431439"/>
                  </a:lnTo>
                  <a:lnTo>
                    <a:pt x="3810661" y="1429191"/>
                  </a:lnTo>
                  <a:lnTo>
                    <a:pt x="3809377" y="1426300"/>
                  </a:lnTo>
                  <a:lnTo>
                    <a:pt x="3808734" y="1424052"/>
                  </a:lnTo>
                  <a:lnTo>
                    <a:pt x="3808413" y="1421161"/>
                  </a:lnTo>
                  <a:lnTo>
                    <a:pt x="3808413" y="1418271"/>
                  </a:lnTo>
                  <a:lnTo>
                    <a:pt x="3808413" y="1415701"/>
                  </a:lnTo>
                  <a:lnTo>
                    <a:pt x="3808734" y="1412811"/>
                  </a:lnTo>
                  <a:lnTo>
                    <a:pt x="3809377" y="1410241"/>
                  </a:lnTo>
                  <a:lnTo>
                    <a:pt x="3810661" y="1407351"/>
                  </a:lnTo>
                  <a:lnTo>
                    <a:pt x="3811946" y="1405103"/>
                  </a:lnTo>
                  <a:lnTo>
                    <a:pt x="3812909" y="1402854"/>
                  </a:lnTo>
                  <a:lnTo>
                    <a:pt x="3814515" y="1400927"/>
                  </a:lnTo>
                  <a:lnTo>
                    <a:pt x="3816442" y="1398358"/>
                  </a:lnTo>
                  <a:lnTo>
                    <a:pt x="3818369" y="1396752"/>
                  </a:lnTo>
                  <a:lnTo>
                    <a:pt x="3820939" y="1395467"/>
                  </a:lnTo>
                  <a:lnTo>
                    <a:pt x="3823187" y="1393861"/>
                  </a:lnTo>
                  <a:lnTo>
                    <a:pt x="3825435" y="1392577"/>
                  </a:lnTo>
                  <a:lnTo>
                    <a:pt x="3827683" y="1391934"/>
                  </a:lnTo>
                  <a:lnTo>
                    <a:pt x="3830574" y="1390971"/>
                  </a:lnTo>
                  <a:lnTo>
                    <a:pt x="3833143" y="1390650"/>
                  </a:lnTo>
                  <a:close/>
                  <a:moveTo>
                    <a:pt x="1856557" y="1390649"/>
                  </a:moveTo>
                  <a:lnTo>
                    <a:pt x="1848913" y="1391604"/>
                  </a:lnTo>
                  <a:lnTo>
                    <a:pt x="1840633" y="1392240"/>
                  </a:lnTo>
                  <a:lnTo>
                    <a:pt x="1833308" y="1393831"/>
                  </a:lnTo>
                  <a:lnTo>
                    <a:pt x="1825664" y="1395422"/>
                  </a:lnTo>
                  <a:lnTo>
                    <a:pt x="1818339" y="1397649"/>
                  </a:lnTo>
                  <a:lnTo>
                    <a:pt x="1811014" y="1399876"/>
                  </a:lnTo>
                  <a:lnTo>
                    <a:pt x="1804007" y="1402739"/>
                  </a:lnTo>
                  <a:lnTo>
                    <a:pt x="1797001" y="1405602"/>
                  </a:lnTo>
                  <a:lnTo>
                    <a:pt x="1790631" y="1409102"/>
                  </a:lnTo>
                  <a:lnTo>
                    <a:pt x="1783943" y="1412920"/>
                  </a:lnTo>
                  <a:lnTo>
                    <a:pt x="1777892" y="1416738"/>
                  </a:lnTo>
                  <a:lnTo>
                    <a:pt x="1771522" y="1421510"/>
                  </a:lnTo>
                  <a:lnTo>
                    <a:pt x="1765790" y="1425964"/>
                  </a:lnTo>
                  <a:lnTo>
                    <a:pt x="1760057" y="1430737"/>
                  </a:lnTo>
                  <a:lnTo>
                    <a:pt x="1754643" y="1435827"/>
                  </a:lnTo>
                  <a:lnTo>
                    <a:pt x="1749547" y="1441236"/>
                  </a:lnTo>
                  <a:lnTo>
                    <a:pt x="1744770" y="1446962"/>
                  </a:lnTo>
                  <a:lnTo>
                    <a:pt x="1739993" y="1452689"/>
                  </a:lnTo>
                  <a:lnTo>
                    <a:pt x="1735853" y="1458734"/>
                  </a:lnTo>
                  <a:lnTo>
                    <a:pt x="1732031" y="1465097"/>
                  </a:lnTo>
                  <a:lnTo>
                    <a:pt x="1728209" y="1471460"/>
                  </a:lnTo>
                  <a:lnTo>
                    <a:pt x="1724706" y="1478141"/>
                  </a:lnTo>
                  <a:lnTo>
                    <a:pt x="1721521" y="1485141"/>
                  </a:lnTo>
                  <a:lnTo>
                    <a:pt x="1718973" y="1491822"/>
                  </a:lnTo>
                  <a:lnTo>
                    <a:pt x="1716425" y="1499139"/>
                  </a:lnTo>
                  <a:lnTo>
                    <a:pt x="1714196" y="1506457"/>
                  </a:lnTo>
                  <a:lnTo>
                    <a:pt x="1712604" y="1514411"/>
                  </a:lnTo>
                  <a:lnTo>
                    <a:pt x="1711011" y="1521728"/>
                  </a:lnTo>
                  <a:lnTo>
                    <a:pt x="1710374" y="1529682"/>
                  </a:lnTo>
                  <a:lnTo>
                    <a:pt x="1709737" y="1537318"/>
                  </a:lnTo>
                  <a:lnTo>
                    <a:pt x="1709737" y="1545590"/>
                  </a:lnTo>
                  <a:lnTo>
                    <a:pt x="1709737" y="1553225"/>
                  </a:lnTo>
                  <a:lnTo>
                    <a:pt x="1710374" y="1561179"/>
                  </a:lnTo>
                  <a:lnTo>
                    <a:pt x="1711011" y="1569133"/>
                  </a:lnTo>
                  <a:lnTo>
                    <a:pt x="1712604" y="1576769"/>
                  </a:lnTo>
                  <a:lnTo>
                    <a:pt x="1714196" y="1584086"/>
                  </a:lnTo>
                  <a:lnTo>
                    <a:pt x="1716425" y="1591404"/>
                  </a:lnTo>
                  <a:lnTo>
                    <a:pt x="1718973" y="1598721"/>
                  </a:lnTo>
                  <a:lnTo>
                    <a:pt x="1721521" y="1605721"/>
                  </a:lnTo>
                  <a:lnTo>
                    <a:pt x="1724706" y="1612402"/>
                  </a:lnTo>
                  <a:lnTo>
                    <a:pt x="1728209" y="1619083"/>
                  </a:lnTo>
                  <a:lnTo>
                    <a:pt x="1732031" y="1625446"/>
                  </a:lnTo>
                  <a:lnTo>
                    <a:pt x="1735853" y="1631809"/>
                  </a:lnTo>
                  <a:lnTo>
                    <a:pt x="1739993" y="1637854"/>
                  </a:lnTo>
                  <a:lnTo>
                    <a:pt x="1744770" y="1643581"/>
                  </a:lnTo>
                  <a:lnTo>
                    <a:pt x="1749547" y="1649626"/>
                  </a:lnTo>
                  <a:lnTo>
                    <a:pt x="1754643" y="1654716"/>
                  </a:lnTo>
                  <a:lnTo>
                    <a:pt x="1760057" y="1659807"/>
                  </a:lnTo>
                  <a:lnTo>
                    <a:pt x="1765790" y="1664897"/>
                  </a:lnTo>
                  <a:lnTo>
                    <a:pt x="1771522" y="1669351"/>
                  </a:lnTo>
                  <a:lnTo>
                    <a:pt x="1777892" y="1673806"/>
                  </a:lnTo>
                  <a:lnTo>
                    <a:pt x="1783943" y="1677623"/>
                  </a:lnTo>
                  <a:lnTo>
                    <a:pt x="1790631" y="1681441"/>
                  </a:lnTo>
                  <a:lnTo>
                    <a:pt x="1797001" y="1684941"/>
                  </a:lnTo>
                  <a:lnTo>
                    <a:pt x="1804007" y="1688122"/>
                  </a:lnTo>
                  <a:lnTo>
                    <a:pt x="1811014" y="1690668"/>
                  </a:lnTo>
                  <a:lnTo>
                    <a:pt x="1818339" y="1693531"/>
                  </a:lnTo>
                  <a:lnTo>
                    <a:pt x="1825664" y="1695440"/>
                  </a:lnTo>
                  <a:lnTo>
                    <a:pt x="1833308" y="1696713"/>
                  </a:lnTo>
                  <a:lnTo>
                    <a:pt x="1840633" y="1698303"/>
                  </a:lnTo>
                  <a:lnTo>
                    <a:pt x="1848913" y="1699576"/>
                  </a:lnTo>
                  <a:lnTo>
                    <a:pt x="1856557" y="1699894"/>
                  </a:lnTo>
                  <a:lnTo>
                    <a:pt x="1864519" y="1700212"/>
                  </a:lnTo>
                  <a:lnTo>
                    <a:pt x="1872162" y="1699894"/>
                  </a:lnTo>
                  <a:lnTo>
                    <a:pt x="1880443" y="1699576"/>
                  </a:lnTo>
                  <a:lnTo>
                    <a:pt x="1888086" y="1698303"/>
                  </a:lnTo>
                  <a:lnTo>
                    <a:pt x="1895730" y="1696713"/>
                  </a:lnTo>
                  <a:lnTo>
                    <a:pt x="1903055" y="1695440"/>
                  </a:lnTo>
                  <a:lnTo>
                    <a:pt x="1910380" y="1693531"/>
                  </a:lnTo>
                  <a:lnTo>
                    <a:pt x="1917705" y="1690668"/>
                  </a:lnTo>
                  <a:lnTo>
                    <a:pt x="1924712" y="1688122"/>
                  </a:lnTo>
                  <a:lnTo>
                    <a:pt x="1931718" y="1684941"/>
                  </a:lnTo>
                  <a:lnTo>
                    <a:pt x="1938088" y="1681441"/>
                  </a:lnTo>
                  <a:lnTo>
                    <a:pt x="1944776" y="1677623"/>
                  </a:lnTo>
                  <a:lnTo>
                    <a:pt x="1950827" y="1673806"/>
                  </a:lnTo>
                  <a:lnTo>
                    <a:pt x="1957197" y="1669351"/>
                  </a:lnTo>
                  <a:lnTo>
                    <a:pt x="1962929" y="1664897"/>
                  </a:lnTo>
                  <a:lnTo>
                    <a:pt x="1968662" y="1659807"/>
                  </a:lnTo>
                  <a:lnTo>
                    <a:pt x="1974076" y="1654716"/>
                  </a:lnTo>
                  <a:lnTo>
                    <a:pt x="1979172" y="1649626"/>
                  </a:lnTo>
                  <a:lnTo>
                    <a:pt x="1983949" y="1643581"/>
                  </a:lnTo>
                  <a:lnTo>
                    <a:pt x="1988726" y="1637854"/>
                  </a:lnTo>
                  <a:lnTo>
                    <a:pt x="1992866" y="1631809"/>
                  </a:lnTo>
                  <a:lnTo>
                    <a:pt x="1996688" y="1625446"/>
                  </a:lnTo>
                  <a:lnTo>
                    <a:pt x="2000510" y="1619083"/>
                  </a:lnTo>
                  <a:lnTo>
                    <a:pt x="2004013" y="1612402"/>
                  </a:lnTo>
                  <a:lnTo>
                    <a:pt x="2007198" y="1605721"/>
                  </a:lnTo>
                  <a:lnTo>
                    <a:pt x="2010064" y="1598721"/>
                  </a:lnTo>
                  <a:lnTo>
                    <a:pt x="2012294" y="1591404"/>
                  </a:lnTo>
                  <a:lnTo>
                    <a:pt x="2014523" y="1584086"/>
                  </a:lnTo>
                  <a:lnTo>
                    <a:pt x="2016115" y="1576769"/>
                  </a:lnTo>
                  <a:lnTo>
                    <a:pt x="2017708" y="1569133"/>
                  </a:lnTo>
                  <a:lnTo>
                    <a:pt x="2018345" y="1561179"/>
                  </a:lnTo>
                  <a:lnTo>
                    <a:pt x="2019300" y="1553225"/>
                  </a:lnTo>
                  <a:lnTo>
                    <a:pt x="2019300" y="1545590"/>
                  </a:lnTo>
                  <a:lnTo>
                    <a:pt x="2019300" y="1537318"/>
                  </a:lnTo>
                  <a:lnTo>
                    <a:pt x="2018345" y="1529682"/>
                  </a:lnTo>
                  <a:lnTo>
                    <a:pt x="2017708" y="1521728"/>
                  </a:lnTo>
                  <a:lnTo>
                    <a:pt x="2016115" y="1514411"/>
                  </a:lnTo>
                  <a:lnTo>
                    <a:pt x="2014523" y="1506457"/>
                  </a:lnTo>
                  <a:lnTo>
                    <a:pt x="2012294" y="1499139"/>
                  </a:lnTo>
                  <a:lnTo>
                    <a:pt x="2010064" y="1491822"/>
                  </a:lnTo>
                  <a:lnTo>
                    <a:pt x="2007198" y="1485141"/>
                  </a:lnTo>
                  <a:lnTo>
                    <a:pt x="2004013" y="1478141"/>
                  </a:lnTo>
                  <a:lnTo>
                    <a:pt x="2000510" y="1471460"/>
                  </a:lnTo>
                  <a:lnTo>
                    <a:pt x="1996688" y="1465097"/>
                  </a:lnTo>
                  <a:lnTo>
                    <a:pt x="1992866" y="1458734"/>
                  </a:lnTo>
                  <a:lnTo>
                    <a:pt x="1988726" y="1452689"/>
                  </a:lnTo>
                  <a:lnTo>
                    <a:pt x="1983949" y="1446962"/>
                  </a:lnTo>
                  <a:lnTo>
                    <a:pt x="1979172" y="1441236"/>
                  </a:lnTo>
                  <a:lnTo>
                    <a:pt x="1974076" y="1435827"/>
                  </a:lnTo>
                  <a:lnTo>
                    <a:pt x="1968662" y="1430737"/>
                  </a:lnTo>
                  <a:lnTo>
                    <a:pt x="1962929" y="1425964"/>
                  </a:lnTo>
                  <a:lnTo>
                    <a:pt x="1957197" y="1421510"/>
                  </a:lnTo>
                  <a:lnTo>
                    <a:pt x="1950827" y="1416738"/>
                  </a:lnTo>
                  <a:lnTo>
                    <a:pt x="1944776" y="1412920"/>
                  </a:lnTo>
                  <a:lnTo>
                    <a:pt x="1938088" y="1409102"/>
                  </a:lnTo>
                  <a:lnTo>
                    <a:pt x="1931718" y="1405602"/>
                  </a:lnTo>
                  <a:lnTo>
                    <a:pt x="1924712" y="1402739"/>
                  </a:lnTo>
                  <a:lnTo>
                    <a:pt x="1917705" y="1399876"/>
                  </a:lnTo>
                  <a:lnTo>
                    <a:pt x="1910380" y="1397649"/>
                  </a:lnTo>
                  <a:lnTo>
                    <a:pt x="1903055" y="1395422"/>
                  </a:lnTo>
                  <a:lnTo>
                    <a:pt x="1895730" y="1393831"/>
                  </a:lnTo>
                  <a:lnTo>
                    <a:pt x="1888086" y="1392240"/>
                  </a:lnTo>
                  <a:lnTo>
                    <a:pt x="1880443" y="1391604"/>
                  </a:lnTo>
                  <a:lnTo>
                    <a:pt x="1872162" y="1390649"/>
                  </a:lnTo>
                  <a:lnTo>
                    <a:pt x="1864519" y="1390649"/>
                  </a:lnTo>
                  <a:lnTo>
                    <a:pt x="1856557" y="1390649"/>
                  </a:lnTo>
                  <a:close/>
                  <a:moveTo>
                    <a:pt x="358442" y="1390649"/>
                  </a:moveTo>
                  <a:lnTo>
                    <a:pt x="350170" y="1391604"/>
                  </a:lnTo>
                  <a:lnTo>
                    <a:pt x="342534" y="1392240"/>
                  </a:lnTo>
                  <a:lnTo>
                    <a:pt x="334899" y="1393831"/>
                  </a:lnTo>
                  <a:lnTo>
                    <a:pt x="327581" y="1395422"/>
                  </a:lnTo>
                  <a:lnTo>
                    <a:pt x="320264" y="1397649"/>
                  </a:lnTo>
                  <a:lnTo>
                    <a:pt x="312946" y="1399876"/>
                  </a:lnTo>
                  <a:lnTo>
                    <a:pt x="305947" y="1402739"/>
                  </a:lnTo>
                  <a:lnTo>
                    <a:pt x="298948" y="1405602"/>
                  </a:lnTo>
                  <a:lnTo>
                    <a:pt x="292584" y="1409102"/>
                  </a:lnTo>
                  <a:lnTo>
                    <a:pt x="285903" y="1412920"/>
                  </a:lnTo>
                  <a:lnTo>
                    <a:pt x="279858" y="1416738"/>
                  </a:lnTo>
                  <a:lnTo>
                    <a:pt x="273495" y="1421510"/>
                  </a:lnTo>
                  <a:lnTo>
                    <a:pt x="267769" y="1425964"/>
                  </a:lnTo>
                  <a:lnTo>
                    <a:pt x="262042" y="1430737"/>
                  </a:lnTo>
                  <a:lnTo>
                    <a:pt x="256633" y="1435827"/>
                  </a:lnTo>
                  <a:lnTo>
                    <a:pt x="251543" y="1441236"/>
                  </a:lnTo>
                  <a:lnTo>
                    <a:pt x="246770" y="1446962"/>
                  </a:lnTo>
                  <a:lnTo>
                    <a:pt x="241998" y="1452689"/>
                  </a:lnTo>
                  <a:lnTo>
                    <a:pt x="237862" y="1458734"/>
                  </a:lnTo>
                  <a:lnTo>
                    <a:pt x="233408" y="1465097"/>
                  </a:lnTo>
                  <a:lnTo>
                    <a:pt x="230226" y="1471460"/>
                  </a:lnTo>
                  <a:lnTo>
                    <a:pt x="226727" y="1478141"/>
                  </a:lnTo>
                  <a:lnTo>
                    <a:pt x="223545" y="1485141"/>
                  </a:lnTo>
                  <a:lnTo>
                    <a:pt x="221000" y="1491822"/>
                  </a:lnTo>
                  <a:lnTo>
                    <a:pt x="218137" y="1499139"/>
                  </a:lnTo>
                  <a:lnTo>
                    <a:pt x="216228" y="1506457"/>
                  </a:lnTo>
                  <a:lnTo>
                    <a:pt x="214319" y="1514411"/>
                  </a:lnTo>
                  <a:lnTo>
                    <a:pt x="213046" y="1521728"/>
                  </a:lnTo>
                  <a:lnTo>
                    <a:pt x="212092" y="1529682"/>
                  </a:lnTo>
                  <a:lnTo>
                    <a:pt x="211455" y="1537318"/>
                  </a:lnTo>
                  <a:lnTo>
                    <a:pt x="211137" y="1545590"/>
                  </a:lnTo>
                  <a:lnTo>
                    <a:pt x="211455" y="1553225"/>
                  </a:lnTo>
                  <a:lnTo>
                    <a:pt x="212092" y="1561179"/>
                  </a:lnTo>
                  <a:lnTo>
                    <a:pt x="213046" y="1569133"/>
                  </a:lnTo>
                  <a:lnTo>
                    <a:pt x="214319" y="1576769"/>
                  </a:lnTo>
                  <a:lnTo>
                    <a:pt x="216228" y="1584086"/>
                  </a:lnTo>
                  <a:lnTo>
                    <a:pt x="218137" y="1591404"/>
                  </a:lnTo>
                  <a:lnTo>
                    <a:pt x="221000" y="1598721"/>
                  </a:lnTo>
                  <a:lnTo>
                    <a:pt x="223545" y="1605721"/>
                  </a:lnTo>
                  <a:lnTo>
                    <a:pt x="226727" y="1612402"/>
                  </a:lnTo>
                  <a:lnTo>
                    <a:pt x="230226" y="1619083"/>
                  </a:lnTo>
                  <a:lnTo>
                    <a:pt x="233408" y="1625446"/>
                  </a:lnTo>
                  <a:lnTo>
                    <a:pt x="237862" y="1631809"/>
                  </a:lnTo>
                  <a:lnTo>
                    <a:pt x="241998" y="1637854"/>
                  </a:lnTo>
                  <a:lnTo>
                    <a:pt x="246770" y="1643581"/>
                  </a:lnTo>
                  <a:lnTo>
                    <a:pt x="251543" y="1649626"/>
                  </a:lnTo>
                  <a:lnTo>
                    <a:pt x="256633" y="1654716"/>
                  </a:lnTo>
                  <a:lnTo>
                    <a:pt x="262042" y="1659807"/>
                  </a:lnTo>
                  <a:lnTo>
                    <a:pt x="267769" y="1664897"/>
                  </a:lnTo>
                  <a:lnTo>
                    <a:pt x="273495" y="1669351"/>
                  </a:lnTo>
                  <a:lnTo>
                    <a:pt x="279858" y="1673806"/>
                  </a:lnTo>
                  <a:lnTo>
                    <a:pt x="285903" y="1677623"/>
                  </a:lnTo>
                  <a:lnTo>
                    <a:pt x="292584" y="1681441"/>
                  </a:lnTo>
                  <a:lnTo>
                    <a:pt x="298948" y="1684941"/>
                  </a:lnTo>
                  <a:lnTo>
                    <a:pt x="305947" y="1688122"/>
                  </a:lnTo>
                  <a:lnTo>
                    <a:pt x="312946" y="1690668"/>
                  </a:lnTo>
                  <a:lnTo>
                    <a:pt x="320264" y="1693531"/>
                  </a:lnTo>
                  <a:lnTo>
                    <a:pt x="327581" y="1695440"/>
                  </a:lnTo>
                  <a:lnTo>
                    <a:pt x="334899" y="1696713"/>
                  </a:lnTo>
                  <a:lnTo>
                    <a:pt x="342534" y="1698303"/>
                  </a:lnTo>
                  <a:lnTo>
                    <a:pt x="350170" y="1699576"/>
                  </a:lnTo>
                  <a:lnTo>
                    <a:pt x="358442" y="1699894"/>
                  </a:lnTo>
                  <a:lnTo>
                    <a:pt x="366078" y="1700212"/>
                  </a:lnTo>
                  <a:lnTo>
                    <a:pt x="374032" y="1699894"/>
                  </a:lnTo>
                  <a:lnTo>
                    <a:pt x="381985" y="1699576"/>
                  </a:lnTo>
                  <a:lnTo>
                    <a:pt x="389621" y="1698303"/>
                  </a:lnTo>
                  <a:lnTo>
                    <a:pt x="397257" y="1696713"/>
                  </a:lnTo>
                  <a:lnTo>
                    <a:pt x="404893" y="1695440"/>
                  </a:lnTo>
                  <a:lnTo>
                    <a:pt x="412210" y="1693531"/>
                  </a:lnTo>
                  <a:lnTo>
                    <a:pt x="419209" y="1690668"/>
                  </a:lnTo>
                  <a:lnTo>
                    <a:pt x="426527" y="1688122"/>
                  </a:lnTo>
                  <a:lnTo>
                    <a:pt x="433526" y="1684941"/>
                  </a:lnTo>
                  <a:lnTo>
                    <a:pt x="439889" y="1681441"/>
                  </a:lnTo>
                  <a:lnTo>
                    <a:pt x="446571" y="1677623"/>
                  </a:lnTo>
                  <a:lnTo>
                    <a:pt x="452615" y="1673806"/>
                  </a:lnTo>
                  <a:lnTo>
                    <a:pt x="458979" y="1669351"/>
                  </a:lnTo>
                  <a:lnTo>
                    <a:pt x="464705" y="1664897"/>
                  </a:lnTo>
                  <a:lnTo>
                    <a:pt x="470432" y="1659807"/>
                  </a:lnTo>
                  <a:lnTo>
                    <a:pt x="475522" y="1654716"/>
                  </a:lnTo>
                  <a:lnTo>
                    <a:pt x="480931" y="1649626"/>
                  </a:lnTo>
                  <a:lnTo>
                    <a:pt x="485385" y="1643581"/>
                  </a:lnTo>
                  <a:lnTo>
                    <a:pt x="490158" y="1637854"/>
                  </a:lnTo>
                  <a:lnTo>
                    <a:pt x="494612" y="1631809"/>
                  </a:lnTo>
                  <a:lnTo>
                    <a:pt x="498430" y="1625446"/>
                  </a:lnTo>
                  <a:lnTo>
                    <a:pt x="502247" y="1619083"/>
                  </a:lnTo>
                  <a:lnTo>
                    <a:pt x="505747" y="1612402"/>
                  </a:lnTo>
                  <a:lnTo>
                    <a:pt x="508929" y="1605721"/>
                  </a:lnTo>
                  <a:lnTo>
                    <a:pt x="511474" y="1598721"/>
                  </a:lnTo>
                  <a:lnTo>
                    <a:pt x="514019" y="1591404"/>
                  </a:lnTo>
                  <a:lnTo>
                    <a:pt x="516246" y="1584086"/>
                  </a:lnTo>
                  <a:lnTo>
                    <a:pt x="517837" y="1576769"/>
                  </a:lnTo>
                  <a:lnTo>
                    <a:pt x="519428" y="1569133"/>
                  </a:lnTo>
                  <a:lnTo>
                    <a:pt x="520064" y="1561179"/>
                  </a:lnTo>
                  <a:lnTo>
                    <a:pt x="520700" y="1553225"/>
                  </a:lnTo>
                  <a:lnTo>
                    <a:pt x="520700" y="1545590"/>
                  </a:lnTo>
                  <a:lnTo>
                    <a:pt x="520700" y="1537318"/>
                  </a:lnTo>
                  <a:lnTo>
                    <a:pt x="520064" y="1529682"/>
                  </a:lnTo>
                  <a:lnTo>
                    <a:pt x="519428" y="1521728"/>
                  </a:lnTo>
                  <a:lnTo>
                    <a:pt x="517837" y="1514411"/>
                  </a:lnTo>
                  <a:lnTo>
                    <a:pt x="516246" y="1506457"/>
                  </a:lnTo>
                  <a:lnTo>
                    <a:pt x="514019" y="1499139"/>
                  </a:lnTo>
                  <a:lnTo>
                    <a:pt x="511474" y="1491822"/>
                  </a:lnTo>
                  <a:lnTo>
                    <a:pt x="508929" y="1485141"/>
                  </a:lnTo>
                  <a:lnTo>
                    <a:pt x="505747" y="1478141"/>
                  </a:lnTo>
                  <a:lnTo>
                    <a:pt x="502247" y="1471460"/>
                  </a:lnTo>
                  <a:lnTo>
                    <a:pt x="498430" y="1465097"/>
                  </a:lnTo>
                  <a:lnTo>
                    <a:pt x="494612" y="1458734"/>
                  </a:lnTo>
                  <a:lnTo>
                    <a:pt x="490158" y="1452689"/>
                  </a:lnTo>
                  <a:lnTo>
                    <a:pt x="485385" y="1446962"/>
                  </a:lnTo>
                  <a:lnTo>
                    <a:pt x="480931" y="1441236"/>
                  </a:lnTo>
                  <a:lnTo>
                    <a:pt x="475522" y="1435827"/>
                  </a:lnTo>
                  <a:lnTo>
                    <a:pt x="470432" y="1430737"/>
                  </a:lnTo>
                  <a:lnTo>
                    <a:pt x="464705" y="1425964"/>
                  </a:lnTo>
                  <a:lnTo>
                    <a:pt x="458979" y="1421510"/>
                  </a:lnTo>
                  <a:lnTo>
                    <a:pt x="452615" y="1416738"/>
                  </a:lnTo>
                  <a:lnTo>
                    <a:pt x="446571" y="1412920"/>
                  </a:lnTo>
                  <a:lnTo>
                    <a:pt x="439889" y="1409102"/>
                  </a:lnTo>
                  <a:lnTo>
                    <a:pt x="433526" y="1405602"/>
                  </a:lnTo>
                  <a:lnTo>
                    <a:pt x="426527" y="1402739"/>
                  </a:lnTo>
                  <a:lnTo>
                    <a:pt x="419209" y="1399876"/>
                  </a:lnTo>
                  <a:lnTo>
                    <a:pt x="412210" y="1397649"/>
                  </a:lnTo>
                  <a:lnTo>
                    <a:pt x="404893" y="1395422"/>
                  </a:lnTo>
                  <a:lnTo>
                    <a:pt x="397257" y="1393831"/>
                  </a:lnTo>
                  <a:lnTo>
                    <a:pt x="389621" y="1392240"/>
                  </a:lnTo>
                  <a:lnTo>
                    <a:pt x="381985" y="1391604"/>
                  </a:lnTo>
                  <a:lnTo>
                    <a:pt x="374032" y="1390649"/>
                  </a:lnTo>
                  <a:lnTo>
                    <a:pt x="366078" y="1390649"/>
                  </a:lnTo>
                  <a:lnTo>
                    <a:pt x="358442" y="1390649"/>
                  </a:lnTo>
                  <a:close/>
                  <a:moveTo>
                    <a:pt x="3836354" y="1339850"/>
                  </a:moveTo>
                  <a:lnTo>
                    <a:pt x="3834122" y="1340168"/>
                  </a:lnTo>
                  <a:lnTo>
                    <a:pt x="3832210" y="1341123"/>
                  </a:lnTo>
                  <a:lnTo>
                    <a:pt x="3830297" y="1342714"/>
                  </a:lnTo>
                  <a:lnTo>
                    <a:pt x="3828703" y="1345577"/>
                  </a:lnTo>
                  <a:lnTo>
                    <a:pt x="3827109" y="1348440"/>
                  </a:lnTo>
                  <a:lnTo>
                    <a:pt x="3825834" y="1351940"/>
                  </a:lnTo>
                  <a:lnTo>
                    <a:pt x="3824877" y="1355758"/>
                  </a:lnTo>
                  <a:lnTo>
                    <a:pt x="3823921" y="1360212"/>
                  </a:lnTo>
                  <a:lnTo>
                    <a:pt x="3821371" y="1356712"/>
                  </a:lnTo>
                  <a:lnTo>
                    <a:pt x="3818502" y="1353531"/>
                  </a:lnTo>
                  <a:lnTo>
                    <a:pt x="3815951" y="1350985"/>
                  </a:lnTo>
                  <a:lnTo>
                    <a:pt x="3813720" y="1348440"/>
                  </a:lnTo>
                  <a:lnTo>
                    <a:pt x="3810851" y="1347168"/>
                  </a:lnTo>
                  <a:lnTo>
                    <a:pt x="3808619" y="1346213"/>
                  </a:lnTo>
                  <a:lnTo>
                    <a:pt x="3806388" y="1345895"/>
                  </a:lnTo>
                  <a:lnTo>
                    <a:pt x="3803837" y="1346213"/>
                  </a:lnTo>
                  <a:lnTo>
                    <a:pt x="3802243" y="1347486"/>
                  </a:lnTo>
                  <a:lnTo>
                    <a:pt x="3800968" y="1349395"/>
                  </a:lnTo>
                  <a:lnTo>
                    <a:pt x="3800012" y="1351622"/>
                  </a:lnTo>
                  <a:lnTo>
                    <a:pt x="3799693" y="1354803"/>
                  </a:lnTo>
                  <a:lnTo>
                    <a:pt x="3799374" y="1358303"/>
                  </a:lnTo>
                  <a:lnTo>
                    <a:pt x="3799693" y="1362121"/>
                  </a:lnTo>
                  <a:lnTo>
                    <a:pt x="3800012" y="1365938"/>
                  </a:lnTo>
                  <a:lnTo>
                    <a:pt x="3801287" y="1370074"/>
                  </a:lnTo>
                  <a:lnTo>
                    <a:pt x="3797462" y="1367847"/>
                  </a:lnTo>
                  <a:lnTo>
                    <a:pt x="3793955" y="1366257"/>
                  </a:lnTo>
                  <a:lnTo>
                    <a:pt x="3790129" y="1364666"/>
                  </a:lnTo>
                  <a:lnTo>
                    <a:pt x="3786942" y="1364030"/>
                  </a:lnTo>
                  <a:lnTo>
                    <a:pt x="3783754" y="1363711"/>
                  </a:lnTo>
                  <a:lnTo>
                    <a:pt x="3781522" y="1363711"/>
                  </a:lnTo>
                  <a:lnTo>
                    <a:pt x="3779291" y="1364348"/>
                  </a:lnTo>
                  <a:lnTo>
                    <a:pt x="3777697" y="1365620"/>
                  </a:lnTo>
                  <a:lnTo>
                    <a:pt x="3776422" y="1367529"/>
                  </a:lnTo>
                  <a:lnTo>
                    <a:pt x="3776103" y="1369756"/>
                  </a:lnTo>
                  <a:lnTo>
                    <a:pt x="3776103" y="1371983"/>
                  </a:lnTo>
                  <a:lnTo>
                    <a:pt x="3777059" y="1375165"/>
                  </a:lnTo>
                  <a:lnTo>
                    <a:pt x="3778015" y="1378346"/>
                  </a:lnTo>
                  <a:lnTo>
                    <a:pt x="3779609" y="1381528"/>
                  </a:lnTo>
                  <a:lnTo>
                    <a:pt x="3781841" y="1385027"/>
                  </a:lnTo>
                  <a:lnTo>
                    <a:pt x="3784710" y="1388527"/>
                  </a:lnTo>
                  <a:lnTo>
                    <a:pt x="3780247" y="1388209"/>
                  </a:lnTo>
                  <a:lnTo>
                    <a:pt x="3776103" y="1387891"/>
                  </a:lnTo>
                  <a:lnTo>
                    <a:pt x="3772277" y="1388209"/>
                  </a:lnTo>
                  <a:lnTo>
                    <a:pt x="3769089" y="1388527"/>
                  </a:lnTo>
                  <a:lnTo>
                    <a:pt x="3766220" y="1389482"/>
                  </a:lnTo>
                  <a:lnTo>
                    <a:pt x="3763670" y="1390436"/>
                  </a:lnTo>
                  <a:lnTo>
                    <a:pt x="3762395" y="1392027"/>
                  </a:lnTo>
                  <a:lnTo>
                    <a:pt x="3761120" y="1393936"/>
                  </a:lnTo>
                  <a:lnTo>
                    <a:pt x="3760801" y="1395845"/>
                  </a:lnTo>
                  <a:lnTo>
                    <a:pt x="3761438" y="1398390"/>
                  </a:lnTo>
                  <a:lnTo>
                    <a:pt x="3762714" y="1400617"/>
                  </a:lnTo>
                  <a:lnTo>
                    <a:pt x="3764308" y="1402844"/>
                  </a:lnTo>
                  <a:lnTo>
                    <a:pt x="3766858" y="1405707"/>
                  </a:lnTo>
                  <a:lnTo>
                    <a:pt x="3769727" y="1407934"/>
                  </a:lnTo>
                  <a:lnTo>
                    <a:pt x="3772915" y="1409843"/>
                  </a:lnTo>
                  <a:lnTo>
                    <a:pt x="3777059" y="1412070"/>
                  </a:lnTo>
                  <a:lnTo>
                    <a:pt x="3772596" y="1413343"/>
                  </a:lnTo>
                  <a:lnTo>
                    <a:pt x="3768771" y="1414933"/>
                  </a:lnTo>
                  <a:lnTo>
                    <a:pt x="3765264" y="1416842"/>
                  </a:lnTo>
                  <a:lnTo>
                    <a:pt x="3762714" y="1418115"/>
                  </a:lnTo>
                  <a:lnTo>
                    <a:pt x="3760163" y="1420342"/>
                  </a:lnTo>
                  <a:lnTo>
                    <a:pt x="3758888" y="1422569"/>
                  </a:lnTo>
                  <a:lnTo>
                    <a:pt x="3757932" y="1424478"/>
                  </a:lnTo>
                  <a:lnTo>
                    <a:pt x="3757613" y="1426705"/>
                  </a:lnTo>
                  <a:lnTo>
                    <a:pt x="3758251" y="1428614"/>
                  </a:lnTo>
                  <a:lnTo>
                    <a:pt x="3759526" y="1430523"/>
                  </a:lnTo>
                  <a:lnTo>
                    <a:pt x="3761438" y="1432114"/>
                  </a:lnTo>
                  <a:lnTo>
                    <a:pt x="3764308" y="1433704"/>
                  </a:lnTo>
                  <a:lnTo>
                    <a:pt x="3767177" y="1434977"/>
                  </a:lnTo>
                  <a:lnTo>
                    <a:pt x="3771002" y="1435613"/>
                  </a:lnTo>
                  <a:lnTo>
                    <a:pt x="3775465" y="1436249"/>
                  </a:lnTo>
                  <a:lnTo>
                    <a:pt x="3779609" y="1436886"/>
                  </a:lnTo>
                  <a:lnTo>
                    <a:pt x="3776103" y="1439431"/>
                  </a:lnTo>
                  <a:lnTo>
                    <a:pt x="3773552" y="1442612"/>
                  </a:lnTo>
                  <a:lnTo>
                    <a:pt x="3771002" y="1445476"/>
                  </a:lnTo>
                  <a:lnTo>
                    <a:pt x="3769089" y="1448339"/>
                  </a:lnTo>
                  <a:lnTo>
                    <a:pt x="3767495" y="1450884"/>
                  </a:lnTo>
                  <a:lnTo>
                    <a:pt x="3767177" y="1453430"/>
                  </a:lnTo>
                  <a:lnTo>
                    <a:pt x="3767177" y="1455657"/>
                  </a:lnTo>
                  <a:lnTo>
                    <a:pt x="3768133" y="1457884"/>
                  </a:lnTo>
                  <a:lnTo>
                    <a:pt x="3769089" y="1459474"/>
                  </a:lnTo>
                  <a:lnTo>
                    <a:pt x="3771002" y="1460747"/>
                  </a:lnTo>
                  <a:lnTo>
                    <a:pt x="3773871" y="1461065"/>
                  </a:lnTo>
                  <a:lnTo>
                    <a:pt x="3776422" y="1461383"/>
                  </a:lnTo>
                  <a:lnTo>
                    <a:pt x="3779928" y="1461383"/>
                  </a:lnTo>
                  <a:lnTo>
                    <a:pt x="3783754" y="1460747"/>
                  </a:lnTo>
                  <a:lnTo>
                    <a:pt x="3787579" y="1459474"/>
                  </a:lnTo>
                  <a:lnTo>
                    <a:pt x="3792042" y="1457884"/>
                  </a:lnTo>
                  <a:lnTo>
                    <a:pt x="3790129" y="1462020"/>
                  </a:lnTo>
                  <a:lnTo>
                    <a:pt x="3788536" y="1466156"/>
                  </a:lnTo>
                  <a:lnTo>
                    <a:pt x="3787579" y="1469337"/>
                  </a:lnTo>
                  <a:lnTo>
                    <a:pt x="3786942" y="1472837"/>
                  </a:lnTo>
                  <a:lnTo>
                    <a:pt x="3786942" y="1476018"/>
                  </a:lnTo>
                  <a:lnTo>
                    <a:pt x="3787260" y="1478245"/>
                  </a:lnTo>
                  <a:lnTo>
                    <a:pt x="3788536" y="1480790"/>
                  </a:lnTo>
                  <a:lnTo>
                    <a:pt x="3789492" y="1482063"/>
                  </a:lnTo>
                  <a:lnTo>
                    <a:pt x="3791723" y="1483017"/>
                  </a:lnTo>
                  <a:lnTo>
                    <a:pt x="3793955" y="1483336"/>
                  </a:lnTo>
                  <a:lnTo>
                    <a:pt x="3796505" y="1483017"/>
                  </a:lnTo>
                  <a:lnTo>
                    <a:pt x="3799374" y="1481745"/>
                  </a:lnTo>
                  <a:lnTo>
                    <a:pt x="3802243" y="1480154"/>
                  </a:lnTo>
                  <a:lnTo>
                    <a:pt x="3805431" y="1478245"/>
                  </a:lnTo>
                  <a:lnTo>
                    <a:pt x="3808938" y="1475700"/>
                  </a:lnTo>
                  <a:lnTo>
                    <a:pt x="3812126" y="1472518"/>
                  </a:lnTo>
                  <a:lnTo>
                    <a:pt x="3812126" y="1477291"/>
                  </a:lnTo>
                  <a:lnTo>
                    <a:pt x="3812126" y="1481109"/>
                  </a:lnTo>
                  <a:lnTo>
                    <a:pt x="3812764" y="1484926"/>
                  </a:lnTo>
                  <a:lnTo>
                    <a:pt x="3813720" y="1488108"/>
                  </a:lnTo>
                  <a:lnTo>
                    <a:pt x="3814676" y="1490971"/>
                  </a:lnTo>
                  <a:lnTo>
                    <a:pt x="3816270" y="1492880"/>
                  </a:lnTo>
                  <a:lnTo>
                    <a:pt x="3817864" y="1494471"/>
                  </a:lnTo>
                  <a:lnTo>
                    <a:pt x="3819777" y="1495425"/>
                  </a:lnTo>
                  <a:lnTo>
                    <a:pt x="3822008" y="1495425"/>
                  </a:lnTo>
                  <a:lnTo>
                    <a:pt x="3823921" y="1494789"/>
                  </a:lnTo>
                  <a:lnTo>
                    <a:pt x="3826153" y="1493516"/>
                  </a:lnTo>
                  <a:lnTo>
                    <a:pt x="3828703" y="1491289"/>
                  </a:lnTo>
                  <a:lnTo>
                    <a:pt x="3830616" y="1488744"/>
                  </a:lnTo>
                  <a:lnTo>
                    <a:pt x="3832528" y="1485563"/>
                  </a:lnTo>
                  <a:lnTo>
                    <a:pt x="3834441" y="1481745"/>
                  </a:lnTo>
                  <a:lnTo>
                    <a:pt x="3836354" y="1477609"/>
                  </a:lnTo>
                  <a:lnTo>
                    <a:pt x="3837948" y="1481745"/>
                  </a:lnTo>
                  <a:lnTo>
                    <a:pt x="3839861" y="1485563"/>
                  </a:lnTo>
                  <a:lnTo>
                    <a:pt x="3841773" y="1488744"/>
                  </a:lnTo>
                  <a:lnTo>
                    <a:pt x="3844005" y="1491289"/>
                  </a:lnTo>
                  <a:lnTo>
                    <a:pt x="3845918" y="1493516"/>
                  </a:lnTo>
                  <a:lnTo>
                    <a:pt x="3848149" y="1494789"/>
                  </a:lnTo>
                  <a:lnTo>
                    <a:pt x="3850699" y="1495425"/>
                  </a:lnTo>
                  <a:lnTo>
                    <a:pt x="3852612" y="1495425"/>
                  </a:lnTo>
                  <a:lnTo>
                    <a:pt x="3854525" y="1494471"/>
                  </a:lnTo>
                  <a:lnTo>
                    <a:pt x="3856438" y="1492880"/>
                  </a:lnTo>
                  <a:lnTo>
                    <a:pt x="3857713" y="1490971"/>
                  </a:lnTo>
                  <a:lnTo>
                    <a:pt x="3858669" y="1488108"/>
                  </a:lnTo>
                  <a:lnTo>
                    <a:pt x="3859944" y="1484926"/>
                  </a:lnTo>
                  <a:lnTo>
                    <a:pt x="3860263" y="1481109"/>
                  </a:lnTo>
                  <a:lnTo>
                    <a:pt x="3860582" y="1477291"/>
                  </a:lnTo>
                  <a:lnTo>
                    <a:pt x="3860263" y="1472518"/>
                  </a:lnTo>
                  <a:lnTo>
                    <a:pt x="3863770" y="1475700"/>
                  </a:lnTo>
                  <a:lnTo>
                    <a:pt x="3866958" y="1478245"/>
                  </a:lnTo>
                  <a:lnTo>
                    <a:pt x="3869827" y="1480154"/>
                  </a:lnTo>
                  <a:lnTo>
                    <a:pt x="3873015" y="1481745"/>
                  </a:lnTo>
                  <a:lnTo>
                    <a:pt x="3875565" y="1483017"/>
                  </a:lnTo>
                  <a:lnTo>
                    <a:pt x="3878434" y="1483336"/>
                  </a:lnTo>
                  <a:lnTo>
                    <a:pt x="3880666" y="1483017"/>
                  </a:lnTo>
                  <a:lnTo>
                    <a:pt x="3882578" y="1482063"/>
                  </a:lnTo>
                  <a:lnTo>
                    <a:pt x="3884172" y="1480790"/>
                  </a:lnTo>
                  <a:lnTo>
                    <a:pt x="3884810" y="1478245"/>
                  </a:lnTo>
                  <a:lnTo>
                    <a:pt x="3885447" y="1476018"/>
                  </a:lnTo>
                  <a:lnTo>
                    <a:pt x="3885447" y="1472837"/>
                  </a:lnTo>
                  <a:lnTo>
                    <a:pt x="3884810" y="1469337"/>
                  </a:lnTo>
                  <a:lnTo>
                    <a:pt x="3883853" y="1466156"/>
                  </a:lnTo>
                  <a:lnTo>
                    <a:pt x="3882260" y="1462020"/>
                  </a:lnTo>
                  <a:lnTo>
                    <a:pt x="3880347" y="1457884"/>
                  </a:lnTo>
                  <a:lnTo>
                    <a:pt x="3884491" y="1459474"/>
                  </a:lnTo>
                  <a:lnTo>
                    <a:pt x="3888317" y="1460747"/>
                  </a:lnTo>
                  <a:lnTo>
                    <a:pt x="3892142" y="1461383"/>
                  </a:lnTo>
                  <a:lnTo>
                    <a:pt x="3895649" y="1461383"/>
                  </a:lnTo>
                  <a:lnTo>
                    <a:pt x="3898837" y="1461065"/>
                  </a:lnTo>
                  <a:lnTo>
                    <a:pt x="3901068" y="1460747"/>
                  </a:lnTo>
                  <a:lnTo>
                    <a:pt x="3902981" y="1459474"/>
                  </a:lnTo>
                  <a:lnTo>
                    <a:pt x="3904575" y="1457884"/>
                  </a:lnTo>
                  <a:lnTo>
                    <a:pt x="3905531" y="1455657"/>
                  </a:lnTo>
                  <a:lnTo>
                    <a:pt x="3905531" y="1453430"/>
                  </a:lnTo>
                  <a:lnTo>
                    <a:pt x="3904575" y="1450884"/>
                  </a:lnTo>
                  <a:lnTo>
                    <a:pt x="3903618" y="1448339"/>
                  </a:lnTo>
                  <a:lnTo>
                    <a:pt x="3901706" y="1445476"/>
                  </a:lnTo>
                  <a:lnTo>
                    <a:pt x="3898837" y="1442612"/>
                  </a:lnTo>
                  <a:lnTo>
                    <a:pt x="3896286" y="1439431"/>
                  </a:lnTo>
                  <a:lnTo>
                    <a:pt x="3892780" y="1436886"/>
                  </a:lnTo>
                  <a:lnTo>
                    <a:pt x="3897243" y="1436249"/>
                  </a:lnTo>
                  <a:lnTo>
                    <a:pt x="3901068" y="1435613"/>
                  </a:lnTo>
                  <a:lnTo>
                    <a:pt x="3904894" y="1434977"/>
                  </a:lnTo>
                  <a:lnTo>
                    <a:pt x="3908081" y="1433704"/>
                  </a:lnTo>
                  <a:lnTo>
                    <a:pt x="3910951" y="1432114"/>
                  </a:lnTo>
                  <a:lnTo>
                    <a:pt x="3912863" y="1430523"/>
                  </a:lnTo>
                  <a:lnTo>
                    <a:pt x="3914138" y="1428614"/>
                  </a:lnTo>
                  <a:lnTo>
                    <a:pt x="3914776" y="1426705"/>
                  </a:lnTo>
                  <a:lnTo>
                    <a:pt x="3914776" y="1424478"/>
                  </a:lnTo>
                  <a:lnTo>
                    <a:pt x="3913501" y="1422569"/>
                  </a:lnTo>
                  <a:lnTo>
                    <a:pt x="3911907" y="1420342"/>
                  </a:lnTo>
                  <a:lnTo>
                    <a:pt x="3909675" y="1418115"/>
                  </a:lnTo>
                  <a:lnTo>
                    <a:pt x="3906806" y="1416842"/>
                  </a:lnTo>
                  <a:lnTo>
                    <a:pt x="3903618" y="1414933"/>
                  </a:lnTo>
                  <a:lnTo>
                    <a:pt x="3899474" y="1413343"/>
                  </a:lnTo>
                  <a:lnTo>
                    <a:pt x="3895330" y="1412070"/>
                  </a:lnTo>
                  <a:lnTo>
                    <a:pt x="3899155" y="1409843"/>
                  </a:lnTo>
                  <a:lnTo>
                    <a:pt x="3902662" y="1407934"/>
                  </a:lnTo>
                  <a:lnTo>
                    <a:pt x="3905850" y="1405707"/>
                  </a:lnTo>
                  <a:lnTo>
                    <a:pt x="3908081" y="1402844"/>
                  </a:lnTo>
                  <a:lnTo>
                    <a:pt x="3909994" y="1400617"/>
                  </a:lnTo>
                  <a:lnTo>
                    <a:pt x="3911269" y="1398390"/>
                  </a:lnTo>
                  <a:lnTo>
                    <a:pt x="3911588" y="1395845"/>
                  </a:lnTo>
                  <a:lnTo>
                    <a:pt x="3911269" y="1393936"/>
                  </a:lnTo>
                  <a:lnTo>
                    <a:pt x="3910313" y="1392027"/>
                  </a:lnTo>
                  <a:lnTo>
                    <a:pt x="3908400" y="1390436"/>
                  </a:lnTo>
                  <a:lnTo>
                    <a:pt x="3906169" y="1389482"/>
                  </a:lnTo>
                  <a:lnTo>
                    <a:pt x="3903618" y="1388527"/>
                  </a:lnTo>
                  <a:lnTo>
                    <a:pt x="3900112" y="1388209"/>
                  </a:lnTo>
                  <a:lnTo>
                    <a:pt x="3896286" y="1387891"/>
                  </a:lnTo>
                  <a:lnTo>
                    <a:pt x="3892142" y="1388209"/>
                  </a:lnTo>
                  <a:lnTo>
                    <a:pt x="3887679" y="1388527"/>
                  </a:lnTo>
                  <a:lnTo>
                    <a:pt x="3890229" y="1385027"/>
                  </a:lnTo>
                  <a:lnTo>
                    <a:pt x="3892780" y="1381528"/>
                  </a:lnTo>
                  <a:lnTo>
                    <a:pt x="3894373" y="1378346"/>
                  </a:lnTo>
                  <a:lnTo>
                    <a:pt x="3895649" y="1375165"/>
                  </a:lnTo>
                  <a:lnTo>
                    <a:pt x="3896605" y="1371983"/>
                  </a:lnTo>
                  <a:lnTo>
                    <a:pt x="3896605" y="1369756"/>
                  </a:lnTo>
                  <a:lnTo>
                    <a:pt x="3896286" y="1367529"/>
                  </a:lnTo>
                  <a:lnTo>
                    <a:pt x="3895011" y="1365620"/>
                  </a:lnTo>
                  <a:lnTo>
                    <a:pt x="3893098" y="1364348"/>
                  </a:lnTo>
                  <a:lnTo>
                    <a:pt x="3891186" y="1363711"/>
                  </a:lnTo>
                  <a:lnTo>
                    <a:pt x="3888317" y="1363711"/>
                  </a:lnTo>
                  <a:lnTo>
                    <a:pt x="3885447" y="1364030"/>
                  </a:lnTo>
                  <a:lnTo>
                    <a:pt x="3882260" y="1364666"/>
                  </a:lnTo>
                  <a:lnTo>
                    <a:pt x="3878753" y="1366257"/>
                  </a:lnTo>
                  <a:lnTo>
                    <a:pt x="3874927" y="1367847"/>
                  </a:lnTo>
                  <a:lnTo>
                    <a:pt x="3871102" y="1370074"/>
                  </a:lnTo>
                  <a:lnTo>
                    <a:pt x="3872377" y="1365938"/>
                  </a:lnTo>
                  <a:lnTo>
                    <a:pt x="3872696" y="1362121"/>
                  </a:lnTo>
                  <a:lnTo>
                    <a:pt x="3873015" y="1358303"/>
                  </a:lnTo>
                  <a:lnTo>
                    <a:pt x="3873015" y="1354803"/>
                  </a:lnTo>
                  <a:lnTo>
                    <a:pt x="3872377" y="1351622"/>
                  </a:lnTo>
                  <a:lnTo>
                    <a:pt x="3871421" y="1349395"/>
                  </a:lnTo>
                  <a:lnTo>
                    <a:pt x="3869827" y="1347486"/>
                  </a:lnTo>
                  <a:lnTo>
                    <a:pt x="3868233" y="1346213"/>
                  </a:lnTo>
                  <a:lnTo>
                    <a:pt x="3866320" y="1345895"/>
                  </a:lnTo>
                  <a:lnTo>
                    <a:pt x="3864089" y="1346213"/>
                  </a:lnTo>
                  <a:lnTo>
                    <a:pt x="3861538" y="1347168"/>
                  </a:lnTo>
                  <a:lnTo>
                    <a:pt x="3858988" y="1348440"/>
                  </a:lnTo>
                  <a:lnTo>
                    <a:pt x="3856438" y="1350985"/>
                  </a:lnTo>
                  <a:lnTo>
                    <a:pt x="3853569" y="1353531"/>
                  </a:lnTo>
                  <a:lnTo>
                    <a:pt x="3851018" y="1356712"/>
                  </a:lnTo>
                  <a:lnTo>
                    <a:pt x="3848787" y="1360212"/>
                  </a:lnTo>
                  <a:lnTo>
                    <a:pt x="3847830" y="1355758"/>
                  </a:lnTo>
                  <a:lnTo>
                    <a:pt x="3846874" y="1351940"/>
                  </a:lnTo>
                  <a:lnTo>
                    <a:pt x="3845280" y="1348440"/>
                  </a:lnTo>
                  <a:lnTo>
                    <a:pt x="3843686" y="1345577"/>
                  </a:lnTo>
                  <a:lnTo>
                    <a:pt x="3842092" y="1342714"/>
                  </a:lnTo>
                  <a:lnTo>
                    <a:pt x="3840179" y="1341123"/>
                  </a:lnTo>
                  <a:lnTo>
                    <a:pt x="3838267" y="1340168"/>
                  </a:lnTo>
                  <a:lnTo>
                    <a:pt x="3836354" y="1339850"/>
                  </a:lnTo>
                  <a:close/>
                  <a:moveTo>
                    <a:pt x="1863884" y="1328737"/>
                  </a:moveTo>
                  <a:lnTo>
                    <a:pt x="1874988" y="1329054"/>
                  </a:lnTo>
                  <a:lnTo>
                    <a:pt x="1885775" y="1330005"/>
                  </a:lnTo>
                  <a:lnTo>
                    <a:pt x="1896562" y="1331591"/>
                  </a:lnTo>
                  <a:lnTo>
                    <a:pt x="1907349" y="1333493"/>
                  </a:lnTo>
                  <a:lnTo>
                    <a:pt x="1917819" y="1335712"/>
                  </a:lnTo>
                  <a:lnTo>
                    <a:pt x="1927972" y="1338882"/>
                  </a:lnTo>
                  <a:lnTo>
                    <a:pt x="1938124" y="1341736"/>
                  </a:lnTo>
                  <a:lnTo>
                    <a:pt x="1947960" y="1345540"/>
                  </a:lnTo>
                  <a:lnTo>
                    <a:pt x="1957160" y="1350296"/>
                  </a:lnTo>
                  <a:lnTo>
                    <a:pt x="1966996" y="1355051"/>
                  </a:lnTo>
                  <a:lnTo>
                    <a:pt x="1975562" y="1360124"/>
                  </a:lnTo>
                  <a:lnTo>
                    <a:pt x="1984445" y="1365513"/>
                  </a:lnTo>
                  <a:lnTo>
                    <a:pt x="1993011" y="1371854"/>
                  </a:lnTo>
                  <a:lnTo>
                    <a:pt x="2000943" y="1378195"/>
                  </a:lnTo>
                  <a:lnTo>
                    <a:pt x="2009192" y="1384852"/>
                  </a:lnTo>
                  <a:lnTo>
                    <a:pt x="2016489" y="1392144"/>
                  </a:lnTo>
                  <a:lnTo>
                    <a:pt x="2023786" y="1399753"/>
                  </a:lnTo>
                  <a:lnTo>
                    <a:pt x="2030766" y="1407362"/>
                  </a:lnTo>
                  <a:lnTo>
                    <a:pt x="2036794" y="1415605"/>
                  </a:lnTo>
                  <a:lnTo>
                    <a:pt x="2042822" y="1423847"/>
                  </a:lnTo>
                  <a:lnTo>
                    <a:pt x="2048533" y="1432724"/>
                  </a:lnTo>
                  <a:lnTo>
                    <a:pt x="2053609" y="1441918"/>
                  </a:lnTo>
                  <a:lnTo>
                    <a:pt x="2058686" y="1451112"/>
                  </a:lnTo>
                  <a:lnTo>
                    <a:pt x="2062810" y="1460940"/>
                  </a:lnTo>
                  <a:lnTo>
                    <a:pt x="2066617" y="1470451"/>
                  </a:lnTo>
                  <a:lnTo>
                    <a:pt x="2070107" y="1480279"/>
                  </a:lnTo>
                  <a:lnTo>
                    <a:pt x="2072963" y="1490742"/>
                  </a:lnTo>
                  <a:lnTo>
                    <a:pt x="2075501" y="1501204"/>
                  </a:lnTo>
                  <a:lnTo>
                    <a:pt x="2077404" y="1511983"/>
                  </a:lnTo>
                  <a:lnTo>
                    <a:pt x="2078673" y="1522762"/>
                  </a:lnTo>
                  <a:lnTo>
                    <a:pt x="2079308" y="1533858"/>
                  </a:lnTo>
                  <a:lnTo>
                    <a:pt x="2079625" y="1544954"/>
                  </a:lnTo>
                  <a:lnTo>
                    <a:pt x="2079308" y="1556050"/>
                  </a:lnTo>
                  <a:lnTo>
                    <a:pt x="2078673" y="1566830"/>
                  </a:lnTo>
                  <a:lnTo>
                    <a:pt x="2077404" y="1577609"/>
                  </a:lnTo>
                  <a:lnTo>
                    <a:pt x="2075501" y="1588071"/>
                  </a:lnTo>
                  <a:lnTo>
                    <a:pt x="2072963" y="1598533"/>
                  </a:lnTo>
                  <a:lnTo>
                    <a:pt x="2070107" y="1608995"/>
                  </a:lnTo>
                  <a:lnTo>
                    <a:pt x="2066617" y="1618823"/>
                  </a:lnTo>
                  <a:lnTo>
                    <a:pt x="2062810" y="1628968"/>
                  </a:lnTo>
                  <a:lnTo>
                    <a:pt x="2058686" y="1638479"/>
                  </a:lnTo>
                  <a:lnTo>
                    <a:pt x="2053609" y="1647673"/>
                  </a:lnTo>
                  <a:lnTo>
                    <a:pt x="2048533" y="1656550"/>
                  </a:lnTo>
                  <a:lnTo>
                    <a:pt x="2042822" y="1665427"/>
                  </a:lnTo>
                  <a:lnTo>
                    <a:pt x="2036794" y="1673670"/>
                  </a:lnTo>
                  <a:lnTo>
                    <a:pt x="2030766" y="1681913"/>
                  </a:lnTo>
                  <a:lnTo>
                    <a:pt x="2023786" y="1689839"/>
                  </a:lnTo>
                  <a:lnTo>
                    <a:pt x="2016489" y="1697130"/>
                  </a:lnTo>
                  <a:lnTo>
                    <a:pt x="2009192" y="1704422"/>
                  </a:lnTo>
                  <a:lnTo>
                    <a:pt x="2000943" y="1711397"/>
                  </a:lnTo>
                  <a:lnTo>
                    <a:pt x="1993011" y="1717421"/>
                  </a:lnTo>
                  <a:lnTo>
                    <a:pt x="1984445" y="1723761"/>
                  </a:lnTo>
                  <a:lnTo>
                    <a:pt x="1975562" y="1729468"/>
                  </a:lnTo>
                  <a:lnTo>
                    <a:pt x="1966996" y="1734540"/>
                  </a:lnTo>
                  <a:lnTo>
                    <a:pt x="1957160" y="1739296"/>
                  </a:lnTo>
                  <a:lnTo>
                    <a:pt x="1947960" y="1743734"/>
                  </a:lnTo>
                  <a:lnTo>
                    <a:pt x="1938124" y="1747539"/>
                  </a:lnTo>
                  <a:lnTo>
                    <a:pt x="1927972" y="1751026"/>
                  </a:lnTo>
                  <a:lnTo>
                    <a:pt x="1917819" y="1753880"/>
                  </a:lnTo>
                  <a:lnTo>
                    <a:pt x="1907349" y="1756416"/>
                  </a:lnTo>
                  <a:lnTo>
                    <a:pt x="1896562" y="1758318"/>
                  </a:lnTo>
                  <a:lnTo>
                    <a:pt x="1885775" y="1759269"/>
                  </a:lnTo>
                  <a:lnTo>
                    <a:pt x="1874988" y="1760220"/>
                  </a:lnTo>
                  <a:lnTo>
                    <a:pt x="1863884" y="1760537"/>
                  </a:lnTo>
                  <a:lnTo>
                    <a:pt x="1852780" y="1760220"/>
                  </a:lnTo>
                  <a:lnTo>
                    <a:pt x="1841675" y="1759269"/>
                  </a:lnTo>
                  <a:lnTo>
                    <a:pt x="1830888" y="1758318"/>
                  </a:lnTo>
                  <a:lnTo>
                    <a:pt x="1820101" y="1756416"/>
                  </a:lnTo>
                  <a:lnTo>
                    <a:pt x="1809949" y="1753880"/>
                  </a:lnTo>
                  <a:lnTo>
                    <a:pt x="1799479" y="1751026"/>
                  </a:lnTo>
                  <a:lnTo>
                    <a:pt x="1789326" y="1747539"/>
                  </a:lnTo>
                  <a:lnTo>
                    <a:pt x="1779808" y="1743734"/>
                  </a:lnTo>
                  <a:lnTo>
                    <a:pt x="1770290" y="1739296"/>
                  </a:lnTo>
                  <a:lnTo>
                    <a:pt x="1760772" y="1734540"/>
                  </a:lnTo>
                  <a:lnTo>
                    <a:pt x="1751889" y="1729468"/>
                  </a:lnTo>
                  <a:lnTo>
                    <a:pt x="1743005" y="1723761"/>
                  </a:lnTo>
                  <a:lnTo>
                    <a:pt x="1734439" y="1717421"/>
                  </a:lnTo>
                  <a:lnTo>
                    <a:pt x="1726507" y="1711397"/>
                  </a:lnTo>
                  <a:lnTo>
                    <a:pt x="1718258" y="1704422"/>
                  </a:lnTo>
                  <a:lnTo>
                    <a:pt x="1710961" y="1697130"/>
                  </a:lnTo>
                  <a:lnTo>
                    <a:pt x="1703664" y="1689839"/>
                  </a:lnTo>
                  <a:lnTo>
                    <a:pt x="1697319" y="1681913"/>
                  </a:lnTo>
                  <a:lnTo>
                    <a:pt x="1690656" y="1673670"/>
                  </a:lnTo>
                  <a:lnTo>
                    <a:pt x="1684628" y="1665427"/>
                  </a:lnTo>
                  <a:lnTo>
                    <a:pt x="1678917" y="1656550"/>
                  </a:lnTo>
                  <a:lnTo>
                    <a:pt x="1673841" y="1647673"/>
                  </a:lnTo>
                  <a:lnTo>
                    <a:pt x="1669082" y="1638479"/>
                  </a:lnTo>
                  <a:lnTo>
                    <a:pt x="1664640" y="1628968"/>
                  </a:lnTo>
                  <a:lnTo>
                    <a:pt x="1660833" y="1618823"/>
                  </a:lnTo>
                  <a:lnTo>
                    <a:pt x="1657343" y="1608995"/>
                  </a:lnTo>
                  <a:lnTo>
                    <a:pt x="1654488" y="1598533"/>
                  </a:lnTo>
                  <a:lnTo>
                    <a:pt x="1651950" y="1588071"/>
                  </a:lnTo>
                  <a:lnTo>
                    <a:pt x="1650363" y="1577609"/>
                  </a:lnTo>
                  <a:lnTo>
                    <a:pt x="1648777" y="1566830"/>
                  </a:lnTo>
                  <a:lnTo>
                    <a:pt x="1648143" y="1556050"/>
                  </a:lnTo>
                  <a:lnTo>
                    <a:pt x="1647825" y="1544954"/>
                  </a:lnTo>
                  <a:lnTo>
                    <a:pt x="1648143" y="1533858"/>
                  </a:lnTo>
                  <a:lnTo>
                    <a:pt x="1648777" y="1522762"/>
                  </a:lnTo>
                  <a:lnTo>
                    <a:pt x="1650363" y="1511983"/>
                  </a:lnTo>
                  <a:lnTo>
                    <a:pt x="1651950" y="1501204"/>
                  </a:lnTo>
                  <a:lnTo>
                    <a:pt x="1654488" y="1490742"/>
                  </a:lnTo>
                  <a:lnTo>
                    <a:pt x="1657343" y="1480279"/>
                  </a:lnTo>
                  <a:lnTo>
                    <a:pt x="1660833" y="1470451"/>
                  </a:lnTo>
                  <a:lnTo>
                    <a:pt x="1664640" y="1460940"/>
                  </a:lnTo>
                  <a:lnTo>
                    <a:pt x="1669082" y="1451112"/>
                  </a:lnTo>
                  <a:lnTo>
                    <a:pt x="1673841" y="1441918"/>
                  </a:lnTo>
                  <a:lnTo>
                    <a:pt x="1678917" y="1432724"/>
                  </a:lnTo>
                  <a:lnTo>
                    <a:pt x="1684628" y="1423847"/>
                  </a:lnTo>
                  <a:lnTo>
                    <a:pt x="1690656" y="1415605"/>
                  </a:lnTo>
                  <a:lnTo>
                    <a:pt x="1697319" y="1407362"/>
                  </a:lnTo>
                  <a:lnTo>
                    <a:pt x="1703664" y="1399753"/>
                  </a:lnTo>
                  <a:lnTo>
                    <a:pt x="1710961" y="1392144"/>
                  </a:lnTo>
                  <a:lnTo>
                    <a:pt x="1718258" y="1384852"/>
                  </a:lnTo>
                  <a:lnTo>
                    <a:pt x="1726507" y="1378195"/>
                  </a:lnTo>
                  <a:lnTo>
                    <a:pt x="1734439" y="1371854"/>
                  </a:lnTo>
                  <a:lnTo>
                    <a:pt x="1743005" y="1365513"/>
                  </a:lnTo>
                  <a:lnTo>
                    <a:pt x="1751889" y="1360124"/>
                  </a:lnTo>
                  <a:lnTo>
                    <a:pt x="1760772" y="1355051"/>
                  </a:lnTo>
                  <a:lnTo>
                    <a:pt x="1770290" y="1350296"/>
                  </a:lnTo>
                  <a:lnTo>
                    <a:pt x="1779808" y="1345540"/>
                  </a:lnTo>
                  <a:lnTo>
                    <a:pt x="1789326" y="1341736"/>
                  </a:lnTo>
                  <a:lnTo>
                    <a:pt x="1799479" y="1338882"/>
                  </a:lnTo>
                  <a:lnTo>
                    <a:pt x="1809949" y="1335712"/>
                  </a:lnTo>
                  <a:lnTo>
                    <a:pt x="1820101" y="1333493"/>
                  </a:lnTo>
                  <a:lnTo>
                    <a:pt x="1830888" y="1331591"/>
                  </a:lnTo>
                  <a:lnTo>
                    <a:pt x="1841675" y="1330005"/>
                  </a:lnTo>
                  <a:lnTo>
                    <a:pt x="1852780" y="1329054"/>
                  </a:lnTo>
                  <a:lnTo>
                    <a:pt x="1863884" y="1328737"/>
                  </a:lnTo>
                  <a:close/>
                  <a:moveTo>
                    <a:pt x="366554" y="1328737"/>
                  </a:moveTo>
                  <a:lnTo>
                    <a:pt x="377658" y="1329054"/>
                  </a:lnTo>
                  <a:lnTo>
                    <a:pt x="388762" y="1330005"/>
                  </a:lnTo>
                  <a:lnTo>
                    <a:pt x="399549" y="1331591"/>
                  </a:lnTo>
                  <a:lnTo>
                    <a:pt x="410336" y="1333493"/>
                  </a:lnTo>
                  <a:lnTo>
                    <a:pt x="420806" y="1335712"/>
                  </a:lnTo>
                  <a:lnTo>
                    <a:pt x="430641" y="1338882"/>
                  </a:lnTo>
                  <a:lnTo>
                    <a:pt x="441111" y="1341736"/>
                  </a:lnTo>
                  <a:lnTo>
                    <a:pt x="450629" y="1345540"/>
                  </a:lnTo>
                  <a:lnTo>
                    <a:pt x="460147" y="1350296"/>
                  </a:lnTo>
                  <a:lnTo>
                    <a:pt x="469348" y="1355051"/>
                  </a:lnTo>
                  <a:lnTo>
                    <a:pt x="478549" y="1360124"/>
                  </a:lnTo>
                  <a:lnTo>
                    <a:pt x="487432" y="1365513"/>
                  </a:lnTo>
                  <a:lnTo>
                    <a:pt x="495998" y="1371854"/>
                  </a:lnTo>
                  <a:lnTo>
                    <a:pt x="503930" y="1378195"/>
                  </a:lnTo>
                  <a:lnTo>
                    <a:pt x="511544" y="1384852"/>
                  </a:lnTo>
                  <a:lnTo>
                    <a:pt x="519476" y="1392144"/>
                  </a:lnTo>
                  <a:lnTo>
                    <a:pt x="526773" y="1399753"/>
                  </a:lnTo>
                  <a:lnTo>
                    <a:pt x="533119" y="1407362"/>
                  </a:lnTo>
                  <a:lnTo>
                    <a:pt x="539781" y="1415605"/>
                  </a:lnTo>
                  <a:lnTo>
                    <a:pt x="545809" y="1423847"/>
                  </a:lnTo>
                  <a:lnTo>
                    <a:pt x="551203" y="1432724"/>
                  </a:lnTo>
                  <a:lnTo>
                    <a:pt x="556596" y="1441918"/>
                  </a:lnTo>
                  <a:lnTo>
                    <a:pt x="561355" y="1451112"/>
                  </a:lnTo>
                  <a:lnTo>
                    <a:pt x="565480" y="1460940"/>
                  </a:lnTo>
                  <a:lnTo>
                    <a:pt x="569604" y="1470451"/>
                  </a:lnTo>
                  <a:lnTo>
                    <a:pt x="572777" y="1480279"/>
                  </a:lnTo>
                  <a:lnTo>
                    <a:pt x="575950" y="1490742"/>
                  </a:lnTo>
                  <a:lnTo>
                    <a:pt x="578171" y="1501204"/>
                  </a:lnTo>
                  <a:lnTo>
                    <a:pt x="580074" y="1511983"/>
                  </a:lnTo>
                  <a:lnTo>
                    <a:pt x="581660" y="1522762"/>
                  </a:lnTo>
                  <a:lnTo>
                    <a:pt x="582295" y="1533858"/>
                  </a:lnTo>
                  <a:lnTo>
                    <a:pt x="582612" y="1544954"/>
                  </a:lnTo>
                  <a:lnTo>
                    <a:pt x="582295" y="1556050"/>
                  </a:lnTo>
                  <a:lnTo>
                    <a:pt x="581660" y="1566830"/>
                  </a:lnTo>
                  <a:lnTo>
                    <a:pt x="580074" y="1577609"/>
                  </a:lnTo>
                  <a:lnTo>
                    <a:pt x="578171" y="1588071"/>
                  </a:lnTo>
                  <a:lnTo>
                    <a:pt x="575950" y="1598533"/>
                  </a:lnTo>
                  <a:lnTo>
                    <a:pt x="572777" y="1608995"/>
                  </a:lnTo>
                  <a:lnTo>
                    <a:pt x="569604" y="1618823"/>
                  </a:lnTo>
                  <a:lnTo>
                    <a:pt x="565480" y="1628968"/>
                  </a:lnTo>
                  <a:lnTo>
                    <a:pt x="561355" y="1638479"/>
                  </a:lnTo>
                  <a:lnTo>
                    <a:pt x="556596" y="1647673"/>
                  </a:lnTo>
                  <a:lnTo>
                    <a:pt x="551203" y="1656550"/>
                  </a:lnTo>
                  <a:lnTo>
                    <a:pt x="545809" y="1665427"/>
                  </a:lnTo>
                  <a:lnTo>
                    <a:pt x="539781" y="1673670"/>
                  </a:lnTo>
                  <a:lnTo>
                    <a:pt x="533119" y="1681913"/>
                  </a:lnTo>
                  <a:lnTo>
                    <a:pt x="526773" y="1689839"/>
                  </a:lnTo>
                  <a:lnTo>
                    <a:pt x="519476" y="1697130"/>
                  </a:lnTo>
                  <a:lnTo>
                    <a:pt x="511544" y="1704422"/>
                  </a:lnTo>
                  <a:lnTo>
                    <a:pt x="503930" y="1711397"/>
                  </a:lnTo>
                  <a:lnTo>
                    <a:pt x="495998" y="1717421"/>
                  </a:lnTo>
                  <a:lnTo>
                    <a:pt x="487432" y="1723761"/>
                  </a:lnTo>
                  <a:lnTo>
                    <a:pt x="478549" y="1729468"/>
                  </a:lnTo>
                  <a:lnTo>
                    <a:pt x="469348" y="1734540"/>
                  </a:lnTo>
                  <a:lnTo>
                    <a:pt x="460147" y="1739296"/>
                  </a:lnTo>
                  <a:lnTo>
                    <a:pt x="450629" y="1743734"/>
                  </a:lnTo>
                  <a:lnTo>
                    <a:pt x="441111" y="1747539"/>
                  </a:lnTo>
                  <a:lnTo>
                    <a:pt x="430641" y="1751026"/>
                  </a:lnTo>
                  <a:lnTo>
                    <a:pt x="420806" y="1753880"/>
                  </a:lnTo>
                  <a:lnTo>
                    <a:pt x="410336" y="1756416"/>
                  </a:lnTo>
                  <a:lnTo>
                    <a:pt x="399549" y="1758318"/>
                  </a:lnTo>
                  <a:lnTo>
                    <a:pt x="388762" y="1759269"/>
                  </a:lnTo>
                  <a:lnTo>
                    <a:pt x="377658" y="1760220"/>
                  </a:lnTo>
                  <a:lnTo>
                    <a:pt x="366554" y="1760537"/>
                  </a:lnTo>
                  <a:lnTo>
                    <a:pt x="355449" y="1760220"/>
                  </a:lnTo>
                  <a:lnTo>
                    <a:pt x="344662" y="1759269"/>
                  </a:lnTo>
                  <a:lnTo>
                    <a:pt x="333875" y="1758318"/>
                  </a:lnTo>
                  <a:lnTo>
                    <a:pt x="323088" y="1756416"/>
                  </a:lnTo>
                  <a:lnTo>
                    <a:pt x="312618" y="1753880"/>
                  </a:lnTo>
                  <a:lnTo>
                    <a:pt x="302466" y="1751026"/>
                  </a:lnTo>
                  <a:lnTo>
                    <a:pt x="292313" y="1747539"/>
                  </a:lnTo>
                  <a:lnTo>
                    <a:pt x="282478" y="1743734"/>
                  </a:lnTo>
                  <a:lnTo>
                    <a:pt x="272960" y="1739296"/>
                  </a:lnTo>
                  <a:lnTo>
                    <a:pt x="263442" y="1734540"/>
                  </a:lnTo>
                  <a:lnTo>
                    <a:pt x="254876" y="1729468"/>
                  </a:lnTo>
                  <a:lnTo>
                    <a:pt x="245992" y="1723761"/>
                  </a:lnTo>
                  <a:lnTo>
                    <a:pt x="237426" y="1717421"/>
                  </a:lnTo>
                  <a:lnTo>
                    <a:pt x="229177" y="1711397"/>
                  </a:lnTo>
                  <a:lnTo>
                    <a:pt x="221245" y="1704422"/>
                  </a:lnTo>
                  <a:lnTo>
                    <a:pt x="213631" y="1697130"/>
                  </a:lnTo>
                  <a:lnTo>
                    <a:pt x="206651" y="1689839"/>
                  </a:lnTo>
                  <a:lnTo>
                    <a:pt x="199989" y="1681913"/>
                  </a:lnTo>
                  <a:lnTo>
                    <a:pt x="193326" y="1673670"/>
                  </a:lnTo>
                  <a:lnTo>
                    <a:pt x="187615" y="1665427"/>
                  </a:lnTo>
                  <a:lnTo>
                    <a:pt x="181904" y="1656550"/>
                  </a:lnTo>
                  <a:lnTo>
                    <a:pt x="176828" y="1647673"/>
                  </a:lnTo>
                  <a:lnTo>
                    <a:pt x="171752" y="1638479"/>
                  </a:lnTo>
                  <a:lnTo>
                    <a:pt x="167627" y="1628968"/>
                  </a:lnTo>
                  <a:lnTo>
                    <a:pt x="163820" y="1618823"/>
                  </a:lnTo>
                  <a:lnTo>
                    <a:pt x="160330" y="1608995"/>
                  </a:lnTo>
                  <a:lnTo>
                    <a:pt x="157158" y="1598533"/>
                  </a:lnTo>
                  <a:lnTo>
                    <a:pt x="154937" y="1588071"/>
                  </a:lnTo>
                  <a:lnTo>
                    <a:pt x="153033" y="1577609"/>
                  </a:lnTo>
                  <a:lnTo>
                    <a:pt x="151764" y="1566830"/>
                  </a:lnTo>
                  <a:lnTo>
                    <a:pt x="150812" y="1556050"/>
                  </a:lnTo>
                  <a:lnTo>
                    <a:pt x="150812" y="1544954"/>
                  </a:lnTo>
                  <a:lnTo>
                    <a:pt x="150812" y="1533858"/>
                  </a:lnTo>
                  <a:lnTo>
                    <a:pt x="151764" y="1522762"/>
                  </a:lnTo>
                  <a:lnTo>
                    <a:pt x="153033" y="1511983"/>
                  </a:lnTo>
                  <a:lnTo>
                    <a:pt x="154937" y="1501204"/>
                  </a:lnTo>
                  <a:lnTo>
                    <a:pt x="157158" y="1490742"/>
                  </a:lnTo>
                  <a:lnTo>
                    <a:pt x="160330" y="1480279"/>
                  </a:lnTo>
                  <a:lnTo>
                    <a:pt x="163820" y="1470451"/>
                  </a:lnTo>
                  <a:lnTo>
                    <a:pt x="167627" y="1460940"/>
                  </a:lnTo>
                  <a:lnTo>
                    <a:pt x="171752" y="1451112"/>
                  </a:lnTo>
                  <a:lnTo>
                    <a:pt x="176828" y="1441918"/>
                  </a:lnTo>
                  <a:lnTo>
                    <a:pt x="181904" y="1432724"/>
                  </a:lnTo>
                  <a:lnTo>
                    <a:pt x="187615" y="1423847"/>
                  </a:lnTo>
                  <a:lnTo>
                    <a:pt x="193326" y="1415605"/>
                  </a:lnTo>
                  <a:lnTo>
                    <a:pt x="199989" y="1407362"/>
                  </a:lnTo>
                  <a:lnTo>
                    <a:pt x="206651" y="1399753"/>
                  </a:lnTo>
                  <a:lnTo>
                    <a:pt x="213631" y="1392144"/>
                  </a:lnTo>
                  <a:lnTo>
                    <a:pt x="221245" y="1384852"/>
                  </a:lnTo>
                  <a:lnTo>
                    <a:pt x="229177" y="1378195"/>
                  </a:lnTo>
                  <a:lnTo>
                    <a:pt x="237426" y="1371854"/>
                  </a:lnTo>
                  <a:lnTo>
                    <a:pt x="245992" y="1365513"/>
                  </a:lnTo>
                  <a:lnTo>
                    <a:pt x="254876" y="1360124"/>
                  </a:lnTo>
                  <a:lnTo>
                    <a:pt x="263442" y="1355051"/>
                  </a:lnTo>
                  <a:lnTo>
                    <a:pt x="272960" y="1350296"/>
                  </a:lnTo>
                  <a:lnTo>
                    <a:pt x="282478" y="1345540"/>
                  </a:lnTo>
                  <a:lnTo>
                    <a:pt x="292313" y="1341736"/>
                  </a:lnTo>
                  <a:lnTo>
                    <a:pt x="302466" y="1338882"/>
                  </a:lnTo>
                  <a:lnTo>
                    <a:pt x="312618" y="1335712"/>
                  </a:lnTo>
                  <a:lnTo>
                    <a:pt x="323088" y="1333493"/>
                  </a:lnTo>
                  <a:lnTo>
                    <a:pt x="333875" y="1331591"/>
                  </a:lnTo>
                  <a:lnTo>
                    <a:pt x="344662" y="1330005"/>
                  </a:lnTo>
                  <a:lnTo>
                    <a:pt x="355449" y="1329054"/>
                  </a:lnTo>
                  <a:lnTo>
                    <a:pt x="366554" y="1328737"/>
                  </a:lnTo>
                  <a:close/>
                  <a:moveTo>
                    <a:pt x="3276854" y="1258888"/>
                  </a:moveTo>
                  <a:lnTo>
                    <a:pt x="3281363" y="1258888"/>
                  </a:lnTo>
                  <a:lnTo>
                    <a:pt x="3285550" y="1258888"/>
                  </a:lnTo>
                  <a:lnTo>
                    <a:pt x="3290382" y="1259854"/>
                  </a:lnTo>
                  <a:lnTo>
                    <a:pt x="3294569" y="1260820"/>
                  </a:lnTo>
                  <a:lnTo>
                    <a:pt x="3298434" y="1262431"/>
                  </a:lnTo>
                  <a:lnTo>
                    <a:pt x="3302300" y="1264041"/>
                  </a:lnTo>
                  <a:lnTo>
                    <a:pt x="3305843" y="1266296"/>
                  </a:lnTo>
                  <a:lnTo>
                    <a:pt x="3309386" y="1269195"/>
                  </a:lnTo>
                  <a:lnTo>
                    <a:pt x="3312607" y="1271772"/>
                  </a:lnTo>
                  <a:lnTo>
                    <a:pt x="3315828" y="1274993"/>
                  </a:lnTo>
                  <a:lnTo>
                    <a:pt x="3318083" y="1278536"/>
                  </a:lnTo>
                  <a:lnTo>
                    <a:pt x="3320337" y="1282079"/>
                  </a:lnTo>
                  <a:lnTo>
                    <a:pt x="3322270" y="1285944"/>
                  </a:lnTo>
                  <a:lnTo>
                    <a:pt x="3323880" y="1290132"/>
                  </a:lnTo>
                  <a:lnTo>
                    <a:pt x="3324525" y="1294641"/>
                  </a:lnTo>
                  <a:lnTo>
                    <a:pt x="3325491" y="1298828"/>
                  </a:lnTo>
                  <a:lnTo>
                    <a:pt x="3325813" y="1303338"/>
                  </a:lnTo>
                  <a:lnTo>
                    <a:pt x="3325491" y="1307847"/>
                  </a:lnTo>
                  <a:lnTo>
                    <a:pt x="3324525" y="1312357"/>
                  </a:lnTo>
                  <a:lnTo>
                    <a:pt x="3323880" y="1316866"/>
                  </a:lnTo>
                  <a:lnTo>
                    <a:pt x="3322270" y="1320731"/>
                  </a:lnTo>
                  <a:lnTo>
                    <a:pt x="3320337" y="1324596"/>
                  </a:lnTo>
                  <a:lnTo>
                    <a:pt x="3318083" y="1328140"/>
                  </a:lnTo>
                  <a:lnTo>
                    <a:pt x="3315828" y="1331683"/>
                  </a:lnTo>
                  <a:lnTo>
                    <a:pt x="3312607" y="1334582"/>
                  </a:lnTo>
                  <a:lnTo>
                    <a:pt x="3309386" y="1337803"/>
                  </a:lnTo>
                  <a:lnTo>
                    <a:pt x="3305843" y="1340057"/>
                  </a:lnTo>
                  <a:lnTo>
                    <a:pt x="3302300" y="1342312"/>
                  </a:lnTo>
                  <a:lnTo>
                    <a:pt x="3298434" y="1344245"/>
                  </a:lnTo>
                  <a:lnTo>
                    <a:pt x="3294569" y="1345855"/>
                  </a:lnTo>
                  <a:lnTo>
                    <a:pt x="3290382" y="1346821"/>
                  </a:lnTo>
                  <a:lnTo>
                    <a:pt x="3285550" y="1347466"/>
                  </a:lnTo>
                  <a:lnTo>
                    <a:pt x="3281363" y="1347788"/>
                  </a:lnTo>
                  <a:lnTo>
                    <a:pt x="3276854" y="1347466"/>
                  </a:lnTo>
                  <a:lnTo>
                    <a:pt x="3272344" y="1346821"/>
                  </a:lnTo>
                  <a:lnTo>
                    <a:pt x="3268157" y="1345855"/>
                  </a:lnTo>
                  <a:lnTo>
                    <a:pt x="3263970" y="1344245"/>
                  </a:lnTo>
                  <a:lnTo>
                    <a:pt x="3259782" y="1342312"/>
                  </a:lnTo>
                  <a:lnTo>
                    <a:pt x="3256561" y="1340057"/>
                  </a:lnTo>
                  <a:lnTo>
                    <a:pt x="3253018" y="1337803"/>
                  </a:lnTo>
                  <a:lnTo>
                    <a:pt x="3249797" y="1334582"/>
                  </a:lnTo>
                  <a:lnTo>
                    <a:pt x="3247220" y="1331683"/>
                  </a:lnTo>
                  <a:lnTo>
                    <a:pt x="3244321" y="1328140"/>
                  </a:lnTo>
                  <a:lnTo>
                    <a:pt x="3242067" y="1324596"/>
                  </a:lnTo>
                  <a:lnTo>
                    <a:pt x="3240456" y="1320731"/>
                  </a:lnTo>
                  <a:lnTo>
                    <a:pt x="3238846" y="1316866"/>
                  </a:lnTo>
                  <a:lnTo>
                    <a:pt x="3237557" y="1312357"/>
                  </a:lnTo>
                  <a:lnTo>
                    <a:pt x="3236913" y="1307847"/>
                  </a:lnTo>
                  <a:lnTo>
                    <a:pt x="3236913" y="1303338"/>
                  </a:lnTo>
                  <a:lnTo>
                    <a:pt x="3236913" y="1298828"/>
                  </a:lnTo>
                  <a:lnTo>
                    <a:pt x="3237557" y="1294641"/>
                  </a:lnTo>
                  <a:lnTo>
                    <a:pt x="3238846" y="1290132"/>
                  </a:lnTo>
                  <a:lnTo>
                    <a:pt x="3240456" y="1285944"/>
                  </a:lnTo>
                  <a:lnTo>
                    <a:pt x="3242067" y="1282079"/>
                  </a:lnTo>
                  <a:lnTo>
                    <a:pt x="3244321" y="1278536"/>
                  </a:lnTo>
                  <a:lnTo>
                    <a:pt x="3247220" y="1274993"/>
                  </a:lnTo>
                  <a:lnTo>
                    <a:pt x="3249797" y="1271772"/>
                  </a:lnTo>
                  <a:lnTo>
                    <a:pt x="3253018" y="1269195"/>
                  </a:lnTo>
                  <a:lnTo>
                    <a:pt x="3256561" y="1266296"/>
                  </a:lnTo>
                  <a:lnTo>
                    <a:pt x="3259782" y="1264041"/>
                  </a:lnTo>
                  <a:lnTo>
                    <a:pt x="3263970" y="1262431"/>
                  </a:lnTo>
                  <a:lnTo>
                    <a:pt x="3268157" y="1260820"/>
                  </a:lnTo>
                  <a:lnTo>
                    <a:pt x="3272344" y="1259854"/>
                  </a:lnTo>
                  <a:lnTo>
                    <a:pt x="3276854" y="1258888"/>
                  </a:lnTo>
                  <a:close/>
                  <a:moveTo>
                    <a:pt x="3281523" y="1074738"/>
                  </a:moveTo>
                  <a:lnTo>
                    <a:pt x="3278341" y="1075056"/>
                  </a:lnTo>
                  <a:lnTo>
                    <a:pt x="3275478" y="1076009"/>
                  </a:lnTo>
                  <a:lnTo>
                    <a:pt x="3272296" y="1077598"/>
                  </a:lnTo>
                  <a:lnTo>
                    <a:pt x="3269751" y="1079504"/>
                  </a:lnTo>
                  <a:lnTo>
                    <a:pt x="3266887" y="1081728"/>
                  </a:lnTo>
                  <a:lnTo>
                    <a:pt x="3264342" y="1084905"/>
                  </a:lnTo>
                  <a:lnTo>
                    <a:pt x="3261479" y="1087765"/>
                  </a:lnTo>
                  <a:lnTo>
                    <a:pt x="3259251" y="1091577"/>
                  </a:lnTo>
                  <a:lnTo>
                    <a:pt x="3257024" y="1096026"/>
                  </a:lnTo>
                  <a:lnTo>
                    <a:pt x="3254479" y="1100474"/>
                  </a:lnTo>
                  <a:lnTo>
                    <a:pt x="3252570" y="1105875"/>
                  </a:lnTo>
                  <a:lnTo>
                    <a:pt x="3250661" y="1110958"/>
                  </a:lnTo>
                  <a:lnTo>
                    <a:pt x="3249070" y="1116677"/>
                  </a:lnTo>
                  <a:lnTo>
                    <a:pt x="3247798" y="1122714"/>
                  </a:lnTo>
                  <a:lnTo>
                    <a:pt x="3246525" y="1129068"/>
                  </a:lnTo>
                  <a:lnTo>
                    <a:pt x="3245253" y="1135423"/>
                  </a:lnTo>
                  <a:lnTo>
                    <a:pt x="3241435" y="1130022"/>
                  </a:lnTo>
                  <a:lnTo>
                    <a:pt x="3237617" y="1124938"/>
                  </a:lnTo>
                  <a:lnTo>
                    <a:pt x="3233799" y="1120172"/>
                  </a:lnTo>
                  <a:lnTo>
                    <a:pt x="3229981" y="1115406"/>
                  </a:lnTo>
                  <a:lnTo>
                    <a:pt x="3226163" y="1111276"/>
                  </a:lnTo>
                  <a:lnTo>
                    <a:pt x="3222345" y="1107463"/>
                  </a:lnTo>
                  <a:lnTo>
                    <a:pt x="3218527" y="1104286"/>
                  </a:lnTo>
                  <a:lnTo>
                    <a:pt x="3214391" y="1101427"/>
                  </a:lnTo>
                  <a:lnTo>
                    <a:pt x="3210573" y="1098567"/>
                  </a:lnTo>
                  <a:lnTo>
                    <a:pt x="3207074" y="1096661"/>
                  </a:lnTo>
                  <a:lnTo>
                    <a:pt x="3203256" y="1095072"/>
                  </a:lnTo>
                  <a:lnTo>
                    <a:pt x="3199756" y="1094119"/>
                  </a:lnTo>
                  <a:lnTo>
                    <a:pt x="3196574" y="1093166"/>
                  </a:lnTo>
                  <a:lnTo>
                    <a:pt x="3193393" y="1093166"/>
                  </a:lnTo>
                  <a:lnTo>
                    <a:pt x="3190211" y="1093484"/>
                  </a:lnTo>
                  <a:lnTo>
                    <a:pt x="3187348" y="1094755"/>
                  </a:lnTo>
                  <a:lnTo>
                    <a:pt x="3184484" y="1096343"/>
                  </a:lnTo>
                  <a:lnTo>
                    <a:pt x="3182257" y="1098250"/>
                  </a:lnTo>
                  <a:lnTo>
                    <a:pt x="3180348" y="1100791"/>
                  </a:lnTo>
                  <a:lnTo>
                    <a:pt x="3178439" y="1103651"/>
                  </a:lnTo>
                  <a:lnTo>
                    <a:pt x="3176849" y="1107146"/>
                  </a:lnTo>
                  <a:lnTo>
                    <a:pt x="3175576" y="1110958"/>
                  </a:lnTo>
                  <a:lnTo>
                    <a:pt x="3174621" y="1114771"/>
                  </a:lnTo>
                  <a:lnTo>
                    <a:pt x="3173667" y="1119537"/>
                  </a:lnTo>
                  <a:lnTo>
                    <a:pt x="3173667" y="1124303"/>
                  </a:lnTo>
                  <a:lnTo>
                    <a:pt x="3173349" y="1129386"/>
                  </a:lnTo>
                  <a:lnTo>
                    <a:pt x="3173667" y="1134787"/>
                  </a:lnTo>
                  <a:lnTo>
                    <a:pt x="3173985" y="1140506"/>
                  </a:lnTo>
                  <a:lnTo>
                    <a:pt x="3174940" y="1146225"/>
                  </a:lnTo>
                  <a:lnTo>
                    <a:pt x="3175894" y="1152580"/>
                  </a:lnTo>
                  <a:lnTo>
                    <a:pt x="3177167" y="1158616"/>
                  </a:lnTo>
                  <a:lnTo>
                    <a:pt x="3179076" y="1165289"/>
                  </a:lnTo>
                  <a:lnTo>
                    <a:pt x="3173349" y="1161158"/>
                  </a:lnTo>
                  <a:lnTo>
                    <a:pt x="3167940" y="1158299"/>
                  </a:lnTo>
                  <a:lnTo>
                    <a:pt x="3162213" y="1155439"/>
                  </a:lnTo>
                  <a:lnTo>
                    <a:pt x="3156805" y="1152898"/>
                  </a:lnTo>
                  <a:lnTo>
                    <a:pt x="3151714" y="1150673"/>
                  </a:lnTo>
                  <a:lnTo>
                    <a:pt x="3146623" y="1148767"/>
                  </a:lnTo>
                  <a:lnTo>
                    <a:pt x="3141851" y="1147179"/>
                  </a:lnTo>
                  <a:lnTo>
                    <a:pt x="3137079" y="1146225"/>
                  </a:lnTo>
                  <a:lnTo>
                    <a:pt x="3132625" y="1145590"/>
                  </a:lnTo>
                  <a:lnTo>
                    <a:pt x="3128170" y="1145272"/>
                  </a:lnTo>
                  <a:lnTo>
                    <a:pt x="3124352" y="1145272"/>
                  </a:lnTo>
                  <a:lnTo>
                    <a:pt x="3120853" y="1145590"/>
                  </a:lnTo>
                  <a:lnTo>
                    <a:pt x="3117353" y="1146225"/>
                  </a:lnTo>
                  <a:lnTo>
                    <a:pt x="3114489" y="1147496"/>
                  </a:lnTo>
                  <a:lnTo>
                    <a:pt x="3111626" y="1149085"/>
                  </a:lnTo>
                  <a:lnTo>
                    <a:pt x="3109399" y="1151309"/>
                  </a:lnTo>
                  <a:lnTo>
                    <a:pt x="3107490" y="1153533"/>
                  </a:lnTo>
                  <a:lnTo>
                    <a:pt x="3106217" y="1156710"/>
                  </a:lnTo>
                  <a:lnTo>
                    <a:pt x="3105263" y="1159887"/>
                  </a:lnTo>
                  <a:lnTo>
                    <a:pt x="3104627" y="1163382"/>
                  </a:lnTo>
                  <a:lnTo>
                    <a:pt x="3104627" y="1166560"/>
                  </a:lnTo>
                  <a:lnTo>
                    <a:pt x="3105263" y="1170690"/>
                  </a:lnTo>
                  <a:lnTo>
                    <a:pt x="3105899" y="1174820"/>
                  </a:lnTo>
                  <a:lnTo>
                    <a:pt x="3107172" y="1178951"/>
                  </a:lnTo>
                  <a:lnTo>
                    <a:pt x="3109081" y="1183716"/>
                  </a:lnTo>
                  <a:lnTo>
                    <a:pt x="3110990" y="1188482"/>
                  </a:lnTo>
                  <a:lnTo>
                    <a:pt x="3113217" y="1193248"/>
                  </a:lnTo>
                  <a:lnTo>
                    <a:pt x="3116080" y="1198332"/>
                  </a:lnTo>
                  <a:lnTo>
                    <a:pt x="3118944" y="1203097"/>
                  </a:lnTo>
                  <a:lnTo>
                    <a:pt x="3122443" y="1208181"/>
                  </a:lnTo>
                  <a:lnTo>
                    <a:pt x="3126261" y="1213582"/>
                  </a:lnTo>
                  <a:lnTo>
                    <a:pt x="3130079" y="1218666"/>
                  </a:lnTo>
                  <a:lnTo>
                    <a:pt x="3123716" y="1217713"/>
                  </a:lnTo>
                  <a:lnTo>
                    <a:pt x="3117353" y="1217077"/>
                  </a:lnTo>
                  <a:lnTo>
                    <a:pt x="3111308" y="1216759"/>
                  </a:lnTo>
                  <a:lnTo>
                    <a:pt x="3105581" y="1216759"/>
                  </a:lnTo>
                  <a:lnTo>
                    <a:pt x="3099854" y="1216759"/>
                  </a:lnTo>
                  <a:lnTo>
                    <a:pt x="3094446" y="1217077"/>
                  </a:lnTo>
                  <a:lnTo>
                    <a:pt x="3089355" y="1217713"/>
                  </a:lnTo>
                  <a:lnTo>
                    <a:pt x="3084264" y="1218666"/>
                  </a:lnTo>
                  <a:lnTo>
                    <a:pt x="3080128" y="1219619"/>
                  </a:lnTo>
                  <a:lnTo>
                    <a:pt x="3076311" y="1220890"/>
                  </a:lnTo>
                  <a:lnTo>
                    <a:pt x="3072493" y="1222796"/>
                  </a:lnTo>
                  <a:lnTo>
                    <a:pt x="3069311" y="1224385"/>
                  </a:lnTo>
                  <a:lnTo>
                    <a:pt x="3066766" y="1226609"/>
                  </a:lnTo>
                  <a:lnTo>
                    <a:pt x="3064220" y="1229150"/>
                  </a:lnTo>
                  <a:lnTo>
                    <a:pt x="3062312" y="1231692"/>
                  </a:lnTo>
                  <a:lnTo>
                    <a:pt x="3061357" y="1234234"/>
                  </a:lnTo>
                  <a:lnTo>
                    <a:pt x="3060403" y="1237411"/>
                  </a:lnTo>
                  <a:lnTo>
                    <a:pt x="3060403" y="1240588"/>
                  </a:lnTo>
                  <a:lnTo>
                    <a:pt x="3060721" y="1244083"/>
                  </a:lnTo>
                  <a:lnTo>
                    <a:pt x="3061993" y="1246943"/>
                  </a:lnTo>
                  <a:lnTo>
                    <a:pt x="3063584" y="1250438"/>
                  </a:lnTo>
                  <a:lnTo>
                    <a:pt x="3065493" y="1253933"/>
                  </a:lnTo>
                  <a:lnTo>
                    <a:pt x="3067720" y="1257428"/>
                  </a:lnTo>
                  <a:lnTo>
                    <a:pt x="3070902" y="1260923"/>
                  </a:lnTo>
                  <a:lnTo>
                    <a:pt x="3074083" y="1264417"/>
                  </a:lnTo>
                  <a:lnTo>
                    <a:pt x="3077901" y="1267912"/>
                  </a:lnTo>
                  <a:lnTo>
                    <a:pt x="3082037" y="1271407"/>
                  </a:lnTo>
                  <a:lnTo>
                    <a:pt x="3086173" y="1274902"/>
                  </a:lnTo>
                  <a:lnTo>
                    <a:pt x="3091264" y="1278079"/>
                  </a:lnTo>
                  <a:lnTo>
                    <a:pt x="3096673" y="1281257"/>
                  </a:lnTo>
                  <a:lnTo>
                    <a:pt x="3102081" y="1284434"/>
                  </a:lnTo>
                  <a:lnTo>
                    <a:pt x="3107808" y="1287929"/>
                  </a:lnTo>
                  <a:lnTo>
                    <a:pt x="3101763" y="1289517"/>
                  </a:lnTo>
                  <a:lnTo>
                    <a:pt x="3095400" y="1291424"/>
                  </a:lnTo>
                  <a:lnTo>
                    <a:pt x="3089673" y="1293648"/>
                  </a:lnTo>
                  <a:lnTo>
                    <a:pt x="3084264" y="1295872"/>
                  </a:lnTo>
                  <a:lnTo>
                    <a:pt x="3078856" y="1298096"/>
                  </a:lnTo>
                  <a:lnTo>
                    <a:pt x="3074402" y="1300955"/>
                  </a:lnTo>
                  <a:lnTo>
                    <a:pt x="3070265" y="1303179"/>
                  </a:lnTo>
                  <a:lnTo>
                    <a:pt x="3065811" y="1306039"/>
                  </a:lnTo>
                  <a:lnTo>
                    <a:pt x="3062312" y="1308898"/>
                  </a:lnTo>
                  <a:lnTo>
                    <a:pt x="3059448" y="1311758"/>
                  </a:lnTo>
                  <a:lnTo>
                    <a:pt x="3056585" y="1314617"/>
                  </a:lnTo>
                  <a:lnTo>
                    <a:pt x="3054358" y="1317795"/>
                  </a:lnTo>
                  <a:lnTo>
                    <a:pt x="3052767" y="1320972"/>
                  </a:lnTo>
                  <a:lnTo>
                    <a:pt x="3051494" y="1323514"/>
                  </a:lnTo>
                  <a:lnTo>
                    <a:pt x="3051176" y="1326691"/>
                  </a:lnTo>
                  <a:lnTo>
                    <a:pt x="3051176" y="1330186"/>
                  </a:lnTo>
                  <a:lnTo>
                    <a:pt x="3052130" y="1332727"/>
                  </a:lnTo>
                  <a:lnTo>
                    <a:pt x="3053085" y="1335905"/>
                  </a:lnTo>
                  <a:lnTo>
                    <a:pt x="3054676" y="1338446"/>
                  </a:lnTo>
                  <a:lnTo>
                    <a:pt x="3056903" y="1341306"/>
                  </a:lnTo>
                  <a:lnTo>
                    <a:pt x="3059766" y="1343848"/>
                  </a:lnTo>
                  <a:lnTo>
                    <a:pt x="3062948" y="1346389"/>
                  </a:lnTo>
                  <a:lnTo>
                    <a:pt x="3066766" y="1348296"/>
                  </a:lnTo>
                  <a:lnTo>
                    <a:pt x="3070584" y="1350520"/>
                  </a:lnTo>
                  <a:lnTo>
                    <a:pt x="3075038" y="1352108"/>
                  </a:lnTo>
                  <a:lnTo>
                    <a:pt x="3080128" y="1354015"/>
                  </a:lnTo>
                  <a:lnTo>
                    <a:pt x="3085219" y="1355286"/>
                  </a:lnTo>
                  <a:lnTo>
                    <a:pt x="3090628" y="1356556"/>
                  </a:lnTo>
                  <a:lnTo>
                    <a:pt x="3096354" y="1357827"/>
                  </a:lnTo>
                  <a:lnTo>
                    <a:pt x="3102399" y="1358463"/>
                  </a:lnTo>
                  <a:lnTo>
                    <a:pt x="3109081" y="1359416"/>
                  </a:lnTo>
                  <a:lnTo>
                    <a:pt x="3115444" y="1359734"/>
                  </a:lnTo>
                  <a:lnTo>
                    <a:pt x="3110672" y="1363864"/>
                  </a:lnTo>
                  <a:lnTo>
                    <a:pt x="3105581" y="1368312"/>
                  </a:lnTo>
                  <a:lnTo>
                    <a:pt x="3101445" y="1372442"/>
                  </a:lnTo>
                  <a:lnTo>
                    <a:pt x="3096991" y="1376573"/>
                  </a:lnTo>
                  <a:lnTo>
                    <a:pt x="3093491" y="1381021"/>
                  </a:lnTo>
                  <a:lnTo>
                    <a:pt x="3089991" y="1385151"/>
                  </a:lnTo>
                  <a:lnTo>
                    <a:pt x="3087128" y="1389282"/>
                  </a:lnTo>
                  <a:lnTo>
                    <a:pt x="3084901" y="1393730"/>
                  </a:lnTo>
                  <a:lnTo>
                    <a:pt x="3082356" y="1397542"/>
                  </a:lnTo>
                  <a:lnTo>
                    <a:pt x="3080765" y="1401355"/>
                  </a:lnTo>
                  <a:lnTo>
                    <a:pt x="3079810" y="1405168"/>
                  </a:lnTo>
                  <a:lnTo>
                    <a:pt x="3078856" y="1408980"/>
                  </a:lnTo>
                  <a:lnTo>
                    <a:pt x="3078538" y="1412158"/>
                  </a:lnTo>
                  <a:lnTo>
                    <a:pt x="3078856" y="1415652"/>
                  </a:lnTo>
                  <a:lnTo>
                    <a:pt x="3079810" y="1418512"/>
                  </a:lnTo>
                  <a:lnTo>
                    <a:pt x="3080765" y="1421371"/>
                  </a:lnTo>
                  <a:lnTo>
                    <a:pt x="3082674" y="1423913"/>
                  </a:lnTo>
                  <a:lnTo>
                    <a:pt x="3085219" y="1425820"/>
                  </a:lnTo>
                  <a:lnTo>
                    <a:pt x="3087764" y="1427726"/>
                  </a:lnTo>
                  <a:lnTo>
                    <a:pt x="3090946" y="1429314"/>
                  </a:lnTo>
                  <a:lnTo>
                    <a:pt x="3094446" y="1430585"/>
                  </a:lnTo>
                  <a:lnTo>
                    <a:pt x="3098263" y="1431221"/>
                  </a:lnTo>
                  <a:lnTo>
                    <a:pt x="3102399" y="1432174"/>
                  </a:lnTo>
                  <a:lnTo>
                    <a:pt x="3107172" y="1432174"/>
                  </a:lnTo>
                  <a:lnTo>
                    <a:pt x="3111626" y="1432174"/>
                  </a:lnTo>
                  <a:lnTo>
                    <a:pt x="3116717" y="1431539"/>
                  </a:lnTo>
                  <a:lnTo>
                    <a:pt x="3122125" y="1430903"/>
                  </a:lnTo>
                  <a:lnTo>
                    <a:pt x="3127852" y="1429632"/>
                  </a:lnTo>
                  <a:lnTo>
                    <a:pt x="3133579" y="1428361"/>
                  </a:lnTo>
                  <a:lnTo>
                    <a:pt x="3139306" y="1426773"/>
                  </a:lnTo>
                  <a:lnTo>
                    <a:pt x="3145669" y="1424866"/>
                  </a:lnTo>
                  <a:lnTo>
                    <a:pt x="3151714" y="1422325"/>
                  </a:lnTo>
                  <a:lnTo>
                    <a:pt x="3149169" y="1428361"/>
                  </a:lnTo>
                  <a:lnTo>
                    <a:pt x="3146305" y="1434080"/>
                  </a:lnTo>
                  <a:lnTo>
                    <a:pt x="3144078" y="1439799"/>
                  </a:lnTo>
                  <a:lnTo>
                    <a:pt x="3142169" y="1445518"/>
                  </a:lnTo>
                  <a:lnTo>
                    <a:pt x="3140260" y="1450919"/>
                  </a:lnTo>
                  <a:lnTo>
                    <a:pt x="3138988" y="1456003"/>
                  </a:lnTo>
                  <a:lnTo>
                    <a:pt x="3138033" y="1461404"/>
                  </a:lnTo>
                  <a:lnTo>
                    <a:pt x="3137397" y="1465852"/>
                  </a:lnTo>
                  <a:lnTo>
                    <a:pt x="3137079" y="1470618"/>
                  </a:lnTo>
                  <a:lnTo>
                    <a:pt x="3137079" y="1474749"/>
                  </a:lnTo>
                  <a:lnTo>
                    <a:pt x="3137397" y="1478561"/>
                  </a:lnTo>
                  <a:lnTo>
                    <a:pt x="3138351" y="1482056"/>
                  </a:lnTo>
                  <a:lnTo>
                    <a:pt x="3139306" y="1485551"/>
                  </a:lnTo>
                  <a:lnTo>
                    <a:pt x="3140897" y="1488093"/>
                  </a:lnTo>
                  <a:lnTo>
                    <a:pt x="3142806" y="1490952"/>
                  </a:lnTo>
                  <a:lnTo>
                    <a:pt x="3145351" y="1492859"/>
                  </a:lnTo>
                  <a:lnTo>
                    <a:pt x="3147896" y="1494447"/>
                  </a:lnTo>
                  <a:lnTo>
                    <a:pt x="3151078" y="1495400"/>
                  </a:lnTo>
                  <a:lnTo>
                    <a:pt x="3153941" y="1496036"/>
                  </a:lnTo>
                  <a:lnTo>
                    <a:pt x="3157441" y="1496354"/>
                  </a:lnTo>
                  <a:lnTo>
                    <a:pt x="3161259" y="1496036"/>
                  </a:lnTo>
                  <a:lnTo>
                    <a:pt x="3165395" y="1495083"/>
                  </a:lnTo>
                  <a:lnTo>
                    <a:pt x="3169531" y="1493494"/>
                  </a:lnTo>
                  <a:lnTo>
                    <a:pt x="3173349" y="1491905"/>
                  </a:lnTo>
                  <a:lnTo>
                    <a:pt x="3177803" y="1489999"/>
                  </a:lnTo>
                  <a:lnTo>
                    <a:pt x="3182257" y="1487457"/>
                  </a:lnTo>
                  <a:lnTo>
                    <a:pt x="3186711" y="1484598"/>
                  </a:lnTo>
                  <a:lnTo>
                    <a:pt x="3191484" y="1481421"/>
                  </a:lnTo>
                  <a:lnTo>
                    <a:pt x="3196574" y="1477926"/>
                  </a:lnTo>
                  <a:lnTo>
                    <a:pt x="3201029" y="1474113"/>
                  </a:lnTo>
                  <a:lnTo>
                    <a:pt x="3205801" y="1469347"/>
                  </a:lnTo>
                  <a:lnTo>
                    <a:pt x="3210573" y="1464899"/>
                  </a:lnTo>
                  <a:lnTo>
                    <a:pt x="3210255" y="1471571"/>
                  </a:lnTo>
                  <a:lnTo>
                    <a:pt x="3210255" y="1477926"/>
                  </a:lnTo>
                  <a:lnTo>
                    <a:pt x="3210573" y="1483962"/>
                  </a:lnTo>
                  <a:lnTo>
                    <a:pt x="3211210" y="1489999"/>
                  </a:lnTo>
                  <a:lnTo>
                    <a:pt x="3211846" y="1495400"/>
                  </a:lnTo>
                  <a:lnTo>
                    <a:pt x="3212482" y="1500802"/>
                  </a:lnTo>
                  <a:lnTo>
                    <a:pt x="3213755" y="1505885"/>
                  </a:lnTo>
                  <a:lnTo>
                    <a:pt x="3215027" y="1510651"/>
                  </a:lnTo>
                  <a:lnTo>
                    <a:pt x="3216618" y="1514781"/>
                  </a:lnTo>
                  <a:lnTo>
                    <a:pt x="3218527" y="1518594"/>
                  </a:lnTo>
                  <a:lnTo>
                    <a:pt x="3220436" y="1522089"/>
                  </a:lnTo>
                  <a:lnTo>
                    <a:pt x="3222663" y="1525266"/>
                  </a:lnTo>
                  <a:lnTo>
                    <a:pt x="3224890" y="1527490"/>
                  </a:lnTo>
                  <a:lnTo>
                    <a:pt x="3227754" y="1529396"/>
                  </a:lnTo>
                  <a:lnTo>
                    <a:pt x="3230299" y="1530985"/>
                  </a:lnTo>
                  <a:lnTo>
                    <a:pt x="3233481" y="1531621"/>
                  </a:lnTo>
                  <a:lnTo>
                    <a:pt x="3236344" y="1531938"/>
                  </a:lnTo>
                  <a:lnTo>
                    <a:pt x="3239526" y="1531938"/>
                  </a:lnTo>
                  <a:lnTo>
                    <a:pt x="3242707" y="1531303"/>
                  </a:lnTo>
                  <a:lnTo>
                    <a:pt x="3245571" y="1529714"/>
                  </a:lnTo>
                  <a:lnTo>
                    <a:pt x="3249070" y="1528126"/>
                  </a:lnTo>
                  <a:lnTo>
                    <a:pt x="3252252" y="1525902"/>
                  </a:lnTo>
                  <a:lnTo>
                    <a:pt x="3255434" y="1523360"/>
                  </a:lnTo>
                  <a:lnTo>
                    <a:pt x="3258933" y="1519865"/>
                  </a:lnTo>
                  <a:lnTo>
                    <a:pt x="3261797" y="1516370"/>
                  </a:lnTo>
                  <a:lnTo>
                    <a:pt x="3264978" y="1511922"/>
                  </a:lnTo>
                  <a:lnTo>
                    <a:pt x="3267524" y="1507474"/>
                  </a:lnTo>
                  <a:lnTo>
                    <a:pt x="3270705" y="1502708"/>
                  </a:lnTo>
                  <a:lnTo>
                    <a:pt x="3273569" y="1497307"/>
                  </a:lnTo>
                  <a:lnTo>
                    <a:pt x="3276114" y="1491905"/>
                  </a:lnTo>
                  <a:lnTo>
                    <a:pt x="3278977" y="1485869"/>
                  </a:lnTo>
                  <a:lnTo>
                    <a:pt x="3281523" y="1480150"/>
                  </a:lnTo>
                  <a:lnTo>
                    <a:pt x="3283750" y="1485869"/>
                  </a:lnTo>
                  <a:lnTo>
                    <a:pt x="3286613" y="1491905"/>
                  </a:lnTo>
                  <a:lnTo>
                    <a:pt x="3289158" y="1497307"/>
                  </a:lnTo>
                  <a:lnTo>
                    <a:pt x="3292022" y="1502708"/>
                  </a:lnTo>
                  <a:lnTo>
                    <a:pt x="3294885" y="1507474"/>
                  </a:lnTo>
                  <a:lnTo>
                    <a:pt x="3298067" y="1511922"/>
                  </a:lnTo>
                  <a:lnTo>
                    <a:pt x="3301248" y="1516370"/>
                  </a:lnTo>
                  <a:lnTo>
                    <a:pt x="3304112" y="1519865"/>
                  </a:lnTo>
                  <a:lnTo>
                    <a:pt x="3307293" y="1523360"/>
                  </a:lnTo>
                  <a:lnTo>
                    <a:pt x="3310475" y="1525902"/>
                  </a:lnTo>
                  <a:lnTo>
                    <a:pt x="3313975" y="1528126"/>
                  </a:lnTo>
                  <a:lnTo>
                    <a:pt x="3316838" y="1529714"/>
                  </a:lnTo>
                  <a:lnTo>
                    <a:pt x="3320020" y="1531303"/>
                  </a:lnTo>
                  <a:lnTo>
                    <a:pt x="3323519" y="1531938"/>
                  </a:lnTo>
                  <a:lnTo>
                    <a:pt x="3326701" y="1531938"/>
                  </a:lnTo>
                  <a:lnTo>
                    <a:pt x="3329564" y="1531621"/>
                  </a:lnTo>
                  <a:lnTo>
                    <a:pt x="3332428" y="1530985"/>
                  </a:lnTo>
                  <a:lnTo>
                    <a:pt x="3335609" y="1529396"/>
                  </a:lnTo>
                  <a:lnTo>
                    <a:pt x="3337837" y="1527490"/>
                  </a:lnTo>
                  <a:lnTo>
                    <a:pt x="3340064" y="1525266"/>
                  </a:lnTo>
                  <a:lnTo>
                    <a:pt x="3342291" y="1522089"/>
                  </a:lnTo>
                  <a:lnTo>
                    <a:pt x="3344200" y="1518594"/>
                  </a:lnTo>
                  <a:lnTo>
                    <a:pt x="3346109" y="1514781"/>
                  </a:lnTo>
                  <a:lnTo>
                    <a:pt x="3347699" y="1510651"/>
                  </a:lnTo>
                  <a:lnTo>
                    <a:pt x="3348972" y="1505885"/>
                  </a:lnTo>
                  <a:lnTo>
                    <a:pt x="3350245" y="1500802"/>
                  </a:lnTo>
                  <a:lnTo>
                    <a:pt x="3351199" y="1495400"/>
                  </a:lnTo>
                  <a:lnTo>
                    <a:pt x="3352154" y="1489999"/>
                  </a:lnTo>
                  <a:lnTo>
                    <a:pt x="3352472" y="1483962"/>
                  </a:lnTo>
                  <a:lnTo>
                    <a:pt x="3352472" y="1477926"/>
                  </a:lnTo>
                  <a:lnTo>
                    <a:pt x="3352472" y="1471571"/>
                  </a:lnTo>
                  <a:lnTo>
                    <a:pt x="3352472" y="1464899"/>
                  </a:lnTo>
                  <a:lnTo>
                    <a:pt x="3356926" y="1469347"/>
                  </a:lnTo>
                  <a:lnTo>
                    <a:pt x="3362017" y="1474113"/>
                  </a:lnTo>
                  <a:lnTo>
                    <a:pt x="3366789" y="1477926"/>
                  </a:lnTo>
                  <a:lnTo>
                    <a:pt x="3371243" y="1481421"/>
                  </a:lnTo>
                  <a:lnTo>
                    <a:pt x="3376016" y="1484598"/>
                  </a:lnTo>
                  <a:lnTo>
                    <a:pt x="3380470" y="1487457"/>
                  </a:lnTo>
                  <a:lnTo>
                    <a:pt x="3385242" y="1489999"/>
                  </a:lnTo>
                  <a:lnTo>
                    <a:pt x="3389378" y="1491905"/>
                  </a:lnTo>
                  <a:lnTo>
                    <a:pt x="3393514" y="1493494"/>
                  </a:lnTo>
                  <a:lnTo>
                    <a:pt x="3397332" y="1495083"/>
                  </a:lnTo>
                  <a:lnTo>
                    <a:pt x="3401468" y="1496036"/>
                  </a:lnTo>
                  <a:lnTo>
                    <a:pt x="3405286" y="1496354"/>
                  </a:lnTo>
                  <a:lnTo>
                    <a:pt x="3408786" y="1496036"/>
                  </a:lnTo>
                  <a:lnTo>
                    <a:pt x="3411649" y="1495400"/>
                  </a:lnTo>
                  <a:lnTo>
                    <a:pt x="3414831" y="1494447"/>
                  </a:lnTo>
                  <a:lnTo>
                    <a:pt x="3417376" y="1492859"/>
                  </a:lnTo>
                  <a:lnTo>
                    <a:pt x="3419921" y="1490952"/>
                  </a:lnTo>
                  <a:lnTo>
                    <a:pt x="3421830" y="1488093"/>
                  </a:lnTo>
                  <a:lnTo>
                    <a:pt x="3423421" y="1485551"/>
                  </a:lnTo>
                  <a:lnTo>
                    <a:pt x="3424376" y="1482056"/>
                  </a:lnTo>
                  <a:lnTo>
                    <a:pt x="3425330" y="1478561"/>
                  </a:lnTo>
                  <a:lnTo>
                    <a:pt x="3425648" y="1474749"/>
                  </a:lnTo>
                  <a:lnTo>
                    <a:pt x="3425648" y="1470618"/>
                  </a:lnTo>
                  <a:lnTo>
                    <a:pt x="3425648" y="1465852"/>
                  </a:lnTo>
                  <a:lnTo>
                    <a:pt x="3424694" y="1461404"/>
                  </a:lnTo>
                  <a:lnTo>
                    <a:pt x="3423739" y="1456003"/>
                  </a:lnTo>
                  <a:lnTo>
                    <a:pt x="3422467" y="1450919"/>
                  </a:lnTo>
                  <a:lnTo>
                    <a:pt x="3420876" y="1445518"/>
                  </a:lnTo>
                  <a:lnTo>
                    <a:pt x="3418967" y="1439799"/>
                  </a:lnTo>
                  <a:lnTo>
                    <a:pt x="3416740" y="1434080"/>
                  </a:lnTo>
                  <a:lnTo>
                    <a:pt x="3413876" y="1428361"/>
                  </a:lnTo>
                  <a:lnTo>
                    <a:pt x="3411013" y="1422325"/>
                  </a:lnTo>
                  <a:lnTo>
                    <a:pt x="3417058" y="1424866"/>
                  </a:lnTo>
                  <a:lnTo>
                    <a:pt x="3423421" y="1426773"/>
                  </a:lnTo>
                  <a:lnTo>
                    <a:pt x="3429466" y="1428361"/>
                  </a:lnTo>
                  <a:lnTo>
                    <a:pt x="3435193" y="1429632"/>
                  </a:lnTo>
                  <a:lnTo>
                    <a:pt x="3440602" y="1430903"/>
                  </a:lnTo>
                  <a:lnTo>
                    <a:pt x="3446010" y="1431539"/>
                  </a:lnTo>
                  <a:lnTo>
                    <a:pt x="3451101" y="1432174"/>
                  </a:lnTo>
                  <a:lnTo>
                    <a:pt x="3455873" y="1432174"/>
                  </a:lnTo>
                  <a:lnTo>
                    <a:pt x="3460328" y="1432174"/>
                  </a:lnTo>
                  <a:lnTo>
                    <a:pt x="3464464" y="1431221"/>
                  </a:lnTo>
                  <a:lnTo>
                    <a:pt x="3468281" y="1430585"/>
                  </a:lnTo>
                  <a:lnTo>
                    <a:pt x="3471781" y="1429314"/>
                  </a:lnTo>
                  <a:lnTo>
                    <a:pt x="3474963" y="1427726"/>
                  </a:lnTo>
                  <a:lnTo>
                    <a:pt x="3477508" y="1425820"/>
                  </a:lnTo>
                  <a:lnTo>
                    <a:pt x="3479735" y="1423913"/>
                  </a:lnTo>
                  <a:lnTo>
                    <a:pt x="3481644" y="1421371"/>
                  </a:lnTo>
                  <a:lnTo>
                    <a:pt x="3482917" y="1418512"/>
                  </a:lnTo>
                  <a:lnTo>
                    <a:pt x="3483871" y="1415652"/>
                  </a:lnTo>
                  <a:lnTo>
                    <a:pt x="3484189" y="1412158"/>
                  </a:lnTo>
                  <a:lnTo>
                    <a:pt x="3483871" y="1408980"/>
                  </a:lnTo>
                  <a:lnTo>
                    <a:pt x="3482917" y="1405168"/>
                  </a:lnTo>
                  <a:lnTo>
                    <a:pt x="3481644" y="1401355"/>
                  </a:lnTo>
                  <a:lnTo>
                    <a:pt x="3480371" y="1397542"/>
                  </a:lnTo>
                  <a:lnTo>
                    <a:pt x="3477826" y="1393730"/>
                  </a:lnTo>
                  <a:lnTo>
                    <a:pt x="3475599" y="1389282"/>
                  </a:lnTo>
                  <a:lnTo>
                    <a:pt x="3472418" y="1385151"/>
                  </a:lnTo>
                  <a:lnTo>
                    <a:pt x="3469554" y="1381021"/>
                  </a:lnTo>
                  <a:lnTo>
                    <a:pt x="3465736" y="1376573"/>
                  </a:lnTo>
                  <a:lnTo>
                    <a:pt x="3461282" y="1372442"/>
                  </a:lnTo>
                  <a:lnTo>
                    <a:pt x="3457146" y="1368312"/>
                  </a:lnTo>
                  <a:lnTo>
                    <a:pt x="3452055" y="1363864"/>
                  </a:lnTo>
                  <a:lnTo>
                    <a:pt x="3447283" y="1359734"/>
                  </a:lnTo>
                  <a:lnTo>
                    <a:pt x="3453646" y="1359416"/>
                  </a:lnTo>
                  <a:lnTo>
                    <a:pt x="3460328" y="1358463"/>
                  </a:lnTo>
                  <a:lnTo>
                    <a:pt x="3466373" y="1357827"/>
                  </a:lnTo>
                  <a:lnTo>
                    <a:pt x="3472099" y="1356556"/>
                  </a:lnTo>
                  <a:lnTo>
                    <a:pt x="3477508" y="1355286"/>
                  </a:lnTo>
                  <a:lnTo>
                    <a:pt x="3482917" y="1354015"/>
                  </a:lnTo>
                  <a:lnTo>
                    <a:pt x="3487689" y="1352108"/>
                  </a:lnTo>
                  <a:lnTo>
                    <a:pt x="3492143" y="1350520"/>
                  </a:lnTo>
                  <a:lnTo>
                    <a:pt x="3495961" y="1348296"/>
                  </a:lnTo>
                  <a:lnTo>
                    <a:pt x="3499779" y="1346389"/>
                  </a:lnTo>
                  <a:lnTo>
                    <a:pt x="3502961" y="1343848"/>
                  </a:lnTo>
                  <a:lnTo>
                    <a:pt x="3505824" y="1341306"/>
                  </a:lnTo>
                  <a:lnTo>
                    <a:pt x="3508051" y="1338446"/>
                  </a:lnTo>
                  <a:lnTo>
                    <a:pt x="3509642" y="1335905"/>
                  </a:lnTo>
                  <a:lnTo>
                    <a:pt x="3510915" y="1333363"/>
                  </a:lnTo>
                  <a:lnTo>
                    <a:pt x="3511551" y="1330186"/>
                  </a:lnTo>
                  <a:lnTo>
                    <a:pt x="3511551" y="1327008"/>
                  </a:lnTo>
                  <a:lnTo>
                    <a:pt x="3510915" y="1324149"/>
                  </a:lnTo>
                  <a:lnTo>
                    <a:pt x="3509960" y="1320972"/>
                  </a:lnTo>
                  <a:lnTo>
                    <a:pt x="3508369" y="1317795"/>
                  </a:lnTo>
                  <a:lnTo>
                    <a:pt x="3506142" y="1314617"/>
                  </a:lnTo>
                  <a:lnTo>
                    <a:pt x="3503279" y="1311758"/>
                  </a:lnTo>
                  <a:lnTo>
                    <a:pt x="3500415" y="1308898"/>
                  </a:lnTo>
                  <a:lnTo>
                    <a:pt x="3496916" y="1306039"/>
                  </a:lnTo>
                  <a:lnTo>
                    <a:pt x="3493098" y="1303179"/>
                  </a:lnTo>
                  <a:lnTo>
                    <a:pt x="3488325" y="1300955"/>
                  </a:lnTo>
                  <a:lnTo>
                    <a:pt x="3483871" y="1298096"/>
                  </a:lnTo>
                  <a:lnTo>
                    <a:pt x="3478781" y="1295872"/>
                  </a:lnTo>
                  <a:lnTo>
                    <a:pt x="3473054" y="1293648"/>
                  </a:lnTo>
                  <a:lnTo>
                    <a:pt x="3467009" y="1291424"/>
                  </a:lnTo>
                  <a:lnTo>
                    <a:pt x="3460964" y="1289517"/>
                  </a:lnTo>
                  <a:lnTo>
                    <a:pt x="3454919" y="1287929"/>
                  </a:lnTo>
                  <a:lnTo>
                    <a:pt x="3460646" y="1284434"/>
                  </a:lnTo>
                  <a:lnTo>
                    <a:pt x="3466054" y="1281257"/>
                  </a:lnTo>
                  <a:lnTo>
                    <a:pt x="3471463" y="1278079"/>
                  </a:lnTo>
                  <a:lnTo>
                    <a:pt x="3476554" y="1274902"/>
                  </a:lnTo>
                  <a:lnTo>
                    <a:pt x="3480690" y="1271407"/>
                  </a:lnTo>
                  <a:lnTo>
                    <a:pt x="3484826" y="1267912"/>
                  </a:lnTo>
                  <a:lnTo>
                    <a:pt x="3488644" y="1264417"/>
                  </a:lnTo>
                  <a:lnTo>
                    <a:pt x="3492143" y="1260923"/>
                  </a:lnTo>
                  <a:lnTo>
                    <a:pt x="3495007" y="1257428"/>
                  </a:lnTo>
                  <a:lnTo>
                    <a:pt x="3497234" y="1253933"/>
                  </a:lnTo>
                  <a:lnTo>
                    <a:pt x="3499461" y="1250438"/>
                  </a:lnTo>
                  <a:lnTo>
                    <a:pt x="3500734" y="1246943"/>
                  </a:lnTo>
                  <a:lnTo>
                    <a:pt x="3501688" y="1244083"/>
                  </a:lnTo>
                  <a:lnTo>
                    <a:pt x="3502324" y="1240588"/>
                  </a:lnTo>
                  <a:lnTo>
                    <a:pt x="3502324" y="1237411"/>
                  </a:lnTo>
                  <a:lnTo>
                    <a:pt x="3501370" y="1234234"/>
                  </a:lnTo>
                  <a:lnTo>
                    <a:pt x="3500415" y="1231692"/>
                  </a:lnTo>
                  <a:lnTo>
                    <a:pt x="3498507" y="1229150"/>
                  </a:lnTo>
                  <a:lnTo>
                    <a:pt x="3495961" y="1226609"/>
                  </a:lnTo>
                  <a:lnTo>
                    <a:pt x="3493416" y="1224385"/>
                  </a:lnTo>
                  <a:lnTo>
                    <a:pt x="3490234" y="1222796"/>
                  </a:lnTo>
                  <a:lnTo>
                    <a:pt x="3486735" y="1220890"/>
                  </a:lnTo>
                  <a:lnTo>
                    <a:pt x="3482599" y="1219619"/>
                  </a:lnTo>
                  <a:lnTo>
                    <a:pt x="3478463" y="1218666"/>
                  </a:lnTo>
                  <a:lnTo>
                    <a:pt x="3473690" y="1217713"/>
                  </a:lnTo>
                  <a:lnTo>
                    <a:pt x="3468281" y="1217077"/>
                  </a:lnTo>
                  <a:lnTo>
                    <a:pt x="3462873" y="1216759"/>
                  </a:lnTo>
                  <a:lnTo>
                    <a:pt x="3457464" y="1216759"/>
                  </a:lnTo>
                  <a:lnTo>
                    <a:pt x="3451419" y="1216759"/>
                  </a:lnTo>
                  <a:lnTo>
                    <a:pt x="3445374" y="1217077"/>
                  </a:lnTo>
                  <a:lnTo>
                    <a:pt x="3439011" y="1217713"/>
                  </a:lnTo>
                  <a:lnTo>
                    <a:pt x="3432648" y="1218666"/>
                  </a:lnTo>
                  <a:lnTo>
                    <a:pt x="3436466" y="1213582"/>
                  </a:lnTo>
                  <a:lnTo>
                    <a:pt x="3440284" y="1208181"/>
                  </a:lnTo>
                  <a:lnTo>
                    <a:pt x="3443783" y="1203097"/>
                  </a:lnTo>
                  <a:lnTo>
                    <a:pt x="3446647" y="1198332"/>
                  </a:lnTo>
                  <a:lnTo>
                    <a:pt x="3449510" y="1193248"/>
                  </a:lnTo>
                  <a:lnTo>
                    <a:pt x="3451737" y="1188482"/>
                  </a:lnTo>
                  <a:lnTo>
                    <a:pt x="3453964" y="1183716"/>
                  </a:lnTo>
                  <a:lnTo>
                    <a:pt x="3455555" y="1178951"/>
                  </a:lnTo>
                  <a:lnTo>
                    <a:pt x="3456828" y="1174820"/>
                  </a:lnTo>
                  <a:lnTo>
                    <a:pt x="3457464" y="1170690"/>
                  </a:lnTo>
                  <a:lnTo>
                    <a:pt x="3457782" y="1166560"/>
                  </a:lnTo>
                  <a:lnTo>
                    <a:pt x="3457782" y="1163382"/>
                  </a:lnTo>
                  <a:lnTo>
                    <a:pt x="3457464" y="1159887"/>
                  </a:lnTo>
                  <a:lnTo>
                    <a:pt x="3456828" y="1156710"/>
                  </a:lnTo>
                  <a:lnTo>
                    <a:pt x="3455237" y="1153533"/>
                  </a:lnTo>
                  <a:lnTo>
                    <a:pt x="3453328" y="1151309"/>
                  </a:lnTo>
                  <a:lnTo>
                    <a:pt x="3451101" y="1149085"/>
                  </a:lnTo>
                  <a:lnTo>
                    <a:pt x="3448237" y="1147496"/>
                  </a:lnTo>
                  <a:lnTo>
                    <a:pt x="3445374" y="1146225"/>
                  </a:lnTo>
                  <a:lnTo>
                    <a:pt x="3442193" y="1145590"/>
                  </a:lnTo>
                  <a:lnTo>
                    <a:pt x="3438375" y="1145272"/>
                  </a:lnTo>
                  <a:lnTo>
                    <a:pt x="3434557" y="1145272"/>
                  </a:lnTo>
                  <a:lnTo>
                    <a:pt x="3430103" y="1145590"/>
                  </a:lnTo>
                  <a:lnTo>
                    <a:pt x="3425648" y="1146225"/>
                  </a:lnTo>
                  <a:lnTo>
                    <a:pt x="3420876" y="1147496"/>
                  </a:lnTo>
                  <a:lnTo>
                    <a:pt x="3416104" y="1148767"/>
                  </a:lnTo>
                  <a:lnTo>
                    <a:pt x="3411013" y="1150673"/>
                  </a:lnTo>
                  <a:lnTo>
                    <a:pt x="3405922" y="1152898"/>
                  </a:lnTo>
                  <a:lnTo>
                    <a:pt x="3400514" y="1155439"/>
                  </a:lnTo>
                  <a:lnTo>
                    <a:pt x="3395105" y="1158299"/>
                  </a:lnTo>
                  <a:lnTo>
                    <a:pt x="3389378" y="1161794"/>
                  </a:lnTo>
                  <a:lnTo>
                    <a:pt x="3383970" y="1165289"/>
                  </a:lnTo>
                  <a:lnTo>
                    <a:pt x="3385560" y="1158616"/>
                  </a:lnTo>
                  <a:lnTo>
                    <a:pt x="3386833" y="1152580"/>
                  </a:lnTo>
                  <a:lnTo>
                    <a:pt x="3387787" y="1146225"/>
                  </a:lnTo>
                  <a:lnTo>
                    <a:pt x="3388742" y="1140506"/>
                  </a:lnTo>
                  <a:lnTo>
                    <a:pt x="3389060" y="1134787"/>
                  </a:lnTo>
                  <a:lnTo>
                    <a:pt x="3389378" y="1129386"/>
                  </a:lnTo>
                  <a:lnTo>
                    <a:pt x="3389378" y="1124303"/>
                  </a:lnTo>
                  <a:lnTo>
                    <a:pt x="3389060" y="1119537"/>
                  </a:lnTo>
                  <a:lnTo>
                    <a:pt x="3388106" y="1114771"/>
                  </a:lnTo>
                  <a:lnTo>
                    <a:pt x="3387469" y="1110958"/>
                  </a:lnTo>
                  <a:lnTo>
                    <a:pt x="3385879" y="1107146"/>
                  </a:lnTo>
                  <a:lnTo>
                    <a:pt x="3384288" y="1103651"/>
                  </a:lnTo>
                  <a:lnTo>
                    <a:pt x="3382697" y="1100791"/>
                  </a:lnTo>
                  <a:lnTo>
                    <a:pt x="3380470" y="1098250"/>
                  </a:lnTo>
                  <a:lnTo>
                    <a:pt x="3378243" y="1096343"/>
                  </a:lnTo>
                  <a:lnTo>
                    <a:pt x="3375379" y="1094755"/>
                  </a:lnTo>
                  <a:lnTo>
                    <a:pt x="3372516" y="1093484"/>
                  </a:lnTo>
                  <a:lnTo>
                    <a:pt x="3369334" y="1093166"/>
                  </a:lnTo>
                  <a:lnTo>
                    <a:pt x="3366153" y="1093166"/>
                  </a:lnTo>
                  <a:lnTo>
                    <a:pt x="3362653" y="1094119"/>
                  </a:lnTo>
                  <a:lnTo>
                    <a:pt x="3359471" y="1095072"/>
                  </a:lnTo>
                  <a:lnTo>
                    <a:pt x="3355335" y="1096661"/>
                  </a:lnTo>
                  <a:lnTo>
                    <a:pt x="3352154" y="1098567"/>
                  </a:lnTo>
                  <a:lnTo>
                    <a:pt x="3348018" y="1101427"/>
                  </a:lnTo>
                  <a:lnTo>
                    <a:pt x="3344200" y="1104286"/>
                  </a:lnTo>
                  <a:lnTo>
                    <a:pt x="3340382" y="1107463"/>
                  </a:lnTo>
                  <a:lnTo>
                    <a:pt x="3336564" y="1111276"/>
                  </a:lnTo>
                  <a:lnTo>
                    <a:pt x="3332746" y="1115406"/>
                  </a:lnTo>
                  <a:lnTo>
                    <a:pt x="3328928" y="1120172"/>
                  </a:lnTo>
                  <a:lnTo>
                    <a:pt x="3325110" y="1124938"/>
                  </a:lnTo>
                  <a:lnTo>
                    <a:pt x="3321611" y="1130022"/>
                  </a:lnTo>
                  <a:lnTo>
                    <a:pt x="3317793" y="1135423"/>
                  </a:lnTo>
                  <a:lnTo>
                    <a:pt x="3316520" y="1129068"/>
                  </a:lnTo>
                  <a:lnTo>
                    <a:pt x="3315565" y="1122714"/>
                  </a:lnTo>
                  <a:lnTo>
                    <a:pt x="3313975" y="1116677"/>
                  </a:lnTo>
                  <a:lnTo>
                    <a:pt x="3312066" y="1110958"/>
                  </a:lnTo>
                  <a:lnTo>
                    <a:pt x="3310157" y="1105875"/>
                  </a:lnTo>
                  <a:lnTo>
                    <a:pt x="3308248" y="1100474"/>
                  </a:lnTo>
                  <a:lnTo>
                    <a:pt x="3306339" y="1096026"/>
                  </a:lnTo>
                  <a:lnTo>
                    <a:pt x="3303794" y="1091577"/>
                  </a:lnTo>
                  <a:lnTo>
                    <a:pt x="3301248" y="1087765"/>
                  </a:lnTo>
                  <a:lnTo>
                    <a:pt x="3299021" y="1084905"/>
                  </a:lnTo>
                  <a:lnTo>
                    <a:pt x="3296158" y="1081728"/>
                  </a:lnTo>
                  <a:lnTo>
                    <a:pt x="3293613" y="1079504"/>
                  </a:lnTo>
                  <a:lnTo>
                    <a:pt x="3290431" y="1077598"/>
                  </a:lnTo>
                  <a:lnTo>
                    <a:pt x="3287568" y="1076009"/>
                  </a:lnTo>
                  <a:lnTo>
                    <a:pt x="3284704" y="1075056"/>
                  </a:lnTo>
                  <a:lnTo>
                    <a:pt x="3281523" y="1074738"/>
                  </a:lnTo>
                  <a:close/>
                  <a:moveTo>
                    <a:pt x="3024033" y="968375"/>
                  </a:moveTo>
                  <a:lnTo>
                    <a:pt x="3027152" y="968696"/>
                  </a:lnTo>
                  <a:lnTo>
                    <a:pt x="3029648" y="969017"/>
                  </a:lnTo>
                  <a:lnTo>
                    <a:pt x="3032456" y="969338"/>
                  </a:lnTo>
                  <a:lnTo>
                    <a:pt x="3034640" y="970623"/>
                  </a:lnTo>
                  <a:lnTo>
                    <a:pt x="3037448" y="971908"/>
                  </a:lnTo>
                  <a:lnTo>
                    <a:pt x="3039320" y="972871"/>
                  </a:lnTo>
                  <a:lnTo>
                    <a:pt x="3041504" y="974798"/>
                  </a:lnTo>
                  <a:lnTo>
                    <a:pt x="3043376" y="976404"/>
                  </a:lnTo>
                  <a:lnTo>
                    <a:pt x="3045248" y="978331"/>
                  </a:lnTo>
                  <a:lnTo>
                    <a:pt x="3046808" y="980901"/>
                  </a:lnTo>
                  <a:lnTo>
                    <a:pt x="3048056" y="983149"/>
                  </a:lnTo>
                  <a:lnTo>
                    <a:pt x="3048992" y="985397"/>
                  </a:lnTo>
                  <a:lnTo>
                    <a:pt x="3050240" y="988288"/>
                  </a:lnTo>
                  <a:lnTo>
                    <a:pt x="3050864" y="990536"/>
                  </a:lnTo>
                  <a:lnTo>
                    <a:pt x="3051176" y="993105"/>
                  </a:lnTo>
                  <a:lnTo>
                    <a:pt x="3051176" y="996317"/>
                  </a:lnTo>
                  <a:lnTo>
                    <a:pt x="3051176" y="998886"/>
                  </a:lnTo>
                  <a:lnTo>
                    <a:pt x="3050864" y="1001777"/>
                  </a:lnTo>
                  <a:lnTo>
                    <a:pt x="3050240" y="1004346"/>
                  </a:lnTo>
                  <a:lnTo>
                    <a:pt x="3048992" y="1007237"/>
                  </a:lnTo>
                  <a:lnTo>
                    <a:pt x="3048056" y="1009485"/>
                  </a:lnTo>
                  <a:lnTo>
                    <a:pt x="3046808" y="1011733"/>
                  </a:lnTo>
                  <a:lnTo>
                    <a:pt x="3045248" y="1013660"/>
                  </a:lnTo>
                  <a:lnTo>
                    <a:pt x="3043376" y="1015908"/>
                  </a:lnTo>
                  <a:lnTo>
                    <a:pt x="3041504" y="1017835"/>
                  </a:lnTo>
                  <a:lnTo>
                    <a:pt x="3039320" y="1019120"/>
                  </a:lnTo>
                  <a:lnTo>
                    <a:pt x="3037448" y="1020726"/>
                  </a:lnTo>
                  <a:lnTo>
                    <a:pt x="3034640" y="1022011"/>
                  </a:lnTo>
                  <a:lnTo>
                    <a:pt x="3032456" y="1022653"/>
                  </a:lnTo>
                  <a:lnTo>
                    <a:pt x="3029648" y="1023617"/>
                  </a:lnTo>
                  <a:lnTo>
                    <a:pt x="3027152" y="1023938"/>
                  </a:lnTo>
                  <a:lnTo>
                    <a:pt x="3024033" y="1023938"/>
                  </a:lnTo>
                  <a:lnTo>
                    <a:pt x="3021537" y="1023938"/>
                  </a:lnTo>
                  <a:lnTo>
                    <a:pt x="3018729" y="1023617"/>
                  </a:lnTo>
                  <a:lnTo>
                    <a:pt x="3016233" y="1022653"/>
                  </a:lnTo>
                  <a:lnTo>
                    <a:pt x="3014049" y="1022011"/>
                  </a:lnTo>
                  <a:lnTo>
                    <a:pt x="3011241" y="1020726"/>
                  </a:lnTo>
                  <a:lnTo>
                    <a:pt x="3009057" y="1019120"/>
                  </a:lnTo>
                  <a:lnTo>
                    <a:pt x="3007185" y="1017835"/>
                  </a:lnTo>
                  <a:lnTo>
                    <a:pt x="3005313" y="1015908"/>
                  </a:lnTo>
                  <a:lnTo>
                    <a:pt x="3003441" y="1013660"/>
                  </a:lnTo>
                  <a:lnTo>
                    <a:pt x="3001881" y="1011733"/>
                  </a:lnTo>
                  <a:lnTo>
                    <a:pt x="3000633" y="1009485"/>
                  </a:lnTo>
                  <a:lnTo>
                    <a:pt x="2999697" y="1007237"/>
                  </a:lnTo>
                  <a:lnTo>
                    <a:pt x="2998449" y="1004346"/>
                  </a:lnTo>
                  <a:lnTo>
                    <a:pt x="2997825" y="1001777"/>
                  </a:lnTo>
                  <a:lnTo>
                    <a:pt x="2997201" y="998886"/>
                  </a:lnTo>
                  <a:lnTo>
                    <a:pt x="2997201" y="996317"/>
                  </a:lnTo>
                  <a:lnTo>
                    <a:pt x="2997201" y="993105"/>
                  </a:lnTo>
                  <a:lnTo>
                    <a:pt x="2997825" y="990536"/>
                  </a:lnTo>
                  <a:lnTo>
                    <a:pt x="2998449" y="988288"/>
                  </a:lnTo>
                  <a:lnTo>
                    <a:pt x="2999697" y="985397"/>
                  </a:lnTo>
                  <a:lnTo>
                    <a:pt x="3000633" y="983149"/>
                  </a:lnTo>
                  <a:lnTo>
                    <a:pt x="3001881" y="980901"/>
                  </a:lnTo>
                  <a:lnTo>
                    <a:pt x="3003441" y="978331"/>
                  </a:lnTo>
                  <a:lnTo>
                    <a:pt x="3005313" y="976404"/>
                  </a:lnTo>
                  <a:lnTo>
                    <a:pt x="3007185" y="974798"/>
                  </a:lnTo>
                  <a:lnTo>
                    <a:pt x="3009057" y="972871"/>
                  </a:lnTo>
                  <a:lnTo>
                    <a:pt x="3011241" y="971908"/>
                  </a:lnTo>
                  <a:lnTo>
                    <a:pt x="3014049" y="970623"/>
                  </a:lnTo>
                  <a:lnTo>
                    <a:pt x="3016233" y="969338"/>
                  </a:lnTo>
                  <a:lnTo>
                    <a:pt x="3018729" y="969017"/>
                  </a:lnTo>
                  <a:lnTo>
                    <a:pt x="3021537" y="968696"/>
                  </a:lnTo>
                  <a:lnTo>
                    <a:pt x="3024033" y="968375"/>
                  </a:lnTo>
                  <a:close/>
                  <a:moveTo>
                    <a:pt x="3023872" y="917575"/>
                  </a:moveTo>
                  <a:lnTo>
                    <a:pt x="3021975" y="918209"/>
                  </a:lnTo>
                  <a:lnTo>
                    <a:pt x="3020078" y="919160"/>
                  </a:lnTo>
                  <a:lnTo>
                    <a:pt x="3018181" y="921061"/>
                  </a:lnTo>
                  <a:lnTo>
                    <a:pt x="3016599" y="923279"/>
                  </a:lnTo>
                  <a:lnTo>
                    <a:pt x="3015018" y="926447"/>
                  </a:lnTo>
                  <a:lnTo>
                    <a:pt x="3013754" y="929933"/>
                  </a:lnTo>
                  <a:lnTo>
                    <a:pt x="3012805" y="934052"/>
                  </a:lnTo>
                  <a:lnTo>
                    <a:pt x="3012173" y="938488"/>
                  </a:lnTo>
                  <a:lnTo>
                    <a:pt x="3009327" y="935002"/>
                  </a:lnTo>
                  <a:lnTo>
                    <a:pt x="3006797" y="931517"/>
                  </a:lnTo>
                  <a:lnTo>
                    <a:pt x="3003951" y="928665"/>
                  </a:lnTo>
                  <a:lnTo>
                    <a:pt x="3001421" y="926764"/>
                  </a:lnTo>
                  <a:lnTo>
                    <a:pt x="2999208" y="925497"/>
                  </a:lnTo>
                  <a:lnTo>
                    <a:pt x="2996362" y="924229"/>
                  </a:lnTo>
                  <a:lnTo>
                    <a:pt x="2994465" y="924229"/>
                  </a:lnTo>
                  <a:lnTo>
                    <a:pt x="2992251" y="924546"/>
                  </a:lnTo>
                  <a:lnTo>
                    <a:pt x="2990670" y="925813"/>
                  </a:lnTo>
                  <a:lnTo>
                    <a:pt x="2989089" y="927715"/>
                  </a:lnTo>
                  <a:lnTo>
                    <a:pt x="2988457" y="929933"/>
                  </a:lnTo>
                  <a:lnTo>
                    <a:pt x="2987508" y="933101"/>
                  </a:lnTo>
                  <a:lnTo>
                    <a:pt x="2987508" y="936586"/>
                  </a:lnTo>
                  <a:lnTo>
                    <a:pt x="2987824" y="940072"/>
                  </a:lnTo>
                  <a:lnTo>
                    <a:pt x="2988457" y="944191"/>
                  </a:lnTo>
                  <a:lnTo>
                    <a:pt x="2989405" y="948310"/>
                  </a:lnTo>
                  <a:lnTo>
                    <a:pt x="2985611" y="946092"/>
                  </a:lnTo>
                  <a:lnTo>
                    <a:pt x="2981816" y="944191"/>
                  </a:lnTo>
                  <a:lnTo>
                    <a:pt x="2978338" y="942924"/>
                  </a:lnTo>
                  <a:lnTo>
                    <a:pt x="2975492" y="941973"/>
                  </a:lnTo>
                  <a:lnTo>
                    <a:pt x="2972330" y="941339"/>
                  </a:lnTo>
                  <a:lnTo>
                    <a:pt x="2969484" y="941973"/>
                  </a:lnTo>
                  <a:lnTo>
                    <a:pt x="2967587" y="942607"/>
                  </a:lnTo>
                  <a:lnTo>
                    <a:pt x="2965690" y="943874"/>
                  </a:lnTo>
                  <a:lnTo>
                    <a:pt x="2964741" y="945775"/>
                  </a:lnTo>
                  <a:lnTo>
                    <a:pt x="2964109" y="947676"/>
                  </a:lnTo>
                  <a:lnTo>
                    <a:pt x="2964741" y="950211"/>
                  </a:lnTo>
                  <a:lnTo>
                    <a:pt x="2965057" y="953380"/>
                  </a:lnTo>
                  <a:lnTo>
                    <a:pt x="2966638" y="956548"/>
                  </a:lnTo>
                  <a:lnTo>
                    <a:pt x="2968219" y="959717"/>
                  </a:lnTo>
                  <a:lnTo>
                    <a:pt x="2970433" y="963202"/>
                  </a:lnTo>
                  <a:lnTo>
                    <a:pt x="2972963" y="966688"/>
                  </a:lnTo>
                  <a:lnTo>
                    <a:pt x="2968536" y="966054"/>
                  </a:lnTo>
                  <a:lnTo>
                    <a:pt x="2964741" y="966054"/>
                  </a:lnTo>
                  <a:lnTo>
                    <a:pt x="2960947" y="966054"/>
                  </a:lnTo>
                  <a:lnTo>
                    <a:pt x="2957468" y="966688"/>
                  </a:lnTo>
                  <a:lnTo>
                    <a:pt x="2954622" y="967638"/>
                  </a:lnTo>
                  <a:lnTo>
                    <a:pt x="2952409" y="968589"/>
                  </a:lnTo>
                  <a:lnTo>
                    <a:pt x="2950512" y="970173"/>
                  </a:lnTo>
                  <a:lnTo>
                    <a:pt x="2949563" y="972074"/>
                  </a:lnTo>
                  <a:lnTo>
                    <a:pt x="2949247" y="973975"/>
                  </a:lnTo>
                  <a:lnTo>
                    <a:pt x="2949563" y="976193"/>
                  </a:lnTo>
                  <a:lnTo>
                    <a:pt x="2950828" y="978728"/>
                  </a:lnTo>
                  <a:lnTo>
                    <a:pt x="2952725" y="980946"/>
                  </a:lnTo>
                  <a:lnTo>
                    <a:pt x="2954939" y="983164"/>
                  </a:lnTo>
                  <a:lnTo>
                    <a:pt x="2958101" y="985699"/>
                  </a:lnTo>
                  <a:lnTo>
                    <a:pt x="2961579" y="987917"/>
                  </a:lnTo>
                  <a:lnTo>
                    <a:pt x="2965374" y="990135"/>
                  </a:lnTo>
                  <a:lnTo>
                    <a:pt x="2961263" y="991402"/>
                  </a:lnTo>
                  <a:lnTo>
                    <a:pt x="2957468" y="992986"/>
                  </a:lnTo>
                  <a:lnTo>
                    <a:pt x="2953990" y="994254"/>
                  </a:lnTo>
                  <a:lnTo>
                    <a:pt x="2951144" y="996155"/>
                  </a:lnTo>
                  <a:lnTo>
                    <a:pt x="2948931" y="998056"/>
                  </a:lnTo>
                  <a:lnTo>
                    <a:pt x="2947350" y="1000274"/>
                  </a:lnTo>
                  <a:lnTo>
                    <a:pt x="2946401" y="1002492"/>
                  </a:lnTo>
                  <a:lnTo>
                    <a:pt x="2946401" y="1004393"/>
                  </a:lnTo>
                  <a:lnTo>
                    <a:pt x="2946717" y="1006294"/>
                  </a:lnTo>
                  <a:lnTo>
                    <a:pt x="2948298" y="1008195"/>
                  </a:lnTo>
                  <a:lnTo>
                    <a:pt x="2950196" y="1010096"/>
                  </a:lnTo>
                  <a:lnTo>
                    <a:pt x="2952725" y="1011364"/>
                  </a:lnTo>
                  <a:lnTo>
                    <a:pt x="2955887" y="1012314"/>
                  </a:lnTo>
                  <a:lnTo>
                    <a:pt x="2959682" y="1013582"/>
                  </a:lnTo>
                  <a:lnTo>
                    <a:pt x="2963476" y="1014216"/>
                  </a:lnTo>
                  <a:lnTo>
                    <a:pt x="2968219" y="1014849"/>
                  </a:lnTo>
                  <a:lnTo>
                    <a:pt x="2964741" y="1017384"/>
                  </a:lnTo>
                  <a:lnTo>
                    <a:pt x="2961895" y="1020553"/>
                  </a:lnTo>
                  <a:lnTo>
                    <a:pt x="2959366" y="1023087"/>
                  </a:lnTo>
                  <a:lnTo>
                    <a:pt x="2957468" y="1026256"/>
                  </a:lnTo>
                  <a:lnTo>
                    <a:pt x="2956203" y="1028791"/>
                  </a:lnTo>
                  <a:lnTo>
                    <a:pt x="2955571" y="1031326"/>
                  </a:lnTo>
                  <a:lnTo>
                    <a:pt x="2955571" y="1033544"/>
                  </a:lnTo>
                  <a:lnTo>
                    <a:pt x="2956203" y="1035445"/>
                  </a:lnTo>
                  <a:lnTo>
                    <a:pt x="2957785" y="1037029"/>
                  </a:lnTo>
                  <a:lnTo>
                    <a:pt x="2959682" y="1037980"/>
                  </a:lnTo>
                  <a:lnTo>
                    <a:pt x="2961895" y="1038930"/>
                  </a:lnTo>
                  <a:lnTo>
                    <a:pt x="2965057" y="1039247"/>
                  </a:lnTo>
                  <a:lnTo>
                    <a:pt x="2968536" y="1038930"/>
                  </a:lnTo>
                  <a:lnTo>
                    <a:pt x="2972330" y="1038613"/>
                  </a:lnTo>
                  <a:lnTo>
                    <a:pt x="2976125" y="1037346"/>
                  </a:lnTo>
                  <a:lnTo>
                    <a:pt x="2980235" y="1035762"/>
                  </a:lnTo>
                  <a:lnTo>
                    <a:pt x="2978338" y="1039564"/>
                  </a:lnTo>
                  <a:lnTo>
                    <a:pt x="2976757" y="1043366"/>
                  </a:lnTo>
                  <a:lnTo>
                    <a:pt x="2975808" y="1047168"/>
                  </a:lnTo>
                  <a:lnTo>
                    <a:pt x="2975492" y="1050654"/>
                  </a:lnTo>
                  <a:lnTo>
                    <a:pt x="2975492" y="1053505"/>
                  </a:lnTo>
                  <a:lnTo>
                    <a:pt x="2975808" y="1056040"/>
                  </a:lnTo>
                  <a:lnTo>
                    <a:pt x="2976441" y="1057941"/>
                  </a:lnTo>
                  <a:lnTo>
                    <a:pt x="2978022" y="1059526"/>
                  </a:lnTo>
                  <a:lnTo>
                    <a:pt x="2979919" y="1060793"/>
                  </a:lnTo>
                  <a:lnTo>
                    <a:pt x="2982133" y="1060793"/>
                  </a:lnTo>
                  <a:lnTo>
                    <a:pt x="2984979" y="1060476"/>
                  </a:lnTo>
                  <a:lnTo>
                    <a:pt x="2987508" y="1059526"/>
                  </a:lnTo>
                  <a:lnTo>
                    <a:pt x="2990670" y="1057941"/>
                  </a:lnTo>
                  <a:lnTo>
                    <a:pt x="2993832" y="1055723"/>
                  </a:lnTo>
                  <a:lnTo>
                    <a:pt x="2996678" y="1053505"/>
                  </a:lnTo>
                  <a:lnTo>
                    <a:pt x="3000157" y="1050337"/>
                  </a:lnTo>
                  <a:lnTo>
                    <a:pt x="3000157" y="1054456"/>
                  </a:lnTo>
                  <a:lnTo>
                    <a:pt x="3000157" y="1058892"/>
                  </a:lnTo>
                  <a:lnTo>
                    <a:pt x="3001105" y="1062694"/>
                  </a:lnTo>
                  <a:lnTo>
                    <a:pt x="3001738" y="1065863"/>
                  </a:lnTo>
                  <a:lnTo>
                    <a:pt x="3003002" y="1068397"/>
                  </a:lnTo>
                  <a:lnTo>
                    <a:pt x="3003951" y="1070615"/>
                  </a:lnTo>
                  <a:lnTo>
                    <a:pt x="3005848" y="1072200"/>
                  </a:lnTo>
                  <a:lnTo>
                    <a:pt x="3007746" y="1073150"/>
                  </a:lnTo>
                  <a:lnTo>
                    <a:pt x="3009643" y="1073150"/>
                  </a:lnTo>
                  <a:lnTo>
                    <a:pt x="3012173" y="1072200"/>
                  </a:lnTo>
                  <a:lnTo>
                    <a:pt x="3014386" y="1070932"/>
                  </a:lnTo>
                  <a:lnTo>
                    <a:pt x="3016283" y="1068714"/>
                  </a:lnTo>
                  <a:lnTo>
                    <a:pt x="3018497" y="1066179"/>
                  </a:lnTo>
                  <a:lnTo>
                    <a:pt x="3020394" y="1063011"/>
                  </a:lnTo>
                  <a:lnTo>
                    <a:pt x="3022291" y="1059526"/>
                  </a:lnTo>
                  <a:lnTo>
                    <a:pt x="3023872" y="1055406"/>
                  </a:lnTo>
                  <a:lnTo>
                    <a:pt x="3025770" y="1059526"/>
                  </a:lnTo>
                  <a:lnTo>
                    <a:pt x="3027667" y="1063011"/>
                  </a:lnTo>
                  <a:lnTo>
                    <a:pt x="3029564" y="1066179"/>
                  </a:lnTo>
                  <a:lnTo>
                    <a:pt x="3031461" y="1068714"/>
                  </a:lnTo>
                  <a:lnTo>
                    <a:pt x="3033991" y="1070932"/>
                  </a:lnTo>
                  <a:lnTo>
                    <a:pt x="3036204" y="1072200"/>
                  </a:lnTo>
                  <a:lnTo>
                    <a:pt x="3038102" y="1073150"/>
                  </a:lnTo>
                  <a:lnTo>
                    <a:pt x="3040315" y="1073150"/>
                  </a:lnTo>
                  <a:lnTo>
                    <a:pt x="3042212" y="1072200"/>
                  </a:lnTo>
                  <a:lnTo>
                    <a:pt x="3043793" y="1070615"/>
                  </a:lnTo>
                  <a:lnTo>
                    <a:pt x="3045375" y="1068397"/>
                  </a:lnTo>
                  <a:lnTo>
                    <a:pt x="3046639" y="1065863"/>
                  </a:lnTo>
                  <a:lnTo>
                    <a:pt x="3047272" y="1062694"/>
                  </a:lnTo>
                  <a:lnTo>
                    <a:pt x="3048220" y="1058892"/>
                  </a:lnTo>
                  <a:lnTo>
                    <a:pt x="3048220" y="1054456"/>
                  </a:lnTo>
                  <a:lnTo>
                    <a:pt x="3048220" y="1050337"/>
                  </a:lnTo>
                  <a:lnTo>
                    <a:pt x="3051383" y="1053505"/>
                  </a:lnTo>
                  <a:lnTo>
                    <a:pt x="3054545" y="1055723"/>
                  </a:lnTo>
                  <a:lnTo>
                    <a:pt x="3057707" y="1057941"/>
                  </a:lnTo>
                  <a:lnTo>
                    <a:pt x="3060553" y="1059526"/>
                  </a:lnTo>
                  <a:lnTo>
                    <a:pt x="3063398" y="1060476"/>
                  </a:lnTo>
                  <a:lnTo>
                    <a:pt x="3065928" y="1060793"/>
                  </a:lnTo>
                  <a:lnTo>
                    <a:pt x="3068458" y="1060793"/>
                  </a:lnTo>
                  <a:lnTo>
                    <a:pt x="3070355" y="1059526"/>
                  </a:lnTo>
                  <a:lnTo>
                    <a:pt x="3071304" y="1057941"/>
                  </a:lnTo>
                  <a:lnTo>
                    <a:pt x="3072569" y="1056040"/>
                  </a:lnTo>
                  <a:lnTo>
                    <a:pt x="3072885" y="1053505"/>
                  </a:lnTo>
                  <a:lnTo>
                    <a:pt x="3072885" y="1050654"/>
                  </a:lnTo>
                  <a:lnTo>
                    <a:pt x="3072252" y="1047168"/>
                  </a:lnTo>
                  <a:lnTo>
                    <a:pt x="3071304" y="1043366"/>
                  </a:lnTo>
                  <a:lnTo>
                    <a:pt x="3070039" y="1039564"/>
                  </a:lnTo>
                  <a:lnTo>
                    <a:pt x="3067825" y="1035762"/>
                  </a:lnTo>
                  <a:lnTo>
                    <a:pt x="3072252" y="1037346"/>
                  </a:lnTo>
                  <a:lnTo>
                    <a:pt x="3076047" y="1038613"/>
                  </a:lnTo>
                  <a:lnTo>
                    <a:pt x="3079841" y="1038930"/>
                  </a:lnTo>
                  <a:lnTo>
                    <a:pt x="3083320" y="1039247"/>
                  </a:lnTo>
                  <a:lnTo>
                    <a:pt x="3085849" y="1038930"/>
                  </a:lnTo>
                  <a:lnTo>
                    <a:pt x="3088695" y="1037980"/>
                  </a:lnTo>
                  <a:lnTo>
                    <a:pt x="3090592" y="1037029"/>
                  </a:lnTo>
                  <a:lnTo>
                    <a:pt x="3092174" y="1035445"/>
                  </a:lnTo>
                  <a:lnTo>
                    <a:pt x="3092490" y="1033544"/>
                  </a:lnTo>
                  <a:lnTo>
                    <a:pt x="3092490" y="1031326"/>
                  </a:lnTo>
                  <a:lnTo>
                    <a:pt x="3092174" y="1028791"/>
                  </a:lnTo>
                  <a:lnTo>
                    <a:pt x="3090592" y="1026256"/>
                  </a:lnTo>
                  <a:lnTo>
                    <a:pt x="3089011" y="1023087"/>
                  </a:lnTo>
                  <a:lnTo>
                    <a:pt x="3086482" y="1020553"/>
                  </a:lnTo>
                  <a:lnTo>
                    <a:pt x="3083636" y="1017384"/>
                  </a:lnTo>
                  <a:lnTo>
                    <a:pt x="3080158" y="1014849"/>
                  </a:lnTo>
                  <a:lnTo>
                    <a:pt x="3084901" y="1014216"/>
                  </a:lnTo>
                  <a:lnTo>
                    <a:pt x="3088695" y="1013582"/>
                  </a:lnTo>
                  <a:lnTo>
                    <a:pt x="3092490" y="1012314"/>
                  </a:lnTo>
                  <a:lnTo>
                    <a:pt x="3095652" y="1011364"/>
                  </a:lnTo>
                  <a:lnTo>
                    <a:pt x="3098181" y="1010096"/>
                  </a:lnTo>
                  <a:lnTo>
                    <a:pt x="3100079" y="1008195"/>
                  </a:lnTo>
                  <a:lnTo>
                    <a:pt x="3101344" y="1006294"/>
                  </a:lnTo>
                  <a:lnTo>
                    <a:pt x="3101976" y="1004393"/>
                  </a:lnTo>
                  <a:lnTo>
                    <a:pt x="3101660" y="1002492"/>
                  </a:lnTo>
                  <a:lnTo>
                    <a:pt x="3101027" y="1000274"/>
                  </a:lnTo>
                  <a:lnTo>
                    <a:pt x="3099446" y="998056"/>
                  </a:lnTo>
                  <a:lnTo>
                    <a:pt x="3096917" y="996155"/>
                  </a:lnTo>
                  <a:lnTo>
                    <a:pt x="3094071" y="994254"/>
                  </a:lnTo>
                  <a:lnTo>
                    <a:pt x="3090909" y="992986"/>
                  </a:lnTo>
                  <a:lnTo>
                    <a:pt x="3087114" y="991402"/>
                  </a:lnTo>
                  <a:lnTo>
                    <a:pt x="3083003" y="990135"/>
                  </a:lnTo>
                  <a:lnTo>
                    <a:pt x="3086798" y="987917"/>
                  </a:lnTo>
                  <a:lnTo>
                    <a:pt x="3090276" y="985699"/>
                  </a:lnTo>
                  <a:lnTo>
                    <a:pt x="3092806" y="983164"/>
                  </a:lnTo>
                  <a:lnTo>
                    <a:pt x="3095652" y="980946"/>
                  </a:lnTo>
                  <a:lnTo>
                    <a:pt x="3096917" y="978728"/>
                  </a:lnTo>
                  <a:lnTo>
                    <a:pt x="3098498" y="976193"/>
                  </a:lnTo>
                  <a:lnTo>
                    <a:pt x="3099130" y="973975"/>
                  </a:lnTo>
                  <a:lnTo>
                    <a:pt x="3098498" y="972074"/>
                  </a:lnTo>
                  <a:lnTo>
                    <a:pt x="3097549" y="970173"/>
                  </a:lnTo>
                  <a:lnTo>
                    <a:pt x="3095968" y="968589"/>
                  </a:lnTo>
                  <a:lnTo>
                    <a:pt x="3093755" y="967638"/>
                  </a:lnTo>
                  <a:lnTo>
                    <a:pt x="3090909" y="966688"/>
                  </a:lnTo>
                  <a:lnTo>
                    <a:pt x="3087430" y="966054"/>
                  </a:lnTo>
                  <a:lnTo>
                    <a:pt x="3083636" y="966054"/>
                  </a:lnTo>
                  <a:lnTo>
                    <a:pt x="3079525" y="966054"/>
                  </a:lnTo>
                  <a:lnTo>
                    <a:pt x="3075098" y="966688"/>
                  </a:lnTo>
                  <a:lnTo>
                    <a:pt x="3077944" y="963202"/>
                  </a:lnTo>
                  <a:lnTo>
                    <a:pt x="3080158" y="959717"/>
                  </a:lnTo>
                  <a:lnTo>
                    <a:pt x="3081739" y="956548"/>
                  </a:lnTo>
                  <a:lnTo>
                    <a:pt x="3083003" y="953380"/>
                  </a:lnTo>
                  <a:lnTo>
                    <a:pt x="3083636" y="950211"/>
                  </a:lnTo>
                  <a:lnTo>
                    <a:pt x="3083952" y="947676"/>
                  </a:lnTo>
                  <a:lnTo>
                    <a:pt x="3083320" y="945775"/>
                  </a:lnTo>
                  <a:lnTo>
                    <a:pt x="3082055" y="943874"/>
                  </a:lnTo>
                  <a:lnTo>
                    <a:pt x="3080474" y="942607"/>
                  </a:lnTo>
                  <a:lnTo>
                    <a:pt x="3078260" y="941973"/>
                  </a:lnTo>
                  <a:lnTo>
                    <a:pt x="3076047" y="941339"/>
                  </a:lnTo>
                  <a:lnTo>
                    <a:pt x="3072885" y="941973"/>
                  </a:lnTo>
                  <a:lnTo>
                    <a:pt x="3070039" y="942924"/>
                  </a:lnTo>
                  <a:lnTo>
                    <a:pt x="3066561" y="944191"/>
                  </a:lnTo>
                  <a:lnTo>
                    <a:pt x="3062766" y="946092"/>
                  </a:lnTo>
                  <a:lnTo>
                    <a:pt x="3058655" y="948310"/>
                  </a:lnTo>
                  <a:lnTo>
                    <a:pt x="3059920" y="944191"/>
                  </a:lnTo>
                  <a:lnTo>
                    <a:pt x="3060236" y="940072"/>
                  </a:lnTo>
                  <a:lnTo>
                    <a:pt x="3060553" y="936586"/>
                  </a:lnTo>
                  <a:lnTo>
                    <a:pt x="3060236" y="933101"/>
                  </a:lnTo>
                  <a:lnTo>
                    <a:pt x="3059920" y="929933"/>
                  </a:lnTo>
                  <a:lnTo>
                    <a:pt x="3059288" y="927715"/>
                  </a:lnTo>
                  <a:lnTo>
                    <a:pt x="3057707" y="925813"/>
                  </a:lnTo>
                  <a:lnTo>
                    <a:pt x="3056126" y="924546"/>
                  </a:lnTo>
                  <a:lnTo>
                    <a:pt x="3053912" y="924229"/>
                  </a:lnTo>
                  <a:lnTo>
                    <a:pt x="3051383" y="924229"/>
                  </a:lnTo>
                  <a:lnTo>
                    <a:pt x="3049169" y="925497"/>
                  </a:lnTo>
                  <a:lnTo>
                    <a:pt x="3046639" y="926764"/>
                  </a:lnTo>
                  <a:lnTo>
                    <a:pt x="3044110" y="928665"/>
                  </a:lnTo>
                  <a:lnTo>
                    <a:pt x="3041580" y="931517"/>
                  </a:lnTo>
                  <a:lnTo>
                    <a:pt x="3038734" y="935002"/>
                  </a:lnTo>
                  <a:lnTo>
                    <a:pt x="3036204" y="938488"/>
                  </a:lnTo>
                  <a:lnTo>
                    <a:pt x="3035572" y="934052"/>
                  </a:lnTo>
                  <a:lnTo>
                    <a:pt x="3034307" y="929933"/>
                  </a:lnTo>
                  <a:lnTo>
                    <a:pt x="3033042" y="926447"/>
                  </a:lnTo>
                  <a:lnTo>
                    <a:pt x="3031461" y="923279"/>
                  </a:lnTo>
                  <a:lnTo>
                    <a:pt x="3030196" y="921061"/>
                  </a:lnTo>
                  <a:lnTo>
                    <a:pt x="3028299" y="919160"/>
                  </a:lnTo>
                  <a:lnTo>
                    <a:pt x="3026402" y="918209"/>
                  </a:lnTo>
                  <a:lnTo>
                    <a:pt x="3023872" y="917575"/>
                  </a:lnTo>
                  <a:close/>
                  <a:moveTo>
                    <a:pt x="4139271" y="904240"/>
                  </a:moveTo>
                  <a:lnTo>
                    <a:pt x="4138640" y="905193"/>
                  </a:lnTo>
                  <a:lnTo>
                    <a:pt x="4137064" y="906145"/>
                  </a:lnTo>
                  <a:lnTo>
                    <a:pt x="4135487" y="906463"/>
                  </a:lnTo>
                  <a:lnTo>
                    <a:pt x="4133910" y="906780"/>
                  </a:lnTo>
                  <a:lnTo>
                    <a:pt x="4133279" y="908368"/>
                  </a:lnTo>
                  <a:lnTo>
                    <a:pt x="4132333" y="909638"/>
                  </a:lnTo>
                  <a:lnTo>
                    <a:pt x="4131387" y="910590"/>
                  </a:lnTo>
                  <a:lnTo>
                    <a:pt x="4129810" y="911225"/>
                  </a:lnTo>
                  <a:lnTo>
                    <a:pt x="4129810" y="913130"/>
                  </a:lnTo>
                  <a:lnTo>
                    <a:pt x="4129810" y="914400"/>
                  </a:lnTo>
                  <a:lnTo>
                    <a:pt x="4128864" y="915670"/>
                  </a:lnTo>
                  <a:lnTo>
                    <a:pt x="4127918" y="917258"/>
                  </a:lnTo>
                  <a:lnTo>
                    <a:pt x="4128549" y="918528"/>
                  </a:lnTo>
                  <a:lnTo>
                    <a:pt x="4128864" y="919798"/>
                  </a:lnTo>
                  <a:lnTo>
                    <a:pt x="4128864" y="921703"/>
                  </a:lnTo>
                  <a:lnTo>
                    <a:pt x="4128549" y="923291"/>
                  </a:lnTo>
                  <a:lnTo>
                    <a:pt x="4129810" y="924243"/>
                  </a:lnTo>
                  <a:lnTo>
                    <a:pt x="4130756" y="925831"/>
                  </a:lnTo>
                  <a:lnTo>
                    <a:pt x="4131387" y="926783"/>
                  </a:lnTo>
                  <a:lnTo>
                    <a:pt x="4131702" y="928371"/>
                  </a:lnTo>
                  <a:lnTo>
                    <a:pt x="4133279" y="929006"/>
                  </a:lnTo>
                  <a:lnTo>
                    <a:pt x="4134541" y="929958"/>
                  </a:lnTo>
                  <a:lnTo>
                    <a:pt x="4135487" y="930593"/>
                  </a:lnTo>
                  <a:lnTo>
                    <a:pt x="4136748" y="932181"/>
                  </a:lnTo>
                  <a:lnTo>
                    <a:pt x="4138010" y="931863"/>
                  </a:lnTo>
                  <a:lnTo>
                    <a:pt x="4139587" y="931863"/>
                  </a:lnTo>
                  <a:lnTo>
                    <a:pt x="4141163" y="932498"/>
                  </a:lnTo>
                  <a:lnTo>
                    <a:pt x="4142425" y="933451"/>
                  </a:lnTo>
                  <a:lnTo>
                    <a:pt x="4144002" y="932498"/>
                  </a:lnTo>
                  <a:lnTo>
                    <a:pt x="4145263" y="931863"/>
                  </a:lnTo>
                  <a:lnTo>
                    <a:pt x="4146840" y="931863"/>
                  </a:lnTo>
                  <a:lnTo>
                    <a:pt x="4148417" y="932181"/>
                  </a:lnTo>
                  <a:lnTo>
                    <a:pt x="4149047" y="930593"/>
                  </a:lnTo>
                  <a:lnTo>
                    <a:pt x="4150309" y="929958"/>
                  </a:lnTo>
                  <a:lnTo>
                    <a:pt x="4151886" y="929006"/>
                  </a:lnTo>
                  <a:lnTo>
                    <a:pt x="4153463" y="928371"/>
                  </a:lnTo>
                  <a:lnTo>
                    <a:pt x="4153778" y="926783"/>
                  </a:lnTo>
                  <a:lnTo>
                    <a:pt x="4154093" y="925831"/>
                  </a:lnTo>
                  <a:lnTo>
                    <a:pt x="4155355" y="924243"/>
                  </a:lnTo>
                  <a:lnTo>
                    <a:pt x="4156301" y="923291"/>
                  </a:lnTo>
                  <a:lnTo>
                    <a:pt x="4155985" y="921703"/>
                  </a:lnTo>
                  <a:lnTo>
                    <a:pt x="4155985" y="919798"/>
                  </a:lnTo>
                  <a:lnTo>
                    <a:pt x="4156301" y="918528"/>
                  </a:lnTo>
                  <a:lnTo>
                    <a:pt x="4157247" y="917258"/>
                  </a:lnTo>
                  <a:lnTo>
                    <a:pt x="4155985" y="915670"/>
                  </a:lnTo>
                  <a:lnTo>
                    <a:pt x="4155355" y="914400"/>
                  </a:lnTo>
                  <a:lnTo>
                    <a:pt x="4155355" y="913130"/>
                  </a:lnTo>
                  <a:lnTo>
                    <a:pt x="4155355" y="911225"/>
                  </a:lnTo>
                  <a:lnTo>
                    <a:pt x="4153778" y="910590"/>
                  </a:lnTo>
                  <a:lnTo>
                    <a:pt x="4152516" y="909638"/>
                  </a:lnTo>
                  <a:lnTo>
                    <a:pt x="4151886" y="908368"/>
                  </a:lnTo>
                  <a:lnTo>
                    <a:pt x="4151255" y="906780"/>
                  </a:lnTo>
                  <a:lnTo>
                    <a:pt x="4149678" y="906463"/>
                  </a:lnTo>
                  <a:lnTo>
                    <a:pt x="4148101" y="906145"/>
                  </a:lnTo>
                  <a:lnTo>
                    <a:pt x="4146525" y="905193"/>
                  </a:lnTo>
                  <a:lnTo>
                    <a:pt x="4145894" y="904240"/>
                  </a:lnTo>
                  <a:lnTo>
                    <a:pt x="4144317" y="904875"/>
                  </a:lnTo>
                  <a:lnTo>
                    <a:pt x="4142425" y="904875"/>
                  </a:lnTo>
                  <a:lnTo>
                    <a:pt x="4140848" y="904875"/>
                  </a:lnTo>
                  <a:lnTo>
                    <a:pt x="4139271" y="904240"/>
                  </a:lnTo>
                  <a:close/>
                  <a:moveTo>
                    <a:pt x="4141163" y="871538"/>
                  </a:moveTo>
                  <a:lnTo>
                    <a:pt x="4142425" y="871538"/>
                  </a:lnTo>
                  <a:lnTo>
                    <a:pt x="4144002" y="871538"/>
                  </a:lnTo>
                  <a:lnTo>
                    <a:pt x="4144948" y="871855"/>
                  </a:lnTo>
                  <a:lnTo>
                    <a:pt x="4147155" y="873125"/>
                  </a:lnTo>
                  <a:lnTo>
                    <a:pt x="4149678" y="875348"/>
                  </a:lnTo>
                  <a:lnTo>
                    <a:pt x="4151255" y="877888"/>
                  </a:lnTo>
                  <a:lnTo>
                    <a:pt x="4153778" y="875983"/>
                  </a:lnTo>
                  <a:lnTo>
                    <a:pt x="4156301" y="875030"/>
                  </a:lnTo>
                  <a:lnTo>
                    <a:pt x="4159139" y="875030"/>
                  </a:lnTo>
                  <a:lnTo>
                    <a:pt x="4160401" y="875030"/>
                  </a:lnTo>
                  <a:lnTo>
                    <a:pt x="4161662" y="875348"/>
                  </a:lnTo>
                  <a:lnTo>
                    <a:pt x="4162608" y="875983"/>
                  </a:lnTo>
                  <a:lnTo>
                    <a:pt x="4163554" y="876935"/>
                  </a:lnTo>
                  <a:lnTo>
                    <a:pt x="4165131" y="879158"/>
                  </a:lnTo>
                  <a:lnTo>
                    <a:pt x="4166392" y="882015"/>
                  </a:lnTo>
                  <a:lnTo>
                    <a:pt x="4166708" y="885190"/>
                  </a:lnTo>
                  <a:lnTo>
                    <a:pt x="4169861" y="884555"/>
                  </a:lnTo>
                  <a:lnTo>
                    <a:pt x="4172700" y="884555"/>
                  </a:lnTo>
                  <a:lnTo>
                    <a:pt x="4175538" y="885190"/>
                  </a:lnTo>
                  <a:lnTo>
                    <a:pt x="4176799" y="886143"/>
                  </a:lnTo>
                  <a:lnTo>
                    <a:pt x="4177430" y="886778"/>
                  </a:lnTo>
                  <a:lnTo>
                    <a:pt x="4178061" y="888048"/>
                  </a:lnTo>
                  <a:lnTo>
                    <a:pt x="4179007" y="889318"/>
                  </a:lnTo>
                  <a:lnTo>
                    <a:pt x="4179322" y="891858"/>
                  </a:lnTo>
                  <a:lnTo>
                    <a:pt x="4179007" y="895033"/>
                  </a:lnTo>
                  <a:lnTo>
                    <a:pt x="4178061" y="897890"/>
                  </a:lnTo>
                  <a:lnTo>
                    <a:pt x="4181215" y="898843"/>
                  </a:lnTo>
                  <a:lnTo>
                    <a:pt x="4184053" y="899795"/>
                  </a:lnTo>
                  <a:lnTo>
                    <a:pt x="4185945" y="901700"/>
                  </a:lnTo>
                  <a:lnTo>
                    <a:pt x="4186576" y="902970"/>
                  </a:lnTo>
                  <a:lnTo>
                    <a:pt x="4187206" y="904240"/>
                  </a:lnTo>
                  <a:lnTo>
                    <a:pt x="4187206" y="905193"/>
                  </a:lnTo>
                  <a:lnTo>
                    <a:pt x="4187206" y="906463"/>
                  </a:lnTo>
                  <a:lnTo>
                    <a:pt x="4186891" y="909003"/>
                  </a:lnTo>
                  <a:lnTo>
                    <a:pt x="4185314" y="911860"/>
                  </a:lnTo>
                  <a:lnTo>
                    <a:pt x="4183422" y="914083"/>
                  </a:lnTo>
                  <a:lnTo>
                    <a:pt x="4185945" y="916305"/>
                  </a:lnTo>
                  <a:lnTo>
                    <a:pt x="4187837" y="918528"/>
                  </a:lnTo>
                  <a:lnTo>
                    <a:pt x="4188783" y="921068"/>
                  </a:lnTo>
                  <a:lnTo>
                    <a:pt x="4189414" y="922338"/>
                  </a:lnTo>
                  <a:lnTo>
                    <a:pt x="4189414" y="923608"/>
                  </a:lnTo>
                  <a:lnTo>
                    <a:pt x="4188783" y="924878"/>
                  </a:lnTo>
                  <a:lnTo>
                    <a:pt x="4188468" y="926148"/>
                  </a:lnTo>
                  <a:lnTo>
                    <a:pt x="4186891" y="928371"/>
                  </a:lnTo>
                  <a:lnTo>
                    <a:pt x="4184684" y="929958"/>
                  </a:lnTo>
                  <a:lnTo>
                    <a:pt x="4181530" y="931546"/>
                  </a:lnTo>
                  <a:lnTo>
                    <a:pt x="4183107" y="934086"/>
                  </a:lnTo>
                  <a:lnTo>
                    <a:pt x="4184053" y="937261"/>
                  </a:lnTo>
                  <a:lnTo>
                    <a:pt x="4184053" y="939801"/>
                  </a:lnTo>
                  <a:lnTo>
                    <a:pt x="4184053" y="941071"/>
                  </a:lnTo>
                  <a:lnTo>
                    <a:pt x="4183107" y="942341"/>
                  </a:lnTo>
                  <a:lnTo>
                    <a:pt x="4182476" y="943293"/>
                  </a:lnTo>
                  <a:lnTo>
                    <a:pt x="4181530" y="944246"/>
                  </a:lnTo>
                  <a:lnTo>
                    <a:pt x="4179322" y="945516"/>
                  </a:lnTo>
                  <a:lnTo>
                    <a:pt x="4176169" y="946468"/>
                  </a:lnTo>
                  <a:lnTo>
                    <a:pt x="4172700" y="946468"/>
                  </a:lnTo>
                  <a:lnTo>
                    <a:pt x="4173330" y="949643"/>
                  </a:lnTo>
                  <a:lnTo>
                    <a:pt x="4172700" y="952501"/>
                  </a:lnTo>
                  <a:lnTo>
                    <a:pt x="4172069" y="954723"/>
                  </a:lnTo>
                  <a:lnTo>
                    <a:pt x="4171438" y="955993"/>
                  </a:lnTo>
                  <a:lnTo>
                    <a:pt x="4170177" y="956946"/>
                  </a:lnTo>
                  <a:lnTo>
                    <a:pt x="4168915" y="957581"/>
                  </a:lnTo>
                  <a:lnTo>
                    <a:pt x="4167969" y="957898"/>
                  </a:lnTo>
                  <a:lnTo>
                    <a:pt x="4165131" y="958216"/>
                  </a:lnTo>
                  <a:lnTo>
                    <a:pt x="4162293" y="957581"/>
                  </a:lnTo>
                  <a:lnTo>
                    <a:pt x="4159139" y="956311"/>
                  </a:lnTo>
                  <a:lnTo>
                    <a:pt x="4158508" y="959486"/>
                  </a:lnTo>
                  <a:lnTo>
                    <a:pt x="4156932" y="962026"/>
                  </a:lnTo>
                  <a:lnTo>
                    <a:pt x="4154409" y="964248"/>
                  </a:lnTo>
                  <a:lnTo>
                    <a:pt x="4153463" y="964566"/>
                  </a:lnTo>
                  <a:lnTo>
                    <a:pt x="4152201" y="964883"/>
                  </a:lnTo>
                  <a:lnTo>
                    <a:pt x="4151255" y="965201"/>
                  </a:lnTo>
                  <a:lnTo>
                    <a:pt x="4149678" y="964883"/>
                  </a:lnTo>
                  <a:lnTo>
                    <a:pt x="4147155" y="964248"/>
                  </a:lnTo>
                  <a:lnTo>
                    <a:pt x="4144632" y="962661"/>
                  </a:lnTo>
                  <a:lnTo>
                    <a:pt x="4142425" y="960121"/>
                  </a:lnTo>
                  <a:lnTo>
                    <a:pt x="4140533" y="962661"/>
                  </a:lnTo>
                  <a:lnTo>
                    <a:pt x="4137694" y="964248"/>
                  </a:lnTo>
                  <a:lnTo>
                    <a:pt x="4135487" y="964883"/>
                  </a:lnTo>
                  <a:lnTo>
                    <a:pt x="4133910" y="965201"/>
                  </a:lnTo>
                  <a:lnTo>
                    <a:pt x="4132649" y="964883"/>
                  </a:lnTo>
                  <a:lnTo>
                    <a:pt x="4131702" y="964566"/>
                  </a:lnTo>
                  <a:lnTo>
                    <a:pt x="4130441" y="964248"/>
                  </a:lnTo>
                  <a:lnTo>
                    <a:pt x="4128233" y="962026"/>
                  </a:lnTo>
                  <a:lnTo>
                    <a:pt x="4126657" y="959486"/>
                  </a:lnTo>
                  <a:lnTo>
                    <a:pt x="4126026" y="956311"/>
                  </a:lnTo>
                  <a:lnTo>
                    <a:pt x="4122872" y="957898"/>
                  </a:lnTo>
                  <a:lnTo>
                    <a:pt x="4119719" y="958216"/>
                  </a:lnTo>
                  <a:lnTo>
                    <a:pt x="4117196" y="957898"/>
                  </a:lnTo>
                  <a:lnTo>
                    <a:pt x="4115934" y="957581"/>
                  </a:lnTo>
                  <a:lnTo>
                    <a:pt x="4114988" y="956946"/>
                  </a:lnTo>
                  <a:lnTo>
                    <a:pt x="4114042" y="955993"/>
                  </a:lnTo>
                  <a:lnTo>
                    <a:pt x="4112781" y="954723"/>
                  </a:lnTo>
                  <a:lnTo>
                    <a:pt x="4112150" y="952501"/>
                  </a:lnTo>
                  <a:lnTo>
                    <a:pt x="4111835" y="949643"/>
                  </a:lnTo>
                  <a:lnTo>
                    <a:pt x="4111835" y="946468"/>
                  </a:lnTo>
                  <a:lnTo>
                    <a:pt x="4108681" y="946468"/>
                  </a:lnTo>
                  <a:lnTo>
                    <a:pt x="4105527" y="945516"/>
                  </a:lnTo>
                  <a:lnTo>
                    <a:pt x="4103320" y="944246"/>
                  </a:lnTo>
                  <a:lnTo>
                    <a:pt x="4102689" y="943293"/>
                  </a:lnTo>
                  <a:lnTo>
                    <a:pt x="4101743" y="942341"/>
                  </a:lnTo>
                  <a:lnTo>
                    <a:pt x="4101112" y="941071"/>
                  </a:lnTo>
                  <a:lnTo>
                    <a:pt x="4101112" y="939801"/>
                  </a:lnTo>
                  <a:lnTo>
                    <a:pt x="4101112" y="937261"/>
                  </a:lnTo>
                  <a:lnTo>
                    <a:pt x="4101743" y="934086"/>
                  </a:lnTo>
                  <a:lnTo>
                    <a:pt x="4103320" y="931546"/>
                  </a:lnTo>
                  <a:lnTo>
                    <a:pt x="4100481" y="929958"/>
                  </a:lnTo>
                  <a:lnTo>
                    <a:pt x="4097959" y="928371"/>
                  </a:lnTo>
                  <a:lnTo>
                    <a:pt x="4096382" y="926148"/>
                  </a:lnTo>
                  <a:lnTo>
                    <a:pt x="4096066" y="924878"/>
                  </a:lnTo>
                  <a:lnTo>
                    <a:pt x="4095751" y="923608"/>
                  </a:lnTo>
                  <a:lnTo>
                    <a:pt x="4095751" y="922338"/>
                  </a:lnTo>
                  <a:lnTo>
                    <a:pt x="4096066" y="921068"/>
                  </a:lnTo>
                  <a:lnTo>
                    <a:pt x="4097012" y="918528"/>
                  </a:lnTo>
                  <a:lnTo>
                    <a:pt x="4098905" y="916305"/>
                  </a:lnTo>
                  <a:lnTo>
                    <a:pt x="4101428" y="914083"/>
                  </a:lnTo>
                  <a:lnTo>
                    <a:pt x="4099535" y="911860"/>
                  </a:lnTo>
                  <a:lnTo>
                    <a:pt x="4097959" y="909003"/>
                  </a:lnTo>
                  <a:lnTo>
                    <a:pt x="4097328" y="906463"/>
                  </a:lnTo>
                  <a:lnTo>
                    <a:pt x="4097643" y="905193"/>
                  </a:lnTo>
                  <a:lnTo>
                    <a:pt x="4097643" y="904240"/>
                  </a:lnTo>
                  <a:lnTo>
                    <a:pt x="4098274" y="902970"/>
                  </a:lnTo>
                  <a:lnTo>
                    <a:pt x="4099220" y="901700"/>
                  </a:lnTo>
                  <a:lnTo>
                    <a:pt x="4101112" y="899795"/>
                  </a:lnTo>
                  <a:lnTo>
                    <a:pt x="4103635" y="898843"/>
                  </a:lnTo>
                  <a:lnTo>
                    <a:pt x="4106789" y="897890"/>
                  </a:lnTo>
                  <a:lnTo>
                    <a:pt x="4106158" y="895033"/>
                  </a:lnTo>
                  <a:lnTo>
                    <a:pt x="4105527" y="891858"/>
                  </a:lnTo>
                  <a:lnTo>
                    <a:pt x="4106158" y="889318"/>
                  </a:lnTo>
                  <a:lnTo>
                    <a:pt x="4106789" y="888048"/>
                  </a:lnTo>
                  <a:lnTo>
                    <a:pt x="4107735" y="886778"/>
                  </a:lnTo>
                  <a:lnTo>
                    <a:pt x="4108681" y="886143"/>
                  </a:lnTo>
                  <a:lnTo>
                    <a:pt x="4109627" y="885190"/>
                  </a:lnTo>
                  <a:lnTo>
                    <a:pt x="4112150" y="884555"/>
                  </a:lnTo>
                  <a:lnTo>
                    <a:pt x="4115304" y="884555"/>
                  </a:lnTo>
                  <a:lnTo>
                    <a:pt x="4118142" y="885190"/>
                  </a:lnTo>
                  <a:lnTo>
                    <a:pt x="4118773" y="882015"/>
                  </a:lnTo>
                  <a:lnTo>
                    <a:pt x="4119719" y="879158"/>
                  </a:lnTo>
                  <a:lnTo>
                    <a:pt x="4121295" y="876935"/>
                  </a:lnTo>
                  <a:lnTo>
                    <a:pt x="4122242" y="875983"/>
                  </a:lnTo>
                  <a:lnTo>
                    <a:pt x="4123188" y="875348"/>
                  </a:lnTo>
                  <a:lnTo>
                    <a:pt x="4124764" y="875030"/>
                  </a:lnTo>
                  <a:lnTo>
                    <a:pt x="4126026" y="875030"/>
                  </a:lnTo>
                  <a:lnTo>
                    <a:pt x="4128549" y="875030"/>
                  </a:lnTo>
                  <a:lnTo>
                    <a:pt x="4131387" y="875983"/>
                  </a:lnTo>
                  <a:lnTo>
                    <a:pt x="4133910" y="877888"/>
                  </a:lnTo>
                  <a:lnTo>
                    <a:pt x="4135487" y="875348"/>
                  </a:lnTo>
                  <a:lnTo>
                    <a:pt x="4137694" y="873125"/>
                  </a:lnTo>
                  <a:lnTo>
                    <a:pt x="4139902" y="871855"/>
                  </a:lnTo>
                  <a:lnTo>
                    <a:pt x="4141163" y="871538"/>
                  </a:lnTo>
                  <a:close/>
                  <a:moveTo>
                    <a:pt x="4141316" y="846138"/>
                  </a:moveTo>
                  <a:lnTo>
                    <a:pt x="4139416" y="847099"/>
                  </a:lnTo>
                  <a:lnTo>
                    <a:pt x="4137832" y="847740"/>
                  </a:lnTo>
                  <a:lnTo>
                    <a:pt x="4135931" y="849021"/>
                  </a:lnTo>
                  <a:lnTo>
                    <a:pt x="4134347" y="850623"/>
                  </a:lnTo>
                  <a:lnTo>
                    <a:pt x="4132763" y="852545"/>
                  </a:lnTo>
                  <a:lnTo>
                    <a:pt x="4131496" y="854466"/>
                  </a:lnTo>
                  <a:lnTo>
                    <a:pt x="4130228" y="856709"/>
                  </a:lnTo>
                  <a:lnTo>
                    <a:pt x="4128011" y="855107"/>
                  </a:lnTo>
                  <a:lnTo>
                    <a:pt x="4126110" y="853506"/>
                  </a:lnTo>
                  <a:lnTo>
                    <a:pt x="4123893" y="852865"/>
                  </a:lnTo>
                  <a:lnTo>
                    <a:pt x="4121992" y="852224"/>
                  </a:lnTo>
                  <a:lnTo>
                    <a:pt x="4119774" y="851584"/>
                  </a:lnTo>
                  <a:lnTo>
                    <a:pt x="4117873" y="851263"/>
                  </a:lnTo>
                  <a:lnTo>
                    <a:pt x="4115973" y="851584"/>
                  </a:lnTo>
                  <a:lnTo>
                    <a:pt x="4114072" y="852545"/>
                  </a:lnTo>
                  <a:lnTo>
                    <a:pt x="4112488" y="853185"/>
                  </a:lnTo>
                  <a:lnTo>
                    <a:pt x="4110904" y="854787"/>
                  </a:lnTo>
                  <a:lnTo>
                    <a:pt x="4109320" y="856388"/>
                  </a:lnTo>
                  <a:lnTo>
                    <a:pt x="4108370" y="858310"/>
                  </a:lnTo>
                  <a:lnTo>
                    <a:pt x="4107419" y="860232"/>
                  </a:lnTo>
                  <a:lnTo>
                    <a:pt x="4107102" y="862474"/>
                  </a:lnTo>
                  <a:lnTo>
                    <a:pt x="4106152" y="864717"/>
                  </a:lnTo>
                  <a:lnTo>
                    <a:pt x="4106152" y="867599"/>
                  </a:lnTo>
                  <a:lnTo>
                    <a:pt x="4103934" y="866959"/>
                  </a:lnTo>
                  <a:lnTo>
                    <a:pt x="4101400" y="866318"/>
                  </a:lnTo>
                  <a:lnTo>
                    <a:pt x="4098866" y="866318"/>
                  </a:lnTo>
                  <a:lnTo>
                    <a:pt x="4096965" y="866318"/>
                  </a:lnTo>
                  <a:lnTo>
                    <a:pt x="4094747" y="867279"/>
                  </a:lnTo>
                  <a:lnTo>
                    <a:pt x="4092847" y="867920"/>
                  </a:lnTo>
                  <a:lnTo>
                    <a:pt x="4091263" y="868881"/>
                  </a:lnTo>
                  <a:lnTo>
                    <a:pt x="4089679" y="870162"/>
                  </a:lnTo>
                  <a:lnTo>
                    <a:pt x="4088728" y="871764"/>
                  </a:lnTo>
                  <a:lnTo>
                    <a:pt x="4087778" y="873686"/>
                  </a:lnTo>
                  <a:lnTo>
                    <a:pt x="4087144" y="875607"/>
                  </a:lnTo>
                  <a:lnTo>
                    <a:pt x="4087144" y="877529"/>
                  </a:lnTo>
                  <a:lnTo>
                    <a:pt x="4087144" y="880092"/>
                  </a:lnTo>
                  <a:lnTo>
                    <a:pt x="4087461" y="882334"/>
                  </a:lnTo>
                  <a:lnTo>
                    <a:pt x="4087778" y="884576"/>
                  </a:lnTo>
                  <a:lnTo>
                    <a:pt x="4088728" y="886819"/>
                  </a:lnTo>
                  <a:lnTo>
                    <a:pt x="4086511" y="887459"/>
                  </a:lnTo>
                  <a:lnTo>
                    <a:pt x="4083976" y="888100"/>
                  </a:lnTo>
                  <a:lnTo>
                    <a:pt x="4081759" y="889061"/>
                  </a:lnTo>
                  <a:lnTo>
                    <a:pt x="4079858" y="890022"/>
                  </a:lnTo>
                  <a:lnTo>
                    <a:pt x="4078274" y="891303"/>
                  </a:lnTo>
                  <a:lnTo>
                    <a:pt x="4076690" y="892905"/>
                  </a:lnTo>
                  <a:lnTo>
                    <a:pt x="4075740" y="894826"/>
                  </a:lnTo>
                  <a:lnTo>
                    <a:pt x="4074789" y="896428"/>
                  </a:lnTo>
                  <a:lnTo>
                    <a:pt x="4074472" y="898350"/>
                  </a:lnTo>
                  <a:lnTo>
                    <a:pt x="4074472" y="900592"/>
                  </a:lnTo>
                  <a:lnTo>
                    <a:pt x="4074472" y="902514"/>
                  </a:lnTo>
                  <a:lnTo>
                    <a:pt x="4075106" y="904436"/>
                  </a:lnTo>
                  <a:lnTo>
                    <a:pt x="4076373" y="906358"/>
                  </a:lnTo>
                  <a:lnTo>
                    <a:pt x="4077640" y="908280"/>
                  </a:lnTo>
                  <a:lnTo>
                    <a:pt x="4079224" y="910202"/>
                  </a:lnTo>
                  <a:lnTo>
                    <a:pt x="4080491" y="912124"/>
                  </a:lnTo>
                  <a:lnTo>
                    <a:pt x="4078591" y="913725"/>
                  </a:lnTo>
                  <a:lnTo>
                    <a:pt x="4076690" y="915327"/>
                  </a:lnTo>
                  <a:lnTo>
                    <a:pt x="4075106" y="916928"/>
                  </a:lnTo>
                  <a:lnTo>
                    <a:pt x="4073839" y="918850"/>
                  </a:lnTo>
                  <a:lnTo>
                    <a:pt x="4072888" y="920772"/>
                  </a:lnTo>
                  <a:lnTo>
                    <a:pt x="4072255" y="922694"/>
                  </a:lnTo>
                  <a:lnTo>
                    <a:pt x="4071938" y="924616"/>
                  </a:lnTo>
                  <a:lnTo>
                    <a:pt x="4071938" y="926538"/>
                  </a:lnTo>
                  <a:lnTo>
                    <a:pt x="4072255" y="928460"/>
                  </a:lnTo>
                  <a:lnTo>
                    <a:pt x="4072888" y="930382"/>
                  </a:lnTo>
                  <a:lnTo>
                    <a:pt x="4074156" y="931983"/>
                  </a:lnTo>
                  <a:lnTo>
                    <a:pt x="4075106" y="933585"/>
                  </a:lnTo>
                  <a:lnTo>
                    <a:pt x="4077007" y="935186"/>
                  </a:lnTo>
                  <a:lnTo>
                    <a:pt x="4079224" y="936468"/>
                  </a:lnTo>
                  <a:lnTo>
                    <a:pt x="4081125" y="937749"/>
                  </a:lnTo>
                  <a:lnTo>
                    <a:pt x="4083343" y="938390"/>
                  </a:lnTo>
                  <a:lnTo>
                    <a:pt x="4082075" y="940952"/>
                  </a:lnTo>
                  <a:lnTo>
                    <a:pt x="4081125" y="942874"/>
                  </a:lnTo>
                  <a:lnTo>
                    <a:pt x="4080175" y="945116"/>
                  </a:lnTo>
                  <a:lnTo>
                    <a:pt x="4079858" y="947358"/>
                  </a:lnTo>
                  <a:lnTo>
                    <a:pt x="4079541" y="949280"/>
                  </a:lnTo>
                  <a:lnTo>
                    <a:pt x="4079858" y="951202"/>
                  </a:lnTo>
                  <a:lnTo>
                    <a:pt x="4080175" y="953124"/>
                  </a:lnTo>
                  <a:lnTo>
                    <a:pt x="4081125" y="955046"/>
                  </a:lnTo>
                  <a:lnTo>
                    <a:pt x="4082075" y="956648"/>
                  </a:lnTo>
                  <a:lnTo>
                    <a:pt x="4083659" y="958249"/>
                  </a:lnTo>
                  <a:lnTo>
                    <a:pt x="4085243" y="959530"/>
                  </a:lnTo>
                  <a:lnTo>
                    <a:pt x="4087144" y="960171"/>
                  </a:lnTo>
                  <a:lnTo>
                    <a:pt x="4089362" y="961132"/>
                  </a:lnTo>
                  <a:lnTo>
                    <a:pt x="4091579" y="961452"/>
                  </a:lnTo>
                  <a:lnTo>
                    <a:pt x="4094114" y="961452"/>
                  </a:lnTo>
                  <a:lnTo>
                    <a:pt x="4096331" y="961452"/>
                  </a:lnTo>
                  <a:lnTo>
                    <a:pt x="4096331" y="964015"/>
                  </a:lnTo>
                  <a:lnTo>
                    <a:pt x="4096014" y="966577"/>
                  </a:lnTo>
                  <a:lnTo>
                    <a:pt x="4096331" y="968820"/>
                  </a:lnTo>
                  <a:lnTo>
                    <a:pt x="4096648" y="971062"/>
                  </a:lnTo>
                  <a:lnTo>
                    <a:pt x="4097598" y="972984"/>
                  </a:lnTo>
                  <a:lnTo>
                    <a:pt x="4098232" y="974906"/>
                  </a:lnTo>
                  <a:lnTo>
                    <a:pt x="4099499" y="976507"/>
                  </a:lnTo>
                  <a:lnTo>
                    <a:pt x="4101083" y="977789"/>
                  </a:lnTo>
                  <a:lnTo>
                    <a:pt x="4102984" y="978750"/>
                  </a:lnTo>
                  <a:lnTo>
                    <a:pt x="4104885" y="979710"/>
                  </a:lnTo>
                  <a:lnTo>
                    <a:pt x="4106786" y="980031"/>
                  </a:lnTo>
                  <a:lnTo>
                    <a:pt x="4108686" y="980031"/>
                  </a:lnTo>
                  <a:lnTo>
                    <a:pt x="4110904" y="979710"/>
                  </a:lnTo>
                  <a:lnTo>
                    <a:pt x="4113121" y="978750"/>
                  </a:lnTo>
                  <a:lnTo>
                    <a:pt x="4115656" y="978109"/>
                  </a:lnTo>
                  <a:lnTo>
                    <a:pt x="4117873" y="976828"/>
                  </a:lnTo>
                  <a:lnTo>
                    <a:pt x="4118507" y="979710"/>
                  </a:lnTo>
                  <a:lnTo>
                    <a:pt x="4119457" y="981953"/>
                  </a:lnTo>
                  <a:lnTo>
                    <a:pt x="4120408" y="983875"/>
                  </a:lnTo>
                  <a:lnTo>
                    <a:pt x="4121675" y="985796"/>
                  </a:lnTo>
                  <a:lnTo>
                    <a:pt x="4123259" y="987398"/>
                  </a:lnTo>
                  <a:lnTo>
                    <a:pt x="4124843" y="988679"/>
                  </a:lnTo>
                  <a:lnTo>
                    <a:pt x="4126744" y="989320"/>
                  </a:lnTo>
                  <a:lnTo>
                    <a:pt x="4128011" y="989961"/>
                  </a:lnTo>
                  <a:lnTo>
                    <a:pt x="4130545" y="990601"/>
                  </a:lnTo>
                  <a:lnTo>
                    <a:pt x="4132446" y="989961"/>
                  </a:lnTo>
                  <a:lnTo>
                    <a:pt x="4134347" y="989640"/>
                  </a:lnTo>
                  <a:lnTo>
                    <a:pt x="4136248" y="989000"/>
                  </a:lnTo>
                  <a:lnTo>
                    <a:pt x="4138148" y="987718"/>
                  </a:lnTo>
                  <a:lnTo>
                    <a:pt x="4140049" y="986117"/>
                  </a:lnTo>
                  <a:lnTo>
                    <a:pt x="4141633" y="984515"/>
                  </a:lnTo>
                  <a:lnTo>
                    <a:pt x="4143217" y="982593"/>
                  </a:lnTo>
                  <a:lnTo>
                    <a:pt x="4145118" y="984515"/>
                  </a:lnTo>
                  <a:lnTo>
                    <a:pt x="4146702" y="986117"/>
                  </a:lnTo>
                  <a:lnTo>
                    <a:pt x="4148603" y="987718"/>
                  </a:lnTo>
                  <a:lnTo>
                    <a:pt x="4150503" y="989000"/>
                  </a:lnTo>
                  <a:lnTo>
                    <a:pt x="4152404" y="989640"/>
                  </a:lnTo>
                  <a:lnTo>
                    <a:pt x="4154305" y="989961"/>
                  </a:lnTo>
                  <a:lnTo>
                    <a:pt x="4156206" y="990601"/>
                  </a:lnTo>
                  <a:lnTo>
                    <a:pt x="4158107" y="989961"/>
                  </a:lnTo>
                  <a:lnTo>
                    <a:pt x="4160007" y="989320"/>
                  </a:lnTo>
                  <a:lnTo>
                    <a:pt x="4161908" y="988679"/>
                  </a:lnTo>
                  <a:lnTo>
                    <a:pt x="4163492" y="987398"/>
                  </a:lnTo>
                  <a:lnTo>
                    <a:pt x="4165076" y="985796"/>
                  </a:lnTo>
                  <a:lnTo>
                    <a:pt x="4166026" y="983875"/>
                  </a:lnTo>
                  <a:lnTo>
                    <a:pt x="4167294" y="981953"/>
                  </a:lnTo>
                  <a:lnTo>
                    <a:pt x="4167927" y="979710"/>
                  </a:lnTo>
                  <a:lnTo>
                    <a:pt x="4168878" y="976828"/>
                  </a:lnTo>
                  <a:lnTo>
                    <a:pt x="4171095" y="978109"/>
                  </a:lnTo>
                  <a:lnTo>
                    <a:pt x="4173313" y="978750"/>
                  </a:lnTo>
                  <a:lnTo>
                    <a:pt x="4175847" y="979710"/>
                  </a:lnTo>
                  <a:lnTo>
                    <a:pt x="4178065" y="980031"/>
                  </a:lnTo>
                  <a:lnTo>
                    <a:pt x="4179965" y="980031"/>
                  </a:lnTo>
                  <a:lnTo>
                    <a:pt x="4181866" y="979710"/>
                  </a:lnTo>
                  <a:lnTo>
                    <a:pt x="4183767" y="978750"/>
                  </a:lnTo>
                  <a:lnTo>
                    <a:pt x="4185668" y="977789"/>
                  </a:lnTo>
                  <a:lnTo>
                    <a:pt x="4187252" y="976507"/>
                  </a:lnTo>
                  <a:lnTo>
                    <a:pt x="4188202" y="974906"/>
                  </a:lnTo>
                  <a:lnTo>
                    <a:pt x="4189153" y="972984"/>
                  </a:lnTo>
                  <a:lnTo>
                    <a:pt x="4189786" y="971062"/>
                  </a:lnTo>
                  <a:lnTo>
                    <a:pt x="4190420" y="968820"/>
                  </a:lnTo>
                  <a:lnTo>
                    <a:pt x="4190737" y="966577"/>
                  </a:lnTo>
                  <a:lnTo>
                    <a:pt x="4190420" y="964015"/>
                  </a:lnTo>
                  <a:lnTo>
                    <a:pt x="4189786" y="961452"/>
                  </a:lnTo>
                  <a:lnTo>
                    <a:pt x="4192637" y="961452"/>
                  </a:lnTo>
                  <a:lnTo>
                    <a:pt x="4194855" y="961452"/>
                  </a:lnTo>
                  <a:lnTo>
                    <a:pt x="4197072" y="961132"/>
                  </a:lnTo>
                  <a:lnTo>
                    <a:pt x="4199607" y="960171"/>
                  </a:lnTo>
                  <a:lnTo>
                    <a:pt x="4201508" y="959530"/>
                  </a:lnTo>
                  <a:lnTo>
                    <a:pt x="4202775" y="958249"/>
                  </a:lnTo>
                  <a:lnTo>
                    <a:pt x="4204359" y="956648"/>
                  </a:lnTo>
                  <a:lnTo>
                    <a:pt x="4205626" y="955046"/>
                  </a:lnTo>
                  <a:lnTo>
                    <a:pt x="4206259" y="953124"/>
                  </a:lnTo>
                  <a:lnTo>
                    <a:pt x="4206893" y="951202"/>
                  </a:lnTo>
                  <a:lnTo>
                    <a:pt x="4207210" y="949280"/>
                  </a:lnTo>
                  <a:lnTo>
                    <a:pt x="4206893" y="947358"/>
                  </a:lnTo>
                  <a:lnTo>
                    <a:pt x="4206259" y="945116"/>
                  </a:lnTo>
                  <a:lnTo>
                    <a:pt x="4205626" y="942874"/>
                  </a:lnTo>
                  <a:lnTo>
                    <a:pt x="4204359" y="940952"/>
                  </a:lnTo>
                  <a:lnTo>
                    <a:pt x="4203408" y="938390"/>
                  </a:lnTo>
                  <a:lnTo>
                    <a:pt x="4205626" y="937749"/>
                  </a:lnTo>
                  <a:lnTo>
                    <a:pt x="4207527" y="936468"/>
                  </a:lnTo>
                  <a:lnTo>
                    <a:pt x="4209427" y="935186"/>
                  </a:lnTo>
                  <a:lnTo>
                    <a:pt x="4211328" y="933585"/>
                  </a:lnTo>
                  <a:lnTo>
                    <a:pt x="4212595" y="931983"/>
                  </a:lnTo>
                  <a:lnTo>
                    <a:pt x="4213546" y="930382"/>
                  </a:lnTo>
                  <a:lnTo>
                    <a:pt x="4214496" y="928460"/>
                  </a:lnTo>
                  <a:lnTo>
                    <a:pt x="4214813" y="926538"/>
                  </a:lnTo>
                  <a:lnTo>
                    <a:pt x="4214813" y="924616"/>
                  </a:lnTo>
                  <a:lnTo>
                    <a:pt x="4214496" y="922694"/>
                  </a:lnTo>
                  <a:lnTo>
                    <a:pt x="4214179" y="920772"/>
                  </a:lnTo>
                  <a:lnTo>
                    <a:pt x="4212912" y="918850"/>
                  </a:lnTo>
                  <a:lnTo>
                    <a:pt x="4211328" y="916928"/>
                  </a:lnTo>
                  <a:lnTo>
                    <a:pt x="4209744" y="915327"/>
                  </a:lnTo>
                  <a:lnTo>
                    <a:pt x="4207843" y="913725"/>
                  </a:lnTo>
                  <a:lnTo>
                    <a:pt x="4205943" y="912124"/>
                  </a:lnTo>
                  <a:lnTo>
                    <a:pt x="4207527" y="910202"/>
                  </a:lnTo>
                  <a:lnTo>
                    <a:pt x="4209111" y="908280"/>
                  </a:lnTo>
                  <a:lnTo>
                    <a:pt x="4210695" y="906358"/>
                  </a:lnTo>
                  <a:lnTo>
                    <a:pt x="4211328" y="904436"/>
                  </a:lnTo>
                  <a:lnTo>
                    <a:pt x="4212279" y="902514"/>
                  </a:lnTo>
                  <a:lnTo>
                    <a:pt x="4212279" y="900592"/>
                  </a:lnTo>
                  <a:lnTo>
                    <a:pt x="4212279" y="898350"/>
                  </a:lnTo>
                  <a:lnTo>
                    <a:pt x="4211645" y="896428"/>
                  </a:lnTo>
                  <a:lnTo>
                    <a:pt x="4211011" y="894826"/>
                  </a:lnTo>
                  <a:lnTo>
                    <a:pt x="4209744" y="892905"/>
                  </a:lnTo>
                  <a:lnTo>
                    <a:pt x="4208160" y="891303"/>
                  </a:lnTo>
                  <a:lnTo>
                    <a:pt x="4206893" y="890022"/>
                  </a:lnTo>
                  <a:lnTo>
                    <a:pt x="4204992" y="889061"/>
                  </a:lnTo>
                  <a:lnTo>
                    <a:pt x="4202458" y="888100"/>
                  </a:lnTo>
                  <a:lnTo>
                    <a:pt x="4200240" y="887459"/>
                  </a:lnTo>
                  <a:lnTo>
                    <a:pt x="4198023" y="886819"/>
                  </a:lnTo>
                  <a:lnTo>
                    <a:pt x="4198656" y="884576"/>
                  </a:lnTo>
                  <a:lnTo>
                    <a:pt x="4198973" y="882334"/>
                  </a:lnTo>
                  <a:lnTo>
                    <a:pt x="4199607" y="880092"/>
                  </a:lnTo>
                  <a:lnTo>
                    <a:pt x="4199607" y="877529"/>
                  </a:lnTo>
                  <a:lnTo>
                    <a:pt x="4199607" y="875607"/>
                  </a:lnTo>
                  <a:lnTo>
                    <a:pt x="4198656" y="873686"/>
                  </a:lnTo>
                  <a:lnTo>
                    <a:pt x="4198023" y="871764"/>
                  </a:lnTo>
                  <a:lnTo>
                    <a:pt x="4196756" y="870162"/>
                  </a:lnTo>
                  <a:lnTo>
                    <a:pt x="4195172" y="868881"/>
                  </a:lnTo>
                  <a:lnTo>
                    <a:pt x="4193588" y="867920"/>
                  </a:lnTo>
                  <a:lnTo>
                    <a:pt x="4191687" y="867279"/>
                  </a:lnTo>
                  <a:lnTo>
                    <a:pt x="4189469" y="866318"/>
                  </a:lnTo>
                  <a:lnTo>
                    <a:pt x="4187569" y="866318"/>
                  </a:lnTo>
                  <a:lnTo>
                    <a:pt x="4185351" y="866318"/>
                  </a:lnTo>
                  <a:lnTo>
                    <a:pt x="4182500" y="866959"/>
                  </a:lnTo>
                  <a:lnTo>
                    <a:pt x="4180282" y="867599"/>
                  </a:lnTo>
                  <a:lnTo>
                    <a:pt x="4180282" y="864717"/>
                  </a:lnTo>
                  <a:lnTo>
                    <a:pt x="4179649" y="862474"/>
                  </a:lnTo>
                  <a:lnTo>
                    <a:pt x="4179015" y="860232"/>
                  </a:lnTo>
                  <a:lnTo>
                    <a:pt x="4178381" y="858310"/>
                  </a:lnTo>
                  <a:lnTo>
                    <a:pt x="4177114" y="856388"/>
                  </a:lnTo>
                  <a:lnTo>
                    <a:pt x="4175847" y="854787"/>
                  </a:lnTo>
                  <a:lnTo>
                    <a:pt x="4174263" y="853185"/>
                  </a:lnTo>
                  <a:lnTo>
                    <a:pt x="4172679" y="852545"/>
                  </a:lnTo>
                  <a:lnTo>
                    <a:pt x="4170778" y="851584"/>
                  </a:lnTo>
                  <a:lnTo>
                    <a:pt x="4168878" y="851263"/>
                  </a:lnTo>
                  <a:lnTo>
                    <a:pt x="4166343" y="851584"/>
                  </a:lnTo>
                  <a:lnTo>
                    <a:pt x="4164442" y="852224"/>
                  </a:lnTo>
                  <a:lnTo>
                    <a:pt x="4162542" y="852865"/>
                  </a:lnTo>
                  <a:lnTo>
                    <a:pt x="4160324" y="853506"/>
                  </a:lnTo>
                  <a:lnTo>
                    <a:pt x="4158423" y="855107"/>
                  </a:lnTo>
                  <a:lnTo>
                    <a:pt x="4156523" y="856709"/>
                  </a:lnTo>
                  <a:lnTo>
                    <a:pt x="4154939" y="854466"/>
                  </a:lnTo>
                  <a:lnTo>
                    <a:pt x="4153988" y="852545"/>
                  </a:lnTo>
                  <a:lnTo>
                    <a:pt x="4152404" y="850623"/>
                  </a:lnTo>
                  <a:lnTo>
                    <a:pt x="4150820" y="849021"/>
                  </a:lnTo>
                  <a:lnTo>
                    <a:pt x="4148919" y="847740"/>
                  </a:lnTo>
                  <a:lnTo>
                    <a:pt x="4147335" y="847099"/>
                  </a:lnTo>
                  <a:lnTo>
                    <a:pt x="4145435" y="846138"/>
                  </a:lnTo>
                  <a:lnTo>
                    <a:pt x="4143217" y="846138"/>
                  </a:lnTo>
                  <a:lnTo>
                    <a:pt x="4141316" y="846138"/>
                  </a:lnTo>
                  <a:close/>
                  <a:moveTo>
                    <a:pt x="4143217" y="820738"/>
                  </a:moveTo>
                  <a:lnTo>
                    <a:pt x="4146079" y="821055"/>
                  </a:lnTo>
                  <a:lnTo>
                    <a:pt x="4148623" y="821689"/>
                  </a:lnTo>
                  <a:lnTo>
                    <a:pt x="4151167" y="822957"/>
                  </a:lnTo>
                  <a:lnTo>
                    <a:pt x="4153393" y="824859"/>
                  </a:lnTo>
                  <a:lnTo>
                    <a:pt x="4155938" y="826761"/>
                  </a:lnTo>
                  <a:lnTo>
                    <a:pt x="4157846" y="828980"/>
                  </a:lnTo>
                  <a:lnTo>
                    <a:pt x="4159754" y="832150"/>
                  </a:lnTo>
                  <a:lnTo>
                    <a:pt x="4161344" y="835320"/>
                  </a:lnTo>
                  <a:lnTo>
                    <a:pt x="4163888" y="833101"/>
                  </a:lnTo>
                  <a:lnTo>
                    <a:pt x="4167068" y="831199"/>
                  </a:lnTo>
                  <a:lnTo>
                    <a:pt x="4169612" y="829931"/>
                  </a:lnTo>
                  <a:lnTo>
                    <a:pt x="4172474" y="828663"/>
                  </a:lnTo>
                  <a:lnTo>
                    <a:pt x="4175336" y="828346"/>
                  </a:lnTo>
                  <a:lnTo>
                    <a:pt x="4178198" y="828029"/>
                  </a:lnTo>
                  <a:lnTo>
                    <a:pt x="4180743" y="828346"/>
                  </a:lnTo>
                  <a:lnTo>
                    <a:pt x="4183605" y="828980"/>
                  </a:lnTo>
                  <a:lnTo>
                    <a:pt x="4185831" y="830565"/>
                  </a:lnTo>
                  <a:lnTo>
                    <a:pt x="4187739" y="832467"/>
                  </a:lnTo>
                  <a:lnTo>
                    <a:pt x="4189647" y="834369"/>
                  </a:lnTo>
                  <a:lnTo>
                    <a:pt x="4191237" y="837221"/>
                  </a:lnTo>
                  <a:lnTo>
                    <a:pt x="4192509" y="839757"/>
                  </a:lnTo>
                  <a:lnTo>
                    <a:pt x="4193145" y="842927"/>
                  </a:lnTo>
                  <a:lnTo>
                    <a:pt x="4193781" y="846097"/>
                  </a:lnTo>
                  <a:lnTo>
                    <a:pt x="4193781" y="849584"/>
                  </a:lnTo>
                  <a:lnTo>
                    <a:pt x="4197279" y="848633"/>
                  </a:lnTo>
                  <a:lnTo>
                    <a:pt x="4200777" y="848316"/>
                  </a:lnTo>
                  <a:lnTo>
                    <a:pt x="4203957" y="848316"/>
                  </a:lnTo>
                  <a:lnTo>
                    <a:pt x="4207138" y="848316"/>
                  </a:lnTo>
                  <a:lnTo>
                    <a:pt x="4209682" y="848950"/>
                  </a:lnTo>
                  <a:lnTo>
                    <a:pt x="4212544" y="850218"/>
                  </a:lnTo>
                  <a:lnTo>
                    <a:pt x="4214770" y="851486"/>
                  </a:lnTo>
                  <a:lnTo>
                    <a:pt x="4216678" y="853388"/>
                  </a:lnTo>
                  <a:lnTo>
                    <a:pt x="4218268" y="855607"/>
                  </a:lnTo>
                  <a:lnTo>
                    <a:pt x="4219858" y="857826"/>
                  </a:lnTo>
                  <a:lnTo>
                    <a:pt x="4220494" y="860678"/>
                  </a:lnTo>
                  <a:lnTo>
                    <a:pt x="4220494" y="863531"/>
                  </a:lnTo>
                  <a:lnTo>
                    <a:pt x="4220494" y="866701"/>
                  </a:lnTo>
                  <a:lnTo>
                    <a:pt x="4220176" y="869871"/>
                  </a:lnTo>
                  <a:lnTo>
                    <a:pt x="4219222" y="872724"/>
                  </a:lnTo>
                  <a:lnTo>
                    <a:pt x="4218268" y="876211"/>
                  </a:lnTo>
                  <a:lnTo>
                    <a:pt x="4221766" y="876845"/>
                  </a:lnTo>
                  <a:lnTo>
                    <a:pt x="4224628" y="877796"/>
                  </a:lnTo>
                  <a:lnTo>
                    <a:pt x="4227808" y="879064"/>
                  </a:lnTo>
                  <a:lnTo>
                    <a:pt x="4230353" y="880648"/>
                  </a:lnTo>
                  <a:lnTo>
                    <a:pt x="4232897" y="882233"/>
                  </a:lnTo>
                  <a:lnTo>
                    <a:pt x="4234805" y="884135"/>
                  </a:lnTo>
                  <a:lnTo>
                    <a:pt x="4236395" y="886354"/>
                  </a:lnTo>
                  <a:lnTo>
                    <a:pt x="4237349" y="888890"/>
                  </a:lnTo>
                  <a:lnTo>
                    <a:pt x="4237667" y="891743"/>
                  </a:lnTo>
                  <a:lnTo>
                    <a:pt x="4237667" y="894279"/>
                  </a:lnTo>
                  <a:lnTo>
                    <a:pt x="4237349" y="897132"/>
                  </a:lnTo>
                  <a:lnTo>
                    <a:pt x="4236713" y="899668"/>
                  </a:lnTo>
                  <a:lnTo>
                    <a:pt x="4235441" y="902520"/>
                  </a:lnTo>
                  <a:lnTo>
                    <a:pt x="4233533" y="905056"/>
                  </a:lnTo>
                  <a:lnTo>
                    <a:pt x="4231625" y="907909"/>
                  </a:lnTo>
                  <a:lnTo>
                    <a:pt x="4229399" y="910128"/>
                  </a:lnTo>
                  <a:lnTo>
                    <a:pt x="4231943" y="912030"/>
                  </a:lnTo>
                  <a:lnTo>
                    <a:pt x="4234805" y="914249"/>
                  </a:lnTo>
                  <a:lnTo>
                    <a:pt x="4237031" y="916468"/>
                  </a:lnTo>
                  <a:lnTo>
                    <a:pt x="4238939" y="919004"/>
                  </a:lnTo>
                  <a:lnTo>
                    <a:pt x="4240211" y="921540"/>
                  </a:lnTo>
                  <a:lnTo>
                    <a:pt x="4241165" y="924392"/>
                  </a:lnTo>
                  <a:lnTo>
                    <a:pt x="4241801" y="926928"/>
                  </a:lnTo>
                  <a:lnTo>
                    <a:pt x="4241801" y="929781"/>
                  </a:lnTo>
                  <a:lnTo>
                    <a:pt x="4240847" y="932317"/>
                  </a:lnTo>
                  <a:lnTo>
                    <a:pt x="4240211" y="934536"/>
                  </a:lnTo>
                  <a:lnTo>
                    <a:pt x="4238621" y="937072"/>
                  </a:lnTo>
                  <a:lnTo>
                    <a:pt x="4236713" y="939291"/>
                  </a:lnTo>
                  <a:lnTo>
                    <a:pt x="4234487" y="941193"/>
                  </a:lnTo>
                  <a:lnTo>
                    <a:pt x="4231625" y="943095"/>
                  </a:lnTo>
                  <a:lnTo>
                    <a:pt x="4228444" y="944680"/>
                  </a:lnTo>
                  <a:lnTo>
                    <a:pt x="4225582" y="945630"/>
                  </a:lnTo>
                  <a:lnTo>
                    <a:pt x="4227490" y="948800"/>
                  </a:lnTo>
                  <a:lnTo>
                    <a:pt x="4229080" y="951970"/>
                  </a:lnTo>
                  <a:lnTo>
                    <a:pt x="4229717" y="954823"/>
                  </a:lnTo>
                  <a:lnTo>
                    <a:pt x="4230353" y="957676"/>
                  </a:lnTo>
                  <a:lnTo>
                    <a:pt x="4230989" y="960846"/>
                  </a:lnTo>
                  <a:lnTo>
                    <a:pt x="4230353" y="963382"/>
                  </a:lnTo>
                  <a:lnTo>
                    <a:pt x="4230035" y="966235"/>
                  </a:lnTo>
                  <a:lnTo>
                    <a:pt x="4229080" y="968453"/>
                  </a:lnTo>
                  <a:lnTo>
                    <a:pt x="4227490" y="970672"/>
                  </a:lnTo>
                  <a:lnTo>
                    <a:pt x="4225582" y="972574"/>
                  </a:lnTo>
                  <a:lnTo>
                    <a:pt x="4223038" y="974159"/>
                  </a:lnTo>
                  <a:lnTo>
                    <a:pt x="4220494" y="975427"/>
                  </a:lnTo>
                  <a:lnTo>
                    <a:pt x="4217314" y="976061"/>
                  </a:lnTo>
                  <a:lnTo>
                    <a:pt x="4214452" y="976695"/>
                  </a:lnTo>
                  <a:lnTo>
                    <a:pt x="4210954" y="976695"/>
                  </a:lnTo>
                  <a:lnTo>
                    <a:pt x="4207456" y="976695"/>
                  </a:lnTo>
                  <a:lnTo>
                    <a:pt x="4208092" y="980182"/>
                  </a:lnTo>
                  <a:lnTo>
                    <a:pt x="4208092" y="983669"/>
                  </a:lnTo>
                  <a:lnTo>
                    <a:pt x="4207774" y="986839"/>
                  </a:lnTo>
                  <a:lnTo>
                    <a:pt x="4207456" y="990008"/>
                  </a:lnTo>
                  <a:lnTo>
                    <a:pt x="4206184" y="992544"/>
                  </a:lnTo>
                  <a:lnTo>
                    <a:pt x="4205230" y="994763"/>
                  </a:lnTo>
                  <a:lnTo>
                    <a:pt x="4203639" y="997299"/>
                  </a:lnTo>
                  <a:lnTo>
                    <a:pt x="4201095" y="999201"/>
                  </a:lnTo>
                  <a:lnTo>
                    <a:pt x="4198869" y="1000152"/>
                  </a:lnTo>
                  <a:lnTo>
                    <a:pt x="4196643" y="1001420"/>
                  </a:lnTo>
                  <a:lnTo>
                    <a:pt x="4193463" y="1001737"/>
                  </a:lnTo>
                  <a:lnTo>
                    <a:pt x="4190919" y="1001737"/>
                  </a:lnTo>
                  <a:lnTo>
                    <a:pt x="4187739" y="1001420"/>
                  </a:lnTo>
                  <a:lnTo>
                    <a:pt x="4184559" y="1000786"/>
                  </a:lnTo>
                  <a:lnTo>
                    <a:pt x="4181697" y="999518"/>
                  </a:lnTo>
                  <a:lnTo>
                    <a:pt x="4178516" y="997933"/>
                  </a:lnTo>
                  <a:lnTo>
                    <a:pt x="4177244" y="1001420"/>
                  </a:lnTo>
                  <a:lnTo>
                    <a:pt x="4176290" y="1004590"/>
                  </a:lnTo>
                  <a:lnTo>
                    <a:pt x="4174700" y="1007126"/>
                  </a:lnTo>
                  <a:lnTo>
                    <a:pt x="4173110" y="1009345"/>
                  </a:lnTo>
                  <a:lnTo>
                    <a:pt x="4171202" y="1011880"/>
                  </a:lnTo>
                  <a:lnTo>
                    <a:pt x="4168976" y="1013148"/>
                  </a:lnTo>
                  <a:lnTo>
                    <a:pt x="4166432" y="1014733"/>
                  </a:lnTo>
                  <a:lnTo>
                    <a:pt x="4163888" y="1015684"/>
                  </a:lnTo>
                  <a:lnTo>
                    <a:pt x="4161344" y="1016001"/>
                  </a:lnTo>
                  <a:lnTo>
                    <a:pt x="4158482" y="1015684"/>
                  </a:lnTo>
                  <a:lnTo>
                    <a:pt x="4155938" y="1015367"/>
                  </a:lnTo>
                  <a:lnTo>
                    <a:pt x="4153075" y="1014099"/>
                  </a:lnTo>
                  <a:lnTo>
                    <a:pt x="4150531" y="1012514"/>
                  </a:lnTo>
                  <a:lnTo>
                    <a:pt x="4147987" y="1010612"/>
                  </a:lnTo>
                  <a:lnTo>
                    <a:pt x="4145443" y="1008394"/>
                  </a:lnTo>
                  <a:lnTo>
                    <a:pt x="4143217" y="1005541"/>
                  </a:lnTo>
                  <a:lnTo>
                    <a:pt x="4141309" y="1008394"/>
                  </a:lnTo>
                  <a:lnTo>
                    <a:pt x="4138447" y="1010612"/>
                  </a:lnTo>
                  <a:lnTo>
                    <a:pt x="4136221" y="1012514"/>
                  </a:lnTo>
                  <a:lnTo>
                    <a:pt x="4133359" y="1014099"/>
                  </a:lnTo>
                  <a:lnTo>
                    <a:pt x="4130814" y="1015367"/>
                  </a:lnTo>
                  <a:lnTo>
                    <a:pt x="4127952" y="1015684"/>
                  </a:lnTo>
                  <a:lnTo>
                    <a:pt x="4125408" y="1016001"/>
                  </a:lnTo>
                  <a:lnTo>
                    <a:pt x="4122864" y="1015684"/>
                  </a:lnTo>
                  <a:lnTo>
                    <a:pt x="4120002" y="1014733"/>
                  </a:lnTo>
                  <a:lnTo>
                    <a:pt x="4117776" y="1013148"/>
                  </a:lnTo>
                  <a:lnTo>
                    <a:pt x="4115550" y="1011880"/>
                  </a:lnTo>
                  <a:lnTo>
                    <a:pt x="4113324" y="1009345"/>
                  </a:lnTo>
                  <a:lnTo>
                    <a:pt x="4112052" y="1007126"/>
                  </a:lnTo>
                  <a:lnTo>
                    <a:pt x="4110462" y="1004590"/>
                  </a:lnTo>
                  <a:lnTo>
                    <a:pt x="4109190" y="1001420"/>
                  </a:lnTo>
                  <a:lnTo>
                    <a:pt x="4108236" y="997933"/>
                  </a:lnTo>
                  <a:lnTo>
                    <a:pt x="4105055" y="999518"/>
                  </a:lnTo>
                  <a:lnTo>
                    <a:pt x="4101875" y="1000786"/>
                  </a:lnTo>
                  <a:lnTo>
                    <a:pt x="4098695" y="1001420"/>
                  </a:lnTo>
                  <a:lnTo>
                    <a:pt x="4095833" y="1001737"/>
                  </a:lnTo>
                  <a:lnTo>
                    <a:pt x="4092971" y="1001737"/>
                  </a:lnTo>
                  <a:lnTo>
                    <a:pt x="4090109" y="1001420"/>
                  </a:lnTo>
                  <a:lnTo>
                    <a:pt x="4087565" y="1000152"/>
                  </a:lnTo>
                  <a:lnTo>
                    <a:pt x="4085339" y="999201"/>
                  </a:lnTo>
                  <a:lnTo>
                    <a:pt x="4083113" y="997299"/>
                  </a:lnTo>
                  <a:lnTo>
                    <a:pt x="4081522" y="994763"/>
                  </a:lnTo>
                  <a:lnTo>
                    <a:pt x="4080250" y="992544"/>
                  </a:lnTo>
                  <a:lnTo>
                    <a:pt x="4079296" y="990008"/>
                  </a:lnTo>
                  <a:lnTo>
                    <a:pt x="4078978" y="986839"/>
                  </a:lnTo>
                  <a:lnTo>
                    <a:pt x="4078342" y="983669"/>
                  </a:lnTo>
                  <a:lnTo>
                    <a:pt x="4078978" y="980182"/>
                  </a:lnTo>
                  <a:lnTo>
                    <a:pt x="4079296" y="976695"/>
                  </a:lnTo>
                  <a:lnTo>
                    <a:pt x="4075798" y="976695"/>
                  </a:lnTo>
                  <a:lnTo>
                    <a:pt x="4072300" y="976695"/>
                  </a:lnTo>
                  <a:lnTo>
                    <a:pt x="4069120" y="976061"/>
                  </a:lnTo>
                  <a:lnTo>
                    <a:pt x="4066258" y="975427"/>
                  </a:lnTo>
                  <a:lnTo>
                    <a:pt x="4063714" y="974159"/>
                  </a:lnTo>
                  <a:lnTo>
                    <a:pt x="4061488" y="972574"/>
                  </a:lnTo>
                  <a:lnTo>
                    <a:pt x="4059262" y="970672"/>
                  </a:lnTo>
                  <a:lnTo>
                    <a:pt x="4057672" y="968453"/>
                  </a:lnTo>
                  <a:lnTo>
                    <a:pt x="4056399" y="966235"/>
                  </a:lnTo>
                  <a:lnTo>
                    <a:pt x="4056081" y="963382"/>
                  </a:lnTo>
                  <a:lnTo>
                    <a:pt x="4055763" y="960846"/>
                  </a:lnTo>
                  <a:lnTo>
                    <a:pt x="4056081" y="957676"/>
                  </a:lnTo>
                  <a:lnTo>
                    <a:pt x="4057035" y="954823"/>
                  </a:lnTo>
                  <a:lnTo>
                    <a:pt x="4057990" y="951970"/>
                  </a:lnTo>
                  <a:lnTo>
                    <a:pt x="4059262" y="948800"/>
                  </a:lnTo>
                  <a:lnTo>
                    <a:pt x="4061170" y="945630"/>
                  </a:lnTo>
                  <a:lnTo>
                    <a:pt x="4057990" y="944680"/>
                  </a:lnTo>
                  <a:lnTo>
                    <a:pt x="4054809" y="943095"/>
                  </a:lnTo>
                  <a:lnTo>
                    <a:pt x="4052265" y="941193"/>
                  </a:lnTo>
                  <a:lnTo>
                    <a:pt x="4050039" y="939291"/>
                  </a:lnTo>
                  <a:lnTo>
                    <a:pt x="4048131" y="937072"/>
                  </a:lnTo>
                  <a:lnTo>
                    <a:pt x="4046541" y="934536"/>
                  </a:lnTo>
                  <a:lnTo>
                    <a:pt x="4045587" y="932317"/>
                  </a:lnTo>
                  <a:lnTo>
                    <a:pt x="4044951" y="929781"/>
                  </a:lnTo>
                  <a:lnTo>
                    <a:pt x="4044951" y="926928"/>
                  </a:lnTo>
                  <a:lnTo>
                    <a:pt x="4045587" y="924392"/>
                  </a:lnTo>
                  <a:lnTo>
                    <a:pt x="4046541" y="921540"/>
                  </a:lnTo>
                  <a:lnTo>
                    <a:pt x="4048131" y="919004"/>
                  </a:lnTo>
                  <a:lnTo>
                    <a:pt x="4049721" y="916468"/>
                  </a:lnTo>
                  <a:lnTo>
                    <a:pt x="4051947" y="914249"/>
                  </a:lnTo>
                  <a:lnTo>
                    <a:pt x="4054491" y="912030"/>
                  </a:lnTo>
                  <a:lnTo>
                    <a:pt x="4057354" y="910128"/>
                  </a:lnTo>
                  <a:lnTo>
                    <a:pt x="4054809" y="907909"/>
                  </a:lnTo>
                  <a:lnTo>
                    <a:pt x="4052901" y="905056"/>
                  </a:lnTo>
                  <a:lnTo>
                    <a:pt x="4050993" y="902520"/>
                  </a:lnTo>
                  <a:lnTo>
                    <a:pt x="4050039" y="899668"/>
                  </a:lnTo>
                  <a:lnTo>
                    <a:pt x="4049085" y="897132"/>
                  </a:lnTo>
                  <a:lnTo>
                    <a:pt x="4048767" y="894279"/>
                  </a:lnTo>
                  <a:lnTo>
                    <a:pt x="4048767" y="891743"/>
                  </a:lnTo>
                  <a:lnTo>
                    <a:pt x="4049085" y="888890"/>
                  </a:lnTo>
                  <a:lnTo>
                    <a:pt x="4050357" y="886354"/>
                  </a:lnTo>
                  <a:lnTo>
                    <a:pt x="4051947" y="884135"/>
                  </a:lnTo>
                  <a:lnTo>
                    <a:pt x="4053855" y="882233"/>
                  </a:lnTo>
                  <a:lnTo>
                    <a:pt x="4056081" y="880648"/>
                  </a:lnTo>
                  <a:lnTo>
                    <a:pt x="4058944" y="879064"/>
                  </a:lnTo>
                  <a:lnTo>
                    <a:pt x="4061806" y="877796"/>
                  </a:lnTo>
                  <a:lnTo>
                    <a:pt x="4064986" y="876845"/>
                  </a:lnTo>
                  <a:lnTo>
                    <a:pt x="4068484" y="876211"/>
                  </a:lnTo>
                  <a:lnTo>
                    <a:pt x="4067212" y="872724"/>
                  </a:lnTo>
                  <a:lnTo>
                    <a:pt x="4066576" y="869871"/>
                  </a:lnTo>
                  <a:lnTo>
                    <a:pt x="4066258" y="866701"/>
                  </a:lnTo>
                  <a:lnTo>
                    <a:pt x="4066258" y="863531"/>
                  </a:lnTo>
                  <a:lnTo>
                    <a:pt x="4066576" y="860678"/>
                  </a:lnTo>
                  <a:lnTo>
                    <a:pt x="4067212" y="857826"/>
                  </a:lnTo>
                  <a:lnTo>
                    <a:pt x="4068484" y="855607"/>
                  </a:lnTo>
                  <a:lnTo>
                    <a:pt x="4070074" y="853388"/>
                  </a:lnTo>
                  <a:lnTo>
                    <a:pt x="4071982" y="851486"/>
                  </a:lnTo>
                  <a:lnTo>
                    <a:pt x="4074208" y="850218"/>
                  </a:lnTo>
                  <a:lnTo>
                    <a:pt x="4076752" y="848950"/>
                  </a:lnTo>
                  <a:lnTo>
                    <a:pt x="4079614" y="848316"/>
                  </a:lnTo>
                  <a:lnTo>
                    <a:pt x="4082795" y="848316"/>
                  </a:lnTo>
                  <a:lnTo>
                    <a:pt x="4085657" y="848316"/>
                  </a:lnTo>
                  <a:lnTo>
                    <a:pt x="4089155" y="848633"/>
                  </a:lnTo>
                  <a:lnTo>
                    <a:pt x="4092653" y="849584"/>
                  </a:lnTo>
                  <a:lnTo>
                    <a:pt x="4092653" y="846097"/>
                  </a:lnTo>
                  <a:lnTo>
                    <a:pt x="4093607" y="842927"/>
                  </a:lnTo>
                  <a:lnTo>
                    <a:pt x="4094243" y="839757"/>
                  </a:lnTo>
                  <a:lnTo>
                    <a:pt x="4095515" y="837221"/>
                  </a:lnTo>
                  <a:lnTo>
                    <a:pt x="4096787" y="834369"/>
                  </a:lnTo>
                  <a:lnTo>
                    <a:pt x="4098695" y="832467"/>
                  </a:lnTo>
                  <a:lnTo>
                    <a:pt x="4100921" y="830565"/>
                  </a:lnTo>
                  <a:lnTo>
                    <a:pt x="4103147" y="828980"/>
                  </a:lnTo>
                  <a:lnTo>
                    <a:pt x="4105691" y="828346"/>
                  </a:lnTo>
                  <a:lnTo>
                    <a:pt x="4108554" y="828029"/>
                  </a:lnTo>
                  <a:lnTo>
                    <a:pt x="4111098" y="828346"/>
                  </a:lnTo>
                  <a:lnTo>
                    <a:pt x="4114278" y="828663"/>
                  </a:lnTo>
                  <a:lnTo>
                    <a:pt x="4116822" y="829931"/>
                  </a:lnTo>
                  <a:lnTo>
                    <a:pt x="4119684" y="831199"/>
                  </a:lnTo>
                  <a:lnTo>
                    <a:pt x="4122864" y="833101"/>
                  </a:lnTo>
                  <a:lnTo>
                    <a:pt x="4125408" y="835320"/>
                  </a:lnTo>
                  <a:lnTo>
                    <a:pt x="4126998" y="832150"/>
                  </a:lnTo>
                  <a:lnTo>
                    <a:pt x="4128906" y="828980"/>
                  </a:lnTo>
                  <a:lnTo>
                    <a:pt x="4130814" y="826761"/>
                  </a:lnTo>
                  <a:lnTo>
                    <a:pt x="4133041" y="824859"/>
                  </a:lnTo>
                  <a:lnTo>
                    <a:pt x="4135267" y="822957"/>
                  </a:lnTo>
                  <a:lnTo>
                    <a:pt x="4138129" y="821689"/>
                  </a:lnTo>
                  <a:lnTo>
                    <a:pt x="4140355" y="821055"/>
                  </a:lnTo>
                  <a:lnTo>
                    <a:pt x="4143217" y="820738"/>
                  </a:lnTo>
                  <a:close/>
                  <a:moveTo>
                    <a:pt x="3694269" y="757238"/>
                  </a:moveTo>
                  <a:lnTo>
                    <a:pt x="3697077" y="757550"/>
                  </a:lnTo>
                  <a:lnTo>
                    <a:pt x="3699573" y="757862"/>
                  </a:lnTo>
                  <a:lnTo>
                    <a:pt x="3702069" y="758486"/>
                  </a:lnTo>
                  <a:lnTo>
                    <a:pt x="3704877" y="759422"/>
                  </a:lnTo>
                  <a:lnTo>
                    <a:pt x="3707061" y="760670"/>
                  </a:lnTo>
                  <a:lnTo>
                    <a:pt x="3709245" y="761606"/>
                  </a:lnTo>
                  <a:lnTo>
                    <a:pt x="3711429" y="763166"/>
                  </a:lnTo>
                  <a:lnTo>
                    <a:pt x="3713613" y="765038"/>
                  </a:lnTo>
                  <a:lnTo>
                    <a:pt x="3715173" y="766910"/>
                  </a:lnTo>
                  <a:lnTo>
                    <a:pt x="3716421" y="769406"/>
                  </a:lnTo>
                  <a:lnTo>
                    <a:pt x="3717981" y="771589"/>
                  </a:lnTo>
                  <a:lnTo>
                    <a:pt x="3719229" y="773773"/>
                  </a:lnTo>
                  <a:lnTo>
                    <a:pt x="3719853" y="775957"/>
                  </a:lnTo>
                  <a:lnTo>
                    <a:pt x="3720789" y="778765"/>
                  </a:lnTo>
                  <a:lnTo>
                    <a:pt x="3721101" y="781261"/>
                  </a:lnTo>
                  <a:lnTo>
                    <a:pt x="3721101" y="784381"/>
                  </a:lnTo>
                  <a:lnTo>
                    <a:pt x="3721101" y="787189"/>
                  </a:lnTo>
                  <a:lnTo>
                    <a:pt x="3720789" y="789685"/>
                  </a:lnTo>
                  <a:lnTo>
                    <a:pt x="3719853" y="792181"/>
                  </a:lnTo>
                  <a:lnTo>
                    <a:pt x="3719229" y="794677"/>
                  </a:lnTo>
                  <a:lnTo>
                    <a:pt x="3717981" y="797173"/>
                  </a:lnTo>
                  <a:lnTo>
                    <a:pt x="3716421" y="799357"/>
                  </a:lnTo>
                  <a:lnTo>
                    <a:pt x="3715173" y="801541"/>
                  </a:lnTo>
                  <a:lnTo>
                    <a:pt x="3713613" y="803413"/>
                  </a:lnTo>
                  <a:lnTo>
                    <a:pt x="3711429" y="805285"/>
                  </a:lnTo>
                  <a:lnTo>
                    <a:pt x="3709245" y="806533"/>
                  </a:lnTo>
                  <a:lnTo>
                    <a:pt x="3707061" y="808093"/>
                  </a:lnTo>
                  <a:lnTo>
                    <a:pt x="3704877" y="809341"/>
                  </a:lnTo>
                  <a:lnTo>
                    <a:pt x="3702069" y="809965"/>
                  </a:lnTo>
                  <a:lnTo>
                    <a:pt x="3699573" y="810901"/>
                  </a:lnTo>
                  <a:lnTo>
                    <a:pt x="3697077" y="811213"/>
                  </a:lnTo>
                  <a:lnTo>
                    <a:pt x="3694269" y="811213"/>
                  </a:lnTo>
                  <a:lnTo>
                    <a:pt x="3691774" y="811213"/>
                  </a:lnTo>
                  <a:lnTo>
                    <a:pt x="3688966" y="810901"/>
                  </a:lnTo>
                  <a:lnTo>
                    <a:pt x="3686470" y="809965"/>
                  </a:lnTo>
                  <a:lnTo>
                    <a:pt x="3683662" y="809341"/>
                  </a:lnTo>
                  <a:lnTo>
                    <a:pt x="3681478" y="808093"/>
                  </a:lnTo>
                  <a:lnTo>
                    <a:pt x="3679294" y="806533"/>
                  </a:lnTo>
                  <a:lnTo>
                    <a:pt x="3676798" y="805285"/>
                  </a:lnTo>
                  <a:lnTo>
                    <a:pt x="3674926" y="803413"/>
                  </a:lnTo>
                  <a:lnTo>
                    <a:pt x="3673678" y="801541"/>
                  </a:lnTo>
                  <a:lnTo>
                    <a:pt x="3672118" y="799357"/>
                  </a:lnTo>
                  <a:lnTo>
                    <a:pt x="3670558" y="797173"/>
                  </a:lnTo>
                  <a:lnTo>
                    <a:pt x="3669310" y="794677"/>
                  </a:lnTo>
                  <a:lnTo>
                    <a:pt x="3668686" y="792181"/>
                  </a:lnTo>
                  <a:lnTo>
                    <a:pt x="3667750" y="789685"/>
                  </a:lnTo>
                  <a:lnTo>
                    <a:pt x="3667438" y="787189"/>
                  </a:lnTo>
                  <a:lnTo>
                    <a:pt x="3667126" y="784381"/>
                  </a:lnTo>
                  <a:lnTo>
                    <a:pt x="3667438" y="781261"/>
                  </a:lnTo>
                  <a:lnTo>
                    <a:pt x="3667750" y="778765"/>
                  </a:lnTo>
                  <a:lnTo>
                    <a:pt x="3668686" y="775957"/>
                  </a:lnTo>
                  <a:lnTo>
                    <a:pt x="3669310" y="773773"/>
                  </a:lnTo>
                  <a:lnTo>
                    <a:pt x="3670558" y="771589"/>
                  </a:lnTo>
                  <a:lnTo>
                    <a:pt x="3672118" y="769406"/>
                  </a:lnTo>
                  <a:lnTo>
                    <a:pt x="3673678" y="766910"/>
                  </a:lnTo>
                  <a:lnTo>
                    <a:pt x="3674926" y="765038"/>
                  </a:lnTo>
                  <a:lnTo>
                    <a:pt x="3676798" y="763166"/>
                  </a:lnTo>
                  <a:lnTo>
                    <a:pt x="3679294" y="761606"/>
                  </a:lnTo>
                  <a:lnTo>
                    <a:pt x="3681478" y="760670"/>
                  </a:lnTo>
                  <a:lnTo>
                    <a:pt x="3683662" y="759422"/>
                  </a:lnTo>
                  <a:lnTo>
                    <a:pt x="3686470" y="758486"/>
                  </a:lnTo>
                  <a:lnTo>
                    <a:pt x="3688966" y="757862"/>
                  </a:lnTo>
                  <a:lnTo>
                    <a:pt x="3691774" y="757550"/>
                  </a:lnTo>
                  <a:lnTo>
                    <a:pt x="3694269" y="757238"/>
                  </a:lnTo>
                  <a:close/>
                  <a:moveTo>
                    <a:pt x="3693956" y="706438"/>
                  </a:moveTo>
                  <a:lnTo>
                    <a:pt x="3692062" y="707072"/>
                  </a:lnTo>
                  <a:lnTo>
                    <a:pt x="3689853" y="708023"/>
                  </a:lnTo>
                  <a:lnTo>
                    <a:pt x="3688275" y="709924"/>
                  </a:lnTo>
                  <a:lnTo>
                    <a:pt x="3686382" y="712458"/>
                  </a:lnTo>
                  <a:lnTo>
                    <a:pt x="3684804" y="715310"/>
                  </a:lnTo>
                  <a:lnTo>
                    <a:pt x="3683542" y="718796"/>
                  </a:lnTo>
                  <a:lnTo>
                    <a:pt x="3682595" y="722915"/>
                  </a:lnTo>
                  <a:lnTo>
                    <a:pt x="3681649" y="727351"/>
                  </a:lnTo>
                  <a:lnTo>
                    <a:pt x="3679124" y="723548"/>
                  </a:lnTo>
                  <a:lnTo>
                    <a:pt x="3676915" y="720380"/>
                  </a:lnTo>
                  <a:lnTo>
                    <a:pt x="3674075" y="717528"/>
                  </a:lnTo>
                  <a:lnTo>
                    <a:pt x="3671550" y="715627"/>
                  </a:lnTo>
                  <a:lnTo>
                    <a:pt x="3668710" y="714360"/>
                  </a:lnTo>
                  <a:lnTo>
                    <a:pt x="3666501" y="713092"/>
                  </a:lnTo>
                  <a:lnTo>
                    <a:pt x="3664292" y="712775"/>
                  </a:lnTo>
                  <a:lnTo>
                    <a:pt x="3662399" y="713409"/>
                  </a:lnTo>
                  <a:lnTo>
                    <a:pt x="3660506" y="714676"/>
                  </a:lnTo>
                  <a:lnTo>
                    <a:pt x="3659243" y="716578"/>
                  </a:lnTo>
                  <a:lnTo>
                    <a:pt x="3657981" y="718796"/>
                  </a:lnTo>
                  <a:lnTo>
                    <a:pt x="3657665" y="721964"/>
                  </a:lnTo>
                  <a:lnTo>
                    <a:pt x="3657665" y="724816"/>
                  </a:lnTo>
                  <a:lnTo>
                    <a:pt x="3657665" y="728935"/>
                  </a:lnTo>
                  <a:lnTo>
                    <a:pt x="3658612" y="733054"/>
                  </a:lnTo>
                  <a:lnTo>
                    <a:pt x="3659243" y="737173"/>
                  </a:lnTo>
                  <a:lnTo>
                    <a:pt x="3655456" y="734955"/>
                  </a:lnTo>
                  <a:lnTo>
                    <a:pt x="3651985" y="733054"/>
                  </a:lnTo>
                  <a:lnTo>
                    <a:pt x="3648514" y="731787"/>
                  </a:lnTo>
                  <a:lnTo>
                    <a:pt x="3645043" y="730836"/>
                  </a:lnTo>
                  <a:lnTo>
                    <a:pt x="3642518" y="730202"/>
                  </a:lnTo>
                  <a:lnTo>
                    <a:pt x="3639678" y="730836"/>
                  </a:lnTo>
                  <a:lnTo>
                    <a:pt x="3637469" y="731153"/>
                  </a:lnTo>
                  <a:lnTo>
                    <a:pt x="3635891" y="732737"/>
                  </a:lnTo>
                  <a:lnTo>
                    <a:pt x="3634629" y="734321"/>
                  </a:lnTo>
                  <a:lnTo>
                    <a:pt x="3634313" y="736539"/>
                  </a:lnTo>
                  <a:lnTo>
                    <a:pt x="3634313" y="739074"/>
                  </a:lnTo>
                  <a:lnTo>
                    <a:pt x="3635260" y="742243"/>
                  </a:lnTo>
                  <a:lnTo>
                    <a:pt x="3636207" y="745411"/>
                  </a:lnTo>
                  <a:lnTo>
                    <a:pt x="3638100" y="748263"/>
                  </a:lnTo>
                  <a:lnTo>
                    <a:pt x="3639994" y="751748"/>
                  </a:lnTo>
                  <a:lnTo>
                    <a:pt x="3642834" y="755551"/>
                  </a:lnTo>
                  <a:lnTo>
                    <a:pt x="3638731" y="754917"/>
                  </a:lnTo>
                  <a:lnTo>
                    <a:pt x="3634313" y="754917"/>
                  </a:lnTo>
                  <a:lnTo>
                    <a:pt x="3630842" y="754917"/>
                  </a:lnTo>
                  <a:lnTo>
                    <a:pt x="3627371" y="755234"/>
                  </a:lnTo>
                  <a:lnTo>
                    <a:pt x="3624531" y="756501"/>
                  </a:lnTo>
                  <a:lnTo>
                    <a:pt x="3622322" y="757452"/>
                  </a:lnTo>
                  <a:lnTo>
                    <a:pt x="3620744" y="759036"/>
                  </a:lnTo>
                  <a:lnTo>
                    <a:pt x="3619482" y="760620"/>
                  </a:lnTo>
                  <a:lnTo>
                    <a:pt x="3619482" y="762838"/>
                  </a:lnTo>
                  <a:lnTo>
                    <a:pt x="3619797" y="765373"/>
                  </a:lnTo>
                  <a:lnTo>
                    <a:pt x="3621060" y="767591"/>
                  </a:lnTo>
                  <a:lnTo>
                    <a:pt x="3622953" y="769809"/>
                  </a:lnTo>
                  <a:lnTo>
                    <a:pt x="3625162" y="772027"/>
                  </a:lnTo>
                  <a:lnTo>
                    <a:pt x="3628318" y="774562"/>
                  </a:lnTo>
                  <a:lnTo>
                    <a:pt x="3631789" y="776780"/>
                  </a:lnTo>
                  <a:lnTo>
                    <a:pt x="3635576" y="778998"/>
                  </a:lnTo>
                  <a:lnTo>
                    <a:pt x="3630842" y="780265"/>
                  </a:lnTo>
                  <a:lnTo>
                    <a:pt x="3627371" y="781849"/>
                  </a:lnTo>
                  <a:lnTo>
                    <a:pt x="3624215" y="783117"/>
                  </a:lnTo>
                  <a:lnTo>
                    <a:pt x="3621060" y="785018"/>
                  </a:lnTo>
                  <a:lnTo>
                    <a:pt x="3619166" y="787236"/>
                  </a:lnTo>
                  <a:lnTo>
                    <a:pt x="3617273" y="789137"/>
                  </a:lnTo>
                  <a:lnTo>
                    <a:pt x="3616326" y="791355"/>
                  </a:lnTo>
                  <a:lnTo>
                    <a:pt x="3616326" y="793256"/>
                  </a:lnTo>
                  <a:lnTo>
                    <a:pt x="3616957" y="795157"/>
                  </a:lnTo>
                  <a:lnTo>
                    <a:pt x="3618219" y="797058"/>
                  </a:lnTo>
                  <a:lnTo>
                    <a:pt x="3620113" y="798643"/>
                  </a:lnTo>
                  <a:lnTo>
                    <a:pt x="3622953" y="800227"/>
                  </a:lnTo>
                  <a:lnTo>
                    <a:pt x="3626109" y="801177"/>
                  </a:lnTo>
                  <a:lnTo>
                    <a:pt x="3629580" y="802445"/>
                  </a:lnTo>
                  <a:lnTo>
                    <a:pt x="3633682" y="802762"/>
                  </a:lnTo>
                  <a:lnTo>
                    <a:pt x="3637785" y="803079"/>
                  </a:lnTo>
                  <a:lnTo>
                    <a:pt x="3634629" y="806247"/>
                  </a:lnTo>
                  <a:lnTo>
                    <a:pt x="3631789" y="809099"/>
                  </a:lnTo>
                  <a:lnTo>
                    <a:pt x="3629580" y="811950"/>
                  </a:lnTo>
                  <a:lnTo>
                    <a:pt x="3627371" y="814802"/>
                  </a:lnTo>
                  <a:lnTo>
                    <a:pt x="3626424" y="817337"/>
                  </a:lnTo>
                  <a:lnTo>
                    <a:pt x="3625477" y="820189"/>
                  </a:lnTo>
                  <a:lnTo>
                    <a:pt x="3625477" y="822407"/>
                  </a:lnTo>
                  <a:lnTo>
                    <a:pt x="3626424" y="824308"/>
                  </a:lnTo>
                  <a:lnTo>
                    <a:pt x="3627371" y="825892"/>
                  </a:lnTo>
                  <a:lnTo>
                    <a:pt x="3629580" y="826843"/>
                  </a:lnTo>
                  <a:lnTo>
                    <a:pt x="3632104" y="827793"/>
                  </a:lnTo>
                  <a:lnTo>
                    <a:pt x="3635260" y="827793"/>
                  </a:lnTo>
                  <a:lnTo>
                    <a:pt x="3638100" y="827793"/>
                  </a:lnTo>
                  <a:lnTo>
                    <a:pt x="3641887" y="826843"/>
                  </a:lnTo>
                  <a:lnTo>
                    <a:pt x="3645989" y="826209"/>
                  </a:lnTo>
                  <a:lnTo>
                    <a:pt x="3650092" y="824625"/>
                  </a:lnTo>
                  <a:lnTo>
                    <a:pt x="3648198" y="828427"/>
                  </a:lnTo>
                  <a:lnTo>
                    <a:pt x="3646936" y="832229"/>
                  </a:lnTo>
                  <a:lnTo>
                    <a:pt x="3645989" y="836031"/>
                  </a:lnTo>
                  <a:lnTo>
                    <a:pt x="3645358" y="839200"/>
                  </a:lnTo>
                  <a:lnTo>
                    <a:pt x="3645043" y="842368"/>
                  </a:lnTo>
                  <a:lnTo>
                    <a:pt x="3645989" y="844903"/>
                  </a:lnTo>
                  <a:lnTo>
                    <a:pt x="3646621" y="846804"/>
                  </a:lnTo>
                  <a:lnTo>
                    <a:pt x="3648198" y="848389"/>
                  </a:lnTo>
                  <a:lnTo>
                    <a:pt x="3650092" y="849656"/>
                  </a:lnTo>
                  <a:lnTo>
                    <a:pt x="3652301" y="849656"/>
                  </a:lnTo>
                  <a:lnTo>
                    <a:pt x="3654510" y="849339"/>
                  </a:lnTo>
                  <a:lnTo>
                    <a:pt x="3657665" y="848389"/>
                  </a:lnTo>
                  <a:lnTo>
                    <a:pt x="3660506" y="846804"/>
                  </a:lnTo>
                  <a:lnTo>
                    <a:pt x="3663346" y="844586"/>
                  </a:lnTo>
                  <a:lnTo>
                    <a:pt x="3666817" y="842051"/>
                  </a:lnTo>
                  <a:lnTo>
                    <a:pt x="3669973" y="839200"/>
                  </a:lnTo>
                  <a:lnTo>
                    <a:pt x="3669973" y="843319"/>
                  </a:lnTo>
                  <a:lnTo>
                    <a:pt x="3670288" y="847755"/>
                  </a:lnTo>
                  <a:lnTo>
                    <a:pt x="3670604" y="851240"/>
                  </a:lnTo>
                  <a:lnTo>
                    <a:pt x="3671550" y="854726"/>
                  </a:lnTo>
                  <a:lnTo>
                    <a:pt x="3672497" y="857260"/>
                  </a:lnTo>
                  <a:lnTo>
                    <a:pt x="3674075" y="859478"/>
                  </a:lnTo>
                  <a:lnTo>
                    <a:pt x="3675653" y="861063"/>
                  </a:lnTo>
                  <a:lnTo>
                    <a:pt x="3677862" y="862013"/>
                  </a:lnTo>
                  <a:lnTo>
                    <a:pt x="3679755" y="862013"/>
                  </a:lnTo>
                  <a:lnTo>
                    <a:pt x="3682280" y="861063"/>
                  </a:lnTo>
                  <a:lnTo>
                    <a:pt x="3684173" y="859478"/>
                  </a:lnTo>
                  <a:lnTo>
                    <a:pt x="3686382" y="857577"/>
                  </a:lnTo>
                  <a:lnTo>
                    <a:pt x="3688275" y="855042"/>
                  </a:lnTo>
                  <a:lnTo>
                    <a:pt x="3690484" y="851874"/>
                  </a:lnTo>
                  <a:lnTo>
                    <a:pt x="3692062" y="848389"/>
                  </a:lnTo>
                  <a:lnTo>
                    <a:pt x="3693956" y="844269"/>
                  </a:lnTo>
                  <a:lnTo>
                    <a:pt x="3695534" y="848389"/>
                  </a:lnTo>
                  <a:lnTo>
                    <a:pt x="3697427" y="851874"/>
                  </a:lnTo>
                  <a:lnTo>
                    <a:pt x="3699636" y="855042"/>
                  </a:lnTo>
                  <a:lnTo>
                    <a:pt x="3701529" y="857577"/>
                  </a:lnTo>
                  <a:lnTo>
                    <a:pt x="3704054" y="859478"/>
                  </a:lnTo>
                  <a:lnTo>
                    <a:pt x="3705947" y="861063"/>
                  </a:lnTo>
                  <a:lnTo>
                    <a:pt x="3708156" y="862013"/>
                  </a:lnTo>
                  <a:lnTo>
                    <a:pt x="3710365" y="862013"/>
                  </a:lnTo>
                  <a:lnTo>
                    <a:pt x="3712259" y="861063"/>
                  </a:lnTo>
                  <a:lnTo>
                    <a:pt x="3713837" y="859478"/>
                  </a:lnTo>
                  <a:lnTo>
                    <a:pt x="3715414" y="857260"/>
                  </a:lnTo>
                  <a:lnTo>
                    <a:pt x="3716361" y="854726"/>
                  </a:lnTo>
                  <a:lnTo>
                    <a:pt x="3717308" y="851240"/>
                  </a:lnTo>
                  <a:lnTo>
                    <a:pt x="3717623" y="847755"/>
                  </a:lnTo>
                  <a:lnTo>
                    <a:pt x="3717939" y="843319"/>
                  </a:lnTo>
                  <a:lnTo>
                    <a:pt x="3717939" y="839200"/>
                  </a:lnTo>
                  <a:lnTo>
                    <a:pt x="3721095" y="842051"/>
                  </a:lnTo>
                  <a:lnTo>
                    <a:pt x="3724250" y="844586"/>
                  </a:lnTo>
                  <a:lnTo>
                    <a:pt x="3727721" y="846804"/>
                  </a:lnTo>
                  <a:lnTo>
                    <a:pt x="3730246" y="848389"/>
                  </a:lnTo>
                  <a:lnTo>
                    <a:pt x="3733402" y="849339"/>
                  </a:lnTo>
                  <a:lnTo>
                    <a:pt x="3735611" y="849656"/>
                  </a:lnTo>
                  <a:lnTo>
                    <a:pt x="3737820" y="849656"/>
                  </a:lnTo>
                  <a:lnTo>
                    <a:pt x="3739713" y="848389"/>
                  </a:lnTo>
                  <a:lnTo>
                    <a:pt x="3741291" y="846804"/>
                  </a:lnTo>
                  <a:lnTo>
                    <a:pt x="3742238" y="844903"/>
                  </a:lnTo>
                  <a:lnTo>
                    <a:pt x="3742869" y="842368"/>
                  </a:lnTo>
                  <a:lnTo>
                    <a:pt x="3742553" y="839200"/>
                  </a:lnTo>
                  <a:lnTo>
                    <a:pt x="3742238" y="836031"/>
                  </a:lnTo>
                  <a:lnTo>
                    <a:pt x="3740975" y="832229"/>
                  </a:lnTo>
                  <a:lnTo>
                    <a:pt x="3739397" y="828427"/>
                  </a:lnTo>
                  <a:lnTo>
                    <a:pt x="3737820" y="824625"/>
                  </a:lnTo>
                  <a:lnTo>
                    <a:pt x="3741606" y="826209"/>
                  </a:lnTo>
                  <a:lnTo>
                    <a:pt x="3746024" y="826843"/>
                  </a:lnTo>
                  <a:lnTo>
                    <a:pt x="3749496" y="827793"/>
                  </a:lnTo>
                  <a:lnTo>
                    <a:pt x="3752651" y="827793"/>
                  </a:lnTo>
                  <a:lnTo>
                    <a:pt x="3755807" y="827793"/>
                  </a:lnTo>
                  <a:lnTo>
                    <a:pt x="3758016" y="826843"/>
                  </a:lnTo>
                  <a:lnTo>
                    <a:pt x="3760541" y="825892"/>
                  </a:lnTo>
                  <a:lnTo>
                    <a:pt x="3761487" y="824308"/>
                  </a:lnTo>
                  <a:lnTo>
                    <a:pt x="3762434" y="822407"/>
                  </a:lnTo>
                  <a:lnTo>
                    <a:pt x="3762434" y="820189"/>
                  </a:lnTo>
                  <a:lnTo>
                    <a:pt x="3761487" y="817337"/>
                  </a:lnTo>
                  <a:lnTo>
                    <a:pt x="3760541" y="814802"/>
                  </a:lnTo>
                  <a:lnTo>
                    <a:pt x="3758647" y="811950"/>
                  </a:lnTo>
                  <a:lnTo>
                    <a:pt x="3756123" y="809099"/>
                  </a:lnTo>
                  <a:lnTo>
                    <a:pt x="3753282" y="806247"/>
                  </a:lnTo>
                  <a:lnTo>
                    <a:pt x="3749811" y="803079"/>
                  </a:lnTo>
                  <a:lnTo>
                    <a:pt x="3754229" y="802762"/>
                  </a:lnTo>
                  <a:lnTo>
                    <a:pt x="3758647" y="802445"/>
                  </a:lnTo>
                  <a:lnTo>
                    <a:pt x="3762118" y="801177"/>
                  </a:lnTo>
                  <a:lnTo>
                    <a:pt x="3764959" y="800227"/>
                  </a:lnTo>
                  <a:lnTo>
                    <a:pt x="3767799" y="798643"/>
                  </a:lnTo>
                  <a:lnTo>
                    <a:pt x="3769692" y="797058"/>
                  </a:lnTo>
                  <a:lnTo>
                    <a:pt x="3771270" y="795157"/>
                  </a:lnTo>
                  <a:lnTo>
                    <a:pt x="3771901" y="793256"/>
                  </a:lnTo>
                  <a:lnTo>
                    <a:pt x="3771585" y="791355"/>
                  </a:lnTo>
                  <a:lnTo>
                    <a:pt x="3770639" y="789137"/>
                  </a:lnTo>
                  <a:lnTo>
                    <a:pt x="3768745" y="787236"/>
                  </a:lnTo>
                  <a:lnTo>
                    <a:pt x="3766852" y="785018"/>
                  </a:lnTo>
                  <a:lnTo>
                    <a:pt x="3764012" y="783117"/>
                  </a:lnTo>
                  <a:lnTo>
                    <a:pt x="3760541" y="781849"/>
                  </a:lnTo>
                  <a:lnTo>
                    <a:pt x="3756754" y="780265"/>
                  </a:lnTo>
                  <a:lnTo>
                    <a:pt x="3752336" y="778998"/>
                  </a:lnTo>
                  <a:lnTo>
                    <a:pt x="3756123" y="776780"/>
                  </a:lnTo>
                  <a:lnTo>
                    <a:pt x="3759594" y="774562"/>
                  </a:lnTo>
                  <a:lnTo>
                    <a:pt x="3762750" y="772027"/>
                  </a:lnTo>
                  <a:lnTo>
                    <a:pt x="3764959" y="769809"/>
                  </a:lnTo>
                  <a:lnTo>
                    <a:pt x="3766852" y="767591"/>
                  </a:lnTo>
                  <a:lnTo>
                    <a:pt x="3768114" y="765373"/>
                  </a:lnTo>
                  <a:lnTo>
                    <a:pt x="3768430" y="762838"/>
                  </a:lnTo>
                  <a:lnTo>
                    <a:pt x="3768430" y="760620"/>
                  </a:lnTo>
                  <a:lnTo>
                    <a:pt x="3767167" y="759036"/>
                  </a:lnTo>
                  <a:lnTo>
                    <a:pt x="3765905" y="757452"/>
                  </a:lnTo>
                  <a:lnTo>
                    <a:pt x="3763381" y="756501"/>
                  </a:lnTo>
                  <a:lnTo>
                    <a:pt x="3760541" y="755234"/>
                  </a:lnTo>
                  <a:lnTo>
                    <a:pt x="3757069" y="754917"/>
                  </a:lnTo>
                  <a:lnTo>
                    <a:pt x="3753598" y="754917"/>
                  </a:lnTo>
                  <a:lnTo>
                    <a:pt x="3749496" y="754917"/>
                  </a:lnTo>
                  <a:lnTo>
                    <a:pt x="3745078" y="755551"/>
                  </a:lnTo>
                  <a:lnTo>
                    <a:pt x="3747918" y="751748"/>
                  </a:lnTo>
                  <a:lnTo>
                    <a:pt x="3749811" y="748263"/>
                  </a:lnTo>
                  <a:lnTo>
                    <a:pt x="3751705" y="745411"/>
                  </a:lnTo>
                  <a:lnTo>
                    <a:pt x="3752651" y="742243"/>
                  </a:lnTo>
                  <a:lnTo>
                    <a:pt x="3753598" y="739074"/>
                  </a:lnTo>
                  <a:lnTo>
                    <a:pt x="3753598" y="736539"/>
                  </a:lnTo>
                  <a:lnTo>
                    <a:pt x="3753282" y="734321"/>
                  </a:lnTo>
                  <a:lnTo>
                    <a:pt x="3752020" y="732737"/>
                  </a:lnTo>
                  <a:lnTo>
                    <a:pt x="3750442" y="731153"/>
                  </a:lnTo>
                  <a:lnTo>
                    <a:pt x="3748233" y="730836"/>
                  </a:lnTo>
                  <a:lnTo>
                    <a:pt x="3745393" y="730202"/>
                  </a:lnTo>
                  <a:lnTo>
                    <a:pt x="3742869" y="730836"/>
                  </a:lnTo>
                  <a:lnTo>
                    <a:pt x="3739397" y="731787"/>
                  </a:lnTo>
                  <a:lnTo>
                    <a:pt x="3735926" y="733054"/>
                  </a:lnTo>
                  <a:lnTo>
                    <a:pt x="3732139" y="734955"/>
                  </a:lnTo>
                  <a:lnTo>
                    <a:pt x="3728668" y="737173"/>
                  </a:lnTo>
                  <a:lnTo>
                    <a:pt x="3729615" y="733054"/>
                  </a:lnTo>
                  <a:lnTo>
                    <a:pt x="3730246" y="728935"/>
                  </a:lnTo>
                  <a:lnTo>
                    <a:pt x="3730246" y="724816"/>
                  </a:lnTo>
                  <a:lnTo>
                    <a:pt x="3730246" y="721964"/>
                  </a:lnTo>
                  <a:lnTo>
                    <a:pt x="3729930" y="718796"/>
                  </a:lnTo>
                  <a:lnTo>
                    <a:pt x="3728668" y="716578"/>
                  </a:lnTo>
                  <a:lnTo>
                    <a:pt x="3727721" y="714676"/>
                  </a:lnTo>
                  <a:lnTo>
                    <a:pt x="3725828" y="713409"/>
                  </a:lnTo>
                  <a:lnTo>
                    <a:pt x="3723619" y="712775"/>
                  </a:lnTo>
                  <a:lnTo>
                    <a:pt x="3721410" y="713092"/>
                  </a:lnTo>
                  <a:lnTo>
                    <a:pt x="3719201" y="714360"/>
                  </a:lnTo>
                  <a:lnTo>
                    <a:pt x="3716361" y="715627"/>
                  </a:lnTo>
                  <a:lnTo>
                    <a:pt x="3713837" y="717528"/>
                  </a:lnTo>
                  <a:lnTo>
                    <a:pt x="3711312" y="720380"/>
                  </a:lnTo>
                  <a:lnTo>
                    <a:pt x="3708787" y="723548"/>
                  </a:lnTo>
                  <a:lnTo>
                    <a:pt x="3706263" y="727351"/>
                  </a:lnTo>
                  <a:lnTo>
                    <a:pt x="3705316" y="722915"/>
                  </a:lnTo>
                  <a:lnTo>
                    <a:pt x="3704369" y="718796"/>
                  </a:lnTo>
                  <a:lnTo>
                    <a:pt x="3703107" y="715310"/>
                  </a:lnTo>
                  <a:lnTo>
                    <a:pt x="3701529" y="712458"/>
                  </a:lnTo>
                  <a:lnTo>
                    <a:pt x="3699636" y="709924"/>
                  </a:lnTo>
                  <a:lnTo>
                    <a:pt x="3698058" y="708023"/>
                  </a:lnTo>
                  <a:lnTo>
                    <a:pt x="3695849" y="707072"/>
                  </a:lnTo>
                  <a:lnTo>
                    <a:pt x="3693956" y="706438"/>
                  </a:lnTo>
                  <a:close/>
                  <a:moveTo>
                    <a:pt x="3103842" y="697865"/>
                  </a:moveTo>
                  <a:lnTo>
                    <a:pt x="3102555" y="699135"/>
                  </a:lnTo>
                  <a:lnTo>
                    <a:pt x="3100946" y="699770"/>
                  </a:lnTo>
                  <a:lnTo>
                    <a:pt x="3099659" y="700405"/>
                  </a:lnTo>
                  <a:lnTo>
                    <a:pt x="3098050" y="700405"/>
                  </a:lnTo>
                  <a:lnTo>
                    <a:pt x="3097084" y="701993"/>
                  </a:lnTo>
                  <a:lnTo>
                    <a:pt x="3096441" y="703263"/>
                  </a:lnTo>
                  <a:lnTo>
                    <a:pt x="3095154" y="704533"/>
                  </a:lnTo>
                  <a:lnTo>
                    <a:pt x="3093545" y="705168"/>
                  </a:lnTo>
                  <a:lnTo>
                    <a:pt x="3093545" y="706755"/>
                  </a:lnTo>
                  <a:lnTo>
                    <a:pt x="3093545" y="708343"/>
                  </a:lnTo>
                  <a:lnTo>
                    <a:pt x="3092901" y="709613"/>
                  </a:lnTo>
                  <a:lnTo>
                    <a:pt x="3091614" y="710883"/>
                  </a:lnTo>
                  <a:lnTo>
                    <a:pt x="3092579" y="712471"/>
                  </a:lnTo>
                  <a:lnTo>
                    <a:pt x="3092901" y="714058"/>
                  </a:lnTo>
                  <a:lnTo>
                    <a:pt x="3092901" y="715646"/>
                  </a:lnTo>
                  <a:lnTo>
                    <a:pt x="3092579" y="716916"/>
                  </a:lnTo>
                  <a:lnTo>
                    <a:pt x="3093545" y="717868"/>
                  </a:lnTo>
                  <a:lnTo>
                    <a:pt x="3094832" y="719456"/>
                  </a:lnTo>
                  <a:lnTo>
                    <a:pt x="3095154" y="721043"/>
                  </a:lnTo>
                  <a:lnTo>
                    <a:pt x="3095475" y="722313"/>
                  </a:lnTo>
                  <a:lnTo>
                    <a:pt x="3097084" y="722948"/>
                  </a:lnTo>
                  <a:lnTo>
                    <a:pt x="3098693" y="723583"/>
                  </a:lnTo>
                  <a:lnTo>
                    <a:pt x="3099980" y="724853"/>
                  </a:lnTo>
                  <a:lnTo>
                    <a:pt x="3100624" y="725806"/>
                  </a:lnTo>
                  <a:lnTo>
                    <a:pt x="3102233" y="725488"/>
                  </a:lnTo>
                  <a:lnTo>
                    <a:pt x="3103842" y="725806"/>
                  </a:lnTo>
                  <a:lnTo>
                    <a:pt x="3105451" y="726441"/>
                  </a:lnTo>
                  <a:lnTo>
                    <a:pt x="3107060" y="727076"/>
                  </a:lnTo>
                  <a:lnTo>
                    <a:pt x="3108025" y="726441"/>
                  </a:lnTo>
                  <a:lnTo>
                    <a:pt x="3109634" y="725806"/>
                  </a:lnTo>
                  <a:lnTo>
                    <a:pt x="3111243" y="725488"/>
                  </a:lnTo>
                  <a:lnTo>
                    <a:pt x="3112852" y="725806"/>
                  </a:lnTo>
                  <a:lnTo>
                    <a:pt x="3113817" y="724853"/>
                  </a:lnTo>
                  <a:lnTo>
                    <a:pt x="3114783" y="723583"/>
                  </a:lnTo>
                  <a:lnTo>
                    <a:pt x="3116392" y="722948"/>
                  </a:lnTo>
                  <a:lnTo>
                    <a:pt x="3117679" y="722313"/>
                  </a:lnTo>
                  <a:lnTo>
                    <a:pt x="3118322" y="721043"/>
                  </a:lnTo>
                  <a:lnTo>
                    <a:pt x="3118644" y="719456"/>
                  </a:lnTo>
                  <a:lnTo>
                    <a:pt x="3119610" y="717868"/>
                  </a:lnTo>
                  <a:lnTo>
                    <a:pt x="3120897" y="716916"/>
                  </a:lnTo>
                  <a:lnTo>
                    <a:pt x="3120575" y="715646"/>
                  </a:lnTo>
                  <a:lnTo>
                    <a:pt x="3120575" y="714058"/>
                  </a:lnTo>
                  <a:lnTo>
                    <a:pt x="3120897" y="712471"/>
                  </a:lnTo>
                  <a:lnTo>
                    <a:pt x="3121862" y="710883"/>
                  </a:lnTo>
                  <a:lnTo>
                    <a:pt x="3120575" y="709613"/>
                  </a:lnTo>
                  <a:lnTo>
                    <a:pt x="3119610" y="708343"/>
                  </a:lnTo>
                  <a:lnTo>
                    <a:pt x="3119610" y="706755"/>
                  </a:lnTo>
                  <a:lnTo>
                    <a:pt x="3119610" y="705168"/>
                  </a:lnTo>
                  <a:lnTo>
                    <a:pt x="3118322" y="704533"/>
                  </a:lnTo>
                  <a:lnTo>
                    <a:pt x="3117035" y="703263"/>
                  </a:lnTo>
                  <a:lnTo>
                    <a:pt x="3116392" y="701993"/>
                  </a:lnTo>
                  <a:lnTo>
                    <a:pt x="3115426" y="700405"/>
                  </a:lnTo>
                  <a:lnTo>
                    <a:pt x="3113817" y="700405"/>
                  </a:lnTo>
                  <a:lnTo>
                    <a:pt x="3112208" y="699770"/>
                  </a:lnTo>
                  <a:lnTo>
                    <a:pt x="3111243" y="699135"/>
                  </a:lnTo>
                  <a:lnTo>
                    <a:pt x="3109956" y="697865"/>
                  </a:lnTo>
                  <a:lnTo>
                    <a:pt x="3108347" y="698500"/>
                  </a:lnTo>
                  <a:lnTo>
                    <a:pt x="3107060" y="698500"/>
                  </a:lnTo>
                  <a:lnTo>
                    <a:pt x="3104807" y="698500"/>
                  </a:lnTo>
                  <a:lnTo>
                    <a:pt x="3103842" y="697865"/>
                  </a:lnTo>
                  <a:close/>
                  <a:moveTo>
                    <a:pt x="975113" y="695324"/>
                  </a:moveTo>
                  <a:lnTo>
                    <a:pt x="965105" y="696723"/>
                  </a:lnTo>
                  <a:lnTo>
                    <a:pt x="954095" y="698622"/>
                  </a:lnTo>
                  <a:lnTo>
                    <a:pt x="944028" y="701470"/>
                  </a:lnTo>
                  <a:lnTo>
                    <a:pt x="934591" y="704318"/>
                  </a:lnTo>
                  <a:lnTo>
                    <a:pt x="926097" y="708116"/>
                  </a:lnTo>
                  <a:lnTo>
                    <a:pt x="918233" y="712230"/>
                  </a:lnTo>
                  <a:lnTo>
                    <a:pt x="911313" y="716028"/>
                  </a:lnTo>
                  <a:lnTo>
                    <a:pt x="905336" y="719826"/>
                  </a:lnTo>
                  <a:lnTo>
                    <a:pt x="899988" y="723624"/>
                  </a:lnTo>
                  <a:lnTo>
                    <a:pt x="895269" y="727105"/>
                  </a:lnTo>
                  <a:lnTo>
                    <a:pt x="892537" y="729167"/>
                  </a:lnTo>
                  <a:lnTo>
                    <a:pt x="889318" y="732472"/>
                  </a:lnTo>
                  <a:lnTo>
                    <a:pt x="877570" y="745172"/>
                  </a:lnTo>
                  <a:lnTo>
                    <a:pt x="865188" y="757554"/>
                  </a:lnTo>
                  <a:lnTo>
                    <a:pt x="852488" y="769937"/>
                  </a:lnTo>
                  <a:lnTo>
                    <a:pt x="826453" y="794067"/>
                  </a:lnTo>
                  <a:lnTo>
                    <a:pt x="799783" y="817879"/>
                  </a:lnTo>
                  <a:lnTo>
                    <a:pt x="773430" y="841057"/>
                  </a:lnTo>
                  <a:lnTo>
                    <a:pt x="747395" y="862964"/>
                  </a:lnTo>
                  <a:lnTo>
                    <a:pt x="721995" y="883285"/>
                  </a:lnTo>
                  <a:lnTo>
                    <a:pt x="697548" y="902335"/>
                  </a:lnTo>
                  <a:lnTo>
                    <a:pt x="675323" y="919480"/>
                  </a:lnTo>
                  <a:lnTo>
                    <a:pt x="655003" y="934720"/>
                  </a:lnTo>
                  <a:lnTo>
                    <a:pt x="637858" y="947737"/>
                  </a:lnTo>
                  <a:lnTo>
                    <a:pt x="612458" y="965835"/>
                  </a:lnTo>
                  <a:lnTo>
                    <a:pt x="603250" y="972502"/>
                  </a:lnTo>
                  <a:lnTo>
                    <a:pt x="596900" y="1042987"/>
                  </a:lnTo>
                  <a:lnTo>
                    <a:pt x="2114550" y="1042987"/>
                  </a:lnTo>
                  <a:lnTo>
                    <a:pt x="2018665" y="695324"/>
                  </a:lnTo>
                  <a:lnTo>
                    <a:pt x="1382712" y="695324"/>
                  </a:lnTo>
                  <a:lnTo>
                    <a:pt x="1382712" y="1041400"/>
                  </a:lnTo>
                  <a:lnTo>
                    <a:pt x="1287462" y="1041400"/>
                  </a:lnTo>
                  <a:lnTo>
                    <a:pt x="1287462" y="695324"/>
                  </a:lnTo>
                  <a:lnTo>
                    <a:pt x="975113" y="695324"/>
                  </a:lnTo>
                  <a:close/>
                  <a:moveTo>
                    <a:pt x="3105451" y="665163"/>
                  </a:moveTo>
                  <a:lnTo>
                    <a:pt x="3107060" y="665163"/>
                  </a:lnTo>
                  <a:lnTo>
                    <a:pt x="3108025" y="665163"/>
                  </a:lnTo>
                  <a:lnTo>
                    <a:pt x="3109312" y="665480"/>
                  </a:lnTo>
                  <a:lnTo>
                    <a:pt x="3111565" y="667068"/>
                  </a:lnTo>
                  <a:lnTo>
                    <a:pt x="3113817" y="668973"/>
                  </a:lnTo>
                  <a:lnTo>
                    <a:pt x="3115426" y="672148"/>
                  </a:lnTo>
                  <a:lnTo>
                    <a:pt x="3118322" y="670243"/>
                  </a:lnTo>
                  <a:lnTo>
                    <a:pt x="3120897" y="668973"/>
                  </a:lnTo>
                  <a:lnTo>
                    <a:pt x="3123793" y="668655"/>
                  </a:lnTo>
                  <a:lnTo>
                    <a:pt x="3124758" y="668655"/>
                  </a:lnTo>
                  <a:lnTo>
                    <a:pt x="3126367" y="668973"/>
                  </a:lnTo>
                  <a:lnTo>
                    <a:pt x="3127654" y="669925"/>
                  </a:lnTo>
                  <a:lnTo>
                    <a:pt x="3128298" y="670560"/>
                  </a:lnTo>
                  <a:lnTo>
                    <a:pt x="3129907" y="672783"/>
                  </a:lnTo>
                  <a:lnTo>
                    <a:pt x="3131194" y="675640"/>
                  </a:lnTo>
                  <a:lnTo>
                    <a:pt x="3131516" y="679133"/>
                  </a:lnTo>
                  <a:lnTo>
                    <a:pt x="3134412" y="678180"/>
                  </a:lnTo>
                  <a:lnTo>
                    <a:pt x="3137630" y="678180"/>
                  </a:lnTo>
                  <a:lnTo>
                    <a:pt x="3140526" y="679133"/>
                  </a:lnTo>
                  <a:lnTo>
                    <a:pt x="3141491" y="679768"/>
                  </a:lnTo>
                  <a:lnTo>
                    <a:pt x="3142457" y="681038"/>
                  </a:lnTo>
                  <a:lnTo>
                    <a:pt x="3143100" y="681673"/>
                  </a:lnTo>
                  <a:lnTo>
                    <a:pt x="3144066" y="682943"/>
                  </a:lnTo>
                  <a:lnTo>
                    <a:pt x="3144387" y="685483"/>
                  </a:lnTo>
                  <a:lnTo>
                    <a:pt x="3144066" y="688658"/>
                  </a:lnTo>
                  <a:lnTo>
                    <a:pt x="3143100" y="691833"/>
                  </a:lnTo>
                  <a:lnTo>
                    <a:pt x="3146318" y="692468"/>
                  </a:lnTo>
                  <a:lnTo>
                    <a:pt x="3148893" y="693738"/>
                  </a:lnTo>
                  <a:lnTo>
                    <a:pt x="3151467" y="695643"/>
                  </a:lnTo>
                  <a:lnTo>
                    <a:pt x="3151789" y="696595"/>
                  </a:lnTo>
                  <a:lnTo>
                    <a:pt x="3152432" y="697865"/>
                  </a:lnTo>
                  <a:lnTo>
                    <a:pt x="3152432" y="699135"/>
                  </a:lnTo>
                  <a:lnTo>
                    <a:pt x="3152754" y="700405"/>
                  </a:lnTo>
                  <a:lnTo>
                    <a:pt x="3152110" y="702945"/>
                  </a:lnTo>
                  <a:lnTo>
                    <a:pt x="3150502" y="705485"/>
                  </a:lnTo>
                  <a:lnTo>
                    <a:pt x="3148571" y="708343"/>
                  </a:lnTo>
                  <a:lnTo>
                    <a:pt x="3151467" y="710248"/>
                  </a:lnTo>
                  <a:lnTo>
                    <a:pt x="3153398" y="712471"/>
                  </a:lnTo>
                  <a:lnTo>
                    <a:pt x="3154041" y="714693"/>
                  </a:lnTo>
                  <a:lnTo>
                    <a:pt x="3154363" y="715963"/>
                  </a:lnTo>
                  <a:lnTo>
                    <a:pt x="3154363" y="717551"/>
                  </a:lnTo>
                  <a:lnTo>
                    <a:pt x="3154041" y="718503"/>
                  </a:lnTo>
                  <a:lnTo>
                    <a:pt x="3153719" y="719773"/>
                  </a:lnTo>
                  <a:lnTo>
                    <a:pt x="3152110" y="721996"/>
                  </a:lnTo>
                  <a:lnTo>
                    <a:pt x="3149858" y="723901"/>
                  </a:lnTo>
                  <a:lnTo>
                    <a:pt x="3146640" y="725171"/>
                  </a:lnTo>
                  <a:lnTo>
                    <a:pt x="3148249" y="728346"/>
                  </a:lnTo>
                  <a:lnTo>
                    <a:pt x="3148893" y="730886"/>
                  </a:lnTo>
                  <a:lnTo>
                    <a:pt x="3148893" y="733743"/>
                  </a:lnTo>
                  <a:lnTo>
                    <a:pt x="3148893" y="734696"/>
                  </a:lnTo>
                  <a:lnTo>
                    <a:pt x="3148249" y="735966"/>
                  </a:lnTo>
                  <a:lnTo>
                    <a:pt x="3147284" y="736918"/>
                  </a:lnTo>
                  <a:lnTo>
                    <a:pt x="3146640" y="738188"/>
                  </a:lnTo>
                  <a:lnTo>
                    <a:pt x="3144387" y="739458"/>
                  </a:lnTo>
                  <a:lnTo>
                    <a:pt x="3141170" y="740093"/>
                  </a:lnTo>
                  <a:lnTo>
                    <a:pt x="3137952" y="740093"/>
                  </a:lnTo>
                  <a:lnTo>
                    <a:pt x="3137952" y="743268"/>
                  </a:lnTo>
                  <a:lnTo>
                    <a:pt x="3137630" y="746126"/>
                  </a:lnTo>
                  <a:lnTo>
                    <a:pt x="3136986" y="748983"/>
                  </a:lnTo>
                  <a:lnTo>
                    <a:pt x="3135699" y="749618"/>
                  </a:lnTo>
                  <a:lnTo>
                    <a:pt x="3135056" y="750888"/>
                  </a:lnTo>
                  <a:lnTo>
                    <a:pt x="3133768" y="751206"/>
                  </a:lnTo>
                  <a:lnTo>
                    <a:pt x="3132481" y="751523"/>
                  </a:lnTo>
                  <a:lnTo>
                    <a:pt x="3129907" y="752158"/>
                  </a:lnTo>
                  <a:lnTo>
                    <a:pt x="3126689" y="751523"/>
                  </a:lnTo>
                  <a:lnTo>
                    <a:pt x="3123793" y="750253"/>
                  </a:lnTo>
                  <a:lnTo>
                    <a:pt x="3122828" y="753111"/>
                  </a:lnTo>
                  <a:lnTo>
                    <a:pt x="3121219" y="755968"/>
                  </a:lnTo>
                  <a:lnTo>
                    <a:pt x="3118966" y="757873"/>
                  </a:lnTo>
                  <a:lnTo>
                    <a:pt x="3117679" y="758191"/>
                  </a:lnTo>
                  <a:lnTo>
                    <a:pt x="3116714" y="758508"/>
                  </a:lnTo>
                  <a:lnTo>
                    <a:pt x="3115426" y="758826"/>
                  </a:lnTo>
                  <a:lnTo>
                    <a:pt x="3113817" y="758826"/>
                  </a:lnTo>
                  <a:lnTo>
                    <a:pt x="3111565" y="757873"/>
                  </a:lnTo>
                  <a:lnTo>
                    <a:pt x="3108991" y="756286"/>
                  </a:lnTo>
                  <a:lnTo>
                    <a:pt x="3107060" y="754063"/>
                  </a:lnTo>
                  <a:lnTo>
                    <a:pt x="3104485" y="756286"/>
                  </a:lnTo>
                  <a:lnTo>
                    <a:pt x="3101911" y="757873"/>
                  </a:lnTo>
                  <a:lnTo>
                    <a:pt x="3099659" y="758826"/>
                  </a:lnTo>
                  <a:lnTo>
                    <a:pt x="3098050" y="758826"/>
                  </a:lnTo>
                  <a:lnTo>
                    <a:pt x="3096762" y="758508"/>
                  </a:lnTo>
                  <a:lnTo>
                    <a:pt x="3095475" y="758191"/>
                  </a:lnTo>
                  <a:lnTo>
                    <a:pt x="3094510" y="757873"/>
                  </a:lnTo>
                  <a:lnTo>
                    <a:pt x="3092579" y="755968"/>
                  </a:lnTo>
                  <a:lnTo>
                    <a:pt x="3090970" y="753111"/>
                  </a:lnTo>
                  <a:lnTo>
                    <a:pt x="3089683" y="750253"/>
                  </a:lnTo>
                  <a:lnTo>
                    <a:pt x="3086787" y="751523"/>
                  </a:lnTo>
                  <a:lnTo>
                    <a:pt x="3083569" y="752158"/>
                  </a:lnTo>
                  <a:lnTo>
                    <a:pt x="3080673" y="751523"/>
                  </a:lnTo>
                  <a:lnTo>
                    <a:pt x="3079708" y="751206"/>
                  </a:lnTo>
                  <a:lnTo>
                    <a:pt x="3078420" y="750888"/>
                  </a:lnTo>
                  <a:lnTo>
                    <a:pt x="3077777" y="749618"/>
                  </a:lnTo>
                  <a:lnTo>
                    <a:pt x="3076811" y="748983"/>
                  </a:lnTo>
                  <a:lnTo>
                    <a:pt x="3075846" y="746126"/>
                  </a:lnTo>
                  <a:lnTo>
                    <a:pt x="3075203" y="743268"/>
                  </a:lnTo>
                  <a:lnTo>
                    <a:pt x="3075846" y="740093"/>
                  </a:lnTo>
                  <a:lnTo>
                    <a:pt x="3072306" y="740093"/>
                  </a:lnTo>
                  <a:lnTo>
                    <a:pt x="3069089" y="739458"/>
                  </a:lnTo>
                  <a:lnTo>
                    <a:pt x="3066836" y="738188"/>
                  </a:lnTo>
                  <a:lnTo>
                    <a:pt x="3065871" y="736918"/>
                  </a:lnTo>
                  <a:lnTo>
                    <a:pt x="3065227" y="735966"/>
                  </a:lnTo>
                  <a:lnTo>
                    <a:pt x="3064583" y="734696"/>
                  </a:lnTo>
                  <a:lnTo>
                    <a:pt x="3064583" y="733743"/>
                  </a:lnTo>
                  <a:lnTo>
                    <a:pt x="3064583" y="730886"/>
                  </a:lnTo>
                  <a:lnTo>
                    <a:pt x="3065227" y="728346"/>
                  </a:lnTo>
                  <a:lnTo>
                    <a:pt x="3066836" y="725171"/>
                  </a:lnTo>
                  <a:lnTo>
                    <a:pt x="3063618" y="723901"/>
                  </a:lnTo>
                  <a:lnTo>
                    <a:pt x="3061366" y="721996"/>
                  </a:lnTo>
                  <a:lnTo>
                    <a:pt x="3059757" y="719773"/>
                  </a:lnTo>
                  <a:lnTo>
                    <a:pt x="3059435" y="718503"/>
                  </a:lnTo>
                  <a:lnTo>
                    <a:pt x="3059113" y="717551"/>
                  </a:lnTo>
                  <a:lnTo>
                    <a:pt x="3059113" y="715963"/>
                  </a:lnTo>
                  <a:lnTo>
                    <a:pt x="3059435" y="714693"/>
                  </a:lnTo>
                  <a:lnTo>
                    <a:pt x="3060400" y="712471"/>
                  </a:lnTo>
                  <a:lnTo>
                    <a:pt x="3062653" y="710248"/>
                  </a:lnTo>
                  <a:lnTo>
                    <a:pt x="3064905" y="708343"/>
                  </a:lnTo>
                  <a:lnTo>
                    <a:pt x="3062974" y="705485"/>
                  </a:lnTo>
                  <a:lnTo>
                    <a:pt x="3061366" y="702945"/>
                  </a:lnTo>
                  <a:lnTo>
                    <a:pt x="3061044" y="700405"/>
                  </a:lnTo>
                  <a:lnTo>
                    <a:pt x="3061044" y="699135"/>
                  </a:lnTo>
                  <a:lnTo>
                    <a:pt x="3061044" y="697865"/>
                  </a:lnTo>
                  <a:lnTo>
                    <a:pt x="3061687" y="696595"/>
                  </a:lnTo>
                  <a:lnTo>
                    <a:pt x="3062653" y="695643"/>
                  </a:lnTo>
                  <a:lnTo>
                    <a:pt x="3064583" y="693738"/>
                  </a:lnTo>
                  <a:lnTo>
                    <a:pt x="3067158" y="692468"/>
                  </a:lnTo>
                  <a:lnTo>
                    <a:pt x="3070376" y="691833"/>
                  </a:lnTo>
                  <a:lnTo>
                    <a:pt x="3069410" y="688658"/>
                  </a:lnTo>
                  <a:lnTo>
                    <a:pt x="3069089" y="685483"/>
                  </a:lnTo>
                  <a:lnTo>
                    <a:pt x="3070054" y="682943"/>
                  </a:lnTo>
                  <a:lnTo>
                    <a:pt x="3070376" y="681673"/>
                  </a:lnTo>
                  <a:lnTo>
                    <a:pt x="3071019" y="681038"/>
                  </a:lnTo>
                  <a:lnTo>
                    <a:pt x="3072306" y="679768"/>
                  </a:lnTo>
                  <a:lnTo>
                    <a:pt x="3072950" y="679133"/>
                  </a:lnTo>
                  <a:lnTo>
                    <a:pt x="3075846" y="678180"/>
                  </a:lnTo>
                  <a:lnTo>
                    <a:pt x="3078742" y="678180"/>
                  </a:lnTo>
                  <a:lnTo>
                    <a:pt x="3081960" y="679133"/>
                  </a:lnTo>
                  <a:lnTo>
                    <a:pt x="3082282" y="675640"/>
                  </a:lnTo>
                  <a:lnTo>
                    <a:pt x="3083569" y="672783"/>
                  </a:lnTo>
                  <a:lnTo>
                    <a:pt x="3085178" y="670560"/>
                  </a:lnTo>
                  <a:lnTo>
                    <a:pt x="3086143" y="669925"/>
                  </a:lnTo>
                  <a:lnTo>
                    <a:pt x="3087431" y="668973"/>
                  </a:lnTo>
                  <a:lnTo>
                    <a:pt x="3088718" y="668655"/>
                  </a:lnTo>
                  <a:lnTo>
                    <a:pt x="3089683" y="668655"/>
                  </a:lnTo>
                  <a:lnTo>
                    <a:pt x="3092579" y="668973"/>
                  </a:lnTo>
                  <a:lnTo>
                    <a:pt x="3095154" y="670243"/>
                  </a:lnTo>
                  <a:lnTo>
                    <a:pt x="3098050" y="672148"/>
                  </a:lnTo>
                  <a:lnTo>
                    <a:pt x="3099980" y="668973"/>
                  </a:lnTo>
                  <a:lnTo>
                    <a:pt x="3101911" y="667068"/>
                  </a:lnTo>
                  <a:lnTo>
                    <a:pt x="3104164" y="665480"/>
                  </a:lnTo>
                  <a:lnTo>
                    <a:pt x="3105451" y="665163"/>
                  </a:lnTo>
                  <a:close/>
                  <a:moveTo>
                    <a:pt x="3104526" y="641350"/>
                  </a:moveTo>
                  <a:lnTo>
                    <a:pt x="3102629" y="641985"/>
                  </a:lnTo>
                  <a:lnTo>
                    <a:pt x="3101049" y="642620"/>
                  </a:lnTo>
                  <a:lnTo>
                    <a:pt x="3099152" y="643890"/>
                  </a:lnTo>
                  <a:lnTo>
                    <a:pt x="3097572" y="645478"/>
                  </a:lnTo>
                  <a:lnTo>
                    <a:pt x="3096307" y="647383"/>
                  </a:lnTo>
                  <a:lnTo>
                    <a:pt x="3095043" y="649288"/>
                  </a:lnTo>
                  <a:lnTo>
                    <a:pt x="3093463" y="651510"/>
                  </a:lnTo>
                  <a:lnTo>
                    <a:pt x="3091566" y="649923"/>
                  </a:lnTo>
                  <a:lnTo>
                    <a:pt x="3089669" y="648653"/>
                  </a:lnTo>
                  <a:lnTo>
                    <a:pt x="3087457" y="647700"/>
                  </a:lnTo>
                  <a:lnTo>
                    <a:pt x="3085560" y="647065"/>
                  </a:lnTo>
                  <a:lnTo>
                    <a:pt x="3083664" y="646748"/>
                  </a:lnTo>
                  <a:lnTo>
                    <a:pt x="3081135" y="646748"/>
                  </a:lnTo>
                  <a:lnTo>
                    <a:pt x="3079238" y="646748"/>
                  </a:lnTo>
                  <a:lnTo>
                    <a:pt x="3077342" y="647383"/>
                  </a:lnTo>
                  <a:lnTo>
                    <a:pt x="3075761" y="648653"/>
                  </a:lnTo>
                  <a:lnTo>
                    <a:pt x="3074497" y="649605"/>
                  </a:lnTo>
                  <a:lnTo>
                    <a:pt x="3072916" y="651193"/>
                  </a:lnTo>
                  <a:lnTo>
                    <a:pt x="3071652" y="653098"/>
                  </a:lnTo>
                  <a:lnTo>
                    <a:pt x="3071020" y="655003"/>
                  </a:lnTo>
                  <a:lnTo>
                    <a:pt x="3070704" y="657225"/>
                  </a:lnTo>
                  <a:lnTo>
                    <a:pt x="3070071" y="659765"/>
                  </a:lnTo>
                  <a:lnTo>
                    <a:pt x="3069755" y="662305"/>
                  </a:lnTo>
                  <a:lnTo>
                    <a:pt x="3067543" y="661670"/>
                  </a:lnTo>
                  <a:lnTo>
                    <a:pt x="3064698" y="661353"/>
                  </a:lnTo>
                  <a:lnTo>
                    <a:pt x="3062485" y="661353"/>
                  </a:lnTo>
                  <a:lnTo>
                    <a:pt x="3060589" y="661353"/>
                  </a:lnTo>
                  <a:lnTo>
                    <a:pt x="3058376" y="661988"/>
                  </a:lnTo>
                  <a:lnTo>
                    <a:pt x="3056479" y="662623"/>
                  </a:lnTo>
                  <a:lnTo>
                    <a:pt x="3054899" y="663575"/>
                  </a:lnTo>
                  <a:lnTo>
                    <a:pt x="3053318" y="665163"/>
                  </a:lnTo>
                  <a:lnTo>
                    <a:pt x="3052054" y="666433"/>
                  </a:lnTo>
                  <a:lnTo>
                    <a:pt x="3051422" y="668655"/>
                  </a:lnTo>
                  <a:lnTo>
                    <a:pt x="3050790" y="670560"/>
                  </a:lnTo>
                  <a:lnTo>
                    <a:pt x="3050790" y="672465"/>
                  </a:lnTo>
                  <a:lnTo>
                    <a:pt x="3050790" y="674688"/>
                  </a:lnTo>
                  <a:lnTo>
                    <a:pt x="3051106" y="676910"/>
                  </a:lnTo>
                  <a:lnTo>
                    <a:pt x="3051422" y="679133"/>
                  </a:lnTo>
                  <a:lnTo>
                    <a:pt x="3052054" y="681990"/>
                  </a:lnTo>
                  <a:lnTo>
                    <a:pt x="3049841" y="682308"/>
                  </a:lnTo>
                  <a:lnTo>
                    <a:pt x="3047629" y="682625"/>
                  </a:lnTo>
                  <a:lnTo>
                    <a:pt x="3045416" y="683895"/>
                  </a:lnTo>
                  <a:lnTo>
                    <a:pt x="3043519" y="684530"/>
                  </a:lnTo>
                  <a:lnTo>
                    <a:pt x="3041939" y="686118"/>
                  </a:lnTo>
                  <a:lnTo>
                    <a:pt x="3040359" y="687388"/>
                  </a:lnTo>
                  <a:lnTo>
                    <a:pt x="3039094" y="689293"/>
                  </a:lnTo>
                  <a:lnTo>
                    <a:pt x="3038462" y="690880"/>
                  </a:lnTo>
                  <a:lnTo>
                    <a:pt x="3038146" y="693103"/>
                  </a:lnTo>
                  <a:lnTo>
                    <a:pt x="3038146" y="695008"/>
                  </a:lnTo>
                  <a:lnTo>
                    <a:pt x="3038146" y="696913"/>
                  </a:lnTo>
                  <a:lnTo>
                    <a:pt x="3038778" y="698818"/>
                  </a:lnTo>
                  <a:lnTo>
                    <a:pt x="3039410" y="700723"/>
                  </a:lnTo>
                  <a:lnTo>
                    <a:pt x="3040991" y="702945"/>
                  </a:lnTo>
                  <a:lnTo>
                    <a:pt x="3042571" y="704533"/>
                  </a:lnTo>
                  <a:lnTo>
                    <a:pt x="3044152" y="706438"/>
                  </a:lnTo>
                  <a:lnTo>
                    <a:pt x="3042255" y="708025"/>
                  </a:lnTo>
                  <a:lnTo>
                    <a:pt x="3040359" y="709613"/>
                  </a:lnTo>
                  <a:lnTo>
                    <a:pt x="3038778" y="711200"/>
                  </a:lnTo>
                  <a:lnTo>
                    <a:pt x="3037198" y="713105"/>
                  </a:lnTo>
                  <a:lnTo>
                    <a:pt x="3036565" y="715010"/>
                  </a:lnTo>
                  <a:lnTo>
                    <a:pt x="3035617" y="716915"/>
                  </a:lnTo>
                  <a:lnTo>
                    <a:pt x="3035301" y="718820"/>
                  </a:lnTo>
                  <a:lnTo>
                    <a:pt x="3035301" y="720725"/>
                  </a:lnTo>
                  <a:lnTo>
                    <a:pt x="3035617" y="722630"/>
                  </a:lnTo>
                  <a:lnTo>
                    <a:pt x="3036565" y="724535"/>
                  </a:lnTo>
                  <a:lnTo>
                    <a:pt x="3037514" y="726440"/>
                  </a:lnTo>
                  <a:lnTo>
                    <a:pt x="3038778" y="728028"/>
                  </a:lnTo>
                  <a:lnTo>
                    <a:pt x="3040675" y="729298"/>
                  </a:lnTo>
                  <a:lnTo>
                    <a:pt x="3042571" y="730885"/>
                  </a:lnTo>
                  <a:lnTo>
                    <a:pt x="3044468" y="731838"/>
                  </a:lnTo>
                  <a:lnTo>
                    <a:pt x="3046680" y="732790"/>
                  </a:lnTo>
                  <a:lnTo>
                    <a:pt x="3045732" y="735013"/>
                  </a:lnTo>
                  <a:lnTo>
                    <a:pt x="3044468" y="737235"/>
                  </a:lnTo>
                  <a:lnTo>
                    <a:pt x="3043836" y="739140"/>
                  </a:lnTo>
                  <a:lnTo>
                    <a:pt x="3043519" y="741680"/>
                  </a:lnTo>
                  <a:lnTo>
                    <a:pt x="3042887" y="743585"/>
                  </a:lnTo>
                  <a:lnTo>
                    <a:pt x="3043519" y="745808"/>
                  </a:lnTo>
                  <a:lnTo>
                    <a:pt x="3043836" y="747713"/>
                  </a:lnTo>
                  <a:lnTo>
                    <a:pt x="3044468" y="749300"/>
                  </a:lnTo>
                  <a:lnTo>
                    <a:pt x="3045732" y="751205"/>
                  </a:lnTo>
                  <a:lnTo>
                    <a:pt x="3047313" y="752158"/>
                  </a:lnTo>
                  <a:lnTo>
                    <a:pt x="3048893" y="753428"/>
                  </a:lnTo>
                  <a:lnTo>
                    <a:pt x="3050790" y="754063"/>
                  </a:lnTo>
                  <a:lnTo>
                    <a:pt x="3053002" y="755015"/>
                  </a:lnTo>
                  <a:lnTo>
                    <a:pt x="3055215" y="755333"/>
                  </a:lnTo>
                  <a:lnTo>
                    <a:pt x="3057428" y="755650"/>
                  </a:lnTo>
                  <a:lnTo>
                    <a:pt x="3060273" y="755333"/>
                  </a:lnTo>
                  <a:lnTo>
                    <a:pt x="3059956" y="758190"/>
                  </a:lnTo>
                  <a:lnTo>
                    <a:pt x="3059324" y="760413"/>
                  </a:lnTo>
                  <a:lnTo>
                    <a:pt x="3059956" y="762635"/>
                  </a:lnTo>
                  <a:lnTo>
                    <a:pt x="3060273" y="764858"/>
                  </a:lnTo>
                  <a:lnTo>
                    <a:pt x="3060905" y="766763"/>
                  </a:lnTo>
                  <a:lnTo>
                    <a:pt x="3061853" y="768668"/>
                  </a:lnTo>
                  <a:lnTo>
                    <a:pt x="3062801" y="770255"/>
                  </a:lnTo>
                  <a:lnTo>
                    <a:pt x="3064382" y="771525"/>
                  </a:lnTo>
                  <a:lnTo>
                    <a:pt x="3066278" y="772795"/>
                  </a:lnTo>
                  <a:lnTo>
                    <a:pt x="3068175" y="773430"/>
                  </a:lnTo>
                  <a:lnTo>
                    <a:pt x="3070071" y="773748"/>
                  </a:lnTo>
                  <a:lnTo>
                    <a:pt x="3071968" y="773748"/>
                  </a:lnTo>
                  <a:lnTo>
                    <a:pt x="3074497" y="773430"/>
                  </a:lnTo>
                  <a:lnTo>
                    <a:pt x="3076709" y="773113"/>
                  </a:lnTo>
                  <a:lnTo>
                    <a:pt x="3078922" y="771843"/>
                  </a:lnTo>
                  <a:lnTo>
                    <a:pt x="3081135" y="770573"/>
                  </a:lnTo>
                  <a:lnTo>
                    <a:pt x="3082083" y="773430"/>
                  </a:lnTo>
                  <a:lnTo>
                    <a:pt x="3082715" y="775653"/>
                  </a:lnTo>
                  <a:lnTo>
                    <a:pt x="3083980" y="777558"/>
                  </a:lnTo>
                  <a:lnTo>
                    <a:pt x="3085244" y="779463"/>
                  </a:lnTo>
                  <a:lnTo>
                    <a:pt x="3086508" y="781050"/>
                  </a:lnTo>
                  <a:lnTo>
                    <a:pt x="3088089" y="782320"/>
                  </a:lnTo>
                  <a:lnTo>
                    <a:pt x="3089985" y="783273"/>
                  </a:lnTo>
                  <a:lnTo>
                    <a:pt x="3091882" y="783908"/>
                  </a:lnTo>
                  <a:lnTo>
                    <a:pt x="3093779" y="784225"/>
                  </a:lnTo>
                  <a:lnTo>
                    <a:pt x="3095675" y="783908"/>
                  </a:lnTo>
                  <a:lnTo>
                    <a:pt x="3097572" y="783273"/>
                  </a:lnTo>
                  <a:lnTo>
                    <a:pt x="3099784" y="782638"/>
                  </a:lnTo>
                  <a:lnTo>
                    <a:pt x="3101681" y="781368"/>
                  </a:lnTo>
                  <a:lnTo>
                    <a:pt x="3103578" y="780098"/>
                  </a:lnTo>
                  <a:lnTo>
                    <a:pt x="3104842" y="778510"/>
                  </a:lnTo>
                  <a:lnTo>
                    <a:pt x="3107055" y="776605"/>
                  </a:lnTo>
                  <a:lnTo>
                    <a:pt x="3108319" y="778510"/>
                  </a:lnTo>
                  <a:lnTo>
                    <a:pt x="3109899" y="780098"/>
                  </a:lnTo>
                  <a:lnTo>
                    <a:pt x="3111796" y="781368"/>
                  </a:lnTo>
                  <a:lnTo>
                    <a:pt x="3113693" y="782638"/>
                  </a:lnTo>
                  <a:lnTo>
                    <a:pt x="3115589" y="783273"/>
                  </a:lnTo>
                  <a:lnTo>
                    <a:pt x="3117486" y="783908"/>
                  </a:lnTo>
                  <a:lnTo>
                    <a:pt x="3119382" y="784225"/>
                  </a:lnTo>
                  <a:lnTo>
                    <a:pt x="3121911" y="783908"/>
                  </a:lnTo>
                  <a:lnTo>
                    <a:pt x="3123808" y="783273"/>
                  </a:lnTo>
                  <a:lnTo>
                    <a:pt x="3125388" y="782320"/>
                  </a:lnTo>
                  <a:lnTo>
                    <a:pt x="3126652" y="781050"/>
                  </a:lnTo>
                  <a:lnTo>
                    <a:pt x="3128233" y="779463"/>
                  </a:lnTo>
                  <a:lnTo>
                    <a:pt x="3129497" y="777558"/>
                  </a:lnTo>
                  <a:lnTo>
                    <a:pt x="3130762" y="775653"/>
                  </a:lnTo>
                  <a:lnTo>
                    <a:pt x="3131394" y="773430"/>
                  </a:lnTo>
                  <a:lnTo>
                    <a:pt x="3132026" y="770573"/>
                  </a:lnTo>
                  <a:lnTo>
                    <a:pt x="3134555" y="771843"/>
                  </a:lnTo>
                  <a:lnTo>
                    <a:pt x="3136768" y="773113"/>
                  </a:lnTo>
                  <a:lnTo>
                    <a:pt x="3138980" y="773430"/>
                  </a:lnTo>
                  <a:lnTo>
                    <a:pt x="3141193" y="773748"/>
                  </a:lnTo>
                  <a:lnTo>
                    <a:pt x="3143406" y="773748"/>
                  </a:lnTo>
                  <a:lnTo>
                    <a:pt x="3145618" y="773430"/>
                  </a:lnTo>
                  <a:lnTo>
                    <a:pt x="3147199" y="772795"/>
                  </a:lnTo>
                  <a:lnTo>
                    <a:pt x="3149095" y="771525"/>
                  </a:lnTo>
                  <a:lnTo>
                    <a:pt x="3150676" y="770255"/>
                  </a:lnTo>
                  <a:lnTo>
                    <a:pt x="3151624" y="768668"/>
                  </a:lnTo>
                  <a:lnTo>
                    <a:pt x="3152572" y="766763"/>
                  </a:lnTo>
                  <a:lnTo>
                    <a:pt x="3153204" y="764858"/>
                  </a:lnTo>
                  <a:lnTo>
                    <a:pt x="3153521" y="762635"/>
                  </a:lnTo>
                  <a:lnTo>
                    <a:pt x="3153837" y="760413"/>
                  </a:lnTo>
                  <a:lnTo>
                    <a:pt x="3153837" y="758190"/>
                  </a:lnTo>
                  <a:lnTo>
                    <a:pt x="3153521" y="755333"/>
                  </a:lnTo>
                  <a:lnTo>
                    <a:pt x="3155733" y="755650"/>
                  </a:lnTo>
                  <a:lnTo>
                    <a:pt x="3158578" y="755333"/>
                  </a:lnTo>
                  <a:lnTo>
                    <a:pt x="3160791" y="755015"/>
                  </a:lnTo>
                  <a:lnTo>
                    <a:pt x="3162687" y="754063"/>
                  </a:lnTo>
                  <a:lnTo>
                    <a:pt x="3164584" y="753428"/>
                  </a:lnTo>
                  <a:lnTo>
                    <a:pt x="3166164" y="752158"/>
                  </a:lnTo>
                  <a:lnTo>
                    <a:pt x="3167745" y="751205"/>
                  </a:lnTo>
                  <a:lnTo>
                    <a:pt x="3169009" y="749300"/>
                  </a:lnTo>
                  <a:lnTo>
                    <a:pt x="3169641" y="747713"/>
                  </a:lnTo>
                  <a:lnTo>
                    <a:pt x="3170274" y="745808"/>
                  </a:lnTo>
                  <a:lnTo>
                    <a:pt x="3170274" y="743585"/>
                  </a:lnTo>
                  <a:lnTo>
                    <a:pt x="3169958" y="741680"/>
                  </a:lnTo>
                  <a:lnTo>
                    <a:pt x="3169641" y="739140"/>
                  </a:lnTo>
                  <a:lnTo>
                    <a:pt x="3169009" y="737235"/>
                  </a:lnTo>
                  <a:lnTo>
                    <a:pt x="3167745" y="735013"/>
                  </a:lnTo>
                  <a:lnTo>
                    <a:pt x="3166480" y="732790"/>
                  </a:lnTo>
                  <a:lnTo>
                    <a:pt x="3169009" y="731838"/>
                  </a:lnTo>
                  <a:lnTo>
                    <a:pt x="3170906" y="730885"/>
                  </a:lnTo>
                  <a:lnTo>
                    <a:pt x="3172802" y="729298"/>
                  </a:lnTo>
                  <a:lnTo>
                    <a:pt x="3174699" y="728028"/>
                  </a:lnTo>
                  <a:lnTo>
                    <a:pt x="3175647" y="726440"/>
                  </a:lnTo>
                  <a:lnTo>
                    <a:pt x="3176912" y="724535"/>
                  </a:lnTo>
                  <a:lnTo>
                    <a:pt x="3177544" y="722630"/>
                  </a:lnTo>
                  <a:lnTo>
                    <a:pt x="3178176" y="720725"/>
                  </a:lnTo>
                  <a:lnTo>
                    <a:pt x="3178176" y="718820"/>
                  </a:lnTo>
                  <a:lnTo>
                    <a:pt x="3177544" y="716915"/>
                  </a:lnTo>
                  <a:lnTo>
                    <a:pt x="3177228" y="715010"/>
                  </a:lnTo>
                  <a:lnTo>
                    <a:pt x="3176279" y="713105"/>
                  </a:lnTo>
                  <a:lnTo>
                    <a:pt x="3174699" y="711200"/>
                  </a:lnTo>
                  <a:lnTo>
                    <a:pt x="3173118" y="709613"/>
                  </a:lnTo>
                  <a:lnTo>
                    <a:pt x="3171222" y="708025"/>
                  </a:lnTo>
                  <a:lnTo>
                    <a:pt x="3169325" y="706438"/>
                  </a:lnTo>
                  <a:lnTo>
                    <a:pt x="3170906" y="704533"/>
                  </a:lnTo>
                  <a:lnTo>
                    <a:pt x="3172486" y="702945"/>
                  </a:lnTo>
                  <a:lnTo>
                    <a:pt x="3173435" y="700723"/>
                  </a:lnTo>
                  <a:lnTo>
                    <a:pt x="3174699" y="698818"/>
                  </a:lnTo>
                  <a:lnTo>
                    <a:pt x="3175331" y="696913"/>
                  </a:lnTo>
                  <a:lnTo>
                    <a:pt x="3175331" y="695008"/>
                  </a:lnTo>
                  <a:lnTo>
                    <a:pt x="3175331" y="693103"/>
                  </a:lnTo>
                  <a:lnTo>
                    <a:pt x="3175015" y="690880"/>
                  </a:lnTo>
                  <a:lnTo>
                    <a:pt x="3174383" y="689293"/>
                  </a:lnTo>
                  <a:lnTo>
                    <a:pt x="3173118" y="687388"/>
                  </a:lnTo>
                  <a:lnTo>
                    <a:pt x="3171538" y="686118"/>
                  </a:lnTo>
                  <a:lnTo>
                    <a:pt x="3169958" y="684530"/>
                  </a:lnTo>
                  <a:lnTo>
                    <a:pt x="3168061" y="683895"/>
                  </a:lnTo>
                  <a:lnTo>
                    <a:pt x="3165848" y="682625"/>
                  </a:lnTo>
                  <a:lnTo>
                    <a:pt x="3163636" y="682308"/>
                  </a:lnTo>
                  <a:lnTo>
                    <a:pt x="3161107" y="681990"/>
                  </a:lnTo>
                  <a:lnTo>
                    <a:pt x="3162055" y="679133"/>
                  </a:lnTo>
                  <a:lnTo>
                    <a:pt x="3162687" y="676910"/>
                  </a:lnTo>
                  <a:lnTo>
                    <a:pt x="3162687" y="674688"/>
                  </a:lnTo>
                  <a:lnTo>
                    <a:pt x="3162687" y="672465"/>
                  </a:lnTo>
                  <a:lnTo>
                    <a:pt x="3162687" y="670560"/>
                  </a:lnTo>
                  <a:lnTo>
                    <a:pt x="3162055" y="668655"/>
                  </a:lnTo>
                  <a:lnTo>
                    <a:pt x="3161107" y="666433"/>
                  </a:lnTo>
                  <a:lnTo>
                    <a:pt x="3160159" y="665163"/>
                  </a:lnTo>
                  <a:lnTo>
                    <a:pt x="3158578" y="663575"/>
                  </a:lnTo>
                  <a:lnTo>
                    <a:pt x="3156998" y="662623"/>
                  </a:lnTo>
                  <a:lnTo>
                    <a:pt x="3155101" y="661988"/>
                  </a:lnTo>
                  <a:lnTo>
                    <a:pt x="3152888" y="661353"/>
                  </a:lnTo>
                  <a:lnTo>
                    <a:pt x="3150992" y="661353"/>
                  </a:lnTo>
                  <a:lnTo>
                    <a:pt x="3148463" y="661353"/>
                  </a:lnTo>
                  <a:lnTo>
                    <a:pt x="3145934" y="661670"/>
                  </a:lnTo>
                  <a:lnTo>
                    <a:pt x="3143722" y="662305"/>
                  </a:lnTo>
                  <a:lnTo>
                    <a:pt x="3143722" y="659765"/>
                  </a:lnTo>
                  <a:lnTo>
                    <a:pt x="3143406" y="657225"/>
                  </a:lnTo>
                  <a:lnTo>
                    <a:pt x="3142457" y="655003"/>
                  </a:lnTo>
                  <a:lnTo>
                    <a:pt x="3141825" y="653098"/>
                  </a:lnTo>
                  <a:lnTo>
                    <a:pt x="3140561" y="651193"/>
                  </a:lnTo>
                  <a:lnTo>
                    <a:pt x="3138980" y="649605"/>
                  </a:lnTo>
                  <a:lnTo>
                    <a:pt x="3137400" y="648653"/>
                  </a:lnTo>
                  <a:lnTo>
                    <a:pt x="3136135" y="647383"/>
                  </a:lnTo>
                  <a:lnTo>
                    <a:pt x="3133923" y="646748"/>
                  </a:lnTo>
                  <a:lnTo>
                    <a:pt x="3132026" y="646748"/>
                  </a:lnTo>
                  <a:lnTo>
                    <a:pt x="3130130" y="646748"/>
                  </a:lnTo>
                  <a:lnTo>
                    <a:pt x="3127917" y="647065"/>
                  </a:lnTo>
                  <a:lnTo>
                    <a:pt x="3126020" y="647700"/>
                  </a:lnTo>
                  <a:lnTo>
                    <a:pt x="3123808" y="648653"/>
                  </a:lnTo>
                  <a:lnTo>
                    <a:pt x="3121911" y="649923"/>
                  </a:lnTo>
                  <a:lnTo>
                    <a:pt x="3120014" y="651510"/>
                  </a:lnTo>
                  <a:lnTo>
                    <a:pt x="3118750" y="649288"/>
                  </a:lnTo>
                  <a:lnTo>
                    <a:pt x="3117170" y="647383"/>
                  </a:lnTo>
                  <a:lnTo>
                    <a:pt x="3115589" y="645478"/>
                  </a:lnTo>
                  <a:lnTo>
                    <a:pt x="3114325" y="643890"/>
                  </a:lnTo>
                  <a:lnTo>
                    <a:pt x="3112112" y="642620"/>
                  </a:lnTo>
                  <a:lnTo>
                    <a:pt x="3110848" y="641985"/>
                  </a:lnTo>
                  <a:lnTo>
                    <a:pt x="3108951" y="641350"/>
                  </a:lnTo>
                  <a:lnTo>
                    <a:pt x="3107055" y="641350"/>
                  </a:lnTo>
                  <a:lnTo>
                    <a:pt x="3104526" y="641350"/>
                  </a:lnTo>
                  <a:close/>
                  <a:moveTo>
                    <a:pt x="3104190" y="614363"/>
                  </a:moveTo>
                  <a:lnTo>
                    <a:pt x="3107057" y="614363"/>
                  </a:lnTo>
                  <a:lnTo>
                    <a:pt x="3109605" y="614363"/>
                  </a:lnTo>
                  <a:lnTo>
                    <a:pt x="3111834" y="615316"/>
                  </a:lnTo>
                  <a:lnTo>
                    <a:pt x="3114701" y="616268"/>
                  </a:lnTo>
                  <a:lnTo>
                    <a:pt x="3116931" y="618173"/>
                  </a:lnTo>
                  <a:lnTo>
                    <a:pt x="3119161" y="620078"/>
                  </a:lnTo>
                  <a:lnTo>
                    <a:pt x="3121072" y="622618"/>
                  </a:lnTo>
                  <a:lnTo>
                    <a:pt x="3122983" y="625476"/>
                  </a:lnTo>
                  <a:lnTo>
                    <a:pt x="3124576" y="628651"/>
                  </a:lnTo>
                  <a:lnTo>
                    <a:pt x="3127442" y="626428"/>
                  </a:lnTo>
                  <a:lnTo>
                    <a:pt x="3130309" y="624523"/>
                  </a:lnTo>
                  <a:lnTo>
                    <a:pt x="3133176" y="623253"/>
                  </a:lnTo>
                  <a:lnTo>
                    <a:pt x="3135724" y="621983"/>
                  </a:lnTo>
                  <a:lnTo>
                    <a:pt x="3138909" y="621666"/>
                  </a:lnTo>
                  <a:lnTo>
                    <a:pt x="3141457" y="621666"/>
                  </a:lnTo>
                  <a:lnTo>
                    <a:pt x="3144324" y="621666"/>
                  </a:lnTo>
                  <a:lnTo>
                    <a:pt x="3146872" y="622936"/>
                  </a:lnTo>
                  <a:lnTo>
                    <a:pt x="3149421" y="624206"/>
                  </a:lnTo>
                  <a:lnTo>
                    <a:pt x="3151332" y="626111"/>
                  </a:lnTo>
                  <a:lnTo>
                    <a:pt x="3153243" y="628016"/>
                  </a:lnTo>
                  <a:lnTo>
                    <a:pt x="3154836" y="630556"/>
                  </a:lnTo>
                  <a:lnTo>
                    <a:pt x="3155791" y="633413"/>
                  </a:lnTo>
                  <a:lnTo>
                    <a:pt x="3156747" y="636271"/>
                  </a:lnTo>
                  <a:lnTo>
                    <a:pt x="3157384" y="639763"/>
                  </a:lnTo>
                  <a:lnTo>
                    <a:pt x="3157384" y="643256"/>
                  </a:lnTo>
                  <a:lnTo>
                    <a:pt x="3160888" y="641986"/>
                  </a:lnTo>
                  <a:lnTo>
                    <a:pt x="3164391" y="641668"/>
                  </a:lnTo>
                  <a:lnTo>
                    <a:pt x="3167577" y="641668"/>
                  </a:lnTo>
                  <a:lnTo>
                    <a:pt x="3170443" y="641986"/>
                  </a:lnTo>
                  <a:lnTo>
                    <a:pt x="3173310" y="642621"/>
                  </a:lnTo>
                  <a:lnTo>
                    <a:pt x="3175858" y="643573"/>
                  </a:lnTo>
                  <a:lnTo>
                    <a:pt x="3178088" y="645161"/>
                  </a:lnTo>
                  <a:lnTo>
                    <a:pt x="3180318" y="646748"/>
                  </a:lnTo>
                  <a:lnTo>
                    <a:pt x="3181592" y="648971"/>
                  </a:lnTo>
                  <a:lnTo>
                    <a:pt x="3182866" y="651828"/>
                  </a:lnTo>
                  <a:lnTo>
                    <a:pt x="3183503" y="654368"/>
                  </a:lnTo>
                  <a:lnTo>
                    <a:pt x="3184140" y="657226"/>
                  </a:lnTo>
                  <a:lnTo>
                    <a:pt x="3184140" y="660083"/>
                  </a:lnTo>
                  <a:lnTo>
                    <a:pt x="3183503" y="663258"/>
                  </a:lnTo>
                  <a:lnTo>
                    <a:pt x="3182866" y="666433"/>
                  </a:lnTo>
                  <a:lnTo>
                    <a:pt x="3181592" y="669926"/>
                  </a:lnTo>
                  <a:lnTo>
                    <a:pt x="3185096" y="670561"/>
                  </a:lnTo>
                  <a:lnTo>
                    <a:pt x="3188281" y="671196"/>
                  </a:lnTo>
                  <a:lnTo>
                    <a:pt x="3191466" y="672466"/>
                  </a:lnTo>
                  <a:lnTo>
                    <a:pt x="3194015" y="674053"/>
                  </a:lnTo>
                  <a:lnTo>
                    <a:pt x="3196244" y="675641"/>
                  </a:lnTo>
                  <a:lnTo>
                    <a:pt x="3198155" y="677546"/>
                  </a:lnTo>
                  <a:lnTo>
                    <a:pt x="3199748" y="679768"/>
                  </a:lnTo>
                  <a:lnTo>
                    <a:pt x="3201022" y="682626"/>
                  </a:lnTo>
                  <a:lnTo>
                    <a:pt x="3201341" y="685166"/>
                  </a:lnTo>
                  <a:lnTo>
                    <a:pt x="3201341" y="687706"/>
                  </a:lnTo>
                  <a:lnTo>
                    <a:pt x="3201022" y="690563"/>
                  </a:lnTo>
                  <a:lnTo>
                    <a:pt x="3200067" y="693103"/>
                  </a:lnTo>
                  <a:lnTo>
                    <a:pt x="3199111" y="695961"/>
                  </a:lnTo>
                  <a:lnTo>
                    <a:pt x="3197200" y="698501"/>
                  </a:lnTo>
                  <a:lnTo>
                    <a:pt x="3195289" y="701358"/>
                  </a:lnTo>
                  <a:lnTo>
                    <a:pt x="3192740" y="703898"/>
                  </a:lnTo>
                  <a:lnTo>
                    <a:pt x="3195607" y="705803"/>
                  </a:lnTo>
                  <a:lnTo>
                    <a:pt x="3198155" y="707708"/>
                  </a:lnTo>
                  <a:lnTo>
                    <a:pt x="3200704" y="710248"/>
                  </a:lnTo>
                  <a:lnTo>
                    <a:pt x="3202296" y="712471"/>
                  </a:lnTo>
                  <a:lnTo>
                    <a:pt x="3203570" y="715011"/>
                  </a:lnTo>
                  <a:lnTo>
                    <a:pt x="3204844" y="717869"/>
                  </a:lnTo>
                  <a:lnTo>
                    <a:pt x="3205163" y="720409"/>
                  </a:lnTo>
                  <a:lnTo>
                    <a:pt x="3205163" y="723266"/>
                  </a:lnTo>
                  <a:lnTo>
                    <a:pt x="3204526" y="725806"/>
                  </a:lnTo>
                  <a:lnTo>
                    <a:pt x="3203570" y="728346"/>
                  </a:lnTo>
                  <a:lnTo>
                    <a:pt x="3202296" y="730886"/>
                  </a:lnTo>
                  <a:lnTo>
                    <a:pt x="3200067" y="732791"/>
                  </a:lnTo>
                  <a:lnTo>
                    <a:pt x="3197837" y="734696"/>
                  </a:lnTo>
                  <a:lnTo>
                    <a:pt x="3195289" y="736601"/>
                  </a:lnTo>
                  <a:lnTo>
                    <a:pt x="3192103" y="738189"/>
                  </a:lnTo>
                  <a:lnTo>
                    <a:pt x="3188918" y="739776"/>
                  </a:lnTo>
                  <a:lnTo>
                    <a:pt x="3190829" y="742316"/>
                  </a:lnTo>
                  <a:lnTo>
                    <a:pt x="3192422" y="745491"/>
                  </a:lnTo>
                  <a:lnTo>
                    <a:pt x="3193696" y="748666"/>
                  </a:lnTo>
                  <a:lnTo>
                    <a:pt x="3194015" y="751206"/>
                  </a:lnTo>
                  <a:lnTo>
                    <a:pt x="3194333" y="754381"/>
                  </a:lnTo>
                  <a:lnTo>
                    <a:pt x="3194015" y="756921"/>
                  </a:lnTo>
                  <a:lnTo>
                    <a:pt x="3193696" y="759779"/>
                  </a:lnTo>
                  <a:lnTo>
                    <a:pt x="3192422" y="762001"/>
                  </a:lnTo>
                  <a:lnTo>
                    <a:pt x="3190829" y="764224"/>
                  </a:lnTo>
                  <a:lnTo>
                    <a:pt x="3188918" y="766129"/>
                  </a:lnTo>
                  <a:lnTo>
                    <a:pt x="3186370" y="767716"/>
                  </a:lnTo>
                  <a:lnTo>
                    <a:pt x="3184140" y="768986"/>
                  </a:lnTo>
                  <a:lnTo>
                    <a:pt x="3180955" y="769939"/>
                  </a:lnTo>
                  <a:lnTo>
                    <a:pt x="3177770" y="770574"/>
                  </a:lnTo>
                  <a:lnTo>
                    <a:pt x="3174266" y="770891"/>
                  </a:lnTo>
                  <a:lnTo>
                    <a:pt x="3170762" y="770574"/>
                  </a:lnTo>
                  <a:lnTo>
                    <a:pt x="3171399" y="774066"/>
                  </a:lnTo>
                  <a:lnTo>
                    <a:pt x="3171718" y="777241"/>
                  </a:lnTo>
                  <a:lnTo>
                    <a:pt x="3171399" y="780416"/>
                  </a:lnTo>
                  <a:lnTo>
                    <a:pt x="3170762" y="783591"/>
                  </a:lnTo>
                  <a:lnTo>
                    <a:pt x="3169806" y="786131"/>
                  </a:lnTo>
                  <a:lnTo>
                    <a:pt x="3168532" y="788671"/>
                  </a:lnTo>
                  <a:lnTo>
                    <a:pt x="3166940" y="790894"/>
                  </a:lnTo>
                  <a:lnTo>
                    <a:pt x="3164710" y="792799"/>
                  </a:lnTo>
                  <a:lnTo>
                    <a:pt x="3162480" y="794069"/>
                  </a:lnTo>
                  <a:lnTo>
                    <a:pt x="3160251" y="795021"/>
                  </a:lnTo>
                  <a:lnTo>
                    <a:pt x="3157065" y="795339"/>
                  </a:lnTo>
                  <a:lnTo>
                    <a:pt x="3154199" y="795339"/>
                  </a:lnTo>
                  <a:lnTo>
                    <a:pt x="3151332" y="795021"/>
                  </a:lnTo>
                  <a:lnTo>
                    <a:pt x="3148147" y="794386"/>
                  </a:lnTo>
                  <a:lnTo>
                    <a:pt x="3144961" y="793116"/>
                  </a:lnTo>
                  <a:lnTo>
                    <a:pt x="3142095" y="791529"/>
                  </a:lnTo>
                  <a:lnTo>
                    <a:pt x="3140820" y="795021"/>
                  </a:lnTo>
                  <a:lnTo>
                    <a:pt x="3139546" y="798196"/>
                  </a:lnTo>
                  <a:lnTo>
                    <a:pt x="3138272" y="800736"/>
                  </a:lnTo>
                  <a:lnTo>
                    <a:pt x="3136680" y="803594"/>
                  </a:lnTo>
                  <a:lnTo>
                    <a:pt x="3134768" y="805499"/>
                  </a:lnTo>
                  <a:lnTo>
                    <a:pt x="3132220" y="807404"/>
                  </a:lnTo>
                  <a:lnTo>
                    <a:pt x="3129991" y="808674"/>
                  </a:lnTo>
                  <a:lnTo>
                    <a:pt x="3127442" y="809309"/>
                  </a:lnTo>
                  <a:lnTo>
                    <a:pt x="3124576" y="809626"/>
                  </a:lnTo>
                  <a:lnTo>
                    <a:pt x="3122027" y="809309"/>
                  </a:lnTo>
                  <a:lnTo>
                    <a:pt x="3119161" y="808991"/>
                  </a:lnTo>
                  <a:lnTo>
                    <a:pt x="3116612" y="807721"/>
                  </a:lnTo>
                  <a:lnTo>
                    <a:pt x="3113746" y="806134"/>
                  </a:lnTo>
                  <a:lnTo>
                    <a:pt x="3111516" y="804229"/>
                  </a:lnTo>
                  <a:lnTo>
                    <a:pt x="3108968" y="802006"/>
                  </a:lnTo>
                  <a:lnTo>
                    <a:pt x="3107057" y="799149"/>
                  </a:lnTo>
                  <a:lnTo>
                    <a:pt x="3104508" y="802006"/>
                  </a:lnTo>
                  <a:lnTo>
                    <a:pt x="3102279" y="804229"/>
                  </a:lnTo>
                  <a:lnTo>
                    <a:pt x="3099730" y="806134"/>
                  </a:lnTo>
                  <a:lnTo>
                    <a:pt x="3096864" y="807721"/>
                  </a:lnTo>
                  <a:lnTo>
                    <a:pt x="3094315" y="808991"/>
                  </a:lnTo>
                  <a:lnTo>
                    <a:pt x="3091449" y="809309"/>
                  </a:lnTo>
                  <a:lnTo>
                    <a:pt x="3088900" y="809626"/>
                  </a:lnTo>
                  <a:lnTo>
                    <a:pt x="3086034" y="809309"/>
                  </a:lnTo>
                  <a:lnTo>
                    <a:pt x="3083485" y="808674"/>
                  </a:lnTo>
                  <a:lnTo>
                    <a:pt x="3080937" y="807404"/>
                  </a:lnTo>
                  <a:lnTo>
                    <a:pt x="3078708" y="805499"/>
                  </a:lnTo>
                  <a:lnTo>
                    <a:pt x="3076796" y="803594"/>
                  </a:lnTo>
                  <a:lnTo>
                    <a:pt x="3075204" y="800736"/>
                  </a:lnTo>
                  <a:lnTo>
                    <a:pt x="3073611" y="798196"/>
                  </a:lnTo>
                  <a:lnTo>
                    <a:pt x="3072656" y="795021"/>
                  </a:lnTo>
                  <a:lnTo>
                    <a:pt x="3071381" y="791529"/>
                  </a:lnTo>
                  <a:lnTo>
                    <a:pt x="3068196" y="793116"/>
                  </a:lnTo>
                  <a:lnTo>
                    <a:pt x="3065329" y="794386"/>
                  </a:lnTo>
                  <a:lnTo>
                    <a:pt x="3062144" y="795021"/>
                  </a:lnTo>
                  <a:lnTo>
                    <a:pt x="3058959" y="795339"/>
                  </a:lnTo>
                  <a:lnTo>
                    <a:pt x="3056411" y="795339"/>
                  </a:lnTo>
                  <a:lnTo>
                    <a:pt x="3053544" y="795021"/>
                  </a:lnTo>
                  <a:lnTo>
                    <a:pt x="3050996" y="794069"/>
                  </a:lnTo>
                  <a:lnTo>
                    <a:pt x="3048766" y="792799"/>
                  </a:lnTo>
                  <a:lnTo>
                    <a:pt x="3046218" y="790894"/>
                  </a:lnTo>
                  <a:lnTo>
                    <a:pt x="3044944" y="788989"/>
                  </a:lnTo>
                  <a:lnTo>
                    <a:pt x="3043670" y="786131"/>
                  </a:lnTo>
                  <a:lnTo>
                    <a:pt x="3042395" y="783591"/>
                  </a:lnTo>
                  <a:lnTo>
                    <a:pt x="3042077" y="780416"/>
                  </a:lnTo>
                  <a:lnTo>
                    <a:pt x="3041758" y="777241"/>
                  </a:lnTo>
                  <a:lnTo>
                    <a:pt x="3041758" y="774066"/>
                  </a:lnTo>
                  <a:lnTo>
                    <a:pt x="3042395" y="770574"/>
                  </a:lnTo>
                  <a:lnTo>
                    <a:pt x="3038892" y="770891"/>
                  </a:lnTo>
                  <a:lnTo>
                    <a:pt x="3035706" y="770574"/>
                  </a:lnTo>
                  <a:lnTo>
                    <a:pt x="3032521" y="769939"/>
                  </a:lnTo>
                  <a:lnTo>
                    <a:pt x="3029336" y="768986"/>
                  </a:lnTo>
                  <a:lnTo>
                    <a:pt x="3027106" y="767716"/>
                  </a:lnTo>
                  <a:lnTo>
                    <a:pt x="3024239" y="766129"/>
                  </a:lnTo>
                  <a:lnTo>
                    <a:pt x="3022328" y="764224"/>
                  </a:lnTo>
                  <a:lnTo>
                    <a:pt x="3021054" y="762001"/>
                  </a:lnTo>
                  <a:lnTo>
                    <a:pt x="3019780" y="759779"/>
                  </a:lnTo>
                  <a:lnTo>
                    <a:pt x="3019461" y="756921"/>
                  </a:lnTo>
                  <a:lnTo>
                    <a:pt x="3019143" y="754381"/>
                  </a:lnTo>
                  <a:lnTo>
                    <a:pt x="3019461" y="751206"/>
                  </a:lnTo>
                  <a:lnTo>
                    <a:pt x="3020099" y="748666"/>
                  </a:lnTo>
                  <a:lnTo>
                    <a:pt x="3021054" y="745491"/>
                  </a:lnTo>
                  <a:lnTo>
                    <a:pt x="3022328" y="742316"/>
                  </a:lnTo>
                  <a:lnTo>
                    <a:pt x="3024239" y="739776"/>
                  </a:lnTo>
                  <a:lnTo>
                    <a:pt x="3021373" y="738189"/>
                  </a:lnTo>
                  <a:lnTo>
                    <a:pt x="3018187" y="736601"/>
                  </a:lnTo>
                  <a:lnTo>
                    <a:pt x="3015639" y="734696"/>
                  </a:lnTo>
                  <a:lnTo>
                    <a:pt x="3013091" y="732791"/>
                  </a:lnTo>
                  <a:lnTo>
                    <a:pt x="3011180" y="730886"/>
                  </a:lnTo>
                  <a:lnTo>
                    <a:pt x="3009587" y="728664"/>
                  </a:lnTo>
                  <a:lnTo>
                    <a:pt x="3008950" y="725806"/>
                  </a:lnTo>
                  <a:lnTo>
                    <a:pt x="3008313" y="723266"/>
                  </a:lnTo>
                  <a:lnTo>
                    <a:pt x="3008313" y="720409"/>
                  </a:lnTo>
                  <a:lnTo>
                    <a:pt x="3008950" y="717869"/>
                  </a:lnTo>
                  <a:lnTo>
                    <a:pt x="3009587" y="715011"/>
                  </a:lnTo>
                  <a:lnTo>
                    <a:pt x="3011180" y="712471"/>
                  </a:lnTo>
                  <a:lnTo>
                    <a:pt x="3012772" y="710248"/>
                  </a:lnTo>
                  <a:lnTo>
                    <a:pt x="3015002" y="707708"/>
                  </a:lnTo>
                  <a:lnTo>
                    <a:pt x="3017869" y="705803"/>
                  </a:lnTo>
                  <a:lnTo>
                    <a:pt x="3020417" y="703898"/>
                  </a:lnTo>
                  <a:lnTo>
                    <a:pt x="3018187" y="701358"/>
                  </a:lnTo>
                  <a:lnTo>
                    <a:pt x="3016276" y="698501"/>
                  </a:lnTo>
                  <a:lnTo>
                    <a:pt x="3014365" y="695961"/>
                  </a:lnTo>
                  <a:lnTo>
                    <a:pt x="3013091" y="693103"/>
                  </a:lnTo>
                  <a:lnTo>
                    <a:pt x="3012454" y="690563"/>
                  </a:lnTo>
                  <a:lnTo>
                    <a:pt x="3012135" y="687706"/>
                  </a:lnTo>
                  <a:lnTo>
                    <a:pt x="3012135" y="685166"/>
                  </a:lnTo>
                  <a:lnTo>
                    <a:pt x="3012772" y="682626"/>
                  </a:lnTo>
                  <a:lnTo>
                    <a:pt x="3013728" y="679768"/>
                  </a:lnTo>
                  <a:lnTo>
                    <a:pt x="3015002" y="677863"/>
                  </a:lnTo>
                  <a:lnTo>
                    <a:pt x="3016913" y="675641"/>
                  </a:lnTo>
                  <a:lnTo>
                    <a:pt x="3019461" y="674053"/>
                  </a:lnTo>
                  <a:lnTo>
                    <a:pt x="3022010" y="672466"/>
                  </a:lnTo>
                  <a:lnTo>
                    <a:pt x="3025195" y="671196"/>
                  </a:lnTo>
                  <a:lnTo>
                    <a:pt x="3028380" y="670561"/>
                  </a:lnTo>
                  <a:lnTo>
                    <a:pt x="3031566" y="669926"/>
                  </a:lnTo>
                  <a:lnTo>
                    <a:pt x="3030610" y="666433"/>
                  </a:lnTo>
                  <a:lnTo>
                    <a:pt x="3029654" y="663258"/>
                  </a:lnTo>
                  <a:lnTo>
                    <a:pt x="3029336" y="660083"/>
                  </a:lnTo>
                  <a:lnTo>
                    <a:pt x="3029336" y="657226"/>
                  </a:lnTo>
                  <a:lnTo>
                    <a:pt x="3029654" y="654368"/>
                  </a:lnTo>
                  <a:lnTo>
                    <a:pt x="3030610" y="651828"/>
                  </a:lnTo>
                  <a:lnTo>
                    <a:pt x="3031566" y="648971"/>
                  </a:lnTo>
                  <a:lnTo>
                    <a:pt x="3033158" y="646748"/>
                  </a:lnTo>
                  <a:lnTo>
                    <a:pt x="3035069" y="645161"/>
                  </a:lnTo>
                  <a:lnTo>
                    <a:pt x="3037618" y="643573"/>
                  </a:lnTo>
                  <a:lnTo>
                    <a:pt x="3040166" y="642621"/>
                  </a:lnTo>
                  <a:lnTo>
                    <a:pt x="3043033" y="641986"/>
                  </a:lnTo>
                  <a:lnTo>
                    <a:pt x="3045899" y="641668"/>
                  </a:lnTo>
                  <a:lnTo>
                    <a:pt x="3049085" y="641668"/>
                  </a:lnTo>
                  <a:lnTo>
                    <a:pt x="3052588" y="641986"/>
                  </a:lnTo>
                  <a:lnTo>
                    <a:pt x="3056092" y="643256"/>
                  </a:lnTo>
                  <a:lnTo>
                    <a:pt x="3056092" y="639763"/>
                  </a:lnTo>
                  <a:lnTo>
                    <a:pt x="3056729" y="636271"/>
                  </a:lnTo>
                  <a:lnTo>
                    <a:pt x="3057685" y="633413"/>
                  </a:lnTo>
                  <a:lnTo>
                    <a:pt x="3058640" y="630556"/>
                  </a:lnTo>
                  <a:lnTo>
                    <a:pt x="3060233" y="628016"/>
                  </a:lnTo>
                  <a:lnTo>
                    <a:pt x="3062144" y="626111"/>
                  </a:lnTo>
                  <a:lnTo>
                    <a:pt x="3064055" y="624206"/>
                  </a:lnTo>
                  <a:lnTo>
                    <a:pt x="3066285" y="622936"/>
                  </a:lnTo>
                  <a:lnTo>
                    <a:pt x="3069152" y="621666"/>
                  </a:lnTo>
                  <a:lnTo>
                    <a:pt x="3071700" y="621666"/>
                  </a:lnTo>
                  <a:lnTo>
                    <a:pt x="3074567" y="621666"/>
                  </a:lnTo>
                  <a:lnTo>
                    <a:pt x="3077752" y="621983"/>
                  </a:lnTo>
                  <a:lnTo>
                    <a:pt x="3080300" y="623253"/>
                  </a:lnTo>
                  <a:lnTo>
                    <a:pt x="3082848" y="624523"/>
                  </a:lnTo>
                  <a:lnTo>
                    <a:pt x="3086034" y="626428"/>
                  </a:lnTo>
                  <a:lnTo>
                    <a:pt x="3088900" y="628651"/>
                  </a:lnTo>
                  <a:lnTo>
                    <a:pt x="3090175" y="625476"/>
                  </a:lnTo>
                  <a:lnTo>
                    <a:pt x="3092404" y="622618"/>
                  </a:lnTo>
                  <a:lnTo>
                    <a:pt x="3094315" y="620078"/>
                  </a:lnTo>
                  <a:lnTo>
                    <a:pt x="3096545" y="618173"/>
                  </a:lnTo>
                  <a:lnTo>
                    <a:pt x="3098775" y="616268"/>
                  </a:lnTo>
                  <a:lnTo>
                    <a:pt x="3101642" y="615316"/>
                  </a:lnTo>
                  <a:lnTo>
                    <a:pt x="3104190" y="614363"/>
                  </a:lnTo>
                  <a:close/>
                  <a:moveTo>
                    <a:pt x="1040480" y="585787"/>
                  </a:moveTo>
                  <a:lnTo>
                    <a:pt x="1052859" y="585787"/>
                  </a:lnTo>
                  <a:lnTo>
                    <a:pt x="2041600" y="585787"/>
                  </a:lnTo>
                  <a:lnTo>
                    <a:pt x="2046996" y="585787"/>
                  </a:lnTo>
                  <a:lnTo>
                    <a:pt x="2053979" y="586423"/>
                  </a:lnTo>
                  <a:lnTo>
                    <a:pt x="2062549" y="588012"/>
                  </a:lnTo>
                  <a:lnTo>
                    <a:pt x="2072072" y="589919"/>
                  </a:lnTo>
                  <a:lnTo>
                    <a:pt x="2082229" y="593097"/>
                  </a:lnTo>
                  <a:lnTo>
                    <a:pt x="2093021" y="596911"/>
                  </a:lnTo>
                  <a:lnTo>
                    <a:pt x="2099052" y="599135"/>
                  </a:lnTo>
                  <a:lnTo>
                    <a:pt x="2104765" y="602313"/>
                  </a:lnTo>
                  <a:lnTo>
                    <a:pt x="2110796" y="605173"/>
                  </a:lnTo>
                  <a:lnTo>
                    <a:pt x="2116510" y="608669"/>
                  </a:lnTo>
                  <a:lnTo>
                    <a:pt x="2122858" y="612483"/>
                  </a:lnTo>
                  <a:lnTo>
                    <a:pt x="2128571" y="616932"/>
                  </a:lnTo>
                  <a:lnTo>
                    <a:pt x="2134602" y="621382"/>
                  </a:lnTo>
                  <a:lnTo>
                    <a:pt x="2140315" y="626784"/>
                  </a:lnTo>
                  <a:lnTo>
                    <a:pt x="2146664" y="632505"/>
                  </a:lnTo>
                  <a:lnTo>
                    <a:pt x="2152060" y="638543"/>
                  </a:lnTo>
                  <a:lnTo>
                    <a:pt x="2157773" y="645217"/>
                  </a:lnTo>
                  <a:lnTo>
                    <a:pt x="2163169" y="652209"/>
                  </a:lnTo>
                  <a:lnTo>
                    <a:pt x="2168565" y="660472"/>
                  </a:lnTo>
                  <a:lnTo>
                    <a:pt x="2173326" y="668417"/>
                  </a:lnTo>
                  <a:lnTo>
                    <a:pt x="2178405" y="677316"/>
                  </a:lnTo>
                  <a:lnTo>
                    <a:pt x="2183166" y="686850"/>
                  </a:lnTo>
                  <a:lnTo>
                    <a:pt x="2187293" y="697020"/>
                  </a:lnTo>
                  <a:lnTo>
                    <a:pt x="2191419" y="707507"/>
                  </a:lnTo>
                  <a:lnTo>
                    <a:pt x="2194911" y="719266"/>
                  </a:lnTo>
                  <a:lnTo>
                    <a:pt x="2198402" y="731343"/>
                  </a:lnTo>
                  <a:lnTo>
                    <a:pt x="2214590" y="792680"/>
                  </a:lnTo>
                  <a:lnTo>
                    <a:pt x="2233000" y="860055"/>
                  </a:lnTo>
                  <a:lnTo>
                    <a:pt x="2251727" y="930608"/>
                  </a:lnTo>
                  <a:lnTo>
                    <a:pt x="2260932" y="966838"/>
                  </a:lnTo>
                  <a:lnTo>
                    <a:pt x="2270137" y="1002750"/>
                  </a:lnTo>
                  <a:lnTo>
                    <a:pt x="2278708" y="1037709"/>
                  </a:lnTo>
                  <a:lnTo>
                    <a:pt x="2286643" y="1072350"/>
                  </a:lnTo>
                  <a:lnTo>
                    <a:pt x="2293943" y="1106038"/>
                  </a:lnTo>
                  <a:lnTo>
                    <a:pt x="2300292" y="1138136"/>
                  </a:lnTo>
                  <a:lnTo>
                    <a:pt x="2305688" y="1168328"/>
                  </a:lnTo>
                  <a:lnTo>
                    <a:pt x="2307592" y="1182947"/>
                  </a:lnTo>
                  <a:lnTo>
                    <a:pt x="2309497" y="1196931"/>
                  </a:lnTo>
                  <a:lnTo>
                    <a:pt x="2311084" y="1210278"/>
                  </a:lnTo>
                  <a:lnTo>
                    <a:pt x="2311718" y="1222991"/>
                  </a:lnTo>
                  <a:lnTo>
                    <a:pt x="2312671" y="1235385"/>
                  </a:lnTo>
                  <a:lnTo>
                    <a:pt x="2312988" y="1246508"/>
                  </a:lnTo>
                  <a:lnTo>
                    <a:pt x="2312988" y="1280514"/>
                  </a:lnTo>
                  <a:lnTo>
                    <a:pt x="2312988" y="1313248"/>
                  </a:lnTo>
                  <a:lnTo>
                    <a:pt x="2312036" y="1344711"/>
                  </a:lnTo>
                  <a:lnTo>
                    <a:pt x="2311718" y="1359648"/>
                  </a:lnTo>
                  <a:lnTo>
                    <a:pt x="2310449" y="1374585"/>
                  </a:lnTo>
                  <a:lnTo>
                    <a:pt x="2309497" y="1388886"/>
                  </a:lnTo>
                  <a:lnTo>
                    <a:pt x="2308227" y="1403187"/>
                  </a:lnTo>
                  <a:lnTo>
                    <a:pt x="2306322" y="1416535"/>
                  </a:lnTo>
                  <a:lnTo>
                    <a:pt x="2304101" y="1429565"/>
                  </a:lnTo>
                  <a:lnTo>
                    <a:pt x="2301879" y="1442278"/>
                  </a:lnTo>
                  <a:lnTo>
                    <a:pt x="2298705" y="1454672"/>
                  </a:lnTo>
                  <a:lnTo>
                    <a:pt x="2295213" y="1466749"/>
                  </a:lnTo>
                  <a:lnTo>
                    <a:pt x="2291087" y="1477872"/>
                  </a:lnTo>
                  <a:lnTo>
                    <a:pt x="2286325" y="1488042"/>
                  </a:lnTo>
                  <a:lnTo>
                    <a:pt x="2281564" y="1498530"/>
                  </a:lnTo>
                  <a:lnTo>
                    <a:pt x="2275533" y="1507746"/>
                  </a:lnTo>
                  <a:lnTo>
                    <a:pt x="2269185" y="1516962"/>
                  </a:lnTo>
                  <a:lnTo>
                    <a:pt x="2265694" y="1521094"/>
                  </a:lnTo>
                  <a:lnTo>
                    <a:pt x="2261885" y="1525225"/>
                  </a:lnTo>
                  <a:lnTo>
                    <a:pt x="2258076" y="1529357"/>
                  </a:lnTo>
                  <a:lnTo>
                    <a:pt x="2254267" y="1532853"/>
                  </a:lnTo>
                  <a:lnTo>
                    <a:pt x="2249823" y="1536666"/>
                  </a:lnTo>
                  <a:lnTo>
                    <a:pt x="2245379" y="1540162"/>
                  </a:lnTo>
                  <a:lnTo>
                    <a:pt x="2240618" y="1543023"/>
                  </a:lnTo>
                  <a:lnTo>
                    <a:pt x="2235539" y="1546201"/>
                  </a:lnTo>
                  <a:lnTo>
                    <a:pt x="2230778" y="1549379"/>
                  </a:lnTo>
                  <a:lnTo>
                    <a:pt x="2225700" y="1551921"/>
                  </a:lnTo>
                  <a:lnTo>
                    <a:pt x="2219986" y="1554781"/>
                  </a:lnTo>
                  <a:lnTo>
                    <a:pt x="2214273" y="1557006"/>
                  </a:lnTo>
                  <a:lnTo>
                    <a:pt x="2208559" y="1559231"/>
                  </a:lnTo>
                  <a:lnTo>
                    <a:pt x="2202211" y="1561138"/>
                  </a:lnTo>
                  <a:lnTo>
                    <a:pt x="2195863" y="1563044"/>
                  </a:lnTo>
                  <a:lnTo>
                    <a:pt x="2189197" y="1564951"/>
                  </a:lnTo>
                  <a:lnTo>
                    <a:pt x="2182214" y="1566540"/>
                  </a:lnTo>
                  <a:lnTo>
                    <a:pt x="2175231" y="1567812"/>
                  </a:lnTo>
                  <a:lnTo>
                    <a:pt x="2160313" y="1569718"/>
                  </a:lnTo>
                  <a:lnTo>
                    <a:pt x="2144124" y="1570990"/>
                  </a:lnTo>
                  <a:lnTo>
                    <a:pt x="2127302" y="1571625"/>
                  </a:lnTo>
                  <a:lnTo>
                    <a:pt x="2103405" y="1571625"/>
                  </a:lnTo>
                  <a:lnTo>
                    <a:pt x="2103754" y="1568307"/>
                  </a:lnTo>
                  <a:lnTo>
                    <a:pt x="2104708" y="1556234"/>
                  </a:lnTo>
                  <a:lnTo>
                    <a:pt x="2105025" y="1543526"/>
                  </a:lnTo>
                  <a:lnTo>
                    <a:pt x="2104708" y="1531135"/>
                  </a:lnTo>
                  <a:lnTo>
                    <a:pt x="2103754" y="1519062"/>
                  </a:lnTo>
                  <a:lnTo>
                    <a:pt x="2102484" y="1506989"/>
                  </a:lnTo>
                  <a:lnTo>
                    <a:pt x="2100577" y="1495234"/>
                  </a:lnTo>
                  <a:lnTo>
                    <a:pt x="2097718" y="1483479"/>
                  </a:lnTo>
                  <a:lnTo>
                    <a:pt x="2094223" y="1472041"/>
                  </a:lnTo>
                  <a:lnTo>
                    <a:pt x="2090411" y="1460921"/>
                  </a:lnTo>
                  <a:lnTo>
                    <a:pt x="2086280" y="1450119"/>
                  </a:lnTo>
                  <a:lnTo>
                    <a:pt x="2081515" y="1439317"/>
                  </a:lnTo>
                  <a:lnTo>
                    <a:pt x="2076114" y="1428833"/>
                  </a:lnTo>
                  <a:lnTo>
                    <a:pt x="2070395" y="1418984"/>
                  </a:lnTo>
                  <a:lnTo>
                    <a:pt x="2064041" y="1409452"/>
                  </a:lnTo>
                  <a:lnTo>
                    <a:pt x="2057369" y="1399603"/>
                  </a:lnTo>
                  <a:lnTo>
                    <a:pt x="2050061" y="1390390"/>
                  </a:lnTo>
                  <a:lnTo>
                    <a:pt x="2042754" y="1382129"/>
                  </a:lnTo>
                  <a:lnTo>
                    <a:pt x="2034811" y="1373551"/>
                  </a:lnTo>
                  <a:lnTo>
                    <a:pt x="2026233" y="1365608"/>
                  </a:lnTo>
                  <a:lnTo>
                    <a:pt x="2017337" y="1358301"/>
                  </a:lnTo>
                  <a:lnTo>
                    <a:pt x="2008441" y="1350994"/>
                  </a:lnTo>
                  <a:lnTo>
                    <a:pt x="1998910" y="1344322"/>
                  </a:lnTo>
                  <a:lnTo>
                    <a:pt x="1989379" y="1337650"/>
                  </a:lnTo>
                  <a:lnTo>
                    <a:pt x="1979212" y="1331931"/>
                  </a:lnTo>
                  <a:lnTo>
                    <a:pt x="1969045" y="1326530"/>
                  </a:lnTo>
                  <a:lnTo>
                    <a:pt x="1958243" y="1322082"/>
                  </a:lnTo>
                  <a:lnTo>
                    <a:pt x="1947441" y="1317952"/>
                  </a:lnTo>
                  <a:lnTo>
                    <a:pt x="1936321" y="1313822"/>
                  </a:lnTo>
                  <a:lnTo>
                    <a:pt x="1924566" y="1310645"/>
                  </a:lnTo>
                  <a:lnTo>
                    <a:pt x="1913128" y="1307785"/>
                  </a:lnTo>
                  <a:lnTo>
                    <a:pt x="1901373" y="1305879"/>
                  </a:lnTo>
                  <a:lnTo>
                    <a:pt x="1888982" y="1304290"/>
                  </a:lnTo>
                  <a:lnTo>
                    <a:pt x="1876909" y="1303337"/>
                  </a:lnTo>
                  <a:lnTo>
                    <a:pt x="1864201" y="1303337"/>
                  </a:lnTo>
                  <a:lnTo>
                    <a:pt x="1852128" y="1303337"/>
                  </a:lnTo>
                  <a:lnTo>
                    <a:pt x="1839737" y="1304290"/>
                  </a:lnTo>
                  <a:lnTo>
                    <a:pt x="1827664" y="1305879"/>
                  </a:lnTo>
                  <a:lnTo>
                    <a:pt x="1815909" y="1307785"/>
                  </a:lnTo>
                  <a:lnTo>
                    <a:pt x="1804472" y="1310645"/>
                  </a:lnTo>
                  <a:lnTo>
                    <a:pt x="1792716" y="1313822"/>
                  </a:lnTo>
                  <a:lnTo>
                    <a:pt x="1781596" y="1317952"/>
                  </a:lnTo>
                  <a:lnTo>
                    <a:pt x="1770794" y="1322082"/>
                  </a:lnTo>
                  <a:lnTo>
                    <a:pt x="1759992" y="1326530"/>
                  </a:lnTo>
                  <a:lnTo>
                    <a:pt x="1749825" y="1331931"/>
                  </a:lnTo>
                  <a:lnTo>
                    <a:pt x="1739659" y="1337650"/>
                  </a:lnTo>
                  <a:lnTo>
                    <a:pt x="1730127" y="1344322"/>
                  </a:lnTo>
                  <a:lnTo>
                    <a:pt x="1720596" y="1350994"/>
                  </a:lnTo>
                  <a:lnTo>
                    <a:pt x="1711383" y="1358301"/>
                  </a:lnTo>
                  <a:lnTo>
                    <a:pt x="1702804" y="1365608"/>
                  </a:lnTo>
                  <a:lnTo>
                    <a:pt x="1694226" y="1373551"/>
                  </a:lnTo>
                  <a:lnTo>
                    <a:pt x="1686283" y="1382129"/>
                  </a:lnTo>
                  <a:lnTo>
                    <a:pt x="1678976" y="1390390"/>
                  </a:lnTo>
                  <a:lnTo>
                    <a:pt x="1671669" y="1399603"/>
                  </a:lnTo>
                  <a:lnTo>
                    <a:pt x="1664997" y="1409452"/>
                  </a:lnTo>
                  <a:lnTo>
                    <a:pt x="1658643" y="1418984"/>
                  </a:lnTo>
                  <a:lnTo>
                    <a:pt x="1652924" y="1428833"/>
                  </a:lnTo>
                  <a:lnTo>
                    <a:pt x="1647841" y="1439317"/>
                  </a:lnTo>
                  <a:lnTo>
                    <a:pt x="1642757" y="1450119"/>
                  </a:lnTo>
                  <a:lnTo>
                    <a:pt x="1638627" y="1460921"/>
                  </a:lnTo>
                  <a:lnTo>
                    <a:pt x="1634814" y="1472041"/>
                  </a:lnTo>
                  <a:lnTo>
                    <a:pt x="1631637" y="1483479"/>
                  </a:lnTo>
                  <a:lnTo>
                    <a:pt x="1629096" y="1495234"/>
                  </a:lnTo>
                  <a:lnTo>
                    <a:pt x="1626554" y="1506989"/>
                  </a:lnTo>
                  <a:lnTo>
                    <a:pt x="1624965" y="1519062"/>
                  </a:lnTo>
                  <a:lnTo>
                    <a:pt x="1624330" y="1531135"/>
                  </a:lnTo>
                  <a:lnTo>
                    <a:pt x="1624012" y="1543526"/>
                  </a:lnTo>
                  <a:lnTo>
                    <a:pt x="1624330" y="1556234"/>
                  </a:lnTo>
                  <a:lnTo>
                    <a:pt x="1624965" y="1568307"/>
                  </a:lnTo>
                  <a:lnTo>
                    <a:pt x="1625402" y="1571625"/>
                  </a:lnTo>
                  <a:lnTo>
                    <a:pt x="605983" y="1571625"/>
                  </a:lnTo>
                  <a:lnTo>
                    <a:pt x="606421" y="1568307"/>
                  </a:lnTo>
                  <a:lnTo>
                    <a:pt x="607694" y="1556234"/>
                  </a:lnTo>
                  <a:lnTo>
                    <a:pt x="608012" y="1543526"/>
                  </a:lnTo>
                  <a:lnTo>
                    <a:pt x="607694" y="1531135"/>
                  </a:lnTo>
                  <a:lnTo>
                    <a:pt x="606421" y="1519062"/>
                  </a:lnTo>
                  <a:lnTo>
                    <a:pt x="604829" y="1506989"/>
                  </a:lnTo>
                  <a:lnTo>
                    <a:pt x="602919" y="1495234"/>
                  </a:lnTo>
                  <a:lnTo>
                    <a:pt x="600372" y="1483479"/>
                  </a:lnTo>
                  <a:lnTo>
                    <a:pt x="596870" y="1472041"/>
                  </a:lnTo>
                  <a:lnTo>
                    <a:pt x="593369" y="1460921"/>
                  </a:lnTo>
                  <a:lnTo>
                    <a:pt x="588594" y="1450119"/>
                  </a:lnTo>
                  <a:lnTo>
                    <a:pt x="584137" y="1439317"/>
                  </a:lnTo>
                  <a:lnTo>
                    <a:pt x="578725" y="1428833"/>
                  </a:lnTo>
                  <a:lnTo>
                    <a:pt x="572995" y="1418984"/>
                  </a:lnTo>
                  <a:lnTo>
                    <a:pt x="566628" y="1409452"/>
                  </a:lnTo>
                  <a:lnTo>
                    <a:pt x="559943" y="1399603"/>
                  </a:lnTo>
                  <a:lnTo>
                    <a:pt x="552940" y="1390390"/>
                  </a:lnTo>
                  <a:lnTo>
                    <a:pt x="545300" y="1382129"/>
                  </a:lnTo>
                  <a:lnTo>
                    <a:pt x="537023" y="1373551"/>
                  </a:lnTo>
                  <a:lnTo>
                    <a:pt x="529064" y="1365608"/>
                  </a:lnTo>
                  <a:lnTo>
                    <a:pt x="520151" y="1358301"/>
                  </a:lnTo>
                  <a:lnTo>
                    <a:pt x="510919" y="1350994"/>
                  </a:lnTo>
                  <a:lnTo>
                    <a:pt x="501687" y="1344322"/>
                  </a:lnTo>
                  <a:lnTo>
                    <a:pt x="491501" y="1337650"/>
                  </a:lnTo>
                  <a:lnTo>
                    <a:pt x="481632" y="1331931"/>
                  </a:lnTo>
                  <a:lnTo>
                    <a:pt x="471127" y="1326530"/>
                  </a:lnTo>
                  <a:lnTo>
                    <a:pt x="460622" y="1322082"/>
                  </a:lnTo>
                  <a:lnTo>
                    <a:pt x="449480" y="1317952"/>
                  </a:lnTo>
                  <a:lnTo>
                    <a:pt x="438338" y="1313822"/>
                  </a:lnTo>
                  <a:lnTo>
                    <a:pt x="426878" y="1310645"/>
                  </a:lnTo>
                  <a:lnTo>
                    <a:pt x="415418" y="1307785"/>
                  </a:lnTo>
                  <a:lnTo>
                    <a:pt x="403321" y="1305879"/>
                  </a:lnTo>
                  <a:lnTo>
                    <a:pt x="391543" y="1304290"/>
                  </a:lnTo>
                  <a:lnTo>
                    <a:pt x="379127" y="1303337"/>
                  </a:lnTo>
                  <a:lnTo>
                    <a:pt x="366712" y="1303337"/>
                  </a:lnTo>
                  <a:lnTo>
                    <a:pt x="354297" y="1303337"/>
                  </a:lnTo>
                  <a:lnTo>
                    <a:pt x="342200" y="1304290"/>
                  </a:lnTo>
                  <a:lnTo>
                    <a:pt x="330103" y="1305879"/>
                  </a:lnTo>
                  <a:lnTo>
                    <a:pt x="318325" y="1307785"/>
                  </a:lnTo>
                  <a:lnTo>
                    <a:pt x="306546" y="1310645"/>
                  </a:lnTo>
                  <a:lnTo>
                    <a:pt x="295086" y="1313822"/>
                  </a:lnTo>
                  <a:lnTo>
                    <a:pt x="283944" y="1317952"/>
                  </a:lnTo>
                  <a:lnTo>
                    <a:pt x="272803" y="1322082"/>
                  </a:lnTo>
                  <a:lnTo>
                    <a:pt x="262297" y="1326530"/>
                  </a:lnTo>
                  <a:lnTo>
                    <a:pt x="251792" y="1331931"/>
                  </a:lnTo>
                  <a:lnTo>
                    <a:pt x="241924" y="1337650"/>
                  </a:lnTo>
                  <a:lnTo>
                    <a:pt x="231737" y="1344322"/>
                  </a:lnTo>
                  <a:lnTo>
                    <a:pt x="222505" y="1350994"/>
                  </a:lnTo>
                  <a:lnTo>
                    <a:pt x="213273" y="1358301"/>
                  </a:lnTo>
                  <a:lnTo>
                    <a:pt x="204360" y="1365608"/>
                  </a:lnTo>
                  <a:lnTo>
                    <a:pt x="196402" y="1373551"/>
                  </a:lnTo>
                  <a:lnTo>
                    <a:pt x="188443" y="1382129"/>
                  </a:lnTo>
                  <a:lnTo>
                    <a:pt x="180485" y="1390390"/>
                  </a:lnTo>
                  <a:lnTo>
                    <a:pt x="173800" y="1399603"/>
                  </a:lnTo>
                  <a:lnTo>
                    <a:pt x="166796" y="1409452"/>
                  </a:lnTo>
                  <a:lnTo>
                    <a:pt x="160748" y="1418984"/>
                  </a:lnTo>
                  <a:lnTo>
                    <a:pt x="154699" y="1428833"/>
                  </a:lnTo>
                  <a:lnTo>
                    <a:pt x="149288" y="1439317"/>
                  </a:lnTo>
                  <a:lnTo>
                    <a:pt x="144513" y="1450119"/>
                  </a:lnTo>
                  <a:lnTo>
                    <a:pt x="140056" y="1460921"/>
                  </a:lnTo>
                  <a:lnTo>
                    <a:pt x="136236" y="1472041"/>
                  </a:lnTo>
                  <a:lnTo>
                    <a:pt x="133371" y="1483479"/>
                  </a:lnTo>
                  <a:lnTo>
                    <a:pt x="130506" y="1495234"/>
                  </a:lnTo>
                  <a:lnTo>
                    <a:pt x="128277" y="1506989"/>
                  </a:lnTo>
                  <a:lnTo>
                    <a:pt x="126686" y="1519062"/>
                  </a:lnTo>
                  <a:lnTo>
                    <a:pt x="126049" y="1531135"/>
                  </a:lnTo>
                  <a:lnTo>
                    <a:pt x="125412" y="1543526"/>
                  </a:lnTo>
                  <a:lnTo>
                    <a:pt x="126049" y="1556234"/>
                  </a:lnTo>
                  <a:lnTo>
                    <a:pt x="126686" y="1568307"/>
                  </a:lnTo>
                  <a:lnTo>
                    <a:pt x="127123" y="1571625"/>
                  </a:lnTo>
                  <a:lnTo>
                    <a:pt x="0" y="1571625"/>
                  </a:lnTo>
                  <a:lnTo>
                    <a:pt x="0" y="1396513"/>
                  </a:lnTo>
                  <a:lnTo>
                    <a:pt x="1587" y="1389522"/>
                  </a:lnTo>
                  <a:lnTo>
                    <a:pt x="3492" y="1383166"/>
                  </a:lnTo>
                  <a:lnTo>
                    <a:pt x="6031" y="1374903"/>
                  </a:lnTo>
                  <a:lnTo>
                    <a:pt x="7618" y="1370771"/>
                  </a:lnTo>
                  <a:lnTo>
                    <a:pt x="9523" y="1366957"/>
                  </a:lnTo>
                  <a:lnTo>
                    <a:pt x="11745" y="1363461"/>
                  </a:lnTo>
                  <a:lnTo>
                    <a:pt x="14284" y="1359966"/>
                  </a:lnTo>
                  <a:lnTo>
                    <a:pt x="16506" y="1357423"/>
                  </a:lnTo>
                  <a:lnTo>
                    <a:pt x="19045" y="1355516"/>
                  </a:lnTo>
                  <a:lnTo>
                    <a:pt x="22219" y="1353927"/>
                  </a:lnTo>
                  <a:lnTo>
                    <a:pt x="23806" y="1353609"/>
                  </a:lnTo>
                  <a:lnTo>
                    <a:pt x="25711" y="1353609"/>
                  </a:lnTo>
                  <a:lnTo>
                    <a:pt x="25711" y="1253500"/>
                  </a:lnTo>
                  <a:lnTo>
                    <a:pt x="25711" y="1243966"/>
                  </a:lnTo>
                  <a:lnTo>
                    <a:pt x="26346" y="1234750"/>
                  </a:lnTo>
                  <a:lnTo>
                    <a:pt x="27615" y="1225851"/>
                  </a:lnTo>
                  <a:lnTo>
                    <a:pt x="29520" y="1217270"/>
                  </a:lnTo>
                  <a:lnTo>
                    <a:pt x="31742" y="1209325"/>
                  </a:lnTo>
                  <a:lnTo>
                    <a:pt x="34598" y="1201698"/>
                  </a:lnTo>
                  <a:lnTo>
                    <a:pt x="37772" y="1194388"/>
                  </a:lnTo>
                  <a:lnTo>
                    <a:pt x="40947" y="1187078"/>
                  </a:lnTo>
                  <a:lnTo>
                    <a:pt x="45390" y="1180087"/>
                  </a:lnTo>
                  <a:lnTo>
                    <a:pt x="49834" y="1173413"/>
                  </a:lnTo>
                  <a:lnTo>
                    <a:pt x="54913" y="1167374"/>
                  </a:lnTo>
                  <a:lnTo>
                    <a:pt x="60626" y="1161018"/>
                  </a:lnTo>
                  <a:lnTo>
                    <a:pt x="66974" y="1154980"/>
                  </a:lnTo>
                  <a:lnTo>
                    <a:pt x="73005" y="1149577"/>
                  </a:lnTo>
                  <a:lnTo>
                    <a:pt x="79988" y="1143857"/>
                  </a:lnTo>
                  <a:lnTo>
                    <a:pt x="87606" y="1138772"/>
                  </a:lnTo>
                  <a:lnTo>
                    <a:pt x="95224" y="1133369"/>
                  </a:lnTo>
                  <a:lnTo>
                    <a:pt x="103794" y="1128602"/>
                  </a:lnTo>
                  <a:lnTo>
                    <a:pt x="112682" y="1123517"/>
                  </a:lnTo>
                  <a:lnTo>
                    <a:pt x="121887" y="1118750"/>
                  </a:lnTo>
                  <a:lnTo>
                    <a:pt x="131409" y="1114301"/>
                  </a:lnTo>
                  <a:lnTo>
                    <a:pt x="141249" y="1109534"/>
                  </a:lnTo>
                  <a:lnTo>
                    <a:pt x="162833" y="1100317"/>
                  </a:lnTo>
                  <a:lnTo>
                    <a:pt x="186322" y="1091419"/>
                  </a:lnTo>
                  <a:lnTo>
                    <a:pt x="211397" y="1082838"/>
                  </a:lnTo>
                  <a:lnTo>
                    <a:pt x="237743" y="1073621"/>
                  </a:lnTo>
                  <a:lnTo>
                    <a:pt x="266310" y="1063769"/>
                  </a:lnTo>
                  <a:lnTo>
                    <a:pt x="273928" y="1062816"/>
                  </a:lnTo>
                  <a:lnTo>
                    <a:pt x="283450" y="1059956"/>
                  </a:lnTo>
                  <a:lnTo>
                    <a:pt x="297099" y="1056142"/>
                  </a:lnTo>
                  <a:lnTo>
                    <a:pt x="313922" y="1050421"/>
                  </a:lnTo>
                  <a:lnTo>
                    <a:pt x="323761" y="1046608"/>
                  </a:lnTo>
                  <a:lnTo>
                    <a:pt x="334553" y="1042158"/>
                  </a:lnTo>
                  <a:lnTo>
                    <a:pt x="346615" y="1037391"/>
                  </a:lnTo>
                  <a:lnTo>
                    <a:pt x="359312" y="1031671"/>
                  </a:lnTo>
                  <a:lnTo>
                    <a:pt x="372643" y="1024997"/>
                  </a:lnTo>
                  <a:lnTo>
                    <a:pt x="387244" y="1018005"/>
                  </a:lnTo>
                  <a:lnTo>
                    <a:pt x="402480" y="1010060"/>
                  </a:lnTo>
                  <a:lnTo>
                    <a:pt x="418668" y="1001161"/>
                  </a:lnTo>
                  <a:lnTo>
                    <a:pt x="436126" y="990991"/>
                  </a:lnTo>
                  <a:lnTo>
                    <a:pt x="454218" y="980822"/>
                  </a:lnTo>
                  <a:lnTo>
                    <a:pt x="472945" y="968745"/>
                  </a:lnTo>
                  <a:lnTo>
                    <a:pt x="492943" y="956033"/>
                  </a:lnTo>
                  <a:lnTo>
                    <a:pt x="513574" y="942367"/>
                  </a:lnTo>
                  <a:lnTo>
                    <a:pt x="535158" y="927430"/>
                  </a:lnTo>
                  <a:lnTo>
                    <a:pt x="557695" y="911222"/>
                  </a:lnTo>
                  <a:lnTo>
                    <a:pt x="580866" y="893742"/>
                  </a:lnTo>
                  <a:lnTo>
                    <a:pt x="604989" y="875310"/>
                  </a:lnTo>
                  <a:lnTo>
                    <a:pt x="630382" y="855288"/>
                  </a:lnTo>
                  <a:lnTo>
                    <a:pt x="656093" y="834312"/>
                  </a:lnTo>
                  <a:lnTo>
                    <a:pt x="683073" y="811430"/>
                  </a:lnTo>
                  <a:lnTo>
                    <a:pt x="710688" y="787595"/>
                  </a:lnTo>
                  <a:lnTo>
                    <a:pt x="739255" y="762170"/>
                  </a:lnTo>
                  <a:lnTo>
                    <a:pt x="745286" y="752318"/>
                  </a:lnTo>
                  <a:lnTo>
                    <a:pt x="751951" y="742784"/>
                  </a:lnTo>
                  <a:lnTo>
                    <a:pt x="758300" y="733568"/>
                  </a:lnTo>
                  <a:lnTo>
                    <a:pt x="765600" y="724033"/>
                  </a:lnTo>
                  <a:lnTo>
                    <a:pt x="772901" y="715453"/>
                  </a:lnTo>
                  <a:lnTo>
                    <a:pt x="780836" y="706554"/>
                  </a:lnTo>
                  <a:lnTo>
                    <a:pt x="788454" y="697973"/>
                  </a:lnTo>
                  <a:lnTo>
                    <a:pt x="796389" y="690028"/>
                  </a:lnTo>
                  <a:lnTo>
                    <a:pt x="804959" y="681765"/>
                  </a:lnTo>
                  <a:lnTo>
                    <a:pt x="813847" y="674138"/>
                  </a:lnTo>
                  <a:lnTo>
                    <a:pt x="822417" y="666828"/>
                  </a:lnTo>
                  <a:lnTo>
                    <a:pt x="831940" y="659836"/>
                  </a:lnTo>
                  <a:lnTo>
                    <a:pt x="841144" y="653162"/>
                  </a:lnTo>
                  <a:lnTo>
                    <a:pt x="850667" y="646488"/>
                  </a:lnTo>
                  <a:lnTo>
                    <a:pt x="860189" y="640450"/>
                  </a:lnTo>
                  <a:lnTo>
                    <a:pt x="870346" y="634094"/>
                  </a:lnTo>
                  <a:lnTo>
                    <a:pt x="880504" y="628373"/>
                  </a:lnTo>
                  <a:lnTo>
                    <a:pt x="890978" y="623289"/>
                  </a:lnTo>
                  <a:lnTo>
                    <a:pt x="901453" y="618521"/>
                  </a:lnTo>
                  <a:lnTo>
                    <a:pt x="911928" y="613436"/>
                  </a:lnTo>
                  <a:lnTo>
                    <a:pt x="922720" y="609305"/>
                  </a:lnTo>
                  <a:lnTo>
                    <a:pt x="933829" y="605173"/>
                  </a:lnTo>
                  <a:lnTo>
                    <a:pt x="945256" y="601360"/>
                  </a:lnTo>
                  <a:lnTo>
                    <a:pt x="956683" y="598500"/>
                  </a:lnTo>
                  <a:lnTo>
                    <a:pt x="968110" y="595321"/>
                  </a:lnTo>
                  <a:lnTo>
                    <a:pt x="980171" y="592461"/>
                  </a:lnTo>
                  <a:lnTo>
                    <a:pt x="991598" y="590554"/>
                  </a:lnTo>
                  <a:lnTo>
                    <a:pt x="1003660" y="588648"/>
                  </a:lnTo>
                  <a:lnTo>
                    <a:pt x="1015722" y="587376"/>
                  </a:lnTo>
                  <a:lnTo>
                    <a:pt x="1028101" y="586423"/>
                  </a:lnTo>
                  <a:lnTo>
                    <a:pt x="1040480" y="585787"/>
                  </a:lnTo>
                  <a:close/>
                  <a:moveTo>
                    <a:pt x="3793049" y="503238"/>
                  </a:moveTo>
                  <a:lnTo>
                    <a:pt x="3799403" y="503238"/>
                  </a:lnTo>
                  <a:lnTo>
                    <a:pt x="3805757" y="503556"/>
                  </a:lnTo>
                  <a:lnTo>
                    <a:pt x="3811793" y="503873"/>
                  </a:lnTo>
                  <a:lnTo>
                    <a:pt x="3818464" y="505143"/>
                  </a:lnTo>
                  <a:lnTo>
                    <a:pt x="3824500" y="506413"/>
                  </a:lnTo>
                  <a:lnTo>
                    <a:pt x="3831171" y="507366"/>
                  </a:lnTo>
                  <a:lnTo>
                    <a:pt x="3837207" y="509271"/>
                  </a:lnTo>
                  <a:lnTo>
                    <a:pt x="3843561" y="511176"/>
                  </a:lnTo>
                  <a:lnTo>
                    <a:pt x="3849279" y="514033"/>
                  </a:lnTo>
                  <a:lnTo>
                    <a:pt x="3855315" y="516573"/>
                  </a:lnTo>
                  <a:lnTo>
                    <a:pt x="3861033" y="519748"/>
                  </a:lnTo>
                  <a:lnTo>
                    <a:pt x="3867069" y="522923"/>
                  </a:lnTo>
                  <a:lnTo>
                    <a:pt x="3872470" y="526733"/>
                  </a:lnTo>
                  <a:lnTo>
                    <a:pt x="3877553" y="530543"/>
                  </a:lnTo>
                  <a:lnTo>
                    <a:pt x="3882953" y="534671"/>
                  </a:lnTo>
                  <a:lnTo>
                    <a:pt x="3888354" y="539433"/>
                  </a:lnTo>
                  <a:lnTo>
                    <a:pt x="3895025" y="545783"/>
                  </a:lnTo>
                  <a:lnTo>
                    <a:pt x="3901061" y="553086"/>
                  </a:lnTo>
                  <a:lnTo>
                    <a:pt x="3906461" y="560388"/>
                  </a:lnTo>
                  <a:lnTo>
                    <a:pt x="3911545" y="568008"/>
                  </a:lnTo>
                  <a:lnTo>
                    <a:pt x="3916310" y="576263"/>
                  </a:lnTo>
                  <a:lnTo>
                    <a:pt x="3919487" y="584201"/>
                  </a:lnTo>
                  <a:lnTo>
                    <a:pt x="3922981" y="592773"/>
                  </a:lnTo>
                  <a:lnTo>
                    <a:pt x="3925840" y="601028"/>
                  </a:lnTo>
                  <a:lnTo>
                    <a:pt x="3927746" y="609918"/>
                  </a:lnTo>
                  <a:lnTo>
                    <a:pt x="3929335" y="618808"/>
                  </a:lnTo>
                  <a:lnTo>
                    <a:pt x="3929970" y="627698"/>
                  </a:lnTo>
                  <a:lnTo>
                    <a:pt x="3930288" y="636588"/>
                  </a:lnTo>
                  <a:lnTo>
                    <a:pt x="3929970" y="645478"/>
                  </a:lnTo>
                  <a:lnTo>
                    <a:pt x="3928699" y="654368"/>
                  </a:lnTo>
                  <a:lnTo>
                    <a:pt x="3927429" y="662941"/>
                  </a:lnTo>
                  <a:lnTo>
                    <a:pt x="3925522" y="671831"/>
                  </a:lnTo>
                  <a:lnTo>
                    <a:pt x="3931241" y="674688"/>
                  </a:lnTo>
                  <a:lnTo>
                    <a:pt x="3936959" y="678181"/>
                  </a:lnTo>
                  <a:lnTo>
                    <a:pt x="3942359" y="681356"/>
                  </a:lnTo>
                  <a:lnTo>
                    <a:pt x="3947442" y="685801"/>
                  </a:lnTo>
                  <a:lnTo>
                    <a:pt x="3952525" y="691516"/>
                  </a:lnTo>
                  <a:lnTo>
                    <a:pt x="3957291" y="697548"/>
                  </a:lnTo>
                  <a:lnTo>
                    <a:pt x="3961420" y="704216"/>
                  </a:lnTo>
                  <a:lnTo>
                    <a:pt x="3964915" y="710566"/>
                  </a:lnTo>
                  <a:lnTo>
                    <a:pt x="3967774" y="717551"/>
                  </a:lnTo>
                  <a:lnTo>
                    <a:pt x="3969680" y="724853"/>
                  </a:lnTo>
                  <a:lnTo>
                    <a:pt x="3970633" y="732156"/>
                  </a:lnTo>
                  <a:lnTo>
                    <a:pt x="3971586" y="739458"/>
                  </a:lnTo>
                  <a:lnTo>
                    <a:pt x="3971586" y="746761"/>
                  </a:lnTo>
                  <a:lnTo>
                    <a:pt x="3970315" y="754063"/>
                  </a:lnTo>
                  <a:lnTo>
                    <a:pt x="3968727" y="761366"/>
                  </a:lnTo>
                  <a:lnTo>
                    <a:pt x="3966821" y="768668"/>
                  </a:lnTo>
                  <a:lnTo>
                    <a:pt x="3963962" y="775653"/>
                  </a:lnTo>
                  <a:lnTo>
                    <a:pt x="3959832" y="782321"/>
                  </a:lnTo>
                  <a:lnTo>
                    <a:pt x="3955702" y="788353"/>
                  </a:lnTo>
                  <a:lnTo>
                    <a:pt x="3950619" y="794386"/>
                  </a:lnTo>
                  <a:lnTo>
                    <a:pt x="3945219" y="799466"/>
                  </a:lnTo>
                  <a:lnTo>
                    <a:pt x="3940136" y="803593"/>
                  </a:lnTo>
                  <a:lnTo>
                    <a:pt x="3934100" y="807403"/>
                  </a:lnTo>
                  <a:lnTo>
                    <a:pt x="3928064" y="810896"/>
                  </a:lnTo>
                  <a:lnTo>
                    <a:pt x="3933782" y="813436"/>
                  </a:lnTo>
                  <a:lnTo>
                    <a:pt x="3939183" y="815976"/>
                  </a:lnTo>
                  <a:lnTo>
                    <a:pt x="3944583" y="818833"/>
                  </a:lnTo>
                  <a:lnTo>
                    <a:pt x="3949666" y="821691"/>
                  </a:lnTo>
                  <a:lnTo>
                    <a:pt x="3955067" y="825183"/>
                  </a:lnTo>
                  <a:lnTo>
                    <a:pt x="3959832" y="828993"/>
                  </a:lnTo>
                  <a:lnTo>
                    <a:pt x="3964597" y="832803"/>
                  </a:lnTo>
                  <a:lnTo>
                    <a:pt x="3969680" y="837248"/>
                  </a:lnTo>
                  <a:lnTo>
                    <a:pt x="3974128" y="841693"/>
                  </a:lnTo>
                  <a:lnTo>
                    <a:pt x="3978893" y="846773"/>
                  </a:lnTo>
                  <a:lnTo>
                    <a:pt x="3983023" y="852171"/>
                  </a:lnTo>
                  <a:lnTo>
                    <a:pt x="3987153" y="857568"/>
                  </a:lnTo>
                  <a:lnTo>
                    <a:pt x="3990647" y="862966"/>
                  </a:lnTo>
                  <a:lnTo>
                    <a:pt x="3994141" y="868681"/>
                  </a:lnTo>
                  <a:lnTo>
                    <a:pt x="3997318" y="874396"/>
                  </a:lnTo>
                  <a:lnTo>
                    <a:pt x="3999860" y="880111"/>
                  </a:lnTo>
                  <a:lnTo>
                    <a:pt x="4002719" y="885826"/>
                  </a:lnTo>
                  <a:lnTo>
                    <a:pt x="4004625" y="892176"/>
                  </a:lnTo>
                  <a:lnTo>
                    <a:pt x="4006531" y="898208"/>
                  </a:lnTo>
                  <a:lnTo>
                    <a:pt x="4008119" y="904558"/>
                  </a:lnTo>
                  <a:lnTo>
                    <a:pt x="4009708" y="910908"/>
                  </a:lnTo>
                  <a:lnTo>
                    <a:pt x="4010343" y="916941"/>
                  </a:lnTo>
                  <a:lnTo>
                    <a:pt x="4010979" y="923608"/>
                  </a:lnTo>
                  <a:lnTo>
                    <a:pt x="4011614" y="929641"/>
                  </a:lnTo>
                  <a:lnTo>
                    <a:pt x="4011614" y="936308"/>
                  </a:lnTo>
                  <a:lnTo>
                    <a:pt x="4010979" y="942976"/>
                  </a:lnTo>
                  <a:lnTo>
                    <a:pt x="4010661" y="949008"/>
                  </a:lnTo>
                  <a:lnTo>
                    <a:pt x="4010026" y="955358"/>
                  </a:lnTo>
                  <a:lnTo>
                    <a:pt x="4008437" y="961708"/>
                  </a:lnTo>
                  <a:lnTo>
                    <a:pt x="4007167" y="967741"/>
                  </a:lnTo>
                  <a:lnTo>
                    <a:pt x="4005260" y="974091"/>
                  </a:lnTo>
                  <a:lnTo>
                    <a:pt x="4003354" y="980123"/>
                  </a:lnTo>
                  <a:lnTo>
                    <a:pt x="4000813" y="986156"/>
                  </a:lnTo>
                  <a:lnTo>
                    <a:pt x="3997954" y="991871"/>
                  </a:lnTo>
                  <a:lnTo>
                    <a:pt x="3995095" y="998221"/>
                  </a:lnTo>
                  <a:lnTo>
                    <a:pt x="3991918" y="1003618"/>
                  </a:lnTo>
                  <a:lnTo>
                    <a:pt x="3988106" y="1009333"/>
                  </a:lnTo>
                  <a:lnTo>
                    <a:pt x="3984293" y="1014731"/>
                  </a:lnTo>
                  <a:lnTo>
                    <a:pt x="3979846" y="1020128"/>
                  </a:lnTo>
                  <a:lnTo>
                    <a:pt x="3975398" y="1025208"/>
                  </a:lnTo>
                  <a:lnTo>
                    <a:pt x="3969998" y="1030606"/>
                  </a:lnTo>
                  <a:lnTo>
                    <a:pt x="3964279" y="1035686"/>
                  </a:lnTo>
                  <a:lnTo>
                    <a:pt x="3958561" y="1040448"/>
                  </a:lnTo>
                  <a:lnTo>
                    <a:pt x="3952208" y="1044576"/>
                  </a:lnTo>
                  <a:lnTo>
                    <a:pt x="3945854" y="1049021"/>
                  </a:lnTo>
                  <a:lnTo>
                    <a:pt x="3939183" y="1052513"/>
                  </a:lnTo>
                  <a:lnTo>
                    <a:pt x="3932829" y="1055371"/>
                  </a:lnTo>
                  <a:lnTo>
                    <a:pt x="3926158" y="1058546"/>
                  </a:lnTo>
                  <a:lnTo>
                    <a:pt x="3919169" y="1060768"/>
                  </a:lnTo>
                  <a:lnTo>
                    <a:pt x="3912180" y="1062673"/>
                  </a:lnTo>
                  <a:lnTo>
                    <a:pt x="3904873" y="1064261"/>
                  </a:lnTo>
                  <a:lnTo>
                    <a:pt x="3898202" y="1065848"/>
                  </a:lnTo>
                  <a:lnTo>
                    <a:pt x="3890895" y="1066483"/>
                  </a:lnTo>
                  <a:lnTo>
                    <a:pt x="3883589" y="1067118"/>
                  </a:lnTo>
                  <a:lnTo>
                    <a:pt x="3876282" y="1067118"/>
                  </a:lnTo>
                  <a:lnTo>
                    <a:pt x="3868975" y="1067118"/>
                  </a:lnTo>
                  <a:lnTo>
                    <a:pt x="3870881" y="1071246"/>
                  </a:lnTo>
                  <a:lnTo>
                    <a:pt x="3872470" y="1075691"/>
                  </a:lnTo>
                  <a:lnTo>
                    <a:pt x="3878188" y="1076961"/>
                  </a:lnTo>
                  <a:lnTo>
                    <a:pt x="3883589" y="1078231"/>
                  </a:lnTo>
                  <a:lnTo>
                    <a:pt x="3888989" y="1079501"/>
                  </a:lnTo>
                  <a:lnTo>
                    <a:pt x="3894390" y="1081723"/>
                  </a:lnTo>
                  <a:lnTo>
                    <a:pt x="3899155" y="1083946"/>
                  </a:lnTo>
                  <a:lnTo>
                    <a:pt x="3904238" y="1086486"/>
                  </a:lnTo>
                  <a:lnTo>
                    <a:pt x="3909321" y="1089343"/>
                  </a:lnTo>
                  <a:lnTo>
                    <a:pt x="3914086" y="1092201"/>
                  </a:lnTo>
                  <a:lnTo>
                    <a:pt x="3918851" y="1095693"/>
                  </a:lnTo>
                  <a:lnTo>
                    <a:pt x="3922981" y="1099186"/>
                  </a:lnTo>
                  <a:lnTo>
                    <a:pt x="3927429" y="1102996"/>
                  </a:lnTo>
                  <a:lnTo>
                    <a:pt x="3931558" y="1107441"/>
                  </a:lnTo>
                  <a:lnTo>
                    <a:pt x="3935371" y="1111568"/>
                  </a:lnTo>
                  <a:lnTo>
                    <a:pt x="3939183" y="1116013"/>
                  </a:lnTo>
                  <a:lnTo>
                    <a:pt x="3942359" y="1121093"/>
                  </a:lnTo>
                  <a:lnTo>
                    <a:pt x="3945854" y="1126173"/>
                  </a:lnTo>
                  <a:lnTo>
                    <a:pt x="3948078" y="1131253"/>
                  </a:lnTo>
                  <a:lnTo>
                    <a:pt x="3950301" y="1135698"/>
                  </a:lnTo>
                  <a:lnTo>
                    <a:pt x="3952208" y="1140778"/>
                  </a:lnTo>
                  <a:lnTo>
                    <a:pt x="3954114" y="1145223"/>
                  </a:lnTo>
                  <a:lnTo>
                    <a:pt x="3955702" y="1150303"/>
                  </a:lnTo>
                  <a:lnTo>
                    <a:pt x="3956973" y="1155383"/>
                  </a:lnTo>
                  <a:lnTo>
                    <a:pt x="3957926" y="1160463"/>
                  </a:lnTo>
                  <a:lnTo>
                    <a:pt x="3958561" y="1165226"/>
                  </a:lnTo>
                  <a:lnTo>
                    <a:pt x="3959197" y="1170306"/>
                  </a:lnTo>
                  <a:lnTo>
                    <a:pt x="3959197" y="1175703"/>
                  </a:lnTo>
                  <a:lnTo>
                    <a:pt x="3959197" y="1180783"/>
                  </a:lnTo>
                  <a:lnTo>
                    <a:pt x="3959197" y="1185863"/>
                  </a:lnTo>
                  <a:lnTo>
                    <a:pt x="3958561" y="1190626"/>
                  </a:lnTo>
                  <a:lnTo>
                    <a:pt x="3957608" y="1195706"/>
                  </a:lnTo>
                  <a:lnTo>
                    <a:pt x="3956973" y="1200468"/>
                  </a:lnTo>
                  <a:lnTo>
                    <a:pt x="3955702" y="1205231"/>
                  </a:lnTo>
                  <a:lnTo>
                    <a:pt x="3954114" y="1209993"/>
                  </a:lnTo>
                  <a:lnTo>
                    <a:pt x="3952525" y="1215073"/>
                  </a:lnTo>
                  <a:lnTo>
                    <a:pt x="3950619" y="1219518"/>
                  </a:lnTo>
                  <a:lnTo>
                    <a:pt x="3948395" y="1223646"/>
                  </a:lnTo>
                  <a:lnTo>
                    <a:pt x="3946172" y="1228408"/>
                  </a:lnTo>
                  <a:lnTo>
                    <a:pt x="3943948" y="1232536"/>
                  </a:lnTo>
                  <a:lnTo>
                    <a:pt x="3941089" y="1236981"/>
                  </a:lnTo>
                  <a:lnTo>
                    <a:pt x="3937912" y="1241108"/>
                  </a:lnTo>
                  <a:lnTo>
                    <a:pt x="3935053" y="1244918"/>
                  </a:lnTo>
                  <a:lnTo>
                    <a:pt x="3931558" y="1248728"/>
                  </a:lnTo>
                  <a:lnTo>
                    <a:pt x="3927746" y="1252538"/>
                  </a:lnTo>
                  <a:lnTo>
                    <a:pt x="3923934" y="1256031"/>
                  </a:lnTo>
                  <a:lnTo>
                    <a:pt x="3920122" y="1259523"/>
                  </a:lnTo>
                  <a:lnTo>
                    <a:pt x="3915674" y="1262698"/>
                  </a:lnTo>
                  <a:lnTo>
                    <a:pt x="3911545" y="1265556"/>
                  </a:lnTo>
                  <a:lnTo>
                    <a:pt x="3906779" y="1268413"/>
                  </a:lnTo>
                  <a:lnTo>
                    <a:pt x="3902649" y="1270318"/>
                  </a:lnTo>
                  <a:lnTo>
                    <a:pt x="3898202" y="1272223"/>
                  </a:lnTo>
                  <a:lnTo>
                    <a:pt x="3897567" y="1279208"/>
                  </a:lnTo>
                  <a:lnTo>
                    <a:pt x="3897249" y="1285876"/>
                  </a:lnTo>
                  <a:lnTo>
                    <a:pt x="3896983" y="1288660"/>
                  </a:lnTo>
                  <a:lnTo>
                    <a:pt x="3897903" y="1289401"/>
                  </a:lnTo>
                  <a:lnTo>
                    <a:pt x="3899485" y="1290673"/>
                  </a:lnTo>
                  <a:lnTo>
                    <a:pt x="3900435" y="1292583"/>
                  </a:lnTo>
                  <a:lnTo>
                    <a:pt x="3901384" y="1295128"/>
                  </a:lnTo>
                  <a:lnTo>
                    <a:pt x="3902017" y="1297356"/>
                  </a:lnTo>
                  <a:lnTo>
                    <a:pt x="3903283" y="1302765"/>
                  </a:lnTo>
                  <a:lnTo>
                    <a:pt x="3903599" y="1308811"/>
                  </a:lnTo>
                  <a:lnTo>
                    <a:pt x="3902966" y="1315812"/>
                  </a:lnTo>
                  <a:lnTo>
                    <a:pt x="3901700" y="1323130"/>
                  </a:lnTo>
                  <a:lnTo>
                    <a:pt x="3900118" y="1331404"/>
                  </a:lnTo>
                  <a:lnTo>
                    <a:pt x="3907080" y="1326949"/>
                  </a:lnTo>
                  <a:lnTo>
                    <a:pt x="3913409" y="1323448"/>
                  </a:lnTo>
                  <a:lnTo>
                    <a:pt x="3920055" y="1321221"/>
                  </a:lnTo>
                  <a:lnTo>
                    <a:pt x="3926067" y="1319312"/>
                  </a:lnTo>
                  <a:lnTo>
                    <a:pt x="3931447" y="1318994"/>
                  </a:lnTo>
                  <a:lnTo>
                    <a:pt x="3933979" y="1318994"/>
                  </a:lnTo>
                  <a:lnTo>
                    <a:pt x="3936194" y="1318994"/>
                  </a:lnTo>
                  <a:lnTo>
                    <a:pt x="3938409" y="1319630"/>
                  </a:lnTo>
                  <a:lnTo>
                    <a:pt x="3940308" y="1320585"/>
                  </a:lnTo>
                  <a:lnTo>
                    <a:pt x="3941890" y="1321221"/>
                  </a:lnTo>
                  <a:lnTo>
                    <a:pt x="3943472" y="1322812"/>
                  </a:lnTo>
                  <a:lnTo>
                    <a:pt x="3944421" y="1324403"/>
                  </a:lnTo>
                  <a:lnTo>
                    <a:pt x="3945371" y="1325994"/>
                  </a:lnTo>
                  <a:lnTo>
                    <a:pt x="3946004" y="1327903"/>
                  </a:lnTo>
                  <a:lnTo>
                    <a:pt x="3946004" y="1330131"/>
                  </a:lnTo>
                  <a:lnTo>
                    <a:pt x="3946004" y="1332358"/>
                  </a:lnTo>
                  <a:lnTo>
                    <a:pt x="3946004" y="1334586"/>
                  </a:lnTo>
                  <a:lnTo>
                    <a:pt x="3944421" y="1339995"/>
                  </a:lnTo>
                  <a:lnTo>
                    <a:pt x="3942206" y="1345723"/>
                  </a:lnTo>
                  <a:lnTo>
                    <a:pt x="3939358" y="1352087"/>
                  </a:lnTo>
                  <a:lnTo>
                    <a:pt x="3934928" y="1358451"/>
                  </a:lnTo>
                  <a:lnTo>
                    <a:pt x="3930498" y="1365133"/>
                  </a:lnTo>
                  <a:lnTo>
                    <a:pt x="3938409" y="1363860"/>
                  </a:lnTo>
                  <a:lnTo>
                    <a:pt x="3945687" y="1363542"/>
                  </a:lnTo>
                  <a:lnTo>
                    <a:pt x="3952649" y="1363860"/>
                  </a:lnTo>
                  <a:lnTo>
                    <a:pt x="3958662" y="1365133"/>
                  </a:lnTo>
                  <a:lnTo>
                    <a:pt x="3964041" y="1366724"/>
                  </a:lnTo>
                  <a:lnTo>
                    <a:pt x="3966257" y="1367361"/>
                  </a:lnTo>
                  <a:lnTo>
                    <a:pt x="3968472" y="1368633"/>
                  </a:lnTo>
                  <a:lnTo>
                    <a:pt x="3970370" y="1370224"/>
                  </a:lnTo>
                  <a:lnTo>
                    <a:pt x="3971320" y="1371815"/>
                  </a:lnTo>
                  <a:lnTo>
                    <a:pt x="3972586" y="1373088"/>
                  </a:lnTo>
                  <a:lnTo>
                    <a:pt x="3973219" y="1374997"/>
                  </a:lnTo>
                  <a:lnTo>
                    <a:pt x="3973535" y="1376588"/>
                  </a:lnTo>
                  <a:lnTo>
                    <a:pt x="3974168" y="1379134"/>
                  </a:lnTo>
                  <a:lnTo>
                    <a:pt x="3973535" y="1381043"/>
                  </a:lnTo>
                  <a:lnTo>
                    <a:pt x="3972902" y="1382953"/>
                  </a:lnTo>
                  <a:lnTo>
                    <a:pt x="3972269" y="1385180"/>
                  </a:lnTo>
                  <a:lnTo>
                    <a:pt x="3971003" y="1387089"/>
                  </a:lnTo>
                  <a:lnTo>
                    <a:pt x="3967522" y="1391862"/>
                  </a:lnTo>
                  <a:lnTo>
                    <a:pt x="3963092" y="1395999"/>
                  </a:lnTo>
                  <a:lnTo>
                    <a:pt x="3957712" y="1400136"/>
                  </a:lnTo>
                  <a:lnTo>
                    <a:pt x="3951383" y="1404272"/>
                  </a:lnTo>
                  <a:lnTo>
                    <a:pt x="3944105" y="1408409"/>
                  </a:lnTo>
                  <a:lnTo>
                    <a:pt x="3951700" y="1410636"/>
                  </a:lnTo>
                  <a:lnTo>
                    <a:pt x="3958978" y="1413818"/>
                  </a:lnTo>
                  <a:lnTo>
                    <a:pt x="3965307" y="1416682"/>
                  </a:lnTo>
                  <a:lnTo>
                    <a:pt x="3970687" y="1419864"/>
                  </a:lnTo>
                  <a:lnTo>
                    <a:pt x="3974484" y="1423683"/>
                  </a:lnTo>
                  <a:lnTo>
                    <a:pt x="3976383" y="1425274"/>
                  </a:lnTo>
                  <a:lnTo>
                    <a:pt x="3977649" y="1427183"/>
                  </a:lnTo>
                  <a:lnTo>
                    <a:pt x="3978598" y="1429092"/>
                  </a:lnTo>
                  <a:lnTo>
                    <a:pt x="3979548" y="1431001"/>
                  </a:lnTo>
                  <a:lnTo>
                    <a:pt x="3979864" y="1432911"/>
                  </a:lnTo>
                  <a:lnTo>
                    <a:pt x="3979864" y="1434820"/>
                  </a:lnTo>
                  <a:lnTo>
                    <a:pt x="3979548" y="1436729"/>
                  </a:lnTo>
                  <a:lnTo>
                    <a:pt x="3978598" y="1438638"/>
                  </a:lnTo>
                  <a:lnTo>
                    <a:pt x="3977649" y="1440547"/>
                  </a:lnTo>
                  <a:lnTo>
                    <a:pt x="3976067" y="1442138"/>
                  </a:lnTo>
                  <a:lnTo>
                    <a:pt x="3974484" y="1443729"/>
                  </a:lnTo>
                  <a:lnTo>
                    <a:pt x="3972586" y="1445320"/>
                  </a:lnTo>
                  <a:lnTo>
                    <a:pt x="3967522" y="1447866"/>
                  </a:lnTo>
                  <a:lnTo>
                    <a:pt x="3961826" y="1449775"/>
                  </a:lnTo>
                  <a:lnTo>
                    <a:pt x="3954864" y="1451685"/>
                  </a:lnTo>
                  <a:lnTo>
                    <a:pt x="3947586" y="1452957"/>
                  </a:lnTo>
                  <a:lnTo>
                    <a:pt x="3939675" y="1453594"/>
                  </a:lnTo>
                  <a:lnTo>
                    <a:pt x="3945687" y="1459003"/>
                  </a:lnTo>
                  <a:lnTo>
                    <a:pt x="3951067" y="1464413"/>
                  </a:lnTo>
                  <a:lnTo>
                    <a:pt x="3955181" y="1469822"/>
                  </a:lnTo>
                  <a:lnTo>
                    <a:pt x="3958662" y="1474913"/>
                  </a:lnTo>
                  <a:lnTo>
                    <a:pt x="3961193" y="1480005"/>
                  </a:lnTo>
                  <a:lnTo>
                    <a:pt x="3961826" y="1482232"/>
                  </a:lnTo>
                  <a:lnTo>
                    <a:pt x="3962143" y="1484460"/>
                  </a:lnTo>
                  <a:lnTo>
                    <a:pt x="3962459" y="1487005"/>
                  </a:lnTo>
                  <a:lnTo>
                    <a:pt x="3962143" y="1488914"/>
                  </a:lnTo>
                  <a:lnTo>
                    <a:pt x="3961826" y="1490824"/>
                  </a:lnTo>
                  <a:lnTo>
                    <a:pt x="3961193" y="1492096"/>
                  </a:lnTo>
                  <a:lnTo>
                    <a:pt x="3959928" y="1494324"/>
                  </a:lnTo>
                  <a:lnTo>
                    <a:pt x="3958345" y="1495278"/>
                  </a:lnTo>
                  <a:lnTo>
                    <a:pt x="3956763" y="1496551"/>
                  </a:lnTo>
                  <a:lnTo>
                    <a:pt x="3954864" y="1497506"/>
                  </a:lnTo>
                  <a:lnTo>
                    <a:pt x="3952649" y="1498460"/>
                  </a:lnTo>
                  <a:lnTo>
                    <a:pt x="3950434" y="1498779"/>
                  </a:lnTo>
                  <a:lnTo>
                    <a:pt x="3945054" y="1499097"/>
                  </a:lnTo>
                  <a:lnTo>
                    <a:pt x="3938725" y="1498779"/>
                  </a:lnTo>
                  <a:lnTo>
                    <a:pt x="3932080" y="1497506"/>
                  </a:lnTo>
                  <a:lnTo>
                    <a:pt x="3924801" y="1495597"/>
                  </a:lnTo>
                  <a:lnTo>
                    <a:pt x="3916890" y="1493051"/>
                  </a:lnTo>
                  <a:lnTo>
                    <a:pt x="3920371" y="1500370"/>
                  </a:lnTo>
                  <a:lnTo>
                    <a:pt x="3923219" y="1507688"/>
                  </a:lnTo>
                  <a:lnTo>
                    <a:pt x="3925118" y="1514052"/>
                  </a:lnTo>
                  <a:lnTo>
                    <a:pt x="3925751" y="1520417"/>
                  </a:lnTo>
                  <a:lnTo>
                    <a:pt x="3926067" y="1525826"/>
                  </a:lnTo>
                  <a:lnTo>
                    <a:pt x="3925751" y="1528372"/>
                  </a:lnTo>
                  <a:lnTo>
                    <a:pt x="3925434" y="1530599"/>
                  </a:lnTo>
                  <a:lnTo>
                    <a:pt x="3924801" y="1532826"/>
                  </a:lnTo>
                  <a:lnTo>
                    <a:pt x="3923536" y="1534099"/>
                  </a:lnTo>
                  <a:lnTo>
                    <a:pt x="3922270" y="1536009"/>
                  </a:lnTo>
                  <a:lnTo>
                    <a:pt x="3920688" y="1537281"/>
                  </a:lnTo>
                  <a:lnTo>
                    <a:pt x="3919422" y="1537918"/>
                  </a:lnTo>
                  <a:lnTo>
                    <a:pt x="3917523" y="1538872"/>
                  </a:lnTo>
                  <a:lnTo>
                    <a:pt x="3915624" y="1539191"/>
                  </a:lnTo>
                  <a:lnTo>
                    <a:pt x="3913093" y="1539191"/>
                  </a:lnTo>
                  <a:lnTo>
                    <a:pt x="3910878" y="1539191"/>
                  </a:lnTo>
                  <a:lnTo>
                    <a:pt x="3908662" y="1538872"/>
                  </a:lnTo>
                  <a:lnTo>
                    <a:pt x="3903283" y="1536963"/>
                  </a:lnTo>
                  <a:lnTo>
                    <a:pt x="3897903" y="1533781"/>
                  </a:lnTo>
                  <a:lnTo>
                    <a:pt x="3892207" y="1529963"/>
                  </a:lnTo>
                  <a:lnTo>
                    <a:pt x="3886511" y="1525508"/>
                  </a:lnTo>
                  <a:lnTo>
                    <a:pt x="3880182" y="1519462"/>
                  </a:lnTo>
                  <a:lnTo>
                    <a:pt x="3880498" y="1528053"/>
                  </a:lnTo>
                  <a:lnTo>
                    <a:pt x="3879865" y="1535372"/>
                  </a:lnTo>
                  <a:lnTo>
                    <a:pt x="3879232" y="1542373"/>
                  </a:lnTo>
                  <a:lnTo>
                    <a:pt x="3877650" y="1548418"/>
                  </a:lnTo>
                  <a:lnTo>
                    <a:pt x="3875119" y="1553510"/>
                  </a:lnTo>
                  <a:lnTo>
                    <a:pt x="3874169" y="1555737"/>
                  </a:lnTo>
                  <a:lnTo>
                    <a:pt x="3872587" y="1557646"/>
                  </a:lnTo>
                  <a:lnTo>
                    <a:pt x="3871321" y="1559237"/>
                  </a:lnTo>
                  <a:lnTo>
                    <a:pt x="3869422" y="1560510"/>
                  </a:lnTo>
                  <a:lnTo>
                    <a:pt x="3867840" y="1561147"/>
                  </a:lnTo>
                  <a:lnTo>
                    <a:pt x="3865941" y="1562101"/>
                  </a:lnTo>
                  <a:lnTo>
                    <a:pt x="3864043" y="1562101"/>
                  </a:lnTo>
                  <a:lnTo>
                    <a:pt x="3862144" y="1562101"/>
                  </a:lnTo>
                  <a:lnTo>
                    <a:pt x="3860245" y="1561465"/>
                  </a:lnTo>
                  <a:lnTo>
                    <a:pt x="3858347" y="1560828"/>
                  </a:lnTo>
                  <a:lnTo>
                    <a:pt x="3856131" y="1559556"/>
                  </a:lnTo>
                  <a:lnTo>
                    <a:pt x="3854233" y="1557965"/>
                  </a:lnTo>
                  <a:lnTo>
                    <a:pt x="3850435" y="1554146"/>
                  </a:lnTo>
                  <a:lnTo>
                    <a:pt x="3846638" y="1549373"/>
                  </a:lnTo>
                  <a:lnTo>
                    <a:pt x="3842840" y="1543327"/>
                  </a:lnTo>
                  <a:lnTo>
                    <a:pt x="3839360" y="1536963"/>
                  </a:lnTo>
                  <a:lnTo>
                    <a:pt x="3836195" y="1529326"/>
                  </a:lnTo>
                  <a:lnTo>
                    <a:pt x="3832714" y="1536963"/>
                  </a:lnTo>
                  <a:lnTo>
                    <a:pt x="3829233" y="1543327"/>
                  </a:lnTo>
                  <a:lnTo>
                    <a:pt x="3825752" y="1549373"/>
                  </a:lnTo>
                  <a:lnTo>
                    <a:pt x="3821955" y="1554146"/>
                  </a:lnTo>
                  <a:lnTo>
                    <a:pt x="3817841" y="1557965"/>
                  </a:lnTo>
                  <a:lnTo>
                    <a:pt x="3815942" y="1559556"/>
                  </a:lnTo>
                  <a:lnTo>
                    <a:pt x="3814043" y="1560828"/>
                  </a:lnTo>
                  <a:lnTo>
                    <a:pt x="3812145" y="1561465"/>
                  </a:lnTo>
                  <a:lnTo>
                    <a:pt x="3809613" y="1562101"/>
                  </a:lnTo>
                  <a:lnTo>
                    <a:pt x="3807714" y="1562101"/>
                  </a:lnTo>
                  <a:lnTo>
                    <a:pt x="3805816" y="1562101"/>
                  </a:lnTo>
                  <a:lnTo>
                    <a:pt x="3803917" y="1561147"/>
                  </a:lnTo>
                  <a:lnTo>
                    <a:pt x="3802335" y="1560510"/>
                  </a:lnTo>
                  <a:lnTo>
                    <a:pt x="3801069" y="1559237"/>
                  </a:lnTo>
                  <a:lnTo>
                    <a:pt x="3799487" y="1557646"/>
                  </a:lnTo>
                  <a:lnTo>
                    <a:pt x="3797904" y="1555737"/>
                  </a:lnTo>
                  <a:lnTo>
                    <a:pt x="3796639" y="1553510"/>
                  </a:lnTo>
                  <a:lnTo>
                    <a:pt x="3794740" y="1548418"/>
                  </a:lnTo>
                  <a:lnTo>
                    <a:pt x="3793158" y="1542373"/>
                  </a:lnTo>
                  <a:lnTo>
                    <a:pt x="3792208" y="1535372"/>
                  </a:lnTo>
                  <a:lnTo>
                    <a:pt x="3791892" y="1528053"/>
                  </a:lnTo>
                  <a:lnTo>
                    <a:pt x="3791892" y="1519462"/>
                  </a:lnTo>
                  <a:lnTo>
                    <a:pt x="3785879" y="1525508"/>
                  </a:lnTo>
                  <a:lnTo>
                    <a:pt x="3779867" y="1529963"/>
                  </a:lnTo>
                  <a:lnTo>
                    <a:pt x="3774171" y="1533781"/>
                  </a:lnTo>
                  <a:lnTo>
                    <a:pt x="3768791" y="1536963"/>
                  </a:lnTo>
                  <a:lnTo>
                    <a:pt x="3763411" y="1538872"/>
                  </a:lnTo>
                  <a:lnTo>
                    <a:pt x="3761196" y="1539191"/>
                  </a:lnTo>
                  <a:lnTo>
                    <a:pt x="3758664" y="1539191"/>
                  </a:lnTo>
                  <a:lnTo>
                    <a:pt x="3756449" y="1539191"/>
                  </a:lnTo>
                  <a:lnTo>
                    <a:pt x="3754551" y="1538872"/>
                  </a:lnTo>
                  <a:lnTo>
                    <a:pt x="3752652" y="1537918"/>
                  </a:lnTo>
                  <a:lnTo>
                    <a:pt x="3751070" y="1537281"/>
                  </a:lnTo>
                  <a:lnTo>
                    <a:pt x="3749487" y="1536009"/>
                  </a:lnTo>
                  <a:lnTo>
                    <a:pt x="3748538" y="1534099"/>
                  </a:lnTo>
                  <a:lnTo>
                    <a:pt x="3747589" y="1532826"/>
                  </a:lnTo>
                  <a:lnTo>
                    <a:pt x="3746956" y="1530599"/>
                  </a:lnTo>
                  <a:lnTo>
                    <a:pt x="3746006" y="1528372"/>
                  </a:lnTo>
                  <a:lnTo>
                    <a:pt x="3746006" y="1525826"/>
                  </a:lnTo>
                  <a:lnTo>
                    <a:pt x="3746006" y="1520417"/>
                  </a:lnTo>
                  <a:lnTo>
                    <a:pt x="3747272" y="1514052"/>
                  </a:lnTo>
                  <a:lnTo>
                    <a:pt x="3749171" y="1507688"/>
                  </a:lnTo>
                  <a:lnTo>
                    <a:pt x="3752019" y="1500370"/>
                  </a:lnTo>
                  <a:lnTo>
                    <a:pt x="3755500" y="1493051"/>
                  </a:lnTo>
                  <a:lnTo>
                    <a:pt x="3747272" y="1495597"/>
                  </a:lnTo>
                  <a:lnTo>
                    <a:pt x="3739994" y="1497506"/>
                  </a:lnTo>
                  <a:lnTo>
                    <a:pt x="3733665" y="1498779"/>
                  </a:lnTo>
                  <a:lnTo>
                    <a:pt x="3727019" y="1499097"/>
                  </a:lnTo>
                  <a:lnTo>
                    <a:pt x="3721640" y="1498779"/>
                  </a:lnTo>
                  <a:lnTo>
                    <a:pt x="3719424" y="1498460"/>
                  </a:lnTo>
                  <a:lnTo>
                    <a:pt x="3716893" y="1497506"/>
                  </a:lnTo>
                  <a:lnTo>
                    <a:pt x="3714994" y="1496551"/>
                  </a:lnTo>
                  <a:lnTo>
                    <a:pt x="3713728" y="1495278"/>
                  </a:lnTo>
                  <a:lnTo>
                    <a:pt x="3712146" y="1494324"/>
                  </a:lnTo>
                  <a:lnTo>
                    <a:pt x="3710880" y="1492096"/>
                  </a:lnTo>
                  <a:lnTo>
                    <a:pt x="3710247" y="1490824"/>
                  </a:lnTo>
                  <a:lnTo>
                    <a:pt x="3709614" y="1488914"/>
                  </a:lnTo>
                  <a:lnTo>
                    <a:pt x="3709298" y="1487005"/>
                  </a:lnTo>
                  <a:lnTo>
                    <a:pt x="3709614" y="1484460"/>
                  </a:lnTo>
                  <a:lnTo>
                    <a:pt x="3710247" y="1482232"/>
                  </a:lnTo>
                  <a:lnTo>
                    <a:pt x="3710880" y="1480005"/>
                  </a:lnTo>
                  <a:lnTo>
                    <a:pt x="3713095" y="1474913"/>
                  </a:lnTo>
                  <a:lnTo>
                    <a:pt x="3716576" y="1469822"/>
                  </a:lnTo>
                  <a:lnTo>
                    <a:pt x="3721007" y="1464413"/>
                  </a:lnTo>
                  <a:lnTo>
                    <a:pt x="3726386" y="1459003"/>
                  </a:lnTo>
                  <a:lnTo>
                    <a:pt x="3732399" y="1453594"/>
                  </a:lnTo>
                  <a:lnTo>
                    <a:pt x="3724171" y="1452957"/>
                  </a:lnTo>
                  <a:lnTo>
                    <a:pt x="3716893" y="1451685"/>
                  </a:lnTo>
                  <a:lnTo>
                    <a:pt x="3710247" y="1449775"/>
                  </a:lnTo>
                  <a:lnTo>
                    <a:pt x="3704551" y="1447866"/>
                  </a:lnTo>
                  <a:lnTo>
                    <a:pt x="3705445" y="1448166"/>
                  </a:lnTo>
                  <a:lnTo>
                    <a:pt x="3702193" y="1457326"/>
                  </a:lnTo>
                  <a:lnTo>
                    <a:pt x="3698380" y="1467803"/>
                  </a:lnTo>
                  <a:lnTo>
                    <a:pt x="3694251" y="1477328"/>
                  </a:lnTo>
                  <a:lnTo>
                    <a:pt x="3690121" y="1487488"/>
                  </a:lnTo>
                  <a:lnTo>
                    <a:pt x="3685038" y="1497013"/>
                  </a:lnTo>
                  <a:lnTo>
                    <a:pt x="3679955" y="1506538"/>
                  </a:lnTo>
                  <a:lnTo>
                    <a:pt x="3674237" y="1516381"/>
                  </a:lnTo>
                  <a:lnTo>
                    <a:pt x="3668518" y="1525588"/>
                  </a:lnTo>
                  <a:lnTo>
                    <a:pt x="3662483" y="1534796"/>
                  </a:lnTo>
                  <a:lnTo>
                    <a:pt x="3655811" y="1543368"/>
                  </a:lnTo>
                  <a:lnTo>
                    <a:pt x="3648822" y="1552258"/>
                  </a:lnTo>
                  <a:lnTo>
                    <a:pt x="3641515" y="1561148"/>
                  </a:lnTo>
                  <a:lnTo>
                    <a:pt x="3633891" y="1569403"/>
                  </a:lnTo>
                  <a:lnTo>
                    <a:pt x="3624043" y="1579246"/>
                  </a:lnTo>
                  <a:lnTo>
                    <a:pt x="3613877" y="1588771"/>
                  </a:lnTo>
                  <a:lnTo>
                    <a:pt x="3603394" y="1597661"/>
                  </a:lnTo>
                  <a:lnTo>
                    <a:pt x="3592910" y="1606233"/>
                  </a:lnTo>
                  <a:lnTo>
                    <a:pt x="3582109" y="1614171"/>
                  </a:lnTo>
                  <a:lnTo>
                    <a:pt x="3570990" y="1621473"/>
                  </a:lnTo>
                  <a:lnTo>
                    <a:pt x="3559236" y="1628458"/>
                  </a:lnTo>
                  <a:lnTo>
                    <a:pt x="3547800" y="1635126"/>
                  </a:lnTo>
                  <a:lnTo>
                    <a:pt x="3535728" y="1640841"/>
                  </a:lnTo>
                  <a:lnTo>
                    <a:pt x="3523973" y="1646238"/>
                  </a:lnTo>
                  <a:lnTo>
                    <a:pt x="3511584" y="1651001"/>
                  </a:lnTo>
                  <a:lnTo>
                    <a:pt x="3499194" y="1655763"/>
                  </a:lnTo>
                  <a:lnTo>
                    <a:pt x="3486487" y="1659573"/>
                  </a:lnTo>
                  <a:lnTo>
                    <a:pt x="3474415" y="1662748"/>
                  </a:lnTo>
                  <a:lnTo>
                    <a:pt x="3461708" y="1665606"/>
                  </a:lnTo>
                  <a:lnTo>
                    <a:pt x="3448683" y="1668146"/>
                  </a:lnTo>
                  <a:lnTo>
                    <a:pt x="3435976" y="1670051"/>
                  </a:lnTo>
                  <a:lnTo>
                    <a:pt x="3422951" y="1671003"/>
                  </a:lnTo>
                  <a:lnTo>
                    <a:pt x="3409608" y="1671956"/>
                  </a:lnTo>
                  <a:lnTo>
                    <a:pt x="3396901" y="1672273"/>
                  </a:lnTo>
                  <a:lnTo>
                    <a:pt x="3383876" y="1671956"/>
                  </a:lnTo>
                  <a:lnTo>
                    <a:pt x="3370851" y="1671003"/>
                  </a:lnTo>
                  <a:lnTo>
                    <a:pt x="3357826" y="1670051"/>
                  </a:lnTo>
                  <a:lnTo>
                    <a:pt x="3345119" y="1668463"/>
                  </a:lnTo>
                  <a:lnTo>
                    <a:pt x="3332094" y="1666241"/>
                  </a:lnTo>
                  <a:lnTo>
                    <a:pt x="3319387" y="1663066"/>
                  </a:lnTo>
                  <a:lnTo>
                    <a:pt x="3306680" y="1659891"/>
                  </a:lnTo>
                  <a:lnTo>
                    <a:pt x="3294290" y="1656081"/>
                  </a:lnTo>
                  <a:lnTo>
                    <a:pt x="3281583" y="1651636"/>
                  </a:lnTo>
                  <a:lnTo>
                    <a:pt x="3269511" y="1646873"/>
                  </a:lnTo>
                  <a:lnTo>
                    <a:pt x="3257439" y="1641476"/>
                  </a:lnTo>
                  <a:lnTo>
                    <a:pt x="3245367" y="1635443"/>
                  </a:lnTo>
                  <a:lnTo>
                    <a:pt x="3235519" y="1636396"/>
                  </a:lnTo>
                  <a:lnTo>
                    <a:pt x="3225671" y="1637031"/>
                  </a:lnTo>
                  <a:lnTo>
                    <a:pt x="3223129" y="1642746"/>
                  </a:lnTo>
                  <a:lnTo>
                    <a:pt x="3220906" y="1648143"/>
                  </a:lnTo>
                  <a:lnTo>
                    <a:pt x="3217729" y="1653541"/>
                  </a:lnTo>
                  <a:lnTo>
                    <a:pt x="3214234" y="1657986"/>
                  </a:lnTo>
                  <a:lnTo>
                    <a:pt x="3210105" y="1662748"/>
                  </a:lnTo>
                  <a:lnTo>
                    <a:pt x="3205975" y="1666876"/>
                  </a:lnTo>
                  <a:lnTo>
                    <a:pt x="3200892" y="1671003"/>
                  </a:lnTo>
                  <a:lnTo>
                    <a:pt x="3195491" y="1674178"/>
                  </a:lnTo>
                  <a:lnTo>
                    <a:pt x="3189455" y="1677353"/>
                  </a:lnTo>
                  <a:lnTo>
                    <a:pt x="3183737" y="1679576"/>
                  </a:lnTo>
                  <a:lnTo>
                    <a:pt x="3177383" y="1681481"/>
                  </a:lnTo>
                  <a:lnTo>
                    <a:pt x="3171030" y="1682751"/>
                  </a:lnTo>
                  <a:lnTo>
                    <a:pt x="3162770" y="1688148"/>
                  </a:lnTo>
                  <a:lnTo>
                    <a:pt x="3154510" y="1692911"/>
                  </a:lnTo>
                  <a:lnTo>
                    <a:pt x="3145615" y="1697991"/>
                  </a:lnTo>
                  <a:lnTo>
                    <a:pt x="3136403" y="1702753"/>
                  </a:lnTo>
                  <a:lnTo>
                    <a:pt x="3127825" y="1705928"/>
                  </a:lnTo>
                  <a:lnTo>
                    <a:pt x="3119248" y="1709421"/>
                  </a:lnTo>
                  <a:lnTo>
                    <a:pt x="3110670" y="1712278"/>
                  </a:lnTo>
                  <a:lnTo>
                    <a:pt x="3102093" y="1714818"/>
                  </a:lnTo>
                  <a:lnTo>
                    <a:pt x="3093198" y="1716723"/>
                  </a:lnTo>
                  <a:lnTo>
                    <a:pt x="3084938" y="1718628"/>
                  </a:lnTo>
                  <a:lnTo>
                    <a:pt x="3076043" y="1720216"/>
                  </a:lnTo>
                  <a:lnTo>
                    <a:pt x="3067466" y="1721486"/>
                  </a:lnTo>
                  <a:lnTo>
                    <a:pt x="3058571" y="1722121"/>
                  </a:lnTo>
                  <a:lnTo>
                    <a:pt x="3049676" y="1722438"/>
                  </a:lnTo>
                  <a:lnTo>
                    <a:pt x="3041416" y="1722438"/>
                  </a:lnTo>
                  <a:lnTo>
                    <a:pt x="3032521" y="1722121"/>
                  </a:lnTo>
                  <a:lnTo>
                    <a:pt x="3023943" y="1721486"/>
                  </a:lnTo>
                  <a:lnTo>
                    <a:pt x="3015684" y="1720533"/>
                  </a:lnTo>
                  <a:lnTo>
                    <a:pt x="3007106" y="1719263"/>
                  </a:lnTo>
                  <a:lnTo>
                    <a:pt x="2998529" y="1717676"/>
                  </a:lnTo>
                  <a:lnTo>
                    <a:pt x="2990269" y="1715771"/>
                  </a:lnTo>
                  <a:lnTo>
                    <a:pt x="2981692" y="1713231"/>
                  </a:lnTo>
                  <a:lnTo>
                    <a:pt x="2973750" y="1710691"/>
                  </a:lnTo>
                  <a:lnTo>
                    <a:pt x="2965490" y="1708151"/>
                  </a:lnTo>
                  <a:lnTo>
                    <a:pt x="2957548" y="1704976"/>
                  </a:lnTo>
                  <a:lnTo>
                    <a:pt x="2949924" y="1701166"/>
                  </a:lnTo>
                  <a:lnTo>
                    <a:pt x="2941982" y="1697673"/>
                  </a:lnTo>
                  <a:lnTo>
                    <a:pt x="2934675" y="1693546"/>
                  </a:lnTo>
                  <a:lnTo>
                    <a:pt x="2927051" y="1688783"/>
                  </a:lnTo>
                  <a:lnTo>
                    <a:pt x="2920062" y="1684021"/>
                  </a:lnTo>
                  <a:lnTo>
                    <a:pt x="2912755" y="1679258"/>
                  </a:lnTo>
                  <a:lnTo>
                    <a:pt x="2906401" y="1674178"/>
                  </a:lnTo>
                  <a:lnTo>
                    <a:pt x="2899412" y="1668463"/>
                  </a:lnTo>
                  <a:lnTo>
                    <a:pt x="2893059" y="1662748"/>
                  </a:lnTo>
                  <a:lnTo>
                    <a:pt x="2886705" y="1656398"/>
                  </a:lnTo>
                  <a:lnTo>
                    <a:pt x="2880987" y="1650366"/>
                  </a:lnTo>
                  <a:lnTo>
                    <a:pt x="2874951" y="1651953"/>
                  </a:lnTo>
                  <a:lnTo>
                    <a:pt x="2868597" y="1652906"/>
                  </a:lnTo>
                  <a:lnTo>
                    <a:pt x="2862561" y="1653858"/>
                  </a:lnTo>
                  <a:lnTo>
                    <a:pt x="2856843" y="1653858"/>
                  </a:lnTo>
                  <a:lnTo>
                    <a:pt x="2850490" y="1653541"/>
                  </a:lnTo>
                  <a:lnTo>
                    <a:pt x="2844771" y="1652271"/>
                  </a:lnTo>
                  <a:lnTo>
                    <a:pt x="2839053" y="1650683"/>
                  </a:lnTo>
                  <a:lnTo>
                    <a:pt x="2833335" y="1648778"/>
                  </a:lnTo>
                  <a:lnTo>
                    <a:pt x="2827934" y="1646238"/>
                  </a:lnTo>
                  <a:lnTo>
                    <a:pt x="2822851" y="1643063"/>
                  </a:lnTo>
                  <a:lnTo>
                    <a:pt x="2817769" y="1639571"/>
                  </a:lnTo>
                  <a:lnTo>
                    <a:pt x="2813321" y="1635443"/>
                  </a:lnTo>
                  <a:lnTo>
                    <a:pt x="2809191" y="1630998"/>
                  </a:lnTo>
                  <a:lnTo>
                    <a:pt x="2805379" y="1626236"/>
                  </a:lnTo>
                  <a:lnTo>
                    <a:pt x="2802202" y="1621156"/>
                  </a:lnTo>
                  <a:lnTo>
                    <a:pt x="2799025" y="1615441"/>
                  </a:lnTo>
                  <a:lnTo>
                    <a:pt x="2797437" y="1611948"/>
                  </a:lnTo>
                  <a:lnTo>
                    <a:pt x="2796484" y="1608456"/>
                  </a:lnTo>
                  <a:lnTo>
                    <a:pt x="2794578" y="1601788"/>
                  </a:lnTo>
                  <a:lnTo>
                    <a:pt x="2783459" y="1602741"/>
                  </a:lnTo>
                  <a:lnTo>
                    <a:pt x="2772023" y="1603376"/>
                  </a:lnTo>
                  <a:lnTo>
                    <a:pt x="2760904" y="1603058"/>
                  </a:lnTo>
                  <a:lnTo>
                    <a:pt x="2749785" y="1601788"/>
                  </a:lnTo>
                  <a:lnTo>
                    <a:pt x="2738984" y="1600518"/>
                  </a:lnTo>
                  <a:lnTo>
                    <a:pt x="2728183" y="1597978"/>
                  </a:lnTo>
                  <a:lnTo>
                    <a:pt x="2717699" y="1595121"/>
                  </a:lnTo>
                  <a:lnTo>
                    <a:pt x="2707216" y="1591628"/>
                  </a:lnTo>
                  <a:lnTo>
                    <a:pt x="2697050" y="1587183"/>
                  </a:lnTo>
                  <a:lnTo>
                    <a:pt x="2687202" y="1582421"/>
                  </a:lnTo>
                  <a:lnTo>
                    <a:pt x="2677671" y="1577023"/>
                  </a:lnTo>
                  <a:lnTo>
                    <a:pt x="2667823" y="1571308"/>
                  </a:lnTo>
                  <a:lnTo>
                    <a:pt x="2659246" y="1564323"/>
                  </a:lnTo>
                  <a:lnTo>
                    <a:pt x="2650668" y="1557338"/>
                  </a:lnTo>
                  <a:lnTo>
                    <a:pt x="2642726" y="1549401"/>
                  </a:lnTo>
                  <a:lnTo>
                    <a:pt x="2634784" y="1541146"/>
                  </a:lnTo>
                  <a:lnTo>
                    <a:pt x="2630019" y="1548131"/>
                  </a:lnTo>
                  <a:lnTo>
                    <a:pt x="2624619" y="1555116"/>
                  </a:lnTo>
                  <a:lnTo>
                    <a:pt x="2618265" y="1561148"/>
                  </a:lnTo>
                  <a:lnTo>
                    <a:pt x="2612229" y="1567181"/>
                  </a:lnTo>
                  <a:lnTo>
                    <a:pt x="2605240" y="1572578"/>
                  </a:lnTo>
                  <a:lnTo>
                    <a:pt x="2597933" y="1577658"/>
                  </a:lnTo>
                  <a:lnTo>
                    <a:pt x="2590309" y="1582421"/>
                  </a:lnTo>
                  <a:lnTo>
                    <a:pt x="2581732" y="1586548"/>
                  </a:lnTo>
                  <a:lnTo>
                    <a:pt x="2576013" y="1589088"/>
                  </a:lnTo>
                  <a:lnTo>
                    <a:pt x="2570295" y="1591311"/>
                  </a:lnTo>
                  <a:lnTo>
                    <a:pt x="2564577" y="1593216"/>
                  </a:lnTo>
                  <a:lnTo>
                    <a:pt x="2558223" y="1594486"/>
                  </a:lnTo>
                  <a:lnTo>
                    <a:pt x="2552505" y="1595756"/>
                  </a:lnTo>
                  <a:lnTo>
                    <a:pt x="2546469" y="1597026"/>
                  </a:lnTo>
                  <a:lnTo>
                    <a:pt x="2540433" y="1597661"/>
                  </a:lnTo>
                  <a:lnTo>
                    <a:pt x="2534397" y="1597661"/>
                  </a:lnTo>
                  <a:lnTo>
                    <a:pt x="2528361" y="1597978"/>
                  </a:lnTo>
                  <a:lnTo>
                    <a:pt x="2522643" y="1597661"/>
                  </a:lnTo>
                  <a:lnTo>
                    <a:pt x="2516607" y="1597343"/>
                  </a:lnTo>
                  <a:lnTo>
                    <a:pt x="2510571" y="1596391"/>
                  </a:lnTo>
                  <a:lnTo>
                    <a:pt x="2504853" y="1595438"/>
                  </a:lnTo>
                  <a:lnTo>
                    <a:pt x="2499134" y="1594168"/>
                  </a:lnTo>
                  <a:lnTo>
                    <a:pt x="2493416" y="1592581"/>
                  </a:lnTo>
                  <a:lnTo>
                    <a:pt x="2488016" y="1590676"/>
                  </a:lnTo>
                  <a:lnTo>
                    <a:pt x="2482297" y="1588453"/>
                  </a:lnTo>
                  <a:lnTo>
                    <a:pt x="2476897" y="1586231"/>
                  </a:lnTo>
                  <a:lnTo>
                    <a:pt x="2471814" y="1583373"/>
                  </a:lnTo>
                  <a:lnTo>
                    <a:pt x="2466413" y="1580833"/>
                  </a:lnTo>
                  <a:lnTo>
                    <a:pt x="2461330" y="1577658"/>
                  </a:lnTo>
                  <a:lnTo>
                    <a:pt x="2456565" y="1574166"/>
                  </a:lnTo>
                  <a:lnTo>
                    <a:pt x="2451800" y="1570673"/>
                  </a:lnTo>
                  <a:lnTo>
                    <a:pt x="2447352" y="1566863"/>
                  </a:lnTo>
                  <a:lnTo>
                    <a:pt x="2442587" y="1562736"/>
                  </a:lnTo>
                  <a:lnTo>
                    <a:pt x="2438457" y="1558608"/>
                  </a:lnTo>
                  <a:lnTo>
                    <a:pt x="2434645" y="1554163"/>
                  </a:lnTo>
                  <a:lnTo>
                    <a:pt x="2430833" y="1549401"/>
                  </a:lnTo>
                  <a:lnTo>
                    <a:pt x="2426703" y="1544638"/>
                  </a:lnTo>
                  <a:lnTo>
                    <a:pt x="2423526" y="1539241"/>
                  </a:lnTo>
                  <a:lnTo>
                    <a:pt x="2420350" y="1533843"/>
                  </a:lnTo>
                  <a:lnTo>
                    <a:pt x="2417173" y="1528446"/>
                  </a:lnTo>
                  <a:lnTo>
                    <a:pt x="2411772" y="1529398"/>
                  </a:lnTo>
                  <a:lnTo>
                    <a:pt x="2406372" y="1529398"/>
                  </a:lnTo>
                  <a:lnTo>
                    <a:pt x="2400971" y="1529398"/>
                  </a:lnTo>
                  <a:lnTo>
                    <a:pt x="2395570" y="1528446"/>
                  </a:lnTo>
                  <a:lnTo>
                    <a:pt x="2390805" y="1527493"/>
                  </a:lnTo>
                  <a:lnTo>
                    <a:pt x="2385405" y="1526223"/>
                  </a:lnTo>
                  <a:lnTo>
                    <a:pt x="2380322" y="1524318"/>
                  </a:lnTo>
                  <a:lnTo>
                    <a:pt x="2375557" y="1522096"/>
                  </a:lnTo>
                  <a:lnTo>
                    <a:pt x="2371109" y="1519238"/>
                  </a:lnTo>
                  <a:lnTo>
                    <a:pt x="2366344" y="1516381"/>
                  </a:lnTo>
                  <a:lnTo>
                    <a:pt x="2362214" y="1512888"/>
                  </a:lnTo>
                  <a:lnTo>
                    <a:pt x="2358402" y="1509396"/>
                  </a:lnTo>
                  <a:lnTo>
                    <a:pt x="2354907" y="1504951"/>
                  </a:lnTo>
                  <a:lnTo>
                    <a:pt x="2351413" y="1500506"/>
                  </a:lnTo>
                  <a:lnTo>
                    <a:pt x="2348554" y="1495743"/>
                  </a:lnTo>
                  <a:lnTo>
                    <a:pt x="2346012" y="1490981"/>
                  </a:lnTo>
                  <a:lnTo>
                    <a:pt x="2343471" y="1484313"/>
                  </a:lnTo>
                  <a:lnTo>
                    <a:pt x="2341565" y="1478281"/>
                  </a:lnTo>
                  <a:lnTo>
                    <a:pt x="2340294" y="1471613"/>
                  </a:lnTo>
                  <a:lnTo>
                    <a:pt x="2339976" y="1465263"/>
                  </a:lnTo>
                  <a:lnTo>
                    <a:pt x="2339976" y="1458596"/>
                  </a:lnTo>
                  <a:lnTo>
                    <a:pt x="2340612" y="1452563"/>
                  </a:lnTo>
                  <a:lnTo>
                    <a:pt x="2342200" y="1445896"/>
                  </a:lnTo>
                  <a:lnTo>
                    <a:pt x="2344106" y="1440181"/>
                  </a:lnTo>
                  <a:lnTo>
                    <a:pt x="2346330" y="1433831"/>
                  </a:lnTo>
                  <a:lnTo>
                    <a:pt x="2349507" y="1428751"/>
                  </a:lnTo>
                  <a:lnTo>
                    <a:pt x="2353319" y="1423353"/>
                  </a:lnTo>
                  <a:lnTo>
                    <a:pt x="2357766" y="1418273"/>
                  </a:lnTo>
                  <a:lnTo>
                    <a:pt x="2362214" y="1413511"/>
                  </a:lnTo>
                  <a:lnTo>
                    <a:pt x="2367297" y="1409383"/>
                  </a:lnTo>
                  <a:lnTo>
                    <a:pt x="2372697" y="1405891"/>
                  </a:lnTo>
                  <a:lnTo>
                    <a:pt x="2378733" y="1402716"/>
                  </a:lnTo>
                  <a:lnTo>
                    <a:pt x="2385087" y="1400493"/>
                  </a:lnTo>
                  <a:lnTo>
                    <a:pt x="2390805" y="1398588"/>
                  </a:lnTo>
                  <a:lnTo>
                    <a:pt x="2396841" y="1397318"/>
                  </a:lnTo>
                  <a:lnTo>
                    <a:pt x="2402877" y="1397001"/>
                  </a:lnTo>
                  <a:lnTo>
                    <a:pt x="2409231" y="1397001"/>
                  </a:lnTo>
                  <a:lnTo>
                    <a:pt x="2414949" y="1397318"/>
                  </a:lnTo>
                  <a:lnTo>
                    <a:pt x="2420985" y="1398588"/>
                  </a:lnTo>
                  <a:lnTo>
                    <a:pt x="2426703" y="1400176"/>
                  </a:lnTo>
                  <a:lnTo>
                    <a:pt x="2431468" y="1393508"/>
                  </a:lnTo>
                  <a:lnTo>
                    <a:pt x="2436869" y="1387476"/>
                  </a:lnTo>
                  <a:lnTo>
                    <a:pt x="2442587" y="1381443"/>
                  </a:lnTo>
                  <a:lnTo>
                    <a:pt x="2448623" y="1376046"/>
                  </a:lnTo>
                  <a:lnTo>
                    <a:pt x="2455294" y="1370648"/>
                  </a:lnTo>
                  <a:lnTo>
                    <a:pt x="2462601" y="1365886"/>
                  </a:lnTo>
                  <a:lnTo>
                    <a:pt x="2469908" y="1361758"/>
                  </a:lnTo>
                  <a:lnTo>
                    <a:pt x="2477532" y="1357948"/>
                  </a:lnTo>
                  <a:lnTo>
                    <a:pt x="2485157" y="1354456"/>
                  </a:lnTo>
                  <a:lnTo>
                    <a:pt x="2493099" y="1351598"/>
                  </a:lnTo>
                  <a:lnTo>
                    <a:pt x="2501041" y="1349693"/>
                  </a:lnTo>
                  <a:lnTo>
                    <a:pt x="2509300" y="1348423"/>
                  </a:lnTo>
                  <a:lnTo>
                    <a:pt x="2516925" y="1347153"/>
                  </a:lnTo>
                  <a:lnTo>
                    <a:pt x="2524867" y="1346201"/>
                  </a:lnTo>
                  <a:lnTo>
                    <a:pt x="2532491" y="1346201"/>
                  </a:lnTo>
                  <a:lnTo>
                    <a:pt x="2540751" y="1346836"/>
                  </a:lnTo>
                  <a:lnTo>
                    <a:pt x="2548375" y="1347788"/>
                  </a:lnTo>
                  <a:lnTo>
                    <a:pt x="2555999" y="1349376"/>
                  </a:lnTo>
                  <a:lnTo>
                    <a:pt x="2563624" y="1351281"/>
                  </a:lnTo>
                  <a:lnTo>
                    <a:pt x="2570930" y="1353503"/>
                  </a:lnTo>
                  <a:lnTo>
                    <a:pt x="2578237" y="1356361"/>
                  </a:lnTo>
                  <a:lnTo>
                    <a:pt x="2585544" y="1359536"/>
                  </a:lnTo>
                  <a:lnTo>
                    <a:pt x="2592533" y="1363346"/>
                  </a:lnTo>
                  <a:lnTo>
                    <a:pt x="2599204" y="1367473"/>
                  </a:lnTo>
                  <a:lnTo>
                    <a:pt x="2602063" y="1358583"/>
                  </a:lnTo>
                  <a:lnTo>
                    <a:pt x="2605558" y="1350328"/>
                  </a:lnTo>
                  <a:lnTo>
                    <a:pt x="2609370" y="1341756"/>
                  </a:lnTo>
                  <a:lnTo>
                    <a:pt x="2614135" y="1333818"/>
                  </a:lnTo>
                  <a:lnTo>
                    <a:pt x="2618583" y="1325563"/>
                  </a:lnTo>
                  <a:lnTo>
                    <a:pt x="2623665" y="1317943"/>
                  </a:lnTo>
                  <a:lnTo>
                    <a:pt x="2629384" y="1310641"/>
                  </a:lnTo>
                  <a:lnTo>
                    <a:pt x="2635420" y="1303338"/>
                  </a:lnTo>
                  <a:lnTo>
                    <a:pt x="2641456" y="1296353"/>
                  </a:lnTo>
                  <a:lnTo>
                    <a:pt x="2648445" y="1290003"/>
                  </a:lnTo>
                  <a:lnTo>
                    <a:pt x="2655116" y="1283653"/>
                  </a:lnTo>
                  <a:lnTo>
                    <a:pt x="2663058" y="1277938"/>
                  </a:lnTo>
                  <a:lnTo>
                    <a:pt x="2670682" y="1272223"/>
                  </a:lnTo>
                  <a:lnTo>
                    <a:pt x="2678624" y="1267143"/>
                  </a:lnTo>
                  <a:lnTo>
                    <a:pt x="2687202" y="1262698"/>
                  </a:lnTo>
                  <a:lnTo>
                    <a:pt x="2696097" y="1257936"/>
                  </a:lnTo>
                  <a:lnTo>
                    <a:pt x="2705310" y="1254126"/>
                  </a:lnTo>
                  <a:lnTo>
                    <a:pt x="2714205" y="1250951"/>
                  </a:lnTo>
                  <a:lnTo>
                    <a:pt x="2723417" y="1248411"/>
                  </a:lnTo>
                  <a:lnTo>
                    <a:pt x="2732630" y="1246188"/>
                  </a:lnTo>
                  <a:lnTo>
                    <a:pt x="2741843" y="1244283"/>
                  </a:lnTo>
                  <a:lnTo>
                    <a:pt x="2751056" y="1243013"/>
                  </a:lnTo>
                  <a:lnTo>
                    <a:pt x="2760268" y="1242061"/>
                  </a:lnTo>
                  <a:lnTo>
                    <a:pt x="2769481" y="1241743"/>
                  </a:lnTo>
                  <a:lnTo>
                    <a:pt x="2778694" y="1242061"/>
                  </a:lnTo>
                  <a:lnTo>
                    <a:pt x="2787907" y="1242696"/>
                  </a:lnTo>
                  <a:lnTo>
                    <a:pt x="2797119" y="1243648"/>
                  </a:lnTo>
                  <a:lnTo>
                    <a:pt x="2806014" y="1245236"/>
                  </a:lnTo>
                  <a:lnTo>
                    <a:pt x="2814909" y="1247141"/>
                  </a:lnTo>
                  <a:lnTo>
                    <a:pt x="2823804" y="1249998"/>
                  </a:lnTo>
                  <a:lnTo>
                    <a:pt x="2832064" y="1252538"/>
                  </a:lnTo>
                  <a:lnTo>
                    <a:pt x="2840641" y="1256031"/>
                  </a:lnTo>
                  <a:lnTo>
                    <a:pt x="2842230" y="1248411"/>
                  </a:lnTo>
                  <a:lnTo>
                    <a:pt x="2844136" y="1240791"/>
                  </a:lnTo>
                  <a:lnTo>
                    <a:pt x="2846042" y="1233488"/>
                  </a:lnTo>
                  <a:lnTo>
                    <a:pt x="2848583" y="1226186"/>
                  </a:lnTo>
                  <a:lnTo>
                    <a:pt x="2851760" y="1219201"/>
                  </a:lnTo>
                  <a:lnTo>
                    <a:pt x="2855572" y="1212216"/>
                  </a:lnTo>
                  <a:lnTo>
                    <a:pt x="2859385" y="1205231"/>
                  </a:lnTo>
                  <a:lnTo>
                    <a:pt x="2864150" y="1199198"/>
                  </a:lnTo>
                  <a:lnTo>
                    <a:pt x="2868597" y="1193166"/>
                  </a:lnTo>
                  <a:lnTo>
                    <a:pt x="2873998" y="1186816"/>
                  </a:lnTo>
                  <a:lnTo>
                    <a:pt x="2879399" y="1181418"/>
                  </a:lnTo>
                  <a:lnTo>
                    <a:pt x="2885752" y="1176021"/>
                  </a:lnTo>
                  <a:lnTo>
                    <a:pt x="2891788" y="1171576"/>
                  </a:lnTo>
                  <a:lnTo>
                    <a:pt x="2898777" y="1166813"/>
                  </a:lnTo>
                  <a:lnTo>
                    <a:pt x="2905448" y="1162686"/>
                  </a:lnTo>
                  <a:lnTo>
                    <a:pt x="2912755" y="1158876"/>
                  </a:lnTo>
                  <a:lnTo>
                    <a:pt x="2920062" y="1156018"/>
                  </a:lnTo>
                  <a:lnTo>
                    <a:pt x="2927368" y="1153478"/>
                  </a:lnTo>
                  <a:lnTo>
                    <a:pt x="2934675" y="1151573"/>
                  </a:lnTo>
                  <a:lnTo>
                    <a:pt x="2942617" y="1149668"/>
                  </a:lnTo>
                  <a:lnTo>
                    <a:pt x="2949924" y="1148716"/>
                  </a:lnTo>
                  <a:lnTo>
                    <a:pt x="2957230" y="1148081"/>
                  </a:lnTo>
                  <a:lnTo>
                    <a:pt x="2964855" y="1147763"/>
                  </a:lnTo>
                  <a:lnTo>
                    <a:pt x="2972161" y="1148081"/>
                  </a:lnTo>
                  <a:lnTo>
                    <a:pt x="2979468" y="1148716"/>
                  </a:lnTo>
                  <a:lnTo>
                    <a:pt x="2986775" y="1149668"/>
                  </a:lnTo>
                  <a:lnTo>
                    <a:pt x="2993764" y="1151256"/>
                  </a:lnTo>
                  <a:lnTo>
                    <a:pt x="3001070" y="1153161"/>
                  </a:lnTo>
                  <a:lnTo>
                    <a:pt x="3007742" y="1155383"/>
                  </a:lnTo>
                  <a:lnTo>
                    <a:pt x="3014731" y="1157923"/>
                  </a:lnTo>
                  <a:lnTo>
                    <a:pt x="3021402" y="1161098"/>
                  </a:lnTo>
                  <a:lnTo>
                    <a:pt x="3027756" y="1164591"/>
                  </a:lnTo>
                  <a:lnTo>
                    <a:pt x="3027756" y="1156018"/>
                  </a:lnTo>
                  <a:lnTo>
                    <a:pt x="3028391" y="1147128"/>
                  </a:lnTo>
                  <a:lnTo>
                    <a:pt x="3029026" y="1138556"/>
                  </a:lnTo>
                  <a:lnTo>
                    <a:pt x="3030615" y="1129983"/>
                  </a:lnTo>
                  <a:lnTo>
                    <a:pt x="3032117" y="1121875"/>
                  </a:lnTo>
                  <a:lnTo>
                    <a:pt x="3031642" y="1121052"/>
                  </a:lnTo>
                  <a:lnTo>
                    <a:pt x="3028153" y="1114370"/>
                  </a:lnTo>
                  <a:lnTo>
                    <a:pt x="3024665" y="1107051"/>
                  </a:lnTo>
                  <a:lnTo>
                    <a:pt x="3021811" y="1114370"/>
                  </a:lnTo>
                  <a:lnTo>
                    <a:pt x="3018322" y="1121052"/>
                  </a:lnTo>
                  <a:lnTo>
                    <a:pt x="3014516" y="1127098"/>
                  </a:lnTo>
                  <a:lnTo>
                    <a:pt x="3010393" y="1131871"/>
                  </a:lnTo>
                  <a:lnTo>
                    <a:pt x="3006587" y="1135690"/>
                  </a:lnTo>
                  <a:lnTo>
                    <a:pt x="3004684" y="1136962"/>
                  </a:lnTo>
                  <a:lnTo>
                    <a:pt x="3002781" y="1138235"/>
                  </a:lnTo>
                  <a:lnTo>
                    <a:pt x="3000561" y="1138872"/>
                  </a:lnTo>
                  <a:lnTo>
                    <a:pt x="2998659" y="1139826"/>
                  </a:lnTo>
                  <a:lnTo>
                    <a:pt x="2996756" y="1139826"/>
                  </a:lnTo>
                  <a:lnTo>
                    <a:pt x="2994853" y="1139190"/>
                  </a:lnTo>
                  <a:lnTo>
                    <a:pt x="2992950" y="1138872"/>
                  </a:lnTo>
                  <a:lnTo>
                    <a:pt x="2991364" y="1137599"/>
                  </a:lnTo>
                  <a:lnTo>
                    <a:pt x="2989778" y="1136644"/>
                  </a:lnTo>
                  <a:lnTo>
                    <a:pt x="2988193" y="1135053"/>
                  </a:lnTo>
                  <a:lnTo>
                    <a:pt x="2986607" y="1133144"/>
                  </a:lnTo>
                  <a:lnTo>
                    <a:pt x="2985655" y="1131235"/>
                  </a:lnTo>
                  <a:lnTo>
                    <a:pt x="2983435" y="1126143"/>
                  </a:lnTo>
                  <a:lnTo>
                    <a:pt x="2981850" y="1120098"/>
                  </a:lnTo>
                  <a:lnTo>
                    <a:pt x="2980898" y="1113097"/>
                  </a:lnTo>
                  <a:lnTo>
                    <a:pt x="2980264" y="1105460"/>
                  </a:lnTo>
                  <a:lnTo>
                    <a:pt x="2980581" y="1097187"/>
                  </a:lnTo>
                  <a:lnTo>
                    <a:pt x="2974555" y="1103233"/>
                  </a:lnTo>
                  <a:lnTo>
                    <a:pt x="2968846" y="1107688"/>
                  </a:lnTo>
                  <a:lnTo>
                    <a:pt x="2962821" y="1111506"/>
                  </a:lnTo>
                  <a:lnTo>
                    <a:pt x="2957429" y="1114370"/>
                  </a:lnTo>
                  <a:lnTo>
                    <a:pt x="2952355" y="1116279"/>
                  </a:lnTo>
                  <a:lnTo>
                    <a:pt x="2949817" y="1116597"/>
                  </a:lnTo>
                  <a:lnTo>
                    <a:pt x="2947597" y="1116916"/>
                  </a:lnTo>
                  <a:lnTo>
                    <a:pt x="2945377" y="1116916"/>
                  </a:lnTo>
                  <a:lnTo>
                    <a:pt x="2943474" y="1116597"/>
                  </a:lnTo>
                  <a:lnTo>
                    <a:pt x="2941572" y="1115643"/>
                  </a:lnTo>
                  <a:lnTo>
                    <a:pt x="2939986" y="1115006"/>
                  </a:lnTo>
                  <a:lnTo>
                    <a:pt x="2938400" y="1113415"/>
                  </a:lnTo>
                  <a:lnTo>
                    <a:pt x="2937131" y="1111824"/>
                  </a:lnTo>
                  <a:lnTo>
                    <a:pt x="2936180" y="1109915"/>
                  </a:lnTo>
                  <a:lnTo>
                    <a:pt x="2935229" y="1108006"/>
                  </a:lnTo>
                  <a:lnTo>
                    <a:pt x="2934911" y="1105778"/>
                  </a:lnTo>
                  <a:lnTo>
                    <a:pt x="2934594" y="1103551"/>
                  </a:lnTo>
                  <a:lnTo>
                    <a:pt x="2934911" y="1098142"/>
                  </a:lnTo>
                  <a:lnTo>
                    <a:pt x="2935546" y="1091777"/>
                  </a:lnTo>
                  <a:lnTo>
                    <a:pt x="2937766" y="1085095"/>
                  </a:lnTo>
                  <a:lnTo>
                    <a:pt x="2940303" y="1078095"/>
                  </a:lnTo>
                  <a:lnTo>
                    <a:pt x="2943792" y="1070776"/>
                  </a:lnTo>
                  <a:lnTo>
                    <a:pt x="2936180" y="1073322"/>
                  </a:lnTo>
                  <a:lnTo>
                    <a:pt x="2928886" y="1075231"/>
                  </a:lnTo>
                  <a:lnTo>
                    <a:pt x="2922225" y="1076504"/>
                  </a:lnTo>
                  <a:lnTo>
                    <a:pt x="2915882" y="1076822"/>
                  </a:lnTo>
                  <a:lnTo>
                    <a:pt x="2910491" y="1076185"/>
                  </a:lnTo>
                  <a:lnTo>
                    <a:pt x="2907954" y="1075867"/>
                  </a:lnTo>
                  <a:lnTo>
                    <a:pt x="2905734" y="1074913"/>
                  </a:lnTo>
                  <a:lnTo>
                    <a:pt x="2903831" y="1074276"/>
                  </a:lnTo>
                  <a:lnTo>
                    <a:pt x="2902245" y="1073003"/>
                  </a:lnTo>
                  <a:lnTo>
                    <a:pt x="2900659" y="1071412"/>
                  </a:lnTo>
                  <a:lnTo>
                    <a:pt x="2899708" y="1069821"/>
                  </a:lnTo>
                  <a:lnTo>
                    <a:pt x="2898756" y="1067912"/>
                  </a:lnTo>
                  <a:lnTo>
                    <a:pt x="2898439" y="1066639"/>
                  </a:lnTo>
                  <a:lnTo>
                    <a:pt x="2898122" y="1064094"/>
                  </a:lnTo>
                  <a:lnTo>
                    <a:pt x="2898439" y="1062185"/>
                  </a:lnTo>
                  <a:lnTo>
                    <a:pt x="2898756" y="1059957"/>
                  </a:lnTo>
                  <a:lnTo>
                    <a:pt x="2899708" y="1057730"/>
                  </a:lnTo>
                  <a:lnTo>
                    <a:pt x="2901928" y="1052638"/>
                  </a:lnTo>
                  <a:lnTo>
                    <a:pt x="2905416" y="1047229"/>
                  </a:lnTo>
                  <a:lnTo>
                    <a:pt x="2909539" y="1041819"/>
                  </a:lnTo>
                  <a:lnTo>
                    <a:pt x="2914931" y="1036410"/>
                  </a:lnTo>
                  <a:lnTo>
                    <a:pt x="2920957" y="1031001"/>
                  </a:lnTo>
                  <a:lnTo>
                    <a:pt x="2913028" y="1030682"/>
                  </a:lnTo>
                  <a:lnTo>
                    <a:pt x="2905734" y="1029091"/>
                  </a:lnTo>
                  <a:lnTo>
                    <a:pt x="2898756" y="1027500"/>
                  </a:lnTo>
                  <a:lnTo>
                    <a:pt x="2893048" y="1025273"/>
                  </a:lnTo>
                  <a:lnTo>
                    <a:pt x="2888607" y="1022727"/>
                  </a:lnTo>
                  <a:lnTo>
                    <a:pt x="2886705" y="1021454"/>
                  </a:lnTo>
                  <a:lnTo>
                    <a:pt x="2884485" y="1019863"/>
                  </a:lnTo>
                  <a:lnTo>
                    <a:pt x="2883216" y="1017954"/>
                  </a:lnTo>
                  <a:lnTo>
                    <a:pt x="2882264" y="1016363"/>
                  </a:lnTo>
                  <a:lnTo>
                    <a:pt x="2881630" y="1014454"/>
                  </a:lnTo>
                  <a:lnTo>
                    <a:pt x="2881313" y="1012545"/>
                  </a:lnTo>
                  <a:lnTo>
                    <a:pt x="2881313" y="1010636"/>
                  </a:lnTo>
                  <a:lnTo>
                    <a:pt x="2881630" y="1008726"/>
                  </a:lnTo>
                  <a:lnTo>
                    <a:pt x="2881947" y="1006817"/>
                  </a:lnTo>
                  <a:lnTo>
                    <a:pt x="2883216" y="1004908"/>
                  </a:lnTo>
                  <a:lnTo>
                    <a:pt x="2884485" y="1002999"/>
                  </a:lnTo>
                  <a:lnTo>
                    <a:pt x="2886070" y="1001089"/>
                  </a:lnTo>
                  <a:lnTo>
                    <a:pt x="2890510" y="997589"/>
                  </a:lnTo>
                  <a:lnTo>
                    <a:pt x="2895268" y="994089"/>
                  </a:lnTo>
                  <a:lnTo>
                    <a:pt x="2901611" y="990907"/>
                  </a:lnTo>
                  <a:lnTo>
                    <a:pt x="2908905" y="988361"/>
                  </a:lnTo>
                  <a:lnTo>
                    <a:pt x="2916517" y="986134"/>
                  </a:lnTo>
                  <a:lnTo>
                    <a:pt x="2909222" y="981997"/>
                  </a:lnTo>
                  <a:lnTo>
                    <a:pt x="2903196" y="977861"/>
                  </a:lnTo>
                  <a:lnTo>
                    <a:pt x="2897805" y="973724"/>
                  </a:lnTo>
                  <a:lnTo>
                    <a:pt x="2893048" y="968951"/>
                  </a:lnTo>
                  <a:lnTo>
                    <a:pt x="2889876" y="964814"/>
                  </a:lnTo>
                  <a:lnTo>
                    <a:pt x="2888925" y="962587"/>
                  </a:lnTo>
                  <a:lnTo>
                    <a:pt x="2887656" y="960678"/>
                  </a:lnTo>
                  <a:lnTo>
                    <a:pt x="2887339" y="958132"/>
                  </a:lnTo>
                  <a:lnTo>
                    <a:pt x="2887022" y="956223"/>
                  </a:lnTo>
                  <a:lnTo>
                    <a:pt x="2887022" y="954313"/>
                  </a:lnTo>
                  <a:lnTo>
                    <a:pt x="2887339" y="952404"/>
                  </a:lnTo>
                  <a:lnTo>
                    <a:pt x="2887973" y="950495"/>
                  </a:lnTo>
                  <a:lnTo>
                    <a:pt x="2889242" y="948904"/>
                  </a:lnTo>
                  <a:lnTo>
                    <a:pt x="2890828" y="947631"/>
                  </a:lnTo>
                  <a:lnTo>
                    <a:pt x="2892413" y="946358"/>
                  </a:lnTo>
                  <a:lnTo>
                    <a:pt x="2894316" y="945086"/>
                  </a:lnTo>
                  <a:lnTo>
                    <a:pt x="2896536" y="944131"/>
                  </a:lnTo>
                  <a:lnTo>
                    <a:pt x="2901928" y="942540"/>
                  </a:lnTo>
                  <a:lnTo>
                    <a:pt x="2907954" y="941585"/>
                  </a:lnTo>
                  <a:lnTo>
                    <a:pt x="2914931" y="941267"/>
                  </a:lnTo>
                  <a:lnTo>
                    <a:pt x="2922225" y="941585"/>
                  </a:lnTo>
                  <a:lnTo>
                    <a:pt x="2930471" y="942858"/>
                  </a:lnTo>
                  <a:lnTo>
                    <a:pt x="2925714" y="936176"/>
                  </a:lnTo>
                  <a:lnTo>
                    <a:pt x="2921591" y="929812"/>
                  </a:lnTo>
                  <a:lnTo>
                    <a:pt x="2918420" y="923448"/>
                  </a:lnTo>
                  <a:lnTo>
                    <a:pt x="2916200" y="917720"/>
                  </a:lnTo>
                  <a:lnTo>
                    <a:pt x="2914931" y="912311"/>
                  </a:lnTo>
                  <a:lnTo>
                    <a:pt x="2914614" y="910083"/>
                  </a:lnTo>
                  <a:lnTo>
                    <a:pt x="2914614" y="907856"/>
                  </a:lnTo>
                  <a:lnTo>
                    <a:pt x="2914931" y="905628"/>
                  </a:lnTo>
                  <a:lnTo>
                    <a:pt x="2915248" y="903719"/>
                  </a:lnTo>
                  <a:lnTo>
                    <a:pt x="2916200" y="901492"/>
                  </a:lnTo>
                  <a:lnTo>
                    <a:pt x="2917151" y="900219"/>
                  </a:lnTo>
                  <a:lnTo>
                    <a:pt x="2918737" y="898946"/>
                  </a:lnTo>
                  <a:lnTo>
                    <a:pt x="2920322" y="897673"/>
                  </a:lnTo>
                  <a:lnTo>
                    <a:pt x="2922225" y="897037"/>
                  </a:lnTo>
                  <a:lnTo>
                    <a:pt x="2924445" y="896719"/>
                  </a:lnTo>
                  <a:lnTo>
                    <a:pt x="2926983" y="896400"/>
                  </a:lnTo>
                  <a:lnTo>
                    <a:pt x="2929203" y="896400"/>
                  </a:lnTo>
                  <a:lnTo>
                    <a:pt x="2934594" y="897037"/>
                  </a:lnTo>
                  <a:lnTo>
                    <a:pt x="2940620" y="898628"/>
                  </a:lnTo>
                  <a:lnTo>
                    <a:pt x="2947280" y="901173"/>
                  </a:lnTo>
                  <a:lnTo>
                    <a:pt x="2953623" y="904674"/>
                  </a:lnTo>
                  <a:lnTo>
                    <a:pt x="2960601" y="908810"/>
                  </a:lnTo>
                  <a:lnTo>
                    <a:pt x="2959015" y="900855"/>
                  </a:lnTo>
                  <a:lnTo>
                    <a:pt x="2958063" y="893537"/>
                  </a:lnTo>
                  <a:lnTo>
                    <a:pt x="2957429" y="886536"/>
                  </a:lnTo>
                  <a:lnTo>
                    <a:pt x="2957429" y="880172"/>
                  </a:lnTo>
                  <a:lnTo>
                    <a:pt x="2958698" y="874763"/>
                  </a:lnTo>
                  <a:lnTo>
                    <a:pt x="2959649" y="872217"/>
                  </a:lnTo>
                  <a:lnTo>
                    <a:pt x="2960283" y="870308"/>
                  </a:lnTo>
                  <a:lnTo>
                    <a:pt x="2961552" y="868398"/>
                  </a:lnTo>
                  <a:lnTo>
                    <a:pt x="2962821" y="867126"/>
                  </a:lnTo>
                  <a:lnTo>
                    <a:pt x="2964406" y="865853"/>
                  </a:lnTo>
                  <a:lnTo>
                    <a:pt x="2965992" y="864580"/>
                  </a:lnTo>
                  <a:lnTo>
                    <a:pt x="2967895" y="864262"/>
                  </a:lnTo>
                  <a:lnTo>
                    <a:pt x="2969798" y="863944"/>
                  </a:lnTo>
                  <a:lnTo>
                    <a:pt x="2971701" y="863944"/>
                  </a:lnTo>
                  <a:lnTo>
                    <a:pt x="2974238" y="864262"/>
                  </a:lnTo>
                  <a:lnTo>
                    <a:pt x="2976458" y="864898"/>
                  </a:lnTo>
                  <a:lnTo>
                    <a:pt x="2978361" y="865853"/>
                  </a:lnTo>
                  <a:lnTo>
                    <a:pt x="2983435" y="869035"/>
                  </a:lnTo>
                  <a:lnTo>
                    <a:pt x="2987875" y="872853"/>
                  </a:lnTo>
                  <a:lnTo>
                    <a:pt x="2992950" y="877626"/>
                  </a:lnTo>
                  <a:lnTo>
                    <a:pt x="2997390" y="883672"/>
                  </a:lnTo>
                  <a:lnTo>
                    <a:pt x="3002147" y="890354"/>
                  </a:lnTo>
                  <a:lnTo>
                    <a:pt x="3003733" y="882399"/>
                  </a:lnTo>
                  <a:lnTo>
                    <a:pt x="3005953" y="875081"/>
                  </a:lnTo>
                  <a:lnTo>
                    <a:pt x="3008173" y="868398"/>
                  </a:lnTo>
                  <a:lnTo>
                    <a:pt x="3011027" y="862671"/>
                  </a:lnTo>
                  <a:lnTo>
                    <a:pt x="3013882" y="858534"/>
                  </a:lnTo>
                  <a:lnTo>
                    <a:pt x="3015785" y="856625"/>
                  </a:lnTo>
                  <a:lnTo>
                    <a:pt x="3017370" y="855034"/>
                  </a:lnTo>
                  <a:lnTo>
                    <a:pt x="3019273" y="853761"/>
                  </a:lnTo>
                  <a:lnTo>
                    <a:pt x="3021176" y="852806"/>
                  </a:lnTo>
                  <a:lnTo>
                    <a:pt x="3022762" y="852488"/>
                  </a:lnTo>
                  <a:lnTo>
                    <a:pt x="3024665" y="852488"/>
                  </a:lnTo>
                  <a:lnTo>
                    <a:pt x="3027202" y="852488"/>
                  </a:lnTo>
                  <a:lnTo>
                    <a:pt x="3028471" y="852806"/>
                  </a:lnTo>
                  <a:lnTo>
                    <a:pt x="3030374" y="853761"/>
                  </a:lnTo>
                  <a:lnTo>
                    <a:pt x="3032276" y="855034"/>
                  </a:lnTo>
                  <a:lnTo>
                    <a:pt x="3033862" y="856625"/>
                  </a:lnTo>
                  <a:lnTo>
                    <a:pt x="3035765" y="858534"/>
                  </a:lnTo>
                  <a:lnTo>
                    <a:pt x="3038937" y="862989"/>
                  </a:lnTo>
                  <a:lnTo>
                    <a:pt x="3041791" y="868398"/>
                  </a:lnTo>
                  <a:lnTo>
                    <a:pt x="3044011" y="875081"/>
                  </a:lnTo>
                  <a:lnTo>
                    <a:pt x="3046231" y="882399"/>
                  </a:lnTo>
                  <a:lnTo>
                    <a:pt x="3047817" y="890354"/>
                  </a:lnTo>
                  <a:lnTo>
                    <a:pt x="3052257" y="883672"/>
                  </a:lnTo>
                  <a:lnTo>
                    <a:pt x="3057014" y="877626"/>
                  </a:lnTo>
                  <a:lnTo>
                    <a:pt x="3062089" y="872853"/>
                  </a:lnTo>
                  <a:lnTo>
                    <a:pt x="3066529" y="869035"/>
                  </a:lnTo>
                  <a:lnTo>
                    <a:pt x="3071286" y="865853"/>
                  </a:lnTo>
                  <a:lnTo>
                    <a:pt x="3073506" y="864898"/>
                  </a:lnTo>
                  <a:lnTo>
                    <a:pt x="3075726" y="864262"/>
                  </a:lnTo>
                  <a:lnTo>
                    <a:pt x="3078263" y="863944"/>
                  </a:lnTo>
                  <a:lnTo>
                    <a:pt x="3080166" y="863944"/>
                  </a:lnTo>
                  <a:lnTo>
                    <a:pt x="3082069" y="864262"/>
                  </a:lnTo>
                  <a:lnTo>
                    <a:pt x="3083972" y="864580"/>
                  </a:lnTo>
                  <a:lnTo>
                    <a:pt x="3085558" y="865853"/>
                  </a:lnTo>
                  <a:lnTo>
                    <a:pt x="3086826" y="867126"/>
                  </a:lnTo>
                  <a:lnTo>
                    <a:pt x="3088095" y="868398"/>
                  </a:lnTo>
                  <a:lnTo>
                    <a:pt x="3089363" y="870308"/>
                  </a:lnTo>
                  <a:lnTo>
                    <a:pt x="3090315" y="872217"/>
                  </a:lnTo>
                  <a:lnTo>
                    <a:pt x="3091266" y="874763"/>
                  </a:lnTo>
                  <a:lnTo>
                    <a:pt x="3092218" y="880172"/>
                  </a:lnTo>
                  <a:lnTo>
                    <a:pt x="3092218" y="886536"/>
                  </a:lnTo>
                  <a:lnTo>
                    <a:pt x="3091901" y="893537"/>
                  </a:lnTo>
                  <a:lnTo>
                    <a:pt x="3090632" y="900855"/>
                  </a:lnTo>
                  <a:lnTo>
                    <a:pt x="3088729" y="908810"/>
                  </a:lnTo>
                  <a:lnTo>
                    <a:pt x="3096024" y="904674"/>
                  </a:lnTo>
                  <a:lnTo>
                    <a:pt x="3102684" y="901173"/>
                  </a:lnTo>
                  <a:lnTo>
                    <a:pt x="3109344" y="898628"/>
                  </a:lnTo>
                  <a:lnTo>
                    <a:pt x="3115370" y="897037"/>
                  </a:lnTo>
                  <a:lnTo>
                    <a:pt x="3120761" y="896400"/>
                  </a:lnTo>
                  <a:lnTo>
                    <a:pt x="3122981" y="896400"/>
                  </a:lnTo>
                  <a:lnTo>
                    <a:pt x="3125201" y="896719"/>
                  </a:lnTo>
                  <a:lnTo>
                    <a:pt x="3127739" y="897037"/>
                  </a:lnTo>
                  <a:lnTo>
                    <a:pt x="3129324" y="897673"/>
                  </a:lnTo>
                  <a:lnTo>
                    <a:pt x="3131227" y="898946"/>
                  </a:lnTo>
                  <a:lnTo>
                    <a:pt x="3132179" y="900219"/>
                  </a:lnTo>
                  <a:lnTo>
                    <a:pt x="3133764" y="901492"/>
                  </a:lnTo>
                  <a:lnTo>
                    <a:pt x="3134399" y="903719"/>
                  </a:lnTo>
                  <a:lnTo>
                    <a:pt x="3135033" y="905628"/>
                  </a:lnTo>
                  <a:lnTo>
                    <a:pt x="3135350" y="907856"/>
                  </a:lnTo>
                  <a:lnTo>
                    <a:pt x="3135350" y="910083"/>
                  </a:lnTo>
                  <a:lnTo>
                    <a:pt x="3135033" y="912311"/>
                  </a:lnTo>
                  <a:lnTo>
                    <a:pt x="3133764" y="917720"/>
                  </a:lnTo>
                  <a:lnTo>
                    <a:pt x="3131544" y="923448"/>
                  </a:lnTo>
                  <a:lnTo>
                    <a:pt x="3128373" y="929812"/>
                  </a:lnTo>
                  <a:lnTo>
                    <a:pt x="3124250" y="936176"/>
                  </a:lnTo>
                  <a:lnTo>
                    <a:pt x="3119176" y="942858"/>
                  </a:lnTo>
                  <a:lnTo>
                    <a:pt x="3127104" y="941585"/>
                  </a:lnTo>
                  <a:lnTo>
                    <a:pt x="3135033" y="941267"/>
                  </a:lnTo>
                  <a:lnTo>
                    <a:pt x="3141693" y="941585"/>
                  </a:lnTo>
                  <a:lnTo>
                    <a:pt x="3148036" y="942540"/>
                  </a:lnTo>
                  <a:lnTo>
                    <a:pt x="3153428" y="944131"/>
                  </a:lnTo>
                  <a:lnTo>
                    <a:pt x="3155648" y="945086"/>
                  </a:lnTo>
                  <a:lnTo>
                    <a:pt x="3157551" y="946358"/>
                  </a:lnTo>
                  <a:lnTo>
                    <a:pt x="3159137" y="947631"/>
                  </a:lnTo>
                  <a:lnTo>
                    <a:pt x="3160722" y="948904"/>
                  </a:lnTo>
                  <a:lnTo>
                    <a:pt x="3161674" y="950495"/>
                  </a:lnTo>
                  <a:lnTo>
                    <a:pt x="3162625" y="952404"/>
                  </a:lnTo>
                  <a:lnTo>
                    <a:pt x="3162942" y="954313"/>
                  </a:lnTo>
                  <a:lnTo>
                    <a:pt x="3162942" y="956223"/>
                  </a:lnTo>
                  <a:lnTo>
                    <a:pt x="3162625" y="958132"/>
                  </a:lnTo>
                  <a:lnTo>
                    <a:pt x="3162308" y="960678"/>
                  </a:lnTo>
                  <a:lnTo>
                    <a:pt x="3161357" y="962587"/>
                  </a:lnTo>
                  <a:lnTo>
                    <a:pt x="3159771" y="964814"/>
                  </a:lnTo>
                  <a:lnTo>
                    <a:pt x="3156916" y="968951"/>
                  </a:lnTo>
                  <a:lnTo>
                    <a:pt x="3152159" y="973724"/>
                  </a:lnTo>
                  <a:lnTo>
                    <a:pt x="3146768" y="977861"/>
                  </a:lnTo>
                  <a:lnTo>
                    <a:pt x="3140742" y="981997"/>
                  </a:lnTo>
                  <a:lnTo>
                    <a:pt x="3133447" y="986134"/>
                  </a:lnTo>
                  <a:lnTo>
                    <a:pt x="3141059" y="988361"/>
                  </a:lnTo>
                  <a:lnTo>
                    <a:pt x="3148353" y="990907"/>
                  </a:lnTo>
                  <a:lnTo>
                    <a:pt x="3154379" y="994089"/>
                  </a:lnTo>
                  <a:lnTo>
                    <a:pt x="3149312" y="991413"/>
                  </a:lnTo>
                  <a:lnTo>
                    <a:pt x="3150698" y="990918"/>
                  </a:lnTo>
                  <a:lnTo>
                    <a:pt x="3159276" y="988061"/>
                  </a:lnTo>
                  <a:lnTo>
                    <a:pt x="3168171" y="985838"/>
                  </a:lnTo>
                  <a:lnTo>
                    <a:pt x="3177066" y="983933"/>
                  </a:lnTo>
                  <a:lnTo>
                    <a:pt x="3186279" y="982663"/>
                  </a:lnTo>
                  <a:lnTo>
                    <a:pt x="3195174" y="982028"/>
                  </a:lnTo>
                  <a:lnTo>
                    <a:pt x="3204386" y="981711"/>
                  </a:lnTo>
                  <a:lnTo>
                    <a:pt x="3213599" y="981711"/>
                  </a:lnTo>
                  <a:lnTo>
                    <a:pt x="3212011" y="974091"/>
                  </a:lnTo>
                  <a:lnTo>
                    <a:pt x="3211058" y="966153"/>
                  </a:lnTo>
                  <a:lnTo>
                    <a:pt x="3210422" y="958533"/>
                  </a:lnTo>
                  <a:lnTo>
                    <a:pt x="3210105" y="950913"/>
                  </a:lnTo>
                  <a:lnTo>
                    <a:pt x="3210422" y="943293"/>
                  </a:lnTo>
                  <a:lnTo>
                    <a:pt x="3211375" y="935038"/>
                  </a:lnTo>
                  <a:lnTo>
                    <a:pt x="3212964" y="927736"/>
                  </a:lnTo>
                  <a:lnTo>
                    <a:pt x="3214234" y="920116"/>
                  </a:lnTo>
                  <a:lnTo>
                    <a:pt x="3216776" y="912496"/>
                  </a:lnTo>
                  <a:lnTo>
                    <a:pt x="3219317" y="905193"/>
                  </a:lnTo>
                  <a:lnTo>
                    <a:pt x="3222812" y="897891"/>
                  </a:lnTo>
                  <a:lnTo>
                    <a:pt x="3226306" y="890906"/>
                  </a:lnTo>
                  <a:lnTo>
                    <a:pt x="3230436" y="883921"/>
                  </a:lnTo>
                  <a:lnTo>
                    <a:pt x="3235201" y="877571"/>
                  </a:lnTo>
                  <a:lnTo>
                    <a:pt x="3240602" y="870903"/>
                  </a:lnTo>
                  <a:lnTo>
                    <a:pt x="3246003" y="865188"/>
                  </a:lnTo>
                  <a:lnTo>
                    <a:pt x="3253309" y="858203"/>
                  </a:lnTo>
                  <a:lnTo>
                    <a:pt x="3260934" y="852171"/>
                  </a:lnTo>
                  <a:lnTo>
                    <a:pt x="3268876" y="846456"/>
                  </a:lnTo>
                  <a:lnTo>
                    <a:pt x="3277453" y="841693"/>
                  </a:lnTo>
                  <a:lnTo>
                    <a:pt x="3286030" y="837566"/>
                  </a:lnTo>
                  <a:lnTo>
                    <a:pt x="3294608" y="834073"/>
                  </a:lnTo>
                  <a:lnTo>
                    <a:pt x="3303821" y="831533"/>
                  </a:lnTo>
                  <a:lnTo>
                    <a:pt x="3312716" y="829311"/>
                  </a:lnTo>
                  <a:lnTo>
                    <a:pt x="3322564" y="828041"/>
                  </a:lnTo>
                  <a:lnTo>
                    <a:pt x="3331776" y="827406"/>
                  </a:lnTo>
                  <a:lnTo>
                    <a:pt x="3340989" y="827406"/>
                  </a:lnTo>
                  <a:lnTo>
                    <a:pt x="3350202" y="828358"/>
                  </a:lnTo>
                  <a:lnTo>
                    <a:pt x="3359732" y="829311"/>
                  </a:lnTo>
                  <a:lnTo>
                    <a:pt x="3368627" y="831851"/>
                  </a:lnTo>
                  <a:lnTo>
                    <a:pt x="3377840" y="834391"/>
                  </a:lnTo>
                  <a:lnTo>
                    <a:pt x="3386735" y="837883"/>
                  </a:lnTo>
                  <a:lnTo>
                    <a:pt x="3389594" y="831851"/>
                  </a:lnTo>
                  <a:lnTo>
                    <a:pt x="3393724" y="825501"/>
                  </a:lnTo>
                  <a:lnTo>
                    <a:pt x="3389277" y="818198"/>
                  </a:lnTo>
                  <a:lnTo>
                    <a:pt x="3385782" y="810261"/>
                  </a:lnTo>
                  <a:lnTo>
                    <a:pt x="3383241" y="802323"/>
                  </a:lnTo>
                  <a:lnTo>
                    <a:pt x="3381017" y="794068"/>
                  </a:lnTo>
                  <a:lnTo>
                    <a:pt x="3379429" y="786131"/>
                  </a:lnTo>
                  <a:lnTo>
                    <a:pt x="3378476" y="777558"/>
                  </a:lnTo>
                  <a:lnTo>
                    <a:pt x="3378476" y="768986"/>
                  </a:lnTo>
                  <a:lnTo>
                    <a:pt x="3379429" y="760731"/>
                  </a:lnTo>
                  <a:lnTo>
                    <a:pt x="3380382" y="752476"/>
                  </a:lnTo>
                  <a:lnTo>
                    <a:pt x="3382288" y="744221"/>
                  </a:lnTo>
                  <a:lnTo>
                    <a:pt x="3384829" y="735966"/>
                  </a:lnTo>
                  <a:lnTo>
                    <a:pt x="3388324" y="728346"/>
                  </a:lnTo>
                  <a:lnTo>
                    <a:pt x="3392136" y="720726"/>
                  </a:lnTo>
                  <a:lnTo>
                    <a:pt x="3396583" y="713423"/>
                  </a:lnTo>
                  <a:lnTo>
                    <a:pt x="3401984" y="706438"/>
                  </a:lnTo>
                  <a:lnTo>
                    <a:pt x="3408338" y="699453"/>
                  </a:lnTo>
                  <a:lnTo>
                    <a:pt x="3411514" y="695961"/>
                  </a:lnTo>
                  <a:lnTo>
                    <a:pt x="3415644" y="693103"/>
                  </a:lnTo>
                  <a:lnTo>
                    <a:pt x="3423269" y="686753"/>
                  </a:lnTo>
                  <a:lnTo>
                    <a:pt x="3431211" y="681991"/>
                  </a:lnTo>
                  <a:lnTo>
                    <a:pt x="3439788" y="677546"/>
                  </a:lnTo>
                  <a:lnTo>
                    <a:pt x="3448048" y="674053"/>
                  </a:lnTo>
                  <a:lnTo>
                    <a:pt x="3456943" y="671513"/>
                  </a:lnTo>
                  <a:lnTo>
                    <a:pt x="3466155" y="669608"/>
                  </a:lnTo>
                  <a:lnTo>
                    <a:pt x="3475368" y="668973"/>
                  </a:lnTo>
                  <a:lnTo>
                    <a:pt x="3477910" y="660083"/>
                  </a:lnTo>
                  <a:lnTo>
                    <a:pt x="3480451" y="651511"/>
                  </a:lnTo>
                  <a:lnTo>
                    <a:pt x="3483946" y="643573"/>
                  </a:lnTo>
                  <a:lnTo>
                    <a:pt x="3487758" y="635001"/>
                  </a:lnTo>
                  <a:lnTo>
                    <a:pt x="3491888" y="627381"/>
                  </a:lnTo>
                  <a:lnTo>
                    <a:pt x="3497288" y="619761"/>
                  </a:lnTo>
                  <a:lnTo>
                    <a:pt x="3502689" y="612458"/>
                  </a:lnTo>
                  <a:lnTo>
                    <a:pt x="3509043" y="605156"/>
                  </a:lnTo>
                  <a:lnTo>
                    <a:pt x="3513172" y="600711"/>
                  </a:lnTo>
                  <a:lnTo>
                    <a:pt x="3517620" y="596583"/>
                  </a:lnTo>
                  <a:lnTo>
                    <a:pt x="3522067" y="592773"/>
                  </a:lnTo>
                  <a:lnTo>
                    <a:pt x="3526515" y="589281"/>
                  </a:lnTo>
                  <a:lnTo>
                    <a:pt x="3531598" y="585788"/>
                  </a:lnTo>
                  <a:lnTo>
                    <a:pt x="3536363" y="582613"/>
                  </a:lnTo>
                  <a:lnTo>
                    <a:pt x="3541128" y="579756"/>
                  </a:lnTo>
                  <a:lnTo>
                    <a:pt x="3546211" y="576898"/>
                  </a:lnTo>
                  <a:lnTo>
                    <a:pt x="3551612" y="574676"/>
                  </a:lnTo>
                  <a:lnTo>
                    <a:pt x="3556695" y="572453"/>
                  </a:lnTo>
                  <a:lnTo>
                    <a:pt x="3562095" y="569913"/>
                  </a:lnTo>
                  <a:lnTo>
                    <a:pt x="3567496" y="568643"/>
                  </a:lnTo>
                  <a:lnTo>
                    <a:pt x="3572896" y="567056"/>
                  </a:lnTo>
                  <a:lnTo>
                    <a:pt x="3578297" y="565468"/>
                  </a:lnTo>
                  <a:lnTo>
                    <a:pt x="3583380" y="564198"/>
                  </a:lnTo>
                  <a:lnTo>
                    <a:pt x="3589416" y="563563"/>
                  </a:lnTo>
                  <a:lnTo>
                    <a:pt x="3600535" y="562293"/>
                  </a:lnTo>
                  <a:lnTo>
                    <a:pt x="3611653" y="562293"/>
                  </a:lnTo>
                  <a:lnTo>
                    <a:pt x="3622772" y="562611"/>
                  </a:lnTo>
                  <a:lnTo>
                    <a:pt x="3628491" y="563563"/>
                  </a:lnTo>
                  <a:lnTo>
                    <a:pt x="3633891" y="564833"/>
                  </a:lnTo>
                  <a:lnTo>
                    <a:pt x="3639292" y="565786"/>
                  </a:lnTo>
                  <a:lnTo>
                    <a:pt x="3645010" y="567056"/>
                  </a:lnTo>
                  <a:lnTo>
                    <a:pt x="3650411" y="568961"/>
                  </a:lnTo>
                  <a:lnTo>
                    <a:pt x="3655811" y="570548"/>
                  </a:lnTo>
                  <a:lnTo>
                    <a:pt x="3661212" y="572771"/>
                  </a:lnTo>
                  <a:lnTo>
                    <a:pt x="3666295" y="574993"/>
                  </a:lnTo>
                  <a:lnTo>
                    <a:pt x="3671695" y="577851"/>
                  </a:lnTo>
                  <a:lnTo>
                    <a:pt x="3676460" y="580391"/>
                  </a:lnTo>
                  <a:lnTo>
                    <a:pt x="3681226" y="571183"/>
                  </a:lnTo>
                  <a:lnTo>
                    <a:pt x="3686626" y="561976"/>
                  </a:lnTo>
                  <a:lnTo>
                    <a:pt x="3692980" y="553403"/>
                  </a:lnTo>
                  <a:lnTo>
                    <a:pt x="3699969" y="545148"/>
                  </a:lnTo>
                  <a:lnTo>
                    <a:pt x="3705052" y="540386"/>
                  </a:lnTo>
                  <a:lnTo>
                    <a:pt x="3710135" y="535941"/>
                  </a:lnTo>
                  <a:lnTo>
                    <a:pt x="3714900" y="531496"/>
                  </a:lnTo>
                  <a:lnTo>
                    <a:pt x="3720300" y="527368"/>
                  </a:lnTo>
                  <a:lnTo>
                    <a:pt x="3725701" y="523876"/>
                  </a:lnTo>
                  <a:lnTo>
                    <a:pt x="3731419" y="520383"/>
                  </a:lnTo>
                  <a:lnTo>
                    <a:pt x="3737455" y="517526"/>
                  </a:lnTo>
                  <a:lnTo>
                    <a:pt x="3743173" y="514668"/>
                  </a:lnTo>
                  <a:lnTo>
                    <a:pt x="3749209" y="512128"/>
                  </a:lnTo>
                  <a:lnTo>
                    <a:pt x="3755563" y="510223"/>
                  </a:lnTo>
                  <a:lnTo>
                    <a:pt x="3761599" y="508318"/>
                  </a:lnTo>
                  <a:lnTo>
                    <a:pt x="3767635" y="506731"/>
                  </a:lnTo>
                  <a:lnTo>
                    <a:pt x="3773989" y="505143"/>
                  </a:lnTo>
                  <a:lnTo>
                    <a:pt x="3780342" y="504191"/>
                  </a:lnTo>
                  <a:lnTo>
                    <a:pt x="3786696" y="503556"/>
                  </a:lnTo>
                  <a:lnTo>
                    <a:pt x="3793049" y="503238"/>
                  </a:lnTo>
                  <a:close/>
                  <a:moveTo>
                    <a:pt x="3656225" y="320675"/>
                  </a:moveTo>
                  <a:lnTo>
                    <a:pt x="3659033" y="320675"/>
                  </a:lnTo>
                  <a:lnTo>
                    <a:pt x="3661840" y="320675"/>
                  </a:lnTo>
                  <a:lnTo>
                    <a:pt x="3664648" y="320996"/>
                  </a:lnTo>
                  <a:lnTo>
                    <a:pt x="3667144" y="321638"/>
                  </a:lnTo>
                  <a:lnTo>
                    <a:pt x="3669640" y="322602"/>
                  </a:lnTo>
                  <a:lnTo>
                    <a:pt x="3672136" y="323887"/>
                  </a:lnTo>
                  <a:lnTo>
                    <a:pt x="3674008" y="325171"/>
                  </a:lnTo>
                  <a:lnTo>
                    <a:pt x="3676192" y="326777"/>
                  </a:lnTo>
                  <a:lnTo>
                    <a:pt x="3678064" y="328704"/>
                  </a:lnTo>
                  <a:lnTo>
                    <a:pt x="3680248" y="330631"/>
                  </a:lnTo>
                  <a:lnTo>
                    <a:pt x="3681496" y="332558"/>
                  </a:lnTo>
                  <a:lnTo>
                    <a:pt x="3682744" y="334807"/>
                  </a:lnTo>
                  <a:lnTo>
                    <a:pt x="3683992" y="337697"/>
                  </a:lnTo>
                  <a:lnTo>
                    <a:pt x="3684928" y="339945"/>
                  </a:lnTo>
                  <a:lnTo>
                    <a:pt x="3685864" y="342836"/>
                  </a:lnTo>
                  <a:lnTo>
                    <a:pt x="3686176" y="345405"/>
                  </a:lnTo>
                  <a:lnTo>
                    <a:pt x="3686176" y="347975"/>
                  </a:lnTo>
                  <a:lnTo>
                    <a:pt x="3686176" y="351186"/>
                  </a:lnTo>
                  <a:lnTo>
                    <a:pt x="3685864" y="354077"/>
                  </a:lnTo>
                  <a:lnTo>
                    <a:pt x="3684928" y="356646"/>
                  </a:lnTo>
                  <a:lnTo>
                    <a:pt x="3683992" y="358895"/>
                  </a:lnTo>
                  <a:lnTo>
                    <a:pt x="3682744" y="361785"/>
                  </a:lnTo>
                  <a:lnTo>
                    <a:pt x="3681496" y="363712"/>
                  </a:lnTo>
                  <a:lnTo>
                    <a:pt x="3680248" y="365960"/>
                  </a:lnTo>
                  <a:lnTo>
                    <a:pt x="3678064" y="367887"/>
                  </a:lnTo>
                  <a:lnTo>
                    <a:pt x="3676192" y="369814"/>
                  </a:lnTo>
                  <a:lnTo>
                    <a:pt x="3674008" y="371420"/>
                  </a:lnTo>
                  <a:lnTo>
                    <a:pt x="3672136" y="372705"/>
                  </a:lnTo>
                  <a:lnTo>
                    <a:pt x="3669640" y="373668"/>
                  </a:lnTo>
                  <a:lnTo>
                    <a:pt x="3667144" y="374953"/>
                  </a:lnTo>
                  <a:lnTo>
                    <a:pt x="3664648" y="375274"/>
                  </a:lnTo>
                  <a:lnTo>
                    <a:pt x="3661840" y="376238"/>
                  </a:lnTo>
                  <a:lnTo>
                    <a:pt x="3659033" y="376238"/>
                  </a:lnTo>
                  <a:lnTo>
                    <a:pt x="3656225" y="376238"/>
                  </a:lnTo>
                  <a:lnTo>
                    <a:pt x="3653729" y="375274"/>
                  </a:lnTo>
                  <a:lnTo>
                    <a:pt x="3650921" y="374953"/>
                  </a:lnTo>
                  <a:lnTo>
                    <a:pt x="3648737" y="373668"/>
                  </a:lnTo>
                  <a:lnTo>
                    <a:pt x="3646241" y="372705"/>
                  </a:lnTo>
                  <a:lnTo>
                    <a:pt x="3643745" y="371420"/>
                  </a:lnTo>
                  <a:lnTo>
                    <a:pt x="3641873" y="369814"/>
                  </a:lnTo>
                  <a:lnTo>
                    <a:pt x="3640001" y="367887"/>
                  </a:lnTo>
                  <a:lnTo>
                    <a:pt x="3638129" y="365960"/>
                  </a:lnTo>
                  <a:lnTo>
                    <a:pt x="3636569" y="363712"/>
                  </a:lnTo>
                  <a:lnTo>
                    <a:pt x="3635633" y="361785"/>
                  </a:lnTo>
                  <a:lnTo>
                    <a:pt x="3634385" y="358895"/>
                  </a:lnTo>
                  <a:lnTo>
                    <a:pt x="3633137" y="356646"/>
                  </a:lnTo>
                  <a:lnTo>
                    <a:pt x="3632513" y="354077"/>
                  </a:lnTo>
                  <a:lnTo>
                    <a:pt x="3632201" y="351186"/>
                  </a:lnTo>
                  <a:lnTo>
                    <a:pt x="3632201" y="347975"/>
                  </a:lnTo>
                  <a:lnTo>
                    <a:pt x="3632201" y="345405"/>
                  </a:lnTo>
                  <a:lnTo>
                    <a:pt x="3632513" y="342836"/>
                  </a:lnTo>
                  <a:lnTo>
                    <a:pt x="3633137" y="339945"/>
                  </a:lnTo>
                  <a:lnTo>
                    <a:pt x="3634385" y="337697"/>
                  </a:lnTo>
                  <a:lnTo>
                    <a:pt x="3635633" y="334807"/>
                  </a:lnTo>
                  <a:lnTo>
                    <a:pt x="3636569" y="332558"/>
                  </a:lnTo>
                  <a:lnTo>
                    <a:pt x="3638129" y="330631"/>
                  </a:lnTo>
                  <a:lnTo>
                    <a:pt x="3640001" y="328704"/>
                  </a:lnTo>
                  <a:lnTo>
                    <a:pt x="3641873" y="326777"/>
                  </a:lnTo>
                  <a:lnTo>
                    <a:pt x="3643745" y="325171"/>
                  </a:lnTo>
                  <a:lnTo>
                    <a:pt x="3646241" y="323887"/>
                  </a:lnTo>
                  <a:lnTo>
                    <a:pt x="3648737" y="322602"/>
                  </a:lnTo>
                  <a:lnTo>
                    <a:pt x="3650921" y="321638"/>
                  </a:lnTo>
                  <a:lnTo>
                    <a:pt x="3653729" y="320996"/>
                  </a:lnTo>
                  <a:lnTo>
                    <a:pt x="3656225" y="320675"/>
                  </a:lnTo>
                  <a:close/>
                  <a:moveTo>
                    <a:pt x="3659031" y="271463"/>
                  </a:moveTo>
                  <a:lnTo>
                    <a:pt x="3657137" y="271781"/>
                  </a:lnTo>
                  <a:lnTo>
                    <a:pt x="3655244" y="273051"/>
                  </a:lnTo>
                  <a:lnTo>
                    <a:pt x="3653350" y="274956"/>
                  </a:lnTo>
                  <a:lnTo>
                    <a:pt x="3651773" y="277178"/>
                  </a:lnTo>
                  <a:lnTo>
                    <a:pt x="3650195" y="280353"/>
                  </a:lnTo>
                  <a:lnTo>
                    <a:pt x="3648617" y="283846"/>
                  </a:lnTo>
                  <a:lnTo>
                    <a:pt x="3647986" y="287656"/>
                  </a:lnTo>
                  <a:lnTo>
                    <a:pt x="3646724" y="292101"/>
                  </a:lnTo>
                  <a:lnTo>
                    <a:pt x="3644515" y="288291"/>
                  </a:lnTo>
                  <a:lnTo>
                    <a:pt x="3641674" y="285433"/>
                  </a:lnTo>
                  <a:lnTo>
                    <a:pt x="3639150" y="282576"/>
                  </a:lnTo>
                  <a:lnTo>
                    <a:pt x="3636310" y="280353"/>
                  </a:lnTo>
                  <a:lnTo>
                    <a:pt x="3634101" y="278766"/>
                  </a:lnTo>
                  <a:lnTo>
                    <a:pt x="3631576" y="278131"/>
                  </a:lnTo>
                  <a:lnTo>
                    <a:pt x="3629683" y="277496"/>
                  </a:lnTo>
                  <a:lnTo>
                    <a:pt x="3627158" y="278448"/>
                  </a:lnTo>
                  <a:lnTo>
                    <a:pt x="3625581" y="279401"/>
                  </a:lnTo>
                  <a:lnTo>
                    <a:pt x="3624318" y="281306"/>
                  </a:lnTo>
                  <a:lnTo>
                    <a:pt x="3623372" y="283846"/>
                  </a:lnTo>
                  <a:lnTo>
                    <a:pt x="3622740" y="286386"/>
                  </a:lnTo>
                  <a:lnTo>
                    <a:pt x="3622740" y="289878"/>
                  </a:lnTo>
                  <a:lnTo>
                    <a:pt x="3623056" y="293688"/>
                  </a:lnTo>
                  <a:lnTo>
                    <a:pt x="3623372" y="297816"/>
                  </a:lnTo>
                  <a:lnTo>
                    <a:pt x="3624634" y="302261"/>
                  </a:lnTo>
                  <a:lnTo>
                    <a:pt x="3620847" y="300038"/>
                  </a:lnTo>
                  <a:lnTo>
                    <a:pt x="3617060" y="297816"/>
                  </a:lnTo>
                  <a:lnTo>
                    <a:pt x="3613589" y="296546"/>
                  </a:lnTo>
                  <a:lnTo>
                    <a:pt x="3610433" y="295593"/>
                  </a:lnTo>
                  <a:lnTo>
                    <a:pt x="3607278" y="295276"/>
                  </a:lnTo>
                  <a:lnTo>
                    <a:pt x="3604753" y="295276"/>
                  </a:lnTo>
                  <a:lnTo>
                    <a:pt x="3602860" y="295911"/>
                  </a:lnTo>
                  <a:lnTo>
                    <a:pt x="3600966" y="297498"/>
                  </a:lnTo>
                  <a:lnTo>
                    <a:pt x="3599704" y="299086"/>
                  </a:lnTo>
                  <a:lnTo>
                    <a:pt x="3599388" y="301308"/>
                  </a:lnTo>
                  <a:lnTo>
                    <a:pt x="3599704" y="304166"/>
                  </a:lnTo>
                  <a:lnTo>
                    <a:pt x="3600020" y="306706"/>
                  </a:lnTo>
                  <a:lnTo>
                    <a:pt x="3601597" y="310198"/>
                  </a:lnTo>
                  <a:lnTo>
                    <a:pt x="3603175" y="313373"/>
                  </a:lnTo>
                  <a:lnTo>
                    <a:pt x="3605384" y="316866"/>
                  </a:lnTo>
                  <a:lnTo>
                    <a:pt x="3608224" y="320358"/>
                  </a:lnTo>
                  <a:lnTo>
                    <a:pt x="3603491" y="319723"/>
                  </a:lnTo>
                  <a:lnTo>
                    <a:pt x="3599704" y="319406"/>
                  </a:lnTo>
                  <a:lnTo>
                    <a:pt x="3595917" y="319723"/>
                  </a:lnTo>
                  <a:lnTo>
                    <a:pt x="3592446" y="320358"/>
                  </a:lnTo>
                  <a:lnTo>
                    <a:pt x="3589921" y="320993"/>
                  </a:lnTo>
                  <a:lnTo>
                    <a:pt x="3587397" y="322263"/>
                  </a:lnTo>
                  <a:lnTo>
                    <a:pt x="3585503" y="323851"/>
                  </a:lnTo>
                  <a:lnTo>
                    <a:pt x="3584872" y="325756"/>
                  </a:lnTo>
                  <a:lnTo>
                    <a:pt x="3584557" y="327978"/>
                  </a:lnTo>
                  <a:lnTo>
                    <a:pt x="3584872" y="330201"/>
                  </a:lnTo>
                  <a:lnTo>
                    <a:pt x="3586135" y="332423"/>
                  </a:lnTo>
                  <a:lnTo>
                    <a:pt x="3588028" y="334963"/>
                  </a:lnTo>
                  <a:lnTo>
                    <a:pt x="3590237" y="337186"/>
                  </a:lnTo>
                  <a:lnTo>
                    <a:pt x="3593393" y="339408"/>
                  </a:lnTo>
                  <a:lnTo>
                    <a:pt x="3596548" y="341631"/>
                  </a:lnTo>
                  <a:lnTo>
                    <a:pt x="3600651" y="343853"/>
                  </a:lnTo>
                  <a:lnTo>
                    <a:pt x="3596233" y="345123"/>
                  </a:lnTo>
                  <a:lnTo>
                    <a:pt x="3592446" y="346711"/>
                  </a:lnTo>
                  <a:lnTo>
                    <a:pt x="3588975" y="348298"/>
                  </a:lnTo>
                  <a:lnTo>
                    <a:pt x="3586450" y="350203"/>
                  </a:lnTo>
                  <a:lnTo>
                    <a:pt x="3583926" y="352108"/>
                  </a:lnTo>
                  <a:lnTo>
                    <a:pt x="3582663" y="354013"/>
                  </a:lnTo>
                  <a:lnTo>
                    <a:pt x="3581401" y="355918"/>
                  </a:lnTo>
                  <a:lnTo>
                    <a:pt x="3581401" y="358458"/>
                  </a:lnTo>
                  <a:lnTo>
                    <a:pt x="3581717" y="360363"/>
                  </a:lnTo>
                  <a:lnTo>
                    <a:pt x="3583294" y="362268"/>
                  </a:lnTo>
                  <a:lnTo>
                    <a:pt x="3585188" y="363538"/>
                  </a:lnTo>
                  <a:lnTo>
                    <a:pt x="3588028" y="365126"/>
                  </a:lnTo>
                  <a:lnTo>
                    <a:pt x="3590868" y="366396"/>
                  </a:lnTo>
                  <a:lnTo>
                    <a:pt x="3594655" y="367031"/>
                  </a:lnTo>
                  <a:lnTo>
                    <a:pt x="3598442" y="367983"/>
                  </a:lnTo>
                  <a:lnTo>
                    <a:pt x="3603175" y="368301"/>
                  </a:lnTo>
                  <a:lnTo>
                    <a:pt x="3599704" y="371476"/>
                  </a:lnTo>
                  <a:lnTo>
                    <a:pt x="3596548" y="374016"/>
                  </a:lnTo>
                  <a:lnTo>
                    <a:pt x="3594339" y="377191"/>
                  </a:lnTo>
                  <a:lnTo>
                    <a:pt x="3592446" y="379731"/>
                  </a:lnTo>
                  <a:lnTo>
                    <a:pt x="3591184" y="382588"/>
                  </a:lnTo>
                  <a:lnTo>
                    <a:pt x="3590552" y="385128"/>
                  </a:lnTo>
                  <a:lnTo>
                    <a:pt x="3590552" y="387351"/>
                  </a:lnTo>
                  <a:lnTo>
                    <a:pt x="3591184" y="389573"/>
                  </a:lnTo>
                  <a:lnTo>
                    <a:pt x="3592761" y="390843"/>
                  </a:lnTo>
                  <a:lnTo>
                    <a:pt x="3594655" y="392113"/>
                  </a:lnTo>
                  <a:lnTo>
                    <a:pt x="3597179" y="392748"/>
                  </a:lnTo>
                  <a:lnTo>
                    <a:pt x="3600020" y="392748"/>
                  </a:lnTo>
                  <a:lnTo>
                    <a:pt x="3603491" y="392748"/>
                  </a:lnTo>
                  <a:lnTo>
                    <a:pt x="3606962" y="392113"/>
                  </a:lnTo>
                  <a:lnTo>
                    <a:pt x="3611064" y="390843"/>
                  </a:lnTo>
                  <a:lnTo>
                    <a:pt x="3615482" y="389891"/>
                  </a:lnTo>
                  <a:lnTo>
                    <a:pt x="3613589" y="393701"/>
                  </a:lnTo>
                  <a:lnTo>
                    <a:pt x="3612011" y="397511"/>
                  </a:lnTo>
                  <a:lnTo>
                    <a:pt x="3610749" y="401321"/>
                  </a:lnTo>
                  <a:lnTo>
                    <a:pt x="3610433" y="404496"/>
                  </a:lnTo>
                  <a:lnTo>
                    <a:pt x="3610433" y="407353"/>
                  </a:lnTo>
                  <a:lnTo>
                    <a:pt x="3610749" y="410211"/>
                  </a:lnTo>
                  <a:lnTo>
                    <a:pt x="3611696" y="412116"/>
                  </a:lnTo>
                  <a:lnTo>
                    <a:pt x="3612958" y="413703"/>
                  </a:lnTo>
                  <a:lnTo>
                    <a:pt x="3615167" y="414338"/>
                  </a:lnTo>
                  <a:lnTo>
                    <a:pt x="3617376" y="414656"/>
                  </a:lnTo>
                  <a:lnTo>
                    <a:pt x="3619900" y="414338"/>
                  </a:lnTo>
                  <a:lnTo>
                    <a:pt x="3622740" y="413386"/>
                  </a:lnTo>
                  <a:lnTo>
                    <a:pt x="3625581" y="411798"/>
                  </a:lnTo>
                  <a:lnTo>
                    <a:pt x="3628736" y="409893"/>
                  </a:lnTo>
                  <a:lnTo>
                    <a:pt x="3631892" y="407036"/>
                  </a:lnTo>
                  <a:lnTo>
                    <a:pt x="3635363" y="404178"/>
                  </a:lnTo>
                  <a:lnTo>
                    <a:pt x="3635363" y="408623"/>
                  </a:lnTo>
                  <a:lnTo>
                    <a:pt x="3635363" y="412751"/>
                  </a:lnTo>
                  <a:lnTo>
                    <a:pt x="3635994" y="416243"/>
                  </a:lnTo>
                  <a:lnTo>
                    <a:pt x="3636941" y="419736"/>
                  </a:lnTo>
                  <a:lnTo>
                    <a:pt x="3637888" y="422593"/>
                  </a:lnTo>
                  <a:lnTo>
                    <a:pt x="3639150" y="424498"/>
                  </a:lnTo>
                  <a:lnTo>
                    <a:pt x="3641043" y="426086"/>
                  </a:lnTo>
                  <a:lnTo>
                    <a:pt x="3642937" y="427038"/>
                  </a:lnTo>
                  <a:lnTo>
                    <a:pt x="3644830" y="427038"/>
                  </a:lnTo>
                  <a:lnTo>
                    <a:pt x="3647039" y="426403"/>
                  </a:lnTo>
                  <a:lnTo>
                    <a:pt x="3649248" y="424816"/>
                  </a:lnTo>
                  <a:lnTo>
                    <a:pt x="3651457" y="422911"/>
                  </a:lnTo>
                  <a:lnTo>
                    <a:pt x="3653666" y="420053"/>
                  </a:lnTo>
                  <a:lnTo>
                    <a:pt x="3655559" y="417196"/>
                  </a:lnTo>
                  <a:lnTo>
                    <a:pt x="3657453" y="413386"/>
                  </a:lnTo>
                  <a:lnTo>
                    <a:pt x="3659031" y="409258"/>
                  </a:lnTo>
                  <a:lnTo>
                    <a:pt x="3660924" y="413386"/>
                  </a:lnTo>
                  <a:lnTo>
                    <a:pt x="3662818" y="417196"/>
                  </a:lnTo>
                  <a:lnTo>
                    <a:pt x="3664711" y="420053"/>
                  </a:lnTo>
                  <a:lnTo>
                    <a:pt x="3666604" y="422911"/>
                  </a:lnTo>
                  <a:lnTo>
                    <a:pt x="3668813" y="424816"/>
                  </a:lnTo>
                  <a:lnTo>
                    <a:pt x="3671022" y="426403"/>
                  </a:lnTo>
                  <a:lnTo>
                    <a:pt x="3673231" y="427038"/>
                  </a:lnTo>
                  <a:lnTo>
                    <a:pt x="3675440" y="427038"/>
                  </a:lnTo>
                  <a:lnTo>
                    <a:pt x="3677334" y="426086"/>
                  </a:lnTo>
                  <a:lnTo>
                    <a:pt x="3678911" y="424498"/>
                  </a:lnTo>
                  <a:lnTo>
                    <a:pt x="3680489" y="422593"/>
                  </a:lnTo>
                  <a:lnTo>
                    <a:pt x="3681436" y="419736"/>
                  </a:lnTo>
                  <a:lnTo>
                    <a:pt x="3682383" y="416243"/>
                  </a:lnTo>
                  <a:lnTo>
                    <a:pt x="3683014" y="412751"/>
                  </a:lnTo>
                  <a:lnTo>
                    <a:pt x="3683014" y="408623"/>
                  </a:lnTo>
                  <a:lnTo>
                    <a:pt x="3683014" y="404178"/>
                  </a:lnTo>
                  <a:lnTo>
                    <a:pt x="3686485" y="407036"/>
                  </a:lnTo>
                  <a:lnTo>
                    <a:pt x="3689641" y="409893"/>
                  </a:lnTo>
                  <a:lnTo>
                    <a:pt x="3692481" y="411798"/>
                  </a:lnTo>
                  <a:lnTo>
                    <a:pt x="3695637" y="413386"/>
                  </a:lnTo>
                  <a:lnTo>
                    <a:pt x="3698161" y="414338"/>
                  </a:lnTo>
                  <a:lnTo>
                    <a:pt x="3701001" y="414656"/>
                  </a:lnTo>
                  <a:lnTo>
                    <a:pt x="3703210" y="414338"/>
                  </a:lnTo>
                  <a:lnTo>
                    <a:pt x="3705104" y="413703"/>
                  </a:lnTo>
                  <a:lnTo>
                    <a:pt x="3706366" y="412116"/>
                  </a:lnTo>
                  <a:lnTo>
                    <a:pt x="3707313" y="410211"/>
                  </a:lnTo>
                  <a:lnTo>
                    <a:pt x="3707944" y="407353"/>
                  </a:lnTo>
                  <a:lnTo>
                    <a:pt x="3707944" y="404496"/>
                  </a:lnTo>
                  <a:lnTo>
                    <a:pt x="3706997" y="401321"/>
                  </a:lnTo>
                  <a:lnTo>
                    <a:pt x="3706366" y="397511"/>
                  </a:lnTo>
                  <a:lnTo>
                    <a:pt x="3704788" y="393701"/>
                  </a:lnTo>
                  <a:lnTo>
                    <a:pt x="3702895" y="389891"/>
                  </a:lnTo>
                  <a:lnTo>
                    <a:pt x="3706997" y="390843"/>
                  </a:lnTo>
                  <a:lnTo>
                    <a:pt x="3710784" y="392113"/>
                  </a:lnTo>
                  <a:lnTo>
                    <a:pt x="3714571" y="392748"/>
                  </a:lnTo>
                  <a:lnTo>
                    <a:pt x="3718042" y="392748"/>
                  </a:lnTo>
                  <a:lnTo>
                    <a:pt x="3720882" y="392748"/>
                  </a:lnTo>
                  <a:lnTo>
                    <a:pt x="3723407" y="392113"/>
                  </a:lnTo>
                  <a:lnTo>
                    <a:pt x="3725300" y="390843"/>
                  </a:lnTo>
                  <a:lnTo>
                    <a:pt x="3726878" y="389573"/>
                  </a:lnTo>
                  <a:lnTo>
                    <a:pt x="3727193" y="387351"/>
                  </a:lnTo>
                  <a:lnTo>
                    <a:pt x="3727193" y="385128"/>
                  </a:lnTo>
                  <a:lnTo>
                    <a:pt x="3726878" y="382588"/>
                  </a:lnTo>
                  <a:lnTo>
                    <a:pt x="3725300" y="379731"/>
                  </a:lnTo>
                  <a:lnTo>
                    <a:pt x="3723722" y="377191"/>
                  </a:lnTo>
                  <a:lnTo>
                    <a:pt x="3721198" y="374016"/>
                  </a:lnTo>
                  <a:lnTo>
                    <a:pt x="3718673" y="371476"/>
                  </a:lnTo>
                  <a:lnTo>
                    <a:pt x="3715202" y="368301"/>
                  </a:lnTo>
                  <a:lnTo>
                    <a:pt x="3719620" y="367983"/>
                  </a:lnTo>
                  <a:lnTo>
                    <a:pt x="3723407" y="367031"/>
                  </a:lnTo>
                  <a:lnTo>
                    <a:pt x="3727193" y="366396"/>
                  </a:lnTo>
                  <a:lnTo>
                    <a:pt x="3730349" y="365126"/>
                  </a:lnTo>
                  <a:lnTo>
                    <a:pt x="3733189" y="363538"/>
                  </a:lnTo>
                  <a:lnTo>
                    <a:pt x="3735083" y="362268"/>
                  </a:lnTo>
                  <a:lnTo>
                    <a:pt x="3736029" y="360363"/>
                  </a:lnTo>
                  <a:lnTo>
                    <a:pt x="3736976" y="358458"/>
                  </a:lnTo>
                  <a:lnTo>
                    <a:pt x="3736345" y="355918"/>
                  </a:lnTo>
                  <a:lnTo>
                    <a:pt x="3735714" y="354013"/>
                  </a:lnTo>
                  <a:lnTo>
                    <a:pt x="3734136" y="352108"/>
                  </a:lnTo>
                  <a:lnTo>
                    <a:pt x="3731927" y="350203"/>
                  </a:lnTo>
                  <a:lnTo>
                    <a:pt x="3728771" y="348298"/>
                  </a:lnTo>
                  <a:lnTo>
                    <a:pt x="3725931" y="346711"/>
                  </a:lnTo>
                  <a:lnTo>
                    <a:pt x="3721829" y="345123"/>
                  </a:lnTo>
                  <a:lnTo>
                    <a:pt x="3717726" y="343853"/>
                  </a:lnTo>
                  <a:lnTo>
                    <a:pt x="3721513" y="341631"/>
                  </a:lnTo>
                  <a:lnTo>
                    <a:pt x="3724984" y="339408"/>
                  </a:lnTo>
                  <a:lnTo>
                    <a:pt x="3727825" y="337186"/>
                  </a:lnTo>
                  <a:lnTo>
                    <a:pt x="3730349" y="334963"/>
                  </a:lnTo>
                  <a:lnTo>
                    <a:pt x="3731927" y="332423"/>
                  </a:lnTo>
                  <a:lnTo>
                    <a:pt x="3733189" y="330201"/>
                  </a:lnTo>
                  <a:lnTo>
                    <a:pt x="3733820" y="327978"/>
                  </a:lnTo>
                  <a:lnTo>
                    <a:pt x="3733505" y="325756"/>
                  </a:lnTo>
                  <a:lnTo>
                    <a:pt x="3732242" y="323851"/>
                  </a:lnTo>
                  <a:lnTo>
                    <a:pt x="3730665" y="322263"/>
                  </a:lnTo>
                  <a:lnTo>
                    <a:pt x="3728456" y="320993"/>
                  </a:lnTo>
                  <a:lnTo>
                    <a:pt x="3725300" y="320358"/>
                  </a:lnTo>
                  <a:lnTo>
                    <a:pt x="3722460" y="319723"/>
                  </a:lnTo>
                  <a:lnTo>
                    <a:pt x="3718673" y="319406"/>
                  </a:lnTo>
                  <a:lnTo>
                    <a:pt x="3714255" y="319723"/>
                  </a:lnTo>
                  <a:lnTo>
                    <a:pt x="3710153" y="320358"/>
                  </a:lnTo>
                  <a:lnTo>
                    <a:pt x="3712677" y="316866"/>
                  </a:lnTo>
                  <a:lnTo>
                    <a:pt x="3715202" y="313373"/>
                  </a:lnTo>
                  <a:lnTo>
                    <a:pt x="3716464" y="310198"/>
                  </a:lnTo>
                  <a:lnTo>
                    <a:pt x="3717726" y="306706"/>
                  </a:lnTo>
                  <a:lnTo>
                    <a:pt x="3718673" y="304166"/>
                  </a:lnTo>
                  <a:lnTo>
                    <a:pt x="3718989" y="301308"/>
                  </a:lnTo>
                  <a:lnTo>
                    <a:pt x="3718042" y="299086"/>
                  </a:lnTo>
                  <a:lnTo>
                    <a:pt x="3717095" y="297498"/>
                  </a:lnTo>
                  <a:lnTo>
                    <a:pt x="3715517" y="295911"/>
                  </a:lnTo>
                  <a:lnTo>
                    <a:pt x="3713308" y="295276"/>
                  </a:lnTo>
                  <a:lnTo>
                    <a:pt x="3710784" y="295276"/>
                  </a:lnTo>
                  <a:lnTo>
                    <a:pt x="3707944" y="295593"/>
                  </a:lnTo>
                  <a:lnTo>
                    <a:pt x="3704788" y="296546"/>
                  </a:lnTo>
                  <a:lnTo>
                    <a:pt x="3701317" y="297816"/>
                  </a:lnTo>
                  <a:lnTo>
                    <a:pt x="3697530" y="300038"/>
                  </a:lnTo>
                  <a:lnTo>
                    <a:pt x="3693743" y="302261"/>
                  </a:lnTo>
                  <a:lnTo>
                    <a:pt x="3694690" y="297816"/>
                  </a:lnTo>
                  <a:lnTo>
                    <a:pt x="3695321" y="293688"/>
                  </a:lnTo>
                  <a:lnTo>
                    <a:pt x="3695637" y="289878"/>
                  </a:lnTo>
                  <a:lnTo>
                    <a:pt x="3695321" y="286386"/>
                  </a:lnTo>
                  <a:lnTo>
                    <a:pt x="3694690" y="283846"/>
                  </a:lnTo>
                  <a:lnTo>
                    <a:pt x="3694059" y="281306"/>
                  </a:lnTo>
                  <a:lnTo>
                    <a:pt x="3692481" y="279401"/>
                  </a:lnTo>
                  <a:lnTo>
                    <a:pt x="3690903" y="278448"/>
                  </a:lnTo>
                  <a:lnTo>
                    <a:pt x="3688694" y="277496"/>
                  </a:lnTo>
                  <a:lnTo>
                    <a:pt x="3686485" y="278131"/>
                  </a:lnTo>
                  <a:lnTo>
                    <a:pt x="3684276" y="278766"/>
                  </a:lnTo>
                  <a:lnTo>
                    <a:pt x="3681436" y="280353"/>
                  </a:lnTo>
                  <a:lnTo>
                    <a:pt x="3679227" y="282576"/>
                  </a:lnTo>
                  <a:lnTo>
                    <a:pt x="3676387" y="285433"/>
                  </a:lnTo>
                  <a:lnTo>
                    <a:pt x="3673862" y="288291"/>
                  </a:lnTo>
                  <a:lnTo>
                    <a:pt x="3671022" y="292101"/>
                  </a:lnTo>
                  <a:lnTo>
                    <a:pt x="3670391" y="287656"/>
                  </a:lnTo>
                  <a:lnTo>
                    <a:pt x="3669129" y="283846"/>
                  </a:lnTo>
                  <a:lnTo>
                    <a:pt x="3668182" y="280353"/>
                  </a:lnTo>
                  <a:lnTo>
                    <a:pt x="3666604" y="277178"/>
                  </a:lnTo>
                  <a:lnTo>
                    <a:pt x="3665027" y="274956"/>
                  </a:lnTo>
                  <a:lnTo>
                    <a:pt x="3663133" y="273051"/>
                  </a:lnTo>
                  <a:lnTo>
                    <a:pt x="3661240" y="271781"/>
                  </a:lnTo>
                  <a:lnTo>
                    <a:pt x="3659031" y="271463"/>
                  </a:lnTo>
                  <a:close/>
                  <a:moveTo>
                    <a:pt x="3659189" y="204788"/>
                  </a:moveTo>
                  <a:lnTo>
                    <a:pt x="3661098" y="205106"/>
                  </a:lnTo>
                  <a:lnTo>
                    <a:pt x="3663007" y="205424"/>
                  </a:lnTo>
                  <a:lnTo>
                    <a:pt x="3664916" y="206377"/>
                  </a:lnTo>
                  <a:lnTo>
                    <a:pt x="3666825" y="207967"/>
                  </a:lnTo>
                  <a:lnTo>
                    <a:pt x="3668416" y="209238"/>
                  </a:lnTo>
                  <a:lnTo>
                    <a:pt x="3670325" y="210827"/>
                  </a:lnTo>
                  <a:lnTo>
                    <a:pt x="3673507" y="215595"/>
                  </a:lnTo>
                  <a:lnTo>
                    <a:pt x="3676053" y="221316"/>
                  </a:lnTo>
                  <a:lnTo>
                    <a:pt x="3678280" y="227991"/>
                  </a:lnTo>
                  <a:lnTo>
                    <a:pt x="3680826" y="235302"/>
                  </a:lnTo>
                  <a:lnTo>
                    <a:pt x="3682099" y="242930"/>
                  </a:lnTo>
                  <a:lnTo>
                    <a:pt x="3686872" y="236255"/>
                  </a:lnTo>
                  <a:lnTo>
                    <a:pt x="3691327" y="230534"/>
                  </a:lnTo>
                  <a:lnTo>
                    <a:pt x="3696418" y="225448"/>
                  </a:lnTo>
                  <a:lnTo>
                    <a:pt x="3701191" y="221634"/>
                  </a:lnTo>
                  <a:lnTo>
                    <a:pt x="3705646" y="218774"/>
                  </a:lnTo>
                  <a:lnTo>
                    <a:pt x="3707873" y="217502"/>
                  </a:lnTo>
                  <a:lnTo>
                    <a:pt x="3710419" y="217184"/>
                  </a:lnTo>
                  <a:lnTo>
                    <a:pt x="3712646" y="216549"/>
                  </a:lnTo>
                  <a:lnTo>
                    <a:pt x="3714555" y="216231"/>
                  </a:lnTo>
                  <a:lnTo>
                    <a:pt x="3716464" y="216549"/>
                  </a:lnTo>
                  <a:lnTo>
                    <a:pt x="3718374" y="217502"/>
                  </a:lnTo>
                  <a:lnTo>
                    <a:pt x="3719965" y="218138"/>
                  </a:lnTo>
                  <a:lnTo>
                    <a:pt x="3721556" y="219727"/>
                  </a:lnTo>
                  <a:lnTo>
                    <a:pt x="3722510" y="221316"/>
                  </a:lnTo>
                  <a:lnTo>
                    <a:pt x="3723783" y="222906"/>
                  </a:lnTo>
                  <a:lnTo>
                    <a:pt x="3725056" y="225131"/>
                  </a:lnTo>
                  <a:lnTo>
                    <a:pt x="3725692" y="227356"/>
                  </a:lnTo>
                  <a:lnTo>
                    <a:pt x="3726965" y="232759"/>
                  </a:lnTo>
                  <a:lnTo>
                    <a:pt x="3726965" y="239116"/>
                  </a:lnTo>
                  <a:lnTo>
                    <a:pt x="3726647" y="245791"/>
                  </a:lnTo>
                  <a:lnTo>
                    <a:pt x="3725374" y="253737"/>
                  </a:lnTo>
                  <a:lnTo>
                    <a:pt x="3723465" y="261366"/>
                  </a:lnTo>
                  <a:lnTo>
                    <a:pt x="3730783" y="257234"/>
                  </a:lnTo>
                  <a:lnTo>
                    <a:pt x="3737147" y="254055"/>
                  </a:lnTo>
                  <a:lnTo>
                    <a:pt x="3743830" y="251194"/>
                  </a:lnTo>
                  <a:lnTo>
                    <a:pt x="3749875" y="249923"/>
                  </a:lnTo>
                  <a:lnTo>
                    <a:pt x="3755285" y="248970"/>
                  </a:lnTo>
                  <a:lnTo>
                    <a:pt x="3757830" y="248970"/>
                  </a:lnTo>
                  <a:lnTo>
                    <a:pt x="3760058" y="249287"/>
                  </a:lnTo>
                  <a:lnTo>
                    <a:pt x="3762285" y="249923"/>
                  </a:lnTo>
                  <a:lnTo>
                    <a:pt x="3763876" y="250559"/>
                  </a:lnTo>
                  <a:lnTo>
                    <a:pt x="3765785" y="251830"/>
                  </a:lnTo>
                  <a:lnTo>
                    <a:pt x="3767058" y="252784"/>
                  </a:lnTo>
                  <a:lnTo>
                    <a:pt x="3768013" y="254373"/>
                  </a:lnTo>
                  <a:lnTo>
                    <a:pt x="3769285" y="256280"/>
                  </a:lnTo>
                  <a:lnTo>
                    <a:pt x="3769604" y="258187"/>
                  </a:lnTo>
                  <a:lnTo>
                    <a:pt x="3769922" y="260094"/>
                  </a:lnTo>
                  <a:lnTo>
                    <a:pt x="3769922" y="262637"/>
                  </a:lnTo>
                  <a:lnTo>
                    <a:pt x="3769604" y="265180"/>
                  </a:lnTo>
                  <a:lnTo>
                    <a:pt x="3768331" y="270583"/>
                  </a:lnTo>
                  <a:lnTo>
                    <a:pt x="3766103" y="276305"/>
                  </a:lnTo>
                  <a:lnTo>
                    <a:pt x="3763240" y="282344"/>
                  </a:lnTo>
                  <a:lnTo>
                    <a:pt x="3758785" y="288701"/>
                  </a:lnTo>
                  <a:lnTo>
                    <a:pt x="3753694" y="295058"/>
                  </a:lnTo>
                  <a:lnTo>
                    <a:pt x="3761967" y="294422"/>
                  </a:lnTo>
                  <a:lnTo>
                    <a:pt x="3769604" y="294104"/>
                  </a:lnTo>
                  <a:lnTo>
                    <a:pt x="3776604" y="294104"/>
                  </a:lnTo>
                  <a:lnTo>
                    <a:pt x="3782650" y="295058"/>
                  </a:lnTo>
                  <a:lnTo>
                    <a:pt x="3788059" y="296647"/>
                  </a:lnTo>
                  <a:lnTo>
                    <a:pt x="3790287" y="297919"/>
                  </a:lnTo>
                  <a:lnTo>
                    <a:pt x="3792514" y="299190"/>
                  </a:lnTo>
                  <a:lnTo>
                    <a:pt x="3793787" y="300144"/>
                  </a:lnTo>
                  <a:lnTo>
                    <a:pt x="3795378" y="301733"/>
                  </a:lnTo>
                  <a:lnTo>
                    <a:pt x="3796651" y="303322"/>
                  </a:lnTo>
                  <a:lnTo>
                    <a:pt x="3797287" y="305229"/>
                  </a:lnTo>
                  <a:lnTo>
                    <a:pt x="3797605" y="307136"/>
                  </a:lnTo>
                  <a:lnTo>
                    <a:pt x="3797605" y="309044"/>
                  </a:lnTo>
                  <a:lnTo>
                    <a:pt x="3797287" y="310951"/>
                  </a:lnTo>
                  <a:lnTo>
                    <a:pt x="3796969" y="312858"/>
                  </a:lnTo>
                  <a:lnTo>
                    <a:pt x="3796332" y="315083"/>
                  </a:lnTo>
                  <a:lnTo>
                    <a:pt x="3794741" y="317626"/>
                  </a:lnTo>
                  <a:lnTo>
                    <a:pt x="3791559" y="321758"/>
                  </a:lnTo>
                  <a:lnTo>
                    <a:pt x="3787105" y="325890"/>
                  </a:lnTo>
                  <a:lnTo>
                    <a:pt x="3781695" y="330340"/>
                  </a:lnTo>
                  <a:lnTo>
                    <a:pt x="3775331" y="334472"/>
                  </a:lnTo>
                  <a:lnTo>
                    <a:pt x="3768013" y="338604"/>
                  </a:lnTo>
                  <a:lnTo>
                    <a:pt x="3775649" y="340829"/>
                  </a:lnTo>
                  <a:lnTo>
                    <a:pt x="3782968" y="343689"/>
                  </a:lnTo>
                  <a:lnTo>
                    <a:pt x="3789332" y="346868"/>
                  </a:lnTo>
                  <a:lnTo>
                    <a:pt x="3794423" y="350364"/>
                  </a:lnTo>
                  <a:lnTo>
                    <a:pt x="3798560" y="353543"/>
                  </a:lnTo>
                  <a:lnTo>
                    <a:pt x="3800469" y="355450"/>
                  </a:lnTo>
                  <a:lnTo>
                    <a:pt x="3801742" y="357675"/>
                  </a:lnTo>
                  <a:lnTo>
                    <a:pt x="3802696" y="359582"/>
                  </a:lnTo>
                  <a:lnTo>
                    <a:pt x="3803651" y="361489"/>
                  </a:lnTo>
                  <a:lnTo>
                    <a:pt x="3803651" y="363396"/>
                  </a:lnTo>
                  <a:lnTo>
                    <a:pt x="3803651" y="365303"/>
                  </a:lnTo>
                  <a:lnTo>
                    <a:pt x="3803015" y="367210"/>
                  </a:lnTo>
                  <a:lnTo>
                    <a:pt x="3802378" y="368800"/>
                  </a:lnTo>
                  <a:lnTo>
                    <a:pt x="3801742" y="370707"/>
                  </a:lnTo>
                  <a:lnTo>
                    <a:pt x="3800151" y="372296"/>
                  </a:lnTo>
                  <a:lnTo>
                    <a:pt x="3798560" y="373567"/>
                  </a:lnTo>
                  <a:lnTo>
                    <a:pt x="3796332" y="375157"/>
                  </a:lnTo>
                  <a:lnTo>
                    <a:pt x="3791559" y="378017"/>
                  </a:lnTo>
                  <a:lnTo>
                    <a:pt x="3785832" y="380242"/>
                  </a:lnTo>
                  <a:lnTo>
                    <a:pt x="3778831" y="381832"/>
                  </a:lnTo>
                  <a:lnTo>
                    <a:pt x="3771513" y="382785"/>
                  </a:lnTo>
                  <a:lnTo>
                    <a:pt x="3763558" y="383739"/>
                  </a:lnTo>
                  <a:lnTo>
                    <a:pt x="3769604" y="389142"/>
                  </a:lnTo>
                  <a:lnTo>
                    <a:pt x="3774695" y="394546"/>
                  </a:lnTo>
                  <a:lnTo>
                    <a:pt x="3779150" y="399949"/>
                  </a:lnTo>
                  <a:lnTo>
                    <a:pt x="3782650" y="404717"/>
                  </a:lnTo>
                  <a:lnTo>
                    <a:pt x="3785195" y="409803"/>
                  </a:lnTo>
                  <a:lnTo>
                    <a:pt x="3785832" y="412027"/>
                  </a:lnTo>
                  <a:lnTo>
                    <a:pt x="3786150" y="414570"/>
                  </a:lnTo>
                  <a:lnTo>
                    <a:pt x="3786468" y="416795"/>
                  </a:lnTo>
                  <a:lnTo>
                    <a:pt x="3786150" y="418702"/>
                  </a:lnTo>
                  <a:lnTo>
                    <a:pt x="3785832" y="420609"/>
                  </a:lnTo>
                  <a:lnTo>
                    <a:pt x="3785195" y="422517"/>
                  </a:lnTo>
                  <a:lnTo>
                    <a:pt x="3783923" y="424106"/>
                  </a:lnTo>
                  <a:lnTo>
                    <a:pt x="3782332" y="425377"/>
                  </a:lnTo>
                  <a:lnTo>
                    <a:pt x="3780741" y="426331"/>
                  </a:lnTo>
                  <a:lnTo>
                    <a:pt x="3778831" y="427602"/>
                  </a:lnTo>
                  <a:lnTo>
                    <a:pt x="3776604" y="428238"/>
                  </a:lnTo>
                  <a:lnTo>
                    <a:pt x="3774377" y="428556"/>
                  </a:lnTo>
                  <a:lnTo>
                    <a:pt x="3768967" y="429191"/>
                  </a:lnTo>
                  <a:lnTo>
                    <a:pt x="3762285" y="428556"/>
                  </a:lnTo>
                  <a:lnTo>
                    <a:pt x="3755921" y="427602"/>
                  </a:lnTo>
                  <a:lnTo>
                    <a:pt x="3748603" y="425695"/>
                  </a:lnTo>
                  <a:lnTo>
                    <a:pt x="3740648" y="422834"/>
                  </a:lnTo>
                  <a:lnTo>
                    <a:pt x="3744148" y="430463"/>
                  </a:lnTo>
                  <a:lnTo>
                    <a:pt x="3747012" y="437456"/>
                  </a:lnTo>
                  <a:lnTo>
                    <a:pt x="3748603" y="444131"/>
                  </a:lnTo>
                  <a:lnTo>
                    <a:pt x="3749557" y="450170"/>
                  </a:lnTo>
                  <a:lnTo>
                    <a:pt x="3749557" y="455891"/>
                  </a:lnTo>
                  <a:lnTo>
                    <a:pt x="3749557" y="458434"/>
                  </a:lnTo>
                  <a:lnTo>
                    <a:pt x="3748921" y="460659"/>
                  </a:lnTo>
                  <a:lnTo>
                    <a:pt x="3747966" y="462566"/>
                  </a:lnTo>
                  <a:lnTo>
                    <a:pt x="3747330" y="464473"/>
                  </a:lnTo>
                  <a:lnTo>
                    <a:pt x="3746057" y="466062"/>
                  </a:lnTo>
                  <a:lnTo>
                    <a:pt x="3744466" y="467016"/>
                  </a:lnTo>
                  <a:lnTo>
                    <a:pt x="3743193" y="468287"/>
                  </a:lnTo>
                  <a:lnTo>
                    <a:pt x="3741284" y="469241"/>
                  </a:lnTo>
                  <a:lnTo>
                    <a:pt x="3739057" y="469559"/>
                  </a:lnTo>
                  <a:lnTo>
                    <a:pt x="3736829" y="469559"/>
                  </a:lnTo>
                  <a:lnTo>
                    <a:pt x="3734602" y="469241"/>
                  </a:lnTo>
                  <a:lnTo>
                    <a:pt x="3732374" y="468605"/>
                  </a:lnTo>
                  <a:lnTo>
                    <a:pt x="3726965" y="466698"/>
                  </a:lnTo>
                  <a:lnTo>
                    <a:pt x="3721556" y="464155"/>
                  </a:lnTo>
                  <a:lnTo>
                    <a:pt x="3715828" y="460341"/>
                  </a:lnTo>
                  <a:lnTo>
                    <a:pt x="3709782" y="455255"/>
                  </a:lnTo>
                  <a:lnTo>
                    <a:pt x="3703736" y="449852"/>
                  </a:lnTo>
                  <a:lnTo>
                    <a:pt x="3703736" y="457798"/>
                  </a:lnTo>
                  <a:lnTo>
                    <a:pt x="3703418" y="465744"/>
                  </a:lnTo>
                  <a:lnTo>
                    <a:pt x="3702464" y="472419"/>
                  </a:lnTo>
                  <a:lnTo>
                    <a:pt x="3701191" y="478459"/>
                  </a:lnTo>
                  <a:lnTo>
                    <a:pt x="3698645" y="483226"/>
                  </a:lnTo>
                  <a:lnTo>
                    <a:pt x="3697691" y="485769"/>
                  </a:lnTo>
                  <a:lnTo>
                    <a:pt x="3696100" y="487676"/>
                  </a:lnTo>
                  <a:lnTo>
                    <a:pt x="3694509" y="488948"/>
                  </a:lnTo>
                  <a:lnTo>
                    <a:pt x="3692918" y="490219"/>
                  </a:lnTo>
                  <a:lnTo>
                    <a:pt x="3691327" y="491491"/>
                  </a:lnTo>
                  <a:lnTo>
                    <a:pt x="3689417" y="491808"/>
                  </a:lnTo>
                  <a:lnTo>
                    <a:pt x="3687508" y="492126"/>
                  </a:lnTo>
                  <a:lnTo>
                    <a:pt x="3685599" y="491808"/>
                  </a:lnTo>
                  <a:lnTo>
                    <a:pt x="3683690" y="491491"/>
                  </a:lnTo>
                  <a:lnTo>
                    <a:pt x="3681462" y="490537"/>
                  </a:lnTo>
                  <a:lnTo>
                    <a:pt x="3679553" y="489583"/>
                  </a:lnTo>
                  <a:lnTo>
                    <a:pt x="3677644" y="487994"/>
                  </a:lnTo>
                  <a:lnTo>
                    <a:pt x="3673507" y="484180"/>
                  </a:lnTo>
                  <a:lnTo>
                    <a:pt x="3669371" y="479412"/>
                  </a:lnTo>
                  <a:lnTo>
                    <a:pt x="3666189" y="473373"/>
                  </a:lnTo>
                  <a:lnTo>
                    <a:pt x="3662689" y="466698"/>
                  </a:lnTo>
                  <a:lnTo>
                    <a:pt x="3659189" y="459070"/>
                  </a:lnTo>
                  <a:lnTo>
                    <a:pt x="3656007" y="466698"/>
                  </a:lnTo>
                  <a:lnTo>
                    <a:pt x="3652506" y="473373"/>
                  </a:lnTo>
                  <a:lnTo>
                    <a:pt x="3648688" y="479412"/>
                  </a:lnTo>
                  <a:lnTo>
                    <a:pt x="3644870" y="484180"/>
                  </a:lnTo>
                  <a:lnTo>
                    <a:pt x="3641051" y="487994"/>
                  </a:lnTo>
                  <a:lnTo>
                    <a:pt x="3639142" y="489583"/>
                  </a:lnTo>
                  <a:lnTo>
                    <a:pt x="3637233" y="490537"/>
                  </a:lnTo>
                  <a:lnTo>
                    <a:pt x="3634687" y="491491"/>
                  </a:lnTo>
                  <a:lnTo>
                    <a:pt x="3632778" y="491808"/>
                  </a:lnTo>
                  <a:lnTo>
                    <a:pt x="3630869" y="492126"/>
                  </a:lnTo>
                  <a:lnTo>
                    <a:pt x="3628960" y="491808"/>
                  </a:lnTo>
                  <a:lnTo>
                    <a:pt x="3627050" y="491491"/>
                  </a:lnTo>
                  <a:lnTo>
                    <a:pt x="3625459" y="490219"/>
                  </a:lnTo>
                  <a:lnTo>
                    <a:pt x="3623550" y="488948"/>
                  </a:lnTo>
                  <a:lnTo>
                    <a:pt x="3622596" y="487676"/>
                  </a:lnTo>
                  <a:lnTo>
                    <a:pt x="3621005" y="485769"/>
                  </a:lnTo>
                  <a:lnTo>
                    <a:pt x="3619732" y="483226"/>
                  </a:lnTo>
                  <a:lnTo>
                    <a:pt x="3617504" y="478459"/>
                  </a:lnTo>
                  <a:lnTo>
                    <a:pt x="3615913" y="472419"/>
                  </a:lnTo>
                  <a:lnTo>
                    <a:pt x="3615277" y="465744"/>
                  </a:lnTo>
                  <a:lnTo>
                    <a:pt x="3614322" y="457798"/>
                  </a:lnTo>
                  <a:lnTo>
                    <a:pt x="3614959" y="449852"/>
                  </a:lnTo>
                  <a:lnTo>
                    <a:pt x="3608595" y="455255"/>
                  </a:lnTo>
                  <a:lnTo>
                    <a:pt x="3602867" y="460341"/>
                  </a:lnTo>
                  <a:lnTo>
                    <a:pt x="3597140" y="464155"/>
                  </a:lnTo>
                  <a:lnTo>
                    <a:pt x="3591730" y="466698"/>
                  </a:lnTo>
                  <a:lnTo>
                    <a:pt x="3586321" y="468605"/>
                  </a:lnTo>
                  <a:lnTo>
                    <a:pt x="3584093" y="469241"/>
                  </a:lnTo>
                  <a:lnTo>
                    <a:pt x="3581548" y="469559"/>
                  </a:lnTo>
                  <a:lnTo>
                    <a:pt x="3579320" y="469559"/>
                  </a:lnTo>
                  <a:lnTo>
                    <a:pt x="3577411" y="469241"/>
                  </a:lnTo>
                  <a:lnTo>
                    <a:pt x="3575502" y="468287"/>
                  </a:lnTo>
                  <a:lnTo>
                    <a:pt x="3573911" y="467016"/>
                  </a:lnTo>
                  <a:lnTo>
                    <a:pt x="3572320" y="466062"/>
                  </a:lnTo>
                  <a:lnTo>
                    <a:pt x="3571365" y="464473"/>
                  </a:lnTo>
                  <a:lnTo>
                    <a:pt x="3570093" y="462566"/>
                  </a:lnTo>
                  <a:lnTo>
                    <a:pt x="3569456" y="460659"/>
                  </a:lnTo>
                  <a:lnTo>
                    <a:pt x="3568820" y="458434"/>
                  </a:lnTo>
                  <a:lnTo>
                    <a:pt x="3568502" y="455891"/>
                  </a:lnTo>
                  <a:lnTo>
                    <a:pt x="3568820" y="450170"/>
                  </a:lnTo>
                  <a:lnTo>
                    <a:pt x="3569774" y="444131"/>
                  </a:lnTo>
                  <a:lnTo>
                    <a:pt x="3571684" y="437456"/>
                  </a:lnTo>
                  <a:lnTo>
                    <a:pt x="3574229" y="430463"/>
                  </a:lnTo>
                  <a:lnTo>
                    <a:pt x="3577729" y="422834"/>
                  </a:lnTo>
                  <a:lnTo>
                    <a:pt x="3570093" y="425695"/>
                  </a:lnTo>
                  <a:lnTo>
                    <a:pt x="3562774" y="427602"/>
                  </a:lnTo>
                  <a:lnTo>
                    <a:pt x="3555774" y="428556"/>
                  </a:lnTo>
                  <a:lnTo>
                    <a:pt x="3549728" y="429191"/>
                  </a:lnTo>
                  <a:lnTo>
                    <a:pt x="3544319" y="428556"/>
                  </a:lnTo>
                  <a:lnTo>
                    <a:pt x="3542091" y="428238"/>
                  </a:lnTo>
                  <a:lnTo>
                    <a:pt x="3539546" y="427602"/>
                  </a:lnTo>
                  <a:lnTo>
                    <a:pt x="3537636" y="426331"/>
                  </a:lnTo>
                  <a:lnTo>
                    <a:pt x="3535727" y="425377"/>
                  </a:lnTo>
                  <a:lnTo>
                    <a:pt x="3534773" y="424106"/>
                  </a:lnTo>
                  <a:lnTo>
                    <a:pt x="3533500" y="422517"/>
                  </a:lnTo>
                  <a:lnTo>
                    <a:pt x="3532863" y="420609"/>
                  </a:lnTo>
                  <a:lnTo>
                    <a:pt x="3531909" y="418702"/>
                  </a:lnTo>
                  <a:lnTo>
                    <a:pt x="3531909" y="416795"/>
                  </a:lnTo>
                  <a:lnTo>
                    <a:pt x="3532227" y="414570"/>
                  </a:lnTo>
                  <a:lnTo>
                    <a:pt x="3532863" y="412027"/>
                  </a:lnTo>
                  <a:lnTo>
                    <a:pt x="3533500" y="409803"/>
                  </a:lnTo>
                  <a:lnTo>
                    <a:pt x="3535727" y="404717"/>
                  </a:lnTo>
                  <a:lnTo>
                    <a:pt x="3539227" y="399949"/>
                  </a:lnTo>
                  <a:lnTo>
                    <a:pt x="3543682" y="394546"/>
                  </a:lnTo>
                  <a:lnTo>
                    <a:pt x="3549092" y="389142"/>
                  </a:lnTo>
                  <a:lnTo>
                    <a:pt x="3555137" y="383739"/>
                  </a:lnTo>
                  <a:lnTo>
                    <a:pt x="3546864" y="382785"/>
                  </a:lnTo>
                  <a:lnTo>
                    <a:pt x="3539546" y="381832"/>
                  </a:lnTo>
                  <a:lnTo>
                    <a:pt x="3532863" y="380242"/>
                  </a:lnTo>
                  <a:lnTo>
                    <a:pt x="3527136" y="378017"/>
                  </a:lnTo>
                  <a:lnTo>
                    <a:pt x="3522045" y="375157"/>
                  </a:lnTo>
                  <a:lnTo>
                    <a:pt x="3520135" y="373567"/>
                  </a:lnTo>
                  <a:lnTo>
                    <a:pt x="3518544" y="372296"/>
                  </a:lnTo>
                  <a:lnTo>
                    <a:pt x="3516953" y="370707"/>
                  </a:lnTo>
                  <a:lnTo>
                    <a:pt x="3515681" y="368800"/>
                  </a:lnTo>
                  <a:lnTo>
                    <a:pt x="3515044" y="367210"/>
                  </a:lnTo>
                  <a:lnTo>
                    <a:pt x="3514726" y="365303"/>
                  </a:lnTo>
                  <a:lnTo>
                    <a:pt x="3514726" y="363396"/>
                  </a:lnTo>
                  <a:lnTo>
                    <a:pt x="3515044" y="360853"/>
                  </a:lnTo>
                  <a:lnTo>
                    <a:pt x="3515681" y="359582"/>
                  </a:lnTo>
                  <a:lnTo>
                    <a:pt x="3516953" y="357675"/>
                  </a:lnTo>
                  <a:lnTo>
                    <a:pt x="3518226" y="355450"/>
                  </a:lnTo>
                  <a:lnTo>
                    <a:pt x="3519817" y="353543"/>
                  </a:lnTo>
                  <a:lnTo>
                    <a:pt x="3523954" y="350364"/>
                  </a:lnTo>
                  <a:lnTo>
                    <a:pt x="3529363" y="346868"/>
                  </a:lnTo>
                  <a:lnTo>
                    <a:pt x="3535409" y="343689"/>
                  </a:lnTo>
                  <a:lnTo>
                    <a:pt x="3542728" y="340829"/>
                  </a:lnTo>
                  <a:lnTo>
                    <a:pt x="3550364" y="338604"/>
                  </a:lnTo>
                  <a:lnTo>
                    <a:pt x="3543046" y="334472"/>
                  </a:lnTo>
                  <a:lnTo>
                    <a:pt x="3537000" y="330340"/>
                  </a:lnTo>
                  <a:lnTo>
                    <a:pt x="3531591" y="325890"/>
                  </a:lnTo>
                  <a:lnTo>
                    <a:pt x="3527136" y="321758"/>
                  </a:lnTo>
                  <a:lnTo>
                    <a:pt x="3523636" y="317626"/>
                  </a:lnTo>
                  <a:lnTo>
                    <a:pt x="3522363" y="315083"/>
                  </a:lnTo>
                  <a:lnTo>
                    <a:pt x="3521726" y="312858"/>
                  </a:lnTo>
                  <a:lnTo>
                    <a:pt x="3520772" y="310951"/>
                  </a:lnTo>
                  <a:lnTo>
                    <a:pt x="3520772" y="309044"/>
                  </a:lnTo>
                  <a:lnTo>
                    <a:pt x="3520772" y="307136"/>
                  </a:lnTo>
                  <a:lnTo>
                    <a:pt x="3521090" y="305229"/>
                  </a:lnTo>
                  <a:lnTo>
                    <a:pt x="3522045" y="303322"/>
                  </a:lnTo>
                  <a:lnTo>
                    <a:pt x="3522999" y="301733"/>
                  </a:lnTo>
                  <a:lnTo>
                    <a:pt x="3524272" y="300144"/>
                  </a:lnTo>
                  <a:lnTo>
                    <a:pt x="3526181" y="299190"/>
                  </a:lnTo>
                  <a:lnTo>
                    <a:pt x="3528090" y="297919"/>
                  </a:lnTo>
                  <a:lnTo>
                    <a:pt x="3530318" y="296647"/>
                  </a:lnTo>
                  <a:lnTo>
                    <a:pt x="3535727" y="295058"/>
                  </a:lnTo>
                  <a:lnTo>
                    <a:pt x="3542091" y="294104"/>
                  </a:lnTo>
                  <a:lnTo>
                    <a:pt x="3549092" y="294104"/>
                  </a:lnTo>
                  <a:lnTo>
                    <a:pt x="3556410" y="294422"/>
                  </a:lnTo>
                  <a:lnTo>
                    <a:pt x="3564365" y="295058"/>
                  </a:lnTo>
                  <a:lnTo>
                    <a:pt x="3559592" y="288701"/>
                  </a:lnTo>
                  <a:lnTo>
                    <a:pt x="3555456" y="282344"/>
                  </a:lnTo>
                  <a:lnTo>
                    <a:pt x="3552274" y="276305"/>
                  </a:lnTo>
                  <a:lnTo>
                    <a:pt x="3550046" y="270583"/>
                  </a:lnTo>
                  <a:lnTo>
                    <a:pt x="3548455" y="265180"/>
                  </a:lnTo>
                  <a:lnTo>
                    <a:pt x="3548455" y="262637"/>
                  </a:lnTo>
                  <a:lnTo>
                    <a:pt x="3548455" y="260094"/>
                  </a:lnTo>
                  <a:lnTo>
                    <a:pt x="3548455" y="258187"/>
                  </a:lnTo>
                  <a:lnTo>
                    <a:pt x="3549410" y="256280"/>
                  </a:lnTo>
                  <a:lnTo>
                    <a:pt x="3550046" y="254373"/>
                  </a:lnTo>
                  <a:lnTo>
                    <a:pt x="3551319" y="252784"/>
                  </a:lnTo>
                  <a:lnTo>
                    <a:pt x="3552910" y="251830"/>
                  </a:lnTo>
                  <a:lnTo>
                    <a:pt x="3554183" y="250559"/>
                  </a:lnTo>
                  <a:lnTo>
                    <a:pt x="3556410" y="249923"/>
                  </a:lnTo>
                  <a:lnTo>
                    <a:pt x="3558638" y="248970"/>
                  </a:lnTo>
                  <a:lnTo>
                    <a:pt x="3560865" y="248970"/>
                  </a:lnTo>
                  <a:lnTo>
                    <a:pt x="3563092" y="248970"/>
                  </a:lnTo>
                  <a:lnTo>
                    <a:pt x="3568502" y="249923"/>
                  </a:lnTo>
                  <a:lnTo>
                    <a:pt x="3574866" y="251194"/>
                  </a:lnTo>
                  <a:lnTo>
                    <a:pt x="3581230" y="254055"/>
                  </a:lnTo>
                  <a:lnTo>
                    <a:pt x="3587912" y="257234"/>
                  </a:lnTo>
                  <a:lnTo>
                    <a:pt x="3594912" y="261366"/>
                  </a:lnTo>
                  <a:lnTo>
                    <a:pt x="3593321" y="253737"/>
                  </a:lnTo>
                  <a:lnTo>
                    <a:pt x="3592048" y="245791"/>
                  </a:lnTo>
                  <a:lnTo>
                    <a:pt x="3591730" y="239116"/>
                  </a:lnTo>
                  <a:lnTo>
                    <a:pt x="3591730" y="232759"/>
                  </a:lnTo>
                  <a:lnTo>
                    <a:pt x="3593003" y="227356"/>
                  </a:lnTo>
                  <a:lnTo>
                    <a:pt x="3593639" y="225131"/>
                  </a:lnTo>
                  <a:lnTo>
                    <a:pt x="3594276" y="222906"/>
                  </a:lnTo>
                  <a:lnTo>
                    <a:pt x="3595549" y="221316"/>
                  </a:lnTo>
                  <a:lnTo>
                    <a:pt x="3597140" y="219727"/>
                  </a:lnTo>
                  <a:lnTo>
                    <a:pt x="3598731" y="218138"/>
                  </a:lnTo>
                  <a:lnTo>
                    <a:pt x="3600322" y="217502"/>
                  </a:lnTo>
                  <a:lnTo>
                    <a:pt x="3602231" y="216549"/>
                  </a:lnTo>
                  <a:lnTo>
                    <a:pt x="3604140" y="216231"/>
                  </a:lnTo>
                  <a:lnTo>
                    <a:pt x="3606049" y="216549"/>
                  </a:lnTo>
                  <a:lnTo>
                    <a:pt x="3608277" y="217184"/>
                  </a:lnTo>
                  <a:lnTo>
                    <a:pt x="3610504" y="217502"/>
                  </a:lnTo>
                  <a:lnTo>
                    <a:pt x="3612413" y="218774"/>
                  </a:lnTo>
                  <a:lnTo>
                    <a:pt x="3617504" y="221634"/>
                  </a:lnTo>
                  <a:lnTo>
                    <a:pt x="3622277" y="225448"/>
                  </a:lnTo>
                  <a:lnTo>
                    <a:pt x="3627050" y="230534"/>
                  </a:lnTo>
                  <a:lnTo>
                    <a:pt x="3631823" y="236255"/>
                  </a:lnTo>
                  <a:lnTo>
                    <a:pt x="3636278" y="242930"/>
                  </a:lnTo>
                  <a:lnTo>
                    <a:pt x="3637869" y="234666"/>
                  </a:lnTo>
                  <a:lnTo>
                    <a:pt x="3640097" y="227356"/>
                  </a:lnTo>
                  <a:lnTo>
                    <a:pt x="3642642" y="221316"/>
                  </a:lnTo>
                  <a:lnTo>
                    <a:pt x="3645188" y="215595"/>
                  </a:lnTo>
                  <a:lnTo>
                    <a:pt x="3648370" y="210827"/>
                  </a:lnTo>
                  <a:lnTo>
                    <a:pt x="3650279" y="209238"/>
                  </a:lnTo>
                  <a:lnTo>
                    <a:pt x="3651870" y="207967"/>
                  </a:lnTo>
                  <a:lnTo>
                    <a:pt x="3653779" y="206377"/>
                  </a:lnTo>
                  <a:lnTo>
                    <a:pt x="3655688" y="205424"/>
                  </a:lnTo>
                  <a:lnTo>
                    <a:pt x="3657279" y="205106"/>
                  </a:lnTo>
                  <a:lnTo>
                    <a:pt x="3659189" y="204788"/>
                  </a:lnTo>
                  <a:close/>
                  <a:moveTo>
                    <a:pt x="3258345" y="185738"/>
                  </a:moveTo>
                  <a:lnTo>
                    <a:pt x="3263090" y="186053"/>
                  </a:lnTo>
                  <a:lnTo>
                    <a:pt x="3267202" y="186999"/>
                  </a:lnTo>
                  <a:lnTo>
                    <a:pt x="3271315" y="187944"/>
                  </a:lnTo>
                  <a:lnTo>
                    <a:pt x="3275744" y="189205"/>
                  </a:lnTo>
                  <a:lnTo>
                    <a:pt x="3279540" y="191096"/>
                  </a:lnTo>
                  <a:lnTo>
                    <a:pt x="3283020" y="193303"/>
                  </a:lnTo>
                  <a:lnTo>
                    <a:pt x="3286500" y="195509"/>
                  </a:lnTo>
                  <a:lnTo>
                    <a:pt x="3289347" y="198661"/>
                  </a:lnTo>
                  <a:lnTo>
                    <a:pt x="3292194" y="201814"/>
                  </a:lnTo>
                  <a:lnTo>
                    <a:pt x="3294725" y="205281"/>
                  </a:lnTo>
                  <a:lnTo>
                    <a:pt x="3296939" y="208748"/>
                  </a:lnTo>
                  <a:lnTo>
                    <a:pt x="3298521" y="212531"/>
                  </a:lnTo>
                  <a:lnTo>
                    <a:pt x="3300103" y="216628"/>
                  </a:lnTo>
                  <a:lnTo>
                    <a:pt x="3301368" y="220726"/>
                  </a:lnTo>
                  <a:lnTo>
                    <a:pt x="3302001" y="225139"/>
                  </a:lnTo>
                  <a:lnTo>
                    <a:pt x="3302001" y="229552"/>
                  </a:lnTo>
                  <a:lnTo>
                    <a:pt x="3302001" y="233965"/>
                  </a:lnTo>
                  <a:lnTo>
                    <a:pt x="3301368" y="238378"/>
                  </a:lnTo>
                  <a:lnTo>
                    <a:pt x="3300103" y="242160"/>
                  </a:lnTo>
                  <a:lnTo>
                    <a:pt x="3298521" y="246258"/>
                  </a:lnTo>
                  <a:lnTo>
                    <a:pt x="3296939" y="250356"/>
                  </a:lnTo>
                  <a:lnTo>
                    <a:pt x="3294725" y="253508"/>
                  </a:lnTo>
                  <a:lnTo>
                    <a:pt x="3292194" y="256975"/>
                  </a:lnTo>
                  <a:lnTo>
                    <a:pt x="3289347" y="260127"/>
                  </a:lnTo>
                  <a:lnTo>
                    <a:pt x="3286500" y="262964"/>
                  </a:lnTo>
                  <a:lnTo>
                    <a:pt x="3283020" y="265486"/>
                  </a:lnTo>
                  <a:lnTo>
                    <a:pt x="3279540" y="267692"/>
                  </a:lnTo>
                  <a:lnTo>
                    <a:pt x="3275744" y="269584"/>
                  </a:lnTo>
                  <a:lnTo>
                    <a:pt x="3271315" y="270844"/>
                  </a:lnTo>
                  <a:lnTo>
                    <a:pt x="3267202" y="272105"/>
                  </a:lnTo>
                  <a:lnTo>
                    <a:pt x="3263090" y="272736"/>
                  </a:lnTo>
                  <a:lnTo>
                    <a:pt x="3258345" y="273051"/>
                  </a:lnTo>
                  <a:lnTo>
                    <a:pt x="3254232" y="272736"/>
                  </a:lnTo>
                  <a:lnTo>
                    <a:pt x="3249487" y="272105"/>
                  </a:lnTo>
                  <a:lnTo>
                    <a:pt x="3245374" y="270844"/>
                  </a:lnTo>
                  <a:lnTo>
                    <a:pt x="3241578" y="269584"/>
                  </a:lnTo>
                  <a:lnTo>
                    <a:pt x="3237782" y="267692"/>
                  </a:lnTo>
                  <a:lnTo>
                    <a:pt x="3234302" y="265486"/>
                  </a:lnTo>
                  <a:lnTo>
                    <a:pt x="3230822" y="262964"/>
                  </a:lnTo>
                  <a:lnTo>
                    <a:pt x="3227658" y="260127"/>
                  </a:lnTo>
                  <a:lnTo>
                    <a:pt x="3224811" y="256975"/>
                  </a:lnTo>
                  <a:lnTo>
                    <a:pt x="3222280" y="253508"/>
                  </a:lnTo>
                  <a:lnTo>
                    <a:pt x="3220066" y="250356"/>
                  </a:lnTo>
                  <a:lnTo>
                    <a:pt x="3218168" y="246258"/>
                  </a:lnTo>
                  <a:lnTo>
                    <a:pt x="3216586" y="242160"/>
                  </a:lnTo>
                  <a:lnTo>
                    <a:pt x="3215953" y="238378"/>
                  </a:lnTo>
                  <a:lnTo>
                    <a:pt x="3215004" y="233965"/>
                  </a:lnTo>
                  <a:lnTo>
                    <a:pt x="3214688" y="229552"/>
                  </a:lnTo>
                  <a:lnTo>
                    <a:pt x="3215004" y="225139"/>
                  </a:lnTo>
                  <a:lnTo>
                    <a:pt x="3215953" y="220726"/>
                  </a:lnTo>
                  <a:lnTo>
                    <a:pt x="3216586" y="216628"/>
                  </a:lnTo>
                  <a:lnTo>
                    <a:pt x="3218168" y="212531"/>
                  </a:lnTo>
                  <a:lnTo>
                    <a:pt x="3220066" y="208748"/>
                  </a:lnTo>
                  <a:lnTo>
                    <a:pt x="3222280" y="205281"/>
                  </a:lnTo>
                  <a:lnTo>
                    <a:pt x="3224811" y="201814"/>
                  </a:lnTo>
                  <a:lnTo>
                    <a:pt x="3227658" y="198661"/>
                  </a:lnTo>
                  <a:lnTo>
                    <a:pt x="3230822" y="195509"/>
                  </a:lnTo>
                  <a:lnTo>
                    <a:pt x="3234302" y="193303"/>
                  </a:lnTo>
                  <a:lnTo>
                    <a:pt x="3237782" y="191096"/>
                  </a:lnTo>
                  <a:lnTo>
                    <a:pt x="3241578" y="189205"/>
                  </a:lnTo>
                  <a:lnTo>
                    <a:pt x="3245374" y="187944"/>
                  </a:lnTo>
                  <a:lnTo>
                    <a:pt x="3249487" y="186999"/>
                  </a:lnTo>
                  <a:lnTo>
                    <a:pt x="3254232" y="186053"/>
                  </a:lnTo>
                  <a:lnTo>
                    <a:pt x="3258345" y="185738"/>
                  </a:lnTo>
                  <a:close/>
                  <a:moveTo>
                    <a:pt x="3256442" y="104775"/>
                  </a:moveTo>
                  <a:lnTo>
                    <a:pt x="3255174" y="105092"/>
                  </a:lnTo>
                  <a:lnTo>
                    <a:pt x="3253589" y="106043"/>
                  </a:lnTo>
                  <a:lnTo>
                    <a:pt x="3252003" y="107312"/>
                  </a:lnTo>
                  <a:lnTo>
                    <a:pt x="3248832" y="110166"/>
                  </a:lnTo>
                  <a:lnTo>
                    <a:pt x="3246295" y="113971"/>
                  </a:lnTo>
                  <a:lnTo>
                    <a:pt x="3243759" y="118727"/>
                  </a:lnTo>
                  <a:lnTo>
                    <a:pt x="3241539" y="124435"/>
                  </a:lnTo>
                  <a:lnTo>
                    <a:pt x="3239953" y="130460"/>
                  </a:lnTo>
                  <a:lnTo>
                    <a:pt x="3238368" y="137436"/>
                  </a:lnTo>
                  <a:lnTo>
                    <a:pt x="3234563" y="131728"/>
                  </a:lnTo>
                  <a:lnTo>
                    <a:pt x="3230440" y="126655"/>
                  </a:lnTo>
                  <a:lnTo>
                    <a:pt x="3226318" y="122532"/>
                  </a:lnTo>
                  <a:lnTo>
                    <a:pt x="3221879" y="119044"/>
                  </a:lnTo>
                  <a:lnTo>
                    <a:pt x="3218074" y="116825"/>
                  </a:lnTo>
                  <a:lnTo>
                    <a:pt x="3214269" y="115239"/>
                  </a:lnTo>
                  <a:lnTo>
                    <a:pt x="3212366" y="114922"/>
                  </a:lnTo>
                  <a:lnTo>
                    <a:pt x="3210463" y="114922"/>
                  </a:lnTo>
                  <a:lnTo>
                    <a:pt x="3208878" y="114922"/>
                  </a:lnTo>
                  <a:lnTo>
                    <a:pt x="3207292" y="115556"/>
                  </a:lnTo>
                  <a:lnTo>
                    <a:pt x="3206024" y="116508"/>
                  </a:lnTo>
                  <a:lnTo>
                    <a:pt x="3204439" y="117459"/>
                  </a:lnTo>
                  <a:lnTo>
                    <a:pt x="3203170" y="118727"/>
                  </a:lnTo>
                  <a:lnTo>
                    <a:pt x="3202536" y="120313"/>
                  </a:lnTo>
                  <a:lnTo>
                    <a:pt x="3200951" y="124118"/>
                  </a:lnTo>
                  <a:lnTo>
                    <a:pt x="3199999" y="129191"/>
                  </a:lnTo>
                  <a:lnTo>
                    <a:pt x="3199682" y="134265"/>
                  </a:lnTo>
                  <a:lnTo>
                    <a:pt x="3199999" y="140290"/>
                  </a:lnTo>
                  <a:lnTo>
                    <a:pt x="3201268" y="146631"/>
                  </a:lnTo>
                  <a:lnTo>
                    <a:pt x="3202853" y="153608"/>
                  </a:lnTo>
                  <a:lnTo>
                    <a:pt x="3196828" y="149802"/>
                  </a:lnTo>
                  <a:lnTo>
                    <a:pt x="3190803" y="146949"/>
                  </a:lnTo>
                  <a:lnTo>
                    <a:pt x="3185096" y="144729"/>
                  </a:lnTo>
                  <a:lnTo>
                    <a:pt x="3180339" y="143143"/>
                  </a:lnTo>
                  <a:lnTo>
                    <a:pt x="3175583" y="142826"/>
                  </a:lnTo>
                  <a:lnTo>
                    <a:pt x="3171461" y="142826"/>
                  </a:lnTo>
                  <a:lnTo>
                    <a:pt x="3169558" y="143778"/>
                  </a:lnTo>
                  <a:lnTo>
                    <a:pt x="3167972" y="144095"/>
                  </a:lnTo>
                  <a:lnTo>
                    <a:pt x="3166387" y="145046"/>
                  </a:lnTo>
                  <a:lnTo>
                    <a:pt x="3165119" y="146314"/>
                  </a:lnTo>
                  <a:lnTo>
                    <a:pt x="3164167" y="147583"/>
                  </a:lnTo>
                  <a:lnTo>
                    <a:pt x="3163216" y="148851"/>
                  </a:lnTo>
                  <a:lnTo>
                    <a:pt x="3162899" y="151071"/>
                  </a:lnTo>
                  <a:lnTo>
                    <a:pt x="3162582" y="152339"/>
                  </a:lnTo>
                  <a:lnTo>
                    <a:pt x="3162899" y="156778"/>
                  </a:lnTo>
                  <a:lnTo>
                    <a:pt x="3164167" y="161218"/>
                  </a:lnTo>
                  <a:lnTo>
                    <a:pt x="3166070" y="166291"/>
                  </a:lnTo>
                  <a:lnTo>
                    <a:pt x="3168607" y="171682"/>
                  </a:lnTo>
                  <a:lnTo>
                    <a:pt x="3172095" y="177072"/>
                  </a:lnTo>
                  <a:lnTo>
                    <a:pt x="3176217" y="182780"/>
                  </a:lnTo>
                  <a:lnTo>
                    <a:pt x="3169558" y="182146"/>
                  </a:lnTo>
                  <a:lnTo>
                    <a:pt x="3162899" y="181512"/>
                  </a:lnTo>
                  <a:lnTo>
                    <a:pt x="3157191" y="182146"/>
                  </a:lnTo>
                  <a:lnTo>
                    <a:pt x="3151801" y="182780"/>
                  </a:lnTo>
                  <a:lnTo>
                    <a:pt x="3147044" y="184048"/>
                  </a:lnTo>
                  <a:lnTo>
                    <a:pt x="3143239" y="185951"/>
                  </a:lnTo>
                  <a:lnTo>
                    <a:pt x="3142288" y="186902"/>
                  </a:lnTo>
                  <a:lnTo>
                    <a:pt x="3140702" y="188171"/>
                  </a:lnTo>
                  <a:lnTo>
                    <a:pt x="3139751" y="189756"/>
                  </a:lnTo>
                  <a:lnTo>
                    <a:pt x="3139117" y="191342"/>
                  </a:lnTo>
                  <a:lnTo>
                    <a:pt x="3138800" y="192610"/>
                  </a:lnTo>
                  <a:lnTo>
                    <a:pt x="3138800" y="194513"/>
                  </a:lnTo>
                  <a:lnTo>
                    <a:pt x="3139117" y="196098"/>
                  </a:lnTo>
                  <a:lnTo>
                    <a:pt x="3139434" y="198001"/>
                  </a:lnTo>
                  <a:lnTo>
                    <a:pt x="3141336" y="201806"/>
                  </a:lnTo>
                  <a:lnTo>
                    <a:pt x="3144190" y="205294"/>
                  </a:lnTo>
                  <a:lnTo>
                    <a:pt x="3147995" y="209099"/>
                  </a:lnTo>
                  <a:lnTo>
                    <a:pt x="3153069" y="213221"/>
                  </a:lnTo>
                  <a:lnTo>
                    <a:pt x="3158460" y="216392"/>
                  </a:lnTo>
                  <a:lnTo>
                    <a:pt x="3164484" y="219880"/>
                  </a:lnTo>
                  <a:lnTo>
                    <a:pt x="3157508" y="221783"/>
                  </a:lnTo>
                  <a:lnTo>
                    <a:pt x="3151483" y="224636"/>
                  </a:lnTo>
                  <a:lnTo>
                    <a:pt x="3146093" y="227173"/>
                  </a:lnTo>
                  <a:lnTo>
                    <a:pt x="3141653" y="230027"/>
                  </a:lnTo>
                  <a:lnTo>
                    <a:pt x="3137848" y="233198"/>
                  </a:lnTo>
                  <a:lnTo>
                    <a:pt x="3135629" y="236369"/>
                  </a:lnTo>
                  <a:lnTo>
                    <a:pt x="3134360" y="237954"/>
                  </a:lnTo>
                  <a:lnTo>
                    <a:pt x="3134043" y="239540"/>
                  </a:lnTo>
                  <a:lnTo>
                    <a:pt x="3133726" y="241442"/>
                  </a:lnTo>
                  <a:lnTo>
                    <a:pt x="3133726" y="243028"/>
                  </a:lnTo>
                  <a:lnTo>
                    <a:pt x="3134043" y="244613"/>
                  </a:lnTo>
                  <a:lnTo>
                    <a:pt x="3134360" y="246199"/>
                  </a:lnTo>
                  <a:lnTo>
                    <a:pt x="3135629" y="247784"/>
                  </a:lnTo>
                  <a:lnTo>
                    <a:pt x="3136897" y="249053"/>
                  </a:lnTo>
                  <a:lnTo>
                    <a:pt x="3139751" y="251907"/>
                  </a:lnTo>
                  <a:lnTo>
                    <a:pt x="3144190" y="254126"/>
                  </a:lnTo>
                  <a:lnTo>
                    <a:pt x="3148947" y="256029"/>
                  </a:lnTo>
                  <a:lnTo>
                    <a:pt x="3154971" y="257297"/>
                  </a:lnTo>
                  <a:lnTo>
                    <a:pt x="3161313" y="258248"/>
                  </a:lnTo>
                  <a:lnTo>
                    <a:pt x="3168607" y="259200"/>
                  </a:lnTo>
                  <a:lnTo>
                    <a:pt x="3163216" y="263639"/>
                  </a:lnTo>
                  <a:lnTo>
                    <a:pt x="3158777" y="268395"/>
                  </a:lnTo>
                  <a:lnTo>
                    <a:pt x="3154971" y="272835"/>
                  </a:lnTo>
                  <a:lnTo>
                    <a:pt x="3151801" y="277591"/>
                  </a:lnTo>
                  <a:lnTo>
                    <a:pt x="3149898" y="281713"/>
                  </a:lnTo>
                  <a:lnTo>
                    <a:pt x="3148630" y="285518"/>
                  </a:lnTo>
                  <a:lnTo>
                    <a:pt x="3148630" y="287421"/>
                  </a:lnTo>
                  <a:lnTo>
                    <a:pt x="3148630" y="289324"/>
                  </a:lnTo>
                  <a:lnTo>
                    <a:pt x="3148947" y="290909"/>
                  </a:lnTo>
                  <a:lnTo>
                    <a:pt x="3149898" y="292494"/>
                  </a:lnTo>
                  <a:lnTo>
                    <a:pt x="3150532" y="293763"/>
                  </a:lnTo>
                  <a:lnTo>
                    <a:pt x="3152118" y="294714"/>
                  </a:lnTo>
                  <a:lnTo>
                    <a:pt x="3153386" y="295982"/>
                  </a:lnTo>
                  <a:lnTo>
                    <a:pt x="3155289" y="296617"/>
                  </a:lnTo>
                  <a:lnTo>
                    <a:pt x="3159094" y="297885"/>
                  </a:lnTo>
                  <a:lnTo>
                    <a:pt x="3163533" y="298202"/>
                  </a:lnTo>
                  <a:lnTo>
                    <a:pt x="3168924" y="297885"/>
                  </a:lnTo>
                  <a:lnTo>
                    <a:pt x="3175266" y="297251"/>
                  </a:lnTo>
                  <a:lnTo>
                    <a:pt x="3181291" y="295348"/>
                  </a:lnTo>
                  <a:lnTo>
                    <a:pt x="3188267" y="292812"/>
                  </a:lnTo>
                  <a:lnTo>
                    <a:pt x="3185096" y="299471"/>
                  </a:lnTo>
                  <a:lnTo>
                    <a:pt x="3182876" y="305495"/>
                  </a:lnTo>
                  <a:lnTo>
                    <a:pt x="3181291" y="311203"/>
                  </a:lnTo>
                  <a:lnTo>
                    <a:pt x="3180339" y="316594"/>
                  </a:lnTo>
                  <a:lnTo>
                    <a:pt x="3180339" y="321350"/>
                  </a:lnTo>
                  <a:lnTo>
                    <a:pt x="3180973" y="325472"/>
                  </a:lnTo>
                  <a:lnTo>
                    <a:pt x="3181291" y="327058"/>
                  </a:lnTo>
                  <a:lnTo>
                    <a:pt x="3182559" y="328643"/>
                  </a:lnTo>
                  <a:lnTo>
                    <a:pt x="3183193" y="330229"/>
                  </a:lnTo>
                  <a:lnTo>
                    <a:pt x="3184779" y="331180"/>
                  </a:lnTo>
                  <a:lnTo>
                    <a:pt x="3186047" y="332131"/>
                  </a:lnTo>
                  <a:lnTo>
                    <a:pt x="3187950" y="332448"/>
                  </a:lnTo>
                  <a:lnTo>
                    <a:pt x="3189535" y="332765"/>
                  </a:lnTo>
                  <a:lnTo>
                    <a:pt x="3191438" y="332765"/>
                  </a:lnTo>
                  <a:lnTo>
                    <a:pt x="3195560" y="332448"/>
                  </a:lnTo>
                  <a:lnTo>
                    <a:pt x="3199682" y="330863"/>
                  </a:lnTo>
                  <a:lnTo>
                    <a:pt x="3204756" y="328326"/>
                  </a:lnTo>
                  <a:lnTo>
                    <a:pt x="3209829" y="324838"/>
                  </a:lnTo>
                  <a:lnTo>
                    <a:pt x="3214586" y="321033"/>
                  </a:lnTo>
                  <a:lnTo>
                    <a:pt x="3219659" y="315959"/>
                  </a:lnTo>
                  <a:lnTo>
                    <a:pt x="3219659" y="323253"/>
                  </a:lnTo>
                  <a:lnTo>
                    <a:pt x="3219976" y="329911"/>
                  </a:lnTo>
                  <a:lnTo>
                    <a:pt x="3220928" y="335619"/>
                  </a:lnTo>
                  <a:lnTo>
                    <a:pt x="3222513" y="341010"/>
                  </a:lnTo>
                  <a:lnTo>
                    <a:pt x="3223781" y="345132"/>
                  </a:lnTo>
                  <a:lnTo>
                    <a:pt x="3226318" y="348620"/>
                  </a:lnTo>
                  <a:lnTo>
                    <a:pt x="3227904" y="350205"/>
                  </a:lnTo>
                  <a:lnTo>
                    <a:pt x="3228855" y="350840"/>
                  </a:lnTo>
                  <a:lnTo>
                    <a:pt x="3230440" y="352108"/>
                  </a:lnTo>
                  <a:lnTo>
                    <a:pt x="3232026" y="352425"/>
                  </a:lnTo>
                  <a:lnTo>
                    <a:pt x="3233929" y="352425"/>
                  </a:lnTo>
                  <a:lnTo>
                    <a:pt x="3235514" y="352425"/>
                  </a:lnTo>
                  <a:lnTo>
                    <a:pt x="3237417" y="352108"/>
                  </a:lnTo>
                  <a:lnTo>
                    <a:pt x="3239002" y="351157"/>
                  </a:lnTo>
                  <a:lnTo>
                    <a:pt x="3242490" y="348937"/>
                  </a:lnTo>
                  <a:lnTo>
                    <a:pt x="3245661" y="345766"/>
                  </a:lnTo>
                  <a:lnTo>
                    <a:pt x="3249149" y="341644"/>
                  </a:lnTo>
                  <a:lnTo>
                    <a:pt x="3252320" y="336570"/>
                  </a:lnTo>
                  <a:lnTo>
                    <a:pt x="3255491" y="330546"/>
                  </a:lnTo>
                  <a:lnTo>
                    <a:pt x="3258028" y="324521"/>
                  </a:lnTo>
                  <a:lnTo>
                    <a:pt x="3261199" y="330546"/>
                  </a:lnTo>
                  <a:lnTo>
                    <a:pt x="3263736" y="336570"/>
                  </a:lnTo>
                  <a:lnTo>
                    <a:pt x="3267224" y="341644"/>
                  </a:lnTo>
                  <a:lnTo>
                    <a:pt x="3270395" y="345766"/>
                  </a:lnTo>
                  <a:lnTo>
                    <a:pt x="3273883" y="348937"/>
                  </a:lnTo>
                  <a:lnTo>
                    <a:pt x="3277371" y="351157"/>
                  </a:lnTo>
                  <a:lnTo>
                    <a:pt x="3279273" y="352108"/>
                  </a:lnTo>
                  <a:lnTo>
                    <a:pt x="3280859" y="352425"/>
                  </a:lnTo>
                  <a:lnTo>
                    <a:pt x="3282761" y="352425"/>
                  </a:lnTo>
                  <a:lnTo>
                    <a:pt x="3284347" y="352425"/>
                  </a:lnTo>
                  <a:lnTo>
                    <a:pt x="3285615" y="352108"/>
                  </a:lnTo>
                  <a:lnTo>
                    <a:pt x="3287201" y="350840"/>
                  </a:lnTo>
                  <a:lnTo>
                    <a:pt x="3288786" y="350205"/>
                  </a:lnTo>
                  <a:lnTo>
                    <a:pt x="3290055" y="348620"/>
                  </a:lnTo>
                  <a:lnTo>
                    <a:pt x="3292274" y="345132"/>
                  </a:lnTo>
                  <a:lnTo>
                    <a:pt x="3294177" y="341010"/>
                  </a:lnTo>
                  <a:lnTo>
                    <a:pt x="3295445" y="335619"/>
                  </a:lnTo>
                  <a:lnTo>
                    <a:pt x="3296397" y="329911"/>
                  </a:lnTo>
                  <a:lnTo>
                    <a:pt x="3296714" y="323253"/>
                  </a:lnTo>
                  <a:lnTo>
                    <a:pt x="3296397" y="315959"/>
                  </a:lnTo>
                  <a:lnTo>
                    <a:pt x="3301787" y="321033"/>
                  </a:lnTo>
                  <a:lnTo>
                    <a:pt x="3306861" y="324838"/>
                  </a:lnTo>
                  <a:lnTo>
                    <a:pt x="3311934" y="328326"/>
                  </a:lnTo>
                  <a:lnTo>
                    <a:pt x="3316374" y="330863"/>
                  </a:lnTo>
                  <a:lnTo>
                    <a:pt x="3321130" y="332448"/>
                  </a:lnTo>
                  <a:lnTo>
                    <a:pt x="3325252" y="332765"/>
                  </a:lnTo>
                  <a:lnTo>
                    <a:pt x="3327155" y="332765"/>
                  </a:lnTo>
                  <a:lnTo>
                    <a:pt x="3328740" y="332448"/>
                  </a:lnTo>
                  <a:lnTo>
                    <a:pt x="3330326" y="332131"/>
                  </a:lnTo>
                  <a:lnTo>
                    <a:pt x="3331911" y="331180"/>
                  </a:lnTo>
                  <a:lnTo>
                    <a:pt x="3332863" y="330229"/>
                  </a:lnTo>
                  <a:lnTo>
                    <a:pt x="3334131" y="328643"/>
                  </a:lnTo>
                  <a:lnTo>
                    <a:pt x="3334765" y="327058"/>
                  </a:lnTo>
                  <a:lnTo>
                    <a:pt x="3335717" y="325472"/>
                  </a:lnTo>
                  <a:lnTo>
                    <a:pt x="3336034" y="321350"/>
                  </a:lnTo>
                  <a:lnTo>
                    <a:pt x="3336034" y="316594"/>
                  </a:lnTo>
                  <a:lnTo>
                    <a:pt x="3335399" y="311203"/>
                  </a:lnTo>
                  <a:lnTo>
                    <a:pt x="3333814" y="305495"/>
                  </a:lnTo>
                  <a:lnTo>
                    <a:pt x="3331277" y="299471"/>
                  </a:lnTo>
                  <a:lnTo>
                    <a:pt x="3328423" y="292812"/>
                  </a:lnTo>
                  <a:lnTo>
                    <a:pt x="3334765" y="295348"/>
                  </a:lnTo>
                  <a:lnTo>
                    <a:pt x="3341424" y="297251"/>
                  </a:lnTo>
                  <a:lnTo>
                    <a:pt x="3347132" y="297885"/>
                  </a:lnTo>
                  <a:lnTo>
                    <a:pt x="3352523" y="298202"/>
                  </a:lnTo>
                  <a:lnTo>
                    <a:pt x="3357279" y="297885"/>
                  </a:lnTo>
                  <a:lnTo>
                    <a:pt x="3361401" y="296617"/>
                  </a:lnTo>
                  <a:lnTo>
                    <a:pt x="3362987" y="295982"/>
                  </a:lnTo>
                  <a:lnTo>
                    <a:pt x="3364572" y="294714"/>
                  </a:lnTo>
                  <a:lnTo>
                    <a:pt x="3365524" y="293763"/>
                  </a:lnTo>
                  <a:lnTo>
                    <a:pt x="3366792" y="292494"/>
                  </a:lnTo>
                  <a:lnTo>
                    <a:pt x="3367109" y="290909"/>
                  </a:lnTo>
                  <a:lnTo>
                    <a:pt x="3367743" y="289324"/>
                  </a:lnTo>
                  <a:lnTo>
                    <a:pt x="3367743" y="287421"/>
                  </a:lnTo>
                  <a:lnTo>
                    <a:pt x="3367743" y="285518"/>
                  </a:lnTo>
                  <a:lnTo>
                    <a:pt x="3366792" y="281713"/>
                  </a:lnTo>
                  <a:lnTo>
                    <a:pt x="3364572" y="277591"/>
                  </a:lnTo>
                  <a:lnTo>
                    <a:pt x="3361719" y="272835"/>
                  </a:lnTo>
                  <a:lnTo>
                    <a:pt x="3357913" y="268395"/>
                  </a:lnTo>
                  <a:lnTo>
                    <a:pt x="3353157" y="263639"/>
                  </a:lnTo>
                  <a:lnTo>
                    <a:pt x="3347766" y="259200"/>
                  </a:lnTo>
                  <a:lnTo>
                    <a:pt x="3354742" y="258248"/>
                  </a:lnTo>
                  <a:lnTo>
                    <a:pt x="3361401" y="257297"/>
                  </a:lnTo>
                  <a:lnTo>
                    <a:pt x="3367109" y="256029"/>
                  </a:lnTo>
                  <a:lnTo>
                    <a:pt x="3372183" y="254126"/>
                  </a:lnTo>
                  <a:lnTo>
                    <a:pt x="3376305" y="251907"/>
                  </a:lnTo>
                  <a:lnTo>
                    <a:pt x="3379793" y="249053"/>
                  </a:lnTo>
                  <a:lnTo>
                    <a:pt x="3381061" y="247784"/>
                  </a:lnTo>
                  <a:lnTo>
                    <a:pt x="3381696" y="246199"/>
                  </a:lnTo>
                  <a:lnTo>
                    <a:pt x="3382330" y="244613"/>
                  </a:lnTo>
                  <a:lnTo>
                    <a:pt x="3382964" y="243028"/>
                  </a:lnTo>
                  <a:lnTo>
                    <a:pt x="3382964" y="241442"/>
                  </a:lnTo>
                  <a:lnTo>
                    <a:pt x="3382330" y="239540"/>
                  </a:lnTo>
                  <a:lnTo>
                    <a:pt x="3381696" y="237954"/>
                  </a:lnTo>
                  <a:lnTo>
                    <a:pt x="3381061" y="236369"/>
                  </a:lnTo>
                  <a:lnTo>
                    <a:pt x="3378208" y="233198"/>
                  </a:lnTo>
                  <a:lnTo>
                    <a:pt x="3374719" y="230027"/>
                  </a:lnTo>
                  <a:lnTo>
                    <a:pt x="3370280" y="227173"/>
                  </a:lnTo>
                  <a:lnTo>
                    <a:pt x="3364889" y="224636"/>
                  </a:lnTo>
                  <a:lnTo>
                    <a:pt x="3358548" y="221783"/>
                  </a:lnTo>
                  <a:lnTo>
                    <a:pt x="3352206" y="219880"/>
                  </a:lnTo>
                  <a:lnTo>
                    <a:pt x="3358230" y="216392"/>
                  </a:lnTo>
                  <a:lnTo>
                    <a:pt x="3363621" y="213221"/>
                  </a:lnTo>
                  <a:lnTo>
                    <a:pt x="3368378" y="209099"/>
                  </a:lnTo>
                  <a:lnTo>
                    <a:pt x="3372183" y="205294"/>
                  </a:lnTo>
                  <a:lnTo>
                    <a:pt x="3375037" y="201806"/>
                  </a:lnTo>
                  <a:lnTo>
                    <a:pt x="3376939" y="198001"/>
                  </a:lnTo>
                  <a:lnTo>
                    <a:pt x="3377573" y="196098"/>
                  </a:lnTo>
                  <a:lnTo>
                    <a:pt x="3377890" y="194513"/>
                  </a:lnTo>
                  <a:lnTo>
                    <a:pt x="3377573" y="192610"/>
                  </a:lnTo>
                  <a:lnTo>
                    <a:pt x="3376939" y="191342"/>
                  </a:lnTo>
                  <a:lnTo>
                    <a:pt x="3376622" y="189756"/>
                  </a:lnTo>
                  <a:lnTo>
                    <a:pt x="3375671" y="188171"/>
                  </a:lnTo>
                  <a:lnTo>
                    <a:pt x="3374402" y="186902"/>
                  </a:lnTo>
                  <a:lnTo>
                    <a:pt x="3372817" y="185951"/>
                  </a:lnTo>
                  <a:lnTo>
                    <a:pt x="3369329" y="184048"/>
                  </a:lnTo>
                  <a:lnTo>
                    <a:pt x="3364889" y="182780"/>
                  </a:lnTo>
                  <a:lnTo>
                    <a:pt x="3359499" y="182146"/>
                  </a:lnTo>
                  <a:lnTo>
                    <a:pt x="3353157" y="181512"/>
                  </a:lnTo>
                  <a:lnTo>
                    <a:pt x="3346815" y="182146"/>
                  </a:lnTo>
                  <a:lnTo>
                    <a:pt x="3339839" y="182780"/>
                  </a:lnTo>
                  <a:lnTo>
                    <a:pt x="3343961" y="177072"/>
                  </a:lnTo>
                  <a:lnTo>
                    <a:pt x="3347449" y="171682"/>
                  </a:lnTo>
                  <a:lnTo>
                    <a:pt x="3350620" y="166291"/>
                  </a:lnTo>
                  <a:lnTo>
                    <a:pt x="3352523" y="161218"/>
                  </a:lnTo>
                  <a:lnTo>
                    <a:pt x="3353791" y="156778"/>
                  </a:lnTo>
                  <a:lnTo>
                    <a:pt x="3353791" y="152339"/>
                  </a:lnTo>
                  <a:lnTo>
                    <a:pt x="3353157" y="151071"/>
                  </a:lnTo>
                  <a:lnTo>
                    <a:pt x="3352840" y="148851"/>
                  </a:lnTo>
                  <a:lnTo>
                    <a:pt x="3352206" y="147583"/>
                  </a:lnTo>
                  <a:lnTo>
                    <a:pt x="3351254" y="146314"/>
                  </a:lnTo>
                  <a:lnTo>
                    <a:pt x="3349986" y="145046"/>
                  </a:lnTo>
                  <a:lnTo>
                    <a:pt x="3348718" y="144095"/>
                  </a:lnTo>
                  <a:lnTo>
                    <a:pt x="3346815" y="143778"/>
                  </a:lnTo>
                  <a:lnTo>
                    <a:pt x="3345229" y="142826"/>
                  </a:lnTo>
                  <a:lnTo>
                    <a:pt x="3341107" y="142826"/>
                  </a:lnTo>
                  <a:lnTo>
                    <a:pt x="3336351" y="143143"/>
                  </a:lnTo>
                  <a:lnTo>
                    <a:pt x="3330960" y="144729"/>
                  </a:lnTo>
                  <a:lnTo>
                    <a:pt x="3325569" y="146949"/>
                  </a:lnTo>
                  <a:lnTo>
                    <a:pt x="3319862" y="150119"/>
                  </a:lnTo>
                  <a:lnTo>
                    <a:pt x="3313837" y="153608"/>
                  </a:lnTo>
                  <a:lnTo>
                    <a:pt x="3315422" y="146631"/>
                  </a:lnTo>
                  <a:lnTo>
                    <a:pt x="3316374" y="140290"/>
                  </a:lnTo>
                  <a:lnTo>
                    <a:pt x="3316691" y="134265"/>
                  </a:lnTo>
                  <a:lnTo>
                    <a:pt x="3316374" y="129191"/>
                  </a:lnTo>
                  <a:lnTo>
                    <a:pt x="3315739" y="124118"/>
                  </a:lnTo>
                  <a:lnTo>
                    <a:pt x="3314154" y="120313"/>
                  </a:lnTo>
                  <a:lnTo>
                    <a:pt x="3312886" y="118727"/>
                  </a:lnTo>
                  <a:lnTo>
                    <a:pt x="3311934" y="117459"/>
                  </a:lnTo>
                  <a:lnTo>
                    <a:pt x="3310666" y="116508"/>
                  </a:lnTo>
                  <a:lnTo>
                    <a:pt x="3309080" y="115556"/>
                  </a:lnTo>
                  <a:lnTo>
                    <a:pt x="3307495" y="114922"/>
                  </a:lnTo>
                  <a:lnTo>
                    <a:pt x="3305592" y="114922"/>
                  </a:lnTo>
                  <a:lnTo>
                    <a:pt x="3304007" y="114922"/>
                  </a:lnTo>
                  <a:lnTo>
                    <a:pt x="3302104" y="115239"/>
                  </a:lnTo>
                  <a:lnTo>
                    <a:pt x="3298299" y="116825"/>
                  </a:lnTo>
                  <a:lnTo>
                    <a:pt x="3294177" y="119044"/>
                  </a:lnTo>
                  <a:lnTo>
                    <a:pt x="3290372" y="122532"/>
                  </a:lnTo>
                  <a:lnTo>
                    <a:pt x="3286250" y="126655"/>
                  </a:lnTo>
                  <a:lnTo>
                    <a:pt x="3281810" y="131728"/>
                  </a:lnTo>
                  <a:lnTo>
                    <a:pt x="3277688" y="137753"/>
                  </a:lnTo>
                  <a:lnTo>
                    <a:pt x="3276420" y="130460"/>
                  </a:lnTo>
                  <a:lnTo>
                    <a:pt x="3274517" y="124435"/>
                  </a:lnTo>
                  <a:lnTo>
                    <a:pt x="3272614" y="118727"/>
                  </a:lnTo>
                  <a:lnTo>
                    <a:pt x="3270395" y="113971"/>
                  </a:lnTo>
                  <a:lnTo>
                    <a:pt x="3267541" y="110166"/>
                  </a:lnTo>
                  <a:lnTo>
                    <a:pt x="3264687" y="107312"/>
                  </a:lnTo>
                  <a:lnTo>
                    <a:pt x="3263101" y="106043"/>
                  </a:lnTo>
                  <a:lnTo>
                    <a:pt x="3261516" y="105092"/>
                  </a:lnTo>
                  <a:lnTo>
                    <a:pt x="3259930" y="104775"/>
                  </a:lnTo>
                  <a:lnTo>
                    <a:pt x="3258028" y="104775"/>
                  </a:lnTo>
                  <a:lnTo>
                    <a:pt x="3256442" y="104775"/>
                  </a:lnTo>
                  <a:close/>
                  <a:moveTo>
                    <a:pt x="3255172" y="0"/>
                  </a:moveTo>
                  <a:lnTo>
                    <a:pt x="3258028" y="0"/>
                  </a:lnTo>
                  <a:lnTo>
                    <a:pt x="3261201" y="0"/>
                  </a:lnTo>
                  <a:lnTo>
                    <a:pt x="3264373" y="1271"/>
                  </a:lnTo>
                  <a:lnTo>
                    <a:pt x="3267229" y="2224"/>
                  </a:lnTo>
                  <a:lnTo>
                    <a:pt x="3270084" y="4130"/>
                  </a:lnTo>
                  <a:lnTo>
                    <a:pt x="3272623" y="6990"/>
                  </a:lnTo>
                  <a:lnTo>
                    <a:pt x="3275478" y="9532"/>
                  </a:lnTo>
                  <a:lnTo>
                    <a:pt x="3278016" y="13027"/>
                  </a:lnTo>
                  <a:lnTo>
                    <a:pt x="3280237" y="16839"/>
                  </a:lnTo>
                  <a:lnTo>
                    <a:pt x="3282776" y="21287"/>
                  </a:lnTo>
                  <a:lnTo>
                    <a:pt x="3284997" y="25735"/>
                  </a:lnTo>
                  <a:lnTo>
                    <a:pt x="3286900" y="30819"/>
                  </a:lnTo>
                  <a:lnTo>
                    <a:pt x="3288804" y="36220"/>
                  </a:lnTo>
                  <a:lnTo>
                    <a:pt x="3290390" y="41939"/>
                  </a:lnTo>
                  <a:lnTo>
                    <a:pt x="3291977" y="47976"/>
                  </a:lnTo>
                  <a:lnTo>
                    <a:pt x="3293563" y="54330"/>
                  </a:lnTo>
                  <a:lnTo>
                    <a:pt x="3294198" y="60685"/>
                  </a:lnTo>
                  <a:lnTo>
                    <a:pt x="3298005" y="54966"/>
                  </a:lnTo>
                  <a:lnTo>
                    <a:pt x="3301812" y="49882"/>
                  </a:lnTo>
                  <a:lnTo>
                    <a:pt x="3305620" y="45116"/>
                  </a:lnTo>
                  <a:lnTo>
                    <a:pt x="3309427" y="40668"/>
                  </a:lnTo>
                  <a:lnTo>
                    <a:pt x="3313552" y="36538"/>
                  </a:lnTo>
                  <a:lnTo>
                    <a:pt x="3317359" y="32725"/>
                  </a:lnTo>
                  <a:lnTo>
                    <a:pt x="3321167" y="29230"/>
                  </a:lnTo>
                  <a:lnTo>
                    <a:pt x="3324974" y="26689"/>
                  </a:lnTo>
                  <a:lnTo>
                    <a:pt x="3328781" y="23829"/>
                  </a:lnTo>
                  <a:lnTo>
                    <a:pt x="3332271" y="21923"/>
                  </a:lnTo>
                  <a:lnTo>
                    <a:pt x="3336079" y="20334"/>
                  </a:lnTo>
                  <a:lnTo>
                    <a:pt x="3339569" y="19381"/>
                  </a:lnTo>
                  <a:lnTo>
                    <a:pt x="3342742" y="18428"/>
                  </a:lnTo>
                  <a:lnTo>
                    <a:pt x="3345915" y="18428"/>
                  </a:lnTo>
                  <a:lnTo>
                    <a:pt x="3349087" y="18746"/>
                  </a:lnTo>
                  <a:lnTo>
                    <a:pt x="3352260" y="20017"/>
                  </a:lnTo>
                  <a:lnTo>
                    <a:pt x="3354798" y="21605"/>
                  </a:lnTo>
                  <a:lnTo>
                    <a:pt x="3357337" y="23511"/>
                  </a:lnTo>
                  <a:lnTo>
                    <a:pt x="3359240" y="25735"/>
                  </a:lnTo>
                  <a:lnTo>
                    <a:pt x="3361144" y="28913"/>
                  </a:lnTo>
                  <a:lnTo>
                    <a:pt x="3362413" y="32408"/>
                  </a:lnTo>
                  <a:lnTo>
                    <a:pt x="3363682" y="36220"/>
                  </a:lnTo>
                  <a:lnTo>
                    <a:pt x="3364951" y="40033"/>
                  </a:lnTo>
                  <a:lnTo>
                    <a:pt x="3365586" y="44481"/>
                  </a:lnTo>
                  <a:lnTo>
                    <a:pt x="3365586" y="49247"/>
                  </a:lnTo>
                  <a:lnTo>
                    <a:pt x="3365903" y="54648"/>
                  </a:lnTo>
                  <a:lnTo>
                    <a:pt x="3365586" y="60049"/>
                  </a:lnTo>
                  <a:lnTo>
                    <a:pt x="3365269" y="65451"/>
                  </a:lnTo>
                  <a:lnTo>
                    <a:pt x="3364634" y="71487"/>
                  </a:lnTo>
                  <a:lnTo>
                    <a:pt x="3363365" y="77206"/>
                  </a:lnTo>
                  <a:lnTo>
                    <a:pt x="3362096" y="83878"/>
                  </a:lnTo>
                  <a:lnTo>
                    <a:pt x="3360192" y="89915"/>
                  </a:lnTo>
                  <a:lnTo>
                    <a:pt x="3365903" y="86420"/>
                  </a:lnTo>
                  <a:lnTo>
                    <a:pt x="3371297" y="83561"/>
                  </a:lnTo>
                  <a:lnTo>
                    <a:pt x="3376691" y="80383"/>
                  </a:lnTo>
                  <a:lnTo>
                    <a:pt x="3382085" y="78159"/>
                  </a:lnTo>
                  <a:lnTo>
                    <a:pt x="3387478" y="75618"/>
                  </a:lnTo>
                  <a:lnTo>
                    <a:pt x="3392555" y="73711"/>
                  </a:lnTo>
                  <a:lnTo>
                    <a:pt x="3397631" y="72440"/>
                  </a:lnTo>
                  <a:lnTo>
                    <a:pt x="3402073" y="71170"/>
                  </a:lnTo>
                  <a:lnTo>
                    <a:pt x="3406832" y="70534"/>
                  </a:lnTo>
                  <a:lnTo>
                    <a:pt x="3410957" y="69899"/>
                  </a:lnTo>
                  <a:lnTo>
                    <a:pt x="3414764" y="69899"/>
                  </a:lnTo>
                  <a:lnTo>
                    <a:pt x="3418255" y="70534"/>
                  </a:lnTo>
                  <a:lnTo>
                    <a:pt x="3421745" y="71487"/>
                  </a:lnTo>
                  <a:lnTo>
                    <a:pt x="3424917" y="72758"/>
                  </a:lnTo>
                  <a:lnTo>
                    <a:pt x="3427456" y="74347"/>
                  </a:lnTo>
                  <a:lnTo>
                    <a:pt x="3429677" y="76571"/>
                  </a:lnTo>
                  <a:lnTo>
                    <a:pt x="3431263" y="78795"/>
                  </a:lnTo>
                  <a:lnTo>
                    <a:pt x="3432849" y="81654"/>
                  </a:lnTo>
                  <a:lnTo>
                    <a:pt x="3433484" y="84514"/>
                  </a:lnTo>
                  <a:lnTo>
                    <a:pt x="3434436" y="88009"/>
                  </a:lnTo>
                  <a:lnTo>
                    <a:pt x="3434436" y="91821"/>
                  </a:lnTo>
                  <a:lnTo>
                    <a:pt x="3434119" y="95634"/>
                  </a:lnTo>
                  <a:lnTo>
                    <a:pt x="3433167" y="100082"/>
                  </a:lnTo>
                  <a:lnTo>
                    <a:pt x="3431580" y="104212"/>
                  </a:lnTo>
                  <a:lnTo>
                    <a:pt x="3430311" y="108978"/>
                  </a:lnTo>
                  <a:lnTo>
                    <a:pt x="3428090" y="113426"/>
                  </a:lnTo>
                  <a:lnTo>
                    <a:pt x="3425869" y="118510"/>
                  </a:lnTo>
                  <a:lnTo>
                    <a:pt x="3423331" y="123593"/>
                  </a:lnTo>
                  <a:lnTo>
                    <a:pt x="3420158" y="128359"/>
                  </a:lnTo>
                  <a:lnTo>
                    <a:pt x="3416668" y="133443"/>
                  </a:lnTo>
                  <a:lnTo>
                    <a:pt x="3412861" y="138844"/>
                  </a:lnTo>
                  <a:lnTo>
                    <a:pt x="3408736" y="143928"/>
                  </a:lnTo>
                  <a:lnTo>
                    <a:pt x="3415082" y="142974"/>
                  </a:lnTo>
                  <a:lnTo>
                    <a:pt x="3421745" y="142339"/>
                  </a:lnTo>
                  <a:lnTo>
                    <a:pt x="3427773" y="142021"/>
                  </a:lnTo>
                  <a:lnTo>
                    <a:pt x="3433484" y="142021"/>
                  </a:lnTo>
                  <a:lnTo>
                    <a:pt x="3439512" y="142021"/>
                  </a:lnTo>
                  <a:lnTo>
                    <a:pt x="3444906" y="142339"/>
                  </a:lnTo>
                  <a:lnTo>
                    <a:pt x="3449665" y="142657"/>
                  </a:lnTo>
                  <a:lnTo>
                    <a:pt x="3454742" y="143928"/>
                  </a:lnTo>
                  <a:lnTo>
                    <a:pt x="3458866" y="144881"/>
                  </a:lnTo>
                  <a:lnTo>
                    <a:pt x="3462674" y="146152"/>
                  </a:lnTo>
                  <a:lnTo>
                    <a:pt x="3466481" y="147740"/>
                  </a:lnTo>
                  <a:lnTo>
                    <a:pt x="3469654" y="149647"/>
                  </a:lnTo>
                  <a:lnTo>
                    <a:pt x="3472510" y="151871"/>
                  </a:lnTo>
                  <a:lnTo>
                    <a:pt x="3474731" y="154095"/>
                  </a:lnTo>
                  <a:lnTo>
                    <a:pt x="3476317" y="156954"/>
                  </a:lnTo>
                  <a:lnTo>
                    <a:pt x="3477903" y="159496"/>
                  </a:lnTo>
                  <a:lnTo>
                    <a:pt x="3478221" y="162673"/>
                  </a:lnTo>
                  <a:lnTo>
                    <a:pt x="3478538" y="165850"/>
                  </a:lnTo>
                  <a:lnTo>
                    <a:pt x="3478221" y="168710"/>
                  </a:lnTo>
                  <a:lnTo>
                    <a:pt x="3476951" y="172205"/>
                  </a:lnTo>
                  <a:lnTo>
                    <a:pt x="3475365" y="175700"/>
                  </a:lnTo>
                  <a:lnTo>
                    <a:pt x="3473461" y="179195"/>
                  </a:lnTo>
                  <a:lnTo>
                    <a:pt x="3471240" y="182690"/>
                  </a:lnTo>
                  <a:lnTo>
                    <a:pt x="3468068" y="186184"/>
                  </a:lnTo>
                  <a:lnTo>
                    <a:pt x="3465212" y="189679"/>
                  </a:lnTo>
                  <a:lnTo>
                    <a:pt x="3461405" y="193174"/>
                  </a:lnTo>
                  <a:lnTo>
                    <a:pt x="3456963" y="196669"/>
                  </a:lnTo>
                  <a:lnTo>
                    <a:pt x="3452521" y="199846"/>
                  </a:lnTo>
                  <a:lnTo>
                    <a:pt x="3447762" y="203024"/>
                  </a:lnTo>
                  <a:lnTo>
                    <a:pt x="3442368" y="206519"/>
                  </a:lnTo>
                  <a:lnTo>
                    <a:pt x="3436974" y="209696"/>
                  </a:lnTo>
                  <a:lnTo>
                    <a:pt x="3430946" y="212555"/>
                  </a:lnTo>
                  <a:lnTo>
                    <a:pt x="3437609" y="214462"/>
                  </a:lnTo>
                  <a:lnTo>
                    <a:pt x="3443637" y="216368"/>
                  </a:lnTo>
                  <a:lnTo>
                    <a:pt x="3449348" y="218910"/>
                  </a:lnTo>
                  <a:lnTo>
                    <a:pt x="3454742" y="221134"/>
                  </a:lnTo>
                  <a:lnTo>
                    <a:pt x="3460136" y="223358"/>
                  </a:lnTo>
                  <a:lnTo>
                    <a:pt x="3464577" y="225900"/>
                  </a:lnTo>
                  <a:lnTo>
                    <a:pt x="3469019" y="228441"/>
                  </a:lnTo>
                  <a:lnTo>
                    <a:pt x="3473144" y="230983"/>
                  </a:lnTo>
                  <a:lnTo>
                    <a:pt x="3476634" y="234160"/>
                  </a:lnTo>
                  <a:lnTo>
                    <a:pt x="3479807" y="237020"/>
                  </a:lnTo>
                  <a:lnTo>
                    <a:pt x="3482345" y="239879"/>
                  </a:lnTo>
                  <a:lnTo>
                    <a:pt x="3484249" y="242739"/>
                  </a:lnTo>
                  <a:lnTo>
                    <a:pt x="3486153" y="245598"/>
                  </a:lnTo>
                  <a:lnTo>
                    <a:pt x="3487104" y="248775"/>
                  </a:lnTo>
                  <a:lnTo>
                    <a:pt x="3487739" y="251953"/>
                  </a:lnTo>
                  <a:lnTo>
                    <a:pt x="3487739" y="255130"/>
                  </a:lnTo>
                  <a:lnTo>
                    <a:pt x="3487104" y="257989"/>
                  </a:lnTo>
                  <a:lnTo>
                    <a:pt x="3485835" y="261166"/>
                  </a:lnTo>
                  <a:lnTo>
                    <a:pt x="3484249" y="263708"/>
                  </a:lnTo>
                  <a:lnTo>
                    <a:pt x="3482028" y="266568"/>
                  </a:lnTo>
                  <a:lnTo>
                    <a:pt x="3479172" y="268792"/>
                  </a:lnTo>
                  <a:lnTo>
                    <a:pt x="3476317" y="271016"/>
                  </a:lnTo>
                  <a:lnTo>
                    <a:pt x="3472510" y="273558"/>
                  </a:lnTo>
                  <a:lnTo>
                    <a:pt x="3468702" y="275464"/>
                  </a:lnTo>
                  <a:lnTo>
                    <a:pt x="3463943" y="277370"/>
                  </a:lnTo>
                  <a:lnTo>
                    <a:pt x="3458866" y="278959"/>
                  </a:lnTo>
                  <a:lnTo>
                    <a:pt x="3454107" y="280230"/>
                  </a:lnTo>
                  <a:lnTo>
                    <a:pt x="3448713" y="281818"/>
                  </a:lnTo>
                  <a:lnTo>
                    <a:pt x="3442368" y="282772"/>
                  </a:lnTo>
                  <a:lnTo>
                    <a:pt x="3436657" y="283725"/>
                  </a:lnTo>
                  <a:lnTo>
                    <a:pt x="3430311" y="284360"/>
                  </a:lnTo>
                  <a:lnTo>
                    <a:pt x="3423648" y="284996"/>
                  </a:lnTo>
                  <a:lnTo>
                    <a:pt x="3428725" y="289126"/>
                  </a:lnTo>
                  <a:lnTo>
                    <a:pt x="3433167" y="293574"/>
                  </a:lnTo>
                  <a:lnTo>
                    <a:pt x="3437926" y="297704"/>
                  </a:lnTo>
                  <a:lnTo>
                    <a:pt x="3442051" y="301835"/>
                  </a:lnTo>
                  <a:lnTo>
                    <a:pt x="3445541" y="306283"/>
                  </a:lnTo>
                  <a:lnTo>
                    <a:pt x="3449031" y="310413"/>
                  </a:lnTo>
                  <a:lnTo>
                    <a:pt x="3452204" y="314544"/>
                  </a:lnTo>
                  <a:lnTo>
                    <a:pt x="3454425" y="318674"/>
                  </a:lnTo>
                  <a:lnTo>
                    <a:pt x="3456645" y="322804"/>
                  </a:lnTo>
                  <a:lnTo>
                    <a:pt x="3458232" y="326617"/>
                  </a:lnTo>
                  <a:lnTo>
                    <a:pt x="3459184" y="330430"/>
                  </a:lnTo>
                  <a:lnTo>
                    <a:pt x="3460136" y="333925"/>
                  </a:lnTo>
                  <a:lnTo>
                    <a:pt x="3460453" y="337419"/>
                  </a:lnTo>
                  <a:lnTo>
                    <a:pt x="3460136" y="340597"/>
                  </a:lnTo>
                  <a:lnTo>
                    <a:pt x="3459184" y="343774"/>
                  </a:lnTo>
                  <a:lnTo>
                    <a:pt x="3458232" y="346633"/>
                  </a:lnTo>
                  <a:lnTo>
                    <a:pt x="3456328" y="349175"/>
                  </a:lnTo>
                  <a:lnTo>
                    <a:pt x="3454107" y="351081"/>
                  </a:lnTo>
                  <a:lnTo>
                    <a:pt x="3451252" y="352988"/>
                  </a:lnTo>
                  <a:lnTo>
                    <a:pt x="3448079" y="354576"/>
                  </a:lnTo>
                  <a:lnTo>
                    <a:pt x="3444906" y="355847"/>
                  </a:lnTo>
                  <a:lnTo>
                    <a:pt x="3440781" y="356483"/>
                  </a:lnTo>
                  <a:lnTo>
                    <a:pt x="3436657" y="356800"/>
                  </a:lnTo>
                  <a:lnTo>
                    <a:pt x="3432215" y="357436"/>
                  </a:lnTo>
                  <a:lnTo>
                    <a:pt x="3427456" y="357436"/>
                  </a:lnTo>
                  <a:lnTo>
                    <a:pt x="3422062" y="356483"/>
                  </a:lnTo>
                  <a:lnTo>
                    <a:pt x="3416985" y="355847"/>
                  </a:lnTo>
                  <a:lnTo>
                    <a:pt x="3411274" y="354894"/>
                  </a:lnTo>
                  <a:lnTo>
                    <a:pt x="3405563" y="353305"/>
                  </a:lnTo>
                  <a:lnTo>
                    <a:pt x="3399852" y="352035"/>
                  </a:lnTo>
                  <a:lnTo>
                    <a:pt x="3393824" y="349493"/>
                  </a:lnTo>
                  <a:lnTo>
                    <a:pt x="3387478" y="347587"/>
                  </a:lnTo>
                  <a:lnTo>
                    <a:pt x="3390334" y="353305"/>
                  </a:lnTo>
                  <a:lnTo>
                    <a:pt x="3392872" y="359342"/>
                  </a:lnTo>
                  <a:lnTo>
                    <a:pt x="3395093" y="365061"/>
                  </a:lnTo>
                  <a:lnTo>
                    <a:pt x="3396997" y="370780"/>
                  </a:lnTo>
                  <a:lnTo>
                    <a:pt x="3398583" y="376181"/>
                  </a:lnTo>
                  <a:lnTo>
                    <a:pt x="3400169" y="381265"/>
                  </a:lnTo>
                  <a:lnTo>
                    <a:pt x="3401121" y="386031"/>
                  </a:lnTo>
                  <a:lnTo>
                    <a:pt x="3401756" y="391114"/>
                  </a:lnTo>
                  <a:lnTo>
                    <a:pt x="3402073" y="395245"/>
                  </a:lnTo>
                  <a:lnTo>
                    <a:pt x="3402073" y="399693"/>
                  </a:lnTo>
                  <a:lnTo>
                    <a:pt x="3401756" y="403823"/>
                  </a:lnTo>
                  <a:lnTo>
                    <a:pt x="3401121" y="407318"/>
                  </a:lnTo>
                  <a:lnTo>
                    <a:pt x="3399852" y="410495"/>
                  </a:lnTo>
                  <a:lnTo>
                    <a:pt x="3398266" y="413355"/>
                  </a:lnTo>
                  <a:lnTo>
                    <a:pt x="3396362" y="415579"/>
                  </a:lnTo>
                  <a:lnTo>
                    <a:pt x="3394141" y="418121"/>
                  </a:lnTo>
                  <a:lnTo>
                    <a:pt x="3391286" y="419709"/>
                  </a:lnTo>
                  <a:lnTo>
                    <a:pt x="3388430" y="420662"/>
                  </a:lnTo>
                  <a:lnTo>
                    <a:pt x="3385257" y="420980"/>
                  </a:lnTo>
                  <a:lnTo>
                    <a:pt x="3381767" y="420980"/>
                  </a:lnTo>
                  <a:lnTo>
                    <a:pt x="3377960" y="420662"/>
                  </a:lnTo>
                  <a:lnTo>
                    <a:pt x="3374152" y="420027"/>
                  </a:lnTo>
                  <a:lnTo>
                    <a:pt x="3369711" y="418756"/>
                  </a:lnTo>
                  <a:lnTo>
                    <a:pt x="3365903" y="417167"/>
                  </a:lnTo>
                  <a:lnTo>
                    <a:pt x="3361461" y="414943"/>
                  </a:lnTo>
                  <a:lnTo>
                    <a:pt x="3357337" y="412719"/>
                  </a:lnTo>
                  <a:lnTo>
                    <a:pt x="3352577" y="409542"/>
                  </a:lnTo>
                  <a:lnTo>
                    <a:pt x="3347818" y="406365"/>
                  </a:lnTo>
                  <a:lnTo>
                    <a:pt x="3343376" y="403188"/>
                  </a:lnTo>
                  <a:lnTo>
                    <a:pt x="3338300" y="398740"/>
                  </a:lnTo>
                  <a:lnTo>
                    <a:pt x="3333858" y="394609"/>
                  </a:lnTo>
                  <a:lnTo>
                    <a:pt x="3329099" y="389843"/>
                  </a:lnTo>
                  <a:lnTo>
                    <a:pt x="3329099" y="396515"/>
                  </a:lnTo>
                  <a:lnTo>
                    <a:pt x="3329099" y="403188"/>
                  </a:lnTo>
                  <a:lnTo>
                    <a:pt x="3329099" y="409224"/>
                  </a:lnTo>
                  <a:lnTo>
                    <a:pt x="3328464" y="414943"/>
                  </a:lnTo>
                  <a:lnTo>
                    <a:pt x="3328147" y="420662"/>
                  </a:lnTo>
                  <a:lnTo>
                    <a:pt x="3326878" y="426064"/>
                  </a:lnTo>
                  <a:lnTo>
                    <a:pt x="3325609" y="431147"/>
                  </a:lnTo>
                  <a:lnTo>
                    <a:pt x="3324657" y="435595"/>
                  </a:lnTo>
                  <a:lnTo>
                    <a:pt x="3323070" y="440043"/>
                  </a:lnTo>
                  <a:lnTo>
                    <a:pt x="3321167" y="443856"/>
                  </a:lnTo>
                  <a:lnTo>
                    <a:pt x="3319263" y="447351"/>
                  </a:lnTo>
                  <a:lnTo>
                    <a:pt x="3316725" y="449893"/>
                  </a:lnTo>
                  <a:lnTo>
                    <a:pt x="3314504" y="452752"/>
                  </a:lnTo>
                  <a:lnTo>
                    <a:pt x="3311965" y="454658"/>
                  </a:lnTo>
                  <a:lnTo>
                    <a:pt x="3309110" y="456247"/>
                  </a:lnTo>
                  <a:lnTo>
                    <a:pt x="3306254" y="456882"/>
                  </a:lnTo>
                  <a:lnTo>
                    <a:pt x="3303082" y="457200"/>
                  </a:lnTo>
                  <a:lnTo>
                    <a:pt x="3299909" y="457200"/>
                  </a:lnTo>
                  <a:lnTo>
                    <a:pt x="3296736" y="456565"/>
                  </a:lnTo>
                  <a:lnTo>
                    <a:pt x="3293880" y="454976"/>
                  </a:lnTo>
                  <a:lnTo>
                    <a:pt x="3290390" y="453387"/>
                  </a:lnTo>
                  <a:lnTo>
                    <a:pt x="3287218" y="451163"/>
                  </a:lnTo>
                  <a:lnTo>
                    <a:pt x="3284362" y="447986"/>
                  </a:lnTo>
                  <a:lnTo>
                    <a:pt x="3280872" y="444809"/>
                  </a:lnTo>
                  <a:lnTo>
                    <a:pt x="3277699" y="440996"/>
                  </a:lnTo>
                  <a:lnTo>
                    <a:pt x="3274526" y="437184"/>
                  </a:lnTo>
                  <a:lnTo>
                    <a:pt x="3271988" y="432736"/>
                  </a:lnTo>
                  <a:lnTo>
                    <a:pt x="3268815" y="427652"/>
                  </a:lnTo>
                  <a:lnTo>
                    <a:pt x="3266277" y="422569"/>
                  </a:lnTo>
                  <a:lnTo>
                    <a:pt x="3263421" y="417167"/>
                  </a:lnTo>
                  <a:lnTo>
                    <a:pt x="3260883" y="411131"/>
                  </a:lnTo>
                  <a:lnTo>
                    <a:pt x="3258028" y="405094"/>
                  </a:lnTo>
                  <a:lnTo>
                    <a:pt x="3255807" y="411131"/>
                  </a:lnTo>
                  <a:lnTo>
                    <a:pt x="3252951" y="417167"/>
                  </a:lnTo>
                  <a:lnTo>
                    <a:pt x="3250413" y="422569"/>
                  </a:lnTo>
                  <a:lnTo>
                    <a:pt x="3247875" y="427652"/>
                  </a:lnTo>
                  <a:lnTo>
                    <a:pt x="3244702" y="432736"/>
                  </a:lnTo>
                  <a:lnTo>
                    <a:pt x="3241529" y="437184"/>
                  </a:lnTo>
                  <a:lnTo>
                    <a:pt x="3238356" y="440996"/>
                  </a:lnTo>
                  <a:lnTo>
                    <a:pt x="3235501" y="444809"/>
                  </a:lnTo>
                  <a:lnTo>
                    <a:pt x="3232328" y="447986"/>
                  </a:lnTo>
                  <a:lnTo>
                    <a:pt x="3229155" y="451163"/>
                  </a:lnTo>
                  <a:lnTo>
                    <a:pt x="3225982" y="453387"/>
                  </a:lnTo>
                  <a:lnTo>
                    <a:pt x="3222810" y="454976"/>
                  </a:lnTo>
                  <a:lnTo>
                    <a:pt x="3219637" y="456565"/>
                  </a:lnTo>
                  <a:lnTo>
                    <a:pt x="3216781" y="457200"/>
                  </a:lnTo>
                  <a:lnTo>
                    <a:pt x="3213291" y="457200"/>
                  </a:lnTo>
                  <a:lnTo>
                    <a:pt x="3210118" y="456882"/>
                  </a:lnTo>
                  <a:lnTo>
                    <a:pt x="3207263" y="456247"/>
                  </a:lnTo>
                  <a:lnTo>
                    <a:pt x="3204407" y="454658"/>
                  </a:lnTo>
                  <a:lnTo>
                    <a:pt x="3202186" y="452752"/>
                  </a:lnTo>
                  <a:lnTo>
                    <a:pt x="3199331" y="449893"/>
                  </a:lnTo>
                  <a:lnTo>
                    <a:pt x="3197427" y="447351"/>
                  </a:lnTo>
                  <a:lnTo>
                    <a:pt x="3195523" y="443856"/>
                  </a:lnTo>
                  <a:lnTo>
                    <a:pt x="3193620" y="440043"/>
                  </a:lnTo>
                  <a:lnTo>
                    <a:pt x="3192033" y="435595"/>
                  </a:lnTo>
                  <a:lnTo>
                    <a:pt x="3190447" y="431147"/>
                  </a:lnTo>
                  <a:lnTo>
                    <a:pt x="3189495" y="426064"/>
                  </a:lnTo>
                  <a:lnTo>
                    <a:pt x="3188543" y="420662"/>
                  </a:lnTo>
                  <a:lnTo>
                    <a:pt x="3187909" y="414943"/>
                  </a:lnTo>
                  <a:lnTo>
                    <a:pt x="3187591" y="409224"/>
                  </a:lnTo>
                  <a:lnTo>
                    <a:pt x="3187591" y="403188"/>
                  </a:lnTo>
                  <a:lnTo>
                    <a:pt x="3187591" y="396515"/>
                  </a:lnTo>
                  <a:lnTo>
                    <a:pt x="3187591" y="389843"/>
                  </a:lnTo>
                  <a:lnTo>
                    <a:pt x="3182832" y="394609"/>
                  </a:lnTo>
                  <a:lnTo>
                    <a:pt x="3177756" y="398740"/>
                  </a:lnTo>
                  <a:lnTo>
                    <a:pt x="3173314" y="403188"/>
                  </a:lnTo>
                  <a:lnTo>
                    <a:pt x="3168555" y="406365"/>
                  </a:lnTo>
                  <a:lnTo>
                    <a:pt x="3164113" y="409542"/>
                  </a:lnTo>
                  <a:lnTo>
                    <a:pt x="3159353" y="412719"/>
                  </a:lnTo>
                  <a:lnTo>
                    <a:pt x="3154911" y="414943"/>
                  </a:lnTo>
                  <a:lnTo>
                    <a:pt x="3150470" y="417167"/>
                  </a:lnTo>
                  <a:lnTo>
                    <a:pt x="3146345" y="418756"/>
                  </a:lnTo>
                  <a:lnTo>
                    <a:pt x="3142538" y="420027"/>
                  </a:lnTo>
                  <a:lnTo>
                    <a:pt x="3138730" y="420662"/>
                  </a:lnTo>
                  <a:lnTo>
                    <a:pt x="3134923" y="420980"/>
                  </a:lnTo>
                  <a:lnTo>
                    <a:pt x="3131433" y="420980"/>
                  </a:lnTo>
                  <a:lnTo>
                    <a:pt x="3128260" y="420662"/>
                  </a:lnTo>
                  <a:lnTo>
                    <a:pt x="3125087" y="419709"/>
                  </a:lnTo>
                  <a:lnTo>
                    <a:pt x="3122549" y="418121"/>
                  </a:lnTo>
                  <a:lnTo>
                    <a:pt x="3120328" y="415579"/>
                  </a:lnTo>
                  <a:lnTo>
                    <a:pt x="3118424" y="413355"/>
                  </a:lnTo>
                  <a:lnTo>
                    <a:pt x="3116838" y="410495"/>
                  </a:lnTo>
                  <a:lnTo>
                    <a:pt x="3115569" y="407318"/>
                  </a:lnTo>
                  <a:lnTo>
                    <a:pt x="3114934" y="403823"/>
                  </a:lnTo>
                  <a:lnTo>
                    <a:pt x="3114617" y="399693"/>
                  </a:lnTo>
                  <a:lnTo>
                    <a:pt x="3114617" y="395245"/>
                  </a:lnTo>
                  <a:lnTo>
                    <a:pt x="3114617" y="391114"/>
                  </a:lnTo>
                  <a:lnTo>
                    <a:pt x="3115251" y="386031"/>
                  </a:lnTo>
                  <a:lnTo>
                    <a:pt x="3116520" y="381265"/>
                  </a:lnTo>
                  <a:lnTo>
                    <a:pt x="3117472" y="376181"/>
                  </a:lnTo>
                  <a:lnTo>
                    <a:pt x="3119059" y="370780"/>
                  </a:lnTo>
                  <a:lnTo>
                    <a:pt x="3120962" y="365061"/>
                  </a:lnTo>
                  <a:lnTo>
                    <a:pt x="3123183" y="359342"/>
                  </a:lnTo>
                  <a:lnTo>
                    <a:pt x="3126039" y="353305"/>
                  </a:lnTo>
                  <a:lnTo>
                    <a:pt x="3129212" y="347587"/>
                  </a:lnTo>
                  <a:lnTo>
                    <a:pt x="3122866" y="349493"/>
                  </a:lnTo>
                  <a:lnTo>
                    <a:pt x="3116838" y="352035"/>
                  </a:lnTo>
                  <a:lnTo>
                    <a:pt x="3110492" y="353305"/>
                  </a:lnTo>
                  <a:lnTo>
                    <a:pt x="3104781" y="354894"/>
                  </a:lnTo>
                  <a:lnTo>
                    <a:pt x="3099387" y="355847"/>
                  </a:lnTo>
                  <a:lnTo>
                    <a:pt x="3093994" y="356483"/>
                  </a:lnTo>
                  <a:lnTo>
                    <a:pt x="3089234" y="357436"/>
                  </a:lnTo>
                  <a:lnTo>
                    <a:pt x="3084158" y="357436"/>
                  </a:lnTo>
                  <a:lnTo>
                    <a:pt x="3080033" y="356800"/>
                  </a:lnTo>
                  <a:lnTo>
                    <a:pt x="3075591" y="356483"/>
                  </a:lnTo>
                  <a:lnTo>
                    <a:pt x="3071784" y="355847"/>
                  </a:lnTo>
                  <a:lnTo>
                    <a:pt x="3067977" y="354576"/>
                  </a:lnTo>
                  <a:lnTo>
                    <a:pt x="3064804" y="352988"/>
                  </a:lnTo>
                  <a:lnTo>
                    <a:pt x="3062265" y="351081"/>
                  </a:lnTo>
                  <a:lnTo>
                    <a:pt x="3060362" y="349175"/>
                  </a:lnTo>
                  <a:lnTo>
                    <a:pt x="3058458" y="346633"/>
                  </a:lnTo>
                  <a:lnTo>
                    <a:pt x="3057189" y="343774"/>
                  </a:lnTo>
                  <a:lnTo>
                    <a:pt x="3056554" y="340597"/>
                  </a:lnTo>
                  <a:lnTo>
                    <a:pt x="3056237" y="337419"/>
                  </a:lnTo>
                  <a:lnTo>
                    <a:pt x="3056554" y="333925"/>
                  </a:lnTo>
                  <a:lnTo>
                    <a:pt x="3056872" y="330430"/>
                  </a:lnTo>
                  <a:lnTo>
                    <a:pt x="3058458" y="326617"/>
                  </a:lnTo>
                  <a:lnTo>
                    <a:pt x="3060045" y="322804"/>
                  </a:lnTo>
                  <a:lnTo>
                    <a:pt x="3061948" y="318674"/>
                  </a:lnTo>
                  <a:lnTo>
                    <a:pt x="3064486" y="314544"/>
                  </a:lnTo>
                  <a:lnTo>
                    <a:pt x="3067659" y="310413"/>
                  </a:lnTo>
                  <a:lnTo>
                    <a:pt x="3070832" y="306283"/>
                  </a:lnTo>
                  <a:lnTo>
                    <a:pt x="3074639" y="301835"/>
                  </a:lnTo>
                  <a:lnTo>
                    <a:pt x="3078447" y="297704"/>
                  </a:lnTo>
                  <a:lnTo>
                    <a:pt x="3082889" y="293574"/>
                  </a:lnTo>
                  <a:lnTo>
                    <a:pt x="3087648" y="289126"/>
                  </a:lnTo>
                  <a:lnTo>
                    <a:pt x="3093042" y="284996"/>
                  </a:lnTo>
                  <a:lnTo>
                    <a:pt x="3086062" y="284360"/>
                  </a:lnTo>
                  <a:lnTo>
                    <a:pt x="3080033" y="283725"/>
                  </a:lnTo>
                  <a:lnTo>
                    <a:pt x="3073688" y="282772"/>
                  </a:lnTo>
                  <a:lnTo>
                    <a:pt x="3067977" y="281818"/>
                  </a:lnTo>
                  <a:lnTo>
                    <a:pt x="3062583" y="280230"/>
                  </a:lnTo>
                  <a:lnTo>
                    <a:pt x="3057189" y="278959"/>
                  </a:lnTo>
                  <a:lnTo>
                    <a:pt x="3052747" y="277370"/>
                  </a:lnTo>
                  <a:lnTo>
                    <a:pt x="3047988" y="275464"/>
                  </a:lnTo>
                  <a:lnTo>
                    <a:pt x="3043863" y="273558"/>
                  </a:lnTo>
                  <a:lnTo>
                    <a:pt x="3040373" y="271016"/>
                  </a:lnTo>
                  <a:lnTo>
                    <a:pt x="3037200" y="268792"/>
                  </a:lnTo>
                  <a:lnTo>
                    <a:pt x="3034662" y="266568"/>
                  </a:lnTo>
                  <a:lnTo>
                    <a:pt x="3032124" y="263708"/>
                  </a:lnTo>
                  <a:lnTo>
                    <a:pt x="3030220" y="261166"/>
                  </a:lnTo>
                  <a:lnTo>
                    <a:pt x="3029268" y="257989"/>
                  </a:lnTo>
                  <a:lnTo>
                    <a:pt x="3028951" y="255130"/>
                  </a:lnTo>
                  <a:lnTo>
                    <a:pt x="3028951" y="251953"/>
                  </a:lnTo>
                  <a:lnTo>
                    <a:pt x="3029268" y="248775"/>
                  </a:lnTo>
                  <a:lnTo>
                    <a:pt x="3030220" y="245598"/>
                  </a:lnTo>
                  <a:lnTo>
                    <a:pt x="3031807" y="242739"/>
                  </a:lnTo>
                  <a:lnTo>
                    <a:pt x="3034345" y="239879"/>
                  </a:lnTo>
                  <a:lnTo>
                    <a:pt x="3036883" y="237020"/>
                  </a:lnTo>
                  <a:lnTo>
                    <a:pt x="3040056" y="234160"/>
                  </a:lnTo>
                  <a:lnTo>
                    <a:pt x="3043546" y="230983"/>
                  </a:lnTo>
                  <a:lnTo>
                    <a:pt x="3047353" y="228441"/>
                  </a:lnTo>
                  <a:lnTo>
                    <a:pt x="3051795" y="225900"/>
                  </a:lnTo>
                  <a:lnTo>
                    <a:pt x="3056554" y="223358"/>
                  </a:lnTo>
                  <a:lnTo>
                    <a:pt x="3061314" y="221134"/>
                  </a:lnTo>
                  <a:lnTo>
                    <a:pt x="3067342" y="218910"/>
                  </a:lnTo>
                  <a:lnTo>
                    <a:pt x="3073053" y="216368"/>
                  </a:lnTo>
                  <a:lnTo>
                    <a:pt x="3079081" y="214462"/>
                  </a:lnTo>
                  <a:lnTo>
                    <a:pt x="3085427" y="212555"/>
                  </a:lnTo>
                  <a:lnTo>
                    <a:pt x="3079399" y="209696"/>
                  </a:lnTo>
                  <a:lnTo>
                    <a:pt x="3073688" y="206519"/>
                  </a:lnTo>
                  <a:lnTo>
                    <a:pt x="3068611" y="203024"/>
                  </a:lnTo>
                  <a:lnTo>
                    <a:pt x="3063852" y="199846"/>
                  </a:lnTo>
                  <a:lnTo>
                    <a:pt x="3059093" y="196669"/>
                  </a:lnTo>
                  <a:lnTo>
                    <a:pt x="3055285" y="193174"/>
                  </a:lnTo>
                  <a:lnTo>
                    <a:pt x="3051478" y="189679"/>
                  </a:lnTo>
                  <a:lnTo>
                    <a:pt x="3047988" y="186184"/>
                  </a:lnTo>
                  <a:lnTo>
                    <a:pt x="3045450" y="182690"/>
                  </a:lnTo>
                  <a:lnTo>
                    <a:pt x="3042594" y="179195"/>
                  </a:lnTo>
                  <a:lnTo>
                    <a:pt x="3040690" y="175700"/>
                  </a:lnTo>
                  <a:lnTo>
                    <a:pt x="3039104" y="172205"/>
                  </a:lnTo>
                  <a:lnTo>
                    <a:pt x="3038469" y="168710"/>
                  </a:lnTo>
                  <a:lnTo>
                    <a:pt x="3038152" y="165850"/>
                  </a:lnTo>
                  <a:lnTo>
                    <a:pt x="3038152" y="162673"/>
                  </a:lnTo>
                  <a:lnTo>
                    <a:pt x="3038787" y="159496"/>
                  </a:lnTo>
                  <a:lnTo>
                    <a:pt x="3040056" y="156636"/>
                  </a:lnTo>
                  <a:lnTo>
                    <a:pt x="3041960" y="154095"/>
                  </a:lnTo>
                  <a:lnTo>
                    <a:pt x="3043863" y="151871"/>
                  </a:lnTo>
                  <a:lnTo>
                    <a:pt x="3046719" y="149647"/>
                  </a:lnTo>
                  <a:lnTo>
                    <a:pt x="3049892" y="147740"/>
                  </a:lnTo>
                  <a:lnTo>
                    <a:pt x="3053382" y="146152"/>
                  </a:lnTo>
                  <a:lnTo>
                    <a:pt x="3057506" y="144563"/>
                  </a:lnTo>
                  <a:lnTo>
                    <a:pt x="3061948" y="143928"/>
                  </a:lnTo>
                  <a:lnTo>
                    <a:pt x="3066390" y="142657"/>
                  </a:lnTo>
                  <a:lnTo>
                    <a:pt x="3071784" y="142339"/>
                  </a:lnTo>
                  <a:lnTo>
                    <a:pt x="3077178" y="142021"/>
                  </a:lnTo>
                  <a:lnTo>
                    <a:pt x="3082571" y="142021"/>
                  </a:lnTo>
                  <a:lnTo>
                    <a:pt x="3088600" y="142021"/>
                  </a:lnTo>
                  <a:lnTo>
                    <a:pt x="3094945" y="142339"/>
                  </a:lnTo>
                  <a:lnTo>
                    <a:pt x="3100974" y="142974"/>
                  </a:lnTo>
                  <a:lnTo>
                    <a:pt x="3107637" y="143928"/>
                  </a:lnTo>
                  <a:lnTo>
                    <a:pt x="3103829" y="138844"/>
                  </a:lnTo>
                  <a:lnTo>
                    <a:pt x="3100022" y="133443"/>
                  </a:lnTo>
                  <a:lnTo>
                    <a:pt x="3096532" y="128359"/>
                  </a:lnTo>
                  <a:lnTo>
                    <a:pt x="3093359" y="123593"/>
                  </a:lnTo>
                  <a:lnTo>
                    <a:pt x="3090503" y="118510"/>
                  </a:lnTo>
                  <a:lnTo>
                    <a:pt x="3088283" y="113426"/>
                  </a:lnTo>
                  <a:lnTo>
                    <a:pt x="3086062" y="108978"/>
                  </a:lnTo>
                  <a:lnTo>
                    <a:pt x="3084475" y="104212"/>
                  </a:lnTo>
                  <a:lnTo>
                    <a:pt x="3083206" y="100082"/>
                  </a:lnTo>
                  <a:lnTo>
                    <a:pt x="3082571" y="95634"/>
                  </a:lnTo>
                  <a:lnTo>
                    <a:pt x="3082254" y="91821"/>
                  </a:lnTo>
                  <a:lnTo>
                    <a:pt x="3082254" y="88009"/>
                  </a:lnTo>
                  <a:lnTo>
                    <a:pt x="3082571" y="84514"/>
                  </a:lnTo>
                  <a:lnTo>
                    <a:pt x="3083206" y="81654"/>
                  </a:lnTo>
                  <a:lnTo>
                    <a:pt x="3084792" y="78795"/>
                  </a:lnTo>
                  <a:lnTo>
                    <a:pt x="3086696" y="76571"/>
                  </a:lnTo>
                  <a:lnTo>
                    <a:pt x="3089234" y="74347"/>
                  </a:lnTo>
                  <a:lnTo>
                    <a:pt x="3091773" y="72758"/>
                  </a:lnTo>
                  <a:lnTo>
                    <a:pt x="3094945" y="71487"/>
                  </a:lnTo>
                  <a:lnTo>
                    <a:pt x="3097801" y="70534"/>
                  </a:lnTo>
                  <a:lnTo>
                    <a:pt x="3101926" y="69899"/>
                  </a:lnTo>
                  <a:lnTo>
                    <a:pt x="3105733" y="69899"/>
                  </a:lnTo>
                  <a:lnTo>
                    <a:pt x="3109858" y="70534"/>
                  </a:lnTo>
                  <a:lnTo>
                    <a:pt x="3114617" y="71170"/>
                  </a:lnTo>
                  <a:lnTo>
                    <a:pt x="3119059" y="72440"/>
                  </a:lnTo>
                  <a:lnTo>
                    <a:pt x="3123818" y="73711"/>
                  </a:lnTo>
                  <a:lnTo>
                    <a:pt x="3129212" y="75618"/>
                  </a:lnTo>
                  <a:lnTo>
                    <a:pt x="3133971" y="78159"/>
                  </a:lnTo>
                  <a:lnTo>
                    <a:pt x="3139365" y="80383"/>
                  </a:lnTo>
                  <a:lnTo>
                    <a:pt x="3144758" y="83561"/>
                  </a:lnTo>
                  <a:lnTo>
                    <a:pt x="3150470" y="86420"/>
                  </a:lnTo>
                  <a:lnTo>
                    <a:pt x="3155863" y="89915"/>
                  </a:lnTo>
                  <a:lnTo>
                    <a:pt x="3154277" y="83878"/>
                  </a:lnTo>
                  <a:lnTo>
                    <a:pt x="3153325" y="77206"/>
                  </a:lnTo>
                  <a:lnTo>
                    <a:pt x="3152056" y="71487"/>
                  </a:lnTo>
                  <a:lnTo>
                    <a:pt x="3151421" y="65451"/>
                  </a:lnTo>
                  <a:lnTo>
                    <a:pt x="3151104" y="60049"/>
                  </a:lnTo>
                  <a:lnTo>
                    <a:pt x="3150470" y="54648"/>
                  </a:lnTo>
                  <a:lnTo>
                    <a:pt x="3150470" y="49247"/>
                  </a:lnTo>
                  <a:lnTo>
                    <a:pt x="3151104" y="44481"/>
                  </a:lnTo>
                  <a:lnTo>
                    <a:pt x="3151739" y="40033"/>
                  </a:lnTo>
                  <a:lnTo>
                    <a:pt x="3152373" y="36220"/>
                  </a:lnTo>
                  <a:lnTo>
                    <a:pt x="3153960" y="32408"/>
                  </a:lnTo>
                  <a:lnTo>
                    <a:pt x="3155229" y="28913"/>
                  </a:lnTo>
                  <a:lnTo>
                    <a:pt x="3157132" y="25735"/>
                  </a:lnTo>
                  <a:lnTo>
                    <a:pt x="3159353" y="23511"/>
                  </a:lnTo>
                  <a:lnTo>
                    <a:pt x="3161574" y="21605"/>
                  </a:lnTo>
                  <a:lnTo>
                    <a:pt x="3164430" y="20017"/>
                  </a:lnTo>
                  <a:lnTo>
                    <a:pt x="3167603" y="18746"/>
                  </a:lnTo>
                  <a:lnTo>
                    <a:pt x="3170458" y="18428"/>
                  </a:lnTo>
                  <a:lnTo>
                    <a:pt x="3173631" y="18428"/>
                  </a:lnTo>
                  <a:lnTo>
                    <a:pt x="3177121" y="19381"/>
                  </a:lnTo>
                  <a:lnTo>
                    <a:pt x="3180611" y="20334"/>
                  </a:lnTo>
                  <a:lnTo>
                    <a:pt x="3184101" y="21923"/>
                  </a:lnTo>
                  <a:lnTo>
                    <a:pt x="3187909" y="23829"/>
                  </a:lnTo>
                  <a:lnTo>
                    <a:pt x="3191716" y="26689"/>
                  </a:lnTo>
                  <a:lnTo>
                    <a:pt x="3195523" y="29230"/>
                  </a:lnTo>
                  <a:lnTo>
                    <a:pt x="3199331" y="32725"/>
                  </a:lnTo>
                  <a:lnTo>
                    <a:pt x="3203138" y="36538"/>
                  </a:lnTo>
                  <a:lnTo>
                    <a:pt x="3206946" y="40668"/>
                  </a:lnTo>
                  <a:lnTo>
                    <a:pt x="3210753" y="45116"/>
                  </a:lnTo>
                  <a:lnTo>
                    <a:pt x="3214560" y="49882"/>
                  </a:lnTo>
                  <a:lnTo>
                    <a:pt x="3218685" y="54966"/>
                  </a:lnTo>
                  <a:lnTo>
                    <a:pt x="3221858" y="60685"/>
                  </a:lnTo>
                  <a:lnTo>
                    <a:pt x="3223127" y="54330"/>
                  </a:lnTo>
                  <a:lnTo>
                    <a:pt x="3224713" y="47658"/>
                  </a:lnTo>
                  <a:lnTo>
                    <a:pt x="3226300" y="41939"/>
                  </a:lnTo>
                  <a:lnTo>
                    <a:pt x="3227886" y="36220"/>
                  </a:lnTo>
                  <a:lnTo>
                    <a:pt x="3229790" y="30819"/>
                  </a:lnTo>
                  <a:lnTo>
                    <a:pt x="3231693" y="25735"/>
                  </a:lnTo>
                  <a:lnTo>
                    <a:pt x="3233914" y="21287"/>
                  </a:lnTo>
                  <a:lnTo>
                    <a:pt x="3235818" y="16839"/>
                  </a:lnTo>
                  <a:lnTo>
                    <a:pt x="3238356" y="13027"/>
                  </a:lnTo>
                  <a:lnTo>
                    <a:pt x="3240895" y="9532"/>
                  </a:lnTo>
                  <a:lnTo>
                    <a:pt x="3243433" y="6990"/>
                  </a:lnTo>
                  <a:lnTo>
                    <a:pt x="3246288" y="4130"/>
                  </a:lnTo>
                  <a:lnTo>
                    <a:pt x="3249144" y="2224"/>
                  </a:lnTo>
                  <a:lnTo>
                    <a:pt x="3251999" y="1271"/>
                  </a:lnTo>
                  <a:lnTo>
                    <a:pt x="3255172" y="0"/>
                  </a:ln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grpSp>
      <p:sp>
        <p:nvSpPr>
          <p:cNvPr id="2" name="矩形 1"/>
          <p:cNvSpPr/>
          <p:nvPr/>
        </p:nvSpPr>
        <p:spPr>
          <a:xfrm>
            <a:off x="705863" y="5407496"/>
            <a:ext cx="10969917" cy="1014730"/>
          </a:xfrm>
          <a:prstGeom prst="rect">
            <a:avLst/>
          </a:prstGeom>
        </p:spPr>
        <p:txBody>
          <a:bodyPr wrap="square">
            <a:spAutoFit/>
          </a:bodyPr>
          <a:lstStyle/>
          <a:p>
            <a:pPr indent="457200">
              <a:lnSpc>
                <a:spcPct val="150000"/>
              </a:lnSpc>
            </a:pP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在</a:t>
            </a:r>
            <a:r>
              <a:rPr lang="en-US"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1</a:t>
            </a: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个死亡重伤害事故背后，有</a:t>
            </a:r>
            <a:r>
              <a:rPr lang="en-US"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29</a:t>
            </a: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起轻伤害事故，</a:t>
            </a:r>
            <a:r>
              <a:rPr lang="en-US"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29</a:t>
            </a: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起轻伤害事故背后，有</a:t>
            </a:r>
            <a:r>
              <a:rPr lang="en-US"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300</a:t>
            </a: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起无伤害未遂事件，以及大量的事故隐患存在。 </a:t>
            </a:r>
            <a:endPar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cxnSp>
        <p:nvCxnSpPr>
          <p:cNvPr id="4" name="直接连接符 3"/>
          <p:cNvCxnSpPr/>
          <p:nvPr/>
        </p:nvCxnSpPr>
        <p:spPr>
          <a:xfrm>
            <a:off x="593725" y="5434574"/>
            <a:ext cx="10969918"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54" name="矩形 53"/>
          <p:cNvSpPr/>
          <p:nvPr>
            <p:custDataLst>
              <p:tags r:id="rId15"/>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55" name="矩形 54"/>
          <p:cNvSpPr/>
          <p:nvPr>
            <p:custDataLst>
              <p:tags r:id="rId16"/>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7"/>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21"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2" name="Rectangle 3"/>
          <p:cNvSpPr>
            <a:spLocks noGrp="1" noChangeArrowheads="1"/>
          </p:cNvSpPr>
          <p:nvPr/>
        </p:nvSpPr>
        <p:spPr>
          <a:xfrm>
            <a:off x="593725" y="4319258"/>
            <a:ext cx="10936288" cy="1965325"/>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150000"/>
              </a:lnSpc>
              <a:spcBef>
                <a:spcPts val="0"/>
              </a:spcBef>
              <a:buClr>
                <a:srgbClr val="D24132"/>
              </a:buClr>
              <a:buFont typeface="Wingdings" panose="05000000000000000000" pitchFamily="2" charset="2"/>
              <a:buChar char="n"/>
            </a:pPr>
            <a:r>
              <a:rPr lang="zh-CN" altLang="en-US" sz="1800" b="1" dirty="0">
                <a:solidFill>
                  <a:srgbClr val="5C5C5C"/>
                </a:solidFill>
                <a:latin typeface="幼圆" panose="02010509060101010101" pitchFamily="49" charset="-122"/>
                <a:ea typeface="幼圆" panose="02010509060101010101" pitchFamily="49" charset="-122"/>
                <a:cs typeface="幼圆" panose="02010509060101010101" pitchFamily="49" charset="-122"/>
              </a:rPr>
              <a:t>在海因里希事故因果连锁的基础上，博德提出了反映现代安全观点的事故因果连锁。           </a:t>
            </a:r>
            <a:endParaRPr lang="zh-CN" altLang="en-US" sz="18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hangingPunct="1">
              <a:lnSpc>
                <a:spcPct val="150000"/>
              </a:lnSpc>
              <a:spcBef>
                <a:spcPts val="0"/>
              </a:spcBef>
              <a:buClr>
                <a:srgbClr val="D24132"/>
              </a:buClr>
              <a:buFont typeface="Wingdings" panose="05000000000000000000" pitchFamily="2" charset="2"/>
              <a:buChar char="n"/>
            </a:pPr>
            <a:r>
              <a:rPr lang="zh-CN" altLang="en-US" sz="1800" b="1" dirty="0">
                <a:solidFill>
                  <a:srgbClr val="5C5C5C"/>
                </a:solidFill>
                <a:latin typeface="幼圆" panose="02010509060101010101" pitchFamily="49" charset="-122"/>
                <a:ea typeface="幼圆" panose="02010509060101010101" pitchFamily="49" charset="-122"/>
                <a:cs typeface="幼圆" panose="02010509060101010101" pitchFamily="49" charset="-122"/>
              </a:rPr>
              <a:t>博德认为，尽管人的不安全行为和物的不安全状态是导致事故的重要原因。事故的产生是由于个人的原因：缺乏知识、技能，工作态度不端正，身体和精神方面的问题等。</a:t>
            </a:r>
            <a:endParaRPr lang="zh-CN" altLang="en-US" sz="18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hangingPunct="1">
              <a:lnSpc>
                <a:spcPct val="150000"/>
              </a:lnSpc>
              <a:spcBef>
                <a:spcPts val="0"/>
              </a:spcBef>
              <a:buClr>
                <a:srgbClr val="D24132"/>
              </a:buClr>
              <a:buFont typeface="Wingdings" panose="05000000000000000000" pitchFamily="2" charset="2"/>
              <a:buChar char="n"/>
            </a:pPr>
            <a:r>
              <a:rPr lang="zh-CN" altLang="en-US" sz="1800" b="1" dirty="0">
                <a:solidFill>
                  <a:srgbClr val="5C5C5C"/>
                </a:solidFill>
                <a:latin typeface="幼圆" panose="02010509060101010101" pitchFamily="49" charset="-122"/>
                <a:ea typeface="幼圆" panose="02010509060101010101" pitchFamily="49" charset="-122"/>
                <a:cs typeface="幼圆" panose="02010509060101010101" pitchFamily="49" charset="-122"/>
              </a:rPr>
              <a:t>而其根本原因是管理失误：对人的管理和对物的管理。</a:t>
            </a:r>
            <a:endParaRPr lang="zh-CN" altLang="en-US" sz="18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grpSp>
        <p:nvGrpSpPr>
          <p:cNvPr id="5" name="组合 4"/>
          <p:cNvGrpSpPr/>
          <p:nvPr/>
        </p:nvGrpSpPr>
        <p:grpSpPr>
          <a:xfrm>
            <a:off x="2743201" y="1290027"/>
            <a:ext cx="6841441" cy="2141050"/>
            <a:chOff x="3071813" y="2776404"/>
            <a:chExt cx="5148262" cy="1263784"/>
          </a:xfrm>
        </p:grpSpPr>
        <p:sp>
          <p:nvSpPr>
            <p:cNvPr id="6" name="AutoShape 11"/>
            <p:cNvSpPr>
              <a:spLocks noChangeArrowheads="1"/>
            </p:cNvSpPr>
            <p:nvPr>
              <p:custDataLst>
                <p:tags r:id="rId5"/>
              </p:custDataLst>
            </p:nvPr>
          </p:nvSpPr>
          <p:spPr bwMode="auto">
            <a:xfrm>
              <a:off x="3071813" y="2781300"/>
              <a:ext cx="539750" cy="1258888"/>
            </a:xfrm>
            <a:prstGeom prst="cube">
              <a:avLst>
                <a:gd name="adj" fmla="val 25000"/>
              </a:avLst>
            </a:prstGeom>
            <a:solidFill>
              <a:srgbClr val="D24132"/>
            </a:solidFill>
            <a:ln w="12700" cap="sq">
              <a:solidFill>
                <a:schemeClr val="lt1"/>
              </a:solidFill>
              <a:miter lim="800000"/>
              <a:headEnd type="none" w="sm" len="sm"/>
              <a:tailEnd type="none" w="sm" len="sm"/>
            </a:ln>
          </p:spPr>
          <p:txBody>
            <a:bodyPr wrap="none" anchor="ctr"/>
            <a:lstStyle/>
            <a:p>
              <a:pPr algn="ctr"/>
              <a:r>
                <a:rPr kumimoji="1" lang="zh-CN" altLang="en-US" b="1" dirty="0">
                  <a:solidFill>
                    <a:schemeClr val="lt1"/>
                  </a:solidFill>
                  <a:latin typeface="幼圆" panose="02010509060101010101" pitchFamily="49" charset="-122"/>
                  <a:ea typeface="幼圆" panose="02010509060101010101" pitchFamily="49" charset="-122"/>
                </a:rPr>
                <a:t>管</a:t>
              </a:r>
              <a:endParaRPr kumimoji="1" lang="zh-CN" altLang="en-US" b="1" dirty="0">
                <a:solidFill>
                  <a:schemeClr val="lt1"/>
                </a:solidFill>
                <a:latin typeface="幼圆" panose="02010509060101010101" pitchFamily="49" charset="-122"/>
                <a:ea typeface="幼圆" panose="02010509060101010101" pitchFamily="49" charset="-122"/>
              </a:endParaRPr>
            </a:p>
            <a:p>
              <a:pPr algn="ctr"/>
              <a:r>
                <a:rPr kumimoji="1" lang="zh-CN" altLang="en-US" b="1" dirty="0">
                  <a:solidFill>
                    <a:schemeClr val="lt1"/>
                  </a:solidFill>
                  <a:latin typeface="幼圆" panose="02010509060101010101" pitchFamily="49" charset="-122"/>
                  <a:ea typeface="幼圆" panose="02010509060101010101" pitchFamily="49" charset="-122"/>
                </a:rPr>
                <a:t>理</a:t>
              </a:r>
              <a:endParaRPr kumimoji="1" lang="zh-CN" altLang="en-US" b="1" dirty="0">
                <a:solidFill>
                  <a:schemeClr val="lt1"/>
                </a:solidFill>
                <a:latin typeface="幼圆" panose="02010509060101010101" pitchFamily="49" charset="-122"/>
                <a:ea typeface="幼圆" panose="02010509060101010101" pitchFamily="49" charset="-122"/>
              </a:endParaRPr>
            </a:p>
            <a:p>
              <a:pPr algn="ctr"/>
              <a:r>
                <a:rPr kumimoji="1" lang="zh-CN" altLang="en-US" b="1" dirty="0">
                  <a:solidFill>
                    <a:schemeClr val="lt1"/>
                  </a:solidFill>
                  <a:latin typeface="幼圆" panose="02010509060101010101" pitchFamily="49" charset="-122"/>
                  <a:ea typeface="幼圆" panose="02010509060101010101" pitchFamily="49" charset="-122"/>
                </a:rPr>
                <a:t>失</a:t>
              </a:r>
              <a:endParaRPr kumimoji="1" lang="zh-CN" altLang="en-US" b="1" dirty="0">
                <a:solidFill>
                  <a:schemeClr val="lt1"/>
                </a:solidFill>
                <a:latin typeface="幼圆" panose="02010509060101010101" pitchFamily="49" charset="-122"/>
                <a:ea typeface="幼圆" panose="02010509060101010101" pitchFamily="49" charset="-122"/>
              </a:endParaRPr>
            </a:p>
            <a:p>
              <a:pPr algn="ctr"/>
              <a:r>
                <a:rPr kumimoji="1" lang="zh-CN" altLang="en-US" b="1" dirty="0">
                  <a:solidFill>
                    <a:schemeClr val="lt1"/>
                  </a:solidFill>
                  <a:latin typeface="幼圆" panose="02010509060101010101" pitchFamily="49" charset="-122"/>
                  <a:ea typeface="幼圆" panose="02010509060101010101" pitchFamily="49" charset="-122"/>
                </a:rPr>
                <a:t>误</a:t>
              </a:r>
              <a:endParaRPr kumimoji="1" lang="zh-CN" altLang="en-US" b="1" dirty="0">
                <a:solidFill>
                  <a:schemeClr val="lt1"/>
                </a:solidFill>
                <a:latin typeface="幼圆" panose="02010509060101010101" pitchFamily="49" charset="-122"/>
                <a:ea typeface="幼圆" panose="02010509060101010101" pitchFamily="49" charset="-122"/>
              </a:endParaRPr>
            </a:p>
          </p:txBody>
        </p:sp>
        <p:sp>
          <p:nvSpPr>
            <p:cNvPr id="7" name="AutoShape 12"/>
            <p:cNvSpPr>
              <a:spLocks noChangeArrowheads="1"/>
            </p:cNvSpPr>
            <p:nvPr>
              <p:custDataLst>
                <p:tags r:id="rId6"/>
              </p:custDataLst>
            </p:nvPr>
          </p:nvSpPr>
          <p:spPr bwMode="auto">
            <a:xfrm>
              <a:off x="4224338" y="2781300"/>
              <a:ext cx="539750" cy="1258888"/>
            </a:xfrm>
            <a:prstGeom prst="cube">
              <a:avLst>
                <a:gd name="adj" fmla="val 25000"/>
              </a:avLst>
            </a:prstGeom>
            <a:solidFill>
              <a:srgbClr val="D24132"/>
            </a:solidFill>
            <a:ln w="12700" cap="sq">
              <a:solidFill>
                <a:schemeClr val="lt1"/>
              </a:solidFill>
              <a:miter lim="800000"/>
              <a:headEnd type="none" w="sm" len="sm"/>
              <a:tailEnd type="none" w="sm" len="sm"/>
            </a:ln>
          </p:spPr>
          <p:txBody>
            <a:bodyPr wrap="none" anchor="ctr"/>
            <a:lstStyle/>
            <a:p>
              <a:pPr algn="ctr"/>
              <a:r>
                <a:rPr kumimoji="1" lang="zh-CN" altLang="en-US" b="1" dirty="0">
                  <a:solidFill>
                    <a:schemeClr val="lt1"/>
                  </a:solidFill>
                  <a:latin typeface="幼圆" panose="02010509060101010101" pitchFamily="49" charset="-122"/>
                  <a:ea typeface="幼圆" panose="02010509060101010101" pitchFamily="49" charset="-122"/>
                </a:rPr>
                <a:t>个</a:t>
              </a:r>
              <a:endParaRPr kumimoji="1" lang="zh-CN" altLang="en-US" b="1" dirty="0">
                <a:solidFill>
                  <a:schemeClr val="lt1"/>
                </a:solidFill>
                <a:latin typeface="幼圆" panose="02010509060101010101" pitchFamily="49" charset="-122"/>
                <a:ea typeface="幼圆" panose="02010509060101010101" pitchFamily="49" charset="-122"/>
              </a:endParaRPr>
            </a:p>
            <a:p>
              <a:pPr algn="ctr"/>
              <a:r>
                <a:rPr kumimoji="1" lang="zh-CN" altLang="en-US" b="1" dirty="0">
                  <a:solidFill>
                    <a:schemeClr val="lt1"/>
                  </a:solidFill>
                  <a:latin typeface="幼圆" panose="02010509060101010101" pitchFamily="49" charset="-122"/>
                  <a:ea typeface="幼圆" panose="02010509060101010101" pitchFamily="49" charset="-122"/>
                </a:rPr>
                <a:t>人</a:t>
              </a:r>
              <a:endParaRPr kumimoji="1" lang="zh-CN" altLang="en-US" b="1" dirty="0">
                <a:solidFill>
                  <a:schemeClr val="lt1"/>
                </a:solidFill>
                <a:latin typeface="幼圆" panose="02010509060101010101" pitchFamily="49" charset="-122"/>
                <a:ea typeface="幼圆" panose="02010509060101010101" pitchFamily="49" charset="-122"/>
              </a:endParaRPr>
            </a:p>
            <a:p>
              <a:pPr algn="ctr"/>
              <a:r>
                <a:rPr kumimoji="1" lang="zh-CN" altLang="en-US" b="1" dirty="0">
                  <a:solidFill>
                    <a:schemeClr val="lt1"/>
                  </a:solidFill>
                  <a:latin typeface="幼圆" panose="02010509060101010101" pitchFamily="49" charset="-122"/>
                  <a:ea typeface="幼圆" panose="02010509060101010101" pitchFamily="49" charset="-122"/>
                </a:rPr>
                <a:t>原</a:t>
              </a:r>
              <a:endParaRPr kumimoji="1" lang="zh-CN" altLang="en-US" b="1" dirty="0">
                <a:solidFill>
                  <a:schemeClr val="lt1"/>
                </a:solidFill>
                <a:latin typeface="幼圆" panose="02010509060101010101" pitchFamily="49" charset="-122"/>
                <a:ea typeface="幼圆" panose="02010509060101010101" pitchFamily="49" charset="-122"/>
              </a:endParaRPr>
            </a:p>
            <a:p>
              <a:pPr algn="ctr"/>
              <a:r>
                <a:rPr kumimoji="1" lang="zh-CN" altLang="en-US" b="1" dirty="0">
                  <a:solidFill>
                    <a:schemeClr val="lt1"/>
                  </a:solidFill>
                  <a:latin typeface="幼圆" panose="02010509060101010101" pitchFamily="49" charset="-122"/>
                  <a:ea typeface="幼圆" panose="02010509060101010101" pitchFamily="49" charset="-122"/>
                </a:rPr>
                <a:t>因</a:t>
              </a:r>
              <a:endParaRPr kumimoji="1" lang="zh-CN" altLang="en-US" b="1" dirty="0">
                <a:solidFill>
                  <a:schemeClr val="lt1"/>
                </a:solidFill>
                <a:latin typeface="幼圆" panose="02010509060101010101" pitchFamily="49" charset="-122"/>
                <a:ea typeface="幼圆" panose="02010509060101010101" pitchFamily="49" charset="-122"/>
              </a:endParaRPr>
            </a:p>
          </p:txBody>
        </p:sp>
        <p:sp>
          <p:nvSpPr>
            <p:cNvPr id="8" name="AutoShape 13"/>
            <p:cNvSpPr>
              <a:spLocks noChangeArrowheads="1"/>
            </p:cNvSpPr>
            <p:nvPr>
              <p:custDataLst>
                <p:tags r:id="rId7"/>
              </p:custDataLst>
            </p:nvPr>
          </p:nvSpPr>
          <p:spPr bwMode="auto">
            <a:xfrm>
              <a:off x="5376610" y="2776404"/>
              <a:ext cx="539750" cy="1258888"/>
            </a:xfrm>
            <a:prstGeom prst="cube">
              <a:avLst>
                <a:gd name="adj" fmla="val 25000"/>
              </a:avLst>
            </a:prstGeom>
            <a:solidFill>
              <a:srgbClr val="D24132"/>
            </a:solidFill>
            <a:ln w="12700" cap="sq">
              <a:solidFill>
                <a:schemeClr val="lt1"/>
              </a:solidFill>
              <a:miter lim="800000"/>
              <a:headEnd type="none" w="sm" len="sm"/>
              <a:tailEnd type="none" w="sm" len="sm"/>
            </a:ln>
          </p:spPr>
          <p:txBody>
            <a:bodyPr wrap="none" anchor="ctr"/>
            <a:lstStyle/>
            <a:p>
              <a:pPr algn="ctr"/>
              <a:endParaRPr kumimoji="1" lang="en-US" altLang="zh-CN" sz="2400" b="1" dirty="0">
                <a:solidFill>
                  <a:schemeClr val="lt1"/>
                </a:solidFill>
                <a:latin typeface="幼圆" panose="02010509060101010101" pitchFamily="49" charset="-122"/>
                <a:ea typeface="幼圆" panose="02010509060101010101" pitchFamily="49" charset="-122"/>
              </a:endParaRPr>
            </a:p>
            <a:p>
              <a:pPr algn="ctr"/>
              <a:r>
                <a:rPr kumimoji="1" lang="zh-CN" altLang="en-US" b="1" dirty="0">
                  <a:solidFill>
                    <a:schemeClr val="lt1"/>
                  </a:solidFill>
                  <a:latin typeface="幼圆" panose="02010509060101010101" pitchFamily="49" charset="-122"/>
                  <a:ea typeface="幼圆" panose="02010509060101010101" pitchFamily="49" charset="-122"/>
                </a:rPr>
                <a:t>不安</a:t>
              </a:r>
              <a:endParaRPr kumimoji="1" lang="zh-CN" altLang="en-US" b="1" dirty="0">
                <a:solidFill>
                  <a:schemeClr val="lt1"/>
                </a:solidFill>
                <a:latin typeface="幼圆" panose="02010509060101010101" pitchFamily="49" charset="-122"/>
                <a:ea typeface="幼圆" panose="02010509060101010101" pitchFamily="49" charset="-122"/>
              </a:endParaRPr>
            </a:p>
            <a:p>
              <a:pPr algn="ctr"/>
              <a:r>
                <a:rPr kumimoji="1" lang="zh-CN" altLang="en-US" b="1" dirty="0">
                  <a:solidFill>
                    <a:schemeClr val="lt1"/>
                  </a:solidFill>
                  <a:latin typeface="幼圆" panose="02010509060101010101" pitchFamily="49" charset="-122"/>
                  <a:ea typeface="幼圆" panose="02010509060101010101" pitchFamily="49" charset="-122"/>
                </a:rPr>
                <a:t>全行</a:t>
              </a:r>
              <a:endParaRPr kumimoji="1" lang="zh-CN" altLang="en-US" b="1" dirty="0">
                <a:solidFill>
                  <a:schemeClr val="lt1"/>
                </a:solidFill>
                <a:latin typeface="幼圆" panose="02010509060101010101" pitchFamily="49" charset="-122"/>
                <a:ea typeface="幼圆" panose="02010509060101010101" pitchFamily="49" charset="-122"/>
              </a:endParaRPr>
            </a:p>
            <a:p>
              <a:pPr algn="ctr"/>
              <a:r>
                <a:rPr kumimoji="1" lang="zh-CN" altLang="en-US" b="1" dirty="0">
                  <a:solidFill>
                    <a:schemeClr val="lt1"/>
                  </a:solidFill>
                  <a:latin typeface="幼圆" panose="02010509060101010101" pitchFamily="49" charset="-122"/>
                  <a:ea typeface="幼圆" panose="02010509060101010101" pitchFamily="49" charset="-122"/>
                </a:rPr>
                <a:t>为及</a:t>
              </a:r>
              <a:endParaRPr kumimoji="1" lang="zh-CN" altLang="en-US" b="1" dirty="0">
                <a:solidFill>
                  <a:schemeClr val="lt1"/>
                </a:solidFill>
                <a:latin typeface="幼圆" panose="02010509060101010101" pitchFamily="49" charset="-122"/>
                <a:ea typeface="幼圆" panose="02010509060101010101" pitchFamily="49" charset="-122"/>
              </a:endParaRPr>
            </a:p>
            <a:p>
              <a:pPr algn="ctr"/>
              <a:r>
                <a:rPr kumimoji="1" lang="zh-CN" altLang="en-US" b="1" dirty="0">
                  <a:solidFill>
                    <a:schemeClr val="lt1"/>
                  </a:solidFill>
                  <a:latin typeface="幼圆" panose="02010509060101010101" pitchFamily="49" charset="-122"/>
                  <a:ea typeface="幼圆" panose="02010509060101010101" pitchFamily="49" charset="-122"/>
                </a:rPr>
                <a:t>状态</a:t>
              </a:r>
              <a:endParaRPr kumimoji="1" lang="zh-CN" altLang="en-US" b="1" dirty="0">
                <a:solidFill>
                  <a:schemeClr val="lt1"/>
                </a:solidFill>
                <a:latin typeface="幼圆" panose="02010509060101010101" pitchFamily="49" charset="-122"/>
                <a:ea typeface="幼圆" panose="02010509060101010101" pitchFamily="49" charset="-122"/>
              </a:endParaRPr>
            </a:p>
            <a:p>
              <a:pPr algn="ctr"/>
              <a:endParaRPr kumimoji="1" lang="zh-CN" altLang="en-US" sz="2400" b="1" dirty="0">
                <a:solidFill>
                  <a:schemeClr val="lt1"/>
                </a:solidFill>
                <a:latin typeface="幼圆" panose="02010509060101010101" pitchFamily="49" charset="-122"/>
                <a:ea typeface="幼圆" panose="02010509060101010101" pitchFamily="49" charset="-122"/>
              </a:endParaRPr>
            </a:p>
          </p:txBody>
        </p:sp>
        <p:sp>
          <p:nvSpPr>
            <p:cNvPr id="10" name="AutoShape 14"/>
            <p:cNvSpPr>
              <a:spLocks noChangeArrowheads="1"/>
            </p:cNvSpPr>
            <p:nvPr>
              <p:custDataLst>
                <p:tags r:id="rId8"/>
              </p:custDataLst>
            </p:nvPr>
          </p:nvSpPr>
          <p:spPr bwMode="auto">
            <a:xfrm>
              <a:off x="6599238" y="2781300"/>
              <a:ext cx="539750" cy="1258888"/>
            </a:xfrm>
            <a:prstGeom prst="cube">
              <a:avLst>
                <a:gd name="adj" fmla="val 25000"/>
              </a:avLst>
            </a:prstGeom>
            <a:solidFill>
              <a:srgbClr val="D24132"/>
            </a:solidFill>
            <a:ln w="12700" cap="sq">
              <a:solidFill>
                <a:schemeClr val="lt1"/>
              </a:solidFill>
              <a:miter lim="800000"/>
              <a:headEnd type="none" w="sm" len="sm"/>
              <a:tailEnd type="none" w="sm" len="sm"/>
            </a:ln>
          </p:spPr>
          <p:txBody>
            <a:bodyPr wrap="none" anchor="ctr"/>
            <a:lstStyle/>
            <a:p>
              <a:pPr algn="ctr"/>
              <a:r>
                <a:rPr kumimoji="1" lang="zh-CN" altLang="en-US" b="1">
                  <a:solidFill>
                    <a:schemeClr val="lt1"/>
                  </a:solidFill>
                  <a:latin typeface="幼圆" panose="02010509060101010101" pitchFamily="49" charset="-122"/>
                  <a:ea typeface="幼圆" panose="02010509060101010101" pitchFamily="49" charset="-122"/>
                </a:rPr>
                <a:t>事</a:t>
              </a:r>
              <a:endParaRPr kumimoji="1" lang="zh-CN" altLang="en-US" b="1">
                <a:solidFill>
                  <a:schemeClr val="lt1"/>
                </a:solidFill>
                <a:latin typeface="幼圆" panose="02010509060101010101" pitchFamily="49" charset="-122"/>
                <a:ea typeface="幼圆" panose="02010509060101010101" pitchFamily="49" charset="-122"/>
              </a:endParaRPr>
            </a:p>
            <a:p>
              <a:pPr algn="ctr"/>
              <a:r>
                <a:rPr kumimoji="1" lang="zh-CN" altLang="en-US" b="1">
                  <a:solidFill>
                    <a:schemeClr val="lt1"/>
                  </a:solidFill>
                  <a:latin typeface="幼圆" panose="02010509060101010101" pitchFamily="49" charset="-122"/>
                  <a:ea typeface="幼圆" panose="02010509060101010101" pitchFamily="49" charset="-122"/>
                </a:rPr>
                <a:t>故</a:t>
              </a:r>
              <a:endParaRPr kumimoji="1" lang="zh-CN" altLang="en-US" b="1">
                <a:solidFill>
                  <a:schemeClr val="lt1"/>
                </a:solidFill>
                <a:latin typeface="幼圆" panose="02010509060101010101" pitchFamily="49" charset="-122"/>
                <a:ea typeface="幼圆" panose="02010509060101010101" pitchFamily="49" charset="-122"/>
              </a:endParaRPr>
            </a:p>
          </p:txBody>
        </p:sp>
        <p:sp>
          <p:nvSpPr>
            <p:cNvPr id="11" name="AutoShape 15"/>
            <p:cNvSpPr>
              <a:spLocks noChangeArrowheads="1"/>
            </p:cNvSpPr>
            <p:nvPr>
              <p:custDataLst>
                <p:tags r:id="rId9"/>
              </p:custDataLst>
            </p:nvPr>
          </p:nvSpPr>
          <p:spPr bwMode="auto">
            <a:xfrm>
              <a:off x="7680325" y="2781300"/>
              <a:ext cx="539750" cy="1258888"/>
            </a:xfrm>
            <a:prstGeom prst="cube">
              <a:avLst>
                <a:gd name="adj" fmla="val 25000"/>
              </a:avLst>
            </a:prstGeom>
            <a:solidFill>
              <a:srgbClr val="D24132"/>
            </a:solidFill>
            <a:ln w="12700" cap="sq">
              <a:solidFill>
                <a:schemeClr val="lt1"/>
              </a:solidFill>
              <a:miter lim="800000"/>
              <a:headEnd type="none" w="sm" len="sm"/>
              <a:tailEnd type="none" w="sm" len="sm"/>
            </a:ln>
          </p:spPr>
          <p:txBody>
            <a:bodyPr wrap="none" anchor="ctr"/>
            <a:lstStyle/>
            <a:p>
              <a:pPr algn="ctr"/>
              <a:r>
                <a:rPr kumimoji="1" lang="zh-CN" altLang="en-US" b="1">
                  <a:solidFill>
                    <a:schemeClr val="lt1"/>
                  </a:solidFill>
                  <a:latin typeface="幼圆" panose="02010509060101010101" pitchFamily="49" charset="-122"/>
                  <a:ea typeface="幼圆" panose="02010509060101010101" pitchFamily="49" charset="-122"/>
                </a:rPr>
                <a:t>伤</a:t>
              </a:r>
              <a:endParaRPr kumimoji="1" lang="zh-CN" altLang="en-US" b="1">
                <a:solidFill>
                  <a:schemeClr val="lt1"/>
                </a:solidFill>
                <a:latin typeface="幼圆" panose="02010509060101010101" pitchFamily="49" charset="-122"/>
                <a:ea typeface="幼圆" panose="02010509060101010101" pitchFamily="49" charset="-122"/>
              </a:endParaRPr>
            </a:p>
            <a:p>
              <a:pPr algn="ctr"/>
              <a:r>
                <a:rPr kumimoji="1" lang="zh-CN" altLang="en-US" b="1">
                  <a:solidFill>
                    <a:schemeClr val="lt1"/>
                  </a:solidFill>
                  <a:latin typeface="幼圆" panose="02010509060101010101" pitchFamily="49" charset="-122"/>
                  <a:ea typeface="幼圆" panose="02010509060101010101" pitchFamily="49" charset="-122"/>
                </a:rPr>
                <a:t>亡</a:t>
              </a:r>
              <a:endParaRPr kumimoji="1" lang="zh-CN" altLang="en-US" b="1">
                <a:solidFill>
                  <a:schemeClr val="lt1"/>
                </a:solidFill>
                <a:latin typeface="幼圆" panose="02010509060101010101" pitchFamily="49" charset="-122"/>
                <a:ea typeface="幼圆" panose="02010509060101010101" pitchFamily="49" charset="-122"/>
              </a:endParaRPr>
            </a:p>
          </p:txBody>
        </p:sp>
      </p:grpSp>
      <p:sp>
        <p:nvSpPr>
          <p:cNvPr id="15"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海因利希因果联锁理论</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16" name="矩形 15"/>
          <p:cNvSpPr/>
          <p:nvPr/>
        </p:nvSpPr>
        <p:spPr>
          <a:xfrm>
            <a:off x="4540408" y="3658392"/>
            <a:ext cx="3042920" cy="521970"/>
          </a:xfrm>
          <a:prstGeom prst="rect">
            <a:avLst/>
          </a:prstGeom>
        </p:spPr>
        <p:txBody>
          <a:bodyPr wrap="none">
            <a:spAutoFit/>
          </a:bodyPr>
          <a:lstStyle/>
          <a:p>
            <a:pPr algn="ctr"/>
            <a:r>
              <a:rPr lang="zh-CN" altLang="en-US" sz="2800" b="1" dirty="0">
                <a:solidFill>
                  <a:srgbClr val="D24132"/>
                </a:solidFill>
                <a:latin typeface="幼圆" panose="02010509060101010101" pitchFamily="49" charset="-122"/>
                <a:ea typeface="幼圆" panose="02010509060101010101" pitchFamily="49" charset="-122"/>
              </a:rPr>
              <a:t>博德事故因果连锁</a:t>
            </a:r>
            <a:endParaRPr lang="zh-CN" altLang="en-US" sz="2800" b="1" dirty="0">
              <a:solidFill>
                <a:srgbClr val="D24132"/>
              </a:solidFill>
              <a:latin typeface="幼圆" panose="02010509060101010101" pitchFamily="49" charset="-122"/>
              <a:ea typeface="幼圆" panose="02010509060101010101" pitchFamily="49" charset="-122"/>
            </a:endParaRPr>
          </a:p>
        </p:txBody>
      </p:sp>
      <p:cxnSp>
        <p:nvCxnSpPr>
          <p:cNvPr id="17" name="直接连接符 16"/>
          <p:cNvCxnSpPr/>
          <p:nvPr/>
        </p:nvCxnSpPr>
        <p:spPr>
          <a:xfrm>
            <a:off x="593725" y="4183151"/>
            <a:ext cx="10969918" cy="0"/>
          </a:xfrm>
          <a:prstGeom prst="line">
            <a:avLst/>
          </a:prstGeom>
          <a:noFill/>
          <a:ln w="28575" cap="flat" cmpd="sng" algn="ctr">
            <a:solidFill>
              <a:srgbClr val="D24132"/>
            </a:solidFill>
            <a:prstDash val="sysDot"/>
          </a:ln>
          <a:effectLst/>
        </p:spPr>
        <p:style>
          <a:lnRef idx="1">
            <a:schemeClr val="accent1"/>
          </a:lnRef>
          <a:fillRef idx="0">
            <a:schemeClr val="accent1"/>
          </a:fillRef>
          <a:effectRef idx="0">
            <a:schemeClr val="accent1"/>
          </a:effectRef>
          <a:fontRef idx="minor">
            <a:schemeClr val="tx1"/>
          </a:fontRef>
        </p:style>
      </p:cxnSp>
      <p:sp>
        <p:nvSpPr>
          <p:cNvPr id="18" name="矩形 17"/>
          <p:cNvSpPr/>
          <p:nvPr>
            <p:custDataLst>
              <p:tags r:id="rId10"/>
            </p:custDataLst>
          </p:nvPr>
        </p:nvSpPr>
        <p:spPr>
          <a:xfrm>
            <a:off x="3524250" y="701675"/>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9" name="矩形 18"/>
          <p:cNvSpPr/>
          <p:nvPr>
            <p:custDataLst>
              <p:tags r:id="rId11"/>
            </p:custDataLst>
          </p:nvPr>
        </p:nvSpPr>
        <p:spPr>
          <a:xfrm>
            <a:off x="695325" y="702592"/>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2"/>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grpSp>
        <p:nvGrpSpPr>
          <p:cNvPr id="5" name="组合 4"/>
          <p:cNvGrpSpPr/>
          <p:nvPr/>
        </p:nvGrpSpPr>
        <p:grpSpPr>
          <a:xfrm>
            <a:off x="1639491" y="1412689"/>
            <a:ext cx="9280023" cy="3572756"/>
            <a:chOff x="1639491" y="1412689"/>
            <a:chExt cx="9280023" cy="3572756"/>
          </a:xfrm>
        </p:grpSpPr>
        <p:sp>
          <p:nvSpPr>
            <p:cNvPr id="44035" name="Text Box 2"/>
            <p:cNvSpPr txBox="1">
              <a:spLocks noChangeArrowheads="1"/>
            </p:cNvSpPr>
            <p:nvPr/>
          </p:nvSpPr>
          <p:spPr bwMode="auto">
            <a:xfrm>
              <a:off x="2077704" y="4571754"/>
              <a:ext cx="144145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b="1">
                  <a:solidFill>
                    <a:schemeClr val="hlink"/>
                  </a:solidFill>
                  <a:latin typeface="Times New Roman" panose="02020603050405020304" pitchFamily="18" charset="0"/>
                  <a:ea typeface="仿宋_GB2312" pitchFamily="49" charset="-122"/>
                </a:defRPr>
              </a:lvl1pPr>
              <a:lvl2pPr marL="742950" indent="-285750" eaLnBrk="0" hangingPunct="0">
                <a:defRPr kumimoji="1" sz="1400" b="1">
                  <a:solidFill>
                    <a:schemeClr val="hlink"/>
                  </a:solidFill>
                  <a:latin typeface="Times New Roman" panose="02020603050405020304" pitchFamily="18" charset="0"/>
                  <a:ea typeface="仿宋_GB2312" pitchFamily="49" charset="-122"/>
                </a:defRPr>
              </a:lvl2pPr>
              <a:lvl3pPr marL="1143000" indent="-228600" eaLnBrk="0" hangingPunct="0">
                <a:defRPr kumimoji="1" sz="1400" b="1">
                  <a:solidFill>
                    <a:schemeClr val="hlink"/>
                  </a:solidFill>
                  <a:latin typeface="Times New Roman" panose="02020603050405020304" pitchFamily="18" charset="0"/>
                  <a:ea typeface="仿宋_GB2312" pitchFamily="49" charset="-122"/>
                </a:defRPr>
              </a:lvl3pPr>
              <a:lvl4pPr marL="1600200" indent="-228600" eaLnBrk="0" hangingPunct="0">
                <a:defRPr kumimoji="1" sz="1400" b="1">
                  <a:solidFill>
                    <a:schemeClr val="hlink"/>
                  </a:solidFill>
                  <a:latin typeface="Times New Roman" panose="02020603050405020304" pitchFamily="18" charset="0"/>
                  <a:ea typeface="仿宋_GB2312" pitchFamily="49" charset="-122"/>
                </a:defRPr>
              </a:lvl4pPr>
              <a:lvl5pPr marL="2057400" indent="-228600" eaLnBrk="0" hangingPunct="0">
                <a:defRPr kumimoji="1" sz="1400" b="1">
                  <a:solidFill>
                    <a:schemeClr val="hlink"/>
                  </a:solidFill>
                  <a:latin typeface="Times New Roman" panose="02020603050405020304" pitchFamily="18" charset="0"/>
                  <a:ea typeface="仿宋_GB2312" pitchFamily="49" charset="-122"/>
                </a:defRPr>
              </a:lvl5pPr>
              <a:lvl6pPr marL="25146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6pPr>
              <a:lvl7pPr marL="29718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7pPr>
              <a:lvl8pPr marL="34290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8pPr>
              <a:lvl9pPr marL="38862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9pPr>
            </a:lstStyle>
            <a:p>
              <a:pPr algn="ctr"/>
              <a:r>
                <a:rPr lang="zh-CN" altLang="en-US" sz="2000" dirty="0">
                  <a:solidFill>
                    <a:srgbClr val="D24132"/>
                  </a:solidFill>
                  <a:latin typeface="幼圆" panose="02010509060101010101" pitchFamily="49" charset="-122"/>
                  <a:ea typeface="幼圆" panose="02010509060101010101" pitchFamily="49" charset="-122"/>
                </a:rPr>
                <a:t>设备缺陷</a:t>
              </a:r>
              <a:endParaRPr lang="zh-CN" altLang="en-US" sz="2000" dirty="0">
                <a:solidFill>
                  <a:srgbClr val="D24132"/>
                </a:solidFill>
                <a:latin typeface="幼圆" panose="02010509060101010101" pitchFamily="49" charset="-122"/>
                <a:ea typeface="幼圆" panose="02010509060101010101" pitchFamily="49" charset="-122"/>
              </a:endParaRPr>
            </a:p>
          </p:txBody>
        </p:sp>
        <p:sp>
          <p:nvSpPr>
            <p:cNvPr id="44037" name="Rectangle 27"/>
            <p:cNvSpPr>
              <a:spLocks noChangeArrowheads="1"/>
            </p:cNvSpPr>
            <p:nvPr/>
          </p:nvSpPr>
          <p:spPr bwMode="auto">
            <a:xfrm>
              <a:off x="3817247" y="4586665"/>
              <a:ext cx="120396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zh-CN" altLang="en-US" sz="2000" b="1" dirty="0">
                  <a:solidFill>
                    <a:srgbClr val="D24132"/>
                  </a:solidFill>
                  <a:latin typeface="幼圆" panose="02010509060101010101" pitchFamily="49" charset="-122"/>
                  <a:ea typeface="幼圆" panose="02010509060101010101" pitchFamily="49" charset="-122"/>
                </a:rPr>
                <a:t>工作环境</a:t>
              </a:r>
              <a:endParaRPr lang="zh-CN" altLang="en-US" sz="2000" b="1" dirty="0">
                <a:solidFill>
                  <a:srgbClr val="D24132"/>
                </a:solidFill>
                <a:latin typeface="幼圆" panose="02010509060101010101" pitchFamily="49" charset="-122"/>
                <a:ea typeface="幼圆" panose="02010509060101010101" pitchFamily="49" charset="-122"/>
              </a:endParaRPr>
            </a:p>
          </p:txBody>
        </p:sp>
        <p:sp>
          <p:nvSpPr>
            <p:cNvPr id="44039" name="Rectangle 49"/>
            <p:cNvSpPr>
              <a:spLocks noChangeArrowheads="1"/>
            </p:cNvSpPr>
            <p:nvPr/>
          </p:nvSpPr>
          <p:spPr bwMode="auto">
            <a:xfrm>
              <a:off x="5322614" y="4558927"/>
              <a:ext cx="120396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zh-CN" altLang="en-US" sz="2000" b="1" dirty="0">
                  <a:solidFill>
                    <a:srgbClr val="D24132"/>
                  </a:solidFill>
                  <a:latin typeface="幼圆" panose="02010509060101010101" pitchFamily="49" charset="-122"/>
                  <a:ea typeface="幼圆" panose="02010509060101010101" pitchFamily="49" charset="-122"/>
                </a:rPr>
                <a:t>管理制度</a:t>
              </a:r>
              <a:endParaRPr lang="zh-CN" altLang="en-US" sz="2000" b="1" dirty="0">
                <a:solidFill>
                  <a:srgbClr val="D24132"/>
                </a:solidFill>
                <a:latin typeface="幼圆" panose="02010509060101010101" pitchFamily="49" charset="-122"/>
                <a:ea typeface="幼圆" panose="02010509060101010101" pitchFamily="49" charset="-122"/>
              </a:endParaRPr>
            </a:p>
          </p:txBody>
        </p:sp>
        <p:sp>
          <p:nvSpPr>
            <p:cNvPr id="44042" name="Rectangle 72"/>
            <p:cNvSpPr>
              <a:spLocks noChangeArrowheads="1"/>
            </p:cNvSpPr>
            <p:nvPr/>
          </p:nvSpPr>
          <p:spPr bwMode="auto">
            <a:xfrm>
              <a:off x="6827980" y="4558927"/>
              <a:ext cx="120396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zh-CN" altLang="en-US" sz="2000" b="1" dirty="0">
                  <a:solidFill>
                    <a:srgbClr val="D24132"/>
                  </a:solidFill>
                  <a:latin typeface="幼圆" panose="02010509060101010101" pitchFamily="49" charset="-122"/>
                  <a:ea typeface="幼圆" panose="02010509060101010101" pitchFamily="49" charset="-122"/>
                </a:rPr>
                <a:t>个人行为</a:t>
              </a:r>
              <a:endParaRPr lang="zh-CN" altLang="en-US" sz="2000" b="1" dirty="0">
                <a:solidFill>
                  <a:srgbClr val="D24132"/>
                </a:solidFill>
                <a:latin typeface="幼圆" panose="02010509060101010101" pitchFamily="49" charset="-122"/>
                <a:ea typeface="幼圆" panose="02010509060101010101" pitchFamily="49" charset="-122"/>
              </a:endParaRPr>
            </a:p>
          </p:txBody>
        </p:sp>
        <p:grpSp>
          <p:nvGrpSpPr>
            <p:cNvPr id="4" name="组合 3"/>
            <p:cNvGrpSpPr/>
            <p:nvPr/>
          </p:nvGrpSpPr>
          <p:grpSpPr>
            <a:xfrm>
              <a:off x="1639491" y="1412689"/>
              <a:ext cx="9280023" cy="2806700"/>
              <a:chOff x="1639491" y="1412689"/>
              <a:chExt cx="9280023" cy="2806700"/>
            </a:xfrm>
          </p:grpSpPr>
          <p:sp>
            <p:nvSpPr>
              <p:cNvPr id="87156" name="AutoShape 116"/>
              <p:cNvSpPr>
                <a:spLocks noChangeArrowheads="1"/>
              </p:cNvSpPr>
              <p:nvPr>
                <p:custDataLst>
                  <p:tags r:id="rId5"/>
                </p:custDataLst>
              </p:nvPr>
            </p:nvSpPr>
            <p:spPr bwMode="auto">
              <a:xfrm>
                <a:off x="9732607" y="1412689"/>
                <a:ext cx="1066800" cy="2806700"/>
              </a:xfrm>
              <a:prstGeom prst="irregularSeal1">
                <a:avLst/>
              </a:prstGeom>
              <a:solidFill>
                <a:srgbClr val="C00000"/>
              </a:solidFill>
              <a:ln w="9525">
                <a:solidFill>
                  <a:schemeClr val="dk1"/>
                </a:solidFill>
                <a:miter lim="800000"/>
              </a:ln>
              <a:effectLst/>
            </p:spPr>
            <p:txBody>
              <a:bodyPr wrap="none" anchor="ctr"/>
              <a:lstStyle/>
              <a:p>
                <a:pPr>
                  <a:defRPr/>
                </a:pPr>
                <a:endParaRPr lang="zh-CN" altLang="en-US" dirty="0">
                  <a:solidFill>
                    <a:schemeClr val="lt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44" name="Oval 4"/>
              <p:cNvSpPr>
                <a:spLocks noChangeArrowheads="1"/>
              </p:cNvSpPr>
              <p:nvPr>
                <p:custDataLst>
                  <p:tags r:id="rId6"/>
                </p:custDataLst>
              </p:nvPr>
            </p:nvSpPr>
            <p:spPr bwMode="auto">
              <a:xfrm>
                <a:off x="3361421" y="2530289"/>
                <a:ext cx="164206"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47" name="AutoShape 7"/>
              <p:cNvSpPr>
                <a:spLocks noChangeArrowheads="1"/>
              </p:cNvSpPr>
              <p:nvPr>
                <p:custDataLst>
                  <p:tags r:id="rId7"/>
                </p:custDataLst>
              </p:nvPr>
            </p:nvSpPr>
            <p:spPr bwMode="auto">
              <a:xfrm rot="16200000" flipH="1">
                <a:off x="1913962" y="2236495"/>
                <a:ext cx="2311400" cy="1147976"/>
              </a:xfrm>
              <a:custGeom>
                <a:avLst/>
                <a:gdLst>
                  <a:gd name="G0" fmla="+- 3707 0 0"/>
                  <a:gd name="G1" fmla="+- 21600 0 3707"/>
                  <a:gd name="G2" fmla="*/ 3707 1 2"/>
                  <a:gd name="G3" fmla="+- 21600 0 G2"/>
                  <a:gd name="G4" fmla="+/ 3707 21600 2"/>
                  <a:gd name="G5" fmla="+/ G1 0 2"/>
                  <a:gd name="G6" fmla="*/ 21600 21600 3707"/>
                  <a:gd name="G7" fmla="*/ G6 1 2"/>
                  <a:gd name="G8" fmla="+- 21600 0 G7"/>
                  <a:gd name="G9" fmla="*/ 21600 1 2"/>
                  <a:gd name="G10" fmla="+- 3707 0 G9"/>
                  <a:gd name="G11" fmla="?: G10 G8 0"/>
                  <a:gd name="G12" fmla="?: G10 G7 21600"/>
                  <a:gd name="T0" fmla="*/ 19746 w 21600"/>
                  <a:gd name="T1" fmla="*/ 10800 h 21600"/>
                  <a:gd name="T2" fmla="*/ 10800 w 21600"/>
                  <a:gd name="T3" fmla="*/ 21600 h 21600"/>
                  <a:gd name="T4" fmla="*/ 1854 w 21600"/>
                  <a:gd name="T5" fmla="*/ 10800 h 21600"/>
                  <a:gd name="T6" fmla="*/ 10800 w 21600"/>
                  <a:gd name="T7" fmla="*/ 0 h 21600"/>
                  <a:gd name="T8" fmla="*/ 3654 w 21600"/>
                  <a:gd name="T9" fmla="*/ 3654 h 21600"/>
                  <a:gd name="T10" fmla="*/ 17946 w 21600"/>
                  <a:gd name="T11" fmla="*/ 17946 h 21600"/>
                </a:gdLst>
                <a:ahLst/>
                <a:cxnLst>
                  <a:cxn ang="0">
                    <a:pos x="T0" y="T1"/>
                  </a:cxn>
                  <a:cxn ang="0">
                    <a:pos x="T2" y="T3"/>
                  </a:cxn>
                  <a:cxn ang="0">
                    <a:pos x="T4" y="T5"/>
                  </a:cxn>
                  <a:cxn ang="0">
                    <a:pos x="T6" y="T7"/>
                  </a:cxn>
                </a:cxnLst>
                <a:rect l="T8" t="T9" r="T10" b="T11"/>
                <a:pathLst>
                  <a:path w="21600" h="21600">
                    <a:moveTo>
                      <a:pt x="0" y="0"/>
                    </a:moveTo>
                    <a:lnTo>
                      <a:pt x="3707" y="21600"/>
                    </a:lnTo>
                    <a:lnTo>
                      <a:pt x="17893" y="21600"/>
                    </a:lnTo>
                    <a:lnTo>
                      <a:pt x="21600" y="0"/>
                    </a:lnTo>
                    <a:close/>
                  </a:path>
                </a:pathLst>
              </a:custGeom>
              <a:solidFill>
                <a:srgbClr val="D24132"/>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48" name="Rectangle 8"/>
              <p:cNvSpPr>
                <a:spLocks noChangeArrowheads="1"/>
              </p:cNvSpPr>
              <p:nvPr>
                <p:custDataLst>
                  <p:tags r:id="rId8"/>
                </p:custDataLst>
              </p:nvPr>
            </p:nvSpPr>
            <p:spPr bwMode="auto">
              <a:xfrm>
                <a:off x="2434830" y="1647639"/>
                <a:ext cx="58645" cy="2298700"/>
              </a:xfrm>
              <a:prstGeom prst="rect">
                <a:avLst/>
              </a:prstGeom>
              <a:solidFill>
                <a:schemeClr val="lt1"/>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nvGrpSpPr>
              <p:cNvPr id="44182" name="Group 9"/>
              <p:cNvGrpSpPr/>
              <p:nvPr/>
            </p:nvGrpSpPr>
            <p:grpSpPr bwMode="auto">
              <a:xfrm>
                <a:off x="2669410" y="3241489"/>
                <a:ext cx="211122" cy="431800"/>
                <a:chOff x="896" y="2872"/>
                <a:chExt cx="144" cy="272"/>
              </a:xfrm>
              <a:solidFill>
                <a:schemeClr val="bg1"/>
              </a:solidFill>
            </p:grpSpPr>
            <p:sp>
              <p:nvSpPr>
                <p:cNvPr id="87050" name="Oval 10"/>
                <p:cNvSpPr>
                  <a:spLocks noChangeArrowheads="1"/>
                </p:cNvSpPr>
                <p:nvPr>
                  <p:custDataLst>
                    <p:tags r:id="rId9"/>
                  </p:custDataLst>
                </p:nvPr>
              </p:nvSpPr>
              <p:spPr bwMode="auto">
                <a:xfrm>
                  <a:off x="904" y="2872"/>
                  <a:ext cx="136"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51" name="Oval 11"/>
                <p:cNvSpPr>
                  <a:spLocks noChangeArrowheads="1"/>
                </p:cNvSpPr>
                <p:nvPr>
                  <p:custDataLst>
                    <p:tags r:id="rId10"/>
                  </p:custDataLst>
                </p:nvPr>
              </p:nvSpPr>
              <p:spPr bwMode="auto">
                <a:xfrm>
                  <a:off x="896" y="2880"/>
                  <a:ext cx="104"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44183" name="Group 12"/>
              <p:cNvGrpSpPr/>
              <p:nvPr/>
            </p:nvGrpSpPr>
            <p:grpSpPr bwMode="auto">
              <a:xfrm>
                <a:off x="2692868" y="1946089"/>
                <a:ext cx="199393" cy="419100"/>
                <a:chOff x="912" y="2056"/>
                <a:chExt cx="136" cy="264"/>
              </a:xfrm>
              <a:solidFill>
                <a:schemeClr val="bg1"/>
              </a:solidFill>
            </p:grpSpPr>
            <p:sp>
              <p:nvSpPr>
                <p:cNvPr id="87053" name="Oval 13"/>
                <p:cNvSpPr>
                  <a:spLocks noChangeArrowheads="1"/>
                </p:cNvSpPr>
                <p:nvPr>
                  <p:custDataLst>
                    <p:tags r:id="rId11"/>
                  </p:custDataLst>
                </p:nvPr>
              </p:nvSpPr>
              <p:spPr bwMode="auto">
                <a:xfrm>
                  <a:off x="912" y="2056"/>
                  <a:ext cx="135"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54" name="Oval 14"/>
                <p:cNvSpPr>
                  <a:spLocks noChangeArrowheads="1"/>
                </p:cNvSpPr>
                <p:nvPr>
                  <p:custDataLst>
                    <p:tags r:id="rId12"/>
                  </p:custDataLst>
                </p:nvPr>
              </p:nvSpPr>
              <p:spPr bwMode="auto">
                <a:xfrm>
                  <a:off x="912" y="2056"/>
                  <a:ext cx="95"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44184" name="Group 15"/>
              <p:cNvGrpSpPr/>
              <p:nvPr/>
            </p:nvGrpSpPr>
            <p:grpSpPr bwMode="auto">
              <a:xfrm>
                <a:off x="2798429" y="2619189"/>
                <a:ext cx="199393" cy="393700"/>
                <a:chOff x="984" y="2480"/>
                <a:chExt cx="136" cy="248"/>
              </a:xfrm>
              <a:solidFill>
                <a:schemeClr val="bg1"/>
              </a:solidFill>
            </p:grpSpPr>
            <p:sp>
              <p:nvSpPr>
                <p:cNvPr id="87056" name="Oval 16"/>
                <p:cNvSpPr>
                  <a:spLocks noChangeArrowheads="1"/>
                </p:cNvSpPr>
                <p:nvPr>
                  <p:custDataLst>
                    <p:tags r:id="rId13"/>
                  </p:custDataLst>
                </p:nvPr>
              </p:nvSpPr>
              <p:spPr bwMode="auto">
                <a:xfrm>
                  <a:off x="992" y="2480"/>
                  <a:ext cx="129" cy="248"/>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57" name="Oval 17"/>
                <p:cNvSpPr>
                  <a:spLocks noChangeArrowheads="1"/>
                </p:cNvSpPr>
                <p:nvPr>
                  <p:custDataLst>
                    <p:tags r:id="rId14"/>
                  </p:custDataLst>
                </p:nvPr>
              </p:nvSpPr>
              <p:spPr bwMode="auto">
                <a:xfrm>
                  <a:off x="984" y="2480"/>
                  <a:ext cx="104" cy="248"/>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44185" name="Group 18"/>
              <p:cNvGrpSpPr/>
              <p:nvPr/>
            </p:nvGrpSpPr>
            <p:grpSpPr bwMode="auto">
              <a:xfrm>
                <a:off x="3091654" y="2250889"/>
                <a:ext cx="164206" cy="342900"/>
                <a:chOff x="1184" y="2248"/>
                <a:chExt cx="112" cy="216"/>
              </a:xfrm>
              <a:solidFill>
                <a:schemeClr val="bg1"/>
              </a:solidFill>
            </p:grpSpPr>
            <p:sp>
              <p:nvSpPr>
                <p:cNvPr id="87059" name="Oval 19"/>
                <p:cNvSpPr>
                  <a:spLocks noChangeArrowheads="1"/>
                </p:cNvSpPr>
                <p:nvPr>
                  <p:custDataLst>
                    <p:tags r:id="rId15"/>
                  </p:custDataLst>
                </p:nvPr>
              </p:nvSpPr>
              <p:spPr bwMode="auto">
                <a:xfrm>
                  <a:off x="1184" y="2248"/>
                  <a:ext cx="112"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60" name="Oval 20"/>
                <p:cNvSpPr>
                  <a:spLocks noChangeArrowheads="1"/>
                </p:cNvSpPr>
                <p:nvPr>
                  <p:custDataLst>
                    <p:tags r:id="rId16"/>
                  </p:custDataLst>
                </p:nvPr>
              </p:nvSpPr>
              <p:spPr bwMode="auto">
                <a:xfrm>
                  <a:off x="1184" y="2248"/>
                  <a:ext cx="88"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44186" name="Group 21"/>
              <p:cNvGrpSpPr/>
              <p:nvPr/>
            </p:nvGrpSpPr>
            <p:grpSpPr bwMode="auto">
              <a:xfrm>
                <a:off x="3138570" y="3127189"/>
                <a:ext cx="175935" cy="342900"/>
                <a:chOff x="1216" y="2800"/>
                <a:chExt cx="120" cy="216"/>
              </a:xfrm>
              <a:solidFill>
                <a:schemeClr val="bg1"/>
              </a:solidFill>
            </p:grpSpPr>
            <p:sp>
              <p:nvSpPr>
                <p:cNvPr id="87062" name="Oval 22"/>
                <p:cNvSpPr>
                  <a:spLocks noChangeArrowheads="1"/>
                </p:cNvSpPr>
                <p:nvPr>
                  <p:custDataLst>
                    <p:tags r:id="rId17"/>
                  </p:custDataLst>
                </p:nvPr>
              </p:nvSpPr>
              <p:spPr bwMode="auto">
                <a:xfrm>
                  <a:off x="1216" y="2800"/>
                  <a:ext cx="120"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63" name="Oval 23"/>
                <p:cNvSpPr>
                  <a:spLocks noChangeArrowheads="1"/>
                </p:cNvSpPr>
                <p:nvPr>
                  <p:custDataLst>
                    <p:tags r:id="rId18"/>
                  </p:custDataLst>
                </p:nvPr>
              </p:nvSpPr>
              <p:spPr bwMode="auto">
                <a:xfrm>
                  <a:off x="1216" y="2800"/>
                  <a:ext cx="88"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sp>
            <p:nvSpPr>
              <p:cNvPr id="87065" name="Oval 25"/>
              <p:cNvSpPr>
                <a:spLocks noChangeArrowheads="1"/>
              </p:cNvSpPr>
              <p:nvPr>
                <p:custDataLst>
                  <p:tags r:id="rId19"/>
                </p:custDataLst>
              </p:nvPr>
            </p:nvSpPr>
            <p:spPr bwMode="auto">
              <a:xfrm>
                <a:off x="3337963" y="2466789"/>
                <a:ext cx="164206"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66" name="Oval 26"/>
              <p:cNvSpPr>
                <a:spLocks noChangeArrowheads="1"/>
              </p:cNvSpPr>
              <p:nvPr>
                <p:custDataLst>
                  <p:tags r:id="rId20"/>
                </p:custDataLst>
              </p:nvPr>
            </p:nvSpPr>
            <p:spPr bwMode="auto">
              <a:xfrm>
                <a:off x="3337963" y="2466789"/>
                <a:ext cx="129019"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69" name="AutoShape 29"/>
              <p:cNvSpPr>
                <a:spLocks noChangeArrowheads="1"/>
              </p:cNvSpPr>
              <p:nvPr>
                <p:custDataLst>
                  <p:tags r:id="rId21"/>
                </p:custDataLst>
              </p:nvPr>
            </p:nvSpPr>
            <p:spPr bwMode="auto">
              <a:xfrm rot="16200000" flipH="1">
                <a:off x="3332352" y="2237249"/>
                <a:ext cx="2311400" cy="1146468"/>
              </a:xfrm>
              <a:custGeom>
                <a:avLst/>
                <a:gdLst>
                  <a:gd name="G0" fmla="+- 3707 0 0"/>
                  <a:gd name="G1" fmla="+- 21600 0 3707"/>
                  <a:gd name="G2" fmla="*/ 3707 1 2"/>
                  <a:gd name="G3" fmla="+- 21600 0 G2"/>
                  <a:gd name="G4" fmla="+/ 3707 21600 2"/>
                  <a:gd name="G5" fmla="+/ G1 0 2"/>
                  <a:gd name="G6" fmla="*/ 21600 21600 3707"/>
                  <a:gd name="G7" fmla="*/ G6 1 2"/>
                  <a:gd name="G8" fmla="+- 21600 0 G7"/>
                  <a:gd name="G9" fmla="*/ 21600 1 2"/>
                  <a:gd name="G10" fmla="+- 3707 0 G9"/>
                  <a:gd name="G11" fmla="?: G10 G8 0"/>
                  <a:gd name="G12" fmla="?: G10 G7 21600"/>
                  <a:gd name="T0" fmla="*/ 19746 w 21600"/>
                  <a:gd name="T1" fmla="*/ 10800 h 21600"/>
                  <a:gd name="T2" fmla="*/ 10800 w 21600"/>
                  <a:gd name="T3" fmla="*/ 21600 h 21600"/>
                  <a:gd name="T4" fmla="*/ 1854 w 21600"/>
                  <a:gd name="T5" fmla="*/ 10800 h 21600"/>
                  <a:gd name="T6" fmla="*/ 10800 w 21600"/>
                  <a:gd name="T7" fmla="*/ 0 h 21600"/>
                  <a:gd name="T8" fmla="*/ 3654 w 21600"/>
                  <a:gd name="T9" fmla="*/ 3654 h 21600"/>
                  <a:gd name="T10" fmla="*/ 17946 w 21600"/>
                  <a:gd name="T11" fmla="*/ 17946 h 21600"/>
                </a:gdLst>
                <a:ahLst/>
                <a:cxnLst>
                  <a:cxn ang="0">
                    <a:pos x="T0" y="T1"/>
                  </a:cxn>
                  <a:cxn ang="0">
                    <a:pos x="T2" y="T3"/>
                  </a:cxn>
                  <a:cxn ang="0">
                    <a:pos x="T4" y="T5"/>
                  </a:cxn>
                  <a:cxn ang="0">
                    <a:pos x="T6" y="T7"/>
                  </a:cxn>
                </a:cxnLst>
                <a:rect l="T8" t="T9" r="T10" b="T11"/>
                <a:pathLst>
                  <a:path w="21600" h="21600">
                    <a:moveTo>
                      <a:pt x="0" y="0"/>
                    </a:moveTo>
                    <a:lnTo>
                      <a:pt x="3707" y="21600"/>
                    </a:lnTo>
                    <a:lnTo>
                      <a:pt x="17893" y="21600"/>
                    </a:lnTo>
                    <a:lnTo>
                      <a:pt x="21600" y="0"/>
                    </a:lnTo>
                    <a:close/>
                  </a:path>
                </a:pathLst>
              </a:custGeom>
              <a:solidFill>
                <a:srgbClr val="F09C2A"/>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70" name="Rectangle 30"/>
              <p:cNvSpPr>
                <a:spLocks noChangeArrowheads="1"/>
              </p:cNvSpPr>
              <p:nvPr>
                <p:custDataLst>
                  <p:tags r:id="rId22"/>
                </p:custDataLst>
              </p:nvPr>
            </p:nvSpPr>
            <p:spPr bwMode="auto">
              <a:xfrm>
                <a:off x="3854054" y="1647639"/>
                <a:ext cx="58568" cy="2298700"/>
              </a:xfrm>
              <a:prstGeom prst="rect">
                <a:avLst/>
              </a:prstGeom>
              <a:solidFill>
                <a:schemeClr val="lt1"/>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72" name="Oval 32"/>
              <p:cNvSpPr>
                <a:spLocks noChangeArrowheads="1"/>
              </p:cNvSpPr>
              <p:nvPr>
                <p:custDataLst>
                  <p:tags r:id="rId23"/>
                </p:custDataLst>
              </p:nvPr>
            </p:nvSpPr>
            <p:spPr bwMode="auto">
              <a:xfrm>
                <a:off x="4100040" y="3241489"/>
                <a:ext cx="199131"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73" name="Oval 33"/>
              <p:cNvSpPr>
                <a:spLocks noChangeArrowheads="1"/>
              </p:cNvSpPr>
              <p:nvPr>
                <p:custDataLst>
                  <p:tags r:id="rId24"/>
                </p:custDataLst>
              </p:nvPr>
            </p:nvSpPr>
            <p:spPr bwMode="auto">
              <a:xfrm>
                <a:off x="4088326" y="3254189"/>
                <a:ext cx="150813"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75" name="Oval 35"/>
              <p:cNvSpPr>
                <a:spLocks noChangeArrowheads="1"/>
              </p:cNvSpPr>
              <p:nvPr>
                <p:custDataLst>
                  <p:tags r:id="rId25"/>
                </p:custDataLst>
              </p:nvPr>
            </p:nvSpPr>
            <p:spPr bwMode="auto">
              <a:xfrm>
                <a:off x="4111753" y="1946089"/>
                <a:ext cx="200595"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76" name="Oval 36"/>
              <p:cNvSpPr>
                <a:spLocks noChangeArrowheads="1"/>
              </p:cNvSpPr>
              <p:nvPr>
                <p:custDataLst>
                  <p:tags r:id="rId26"/>
                </p:custDataLst>
              </p:nvPr>
            </p:nvSpPr>
            <p:spPr bwMode="auto">
              <a:xfrm>
                <a:off x="4111753" y="1946089"/>
                <a:ext cx="140563"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78" name="Oval 38"/>
              <p:cNvSpPr>
                <a:spLocks noChangeArrowheads="1"/>
              </p:cNvSpPr>
              <p:nvPr>
                <p:custDataLst>
                  <p:tags r:id="rId27"/>
                </p:custDataLst>
              </p:nvPr>
            </p:nvSpPr>
            <p:spPr bwMode="auto">
              <a:xfrm>
                <a:off x="4510015" y="2250889"/>
                <a:ext cx="165454"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79" name="Oval 39"/>
              <p:cNvSpPr>
                <a:spLocks noChangeArrowheads="1"/>
              </p:cNvSpPr>
              <p:nvPr>
                <p:custDataLst>
                  <p:tags r:id="rId28"/>
                </p:custDataLst>
              </p:nvPr>
            </p:nvSpPr>
            <p:spPr bwMode="auto">
              <a:xfrm>
                <a:off x="4510015" y="2250889"/>
                <a:ext cx="130313"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81" name="Oval 41"/>
              <p:cNvSpPr>
                <a:spLocks noChangeArrowheads="1"/>
              </p:cNvSpPr>
              <p:nvPr>
                <p:custDataLst>
                  <p:tags r:id="rId29"/>
                </p:custDataLst>
              </p:nvPr>
            </p:nvSpPr>
            <p:spPr bwMode="auto">
              <a:xfrm>
                <a:off x="4556870" y="3127189"/>
                <a:ext cx="174240"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82" name="Oval 42"/>
              <p:cNvSpPr>
                <a:spLocks noChangeArrowheads="1"/>
              </p:cNvSpPr>
              <p:nvPr>
                <p:custDataLst>
                  <p:tags r:id="rId30"/>
                </p:custDataLst>
              </p:nvPr>
            </p:nvSpPr>
            <p:spPr bwMode="auto">
              <a:xfrm>
                <a:off x="4556870" y="3127189"/>
                <a:ext cx="128850"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84" name="Oval 44"/>
              <p:cNvSpPr>
                <a:spLocks noChangeArrowheads="1"/>
              </p:cNvSpPr>
              <p:nvPr>
                <p:custDataLst>
                  <p:tags r:id="rId31"/>
                </p:custDataLst>
              </p:nvPr>
            </p:nvSpPr>
            <p:spPr bwMode="auto">
              <a:xfrm>
                <a:off x="4779428" y="2517589"/>
                <a:ext cx="163990"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85" name="Oval 45"/>
              <p:cNvSpPr>
                <a:spLocks noChangeArrowheads="1"/>
              </p:cNvSpPr>
              <p:nvPr>
                <p:custDataLst>
                  <p:tags r:id="rId32"/>
                </p:custDataLst>
              </p:nvPr>
            </p:nvSpPr>
            <p:spPr bwMode="auto">
              <a:xfrm>
                <a:off x="4779428" y="2517589"/>
                <a:ext cx="128849"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87" name="Oval 47"/>
              <p:cNvSpPr>
                <a:spLocks noChangeArrowheads="1"/>
              </p:cNvSpPr>
              <p:nvPr>
                <p:custDataLst>
                  <p:tags r:id="rId33"/>
                </p:custDataLst>
              </p:nvPr>
            </p:nvSpPr>
            <p:spPr bwMode="auto">
              <a:xfrm>
                <a:off x="4263379" y="2657289"/>
                <a:ext cx="186685" cy="40677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88" name="Oval 48"/>
              <p:cNvSpPr>
                <a:spLocks noChangeArrowheads="1"/>
              </p:cNvSpPr>
              <p:nvPr>
                <p:custDataLst>
                  <p:tags r:id="rId34"/>
                </p:custDataLst>
              </p:nvPr>
            </p:nvSpPr>
            <p:spPr bwMode="auto">
              <a:xfrm>
                <a:off x="4252316" y="2669615"/>
                <a:ext cx="142434" cy="40677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91" name="AutoShape 51"/>
              <p:cNvSpPr>
                <a:spLocks noChangeArrowheads="1"/>
              </p:cNvSpPr>
              <p:nvPr>
                <p:custDataLst>
                  <p:tags r:id="rId35"/>
                </p:custDataLst>
              </p:nvPr>
            </p:nvSpPr>
            <p:spPr bwMode="auto">
              <a:xfrm rot="16200000" flipH="1">
                <a:off x="4822262" y="2236495"/>
                <a:ext cx="2311400" cy="1147976"/>
              </a:xfrm>
              <a:custGeom>
                <a:avLst/>
                <a:gdLst>
                  <a:gd name="G0" fmla="+- 3707 0 0"/>
                  <a:gd name="G1" fmla="+- 21600 0 3707"/>
                  <a:gd name="G2" fmla="*/ 3707 1 2"/>
                  <a:gd name="G3" fmla="+- 21600 0 G2"/>
                  <a:gd name="G4" fmla="+/ 3707 21600 2"/>
                  <a:gd name="G5" fmla="+/ G1 0 2"/>
                  <a:gd name="G6" fmla="*/ 21600 21600 3707"/>
                  <a:gd name="G7" fmla="*/ G6 1 2"/>
                  <a:gd name="G8" fmla="+- 21600 0 G7"/>
                  <a:gd name="G9" fmla="*/ 21600 1 2"/>
                  <a:gd name="G10" fmla="+- 3707 0 G9"/>
                  <a:gd name="G11" fmla="?: G10 G8 0"/>
                  <a:gd name="G12" fmla="?: G10 G7 21600"/>
                  <a:gd name="T0" fmla="*/ 19746 w 21600"/>
                  <a:gd name="T1" fmla="*/ 10800 h 21600"/>
                  <a:gd name="T2" fmla="*/ 10800 w 21600"/>
                  <a:gd name="T3" fmla="*/ 21600 h 21600"/>
                  <a:gd name="T4" fmla="*/ 1854 w 21600"/>
                  <a:gd name="T5" fmla="*/ 10800 h 21600"/>
                  <a:gd name="T6" fmla="*/ 10800 w 21600"/>
                  <a:gd name="T7" fmla="*/ 0 h 21600"/>
                  <a:gd name="T8" fmla="*/ 3654 w 21600"/>
                  <a:gd name="T9" fmla="*/ 3654 h 21600"/>
                  <a:gd name="T10" fmla="*/ 17946 w 21600"/>
                  <a:gd name="T11" fmla="*/ 17946 h 21600"/>
                </a:gdLst>
                <a:ahLst/>
                <a:cxnLst>
                  <a:cxn ang="0">
                    <a:pos x="T0" y="T1"/>
                  </a:cxn>
                  <a:cxn ang="0">
                    <a:pos x="T2" y="T3"/>
                  </a:cxn>
                  <a:cxn ang="0">
                    <a:pos x="T4" y="T5"/>
                  </a:cxn>
                  <a:cxn ang="0">
                    <a:pos x="T6" y="T7"/>
                  </a:cxn>
                </a:cxnLst>
                <a:rect l="T8" t="T9" r="T10" b="T11"/>
                <a:pathLst>
                  <a:path w="21600" h="21600">
                    <a:moveTo>
                      <a:pt x="0" y="0"/>
                    </a:moveTo>
                    <a:lnTo>
                      <a:pt x="3707" y="21600"/>
                    </a:lnTo>
                    <a:lnTo>
                      <a:pt x="17893" y="21600"/>
                    </a:lnTo>
                    <a:lnTo>
                      <a:pt x="21600" y="0"/>
                    </a:lnTo>
                    <a:close/>
                  </a:path>
                </a:pathLst>
              </a:custGeom>
              <a:solidFill>
                <a:srgbClr val="189A80"/>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92" name="Rectangle 52"/>
              <p:cNvSpPr>
                <a:spLocks noChangeArrowheads="1"/>
              </p:cNvSpPr>
              <p:nvPr>
                <p:custDataLst>
                  <p:tags r:id="rId36"/>
                </p:custDataLst>
              </p:nvPr>
            </p:nvSpPr>
            <p:spPr bwMode="auto">
              <a:xfrm>
                <a:off x="5343130" y="1647639"/>
                <a:ext cx="58645" cy="2298700"/>
              </a:xfrm>
              <a:prstGeom prst="rect">
                <a:avLst/>
              </a:prstGeom>
              <a:solidFill>
                <a:schemeClr val="lt1"/>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94" name="Oval 54"/>
              <p:cNvSpPr>
                <a:spLocks noChangeArrowheads="1"/>
              </p:cNvSpPr>
              <p:nvPr>
                <p:custDataLst>
                  <p:tags r:id="rId37"/>
                </p:custDataLst>
              </p:nvPr>
            </p:nvSpPr>
            <p:spPr bwMode="auto">
              <a:xfrm>
                <a:off x="5601168" y="1946089"/>
                <a:ext cx="197927"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95" name="Oval 55"/>
              <p:cNvSpPr>
                <a:spLocks noChangeArrowheads="1"/>
              </p:cNvSpPr>
              <p:nvPr>
                <p:custDataLst>
                  <p:tags r:id="rId38"/>
                </p:custDataLst>
              </p:nvPr>
            </p:nvSpPr>
            <p:spPr bwMode="auto">
              <a:xfrm>
                <a:off x="5601168" y="1946089"/>
                <a:ext cx="139282"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97" name="Oval 57"/>
              <p:cNvSpPr>
                <a:spLocks noChangeArrowheads="1"/>
              </p:cNvSpPr>
              <p:nvPr>
                <p:custDataLst>
                  <p:tags r:id="rId39"/>
                </p:custDataLst>
              </p:nvPr>
            </p:nvSpPr>
            <p:spPr bwMode="auto">
              <a:xfrm>
                <a:off x="6046870" y="3127189"/>
                <a:ext cx="175935"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098" name="Oval 58"/>
              <p:cNvSpPr>
                <a:spLocks noChangeArrowheads="1"/>
              </p:cNvSpPr>
              <p:nvPr>
                <p:custDataLst>
                  <p:tags r:id="rId40"/>
                </p:custDataLst>
              </p:nvPr>
            </p:nvSpPr>
            <p:spPr bwMode="auto">
              <a:xfrm>
                <a:off x="6046870" y="3127189"/>
                <a:ext cx="129019"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00" name="Oval 60"/>
              <p:cNvSpPr>
                <a:spLocks noChangeArrowheads="1"/>
              </p:cNvSpPr>
              <p:nvPr>
                <p:custDataLst>
                  <p:tags r:id="rId41"/>
                </p:custDataLst>
              </p:nvPr>
            </p:nvSpPr>
            <p:spPr bwMode="auto">
              <a:xfrm>
                <a:off x="6269721" y="2542989"/>
                <a:ext cx="164206" cy="3175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01" name="Oval 61"/>
              <p:cNvSpPr>
                <a:spLocks noChangeArrowheads="1"/>
              </p:cNvSpPr>
              <p:nvPr>
                <p:custDataLst>
                  <p:tags r:id="rId42"/>
                </p:custDataLst>
              </p:nvPr>
            </p:nvSpPr>
            <p:spPr bwMode="auto">
              <a:xfrm>
                <a:off x="6269721" y="2542989"/>
                <a:ext cx="129019" cy="3175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03" name="Oval 63"/>
              <p:cNvSpPr>
                <a:spLocks noChangeArrowheads="1"/>
              </p:cNvSpPr>
              <p:nvPr>
                <p:custDataLst>
                  <p:tags r:id="rId43"/>
                </p:custDataLst>
              </p:nvPr>
            </p:nvSpPr>
            <p:spPr bwMode="auto">
              <a:xfrm>
                <a:off x="5577710" y="3266889"/>
                <a:ext cx="197927"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04" name="Oval 64"/>
              <p:cNvSpPr>
                <a:spLocks noChangeArrowheads="1"/>
              </p:cNvSpPr>
              <p:nvPr>
                <p:custDataLst>
                  <p:tags r:id="rId44"/>
                </p:custDataLst>
              </p:nvPr>
            </p:nvSpPr>
            <p:spPr bwMode="auto">
              <a:xfrm>
                <a:off x="5577710" y="3266889"/>
                <a:ext cx="139282"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06" name="Oval 66"/>
              <p:cNvSpPr>
                <a:spLocks noChangeArrowheads="1"/>
              </p:cNvSpPr>
              <p:nvPr>
                <p:custDataLst>
                  <p:tags r:id="rId45"/>
                </p:custDataLst>
              </p:nvPr>
            </p:nvSpPr>
            <p:spPr bwMode="auto">
              <a:xfrm>
                <a:off x="5729535" y="2644589"/>
                <a:ext cx="188316" cy="40677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07" name="Oval 67"/>
              <p:cNvSpPr>
                <a:spLocks noChangeArrowheads="1"/>
              </p:cNvSpPr>
              <p:nvPr>
                <p:custDataLst>
                  <p:tags r:id="rId46"/>
                </p:custDataLst>
              </p:nvPr>
            </p:nvSpPr>
            <p:spPr bwMode="auto">
              <a:xfrm>
                <a:off x="5718458" y="2656915"/>
                <a:ext cx="144006" cy="40677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09" name="Oval 69"/>
              <p:cNvSpPr>
                <a:spLocks noChangeArrowheads="1"/>
              </p:cNvSpPr>
              <p:nvPr>
                <p:custDataLst>
                  <p:tags r:id="rId47"/>
                </p:custDataLst>
              </p:nvPr>
            </p:nvSpPr>
            <p:spPr bwMode="auto">
              <a:xfrm>
                <a:off x="6022109" y="2238189"/>
                <a:ext cx="175935" cy="345141"/>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10" name="Oval 70"/>
              <p:cNvSpPr>
                <a:spLocks noChangeArrowheads="1"/>
              </p:cNvSpPr>
              <p:nvPr>
                <p:custDataLst>
                  <p:tags r:id="rId48"/>
                </p:custDataLst>
              </p:nvPr>
            </p:nvSpPr>
            <p:spPr bwMode="auto">
              <a:xfrm>
                <a:off x="6011683" y="2249955"/>
                <a:ext cx="135535" cy="34383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11" name="Line 71"/>
              <p:cNvSpPr>
                <a:spLocks noChangeShapeType="1"/>
              </p:cNvSpPr>
              <p:nvPr>
                <p:custDataLst>
                  <p:tags r:id="rId49"/>
                </p:custDataLst>
              </p:nvPr>
            </p:nvSpPr>
            <p:spPr bwMode="auto">
              <a:xfrm flipV="1">
                <a:off x="8538767" y="3476439"/>
                <a:ext cx="466725" cy="6350"/>
              </a:xfrm>
              <a:prstGeom prst="line">
                <a:avLst/>
              </a:prstGeom>
              <a:noFill/>
              <a:ln w="38100">
                <a:solidFill>
                  <a:srgbClr val="D24132"/>
                </a:solidFill>
                <a:round/>
                <a:tailEnd type="triangle" w="lg" len="lg"/>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14" name="AutoShape 74"/>
              <p:cNvSpPr>
                <a:spLocks noChangeArrowheads="1"/>
              </p:cNvSpPr>
              <p:nvPr>
                <p:custDataLst>
                  <p:tags r:id="rId50"/>
                </p:custDataLst>
              </p:nvPr>
            </p:nvSpPr>
            <p:spPr bwMode="auto">
              <a:xfrm rot="16200000" flipH="1">
                <a:off x="6273824" y="2235373"/>
                <a:ext cx="2311400" cy="1147045"/>
              </a:xfrm>
              <a:custGeom>
                <a:avLst/>
                <a:gdLst>
                  <a:gd name="G0" fmla="+- 3707 0 0"/>
                  <a:gd name="G1" fmla="+- 21600 0 3707"/>
                  <a:gd name="G2" fmla="*/ 3707 1 2"/>
                  <a:gd name="G3" fmla="+- 21600 0 G2"/>
                  <a:gd name="G4" fmla="+/ 3707 21600 2"/>
                  <a:gd name="G5" fmla="+/ G1 0 2"/>
                  <a:gd name="G6" fmla="*/ 21600 21600 3707"/>
                  <a:gd name="G7" fmla="*/ G6 1 2"/>
                  <a:gd name="G8" fmla="+- 21600 0 G7"/>
                  <a:gd name="G9" fmla="*/ 21600 1 2"/>
                  <a:gd name="G10" fmla="+- 3707 0 G9"/>
                  <a:gd name="G11" fmla="?: G10 G8 0"/>
                  <a:gd name="G12" fmla="?: G10 G7 21600"/>
                  <a:gd name="T0" fmla="*/ 19746 w 21600"/>
                  <a:gd name="T1" fmla="*/ 10800 h 21600"/>
                  <a:gd name="T2" fmla="*/ 10800 w 21600"/>
                  <a:gd name="T3" fmla="*/ 21600 h 21600"/>
                  <a:gd name="T4" fmla="*/ 1854 w 21600"/>
                  <a:gd name="T5" fmla="*/ 10800 h 21600"/>
                  <a:gd name="T6" fmla="*/ 10800 w 21600"/>
                  <a:gd name="T7" fmla="*/ 0 h 21600"/>
                  <a:gd name="T8" fmla="*/ 3654 w 21600"/>
                  <a:gd name="T9" fmla="*/ 3654 h 21600"/>
                  <a:gd name="T10" fmla="*/ 17946 w 21600"/>
                  <a:gd name="T11" fmla="*/ 17946 h 21600"/>
                </a:gdLst>
                <a:ahLst/>
                <a:cxnLst>
                  <a:cxn ang="0">
                    <a:pos x="T0" y="T1"/>
                  </a:cxn>
                  <a:cxn ang="0">
                    <a:pos x="T2" y="T3"/>
                  </a:cxn>
                  <a:cxn ang="0">
                    <a:pos x="T4" y="T5"/>
                  </a:cxn>
                  <a:cxn ang="0">
                    <a:pos x="T6" y="T7"/>
                  </a:cxn>
                </a:cxnLst>
                <a:rect l="T8" t="T9" r="T10" b="T11"/>
                <a:pathLst>
                  <a:path w="21600" h="21600">
                    <a:moveTo>
                      <a:pt x="0" y="0"/>
                    </a:moveTo>
                    <a:lnTo>
                      <a:pt x="3707" y="21600"/>
                    </a:lnTo>
                    <a:lnTo>
                      <a:pt x="17893" y="21600"/>
                    </a:lnTo>
                    <a:lnTo>
                      <a:pt x="21600" y="0"/>
                    </a:lnTo>
                    <a:close/>
                  </a:path>
                </a:pathLst>
              </a:custGeom>
              <a:solidFill>
                <a:srgbClr val="377790"/>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15" name="Rectangle 75"/>
              <p:cNvSpPr>
                <a:spLocks noChangeArrowheads="1"/>
              </p:cNvSpPr>
              <p:nvPr>
                <p:custDataLst>
                  <p:tags r:id="rId51"/>
                </p:custDataLst>
              </p:nvPr>
            </p:nvSpPr>
            <p:spPr bwMode="auto">
              <a:xfrm>
                <a:off x="6808391" y="1647639"/>
                <a:ext cx="58597" cy="2298700"/>
              </a:xfrm>
              <a:prstGeom prst="rect">
                <a:avLst/>
              </a:prstGeom>
              <a:solidFill>
                <a:schemeClr val="lt1"/>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17" name="Oval 77"/>
              <p:cNvSpPr>
                <a:spLocks noChangeArrowheads="1"/>
              </p:cNvSpPr>
              <p:nvPr>
                <p:custDataLst>
                  <p:tags r:id="rId52"/>
                </p:custDataLst>
              </p:nvPr>
            </p:nvSpPr>
            <p:spPr bwMode="auto">
              <a:xfrm>
                <a:off x="7054500" y="1946089"/>
                <a:ext cx="200696"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18" name="Oval 78"/>
              <p:cNvSpPr>
                <a:spLocks noChangeArrowheads="1"/>
              </p:cNvSpPr>
              <p:nvPr>
                <p:custDataLst>
                  <p:tags r:id="rId53"/>
                </p:custDataLst>
              </p:nvPr>
            </p:nvSpPr>
            <p:spPr bwMode="auto">
              <a:xfrm>
                <a:off x="7054500" y="1946089"/>
                <a:ext cx="140634"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20" name="Oval 80"/>
              <p:cNvSpPr>
                <a:spLocks noChangeArrowheads="1"/>
              </p:cNvSpPr>
              <p:nvPr>
                <p:custDataLst>
                  <p:tags r:id="rId54"/>
                </p:custDataLst>
              </p:nvPr>
            </p:nvSpPr>
            <p:spPr bwMode="auto">
              <a:xfrm>
                <a:off x="7170231" y="2619189"/>
                <a:ext cx="188976" cy="3937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21" name="Oval 81"/>
              <p:cNvSpPr>
                <a:spLocks noChangeArrowheads="1"/>
              </p:cNvSpPr>
              <p:nvPr>
                <p:custDataLst>
                  <p:tags r:id="rId55"/>
                </p:custDataLst>
              </p:nvPr>
            </p:nvSpPr>
            <p:spPr bwMode="auto">
              <a:xfrm>
                <a:off x="7158511" y="2619189"/>
                <a:ext cx="152353" cy="3937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23" name="Oval 83"/>
              <p:cNvSpPr>
                <a:spLocks noChangeArrowheads="1"/>
              </p:cNvSpPr>
              <p:nvPr>
                <p:custDataLst>
                  <p:tags r:id="rId56"/>
                </p:custDataLst>
              </p:nvPr>
            </p:nvSpPr>
            <p:spPr bwMode="auto">
              <a:xfrm>
                <a:off x="7687353" y="2492189"/>
                <a:ext cx="164073"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24" name="Oval 84"/>
              <p:cNvSpPr>
                <a:spLocks noChangeArrowheads="1"/>
              </p:cNvSpPr>
              <p:nvPr>
                <p:custDataLst>
                  <p:tags r:id="rId57"/>
                </p:custDataLst>
              </p:nvPr>
            </p:nvSpPr>
            <p:spPr bwMode="auto">
              <a:xfrm>
                <a:off x="7687353" y="2492189"/>
                <a:ext cx="128915"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26" name="Oval 86"/>
              <p:cNvSpPr>
                <a:spLocks noChangeArrowheads="1"/>
              </p:cNvSpPr>
              <p:nvPr>
                <p:custDataLst>
                  <p:tags r:id="rId58"/>
                </p:custDataLst>
              </p:nvPr>
            </p:nvSpPr>
            <p:spPr bwMode="auto">
              <a:xfrm>
                <a:off x="7475099" y="2212789"/>
                <a:ext cx="178397" cy="345141"/>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27" name="Oval 87"/>
              <p:cNvSpPr>
                <a:spLocks noChangeArrowheads="1"/>
              </p:cNvSpPr>
              <p:nvPr>
                <p:custDataLst>
                  <p:tags r:id="rId59"/>
                </p:custDataLst>
              </p:nvPr>
            </p:nvSpPr>
            <p:spPr bwMode="auto">
              <a:xfrm>
                <a:off x="7463380" y="2224555"/>
                <a:ext cx="136728" cy="34383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29" name="Oval 89"/>
              <p:cNvSpPr>
                <a:spLocks noChangeArrowheads="1"/>
              </p:cNvSpPr>
              <p:nvPr>
                <p:custDataLst>
                  <p:tags r:id="rId60"/>
                </p:custDataLst>
              </p:nvPr>
            </p:nvSpPr>
            <p:spPr bwMode="auto">
              <a:xfrm>
                <a:off x="7042781" y="3266889"/>
                <a:ext cx="197766"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30" name="Oval 90"/>
              <p:cNvSpPr>
                <a:spLocks noChangeArrowheads="1"/>
              </p:cNvSpPr>
              <p:nvPr>
                <p:custDataLst>
                  <p:tags r:id="rId61"/>
                </p:custDataLst>
              </p:nvPr>
            </p:nvSpPr>
            <p:spPr bwMode="auto">
              <a:xfrm>
                <a:off x="7042781" y="3266889"/>
                <a:ext cx="139169"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32" name="Oval 92"/>
              <p:cNvSpPr>
                <a:spLocks noChangeArrowheads="1"/>
              </p:cNvSpPr>
              <p:nvPr>
                <p:custDataLst>
                  <p:tags r:id="rId62"/>
                </p:custDataLst>
              </p:nvPr>
            </p:nvSpPr>
            <p:spPr bwMode="auto">
              <a:xfrm>
                <a:off x="7546719" y="3133539"/>
                <a:ext cx="175792"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33" name="Oval 93"/>
              <p:cNvSpPr>
                <a:spLocks noChangeArrowheads="1"/>
              </p:cNvSpPr>
              <p:nvPr>
                <p:custDataLst>
                  <p:tags r:id="rId63"/>
                </p:custDataLst>
              </p:nvPr>
            </p:nvSpPr>
            <p:spPr bwMode="auto">
              <a:xfrm>
                <a:off x="7546719" y="3133539"/>
                <a:ext cx="128914"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36" name="AutoShape 96"/>
              <p:cNvSpPr>
                <a:spLocks noChangeArrowheads="1"/>
              </p:cNvSpPr>
              <p:nvPr>
                <p:custDataLst>
                  <p:tags r:id="rId64"/>
                </p:custDataLst>
              </p:nvPr>
            </p:nvSpPr>
            <p:spPr bwMode="auto">
              <a:xfrm rot="16200000" flipH="1">
                <a:off x="7740839" y="2237249"/>
                <a:ext cx="2311400" cy="1146468"/>
              </a:xfrm>
              <a:custGeom>
                <a:avLst/>
                <a:gdLst>
                  <a:gd name="G0" fmla="+- 3707 0 0"/>
                  <a:gd name="G1" fmla="+- 21600 0 3707"/>
                  <a:gd name="G2" fmla="*/ 3707 1 2"/>
                  <a:gd name="G3" fmla="+- 21600 0 G2"/>
                  <a:gd name="G4" fmla="+/ 3707 21600 2"/>
                  <a:gd name="G5" fmla="+/ G1 0 2"/>
                  <a:gd name="G6" fmla="*/ 21600 21600 3707"/>
                  <a:gd name="G7" fmla="*/ G6 1 2"/>
                  <a:gd name="G8" fmla="+- 21600 0 G7"/>
                  <a:gd name="G9" fmla="*/ 21600 1 2"/>
                  <a:gd name="G10" fmla="+- 3707 0 G9"/>
                  <a:gd name="G11" fmla="?: G10 G8 0"/>
                  <a:gd name="G12" fmla="?: G10 G7 21600"/>
                  <a:gd name="T0" fmla="*/ 19746 w 21600"/>
                  <a:gd name="T1" fmla="*/ 10800 h 21600"/>
                  <a:gd name="T2" fmla="*/ 10800 w 21600"/>
                  <a:gd name="T3" fmla="*/ 21600 h 21600"/>
                  <a:gd name="T4" fmla="*/ 1854 w 21600"/>
                  <a:gd name="T5" fmla="*/ 10800 h 21600"/>
                  <a:gd name="T6" fmla="*/ 10800 w 21600"/>
                  <a:gd name="T7" fmla="*/ 0 h 21600"/>
                  <a:gd name="T8" fmla="*/ 3654 w 21600"/>
                  <a:gd name="T9" fmla="*/ 3654 h 21600"/>
                  <a:gd name="T10" fmla="*/ 17946 w 21600"/>
                  <a:gd name="T11" fmla="*/ 17946 h 21600"/>
                </a:gdLst>
                <a:ahLst/>
                <a:cxnLst>
                  <a:cxn ang="0">
                    <a:pos x="T0" y="T1"/>
                  </a:cxn>
                  <a:cxn ang="0">
                    <a:pos x="T2" y="T3"/>
                  </a:cxn>
                  <a:cxn ang="0">
                    <a:pos x="T4" y="T5"/>
                  </a:cxn>
                  <a:cxn ang="0">
                    <a:pos x="T6" y="T7"/>
                  </a:cxn>
                </a:cxnLst>
                <a:rect l="T8" t="T9" r="T10" b="T11"/>
                <a:pathLst>
                  <a:path w="21600" h="21600">
                    <a:moveTo>
                      <a:pt x="0" y="0"/>
                    </a:moveTo>
                    <a:lnTo>
                      <a:pt x="3707" y="21600"/>
                    </a:lnTo>
                    <a:lnTo>
                      <a:pt x="17893" y="21600"/>
                    </a:lnTo>
                    <a:lnTo>
                      <a:pt x="21600" y="0"/>
                    </a:lnTo>
                    <a:close/>
                  </a:path>
                </a:pathLst>
              </a:custGeom>
              <a:solidFill>
                <a:srgbClr val="686868"/>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37" name="Rectangle 97"/>
              <p:cNvSpPr>
                <a:spLocks noChangeArrowheads="1"/>
              </p:cNvSpPr>
              <p:nvPr>
                <p:custDataLst>
                  <p:tags r:id="rId65"/>
                </p:custDataLst>
              </p:nvPr>
            </p:nvSpPr>
            <p:spPr bwMode="auto">
              <a:xfrm>
                <a:off x="8262541" y="1647639"/>
                <a:ext cx="58568" cy="2298700"/>
              </a:xfrm>
              <a:prstGeom prst="rect">
                <a:avLst/>
              </a:prstGeom>
              <a:solidFill>
                <a:schemeClr val="lt1"/>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39" name="Oval 99"/>
              <p:cNvSpPr>
                <a:spLocks noChangeArrowheads="1"/>
              </p:cNvSpPr>
              <p:nvPr>
                <p:custDataLst>
                  <p:tags r:id="rId66"/>
                </p:custDataLst>
              </p:nvPr>
            </p:nvSpPr>
            <p:spPr bwMode="auto">
              <a:xfrm>
                <a:off x="8918502" y="2250889"/>
                <a:ext cx="165454"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40" name="Oval 100"/>
              <p:cNvSpPr>
                <a:spLocks noChangeArrowheads="1"/>
              </p:cNvSpPr>
              <p:nvPr>
                <p:custDataLst>
                  <p:tags r:id="rId67"/>
                </p:custDataLst>
              </p:nvPr>
            </p:nvSpPr>
            <p:spPr bwMode="auto">
              <a:xfrm>
                <a:off x="8918502" y="2250889"/>
                <a:ext cx="130313"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42" name="Oval 102"/>
              <p:cNvSpPr>
                <a:spLocks noChangeArrowheads="1"/>
              </p:cNvSpPr>
              <p:nvPr>
                <p:custDataLst>
                  <p:tags r:id="rId68"/>
                </p:custDataLst>
              </p:nvPr>
            </p:nvSpPr>
            <p:spPr bwMode="auto">
              <a:xfrm>
                <a:off x="8496813" y="1946089"/>
                <a:ext cx="187417" cy="4064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43" name="Oval 103"/>
              <p:cNvSpPr>
                <a:spLocks noChangeArrowheads="1"/>
              </p:cNvSpPr>
              <p:nvPr>
                <p:custDataLst>
                  <p:tags r:id="rId69"/>
                </p:custDataLst>
              </p:nvPr>
            </p:nvSpPr>
            <p:spPr bwMode="auto">
              <a:xfrm>
                <a:off x="8496813" y="1946089"/>
                <a:ext cx="147256" cy="4064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45" name="Oval 105"/>
              <p:cNvSpPr>
                <a:spLocks noChangeArrowheads="1"/>
              </p:cNvSpPr>
              <p:nvPr>
                <p:custDataLst>
                  <p:tags r:id="rId70"/>
                </p:custDataLst>
              </p:nvPr>
            </p:nvSpPr>
            <p:spPr bwMode="auto">
              <a:xfrm>
                <a:off x="8624198" y="2619189"/>
                <a:ext cx="188882" cy="3937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46" name="Oval 106"/>
              <p:cNvSpPr>
                <a:spLocks noChangeArrowheads="1"/>
              </p:cNvSpPr>
              <p:nvPr>
                <p:custDataLst>
                  <p:tags r:id="rId71"/>
                </p:custDataLst>
              </p:nvPr>
            </p:nvSpPr>
            <p:spPr bwMode="auto">
              <a:xfrm>
                <a:off x="8613949" y="2619189"/>
                <a:ext cx="152277" cy="3937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48" name="Oval 108"/>
              <p:cNvSpPr>
                <a:spLocks noChangeArrowheads="1"/>
              </p:cNvSpPr>
              <p:nvPr>
                <p:custDataLst>
                  <p:tags r:id="rId72"/>
                </p:custDataLst>
              </p:nvPr>
            </p:nvSpPr>
            <p:spPr bwMode="auto">
              <a:xfrm>
                <a:off x="8485099" y="3266889"/>
                <a:ext cx="200595"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49" name="Oval 109"/>
              <p:cNvSpPr>
                <a:spLocks noChangeArrowheads="1"/>
              </p:cNvSpPr>
              <p:nvPr>
                <p:custDataLst>
                  <p:tags r:id="rId73"/>
                </p:custDataLst>
              </p:nvPr>
            </p:nvSpPr>
            <p:spPr bwMode="auto">
              <a:xfrm>
                <a:off x="8485099" y="3266889"/>
                <a:ext cx="140563" cy="4191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51" name="Oval 111"/>
              <p:cNvSpPr>
                <a:spLocks noChangeArrowheads="1"/>
              </p:cNvSpPr>
              <p:nvPr>
                <p:custDataLst>
                  <p:tags r:id="rId74"/>
                </p:custDataLst>
              </p:nvPr>
            </p:nvSpPr>
            <p:spPr bwMode="auto">
              <a:xfrm>
                <a:off x="9117633" y="3133539"/>
                <a:ext cx="174240"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52" name="Oval 112"/>
              <p:cNvSpPr>
                <a:spLocks noChangeArrowheads="1"/>
              </p:cNvSpPr>
              <p:nvPr>
                <p:custDataLst>
                  <p:tags r:id="rId75"/>
                </p:custDataLst>
              </p:nvPr>
            </p:nvSpPr>
            <p:spPr bwMode="auto">
              <a:xfrm>
                <a:off x="9117633" y="3133539"/>
                <a:ext cx="128850"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54" name="Oval 114"/>
              <p:cNvSpPr>
                <a:spLocks noChangeArrowheads="1"/>
              </p:cNvSpPr>
              <p:nvPr>
                <p:custDataLst>
                  <p:tags r:id="rId76"/>
                </p:custDataLst>
              </p:nvPr>
            </p:nvSpPr>
            <p:spPr bwMode="auto">
              <a:xfrm>
                <a:off x="9177665" y="2517589"/>
                <a:ext cx="163990"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55" name="Oval 115"/>
              <p:cNvSpPr>
                <a:spLocks noChangeArrowheads="1"/>
              </p:cNvSpPr>
              <p:nvPr>
                <p:custDataLst>
                  <p:tags r:id="rId77"/>
                </p:custDataLst>
              </p:nvPr>
            </p:nvSpPr>
            <p:spPr bwMode="auto">
              <a:xfrm>
                <a:off x="9177665" y="2517589"/>
                <a:ext cx="128849"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57" name="Text Box 117"/>
              <p:cNvSpPr txBox="1">
                <a:spLocks noChangeArrowheads="1"/>
              </p:cNvSpPr>
              <p:nvPr>
                <p:custDataLst>
                  <p:tags r:id="rId78"/>
                </p:custDataLst>
              </p:nvPr>
            </p:nvSpPr>
            <p:spPr bwMode="auto">
              <a:xfrm>
                <a:off x="9852714" y="2410013"/>
                <a:ext cx="10668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b="1">
                    <a:solidFill>
                      <a:schemeClr val="hlink"/>
                    </a:solidFill>
                    <a:latin typeface="Times New Roman" panose="02020603050405020304" pitchFamily="18" charset="0"/>
                    <a:ea typeface="仿宋_GB2312" pitchFamily="49" charset="-122"/>
                  </a:defRPr>
                </a:lvl1pPr>
                <a:lvl2pPr marL="742950" indent="-285750" eaLnBrk="0" hangingPunct="0">
                  <a:defRPr kumimoji="1" sz="1400" b="1">
                    <a:solidFill>
                      <a:schemeClr val="hlink"/>
                    </a:solidFill>
                    <a:latin typeface="Times New Roman" panose="02020603050405020304" pitchFamily="18" charset="0"/>
                    <a:ea typeface="仿宋_GB2312" pitchFamily="49" charset="-122"/>
                  </a:defRPr>
                </a:lvl2pPr>
                <a:lvl3pPr marL="1143000" indent="-228600" eaLnBrk="0" hangingPunct="0">
                  <a:defRPr kumimoji="1" sz="1400" b="1">
                    <a:solidFill>
                      <a:schemeClr val="hlink"/>
                    </a:solidFill>
                    <a:latin typeface="Times New Roman" panose="02020603050405020304" pitchFamily="18" charset="0"/>
                    <a:ea typeface="仿宋_GB2312" pitchFamily="49" charset="-122"/>
                  </a:defRPr>
                </a:lvl3pPr>
                <a:lvl4pPr marL="1600200" indent="-228600" eaLnBrk="0" hangingPunct="0">
                  <a:defRPr kumimoji="1" sz="1400" b="1">
                    <a:solidFill>
                      <a:schemeClr val="hlink"/>
                    </a:solidFill>
                    <a:latin typeface="Times New Roman" panose="02020603050405020304" pitchFamily="18" charset="0"/>
                    <a:ea typeface="仿宋_GB2312" pitchFamily="49" charset="-122"/>
                  </a:defRPr>
                </a:lvl4pPr>
                <a:lvl5pPr marL="2057400" indent="-228600" eaLnBrk="0" hangingPunct="0">
                  <a:defRPr kumimoji="1" sz="1400" b="1">
                    <a:solidFill>
                      <a:schemeClr val="hlink"/>
                    </a:solidFill>
                    <a:latin typeface="Times New Roman" panose="02020603050405020304" pitchFamily="18" charset="0"/>
                    <a:ea typeface="仿宋_GB2312" pitchFamily="49" charset="-122"/>
                  </a:defRPr>
                </a:lvl5pPr>
                <a:lvl6pPr marL="25146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6pPr>
                <a:lvl7pPr marL="29718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7pPr>
                <a:lvl8pPr marL="34290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8pPr>
                <a:lvl9pPr marL="38862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9pPr>
              </a:lstStyle>
              <a:p>
                <a:r>
                  <a:rPr lang="zh-CN" altLang="en-US" sz="1800" dirty="0">
                    <a:solidFill>
                      <a:schemeClr val="lt1"/>
                    </a:solidFill>
                    <a:latin typeface="幼圆" panose="02010509060101010101" pitchFamily="49" charset="-122"/>
                    <a:ea typeface="幼圆" panose="02010509060101010101" pitchFamily="49" charset="-122"/>
                  </a:rPr>
                  <a:t>意外事故发生</a:t>
                </a:r>
                <a:endParaRPr lang="zh-CN" altLang="en-US" sz="1800" dirty="0">
                  <a:solidFill>
                    <a:schemeClr val="lt1"/>
                  </a:solidFill>
                  <a:latin typeface="幼圆" panose="02010509060101010101" pitchFamily="49" charset="-122"/>
                  <a:ea typeface="幼圆" panose="02010509060101010101" pitchFamily="49" charset="-122"/>
                </a:endParaRPr>
              </a:p>
            </p:txBody>
          </p:sp>
          <p:sp>
            <p:nvSpPr>
              <p:cNvPr id="87160" name="Line 120"/>
              <p:cNvSpPr>
                <a:spLocks noChangeShapeType="1"/>
              </p:cNvSpPr>
              <p:nvPr>
                <p:custDataLst>
                  <p:tags r:id="rId79"/>
                </p:custDataLst>
              </p:nvPr>
            </p:nvSpPr>
            <p:spPr bwMode="auto">
              <a:xfrm>
                <a:off x="1939899" y="2673164"/>
                <a:ext cx="495307" cy="190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61" name="Line 121"/>
              <p:cNvSpPr>
                <a:spLocks noChangeShapeType="1"/>
              </p:cNvSpPr>
              <p:nvPr>
                <p:custDataLst>
                  <p:tags r:id="rId80"/>
                </p:custDataLst>
              </p:nvPr>
            </p:nvSpPr>
            <p:spPr bwMode="auto">
              <a:xfrm>
                <a:off x="1639491" y="2152464"/>
                <a:ext cx="776665" cy="190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62" name="Line 122"/>
              <p:cNvSpPr>
                <a:spLocks noChangeShapeType="1"/>
              </p:cNvSpPr>
              <p:nvPr>
                <p:custDataLst>
                  <p:tags r:id="rId81"/>
                </p:custDataLst>
              </p:nvPr>
            </p:nvSpPr>
            <p:spPr bwMode="auto">
              <a:xfrm>
                <a:off x="1808013" y="2406464"/>
                <a:ext cx="614005" cy="190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63" name="Line 123"/>
              <p:cNvSpPr>
                <a:spLocks noChangeShapeType="1"/>
              </p:cNvSpPr>
              <p:nvPr>
                <p:custDataLst>
                  <p:tags r:id="rId82"/>
                </p:custDataLst>
              </p:nvPr>
            </p:nvSpPr>
            <p:spPr bwMode="auto">
              <a:xfrm>
                <a:off x="1667334" y="2825564"/>
                <a:ext cx="763477" cy="190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64" name="Line 124"/>
              <p:cNvSpPr>
                <a:spLocks noChangeShapeType="1"/>
              </p:cNvSpPr>
              <p:nvPr>
                <p:custDataLst>
                  <p:tags r:id="rId83"/>
                </p:custDataLst>
              </p:nvPr>
            </p:nvSpPr>
            <p:spPr bwMode="auto">
              <a:xfrm>
                <a:off x="1667334" y="3460564"/>
                <a:ext cx="763477" cy="9525"/>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65" name="Line 125"/>
              <p:cNvSpPr>
                <a:spLocks noChangeShapeType="1"/>
              </p:cNvSpPr>
              <p:nvPr>
                <p:custDataLst>
                  <p:tags r:id="rId84"/>
                </p:custDataLst>
              </p:nvPr>
            </p:nvSpPr>
            <p:spPr bwMode="auto">
              <a:xfrm>
                <a:off x="1838786" y="3292289"/>
                <a:ext cx="599351" cy="190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67" name="Line 127"/>
              <p:cNvSpPr>
                <a:spLocks noChangeShapeType="1"/>
              </p:cNvSpPr>
              <p:nvPr>
                <p:custDataLst>
                  <p:tags r:id="rId85"/>
                </p:custDataLst>
              </p:nvPr>
            </p:nvSpPr>
            <p:spPr bwMode="auto">
              <a:xfrm>
                <a:off x="2700446" y="3463739"/>
                <a:ext cx="1160602"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68" name="Line 128"/>
              <p:cNvSpPr>
                <a:spLocks noChangeShapeType="1"/>
              </p:cNvSpPr>
              <p:nvPr>
                <p:custDataLst>
                  <p:tags r:id="rId86"/>
                </p:custDataLst>
              </p:nvPr>
            </p:nvSpPr>
            <p:spPr bwMode="auto">
              <a:xfrm flipV="1">
                <a:off x="2827936" y="2835089"/>
                <a:ext cx="1018458" cy="1270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69" name="Line 129"/>
              <p:cNvSpPr>
                <a:spLocks noChangeShapeType="1"/>
              </p:cNvSpPr>
              <p:nvPr>
                <p:custDataLst>
                  <p:tags r:id="rId87"/>
                </p:custDataLst>
              </p:nvPr>
            </p:nvSpPr>
            <p:spPr bwMode="auto">
              <a:xfrm>
                <a:off x="3110760" y="2422339"/>
                <a:ext cx="760546"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70" name="Line 130"/>
              <p:cNvSpPr>
                <a:spLocks noChangeShapeType="1"/>
              </p:cNvSpPr>
              <p:nvPr>
                <p:custDataLst>
                  <p:tags r:id="rId88"/>
                </p:custDataLst>
              </p:nvPr>
            </p:nvSpPr>
            <p:spPr bwMode="auto">
              <a:xfrm>
                <a:off x="3169376" y="3311339"/>
                <a:ext cx="690207" cy="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71" name="Line 131"/>
              <p:cNvSpPr>
                <a:spLocks noChangeShapeType="1"/>
              </p:cNvSpPr>
              <p:nvPr>
                <p:custDataLst>
                  <p:tags r:id="rId89"/>
                </p:custDataLst>
              </p:nvPr>
            </p:nvSpPr>
            <p:spPr bwMode="auto">
              <a:xfrm>
                <a:off x="3356948" y="2682689"/>
                <a:ext cx="502635"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72" name="Line 132"/>
              <p:cNvSpPr>
                <a:spLocks noChangeShapeType="1"/>
              </p:cNvSpPr>
              <p:nvPr>
                <p:custDataLst>
                  <p:tags r:id="rId90"/>
                </p:custDataLst>
              </p:nvPr>
            </p:nvSpPr>
            <p:spPr bwMode="auto">
              <a:xfrm>
                <a:off x="2710704" y="2168339"/>
                <a:ext cx="1137156"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74" name="Line 134"/>
              <p:cNvSpPr>
                <a:spLocks noChangeShapeType="1"/>
              </p:cNvSpPr>
              <p:nvPr>
                <p:custDataLst>
                  <p:tags r:id="rId91"/>
                </p:custDataLst>
              </p:nvPr>
            </p:nvSpPr>
            <p:spPr bwMode="auto">
              <a:xfrm>
                <a:off x="5748493" y="2854139"/>
                <a:ext cx="1041905"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nvGrpSpPr>
              <p:cNvPr id="44075" name="Group 136"/>
              <p:cNvGrpSpPr/>
              <p:nvPr/>
            </p:nvGrpSpPr>
            <p:grpSpPr bwMode="auto">
              <a:xfrm>
                <a:off x="5642983" y="2142939"/>
                <a:ext cx="1170861" cy="1149350"/>
                <a:chOff x="2925" y="2184"/>
                <a:chExt cx="799" cy="724"/>
              </a:xfrm>
            </p:grpSpPr>
            <p:sp>
              <p:nvSpPr>
                <p:cNvPr id="87177" name="Line 137"/>
                <p:cNvSpPr>
                  <a:spLocks noChangeShapeType="1"/>
                </p:cNvSpPr>
                <p:nvPr>
                  <p:custDataLst>
                    <p:tags r:id="rId92"/>
                  </p:custDataLst>
                </p:nvPr>
              </p:nvSpPr>
              <p:spPr bwMode="auto">
                <a:xfrm flipV="1">
                  <a:off x="3381" y="2524"/>
                  <a:ext cx="342" cy="8"/>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78" name="Line 138"/>
                <p:cNvSpPr>
                  <a:spLocks noChangeShapeType="1"/>
                </p:cNvSpPr>
                <p:nvPr>
                  <p:custDataLst>
                    <p:tags r:id="rId93"/>
                  </p:custDataLst>
                </p:nvPr>
              </p:nvSpPr>
              <p:spPr bwMode="auto">
                <a:xfrm>
                  <a:off x="2925" y="2184"/>
                  <a:ext cx="791"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79" name="Line 139"/>
                <p:cNvSpPr>
                  <a:spLocks noChangeShapeType="1"/>
                </p:cNvSpPr>
                <p:nvPr>
                  <p:custDataLst>
                    <p:tags r:id="rId94"/>
                  </p:custDataLst>
                </p:nvPr>
              </p:nvSpPr>
              <p:spPr bwMode="auto">
                <a:xfrm>
                  <a:off x="3197" y="2904"/>
                  <a:ext cx="526"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sp>
            <p:nvSpPr>
              <p:cNvPr id="87180" name="Line 140"/>
              <p:cNvSpPr>
                <a:spLocks noChangeShapeType="1"/>
              </p:cNvSpPr>
              <p:nvPr>
                <p:custDataLst>
                  <p:tags r:id="rId95"/>
                </p:custDataLst>
              </p:nvPr>
            </p:nvSpPr>
            <p:spPr bwMode="auto">
              <a:xfrm>
                <a:off x="6028386" y="2396939"/>
                <a:ext cx="760547"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81" name="Line 141"/>
              <p:cNvSpPr>
                <a:spLocks noChangeShapeType="1"/>
              </p:cNvSpPr>
              <p:nvPr>
                <p:custDataLst>
                  <p:tags r:id="rId96"/>
                </p:custDataLst>
              </p:nvPr>
            </p:nvSpPr>
            <p:spPr bwMode="auto">
              <a:xfrm>
                <a:off x="5584367" y="3470089"/>
                <a:ext cx="1194307" cy="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83" name="Line 143"/>
              <p:cNvSpPr>
                <a:spLocks noChangeShapeType="1"/>
              </p:cNvSpPr>
              <p:nvPr>
                <p:custDataLst>
                  <p:tags r:id="rId97"/>
                </p:custDataLst>
              </p:nvPr>
            </p:nvSpPr>
            <p:spPr bwMode="auto">
              <a:xfrm>
                <a:off x="7073221" y="2130239"/>
                <a:ext cx="1182584"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84" name="Line 144"/>
              <p:cNvSpPr>
                <a:spLocks noChangeShapeType="1"/>
              </p:cNvSpPr>
              <p:nvPr>
                <p:custDataLst>
                  <p:tags r:id="rId98"/>
                </p:custDataLst>
              </p:nvPr>
            </p:nvSpPr>
            <p:spPr bwMode="auto">
              <a:xfrm>
                <a:off x="7718000" y="2663639"/>
                <a:ext cx="514358"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85" name="Line 145"/>
              <p:cNvSpPr>
                <a:spLocks noChangeShapeType="1"/>
              </p:cNvSpPr>
              <p:nvPr>
                <p:custDataLst>
                  <p:tags r:id="rId99"/>
                </p:custDataLst>
              </p:nvPr>
            </p:nvSpPr>
            <p:spPr bwMode="auto">
              <a:xfrm>
                <a:off x="7202177" y="2854139"/>
                <a:ext cx="1043370"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86" name="Line 146"/>
              <p:cNvSpPr>
                <a:spLocks noChangeShapeType="1"/>
              </p:cNvSpPr>
              <p:nvPr>
                <p:custDataLst>
                  <p:tags r:id="rId100"/>
                </p:custDataLst>
              </p:nvPr>
            </p:nvSpPr>
            <p:spPr bwMode="auto">
              <a:xfrm flipV="1">
                <a:off x="7483535" y="2377889"/>
                <a:ext cx="773735"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87" name="Line 147"/>
              <p:cNvSpPr>
                <a:spLocks noChangeShapeType="1"/>
              </p:cNvSpPr>
              <p:nvPr>
                <p:custDataLst>
                  <p:tags r:id="rId101"/>
                </p:custDataLst>
              </p:nvPr>
            </p:nvSpPr>
            <p:spPr bwMode="auto">
              <a:xfrm>
                <a:off x="7084944" y="3470089"/>
                <a:ext cx="1160603" cy="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88" name="Line 148"/>
              <p:cNvSpPr>
                <a:spLocks noChangeShapeType="1"/>
              </p:cNvSpPr>
              <p:nvPr>
                <p:custDataLst>
                  <p:tags r:id="rId102"/>
                </p:custDataLst>
              </p:nvPr>
            </p:nvSpPr>
            <p:spPr bwMode="auto">
              <a:xfrm>
                <a:off x="7553875" y="3279589"/>
                <a:ext cx="666760" cy="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90" name="Line 150"/>
              <p:cNvSpPr>
                <a:spLocks noChangeShapeType="1"/>
              </p:cNvSpPr>
              <p:nvPr>
                <p:custDataLst>
                  <p:tags r:id="rId103"/>
                </p:custDataLst>
              </p:nvPr>
            </p:nvSpPr>
            <p:spPr bwMode="auto">
              <a:xfrm>
                <a:off x="4283086" y="2866839"/>
                <a:ext cx="1041905"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92" name="Line 152"/>
              <p:cNvSpPr>
                <a:spLocks noChangeShapeType="1"/>
              </p:cNvSpPr>
              <p:nvPr>
                <p:custDataLst>
                  <p:tags r:id="rId104"/>
                </p:custDataLst>
              </p:nvPr>
            </p:nvSpPr>
            <p:spPr bwMode="auto">
              <a:xfrm>
                <a:off x="4154130" y="2155639"/>
                <a:ext cx="1182584"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93" name="Line 153"/>
              <p:cNvSpPr>
                <a:spLocks noChangeShapeType="1"/>
              </p:cNvSpPr>
              <p:nvPr>
                <p:custDataLst>
                  <p:tags r:id="rId105"/>
                </p:custDataLst>
              </p:nvPr>
            </p:nvSpPr>
            <p:spPr bwMode="auto">
              <a:xfrm flipV="1">
                <a:off x="4521947" y="2415989"/>
                <a:ext cx="819163" cy="1270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94" name="Line 154"/>
              <p:cNvSpPr>
                <a:spLocks noChangeShapeType="1"/>
              </p:cNvSpPr>
              <p:nvPr>
                <p:custDataLst>
                  <p:tags r:id="rId106"/>
                </p:custDataLst>
              </p:nvPr>
            </p:nvSpPr>
            <p:spPr bwMode="auto">
              <a:xfrm flipV="1">
                <a:off x="4822356" y="2682689"/>
                <a:ext cx="501169" cy="1270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95" name="Line 155"/>
              <p:cNvSpPr>
                <a:spLocks noChangeShapeType="1"/>
              </p:cNvSpPr>
              <p:nvPr>
                <p:custDataLst>
                  <p:tags r:id="rId107"/>
                </p:custDataLst>
              </p:nvPr>
            </p:nvSpPr>
            <p:spPr bwMode="auto">
              <a:xfrm>
                <a:off x="4574702" y="3298639"/>
                <a:ext cx="773735"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96" name="Line 156"/>
              <p:cNvSpPr>
                <a:spLocks noChangeShapeType="1"/>
              </p:cNvSpPr>
              <p:nvPr>
                <p:custDataLst>
                  <p:tags r:id="rId108"/>
                </p:custDataLst>
              </p:nvPr>
            </p:nvSpPr>
            <p:spPr bwMode="auto">
              <a:xfrm>
                <a:off x="4105772" y="3463739"/>
                <a:ext cx="1230942" cy="635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98" name="Line 158"/>
              <p:cNvSpPr>
                <a:spLocks noChangeShapeType="1"/>
              </p:cNvSpPr>
              <p:nvPr>
                <p:custDataLst>
                  <p:tags r:id="rId109"/>
                </p:custDataLst>
              </p:nvPr>
            </p:nvSpPr>
            <p:spPr bwMode="auto">
              <a:xfrm flipV="1">
                <a:off x="8645603" y="2847789"/>
                <a:ext cx="876314" cy="6350"/>
              </a:xfrm>
              <a:prstGeom prst="line">
                <a:avLst/>
              </a:prstGeom>
              <a:noFill/>
              <a:ln w="38100">
                <a:solidFill>
                  <a:srgbClr val="D24132"/>
                </a:solidFill>
                <a:round/>
                <a:tailEnd type="triangle" w="lg" len="lg"/>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99" name="Line 159"/>
              <p:cNvSpPr>
                <a:spLocks noChangeShapeType="1"/>
              </p:cNvSpPr>
              <p:nvPr>
                <p:custDataLst>
                  <p:tags r:id="rId110"/>
                </p:custDataLst>
              </p:nvPr>
            </p:nvSpPr>
            <p:spPr bwMode="auto">
              <a:xfrm>
                <a:off x="8937219" y="2396939"/>
                <a:ext cx="408849" cy="6350"/>
              </a:xfrm>
              <a:prstGeom prst="line">
                <a:avLst/>
              </a:prstGeom>
              <a:noFill/>
              <a:ln w="38100">
                <a:solidFill>
                  <a:srgbClr val="D24132"/>
                </a:solidFill>
                <a:round/>
                <a:tailEnd type="triangle" w="lg" len="lg"/>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200" name="Line 160"/>
              <p:cNvSpPr>
                <a:spLocks noChangeShapeType="1"/>
              </p:cNvSpPr>
              <p:nvPr>
                <p:custDataLst>
                  <p:tags r:id="rId111"/>
                </p:custDataLst>
              </p:nvPr>
            </p:nvSpPr>
            <p:spPr bwMode="auto">
              <a:xfrm flipV="1">
                <a:off x="8503458" y="2111189"/>
                <a:ext cx="1041905" cy="6350"/>
              </a:xfrm>
              <a:prstGeom prst="line">
                <a:avLst/>
              </a:prstGeom>
              <a:noFill/>
              <a:ln w="38100">
                <a:solidFill>
                  <a:srgbClr val="D24132"/>
                </a:solidFill>
                <a:round/>
                <a:tailEnd type="triangle" w="lg" len="lg"/>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201" name="Line 161"/>
              <p:cNvSpPr>
                <a:spLocks noChangeShapeType="1"/>
              </p:cNvSpPr>
              <p:nvPr>
                <p:custDataLst>
                  <p:tags r:id="rId112"/>
                </p:custDataLst>
              </p:nvPr>
            </p:nvSpPr>
            <p:spPr bwMode="auto">
              <a:xfrm flipV="1">
                <a:off x="9137979" y="3304989"/>
                <a:ext cx="466000" cy="6350"/>
              </a:xfrm>
              <a:prstGeom prst="line">
                <a:avLst/>
              </a:prstGeom>
              <a:noFill/>
              <a:ln w="38100">
                <a:solidFill>
                  <a:srgbClr val="D24132"/>
                </a:solidFill>
                <a:round/>
                <a:tailEnd type="triangle" w="lg" len="lg"/>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202" name="Line 162"/>
              <p:cNvSpPr>
                <a:spLocks noChangeShapeType="1"/>
              </p:cNvSpPr>
              <p:nvPr>
                <p:custDataLst>
                  <p:tags r:id="rId113"/>
                </p:custDataLst>
              </p:nvPr>
            </p:nvSpPr>
            <p:spPr bwMode="auto">
              <a:xfrm flipV="1">
                <a:off x="8515181" y="3470089"/>
                <a:ext cx="468930" cy="6350"/>
              </a:xfrm>
              <a:prstGeom prst="line">
                <a:avLst/>
              </a:prstGeom>
              <a:noFill/>
              <a:ln w="38100">
                <a:solidFill>
                  <a:srgbClr val="D24132"/>
                </a:solidFill>
                <a:round/>
                <a:tailEnd type="triangle" w="lg" len="lg"/>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sp>
        <p:nvSpPr>
          <p:cNvPr id="164"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轨迹交叉理论</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124" name="矩形 123"/>
          <p:cNvSpPr/>
          <p:nvPr>
            <p:custDataLst>
              <p:tags r:id="rId114"/>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25" name="矩形 124"/>
          <p:cNvSpPr/>
          <p:nvPr>
            <p:custDataLst>
              <p:tags r:id="rId115"/>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16"/>
    </p:custDataLst>
  </p:cSld>
  <p:clrMapOvr>
    <a:masterClrMapping/>
  </p:clrMapOvr>
  <p:transition>
    <p:cover dir="d"/>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64"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避免意外事故发生</a:t>
            </a:r>
            <a:endParaRPr lang="zh-CN" altLang="en-US" sz="2400" dirty="0">
              <a:solidFill>
                <a:srgbClr val="C00000"/>
              </a:solidFill>
              <a:latin typeface="幼圆" panose="02010509060101010101" pitchFamily="49" charset="-122"/>
              <a:ea typeface="幼圆" panose="02010509060101010101" pitchFamily="49" charset="-122"/>
            </a:endParaRPr>
          </a:p>
        </p:txBody>
      </p:sp>
      <p:grpSp>
        <p:nvGrpSpPr>
          <p:cNvPr id="3" name="组合 2"/>
          <p:cNvGrpSpPr/>
          <p:nvPr/>
        </p:nvGrpSpPr>
        <p:grpSpPr>
          <a:xfrm>
            <a:off x="1802947" y="1018989"/>
            <a:ext cx="9171009" cy="4953000"/>
            <a:chOff x="1802947" y="1018989"/>
            <a:chExt cx="9171009" cy="4953000"/>
          </a:xfrm>
        </p:grpSpPr>
        <p:grpSp>
          <p:nvGrpSpPr>
            <p:cNvPr id="2" name="组合 1"/>
            <p:cNvGrpSpPr/>
            <p:nvPr/>
          </p:nvGrpSpPr>
          <p:grpSpPr>
            <a:xfrm>
              <a:off x="1802947" y="2509650"/>
              <a:ext cx="7829551" cy="2318545"/>
              <a:chOff x="1802947" y="2509650"/>
              <a:chExt cx="7829551" cy="2318545"/>
            </a:xfrm>
          </p:grpSpPr>
          <p:grpSp>
            <p:nvGrpSpPr>
              <p:cNvPr id="129" name="Group 2"/>
              <p:cNvGrpSpPr/>
              <p:nvPr/>
            </p:nvGrpSpPr>
            <p:grpSpPr bwMode="auto">
              <a:xfrm>
                <a:off x="8424411" y="2509650"/>
                <a:ext cx="1208087" cy="2317750"/>
                <a:chOff x="4712" y="1868"/>
                <a:chExt cx="824" cy="1460"/>
              </a:xfrm>
            </p:grpSpPr>
            <p:sp>
              <p:nvSpPr>
                <p:cNvPr id="225" name="AutoShape 3"/>
                <p:cNvSpPr>
                  <a:spLocks noChangeArrowheads="1"/>
                </p:cNvSpPr>
                <p:nvPr>
                  <p:custDataLst>
                    <p:tags r:id="rId5"/>
                  </p:custDataLst>
                </p:nvPr>
              </p:nvSpPr>
              <p:spPr bwMode="auto">
                <a:xfrm rot="16200000" flipH="1">
                  <a:off x="4417" y="2209"/>
                  <a:ext cx="1456" cy="783"/>
                </a:xfrm>
                <a:custGeom>
                  <a:avLst/>
                  <a:gdLst>
                    <a:gd name="G0" fmla="+- 3707 0 0"/>
                    <a:gd name="G1" fmla="+- 21600 0 3707"/>
                    <a:gd name="G2" fmla="*/ 3707 1 2"/>
                    <a:gd name="G3" fmla="+- 21600 0 G2"/>
                    <a:gd name="G4" fmla="+/ 3707 21600 2"/>
                    <a:gd name="G5" fmla="+/ G1 0 2"/>
                    <a:gd name="G6" fmla="*/ 21600 21600 3707"/>
                    <a:gd name="G7" fmla="*/ G6 1 2"/>
                    <a:gd name="G8" fmla="+- 21600 0 G7"/>
                    <a:gd name="G9" fmla="*/ 21600 1 2"/>
                    <a:gd name="G10" fmla="+- 3707 0 G9"/>
                    <a:gd name="G11" fmla="?: G10 G8 0"/>
                    <a:gd name="G12" fmla="?: G10 G7 21600"/>
                    <a:gd name="T0" fmla="*/ 19746 w 21600"/>
                    <a:gd name="T1" fmla="*/ 10800 h 21600"/>
                    <a:gd name="T2" fmla="*/ 10800 w 21600"/>
                    <a:gd name="T3" fmla="*/ 21600 h 21600"/>
                    <a:gd name="T4" fmla="*/ 1854 w 21600"/>
                    <a:gd name="T5" fmla="*/ 10800 h 21600"/>
                    <a:gd name="T6" fmla="*/ 10800 w 21600"/>
                    <a:gd name="T7" fmla="*/ 0 h 21600"/>
                    <a:gd name="T8" fmla="*/ 3654 w 21600"/>
                    <a:gd name="T9" fmla="*/ 3654 h 21600"/>
                    <a:gd name="T10" fmla="*/ 17946 w 21600"/>
                    <a:gd name="T11" fmla="*/ 17946 h 21600"/>
                  </a:gdLst>
                  <a:ahLst/>
                  <a:cxnLst>
                    <a:cxn ang="0">
                      <a:pos x="T0" y="T1"/>
                    </a:cxn>
                    <a:cxn ang="0">
                      <a:pos x="T2" y="T3"/>
                    </a:cxn>
                    <a:cxn ang="0">
                      <a:pos x="T4" y="T5"/>
                    </a:cxn>
                    <a:cxn ang="0">
                      <a:pos x="T6" y="T7"/>
                    </a:cxn>
                  </a:cxnLst>
                  <a:rect l="T8" t="T9" r="T10" b="T11"/>
                  <a:pathLst>
                    <a:path w="21600" h="21600">
                      <a:moveTo>
                        <a:pt x="0" y="0"/>
                      </a:moveTo>
                      <a:lnTo>
                        <a:pt x="3707" y="21600"/>
                      </a:lnTo>
                      <a:lnTo>
                        <a:pt x="17893" y="21600"/>
                      </a:lnTo>
                      <a:lnTo>
                        <a:pt x="21600" y="0"/>
                      </a:lnTo>
                      <a:close/>
                    </a:path>
                  </a:pathLst>
                </a:custGeom>
                <a:solidFill>
                  <a:srgbClr val="686868"/>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26" name="Oval 4" descr="Cork"/>
                <p:cNvSpPr>
                  <a:spLocks noChangeArrowheads="1"/>
                </p:cNvSpPr>
                <p:nvPr>
                  <p:custDataLst>
                    <p:tags r:id="rId6"/>
                  </p:custDataLst>
                </p:nvPr>
              </p:nvSpPr>
              <p:spPr bwMode="auto">
                <a:xfrm>
                  <a:off x="4888" y="2056"/>
                  <a:ext cx="135" cy="264"/>
                </a:xfrm>
                <a:prstGeom prst="ellipse">
                  <a:avLst/>
                </a:prstGeom>
                <a:blipFill dpi="0" rotWithShape="0">
                  <a:blip r:embed="rId7"/>
                  <a:srcRect/>
                  <a:tile tx="0" ty="0" sx="100000" sy="100000" flip="none" algn="tl"/>
                </a:blipFill>
                <a:ln w="9525">
                  <a:solidFill>
                    <a:schemeClr val="dk1"/>
                  </a:solidFill>
                  <a:prstDash val="sysDot"/>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27" name="Rectangle 5"/>
                <p:cNvSpPr>
                  <a:spLocks noChangeArrowheads="1"/>
                </p:cNvSpPr>
                <p:nvPr>
                  <p:custDataLst>
                    <p:tags r:id="rId8"/>
                  </p:custDataLst>
                </p:nvPr>
              </p:nvSpPr>
              <p:spPr bwMode="auto">
                <a:xfrm>
                  <a:off x="4712" y="1868"/>
                  <a:ext cx="40" cy="1448"/>
                </a:xfrm>
                <a:prstGeom prst="rect">
                  <a:avLst/>
                </a:prstGeom>
                <a:solidFill>
                  <a:schemeClr val="lt1"/>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nvGrpSpPr>
                <p:cNvPr id="228" name="Group 6"/>
                <p:cNvGrpSpPr/>
                <p:nvPr/>
              </p:nvGrpSpPr>
              <p:grpSpPr bwMode="auto">
                <a:xfrm>
                  <a:off x="5160" y="2248"/>
                  <a:ext cx="112" cy="216"/>
                  <a:chOff x="5160" y="2248"/>
                  <a:chExt cx="112" cy="216"/>
                </a:xfrm>
              </p:grpSpPr>
              <p:sp>
                <p:nvSpPr>
                  <p:cNvPr id="229" name="Oval 7"/>
                  <p:cNvSpPr>
                    <a:spLocks noChangeArrowheads="1"/>
                  </p:cNvSpPr>
                  <p:nvPr>
                    <p:custDataLst>
                      <p:tags r:id="rId9"/>
                    </p:custDataLst>
                  </p:nvPr>
                </p:nvSpPr>
                <p:spPr bwMode="auto">
                  <a:xfrm>
                    <a:off x="5160" y="2248"/>
                    <a:ext cx="112" cy="216"/>
                  </a:xfrm>
                  <a:prstGeom prst="ellipse">
                    <a:avLst/>
                  </a:prstGeom>
                  <a:solidFill>
                    <a:schemeClr val="lt1"/>
                  </a:solidFill>
                  <a:ln w="9525">
                    <a:solidFill>
                      <a:schemeClr val="dk1"/>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30" name="Oval 8"/>
                  <p:cNvSpPr>
                    <a:spLocks noChangeArrowheads="1"/>
                  </p:cNvSpPr>
                  <p:nvPr>
                    <p:custDataLst>
                      <p:tags r:id="rId10"/>
                    </p:custDataLst>
                  </p:nvPr>
                </p:nvSpPr>
                <p:spPr bwMode="auto">
                  <a:xfrm>
                    <a:off x="5160" y="2248"/>
                    <a:ext cx="88"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sp>
            <p:nvSpPr>
              <p:cNvPr id="202" name="Oval 10"/>
              <p:cNvSpPr>
                <a:spLocks noChangeArrowheads="1"/>
              </p:cNvSpPr>
              <p:nvPr>
                <p:custDataLst>
                  <p:tags r:id="rId11"/>
                </p:custDataLst>
              </p:nvPr>
            </p:nvSpPr>
            <p:spPr bwMode="auto">
              <a:xfrm>
                <a:off x="3524877" y="3392300"/>
                <a:ext cx="164206"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08" name="AutoShape 13"/>
              <p:cNvSpPr>
                <a:spLocks noChangeArrowheads="1"/>
              </p:cNvSpPr>
              <p:nvPr>
                <p:custDataLst>
                  <p:tags r:id="rId12"/>
                </p:custDataLst>
              </p:nvPr>
            </p:nvSpPr>
            <p:spPr bwMode="auto">
              <a:xfrm rot="16200000" flipH="1">
                <a:off x="2077418" y="3098506"/>
                <a:ext cx="2311400" cy="1147976"/>
              </a:xfrm>
              <a:custGeom>
                <a:avLst/>
                <a:gdLst>
                  <a:gd name="G0" fmla="+- 3707 0 0"/>
                  <a:gd name="G1" fmla="+- 21600 0 3707"/>
                  <a:gd name="G2" fmla="*/ 3707 1 2"/>
                  <a:gd name="G3" fmla="+- 21600 0 G2"/>
                  <a:gd name="G4" fmla="+/ 3707 21600 2"/>
                  <a:gd name="G5" fmla="+/ G1 0 2"/>
                  <a:gd name="G6" fmla="*/ 21600 21600 3707"/>
                  <a:gd name="G7" fmla="*/ G6 1 2"/>
                  <a:gd name="G8" fmla="+- 21600 0 G7"/>
                  <a:gd name="G9" fmla="*/ 21600 1 2"/>
                  <a:gd name="G10" fmla="+- 3707 0 G9"/>
                  <a:gd name="G11" fmla="?: G10 G8 0"/>
                  <a:gd name="G12" fmla="?: G10 G7 21600"/>
                  <a:gd name="T0" fmla="*/ 19746 w 21600"/>
                  <a:gd name="T1" fmla="*/ 10800 h 21600"/>
                  <a:gd name="T2" fmla="*/ 10800 w 21600"/>
                  <a:gd name="T3" fmla="*/ 21600 h 21600"/>
                  <a:gd name="T4" fmla="*/ 1854 w 21600"/>
                  <a:gd name="T5" fmla="*/ 10800 h 21600"/>
                  <a:gd name="T6" fmla="*/ 10800 w 21600"/>
                  <a:gd name="T7" fmla="*/ 0 h 21600"/>
                  <a:gd name="T8" fmla="*/ 3654 w 21600"/>
                  <a:gd name="T9" fmla="*/ 3654 h 21600"/>
                  <a:gd name="T10" fmla="*/ 17946 w 21600"/>
                  <a:gd name="T11" fmla="*/ 17946 h 21600"/>
                </a:gdLst>
                <a:ahLst/>
                <a:cxnLst>
                  <a:cxn ang="0">
                    <a:pos x="T0" y="T1"/>
                  </a:cxn>
                  <a:cxn ang="0">
                    <a:pos x="T2" y="T3"/>
                  </a:cxn>
                  <a:cxn ang="0">
                    <a:pos x="T4" y="T5"/>
                  </a:cxn>
                  <a:cxn ang="0">
                    <a:pos x="T6" y="T7"/>
                  </a:cxn>
                </a:cxnLst>
                <a:rect l="T8" t="T9" r="T10" b="T11"/>
                <a:pathLst>
                  <a:path w="21600" h="21600">
                    <a:moveTo>
                      <a:pt x="0" y="0"/>
                    </a:moveTo>
                    <a:lnTo>
                      <a:pt x="3707" y="21600"/>
                    </a:lnTo>
                    <a:lnTo>
                      <a:pt x="17893" y="21600"/>
                    </a:lnTo>
                    <a:lnTo>
                      <a:pt x="21600" y="0"/>
                    </a:lnTo>
                    <a:close/>
                  </a:path>
                </a:pathLst>
              </a:custGeom>
              <a:solidFill>
                <a:srgbClr val="D24132"/>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09" name="Rectangle 14"/>
              <p:cNvSpPr>
                <a:spLocks noChangeArrowheads="1"/>
              </p:cNvSpPr>
              <p:nvPr>
                <p:custDataLst>
                  <p:tags r:id="rId13"/>
                </p:custDataLst>
              </p:nvPr>
            </p:nvSpPr>
            <p:spPr bwMode="auto">
              <a:xfrm>
                <a:off x="2598286" y="2509650"/>
                <a:ext cx="58645" cy="2298700"/>
              </a:xfrm>
              <a:prstGeom prst="rect">
                <a:avLst/>
              </a:prstGeom>
              <a:solidFill>
                <a:schemeClr val="lt1"/>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nvGrpSpPr>
              <p:cNvPr id="210" name="Group 15"/>
              <p:cNvGrpSpPr/>
              <p:nvPr/>
            </p:nvGrpSpPr>
            <p:grpSpPr bwMode="auto">
              <a:xfrm>
                <a:off x="2832866" y="4103500"/>
                <a:ext cx="211122" cy="431800"/>
                <a:chOff x="896" y="2872"/>
                <a:chExt cx="144" cy="272"/>
              </a:xfrm>
              <a:solidFill>
                <a:schemeClr val="bg1"/>
              </a:solidFill>
            </p:grpSpPr>
            <p:sp>
              <p:nvSpPr>
                <p:cNvPr id="223" name="Oval 16"/>
                <p:cNvSpPr>
                  <a:spLocks noChangeArrowheads="1"/>
                </p:cNvSpPr>
                <p:nvPr>
                  <p:custDataLst>
                    <p:tags r:id="rId14"/>
                  </p:custDataLst>
                </p:nvPr>
              </p:nvSpPr>
              <p:spPr bwMode="auto">
                <a:xfrm>
                  <a:off x="904" y="2872"/>
                  <a:ext cx="136"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24" name="Oval 17"/>
                <p:cNvSpPr>
                  <a:spLocks noChangeArrowheads="1"/>
                </p:cNvSpPr>
                <p:nvPr>
                  <p:custDataLst>
                    <p:tags r:id="rId15"/>
                  </p:custDataLst>
                </p:nvPr>
              </p:nvSpPr>
              <p:spPr bwMode="auto">
                <a:xfrm>
                  <a:off x="896" y="2880"/>
                  <a:ext cx="104"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211" name="Group 18"/>
              <p:cNvGrpSpPr/>
              <p:nvPr/>
            </p:nvGrpSpPr>
            <p:grpSpPr bwMode="auto">
              <a:xfrm>
                <a:off x="2856324" y="2808100"/>
                <a:ext cx="199393" cy="419100"/>
                <a:chOff x="912" y="2056"/>
                <a:chExt cx="136" cy="264"/>
              </a:xfrm>
              <a:solidFill>
                <a:schemeClr val="bg1"/>
              </a:solidFill>
            </p:grpSpPr>
            <p:sp>
              <p:nvSpPr>
                <p:cNvPr id="221" name="Oval 19"/>
                <p:cNvSpPr>
                  <a:spLocks noChangeArrowheads="1"/>
                </p:cNvSpPr>
                <p:nvPr>
                  <p:custDataLst>
                    <p:tags r:id="rId16"/>
                  </p:custDataLst>
                </p:nvPr>
              </p:nvSpPr>
              <p:spPr bwMode="auto">
                <a:xfrm>
                  <a:off x="912" y="2056"/>
                  <a:ext cx="135"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22" name="Oval 20"/>
                <p:cNvSpPr>
                  <a:spLocks noChangeArrowheads="1"/>
                </p:cNvSpPr>
                <p:nvPr>
                  <p:custDataLst>
                    <p:tags r:id="rId17"/>
                  </p:custDataLst>
                </p:nvPr>
              </p:nvSpPr>
              <p:spPr bwMode="auto">
                <a:xfrm>
                  <a:off x="912" y="2056"/>
                  <a:ext cx="95"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212" name="Group 21"/>
              <p:cNvGrpSpPr/>
              <p:nvPr/>
            </p:nvGrpSpPr>
            <p:grpSpPr bwMode="auto">
              <a:xfrm>
                <a:off x="2961885" y="3481200"/>
                <a:ext cx="199393" cy="393700"/>
                <a:chOff x="984" y="2480"/>
                <a:chExt cx="136" cy="248"/>
              </a:xfrm>
              <a:solidFill>
                <a:schemeClr val="bg1"/>
              </a:solidFill>
            </p:grpSpPr>
            <p:sp>
              <p:nvSpPr>
                <p:cNvPr id="219" name="Oval 22"/>
                <p:cNvSpPr>
                  <a:spLocks noChangeArrowheads="1"/>
                </p:cNvSpPr>
                <p:nvPr>
                  <p:custDataLst>
                    <p:tags r:id="rId18"/>
                  </p:custDataLst>
                </p:nvPr>
              </p:nvSpPr>
              <p:spPr bwMode="auto">
                <a:xfrm>
                  <a:off x="992" y="2480"/>
                  <a:ext cx="129" cy="248"/>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20" name="Oval 23"/>
                <p:cNvSpPr>
                  <a:spLocks noChangeArrowheads="1"/>
                </p:cNvSpPr>
                <p:nvPr>
                  <p:custDataLst>
                    <p:tags r:id="rId19"/>
                  </p:custDataLst>
                </p:nvPr>
              </p:nvSpPr>
              <p:spPr bwMode="auto">
                <a:xfrm>
                  <a:off x="984" y="2480"/>
                  <a:ext cx="104" cy="248"/>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213" name="Group 24"/>
              <p:cNvGrpSpPr/>
              <p:nvPr/>
            </p:nvGrpSpPr>
            <p:grpSpPr bwMode="auto">
              <a:xfrm>
                <a:off x="3255110" y="3112900"/>
                <a:ext cx="164206" cy="342900"/>
                <a:chOff x="1184" y="2248"/>
                <a:chExt cx="112" cy="216"/>
              </a:xfrm>
              <a:solidFill>
                <a:schemeClr val="bg1"/>
              </a:solidFill>
            </p:grpSpPr>
            <p:sp>
              <p:nvSpPr>
                <p:cNvPr id="217" name="Oval 25"/>
                <p:cNvSpPr>
                  <a:spLocks noChangeArrowheads="1"/>
                </p:cNvSpPr>
                <p:nvPr>
                  <p:custDataLst>
                    <p:tags r:id="rId20"/>
                  </p:custDataLst>
                </p:nvPr>
              </p:nvSpPr>
              <p:spPr bwMode="auto">
                <a:xfrm>
                  <a:off x="1184" y="2248"/>
                  <a:ext cx="112"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18" name="Oval 26"/>
                <p:cNvSpPr>
                  <a:spLocks noChangeArrowheads="1"/>
                </p:cNvSpPr>
                <p:nvPr>
                  <p:custDataLst>
                    <p:tags r:id="rId21"/>
                  </p:custDataLst>
                </p:nvPr>
              </p:nvSpPr>
              <p:spPr bwMode="auto">
                <a:xfrm>
                  <a:off x="1184" y="2248"/>
                  <a:ext cx="88"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214" name="Group 27"/>
              <p:cNvGrpSpPr/>
              <p:nvPr/>
            </p:nvGrpSpPr>
            <p:grpSpPr bwMode="auto">
              <a:xfrm>
                <a:off x="3302026" y="3989200"/>
                <a:ext cx="175935" cy="342900"/>
                <a:chOff x="1216" y="2800"/>
                <a:chExt cx="120" cy="216"/>
              </a:xfrm>
              <a:solidFill>
                <a:schemeClr val="bg1"/>
              </a:solidFill>
            </p:grpSpPr>
            <p:sp>
              <p:nvSpPr>
                <p:cNvPr id="215" name="Oval 28"/>
                <p:cNvSpPr>
                  <a:spLocks noChangeArrowheads="1"/>
                </p:cNvSpPr>
                <p:nvPr>
                  <p:custDataLst>
                    <p:tags r:id="rId22"/>
                  </p:custDataLst>
                </p:nvPr>
              </p:nvSpPr>
              <p:spPr bwMode="auto">
                <a:xfrm>
                  <a:off x="1216" y="2800"/>
                  <a:ext cx="120"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16" name="Oval 29"/>
                <p:cNvSpPr>
                  <a:spLocks noChangeArrowheads="1"/>
                </p:cNvSpPr>
                <p:nvPr>
                  <p:custDataLst>
                    <p:tags r:id="rId23"/>
                  </p:custDataLst>
                </p:nvPr>
              </p:nvSpPr>
              <p:spPr bwMode="auto">
                <a:xfrm>
                  <a:off x="1216" y="2800"/>
                  <a:ext cx="88"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sp>
            <p:nvSpPr>
              <p:cNvPr id="206" name="Oval 31"/>
              <p:cNvSpPr>
                <a:spLocks noChangeArrowheads="1"/>
              </p:cNvSpPr>
              <p:nvPr>
                <p:custDataLst>
                  <p:tags r:id="rId24"/>
                </p:custDataLst>
              </p:nvPr>
            </p:nvSpPr>
            <p:spPr bwMode="auto">
              <a:xfrm>
                <a:off x="3501419" y="3328800"/>
                <a:ext cx="164206"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07" name="Oval 32"/>
              <p:cNvSpPr>
                <a:spLocks noChangeArrowheads="1"/>
              </p:cNvSpPr>
              <p:nvPr>
                <p:custDataLst>
                  <p:tags r:id="rId25"/>
                </p:custDataLst>
              </p:nvPr>
            </p:nvSpPr>
            <p:spPr bwMode="auto">
              <a:xfrm>
                <a:off x="3501419" y="3328800"/>
                <a:ext cx="129019" cy="342900"/>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84" name="AutoShape 34"/>
              <p:cNvSpPr>
                <a:spLocks noChangeArrowheads="1"/>
              </p:cNvSpPr>
              <p:nvPr>
                <p:custDataLst>
                  <p:tags r:id="rId26"/>
                </p:custDataLst>
              </p:nvPr>
            </p:nvSpPr>
            <p:spPr bwMode="auto">
              <a:xfrm rot="16200000" flipH="1">
                <a:off x="3495808" y="3099260"/>
                <a:ext cx="2311400" cy="1146468"/>
              </a:xfrm>
              <a:custGeom>
                <a:avLst/>
                <a:gdLst>
                  <a:gd name="G0" fmla="+- 3707 0 0"/>
                  <a:gd name="G1" fmla="+- 21600 0 3707"/>
                  <a:gd name="G2" fmla="*/ 3707 1 2"/>
                  <a:gd name="G3" fmla="+- 21600 0 G2"/>
                  <a:gd name="G4" fmla="+/ 3707 21600 2"/>
                  <a:gd name="G5" fmla="+/ G1 0 2"/>
                  <a:gd name="G6" fmla="*/ 21600 21600 3707"/>
                  <a:gd name="G7" fmla="*/ G6 1 2"/>
                  <a:gd name="G8" fmla="+- 21600 0 G7"/>
                  <a:gd name="G9" fmla="*/ 21600 1 2"/>
                  <a:gd name="G10" fmla="+- 3707 0 G9"/>
                  <a:gd name="G11" fmla="?: G10 G8 0"/>
                  <a:gd name="G12" fmla="?: G10 G7 21600"/>
                  <a:gd name="T0" fmla="*/ 19746 w 21600"/>
                  <a:gd name="T1" fmla="*/ 10800 h 21600"/>
                  <a:gd name="T2" fmla="*/ 10800 w 21600"/>
                  <a:gd name="T3" fmla="*/ 21600 h 21600"/>
                  <a:gd name="T4" fmla="*/ 1854 w 21600"/>
                  <a:gd name="T5" fmla="*/ 10800 h 21600"/>
                  <a:gd name="T6" fmla="*/ 10800 w 21600"/>
                  <a:gd name="T7" fmla="*/ 0 h 21600"/>
                  <a:gd name="T8" fmla="*/ 3654 w 21600"/>
                  <a:gd name="T9" fmla="*/ 3654 h 21600"/>
                  <a:gd name="T10" fmla="*/ 17946 w 21600"/>
                  <a:gd name="T11" fmla="*/ 17946 h 21600"/>
                </a:gdLst>
                <a:ahLst/>
                <a:cxnLst>
                  <a:cxn ang="0">
                    <a:pos x="T0" y="T1"/>
                  </a:cxn>
                  <a:cxn ang="0">
                    <a:pos x="T2" y="T3"/>
                  </a:cxn>
                  <a:cxn ang="0">
                    <a:pos x="T4" y="T5"/>
                  </a:cxn>
                  <a:cxn ang="0">
                    <a:pos x="T6" y="T7"/>
                  </a:cxn>
                </a:cxnLst>
                <a:rect l="T8" t="T9" r="T10" b="T11"/>
                <a:pathLst>
                  <a:path w="21600" h="21600">
                    <a:moveTo>
                      <a:pt x="0" y="0"/>
                    </a:moveTo>
                    <a:lnTo>
                      <a:pt x="3707" y="21600"/>
                    </a:lnTo>
                    <a:lnTo>
                      <a:pt x="17893" y="21600"/>
                    </a:lnTo>
                    <a:lnTo>
                      <a:pt x="21600" y="0"/>
                    </a:lnTo>
                    <a:close/>
                  </a:path>
                </a:pathLst>
              </a:custGeom>
              <a:solidFill>
                <a:srgbClr val="F09C2A"/>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85" name="Rectangle 35"/>
              <p:cNvSpPr>
                <a:spLocks noChangeArrowheads="1"/>
              </p:cNvSpPr>
              <p:nvPr>
                <p:custDataLst>
                  <p:tags r:id="rId27"/>
                </p:custDataLst>
              </p:nvPr>
            </p:nvSpPr>
            <p:spPr bwMode="auto">
              <a:xfrm>
                <a:off x="4017510" y="2509650"/>
                <a:ext cx="58568" cy="2298700"/>
              </a:xfrm>
              <a:prstGeom prst="rect">
                <a:avLst/>
              </a:prstGeom>
              <a:solidFill>
                <a:schemeClr val="lt1"/>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nvGrpSpPr>
              <p:cNvPr id="186" name="Group 36"/>
              <p:cNvGrpSpPr/>
              <p:nvPr/>
            </p:nvGrpSpPr>
            <p:grpSpPr bwMode="auto">
              <a:xfrm>
                <a:off x="4251782" y="4103500"/>
                <a:ext cx="210845" cy="431800"/>
                <a:chOff x="1864" y="2872"/>
                <a:chExt cx="144" cy="272"/>
              </a:xfrm>
              <a:solidFill>
                <a:schemeClr val="bg1"/>
              </a:solidFill>
            </p:grpSpPr>
            <p:sp>
              <p:nvSpPr>
                <p:cNvPr id="200" name="Oval 37"/>
                <p:cNvSpPr>
                  <a:spLocks noChangeArrowheads="1"/>
                </p:cNvSpPr>
                <p:nvPr>
                  <p:custDataLst>
                    <p:tags r:id="rId28"/>
                  </p:custDataLst>
                </p:nvPr>
              </p:nvSpPr>
              <p:spPr bwMode="auto">
                <a:xfrm>
                  <a:off x="1872" y="2872"/>
                  <a:ext cx="136"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201" name="Oval 38"/>
                <p:cNvSpPr>
                  <a:spLocks noChangeArrowheads="1"/>
                </p:cNvSpPr>
                <p:nvPr>
                  <p:custDataLst>
                    <p:tags r:id="rId29"/>
                  </p:custDataLst>
                </p:nvPr>
              </p:nvSpPr>
              <p:spPr bwMode="auto">
                <a:xfrm>
                  <a:off x="1864" y="2880"/>
                  <a:ext cx="103"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187" name="Group 39"/>
              <p:cNvGrpSpPr/>
              <p:nvPr/>
            </p:nvGrpSpPr>
            <p:grpSpPr bwMode="auto">
              <a:xfrm>
                <a:off x="4275209" y="2808100"/>
                <a:ext cx="199131" cy="419100"/>
                <a:chOff x="1880" y="2056"/>
                <a:chExt cx="136" cy="264"/>
              </a:xfrm>
              <a:solidFill>
                <a:schemeClr val="bg1"/>
              </a:solidFill>
            </p:grpSpPr>
            <p:sp>
              <p:nvSpPr>
                <p:cNvPr id="198" name="Oval 40"/>
                <p:cNvSpPr>
                  <a:spLocks noChangeArrowheads="1"/>
                </p:cNvSpPr>
                <p:nvPr>
                  <p:custDataLst>
                    <p:tags r:id="rId30"/>
                  </p:custDataLst>
                </p:nvPr>
              </p:nvSpPr>
              <p:spPr bwMode="auto">
                <a:xfrm>
                  <a:off x="1880" y="2056"/>
                  <a:ext cx="137"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99" name="Oval 41"/>
                <p:cNvSpPr>
                  <a:spLocks noChangeArrowheads="1"/>
                </p:cNvSpPr>
                <p:nvPr>
                  <p:custDataLst>
                    <p:tags r:id="rId31"/>
                  </p:custDataLst>
                </p:nvPr>
              </p:nvSpPr>
              <p:spPr bwMode="auto">
                <a:xfrm>
                  <a:off x="1880" y="2056"/>
                  <a:ext cx="96"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188" name="Group 42"/>
              <p:cNvGrpSpPr/>
              <p:nvPr/>
            </p:nvGrpSpPr>
            <p:grpSpPr bwMode="auto">
              <a:xfrm>
                <a:off x="4673471" y="3112900"/>
                <a:ext cx="163990" cy="342900"/>
                <a:chOff x="2152" y="2248"/>
                <a:chExt cx="112" cy="216"/>
              </a:xfrm>
              <a:solidFill>
                <a:schemeClr val="bg1"/>
              </a:solidFill>
            </p:grpSpPr>
            <p:sp>
              <p:nvSpPr>
                <p:cNvPr id="196" name="Oval 43"/>
                <p:cNvSpPr>
                  <a:spLocks noChangeArrowheads="1"/>
                </p:cNvSpPr>
                <p:nvPr>
                  <p:custDataLst>
                    <p:tags r:id="rId32"/>
                  </p:custDataLst>
                </p:nvPr>
              </p:nvSpPr>
              <p:spPr bwMode="auto">
                <a:xfrm>
                  <a:off x="2152" y="2248"/>
                  <a:ext cx="113"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97" name="Oval 44"/>
                <p:cNvSpPr>
                  <a:spLocks noChangeArrowheads="1"/>
                </p:cNvSpPr>
                <p:nvPr>
                  <p:custDataLst>
                    <p:tags r:id="rId33"/>
                  </p:custDataLst>
                </p:nvPr>
              </p:nvSpPr>
              <p:spPr bwMode="auto">
                <a:xfrm>
                  <a:off x="2152" y="2248"/>
                  <a:ext cx="89"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189" name="Group 45"/>
              <p:cNvGrpSpPr/>
              <p:nvPr/>
            </p:nvGrpSpPr>
            <p:grpSpPr bwMode="auto">
              <a:xfrm>
                <a:off x="4720326" y="3989200"/>
                <a:ext cx="175704" cy="342900"/>
                <a:chOff x="2184" y="2800"/>
                <a:chExt cx="120" cy="216"/>
              </a:xfrm>
              <a:solidFill>
                <a:schemeClr val="bg1"/>
              </a:solidFill>
            </p:grpSpPr>
            <p:sp>
              <p:nvSpPr>
                <p:cNvPr id="194" name="Oval 46"/>
                <p:cNvSpPr>
                  <a:spLocks noChangeArrowheads="1"/>
                </p:cNvSpPr>
                <p:nvPr>
                  <p:custDataLst>
                    <p:tags r:id="rId34"/>
                  </p:custDataLst>
                </p:nvPr>
              </p:nvSpPr>
              <p:spPr bwMode="auto">
                <a:xfrm>
                  <a:off x="2184" y="2800"/>
                  <a:ext cx="119"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95" name="Oval 47"/>
                <p:cNvSpPr>
                  <a:spLocks noChangeArrowheads="1"/>
                </p:cNvSpPr>
                <p:nvPr>
                  <p:custDataLst>
                    <p:tags r:id="rId35"/>
                  </p:custDataLst>
                </p:nvPr>
              </p:nvSpPr>
              <p:spPr bwMode="auto">
                <a:xfrm>
                  <a:off x="2184" y="2800"/>
                  <a:ext cx="88"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190" name="Group 48"/>
              <p:cNvGrpSpPr/>
              <p:nvPr/>
            </p:nvGrpSpPr>
            <p:grpSpPr bwMode="auto">
              <a:xfrm>
                <a:off x="4942884" y="3379600"/>
                <a:ext cx="163990" cy="342900"/>
                <a:chOff x="2336" y="2416"/>
                <a:chExt cx="112" cy="216"/>
              </a:xfrm>
              <a:solidFill>
                <a:schemeClr val="bg1"/>
              </a:solidFill>
            </p:grpSpPr>
            <p:sp>
              <p:nvSpPr>
                <p:cNvPr id="192" name="Oval 49"/>
                <p:cNvSpPr>
                  <a:spLocks noChangeArrowheads="1"/>
                </p:cNvSpPr>
                <p:nvPr>
                  <p:custDataLst>
                    <p:tags r:id="rId36"/>
                  </p:custDataLst>
                </p:nvPr>
              </p:nvSpPr>
              <p:spPr bwMode="auto">
                <a:xfrm>
                  <a:off x="2336" y="2416"/>
                  <a:ext cx="112"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93" name="Oval 50"/>
                <p:cNvSpPr>
                  <a:spLocks noChangeArrowheads="1"/>
                </p:cNvSpPr>
                <p:nvPr>
                  <p:custDataLst>
                    <p:tags r:id="rId37"/>
                  </p:custDataLst>
                </p:nvPr>
              </p:nvSpPr>
              <p:spPr bwMode="auto">
                <a:xfrm>
                  <a:off x="2336" y="2416"/>
                  <a:ext cx="88"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sp>
            <p:nvSpPr>
              <p:cNvPr id="191" name="Oval 51" descr="Cork"/>
              <p:cNvSpPr>
                <a:spLocks noChangeArrowheads="1"/>
              </p:cNvSpPr>
              <p:nvPr>
                <p:custDataLst>
                  <p:tags r:id="rId38"/>
                </p:custDataLst>
              </p:nvPr>
            </p:nvSpPr>
            <p:spPr bwMode="auto">
              <a:xfrm>
                <a:off x="4415772" y="3481200"/>
                <a:ext cx="187417" cy="393700"/>
              </a:xfrm>
              <a:prstGeom prst="ellipse">
                <a:avLst/>
              </a:prstGeom>
              <a:blipFill dpi="0" rotWithShape="0">
                <a:blip r:embed="rId7"/>
                <a:srcRect/>
                <a:tile tx="0" ty="0" sx="100000" sy="100000" flip="none" algn="tl"/>
              </a:blipFill>
              <a:ln w="9525">
                <a:solidFill>
                  <a:schemeClr val="dk1"/>
                </a:solidFill>
                <a:prstDash val="sysDot"/>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71" name="AutoShape 54"/>
              <p:cNvSpPr>
                <a:spLocks noChangeArrowheads="1"/>
              </p:cNvSpPr>
              <p:nvPr>
                <p:custDataLst>
                  <p:tags r:id="rId39"/>
                </p:custDataLst>
              </p:nvPr>
            </p:nvSpPr>
            <p:spPr bwMode="auto">
              <a:xfrm rot="16200000" flipH="1">
                <a:off x="4985718" y="3098507"/>
                <a:ext cx="2311400" cy="1147976"/>
              </a:xfrm>
              <a:custGeom>
                <a:avLst/>
                <a:gdLst>
                  <a:gd name="G0" fmla="+- 3707 0 0"/>
                  <a:gd name="G1" fmla="+- 21600 0 3707"/>
                  <a:gd name="G2" fmla="*/ 3707 1 2"/>
                  <a:gd name="G3" fmla="+- 21600 0 G2"/>
                  <a:gd name="G4" fmla="+/ 3707 21600 2"/>
                  <a:gd name="G5" fmla="+/ G1 0 2"/>
                  <a:gd name="G6" fmla="*/ 21600 21600 3707"/>
                  <a:gd name="G7" fmla="*/ G6 1 2"/>
                  <a:gd name="G8" fmla="+- 21600 0 G7"/>
                  <a:gd name="G9" fmla="*/ 21600 1 2"/>
                  <a:gd name="G10" fmla="+- 3707 0 G9"/>
                  <a:gd name="G11" fmla="?: G10 G8 0"/>
                  <a:gd name="G12" fmla="?: G10 G7 21600"/>
                  <a:gd name="T0" fmla="*/ 19746 w 21600"/>
                  <a:gd name="T1" fmla="*/ 10800 h 21600"/>
                  <a:gd name="T2" fmla="*/ 10800 w 21600"/>
                  <a:gd name="T3" fmla="*/ 21600 h 21600"/>
                  <a:gd name="T4" fmla="*/ 1854 w 21600"/>
                  <a:gd name="T5" fmla="*/ 10800 h 21600"/>
                  <a:gd name="T6" fmla="*/ 10800 w 21600"/>
                  <a:gd name="T7" fmla="*/ 0 h 21600"/>
                  <a:gd name="T8" fmla="*/ 3654 w 21600"/>
                  <a:gd name="T9" fmla="*/ 3654 h 21600"/>
                  <a:gd name="T10" fmla="*/ 17946 w 21600"/>
                  <a:gd name="T11" fmla="*/ 17946 h 21600"/>
                </a:gdLst>
                <a:ahLst/>
                <a:cxnLst>
                  <a:cxn ang="0">
                    <a:pos x="T0" y="T1"/>
                  </a:cxn>
                  <a:cxn ang="0">
                    <a:pos x="T2" y="T3"/>
                  </a:cxn>
                  <a:cxn ang="0">
                    <a:pos x="T4" y="T5"/>
                  </a:cxn>
                  <a:cxn ang="0">
                    <a:pos x="T6" y="T7"/>
                  </a:cxn>
                </a:cxnLst>
                <a:rect l="T8" t="T9" r="T10" b="T11"/>
                <a:pathLst>
                  <a:path w="21600" h="21600">
                    <a:moveTo>
                      <a:pt x="0" y="0"/>
                    </a:moveTo>
                    <a:lnTo>
                      <a:pt x="3707" y="21600"/>
                    </a:lnTo>
                    <a:lnTo>
                      <a:pt x="17893" y="21600"/>
                    </a:lnTo>
                    <a:lnTo>
                      <a:pt x="21600" y="0"/>
                    </a:lnTo>
                    <a:close/>
                  </a:path>
                </a:pathLst>
              </a:custGeom>
              <a:solidFill>
                <a:srgbClr val="189A80"/>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72" name="Oval 55" descr="Cork"/>
              <p:cNvSpPr>
                <a:spLocks noChangeArrowheads="1"/>
              </p:cNvSpPr>
              <p:nvPr>
                <p:custDataLst>
                  <p:tags r:id="rId40"/>
                </p:custDataLst>
              </p:nvPr>
            </p:nvSpPr>
            <p:spPr bwMode="auto">
              <a:xfrm>
                <a:off x="5752895" y="4103501"/>
                <a:ext cx="199393" cy="419100"/>
              </a:xfrm>
              <a:prstGeom prst="ellipse">
                <a:avLst/>
              </a:prstGeom>
              <a:blipFill dpi="0" rotWithShape="0">
                <a:blip r:embed="rId7"/>
                <a:srcRect/>
                <a:tile tx="0" ty="0" sx="100000" sy="100000" flip="none" algn="tl"/>
              </a:blipFill>
              <a:ln w="9525">
                <a:solidFill>
                  <a:schemeClr val="dk1"/>
                </a:solidFill>
                <a:prstDash val="sysDot"/>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73" name="Oval 56" descr="Cork"/>
              <p:cNvSpPr>
                <a:spLocks noChangeArrowheads="1"/>
              </p:cNvSpPr>
              <p:nvPr>
                <p:custDataLst>
                  <p:tags r:id="rId41"/>
                </p:custDataLst>
              </p:nvPr>
            </p:nvSpPr>
            <p:spPr bwMode="auto">
              <a:xfrm>
                <a:off x="6163410" y="3112901"/>
                <a:ext cx="164206" cy="342900"/>
              </a:xfrm>
              <a:prstGeom prst="ellipse">
                <a:avLst/>
              </a:prstGeom>
              <a:blipFill dpi="0" rotWithShape="0">
                <a:blip r:embed="rId7"/>
                <a:srcRect/>
                <a:tile tx="0" ty="0" sx="100000" sy="100000" flip="none" algn="tl"/>
              </a:blipFill>
              <a:ln w="9525">
                <a:solidFill>
                  <a:schemeClr val="dk1"/>
                </a:solidFill>
                <a:prstDash val="sysDot"/>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74" name="Rectangle 57"/>
              <p:cNvSpPr>
                <a:spLocks noChangeArrowheads="1"/>
              </p:cNvSpPr>
              <p:nvPr>
                <p:custDataLst>
                  <p:tags r:id="rId42"/>
                </p:custDataLst>
              </p:nvPr>
            </p:nvSpPr>
            <p:spPr bwMode="auto">
              <a:xfrm>
                <a:off x="5506586" y="2509651"/>
                <a:ext cx="58645" cy="2298700"/>
              </a:xfrm>
              <a:prstGeom prst="rect">
                <a:avLst/>
              </a:prstGeom>
              <a:solidFill>
                <a:schemeClr val="lt1"/>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nvGrpSpPr>
              <p:cNvPr id="175" name="Group 58"/>
              <p:cNvGrpSpPr/>
              <p:nvPr/>
            </p:nvGrpSpPr>
            <p:grpSpPr bwMode="auto">
              <a:xfrm>
                <a:off x="5764624" y="2808101"/>
                <a:ext cx="199393" cy="419100"/>
                <a:chOff x="2896" y="2056"/>
                <a:chExt cx="136" cy="264"/>
              </a:xfrm>
              <a:solidFill>
                <a:schemeClr val="bg1"/>
              </a:solidFill>
            </p:grpSpPr>
            <p:sp>
              <p:nvSpPr>
                <p:cNvPr id="182" name="Oval 59"/>
                <p:cNvSpPr>
                  <a:spLocks noChangeArrowheads="1"/>
                </p:cNvSpPr>
                <p:nvPr>
                  <p:custDataLst>
                    <p:tags r:id="rId43"/>
                  </p:custDataLst>
                </p:nvPr>
              </p:nvSpPr>
              <p:spPr bwMode="auto">
                <a:xfrm>
                  <a:off x="2896" y="2056"/>
                  <a:ext cx="135"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83" name="Oval 60"/>
                <p:cNvSpPr>
                  <a:spLocks noChangeArrowheads="1"/>
                </p:cNvSpPr>
                <p:nvPr>
                  <p:custDataLst>
                    <p:tags r:id="rId44"/>
                  </p:custDataLst>
                </p:nvPr>
              </p:nvSpPr>
              <p:spPr bwMode="auto">
                <a:xfrm>
                  <a:off x="2896" y="2056"/>
                  <a:ext cx="95"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176" name="Group 61"/>
              <p:cNvGrpSpPr/>
              <p:nvPr/>
            </p:nvGrpSpPr>
            <p:grpSpPr bwMode="auto">
              <a:xfrm>
                <a:off x="6210326" y="3989201"/>
                <a:ext cx="175935" cy="342900"/>
                <a:chOff x="3200" y="2800"/>
                <a:chExt cx="120" cy="216"/>
              </a:xfrm>
              <a:solidFill>
                <a:schemeClr val="bg1"/>
              </a:solidFill>
            </p:grpSpPr>
            <p:sp>
              <p:nvSpPr>
                <p:cNvPr id="180" name="Oval 62"/>
                <p:cNvSpPr>
                  <a:spLocks noChangeArrowheads="1"/>
                </p:cNvSpPr>
                <p:nvPr>
                  <p:custDataLst>
                    <p:tags r:id="rId45"/>
                  </p:custDataLst>
                </p:nvPr>
              </p:nvSpPr>
              <p:spPr bwMode="auto">
                <a:xfrm>
                  <a:off x="3200" y="2800"/>
                  <a:ext cx="120"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81" name="Oval 63"/>
                <p:cNvSpPr>
                  <a:spLocks noChangeArrowheads="1"/>
                </p:cNvSpPr>
                <p:nvPr>
                  <p:custDataLst>
                    <p:tags r:id="rId46"/>
                  </p:custDataLst>
                </p:nvPr>
              </p:nvSpPr>
              <p:spPr bwMode="auto">
                <a:xfrm>
                  <a:off x="3200" y="2800"/>
                  <a:ext cx="88"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177" name="Group 64"/>
              <p:cNvGrpSpPr/>
              <p:nvPr/>
            </p:nvGrpSpPr>
            <p:grpSpPr bwMode="auto">
              <a:xfrm>
                <a:off x="6433177" y="3379601"/>
                <a:ext cx="164206" cy="342900"/>
                <a:chOff x="3352" y="2416"/>
                <a:chExt cx="112" cy="216"/>
              </a:xfrm>
              <a:solidFill>
                <a:schemeClr val="bg1"/>
              </a:solidFill>
            </p:grpSpPr>
            <p:sp>
              <p:nvSpPr>
                <p:cNvPr id="178" name="Oval 65"/>
                <p:cNvSpPr>
                  <a:spLocks noChangeArrowheads="1"/>
                </p:cNvSpPr>
                <p:nvPr>
                  <p:custDataLst>
                    <p:tags r:id="rId47"/>
                  </p:custDataLst>
                </p:nvPr>
              </p:nvSpPr>
              <p:spPr bwMode="auto">
                <a:xfrm>
                  <a:off x="3352" y="2416"/>
                  <a:ext cx="112"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79" name="Oval 66"/>
                <p:cNvSpPr>
                  <a:spLocks noChangeArrowheads="1"/>
                </p:cNvSpPr>
                <p:nvPr>
                  <p:custDataLst>
                    <p:tags r:id="rId48"/>
                  </p:custDataLst>
                </p:nvPr>
              </p:nvSpPr>
              <p:spPr bwMode="auto">
                <a:xfrm>
                  <a:off x="3352" y="2416"/>
                  <a:ext cx="88" cy="216"/>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sp>
            <p:nvSpPr>
              <p:cNvPr id="160" name="AutoShape 69"/>
              <p:cNvSpPr>
                <a:spLocks noChangeArrowheads="1"/>
              </p:cNvSpPr>
              <p:nvPr>
                <p:custDataLst>
                  <p:tags r:id="rId49"/>
                </p:custDataLst>
              </p:nvPr>
            </p:nvSpPr>
            <p:spPr bwMode="auto">
              <a:xfrm rot="16200000" flipH="1">
                <a:off x="6437280" y="3097384"/>
                <a:ext cx="2311400" cy="1147045"/>
              </a:xfrm>
              <a:custGeom>
                <a:avLst/>
                <a:gdLst>
                  <a:gd name="G0" fmla="+- 3707 0 0"/>
                  <a:gd name="G1" fmla="+- 21600 0 3707"/>
                  <a:gd name="G2" fmla="*/ 3707 1 2"/>
                  <a:gd name="G3" fmla="+- 21600 0 G2"/>
                  <a:gd name="G4" fmla="+/ 3707 21600 2"/>
                  <a:gd name="G5" fmla="+/ G1 0 2"/>
                  <a:gd name="G6" fmla="*/ 21600 21600 3707"/>
                  <a:gd name="G7" fmla="*/ G6 1 2"/>
                  <a:gd name="G8" fmla="+- 21600 0 G7"/>
                  <a:gd name="G9" fmla="*/ 21600 1 2"/>
                  <a:gd name="G10" fmla="+- 3707 0 G9"/>
                  <a:gd name="G11" fmla="?: G10 G8 0"/>
                  <a:gd name="G12" fmla="?: G10 G7 21600"/>
                  <a:gd name="T0" fmla="*/ 19746 w 21600"/>
                  <a:gd name="T1" fmla="*/ 10800 h 21600"/>
                  <a:gd name="T2" fmla="*/ 10800 w 21600"/>
                  <a:gd name="T3" fmla="*/ 21600 h 21600"/>
                  <a:gd name="T4" fmla="*/ 1854 w 21600"/>
                  <a:gd name="T5" fmla="*/ 10800 h 21600"/>
                  <a:gd name="T6" fmla="*/ 10800 w 21600"/>
                  <a:gd name="T7" fmla="*/ 0 h 21600"/>
                  <a:gd name="T8" fmla="*/ 3654 w 21600"/>
                  <a:gd name="T9" fmla="*/ 3654 h 21600"/>
                  <a:gd name="T10" fmla="*/ 17946 w 21600"/>
                  <a:gd name="T11" fmla="*/ 17946 h 21600"/>
                </a:gdLst>
                <a:ahLst/>
                <a:cxnLst>
                  <a:cxn ang="0">
                    <a:pos x="T0" y="T1"/>
                  </a:cxn>
                  <a:cxn ang="0">
                    <a:pos x="T2" y="T3"/>
                  </a:cxn>
                  <a:cxn ang="0">
                    <a:pos x="T4" y="T5"/>
                  </a:cxn>
                  <a:cxn ang="0">
                    <a:pos x="T6" y="T7"/>
                  </a:cxn>
                </a:cxnLst>
                <a:rect l="T8" t="T9" r="T10" b="T11"/>
                <a:pathLst>
                  <a:path w="21600" h="21600">
                    <a:moveTo>
                      <a:pt x="0" y="0"/>
                    </a:moveTo>
                    <a:lnTo>
                      <a:pt x="3707" y="21600"/>
                    </a:lnTo>
                    <a:lnTo>
                      <a:pt x="17893" y="21600"/>
                    </a:lnTo>
                    <a:lnTo>
                      <a:pt x="21600" y="0"/>
                    </a:lnTo>
                    <a:close/>
                  </a:path>
                </a:pathLst>
              </a:custGeom>
              <a:solidFill>
                <a:srgbClr val="377790"/>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61" name="Oval 70" descr="Cork"/>
              <p:cNvSpPr>
                <a:spLocks noChangeArrowheads="1"/>
              </p:cNvSpPr>
              <p:nvPr>
                <p:custDataLst>
                  <p:tags r:id="rId50"/>
                </p:custDataLst>
              </p:nvPr>
            </p:nvSpPr>
            <p:spPr bwMode="auto">
              <a:xfrm>
                <a:off x="7663297" y="3989200"/>
                <a:ext cx="174327" cy="342900"/>
              </a:xfrm>
              <a:prstGeom prst="ellipse">
                <a:avLst/>
              </a:prstGeom>
              <a:blipFill dpi="0" rotWithShape="0">
                <a:blip r:embed="rId7"/>
                <a:srcRect/>
                <a:tile tx="0" ty="0" sx="100000" sy="100000" flip="none" algn="tl"/>
              </a:blipFill>
              <a:ln w="9525">
                <a:solidFill>
                  <a:schemeClr val="dk1"/>
                </a:solidFill>
                <a:prstDash val="sysDot"/>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62" name="Oval 71" descr="Cork"/>
              <p:cNvSpPr>
                <a:spLocks noChangeArrowheads="1"/>
              </p:cNvSpPr>
              <p:nvPr>
                <p:custDataLst>
                  <p:tags r:id="rId51"/>
                </p:custDataLst>
              </p:nvPr>
            </p:nvSpPr>
            <p:spPr bwMode="auto">
              <a:xfrm>
                <a:off x="7885967" y="3379600"/>
                <a:ext cx="164073" cy="342900"/>
              </a:xfrm>
              <a:prstGeom prst="ellipse">
                <a:avLst/>
              </a:prstGeom>
              <a:blipFill dpi="0" rotWithShape="0">
                <a:blip r:embed="rId7"/>
                <a:srcRect/>
                <a:tile tx="0" ty="0" sx="100000" sy="100000" flip="none" algn="tl"/>
              </a:blipFill>
              <a:ln w="9525">
                <a:solidFill>
                  <a:schemeClr val="dk1"/>
                </a:solidFill>
                <a:prstDash val="sysDot"/>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63" name="Rectangle 72"/>
              <p:cNvSpPr>
                <a:spLocks noChangeArrowheads="1"/>
              </p:cNvSpPr>
              <p:nvPr>
                <p:custDataLst>
                  <p:tags r:id="rId52"/>
                </p:custDataLst>
              </p:nvPr>
            </p:nvSpPr>
            <p:spPr bwMode="auto">
              <a:xfrm>
                <a:off x="6971847" y="2509650"/>
                <a:ext cx="58597" cy="2298700"/>
              </a:xfrm>
              <a:prstGeom prst="rect">
                <a:avLst/>
              </a:prstGeom>
              <a:solidFill>
                <a:schemeClr val="lt1"/>
              </a:solidFill>
              <a:ln w="9525">
                <a:solidFill>
                  <a:schemeClr val="dk1"/>
                </a:solidFill>
                <a:miter lim="800000"/>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nvGrpSpPr>
              <p:cNvPr id="165" name="Group 73"/>
              <p:cNvGrpSpPr/>
              <p:nvPr/>
            </p:nvGrpSpPr>
            <p:grpSpPr bwMode="auto">
              <a:xfrm>
                <a:off x="7217956" y="2808100"/>
                <a:ext cx="199231" cy="419100"/>
                <a:chOff x="3888" y="2056"/>
                <a:chExt cx="136" cy="264"/>
              </a:xfrm>
              <a:solidFill>
                <a:schemeClr val="bg1"/>
              </a:solidFill>
            </p:grpSpPr>
            <p:sp>
              <p:nvSpPr>
                <p:cNvPr id="169" name="Oval 74"/>
                <p:cNvSpPr>
                  <a:spLocks noChangeArrowheads="1"/>
                </p:cNvSpPr>
                <p:nvPr>
                  <p:custDataLst>
                    <p:tags r:id="rId53"/>
                  </p:custDataLst>
                </p:nvPr>
              </p:nvSpPr>
              <p:spPr bwMode="auto">
                <a:xfrm>
                  <a:off x="3888" y="2056"/>
                  <a:ext cx="137"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70" name="Oval 75"/>
                <p:cNvSpPr>
                  <a:spLocks noChangeArrowheads="1"/>
                </p:cNvSpPr>
                <p:nvPr>
                  <p:custDataLst>
                    <p:tags r:id="rId54"/>
                  </p:custDataLst>
                </p:nvPr>
              </p:nvSpPr>
              <p:spPr bwMode="auto">
                <a:xfrm>
                  <a:off x="3888" y="2056"/>
                  <a:ext cx="96" cy="264"/>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166" name="Group 76"/>
              <p:cNvGrpSpPr/>
              <p:nvPr/>
            </p:nvGrpSpPr>
            <p:grpSpPr bwMode="auto">
              <a:xfrm>
                <a:off x="7323432" y="3481200"/>
                <a:ext cx="199231" cy="393700"/>
                <a:chOff x="3960" y="2480"/>
                <a:chExt cx="136" cy="248"/>
              </a:xfrm>
              <a:solidFill>
                <a:schemeClr val="bg1"/>
              </a:solidFill>
            </p:grpSpPr>
            <p:sp>
              <p:nvSpPr>
                <p:cNvPr id="167" name="Oval 77"/>
                <p:cNvSpPr>
                  <a:spLocks noChangeArrowheads="1"/>
                </p:cNvSpPr>
                <p:nvPr>
                  <p:custDataLst>
                    <p:tags r:id="rId55"/>
                  </p:custDataLst>
                </p:nvPr>
              </p:nvSpPr>
              <p:spPr bwMode="auto">
                <a:xfrm>
                  <a:off x="3967" y="2480"/>
                  <a:ext cx="129" cy="248"/>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68" name="Oval 78"/>
                <p:cNvSpPr>
                  <a:spLocks noChangeArrowheads="1"/>
                </p:cNvSpPr>
                <p:nvPr>
                  <p:custDataLst>
                    <p:tags r:id="rId56"/>
                  </p:custDataLst>
                </p:nvPr>
              </p:nvSpPr>
              <p:spPr bwMode="auto">
                <a:xfrm>
                  <a:off x="3959" y="2480"/>
                  <a:ext cx="104" cy="248"/>
                </a:xfrm>
                <a:prstGeom prst="ellipse">
                  <a:avLst/>
                </a:prstGeom>
                <a:solidFill>
                  <a:schemeClr val="lt1"/>
                </a:solidFill>
                <a:ln w="9525">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134" name="Group 80"/>
              <p:cNvGrpSpPr/>
              <p:nvPr/>
            </p:nvGrpSpPr>
            <p:grpSpPr bwMode="auto">
              <a:xfrm>
                <a:off x="1802947" y="2998600"/>
                <a:ext cx="6616700" cy="1339850"/>
                <a:chOff x="193" y="2176"/>
                <a:chExt cx="4515" cy="844"/>
              </a:xfrm>
            </p:grpSpPr>
            <p:grpSp>
              <p:nvGrpSpPr>
                <p:cNvPr id="135" name="Group 81"/>
                <p:cNvGrpSpPr/>
                <p:nvPr/>
              </p:nvGrpSpPr>
              <p:grpSpPr bwMode="auto">
                <a:xfrm>
                  <a:off x="193" y="2190"/>
                  <a:ext cx="545" cy="830"/>
                  <a:chOff x="193" y="2190"/>
                  <a:chExt cx="545" cy="830"/>
                </a:xfrm>
              </p:grpSpPr>
              <p:sp>
                <p:nvSpPr>
                  <p:cNvPr id="154" name="Line 82"/>
                  <p:cNvSpPr>
                    <a:spLocks noChangeShapeType="1"/>
                  </p:cNvSpPr>
                  <p:nvPr>
                    <p:custDataLst>
                      <p:tags r:id="rId57"/>
                    </p:custDataLst>
                  </p:nvPr>
                </p:nvSpPr>
                <p:spPr bwMode="auto">
                  <a:xfrm>
                    <a:off x="464" y="2518"/>
                    <a:ext cx="272"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55" name="Line 83"/>
                  <p:cNvSpPr>
                    <a:spLocks noChangeShapeType="1"/>
                  </p:cNvSpPr>
                  <p:nvPr>
                    <p:custDataLst>
                      <p:tags r:id="rId58"/>
                    </p:custDataLst>
                  </p:nvPr>
                </p:nvSpPr>
                <p:spPr bwMode="auto">
                  <a:xfrm>
                    <a:off x="193" y="2190"/>
                    <a:ext cx="536" cy="12"/>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56" name="Line 84"/>
                  <p:cNvSpPr>
                    <a:spLocks noChangeShapeType="1"/>
                  </p:cNvSpPr>
                  <p:nvPr>
                    <p:custDataLst>
                      <p:tags r:id="rId59"/>
                    </p:custDataLst>
                  </p:nvPr>
                </p:nvSpPr>
                <p:spPr bwMode="auto">
                  <a:xfrm>
                    <a:off x="346" y="2350"/>
                    <a:ext cx="385" cy="12"/>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57" name="Line 85"/>
                  <p:cNvSpPr>
                    <a:spLocks noChangeShapeType="1"/>
                  </p:cNvSpPr>
                  <p:nvPr>
                    <p:custDataLst>
                      <p:tags r:id="rId60"/>
                    </p:custDataLst>
                  </p:nvPr>
                </p:nvSpPr>
                <p:spPr bwMode="auto">
                  <a:xfrm>
                    <a:off x="218" y="2614"/>
                    <a:ext cx="520" cy="12"/>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58" name="Line 86"/>
                  <p:cNvSpPr>
                    <a:spLocks noChangeShapeType="1"/>
                  </p:cNvSpPr>
                  <p:nvPr>
                    <p:custDataLst>
                      <p:tags r:id="rId61"/>
                    </p:custDataLst>
                  </p:nvPr>
                </p:nvSpPr>
                <p:spPr bwMode="auto">
                  <a:xfrm>
                    <a:off x="218" y="3014"/>
                    <a:ext cx="512" cy="6"/>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59" name="Line 87"/>
                  <p:cNvSpPr>
                    <a:spLocks noChangeShapeType="1"/>
                  </p:cNvSpPr>
                  <p:nvPr>
                    <p:custDataLst>
                      <p:tags r:id="rId62"/>
                    </p:custDataLst>
                  </p:nvPr>
                </p:nvSpPr>
                <p:spPr bwMode="auto">
                  <a:xfrm>
                    <a:off x="373" y="2908"/>
                    <a:ext cx="344" cy="16"/>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136" name="Group 88"/>
                <p:cNvGrpSpPr/>
                <p:nvPr/>
              </p:nvGrpSpPr>
              <p:grpSpPr bwMode="auto">
                <a:xfrm>
                  <a:off x="917" y="2200"/>
                  <a:ext cx="799" cy="820"/>
                  <a:chOff x="917" y="2200"/>
                  <a:chExt cx="799" cy="820"/>
                </a:xfrm>
              </p:grpSpPr>
              <p:sp>
                <p:nvSpPr>
                  <p:cNvPr id="148" name="Line 89"/>
                  <p:cNvSpPr>
                    <a:spLocks noChangeShapeType="1"/>
                  </p:cNvSpPr>
                  <p:nvPr>
                    <p:custDataLst>
                      <p:tags r:id="rId63"/>
                    </p:custDataLst>
                  </p:nvPr>
                </p:nvSpPr>
                <p:spPr bwMode="auto">
                  <a:xfrm>
                    <a:off x="917" y="3016"/>
                    <a:ext cx="792"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49" name="Line 90"/>
                  <p:cNvSpPr>
                    <a:spLocks noChangeShapeType="1"/>
                  </p:cNvSpPr>
                  <p:nvPr>
                    <p:custDataLst>
                      <p:tags r:id="rId64"/>
                    </p:custDataLst>
                  </p:nvPr>
                </p:nvSpPr>
                <p:spPr bwMode="auto">
                  <a:xfrm flipV="1">
                    <a:off x="1004" y="2620"/>
                    <a:ext cx="695" cy="8"/>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50" name="Line 91"/>
                  <p:cNvSpPr>
                    <a:spLocks noChangeShapeType="1"/>
                  </p:cNvSpPr>
                  <p:nvPr>
                    <p:custDataLst>
                      <p:tags r:id="rId65"/>
                    </p:custDataLst>
                  </p:nvPr>
                </p:nvSpPr>
                <p:spPr bwMode="auto">
                  <a:xfrm>
                    <a:off x="1197" y="2360"/>
                    <a:ext cx="519"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51" name="Line 92"/>
                  <p:cNvSpPr>
                    <a:spLocks noChangeShapeType="1"/>
                  </p:cNvSpPr>
                  <p:nvPr>
                    <p:custDataLst>
                      <p:tags r:id="rId66"/>
                    </p:custDataLst>
                  </p:nvPr>
                </p:nvSpPr>
                <p:spPr bwMode="auto">
                  <a:xfrm>
                    <a:off x="1237" y="2920"/>
                    <a:ext cx="471" cy="0"/>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52" name="Line 93"/>
                  <p:cNvSpPr>
                    <a:spLocks noChangeShapeType="1"/>
                  </p:cNvSpPr>
                  <p:nvPr>
                    <p:custDataLst>
                      <p:tags r:id="rId67"/>
                    </p:custDataLst>
                  </p:nvPr>
                </p:nvSpPr>
                <p:spPr bwMode="auto">
                  <a:xfrm>
                    <a:off x="1365" y="2524"/>
                    <a:ext cx="343"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53" name="Line 94"/>
                  <p:cNvSpPr>
                    <a:spLocks noChangeShapeType="1"/>
                  </p:cNvSpPr>
                  <p:nvPr>
                    <p:custDataLst>
                      <p:tags r:id="rId68"/>
                    </p:custDataLst>
                  </p:nvPr>
                </p:nvSpPr>
                <p:spPr bwMode="auto">
                  <a:xfrm>
                    <a:off x="924" y="2200"/>
                    <a:ext cx="776"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137" name="Group 95"/>
                <p:cNvGrpSpPr/>
                <p:nvPr/>
              </p:nvGrpSpPr>
              <p:grpSpPr bwMode="auto">
                <a:xfrm>
                  <a:off x="2925" y="2184"/>
                  <a:ext cx="799" cy="724"/>
                  <a:chOff x="2925" y="2184"/>
                  <a:chExt cx="799" cy="724"/>
                </a:xfrm>
              </p:grpSpPr>
              <p:sp>
                <p:nvSpPr>
                  <p:cNvPr id="145" name="Line 96"/>
                  <p:cNvSpPr>
                    <a:spLocks noChangeShapeType="1"/>
                  </p:cNvSpPr>
                  <p:nvPr>
                    <p:custDataLst>
                      <p:tags r:id="rId69"/>
                    </p:custDataLst>
                  </p:nvPr>
                </p:nvSpPr>
                <p:spPr bwMode="auto">
                  <a:xfrm flipV="1">
                    <a:off x="3381" y="2524"/>
                    <a:ext cx="343" cy="8"/>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46" name="Line 97"/>
                  <p:cNvSpPr>
                    <a:spLocks noChangeShapeType="1"/>
                  </p:cNvSpPr>
                  <p:nvPr>
                    <p:custDataLst>
                      <p:tags r:id="rId70"/>
                    </p:custDataLst>
                  </p:nvPr>
                </p:nvSpPr>
                <p:spPr bwMode="auto">
                  <a:xfrm>
                    <a:off x="2925" y="2184"/>
                    <a:ext cx="792"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47" name="Line 98"/>
                  <p:cNvSpPr>
                    <a:spLocks noChangeShapeType="1"/>
                  </p:cNvSpPr>
                  <p:nvPr>
                    <p:custDataLst>
                      <p:tags r:id="rId71"/>
                    </p:custDataLst>
                  </p:nvPr>
                </p:nvSpPr>
                <p:spPr bwMode="auto">
                  <a:xfrm>
                    <a:off x="3197" y="2904"/>
                    <a:ext cx="528"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nvGrpSpPr>
                <p:cNvPr id="138" name="Group 99"/>
                <p:cNvGrpSpPr/>
                <p:nvPr/>
              </p:nvGrpSpPr>
              <p:grpSpPr bwMode="auto">
                <a:xfrm>
                  <a:off x="1877" y="2192"/>
                  <a:ext cx="847" cy="828"/>
                  <a:chOff x="1877" y="2192"/>
                  <a:chExt cx="847" cy="828"/>
                </a:xfrm>
              </p:grpSpPr>
              <p:sp>
                <p:nvSpPr>
                  <p:cNvPr id="140" name="Line 100"/>
                  <p:cNvSpPr>
                    <a:spLocks noChangeShapeType="1"/>
                  </p:cNvSpPr>
                  <p:nvPr>
                    <p:custDataLst>
                      <p:tags r:id="rId72"/>
                    </p:custDataLst>
                  </p:nvPr>
                </p:nvSpPr>
                <p:spPr bwMode="auto">
                  <a:xfrm>
                    <a:off x="1910" y="2192"/>
                    <a:ext cx="806"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41" name="Line 101"/>
                  <p:cNvSpPr>
                    <a:spLocks noChangeShapeType="1"/>
                  </p:cNvSpPr>
                  <p:nvPr>
                    <p:custDataLst>
                      <p:tags r:id="rId73"/>
                    </p:custDataLst>
                  </p:nvPr>
                </p:nvSpPr>
                <p:spPr bwMode="auto">
                  <a:xfrm flipV="1">
                    <a:off x="2161" y="2356"/>
                    <a:ext cx="558" cy="8"/>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42" name="Line 102"/>
                  <p:cNvSpPr>
                    <a:spLocks noChangeShapeType="1"/>
                  </p:cNvSpPr>
                  <p:nvPr>
                    <p:custDataLst>
                      <p:tags r:id="rId74"/>
                    </p:custDataLst>
                  </p:nvPr>
                </p:nvSpPr>
                <p:spPr bwMode="auto">
                  <a:xfrm flipV="1">
                    <a:off x="2365" y="2524"/>
                    <a:ext cx="342" cy="8"/>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43" name="Line 103"/>
                  <p:cNvSpPr>
                    <a:spLocks noChangeShapeType="1"/>
                  </p:cNvSpPr>
                  <p:nvPr>
                    <p:custDataLst>
                      <p:tags r:id="rId75"/>
                    </p:custDataLst>
                  </p:nvPr>
                </p:nvSpPr>
                <p:spPr bwMode="auto">
                  <a:xfrm>
                    <a:off x="2197" y="2912"/>
                    <a:ext cx="526"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144" name="Line 104"/>
                  <p:cNvSpPr>
                    <a:spLocks noChangeShapeType="1"/>
                  </p:cNvSpPr>
                  <p:nvPr>
                    <p:custDataLst>
                      <p:tags r:id="rId76"/>
                    </p:custDataLst>
                  </p:nvPr>
                </p:nvSpPr>
                <p:spPr bwMode="auto">
                  <a:xfrm>
                    <a:off x="1877" y="3016"/>
                    <a:ext cx="838"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sp>
              <p:nvSpPr>
                <p:cNvPr id="139" name="Line 105"/>
                <p:cNvSpPr>
                  <a:spLocks noChangeShapeType="1"/>
                </p:cNvSpPr>
                <p:nvPr>
                  <p:custDataLst>
                    <p:tags r:id="rId77"/>
                  </p:custDataLst>
                </p:nvPr>
              </p:nvSpPr>
              <p:spPr bwMode="auto">
                <a:xfrm>
                  <a:off x="3901" y="2176"/>
                  <a:ext cx="807" cy="4"/>
                </a:xfrm>
                <a:prstGeom prst="line">
                  <a:avLst/>
                </a:prstGeom>
                <a:noFill/>
                <a:ln w="38100">
                  <a:solidFill>
                    <a:srgbClr val="D24132"/>
                  </a:solidFill>
                  <a:round/>
                </a:ln>
                <a:effectLst/>
              </p:spPr>
              <p:txBody>
                <a:bodyPr wrap="none" anchor="ctr"/>
                <a:lstStyle/>
                <a:p>
                  <a:pPr>
                    <a:defRPr/>
                  </a:pPr>
                  <a:endParaRPr lang="zh-CN" altLang="en-US">
                    <a:solidFill>
                      <a:schemeClr val="dk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grpSp>
        </p:grpSp>
        <p:sp>
          <p:nvSpPr>
            <p:cNvPr id="44035" name="Text Box 2"/>
            <p:cNvSpPr txBox="1">
              <a:spLocks noChangeArrowheads="1"/>
            </p:cNvSpPr>
            <p:nvPr/>
          </p:nvSpPr>
          <p:spPr bwMode="auto">
            <a:xfrm>
              <a:off x="2668024" y="2257179"/>
              <a:ext cx="144145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b="1">
                  <a:solidFill>
                    <a:schemeClr val="hlink"/>
                  </a:solidFill>
                  <a:latin typeface="Times New Roman" panose="02020603050405020304" pitchFamily="18" charset="0"/>
                  <a:ea typeface="仿宋_GB2312" pitchFamily="49" charset="-122"/>
                </a:defRPr>
              </a:lvl1pPr>
              <a:lvl2pPr marL="742950" indent="-285750" eaLnBrk="0" hangingPunct="0">
                <a:defRPr kumimoji="1" sz="1400" b="1">
                  <a:solidFill>
                    <a:schemeClr val="hlink"/>
                  </a:solidFill>
                  <a:latin typeface="Times New Roman" panose="02020603050405020304" pitchFamily="18" charset="0"/>
                  <a:ea typeface="仿宋_GB2312" pitchFamily="49" charset="-122"/>
                </a:defRPr>
              </a:lvl2pPr>
              <a:lvl3pPr marL="1143000" indent="-228600" eaLnBrk="0" hangingPunct="0">
                <a:defRPr kumimoji="1" sz="1400" b="1">
                  <a:solidFill>
                    <a:schemeClr val="hlink"/>
                  </a:solidFill>
                  <a:latin typeface="Times New Roman" panose="02020603050405020304" pitchFamily="18" charset="0"/>
                  <a:ea typeface="仿宋_GB2312" pitchFamily="49" charset="-122"/>
                </a:defRPr>
              </a:lvl3pPr>
              <a:lvl4pPr marL="1600200" indent="-228600" eaLnBrk="0" hangingPunct="0">
                <a:defRPr kumimoji="1" sz="1400" b="1">
                  <a:solidFill>
                    <a:schemeClr val="hlink"/>
                  </a:solidFill>
                  <a:latin typeface="Times New Roman" panose="02020603050405020304" pitchFamily="18" charset="0"/>
                  <a:ea typeface="仿宋_GB2312" pitchFamily="49" charset="-122"/>
                </a:defRPr>
              </a:lvl4pPr>
              <a:lvl5pPr marL="2057400" indent="-228600" eaLnBrk="0" hangingPunct="0">
                <a:defRPr kumimoji="1" sz="1400" b="1">
                  <a:solidFill>
                    <a:schemeClr val="hlink"/>
                  </a:solidFill>
                  <a:latin typeface="Times New Roman" panose="02020603050405020304" pitchFamily="18" charset="0"/>
                  <a:ea typeface="仿宋_GB2312" pitchFamily="49" charset="-122"/>
                </a:defRPr>
              </a:lvl5pPr>
              <a:lvl6pPr marL="25146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6pPr>
              <a:lvl7pPr marL="29718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7pPr>
              <a:lvl8pPr marL="34290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8pPr>
              <a:lvl9pPr marL="38862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9pPr>
            </a:lstStyle>
            <a:p>
              <a:pPr algn="ctr"/>
              <a:r>
                <a:rPr lang="zh-CN" altLang="en-US" sz="2000" dirty="0">
                  <a:solidFill>
                    <a:srgbClr val="D24132"/>
                  </a:solidFill>
                  <a:latin typeface="幼圆" panose="02010509060101010101" pitchFamily="49" charset="-122"/>
                  <a:ea typeface="幼圆" panose="02010509060101010101" pitchFamily="49" charset="-122"/>
                </a:rPr>
                <a:t>设备缺陷</a:t>
              </a:r>
              <a:endParaRPr lang="zh-CN" altLang="en-US" sz="2000" dirty="0">
                <a:solidFill>
                  <a:srgbClr val="D24132"/>
                </a:solidFill>
                <a:latin typeface="幼圆" panose="02010509060101010101" pitchFamily="49" charset="-122"/>
                <a:ea typeface="幼圆" panose="02010509060101010101" pitchFamily="49" charset="-122"/>
              </a:endParaRPr>
            </a:p>
          </p:txBody>
        </p:sp>
        <p:sp>
          <p:nvSpPr>
            <p:cNvPr id="44039" name="Rectangle 49"/>
            <p:cNvSpPr>
              <a:spLocks noChangeArrowheads="1"/>
            </p:cNvSpPr>
            <p:nvPr/>
          </p:nvSpPr>
          <p:spPr bwMode="auto">
            <a:xfrm>
              <a:off x="5669665" y="2244352"/>
              <a:ext cx="120396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zh-CN" altLang="en-US" sz="2000" b="1" dirty="0">
                  <a:solidFill>
                    <a:srgbClr val="D24132"/>
                  </a:solidFill>
                  <a:latin typeface="幼圆" panose="02010509060101010101" pitchFamily="49" charset="-122"/>
                  <a:ea typeface="幼圆" panose="02010509060101010101" pitchFamily="49" charset="-122"/>
                </a:rPr>
                <a:t>管理制度</a:t>
              </a:r>
              <a:endParaRPr lang="zh-CN" altLang="en-US" sz="2000" b="1" dirty="0">
                <a:solidFill>
                  <a:srgbClr val="D24132"/>
                </a:solidFill>
                <a:latin typeface="幼圆" panose="02010509060101010101" pitchFamily="49" charset="-122"/>
                <a:ea typeface="幼圆" panose="02010509060101010101" pitchFamily="49" charset="-122"/>
              </a:endParaRPr>
            </a:p>
          </p:txBody>
        </p:sp>
        <p:sp>
          <p:nvSpPr>
            <p:cNvPr id="44042" name="Rectangle 72"/>
            <p:cNvSpPr>
              <a:spLocks noChangeArrowheads="1"/>
            </p:cNvSpPr>
            <p:nvPr/>
          </p:nvSpPr>
          <p:spPr bwMode="auto">
            <a:xfrm>
              <a:off x="7160385" y="2257638"/>
              <a:ext cx="120396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zh-CN" altLang="en-US" sz="2000" b="1" dirty="0">
                  <a:solidFill>
                    <a:srgbClr val="D24132"/>
                  </a:solidFill>
                  <a:latin typeface="幼圆" panose="02010509060101010101" pitchFamily="49" charset="-122"/>
                  <a:ea typeface="幼圆" panose="02010509060101010101" pitchFamily="49" charset="-122"/>
                </a:rPr>
                <a:t>个人行为</a:t>
              </a:r>
              <a:endParaRPr lang="zh-CN" altLang="en-US" sz="2000" b="1" dirty="0">
                <a:solidFill>
                  <a:srgbClr val="D24132"/>
                </a:solidFill>
                <a:latin typeface="幼圆" panose="02010509060101010101" pitchFamily="49" charset="-122"/>
                <a:ea typeface="幼圆" panose="02010509060101010101" pitchFamily="49" charset="-122"/>
              </a:endParaRPr>
            </a:p>
          </p:txBody>
        </p:sp>
        <p:sp>
          <p:nvSpPr>
            <p:cNvPr id="87156" name="AutoShape 116"/>
            <p:cNvSpPr>
              <a:spLocks noChangeArrowheads="1"/>
            </p:cNvSpPr>
            <p:nvPr>
              <p:custDataLst>
                <p:tags r:id="rId78"/>
              </p:custDataLst>
            </p:nvPr>
          </p:nvSpPr>
          <p:spPr bwMode="auto">
            <a:xfrm>
              <a:off x="9907156" y="2333439"/>
              <a:ext cx="1066800" cy="2806700"/>
            </a:xfrm>
            <a:prstGeom prst="irregularSeal1">
              <a:avLst/>
            </a:prstGeom>
            <a:solidFill>
              <a:srgbClr val="C00000"/>
            </a:solidFill>
            <a:ln w="9525">
              <a:solidFill>
                <a:schemeClr val="dk1"/>
              </a:solidFill>
              <a:miter lim="800000"/>
            </a:ln>
            <a:effectLst/>
          </p:spPr>
          <p:txBody>
            <a:bodyPr wrap="none" anchor="ctr"/>
            <a:lstStyle/>
            <a:p>
              <a:pPr>
                <a:defRPr/>
              </a:pPr>
              <a:endParaRPr lang="zh-CN" altLang="en-US" dirty="0">
                <a:solidFill>
                  <a:schemeClr val="lt1"/>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p:txBody>
        </p:sp>
        <p:sp>
          <p:nvSpPr>
            <p:cNvPr id="87157" name="Text Box 117"/>
            <p:cNvSpPr txBox="1">
              <a:spLocks noChangeArrowheads="1"/>
            </p:cNvSpPr>
            <p:nvPr>
              <p:custDataLst>
                <p:tags r:id="rId79"/>
              </p:custDataLst>
            </p:nvPr>
          </p:nvSpPr>
          <p:spPr bwMode="auto">
            <a:xfrm>
              <a:off x="9907156" y="3264309"/>
              <a:ext cx="10668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b="1">
                  <a:solidFill>
                    <a:schemeClr val="hlink"/>
                  </a:solidFill>
                  <a:latin typeface="Times New Roman" panose="02020603050405020304" pitchFamily="18" charset="0"/>
                  <a:ea typeface="仿宋_GB2312" pitchFamily="49" charset="-122"/>
                </a:defRPr>
              </a:lvl1pPr>
              <a:lvl2pPr marL="742950" indent="-285750" eaLnBrk="0" hangingPunct="0">
                <a:defRPr kumimoji="1" sz="1400" b="1">
                  <a:solidFill>
                    <a:schemeClr val="hlink"/>
                  </a:solidFill>
                  <a:latin typeface="Times New Roman" panose="02020603050405020304" pitchFamily="18" charset="0"/>
                  <a:ea typeface="仿宋_GB2312" pitchFamily="49" charset="-122"/>
                </a:defRPr>
              </a:lvl2pPr>
              <a:lvl3pPr marL="1143000" indent="-228600" eaLnBrk="0" hangingPunct="0">
                <a:defRPr kumimoji="1" sz="1400" b="1">
                  <a:solidFill>
                    <a:schemeClr val="hlink"/>
                  </a:solidFill>
                  <a:latin typeface="Times New Roman" panose="02020603050405020304" pitchFamily="18" charset="0"/>
                  <a:ea typeface="仿宋_GB2312" pitchFamily="49" charset="-122"/>
                </a:defRPr>
              </a:lvl3pPr>
              <a:lvl4pPr marL="1600200" indent="-228600" eaLnBrk="0" hangingPunct="0">
                <a:defRPr kumimoji="1" sz="1400" b="1">
                  <a:solidFill>
                    <a:schemeClr val="hlink"/>
                  </a:solidFill>
                  <a:latin typeface="Times New Roman" panose="02020603050405020304" pitchFamily="18" charset="0"/>
                  <a:ea typeface="仿宋_GB2312" pitchFamily="49" charset="-122"/>
                </a:defRPr>
              </a:lvl4pPr>
              <a:lvl5pPr marL="2057400" indent="-228600" eaLnBrk="0" hangingPunct="0">
                <a:defRPr kumimoji="1" sz="1400" b="1">
                  <a:solidFill>
                    <a:schemeClr val="hlink"/>
                  </a:solidFill>
                  <a:latin typeface="Times New Roman" panose="02020603050405020304" pitchFamily="18" charset="0"/>
                  <a:ea typeface="仿宋_GB2312" pitchFamily="49" charset="-122"/>
                </a:defRPr>
              </a:lvl5pPr>
              <a:lvl6pPr marL="25146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6pPr>
              <a:lvl7pPr marL="29718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7pPr>
              <a:lvl8pPr marL="34290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8pPr>
              <a:lvl9pPr marL="3886200" indent="-228600" algn="ctr" eaLnBrk="0" fontAlgn="base" hangingPunct="0">
                <a:spcBef>
                  <a:spcPct val="50000"/>
                </a:spcBef>
                <a:spcAft>
                  <a:spcPct val="0"/>
                </a:spcAft>
                <a:defRPr kumimoji="1" sz="1400" b="1">
                  <a:solidFill>
                    <a:schemeClr val="hlink"/>
                  </a:solidFill>
                  <a:latin typeface="Times New Roman" panose="02020603050405020304" pitchFamily="18" charset="0"/>
                  <a:ea typeface="仿宋_GB2312" pitchFamily="49" charset="-122"/>
                </a:defRPr>
              </a:lvl9pPr>
            </a:lstStyle>
            <a:p>
              <a:pPr algn="ctr"/>
              <a:r>
                <a:rPr lang="zh-CN" altLang="en-US" sz="1800" dirty="0">
                  <a:solidFill>
                    <a:schemeClr val="lt1"/>
                  </a:solidFill>
                  <a:latin typeface="幼圆" panose="02010509060101010101" pitchFamily="49" charset="-122"/>
                  <a:ea typeface="幼圆" panose="02010509060101010101" pitchFamily="49" charset="-122"/>
                </a:rPr>
                <a:t>零意外事故发生</a:t>
              </a:r>
              <a:endParaRPr lang="zh-CN" altLang="en-US" sz="1800" dirty="0">
                <a:solidFill>
                  <a:schemeClr val="lt1"/>
                </a:solidFill>
                <a:latin typeface="幼圆" panose="02010509060101010101" pitchFamily="49" charset="-122"/>
                <a:ea typeface="幼圆" panose="02010509060101010101" pitchFamily="49" charset="-122"/>
              </a:endParaRPr>
            </a:p>
          </p:txBody>
        </p:sp>
        <p:sp>
          <p:nvSpPr>
            <p:cNvPr id="123" name="AutoShape 52"/>
            <p:cNvSpPr>
              <a:spLocks noChangeArrowheads="1"/>
            </p:cNvSpPr>
            <p:nvPr>
              <p:custDataLst>
                <p:tags r:id="rId80"/>
              </p:custDataLst>
            </p:nvPr>
          </p:nvSpPr>
          <p:spPr bwMode="auto">
            <a:xfrm>
              <a:off x="4252440" y="1018989"/>
              <a:ext cx="2286000" cy="762000"/>
            </a:xfrm>
            <a:prstGeom prst="wedgeRectCallout">
              <a:avLst>
                <a:gd name="adj1" fmla="val -21736"/>
                <a:gd name="adj2" fmla="val 198958"/>
              </a:avLst>
            </a:prstGeom>
            <a:solidFill>
              <a:srgbClr val="F09C2A"/>
            </a:solidFill>
            <a:ln w="9525">
              <a:solidFill>
                <a:schemeClr val="dk1"/>
              </a:solidFill>
              <a:miter lim="800000"/>
            </a:ln>
            <a:effectLst>
              <a:outerShdw dist="107763" dir="2700000" algn="ctr" rotWithShape="0">
                <a:srgbClr val="666699"/>
              </a:outerShdw>
            </a:effectLst>
          </p:spPr>
          <p:txBody>
            <a:bodyPr anchor="ctr"/>
            <a:lstStyle/>
            <a:p>
              <a:pPr eaLnBrk="0" hangingPunct="0">
                <a:spcBef>
                  <a:spcPct val="0"/>
                </a:spcBef>
                <a:defRPr/>
              </a:pPr>
              <a:r>
                <a:rPr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rPr>
                <a:t>良好的工作环境能避免意外事故发生 </a:t>
              </a:r>
              <a:endParaRPr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24" name="AutoShape 67"/>
            <p:cNvSpPr>
              <a:spLocks noChangeArrowheads="1"/>
            </p:cNvSpPr>
            <p:nvPr>
              <p:custDataLst>
                <p:tags r:id="rId81"/>
              </p:custDataLst>
            </p:nvPr>
          </p:nvSpPr>
          <p:spPr bwMode="auto">
            <a:xfrm>
              <a:off x="3947640" y="5140139"/>
              <a:ext cx="2362200" cy="755650"/>
            </a:xfrm>
            <a:prstGeom prst="wedgeRectCallout">
              <a:avLst>
                <a:gd name="adj1" fmla="val 26546"/>
                <a:gd name="adj2" fmla="val -122477"/>
              </a:avLst>
            </a:prstGeom>
            <a:solidFill>
              <a:srgbClr val="1CB094"/>
            </a:solidFill>
            <a:ln w="9525">
              <a:solidFill>
                <a:schemeClr val="dk1"/>
              </a:solidFill>
              <a:miter lim="800000"/>
            </a:ln>
            <a:effectLst>
              <a:outerShdw dist="107763" dir="2700000" algn="ctr" rotWithShape="0">
                <a:srgbClr val="666699"/>
              </a:outerShdw>
            </a:effectLst>
          </p:spPr>
          <p:txBody>
            <a:bodyPr anchor="ctr"/>
            <a:lstStyle/>
            <a:p>
              <a:pPr eaLnBrk="0" hangingPunct="0">
                <a:defRPr/>
              </a:pPr>
              <a:r>
                <a:rPr lang="zh-CN" altLang="en-US" b="1">
                  <a:solidFill>
                    <a:schemeClr val="lt1"/>
                  </a:solidFill>
                  <a:latin typeface="幼圆" panose="02010509060101010101" pitchFamily="49" charset="-122"/>
                  <a:ea typeface="幼圆" panose="02010509060101010101" pitchFamily="49" charset="-122"/>
                  <a:cs typeface="幼圆" panose="02010509060101010101" pitchFamily="49" charset="-122"/>
                </a:rPr>
                <a:t>良好的管理制度能避免意外事故发生 </a:t>
              </a:r>
              <a:endParaRPr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25" name="AutoShape 79"/>
            <p:cNvSpPr>
              <a:spLocks noChangeArrowheads="1"/>
            </p:cNvSpPr>
            <p:nvPr>
              <p:custDataLst>
                <p:tags r:id="rId82"/>
              </p:custDataLst>
            </p:nvPr>
          </p:nvSpPr>
          <p:spPr bwMode="auto">
            <a:xfrm>
              <a:off x="7148040" y="4828989"/>
              <a:ext cx="2209800" cy="1143000"/>
            </a:xfrm>
            <a:prstGeom prst="wedgeRectCallout">
              <a:avLst>
                <a:gd name="adj1" fmla="val -26653"/>
                <a:gd name="adj2" fmla="val -84028"/>
              </a:avLst>
            </a:prstGeom>
            <a:solidFill>
              <a:srgbClr val="509DBC"/>
            </a:solidFill>
            <a:ln w="9525">
              <a:solidFill>
                <a:schemeClr val="dk1"/>
              </a:solidFill>
              <a:miter lim="800000"/>
            </a:ln>
            <a:effectLst>
              <a:outerShdw dist="107763" dir="2700000" algn="ctr" rotWithShape="0">
                <a:srgbClr val="666699"/>
              </a:outerShdw>
            </a:effectLst>
          </p:spPr>
          <p:txBody>
            <a:bodyPr anchor="ctr"/>
            <a:lstStyle/>
            <a:p>
              <a:pPr eaLnBrk="0" hangingPunct="0">
                <a:spcBef>
                  <a:spcPct val="0"/>
                </a:spcBef>
                <a:defRPr/>
              </a:pPr>
              <a:r>
                <a:rPr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rPr>
                <a:t>良好的人体工学设计和良好的个人行为能避免意外事故发生 </a:t>
              </a:r>
              <a:endParaRPr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26" name="AutoShape 113"/>
            <p:cNvSpPr>
              <a:spLocks noChangeArrowheads="1"/>
            </p:cNvSpPr>
            <p:nvPr>
              <p:custDataLst>
                <p:tags r:id="rId83"/>
              </p:custDataLst>
            </p:nvPr>
          </p:nvSpPr>
          <p:spPr bwMode="auto">
            <a:xfrm>
              <a:off x="1814040" y="1171389"/>
              <a:ext cx="2286000" cy="774700"/>
            </a:xfrm>
            <a:prstGeom prst="wedgeRectCallout">
              <a:avLst>
                <a:gd name="adj1" fmla="val -8403"/>
                <a:gd name="adj2" fmla="val 185042"/>
              </a:avLst>
            </a:prstGeom>
            <a:solidFill>
              <a:srgbClr val="F58D76"/>
            </a:solidFill>
            <a:ln w="9525">
              <a:solidFill>
                <a:schemeClr val="dk1"/>
              </a:solidFill>
              <a:miter lim="800000"/>
            </a:ln>
            <a:effectLst>
              <a:outerShdw dist="107763" dir="2700000" algn="ctr" rotWithShape="0">
                <a:srgbClr val="666699"/>
              </a:outerShdw>
            </a:effectLst>
          </p:spPr>
          <p:txBody>
            <a:bodyPr anchor="ctr"/>
            <a:lstStyle/>
            <a:p>
              <a:pPr eaLnBrk="0" hangingPunct="0">
                <a:spcBef>
                  <a:spcPct val="0"/>
                </a:spcBef>
                <a:defRPr/>
              </a:pPr>
              <a:r>
                <a:rPr lang="zh-CN" altLang="zh-CN" b="1" dirty="0">
                  <a:solidFill>
                    <a:schemeClr val="lt1"/>
                  </a:solidFill>
                  <a:latin typeface="幼圆" panose="02010509060101010101" pitchFamily="49" charset="-122"/>
                  <a:ea typeface="幼圆" panose="02010509060101010101" pitchFamily="49" charset="-122"/>
                </a:rPr>
                <a:t>良好的工地管理能避免意外事故发生</a:t>
              </a:r>
              <a:endParaRPr lang="zh-CN" altLang="zh-CN" b="1" dirty="0">
                <a:solidFill>
                  <a:schemeClr val="lt1"/>
                </a:solidFill>
                <a:latin typeface="幼圆" panose="02010509060101010101" pitchFamily="49" charset="-122"/>
                <a:ea typeface="幼圆" panose="02010509060101010101" pitchFamily="49" charset="-122"/>
              </a:endParaRPr>
            </a:p>
          </p:txBody>
        </p:sp>
        <p:sp>
          <p:nvSpPr>
            <p:cNvPr id="44037" name="Rectangle 27"/>
            <p:cNvSpPr>
              <a:spLocks noChangeArrowheads="1"/>
            </p:cNvSpPr>
            <p:nvPr/>
          </p:nvSpPr>
          <p:spPr bwMode="auto">
            <a:xfrm>
              <a:off x="4407567" y="2272090"/>
              <a:ext cx="120396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zh-CN" altLang="en-US" sz="2000" b="1" dirty="0">
                  <a:solidFill>
                    <a:srgbClr val="D24132"/>
                  </a:solidFill>
                  <a:latin typeface="幼圆" panose="02010509060101010101" pitchFamily="49" charset="-122"/>
                  <a:ea typeface="幼圆" panose="02010509060101010101" pitchFamily="49" charset="-122"/>
                </a:rPr>
                <a:t>工作环境</a:t>
              </a:r>
              <a:endParaRPr lang="zh-CN" altLang="en-US" sz="2000" b="1" dirty="0">
                <a:solidFill>
                  <a:srgbClr val="D24132"/>
                </a:solidFill>
                <a:latin typeface="幼圆" panose="02010509060101010101" pitchFamily="49" charset="-122"/>
                <a:ea typeface="幼圆" panose="02010509060101010101" pitchFamily="49" charset="-122"/>
              </a:endParaRPr>
            </a:p>
          </p:txBody>
        </p:sp>
      </p:grpSp>
      <p:pic>
        <p:nvPicPr>
          <p:cNvPr id="127" name="Picture 108" descr="j0157305"/>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9988815" y="827843"/>
            <a:ext cx="903481" cy="146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矩形 109"/>
          <p:cNvSpPr/>
          <p:nvPr>
            <p:custDataLst>
              <p:tags r:id="rId85"/>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11" name="矩形 110"/>
          <p:cNvSpPr/>
          <p:nvPr>
            <p:custDataLst>
              <p:tags r:id="rId86"/>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87"/>
    </p:custData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64516" name="矩形 1"/>
          <p:cNvSpPr>
            <a:spLocks noChangeArrowheads="1"/>
          </p:cNvSpPr>
          <p:nvPr/>
        </p:nvSpPr>
        <p:spPr bwMode="auto">
          <a:xfrm>
            <a:off x="593725" y="1087379"/>
            <a:ext cx="7084546" cy="461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720090" eaLnBrk="1" hangingPunct="1">
              <a:lnSpc>
                <a:spcPct val="150000"/>
              </a:lnSpc>
            </a:pPr>
            <a:r>
              <a:rPr lang="zh-CN" altLang="en-US" sz="2800" b="1" dirty="0">
                <a:solidFill>
                  <a:schemeClr val="dk1"/>
                </a:solidFill>
                <a:latin typeface="幼圆" panose="02010509060101010101" pitchFamily="49" charset="-122"/>
                <a:ea typeface="幼圆" panose="02010509060101010101" pitchFamily="49" charset="-122"/>
                <a:cs typeface="幼圆" panose="02010509060101010101" pitchFamily="49" charset="-122"/>
              </a:rPr>
              <a:t>美国杜邦公司首创的“有感领导”，诞生于早期杜邦公司严峻的安全生产环境中。杜邦公司早期火药生产过程中的高风险性和安全管理措施的不完善使生产中曾发生过多次严重安全事故。事故使杜邦公司的高层领导意识到，各级管理层对安全负责和员工的参与，是当时能否生存的重要条件。</a:t>
            </a:r>
            <a:endParaRPr lang="zh-CN" altLang="en-US" sz="28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4"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有感领导的诞生</a:t>
            </a:r>
            <a:endParaRPr lang="zh-CN" altLang="en-US" sz="2400" dirty="0">
              <a:solidFill>
                <a:srgbClr val="C00000"/>
              </a:solidFill>
              <a:latin typeface="幼圆" panose="02010509060101010101" pitchFamily="49" charset="-122"/>
              <a:ea typeface="幼圆" panose="02010509060101010101" pitchFamily="49" charset="-122"/>
            </a:endParaRPr>
          </a:p>
        </p:txBody>
      </p:sp>
      <p:pic>
        <p:nvPicPr>
          <p:cNvPr id="2" name="图片 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273583" y="1274894"/>
            <a:ext cx="3454670" cy="4165507"/>
          </a:xfrm>
          <a:prstGeom prst="rect">
            <a:avLst/>
          </a:prstGeom>
        </p:spPr>
      </p:pic>
      <p:sp>
        <p:nvSpPr>
          <p:cNvPr id="5" name="矩形 4"/>
          <p:cNvSpPr/>
          <p:nvPr>
            <p:custDataLst>
              <p:tags r:id="rId7"/>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6" name="矩形 5"/>
          <p:cNvSpPr/>
          <p:nvPr>
            <p:custDataLst>
              <p:tags r:id="rId8"/>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9"/>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65540" name="矩形 1"/>
          <p:cNvSpPr>
            <a:spLocks noChangeArrowheads="1"/>
          </p:cNvSpPr>
          <p:nvPr/>
        </p:nvSpPr>
        <p:spPr bwMode="auto">
          <a:xfrm>
            <a:off x="593726" y="1225294"/>
            <a:ext cx="6990416"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       埃留特</a:t>
            </a:r>
            <a:r>
              <a:rPr lang="en-US"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a:t>
            </a: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伊雷内</a:t>
            </a:r>
            <a:r>
              <a:rPr lang="en-US"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a:t>
            </a: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杜邦把自己的家建在车间上面的山坡上，让自己的安全和员工的生命安全联系在一起。特别是在</a:t>
            </a:r>
            <a:r>
              <a:rPr lang="en-US"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1818</a:t>
            </a: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年杜邦历史上最严重的</a:t>
            </a:r>
            <a:r>
              <a:rPr lang="en-US"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40</a:t>
            </a: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名工人丧生的爆炸事故发生以后，公司规定在杜邦的家族成员亲自操作之前，任何员工不允许进入一个新的或重建的工厂，并进一步强化高层管理者对安全的负责制。该制度演变为如今杜邦公司管理层的“有感领导”。现在有感领导已经成为安全领导力有代表性的词汇，即领导通过自己言行示范，给予安全工作的人力、物力保障，让员工和下属体会到领导对安全的重视。</a:t>
            </a:r>
            <a:endPar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4"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有感领导的诞生</a:t>
            </a:r>
            <a:endParaRPr lang="zh-CN" altLang="en-US" sz="2400" dirty="0">
              <a:solidFill>
                <a:srgbClr val="C00000"/>
              </a:solidFill>
              <a:latin typeface="幼圆" panose="02010509060101010101" pitchFamily="49" charset="-122"/>
              <a:ea typeface="幼圆" panose="02010509060101010101" pitchFamily="49" charset="-122"/>
            </a:endParaRPr>
          </a:p>
        </p:txBody>
      </p:sp>
      <p:pic>
        <p:nvPicPr>
          <p:cNvPr id="2" name="图片 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264746" y="1448911"/>
            <a:ext cx="2976996" cy="3969326"/>
          </a:xfrm>
          <a:prstGeom prst="ellipse">
            <a:avLst/>
          </a:prstGeom>
          <a:ln>
            <a:noFill/>
          </a:ln>
          <a:effectLst>
            <a:softEdge rad="112500"/>
          </a:effectLst>
        </p:spPr>
      </p:pic>
      <p:sp>
        <p:nvSpPr>
          <p:cNvPr id="5" name="矩形 4"/>
          <p:cNvSpPr/>
          <p:nvPr>
            <p:custDataLst>
              <p:tags r:id="rId7"/>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6" name="矩形 5"/>
          <p:cNvSpPr/>
          <p:nvPr>
            <p:custDataLst>
              <p:tags r:id="rId8"/>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9"/>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67588" name="矩形 2"/>
          <p:cNvSpPr>
            <a:spLocks noChangeArrowheads="1"/>
          </p:cNvSpPr>
          <p:nvPr/>
        </p:nvSpPr>
        <p:spPr bwMode="auto">
          <a:xfrm>
            <a:off x="5059480" y="1675093"/>
            <a:ext cx="6254517" cy="364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258" tIns="50629" rIns="101258" bIns="506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eaLnBrk="1" fontAlgn="ctr" hangingPunct="1">
              <a:lnSpc>
                <a:spcPct val="150000"/>
              </a:lnSpc>
            </a:pPr>
            <a:r>
              <a:rPr lang="zh-CN" altLang="en-US" sz="2880" b="1" dirty="0">
                <a:solidFill>
                  <a:schemeClr val="dk1"/>
                </a:solidFill>
                <a:latin typeface="幼圆" panose="02010509060101010101" pitchFamily="49" charset="-122"/>
                <a:ea typeface="幼圆" panose="02010509060101010101" pitchFamily="49" charset="-122"/>
                <a:cs typeface="幼圆" panose="02010509060101010101" pitchFamily="49" charset="-122"/>
              </a:rPr>
              <a:t>  组织的各级领导通过以身作则的良好个人安全行为，使员工真正：</a:t>
            </a:r>
            <a:endParaRPr lang="en-US" altLang="zh-CN" sz="288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457200" indent="-457200" eaLnBrk="1" fontAlgn="ctr" hangingPunct="1">
              <a:lnSpc>
                <a:spcPct val="200000"/>
              </a:lnSpc>
              <a:buClr>
                <a:srgbClr val="D24132"/>
              </a:buClr>
              <a:buFont typeface="Wingdings" panose="05000000000000000000" pitchFamily="2" charset="2"/>
              <a:buChar char="n"/>
            </a:pPr>
            <a:r>
              <a:rPr lang="zh-CN" altLang="en-US" sz="2880" b="1" dirty="0">
                <a:solidFill>
                  <a:schemeClr val="dk1"/>
                </a:solidFill>
                <a:latin typeface="幼圆" panose="02010509060101010101" pitchFamily="49" charset="-122"/>
                <a:ea typeface="幼圆" panose="02010509060101010101" pitchFamily="49" charset="-122"/>
                <a:cs typeface="幼圆" panose="02010509060101010101" pitchFamily="49" charset="-122"/>
              </a:rPr>
              <a:t>感知到安全的重要性；</a:t>
            </a:r>
            <a:endParaRPr lang="en-US" altLang="zh-CN" sz="288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457200" indent="-457200" eaLnBrk="1" fontAlgn="ctr" hangingPunct="1">
              <a:lnSpc>
                <a:spcPct val="150000"/>
              </a:lnSpc>
              <a:buClr>
                <a:srgbClr val="D24132"/>
              </a:buClr>
              <a:buFont typeface="Wingdings" panose="05000000000000000000" pitchFamily="2" charset="2"/>
              <a:buChar char="n"/>
            </a:pPr>
            <a:r>
              <a:rPr lang="zh-CN" altLang="en-US" sz="2880" b="1" dirty="0">
                <a:solidFill>
                  <a:schemeClr val="dk1"/>
                </a:solidFill>
                <a:latin typeface="幼圆" panose="02010509060101010101" pitchFamily="49" charset="-122"/>
                <a:ea typeface="幼圆" panose="02010509060101010101" pitchFamily="49" charset="-122"/>
                <a:cs typeface="幼圆" panose="02010509060101010101" pitchFamily="49" charset="-122"/>
              </a:rPr>
              <a:t>感受到领导做好安全的示范性；</a:t>
            </a:r>
            <a:endParaRPr lang="en-US" altLang="zh-CN" sz="288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457200" indent="-457200" eaLnBrk="1" fontAlgn="ctr" hangingPunct="1">
              <a:lnSpc>
                <a:spcPct val="150000"/>
              </a:lnSpc>
              <a:buClr>
                <a:srgbClr val="D24132"/>
              </a:buClr>
              <a:buFont typeface="Wingdings" panose="05000000000000000000" pitchFamily="2" charset="2"/>
              <a:buChar char="n"/>
            </a:pPr>
            <a:r>
              <a:rPr lang="zh-CN" altLang="en-US" sz="2880" b="1" dirty="0">
                <a:solidFill>
                  <a:schemeClr val="dk1"/>
                </a:solidFill>
                <a:latin typeface="幼圆" panose="02010509060101010101" pitchFamily="49" charset="-122"/>
                <a:ea typeface="幼圆" panose="02010509060101010101" pitchFamily="49" charset="-122"/>
                <a:cs typeface="幼圆" panose="02010509060101010101" pitchFamily="49" charset="-122"/>
              </a:rPr>
              <a:t>感悟到自身做好安全的必要性。</a:t>
            </a:r>
            <a:endParaRPr lang="zh-CN" altLang="en-US" sz="288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5"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有感领导的涵义</a:t>
            </a:r>
            <a:endParaRPr lang="zh-CN" altLang="en-US" sz="2400" dirty="0">
              <a:solidFill>
                <a:srgbClr val="C00000"/>
              </a:solidFill>
              <a:latin typeface="幼圆" panose="02010509060101010101" pitchFamily="49" charset="-122"/>
              <a:ea typeface="幼圆" panose="02010509060101010101" pitchFamily="49" charset="-122"/>
            </a:endParaRPr>
          </a:p>
        </p:txBody>
      </p:sp>
      <p:grpSp>
        <p:nvGrpSpPr>
          <p:cNvPr id="6" name="Group 32"/>
          <p:cNvGrpSpPr/>
          <p:nvPr/>
        </p:nvGrpSpPr>
        <p:grpSpPr>
          <a:xfrm>
            <a:off x="1396259" y="1341553"/>
            <a:ext cx="1166512" cy="4735687"/>
            <a:chOff x="4129088" y="2282825"/>
            <a:chExt cx="531813" cy="2159000"/>
          </a:xfrm>
        </p:grpSpPr>
        <p:sp>
          <p:nvSpPr>
            <p:cNvPr id="7" name="Freeform 9"/>
            <p:cNvSpPr>
              <a:spLocks noEditPoints="1"/>
            </p:cNvSpPr>
            <p:nvPr/>
          </p:nvSpPr>
          <p:spPr bwMode="auto">
            <a:xfrm>
              <a:off x="4129088" y="2282825"/>
              <a:ext cx="531813" cy="2159000"/>
            </a:xfrm>
            <a:custGeom>
              <a:avLst/>
              <a:gdLst/>
              <a:ahLst/>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l="0" t="0" r="r" b="b"/>
              <a:pathLst>
                <a:path w="223" h="905">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solidFill>
              <a:srgbClr val="377790"/>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8" name="Freeform 10"/>
            <p:cNvSpPr/>
            <p:nvPr/>
          </p:nvSpPr>
          <p:spPr bwMode="auto">
            <a:xfrm>
              <a:off x="4343401" y="2589213"/>
              <a:ext cx="127000" cy="244475"/>
            </a:xfrm>
            <a:custGeom>
              <a:avLst/>
              <a:gdLst/>
              <a:ahLst/>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l="0" t="0" r="r" b="b"/>
              <a:pathLst>
                <a:path w="53" h="103">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9" name="Freeform 11"/>
            <p:cNvSpPr/>
            <p:nvPr/>
          </p:nvSpPr>
          <p:spPr bwMode="auto">
            <a:xfrm>
              <a:off x="4279901" y="2927350"/>
              <a:ext cx="23813" cy="52387"/>
            </a:xfrm>
            <a:custGeom>
              <a:avLst/>
              <a:gdLst/>
              <a:ahLst/>
              <a:cxnLst>
                <a:cxn ang="0">
                  <a:pos x="7" y="22"/>
                </a:cxn>
                <a:cxn ang="0">
                  <a:pos x="9" y="9"/>
                </a:cxn>
                <a:cxn ang="0">
                  <a:pos x="9" y="0"/>
                </a:cxn>
                <a:cxn ang="0">
                  <a:pos x="2" y="1"/>
                </a:cxn>
                <a:cxn ang="0">
                  <a:pos x="0" y="19"/>
                </a:cxn>
                <a:cxn ang="0">
                  <a:pos x="7" y="22"/>
                </a:cxn>
              </a:cxnLst>
              <a:rect l="0" t="0" r="r" b="b"/>
              <a:pathLst>
                <a:path w="10" h="22">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10" name="Freeform 12"/>
            <p:cNvSpPr/>
            <p:nvPr/>
          </p:nvSpPr>
          <p:spPr bwMode="auto">
            <a:xfrm>
              <a:off x="4456113" y="3035300"/>
              <a:ext cx="26988" cy="53975"/>
            </a:xfrm>
            <a:custGeom>
              <a:avLst/>
              <a:gdLst/>
              <a:ahLst/>
              <a:cxnLst>
                <a:cxn ang="0">
                  <a:pos x="3" y="0"/>
                </a:cxn>
                <a:cxn ang="0">
                  <a:pos x="1" y="18"/>
                </a:cxn>
                <a:cxn ang="0">
                  <a:pos x="11" y="18"/>
                </a:cxn>
                <a:cxn ang="0">
                  <a:pos x="11" y="0"/>
                </a:cxn>
                <a:cxn ang="0">
                  <a:pos x="3" y="0"/>
                </a:cxn>
              </a:cxnLst>
              <a:rect l="0" t="0" r="r" b="b"/>
              <a:pathLst>
                <a:path w="11" h="23">
                  <a:moveTo>
                    <a:pt x="3" y="0"/>
                  </a:moveTo>
                  <a:cubicBezTo>
                    <a:pt x="3" y="0"/>
                    <a:pt x="1" y="14"/>
                    <a:pt x="1" y="18"/>
                  </a:cubicBezTo>
                  <a:cubicBezTo>
                    <a:pt x="0" y="23"/>
                    <a:pt x="11" y="18"/>
                    <a:pt x="11" y="18"/>
                  </a:cubicBezTo>
                  <a:cubicBezTo>
                    <a:pt x="11" y="0"/>
                    <a:pt x="11" y="0"/>
                    <a:pt x="11" y="0"/>
                  </a:cubicBezTo>
                  <a:lnTo>
                    <a:pt x="3" y="0"/>
                  </a:ln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grpSp>
      <p:grpSp>
        <p:nvGrpSpPr>
          <p:cNvPr id="11" name="Group 33"/>
          <p:cNvGrpSpPr/>
          <p:nvPr/>
        </p:nvGrpSpPr>
        <p:grpSpPr>
          <a:xfrm>
            <a:off x="2968753" y="1445460"/>
            <a:ext cx="1360632" cy="4671867"/>
            <a:chOff x="4948238" y="2751138"/>
            <a:chExt cx="585788" cy="2011362"/>
          </a:xfrm>
        </p:grpSpPr>
        <p:sp>
          <p:nvSpPr>
            <p:cNvPr id="12" name="Freeform 13"/>
            <p:cNvSpPr/>
            <p:nvPr/>
          </p:nvSpPr>
          <p:spPr bwMode="auto">
            <a:xfrm>
              <a:off x="4948238" y="2751138"/>
              <a:ext cx="585788" cy="2011362"/>
            </a:xfrm>
            <a:custGeom>
              <a:avLst/>
              <a:gdLst/>
              <a:ahLst/>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l="0" t="0" r="r" b="b"/>
              <a:pathLst>
                <a:path w="246" h="843">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solidFill>
              <a:srgbClr val="189A80"/>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13" name="Freeform 14"/>
            <p:cNvSpPr/>
            <p:nvPr/>
          </p:nvSpPr>
          <p:spPr bwMode="auto">
            <a:xfrm>
              <a:off x="5111751" y="3011488"/>
              <a:ext cx="146050" cy="111125"/>
            </a:xfrm>
            <a:custGeom>
              <a:avLst/>
              <a:gdLst/>
              <a:ahLst/>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l="0" t="0" r="r" b="b"/>
              <a:pathLst>
                <a:path w="61" h="47">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14" name="Freeform 15"/>
            <p:cNvSpPr/>
            <p:nvPr/>
          </p:nvSpPr>
          <p:spPr bwMode="auto">
            <a:xfrm>
              <a:off x="5262563" y="3311525"/>
              <a:ext cx="66675" cy="84137"/>
            </a:xfrm>
            <a:custGeom>
              <a:avLst/>
              <a:gdLst/>
              <a:ahLst/>
              <a:cxnLst>
                <a:cxn ang="0">
                  <a:pos x="15" y="1"/>
                </a:cxn>
                <a:cxn ang="0">
                  <a:pos x="0" y="0"/>
                </a:cxn>
                <a:cxn ang="0">
                  <a:pos x="13" y="19"/>
                </a:cxn>
                <a:cxn ang="0">
                  <a:pos x="13" y="33"/>
                </a:cxn>
                <a:cxn ang="0">
                  <a:pos x="24" y="35"/>
                </a:cxn>
                <a:cxn ang="0">
                  <a:pos x="25" y="16"/>
                </a:cxn>
                <a:cxn ang="0">
                  <a:pos x="15" y="1"/>
                </a:cxn>
              </a:cxnLst>
              <a:rect l="0" t="0" r="r" b="b"/>
              <a:pathLst>
                <a:path w="28" h="35">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sp>
          <p:nvSpPr>
            <p:cNvPr id="15" name="Freeform 16"/>
            <p:cNvSpPr/>
            <p:nvPr/>
          </p:nvSpPr>
          <p:spPr bwMode="auto">
            <a:xfrm>
              <a:off x="5300663" y="3514725"/>
              <a:ext cx="25400" cy="73025"/>
            </a:xfrm>
            <a:custGeom>
              <a:avLst/>
              <a:gdLst/>
              <a:ahLst/>
              <a:cxnLst>
                <a:cxn ang="0">
                  <a:pos x="3" y="0"/>
                </a:cxn>
                <a:cxn ang="0">
                  <a:pos x="0" y="23"/>
                </a:cxn>
                <a:cxn ang="0">
                  <a:pos x="0" y="31"/>
                </a:cxn>
                <a:cxn ang="0">
                  <a:pos x="11" y="29"/>
                </a:cxn>
                <a:cxn ang="0">
                  <a:pos x="3" y="0"/>
                </a:cxn>
              </a:cxnLst>
              <a:rect l="0" t="0" r="r" b="b"/>
              <a:pathLst>
                <a:path w="11" h="3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solidFill>
              <a:srgbClr val="FFFFFF"/>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262626"/>
                </a:solidFill>
                <a:effectLst/>
                <a:uLnTx/>
                <a:uFillTx/>
                <a:latin typeface="幼圆" panose="02010509060101010101" pitchFamily="49" charset="-122"/>
                <a:ea typeface="幼圆" panose="02010509060101010101" pitchFamily="49" charset="-122"/>
              </a:endParaRPr>
            </a:p>
          </p:txBody>
        </p:sp>
      </p:grpSp>
      <p:sp>
        <p:nvSpPr>
          <p:cNvPr id="16" name="矩形 15"/>
          <p:cNvSpPr/>
          <p:nvPr>
            <p:custDataLst>
              <p:tags r:id="rId5"/>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7" name="矩形 16"/>
          <p:cNvSpPr/>
          <p:nvPr>
            <p:custDataLst>
              <p:tags r:id="rId6"/>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ppt_x"/>
                                          </p:val>
                                        </p:tav>
                                        <p:tav tm="100000">
                                          <p:val>
                                            <p:strVal val="#ppt_x"/>
                                          </p:val>
                                        </p:tav>
                                      </p:tavLst>
                                    </p:anim>
                                    <p:anim calcmode="lin" valueType="num">
                                      <p:cBhvr additive="base">
                                        <p:cTn id="13"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grpSp>
        <p:nvGrpSpPr>
          <p:cNvPr id="68611" name="Group 36"/>
          <p:cNvGrpSpPr/>
          <p:nvPr/>
        </p:nvGrpSpPr>
        <p:grpSpPr bwMode="auto">
          <a:xfrm>
            <a:off x="240848" y="1515446"/>
            <a:ext cx="5998025" cy="3410084"/>
            <a:chOff x="46" y="1037"/>
            <a:chExt cx="3719" cy="2631"/>
          </a:xfrm>
        </p:grpSpPr>
        <p:sp>
          <p:nvSpPr>
            <p:cNvPr id="68616" name="Text Box 20"/>
            <p:cNvSpPr txBox="1">
              <a:spLocks noChangeArrowheads="1"/>
            </p:cNvSpPr>
            <p:nvPr/>
          </p:nvSpPr>
          <p:spPr bwMode="auto">
            <a:xfrm>
              <a:off x="2014" y="1037"/>
              <a:ext cx="19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423" tIns="47214" rIns="94423" bIns="47214">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TW" altLang="en-US" sz="1620">
                <a:solidFill>
                  <a:srgbClr val="000000"/>
                </a:solidFill>
                <a:latin typeface="幼圆" panose="02010509060101010101" pitchFamily="49" charset="-122"/>
                <a:ea typeface="幼圆" panose="02010509060101010101" pitchFamily="49" charset="-122"/>
              </a:endParaRPr>
            </a:p>
          </p:txBody>
        </p:sp>
        <p:sp>
          <p:nvSpPr>
            <p:cNvPr id="68617" name="Rectangle 21"/>
            <p:cNvSpPr>
              <a:spLocks noChangeArrowheads="1"/>
            </p:cNvSpPr>
            <p:nvPr/>
          </p:nvSpPr>
          <p:spPr bwMode="auto">
            <a:xfrm>
              <a:off x="1367" y="1094"/>
              <a:ext cx="946"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1" tIns="47543" rIns="95081" bIns="47543">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880" b="1" dirty="0">
                  <a:solidFill>
                    <a:srgbClr val="C0504D"/>
                  </a:solidFill>
                  <a:latin typeface="幼圆" panose="02010509060101010101" pitchFamily="49" charset="-122"/>
                  <a:ea typeface="幼圆" panose="02010509060101010101" pitchFamily="49" charset="-122"/>
                  <a:cs typeface="Tunga" panose="020B0502040204020203" pitchFamily="34" charset="0"/>
                </a:rPr>
                <a:t>执行力</a:t>
              </a:r>
              <a:endParaRPr lang="zh-CN" altLang="en-US" sz="2880" b="1" dirty="0">
                <a:solidFill>
                  <a:srgbClr val="C0504D"/>
                </a:solidFill>
                <a:latin typeface="幼圆" panose="02010509060101010101" pitchFamily="49" charset="-122"/>
                <a:ea typeface="幼圆" panose="02010509060101010101" pitchFamily="49" charset="-122"/>
                <a:cs typeface="Tunga" panose="020B0502040204020203" pitchFamily="34" charset="0"/>
              </a:endParaRPr>
            </a:p>
          </p:txBody>
        </p:sp>
        <p:sp>
          <p:nvSpPr>
            <p:cNvPr id="68618" name="Rectangle 22"/>
            <p:cNvSpPr>
              <a:spLocks noChangeArrowheads="1"/>
            </p:cNvSpPr>
            <p:nvPr/>
          </p:nvSpPr>
          <p:spPr bwMode="auto">
            <a:xfrm>
              <a:off x="2691" y="3107"/>
              <a:ext cx="1074"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1" tIns="47543" rIns="95081" bIns="47543">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880" b="1" dirty="0">
                  <a:solidFill>
                    <a:srgbClr val="C0504D"/>
                  </a:solidFill>
                  <a:latin typeface="幼圆" panose="02010509060101010101" pitchFamily="49" charset="-122"/>
                  <a:ea typeface="幼圆" panose="02010509060101010101" pitchFamily="49" charset="-122"/>
                  <a:cs typeface="Tunga" panose="020B0502040204020203" pitchFamily="34" charset="0"/>
                </a:rPr>
                <a:t>影响力</a:t>
              </a:r>
              <a:endParaRPr lang="zh-CN" altLang="en-US" sz="2880" b="1" dirty="0">
                <a:solidFill>
                  <a:srgbClr val="C0504D"/>
                </a:solidFill>
                <a:latin typeface="幼圆" panose="02010509060101010101" pitchFamily="49" charset="-122"/>
                <a:ea typeface="幼圆" panose="02010509060101010101" pitchFamily="49" charset="-122"/>
                <a:cs typeface="Tunga" panose="020B0502040204020203" pitchFamily="34" charset="0"/>
              </a:endParaRPr>
            </a:p>
          </p:txBody>
        </p:sp>
        <p:sp>
          <p:nvSpPr>
            <p:cNvPr id="68619" name="Rectangle 23"/>
            <p:cNvSpPr>
              <a:spLocks noChangeArrowheads="1"/>
            </p:cNvSpPr>
            <p:nvPr/>
          </p:nvSpPr>
          <p:spPr bwMode="auto">
            <a:xfrm>
              <a:off x="46" y="3107"/>
              <a:ext cx="104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1" tIns="47543" rIns="95081" bIns="47543">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880" b="1" dirty="0">
                  <a:solidFill>
                    <a:srgbClr val="C0504D"/>
                  </a:solidFill>
                  <a:latin typeface="幼圆" panose="02010509060101010101" pitchFamily="49" charset="-122"/>
                  <a:ea typeface="幼圆" panose="02010509060101010101" pitchFamily="49" charset="-122"/>
                  <a:cs typeface="Tunga" panose="020B0502040204020203" pitchFamily="34" charset="0"/>
                </a:rPr>
                <a:t>示范力</a:t>
              </a:r>
              <a:endParaRPr lang="zh-CN" altLang="en-US" sz="2880" b="1" dirty="0">
                <a:solidFill>
                  <a:srgbClr val="C0504D"/>
                </a:solidFill>
                <a:latin typeface="幼圆" panose="02010509060101010101" pitchFamily="49" charset="-122"/>
                <a:ea typeface="幼圆" panose="02010509060101010101" pitchFamily="49" charset="-122"/>
                <a:cs typeface="Tunga" panose="020B0502040204020203" pitchFamily="34" charset="0"/>
              </a:endParaRPr>
            </a:p>
          </p:txBody>
        </p:sp>
        <p:sp>
          <p:nvSpPr>
            <p:cNvPr id="68620" name="AutoShape 24"/>
            <p:cNvSpPr>
              <a:spLocks noChangeArrowheads="1"/>
            </p:cNvSpPr>
            <p:nvPr>
              <p:custDataLst>
                <p:tags r:id="rId5"/>
              </p:custDataLst>
            </p:nvPr>
          </p:nvSpPr>
          <p:spPr bwMode="auto">
            <a:xfrm>
              <a:off x="862" y="1435"/>
              <a:ext cx="1877" cy="1738"/>
            </a:xfrm>
            <a:prstGeom prst="triangle">
              <a:avLst>
                <a:gd name="adj" fmla="val 50000"/>
              </a:avLst>
            </a:prstGeom>
            <a:gradFill flip="none" rotWithShape="1">
              <a:gsLst>
                <a:gs pos="0">
                  <a:srgbClr val="D24132">
                    <a:shade val="30000"/>
                    <a:satMod val="115000"/>
                  </a:srgbClr>
                </a:gs>
                <a:gs pos="50000">
                  <a:srgbClr val="D24132">
                    <a:shade val="67500"/>
                    <a:satMod val="115000"/>
                  </a:srgbClr>
                </a:gs>
                <a:gs pos="100000">
                  <a:srgbClr val="D24132">
                    <a:shade val="100000"/>
                    <a:satMod val="115000"/>
                  </a:srgbClr>
                </a:gs>
              </a:gsLst>
              <a:lin ang="16200000" scaled="1"/>
              <a:tileRect/>
            </a:gradFill>
            <a:ln w="9525">
              <a:solidFill>
                <a:schemeClr val="dk1"/>
              </a:solidFill>
              <a:miter lim="800000"/>
            </a:ln>
          </p:spPr>
          <p:txBody>
            <a:bodyPr wrap="none" lIns="94423" tIns="47214" rIns="94423" bIns="47214" anchor="ct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TW" altLang="en-US" sz="1890">
                <a:solidFill>
                  <a:srgbClr val="000000"/>
                </a:solidFill>
                <a:latin typeface="幼圆" panose="02010509060101010101" pitchFamily="49" charset="-122"/>
                <a:ea typeface="幼圆" panose="02010509060101010101" pitchFamily="49" charset="-122"/>
              </a:endParaRPr>
            </a:p>
          </p:txBody>
        </p:sp>
        <p:sp>
          <p:nvSpPr>
            <p:cNvPr id="68621" name="Line 25"/>
            <p:cNvSpPr>
              <a:spLocks noChangeShapeType="1"/>
            </p:cNvSpPr>
            <p:nvPr>
              <p:custDataLst>
                <p:tags r:id="rId6"/>
              </p:custDataLst>
            </p:nvPr>
          </p:nvSpPr>
          <p:spPr bwMode="auto">
            <a:xfrm flipH="1">
              <a:off x="910" y="1716"/>
              <a:ext cx="563" cy="987"/>
            </a:xfrm>
            <a:prstGeom prst="line">
              <a:avLst/>
            </a:prstGeom>
            <a:noFill/>
            <a:ln w="101600">
              <a:solidFill>
                <a:srgbClr val="189A8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620">
                <a:solidFill>
                  <a:schemeClr val="dk1"/>
                </a:solidFill>
                <a:latin typeface="幼圆" panose="02010509060101010101" pitchFamily="49" charset="-122"/>
                <a:ea typeface="幼圆" panose="02010509060101010101" pitchFamily="49" charset="-122"/>
              </a:endParaRPr>
            </a:p>
          </p:txBody>
        </p:sp>
        <p:sp>
          <p:nvSpPr>
            <p:cNvPr id="68622" name="Line 26"/>
            <p:cNvSpPr>
              <a:spLocks noChangeShapeType="1"/>
            </p:cNvSpPr>
            <p:nvPr>
              <p:custDataLst>
                <p:tags r:id="rId7"/>
              </p:custDataLst>
            </p:nvPr>
          </p:nvSpPr>
          <p:spPr bwMode="auto">
            <a:xfrm>
              <a:off x="1144" y="3333"/>
              <a:ext cx="1268" cy="0"/>
            </a:xfrm>
            <a:prstGeom prst="line">
              <a:avLst/>
            </a:prstGeom>
            <a:noFill/>
            <a:ln w="101600">
              <a:solidFill>
                <a:srgbClr val="189A8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620">
                <a:solidFill>
                  <a:schemeClr val="dk1"/>
                </a:solidFill>
                <a:latin typeface="幼圆" panose="02010509060101010101" pitchFamily="49" charset="-122"/>
                <a:ea typeface="幼圆" panose="02010509060101010101" pitchFamily="49" charset="-122"/>
              </a:endParaRPr>
            </a:p>
          </p:txBody>
        </p:sp>
        <p:sp>
          <p:nvSpPr>
            <p:cNvPr id="68623" name="Line 27"/>
            <p:cNvSpPr>
              <a:spLocks noChangeShapeType="1"/>
            </p:cNvSpPr>
            <p:nvPr>
              <p:custDataLst>
                <p:tags r:id="rId8"/>
              </p:custDataLst>
            </p:nvPr>
          </p:nvSpPr>
          <p:spPr bwMode="auto">
            <a:xfrm flipH="1" flipV="1">
              <a:off x="2090" y="1716"/>
              <a:ext cx="517" cy="893"/>
            </a:xfrm>
            <a:prstGeom prst="line">
              <a:avLst/>
            </a:prstGeom>
            <a:noFill/>
            <a:ln w="101600">
              <a:solidFill>
                <a:srgbClr val="189A80"/>
              </a:solidFill>
              <a:round/>
              <a:tailEnd type="triangle" w="med" len="med"/>
            </a:ln>
            <a:extLst>
              <a:ext uri="{909E8E84-426E-40DD-AFC4-6F175D3DCCD1}">
                <a14:hiddenFill xmlns:a14="http://schemas.microsoft.com/office/drawing/2010/main">
                  <a:noFill/>
                </a14:hiddenFill>
              </a:ext>
            </a:extLst>
          </p:spPr>
          <p:txBody>
            <a:bodyPr/>
            <a:lstStyle/>
            <a:p>
              <a:endParaRPr lang="zh-CN" altLang="en-US" sz="1620">
                <a:solidFill>
                  <a:schemeClr val="dk1"/>
                </a:solidFill>
                <a:latin typeface="幼圆" panose="02010509060101010101" pitchFamily="49" charset="-122"/>
                <a:ea typeface="幼圆" panose="02010509060101010101" pitchFamily="49" charset="-122"/>
              </a:endParaRPr>
            </a:p>
          </p:txBody>
        </p:sp>
        <p:sp>
          <p:nvSpPr>
            <p:cNvPr id="68624" name="Text Box 28"/>
            <p:cNvSpPr txBox="1">
              <a:spLocks noChangeArrowheads="1"/>
            </p:cNvSpPr>
            <p:nvPr>
              <p:custDataLst>
                <p:tags r:id="rId9"/>
              </p:custDataLst>
            </p:nvPr>
          </p:nvSpPr>
          <p:spPr bwMode="auto">
            <a:xfrm>
              <a:off x="1267" y="1993"/>
              <a:ext cx="1187"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23" tIns="47214" rIns="94423" bIns="47214">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zh-TW" sz="1890" b="1" dirty="0">
                <a:solidFill>
                  <a:schemeClr val="dk1"/>
                </a:solidFill>
                <a:latin typeface="幼圆" panose="02010509060101010101" pitchFamily="49" charset="-122"/>
                <a:ea typeface="幼圆" panose="02010509060101010101" pitchFamily="49" charset="-122"/>
              </a:endParaRPr>
            </a:p>
            <a:p>
              <a:pPr eaLnBrk="1" hangingPunct="1"/>
              <a:r>
                <a:rPr lang="zh-CN" altLang="en-US" sz="2880" b="1" dirty="0">
                  <a:solidFill>
                    <a:schemeClr val="dk1"/>
                  </a:solidFill>
                  <a:latin typeface="幼圆" panose="02010509060101010101" pitchFamily="49" charset="-122"/>
                  <a:ea typeface="幼圆" panose="02010509060101010101" pitchFamily="49" charset="-122"/>
                </a:rPr>
                <a:t>有感领导</a:t>
              </a:r>
              <a:endParaRPr lang="en-US" altLang="zh-TW" sz="2880" b="1" dirty="0">
                <a:solidFill>
                  <a:schemeClr val="dk1"/>
                </a:solidFill>
                <a:latin typeface="幼圆" panose="02010509060101010101" pitchFamily="49" charset="-122"/>
                <a:ea typeface="幼圆" panose="02010509060101010101" pitchFamily="49" charset="-122"/>
              </a:endParaRPr>
            </a:p>
            <a:p>
              <a:pPr eaLnBrk="1" hangingPunct="1"/>
              <a:endParaRPr lang="en-US" altLang="zh-TW" sz="2880" b="1" dirty="0">
                <a:solidFill>
                  <a:schemeClr val="dk1"/>
                </a:solidFill>
                <a:latin typeface="幼圆" panose="02010509060101010101" pitchFamily="49" charset="-122"/>
                <a:ea typeface="幼圆" panose="02010509060101010101" pitchFamily="49" charset="-122"/>
                <a:cs typeface="DFKai-SB" panose="03000509000000000000" charset="-120"/>
              </a:endParaRPr>
            </a:p>
          </p:txBody>
        </p:sp>
        <p:sp>
          <p:nvSpPr>
            <p:cNvPr id="68625" name="Text Box 30"/>
            <p:cNvSpPr txBox="1">
              <a:spLocks noChangeArrowheads="1"/>
            </p:cNvSpPr>
            <p:nvPr/>
          </p:nvSpPr>
          <p:spPr bwMode="auto">
            <a:xfrm rot="3498113">
              <a:off x="2213" y="2046"/>
              <a:ext cx="7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23" tIns="47214" rIns="94423" bIns="47214">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5C5C5C"/>
                  </a:solidFill>
                  <a:latin typeface="幼圆" panose="02010509060101010101" pitchFamily="49" charset="-122"/>
                  <a:ea typeface="幼圆" panose="02010509060101010101" pitchFamily="49" charset="-122"/>
                </a:rPr>
                <a:t>计划</a:t>
              </a:r>
              <a:endParaRPr lang="zh-CN" altLang="en-US" b="1" dirty="0">
                <a:solidFill>
                  <a:srgbClr val="5C5C5C"/>
                </a:solidFill>
                <a:latin typeface="幼圆" panose="02010509060101010101" pitchFamily="49" charset="-122"/>
                <a:ea typeface="幼圆" panose="02010509060101010101" pitchFamily="49" charset="-122"/>
              </a:endParaRPr>
            </a:p>
          </p:txBody>
        </p:sp>
        <p:sp>
          <p:nvSpPr>
            <p:cNvPr id="68626" name="Rectangle 31"/>
            <p:cNvSpPr>
              <a:spLocks noChangeArrowheads="1"/>
            </p:cNvSpPr>
            <p:nvPr/>
          </p:nvSpPr>
          <p:spPr bwMode="auto">
            <a:xfrm rot="18018500">
              <a:off x="735" y="1810"/>
              <a:ext cx="73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23" tIns="47214" rIns="94423" bIns="47214">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5C5C5C"/>
                  </a:solidFill>
                  <a:latin typeface="幼圆" panose="02010509060101010101" pitchFamily="49" charset="-122"/>
                  <a:ea typeface="幼圆" panose="02010509060101010101" pitchFamily="49" charset="-122"/>
                </a:rPr>
                <a:t>参与</a:t>
              </a:r>
              <a:endParaRPr lang="zh-CN" altLang="en-US" b="1" dirty="0">
                <a:solidFill>
                  <a:srgbClr val="5C5C5C"/>
                </a:solidFill>
                <a:latin typeface="幼圆" panose="02010509060101010101" pitchFamily="49" charset="-122"/>
                <a:ea typeface="幼圆" panose="02010509060101010101" pitchFamily="49" charset="-122"/>
              </a:endParaRPr>
            </a:p>
          </p:txBody>
        </p:sp>
        <p:sp>
          <p:nvSpPr>
            <p:cNvPr id="68627" name="Rectangle 32"/>
            <p:cNvSpPr>
              <a:spLocks noChangeArrowheads="1"/>
            </p:cNvSpPr>
            <p:nvPr/>
          </p:nvSpPr>
          <p:spPr bwMode="auto">
            <a:xfrm>
              <a:off x="1526" y="3382"/>
              <a:ext cx="40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423" tIns="47214" rIns="94423" bIns="47214">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5C5C5C"/>
                  </a:solidFill>
                  <a:latin typeface="幼圆" panose="02010509060101010101" pitchFamily="49" charset="-122"/>
                  <a:ea typeface="幼圆" panose="02010509060101010101" pitchFamily="49" charset="-122"/>
                </a:rPr>
                <a:t>执行</a:t>
              </a:r>
              <a:endParaRPr lang="zh-CN" altLang="en-US" b="1" dirty="0">
                <a:solidFill>
                  <a:srgbClr val="5C5C5C"/>
                </a:solidFill>
                <a:latin typeface="幼圆" panose="02010509060101010101" pitchFamily="49" charset="-122"/>
                <a:ea typeface="幼圆" panose="02010509060101010101" pitchFamily="49" charset="-122"/>
              </a:endParaRPr>
            </a:p>
          </p:txBody>
        </p:sp>
      </p:grpSp>
      <p:sp>
        <p:nvSpPr>
          <p:cNvPr id="20"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有感领导三层含义</a:t>
            </a:r>
            <a:endParaRPr lang="zh-CN" altLang="en-US" sz="2400" dirty="0">
              <a:solidFill>
                <a:srgbClr val="C00000"/>
              </a:solidFill>
              <a:latin typeface="幼圆" panose="02010509060101010101" pitchFamily="49" charset="-122"/>
              <a:ea typeface="幼圆" panose="02010509060101010101" pitchFamily="49" charset="-122"/>
            </a:endParaRPr>
          </a:p>
        </p:txBody>
      </p:sp>
      <p:grpSp>
        <p:nvGrpSpPr>
          <p:cNvPr id="21" name="组合 20"/>
          <p:cNvGrpSpPr/>
          <p:nvPr/>
        </p:nvGrpSpPr>
        <p:grpSpPr>
          <a:xfrm>
            <a:off x="5406989" y="1194854"/>
            <a:ext cx="6440891" cy="1239678"/>
            <a:chOff x="755650" y="2076450"/>
            <a:chExt cx="7777163" cy="1493149"/>
          </a:xfrm>
        </p:grpSpPr>
        <p:grpSp>
          <p:nvGrpSpPr>
            <p:cNvPr id="22" name="Group 2"/>
            <p:cNvGrpSpPr/>
            <p:nvPr/>
          </p:nvGrpSpPr>
          <p:grpSpPr bwMode="auto">
            <a:xfrm>
              <a:off x="1835150" y="2347913"/>
              <a:ext cx="6697663" cy="1221686"/>
              <a:chOff x="1111" y="959"/>
              <a:chExt cx="3946" cy="923"/>
            </a:xfrm>
          </p:grpSpPr>
          <p:sp>
            <p:nvSpPr>
              <p:cNvPr id="24" name="折角形 23"/>
              <p:cNvSpPr>
                <a:spLocks noChangeArrowheads="1"/>
              </p:cNvSpPr>
              <p:nvPr>
                <p:custDataLst>
                  <p:tags r:id="rId10"/>
                </p:custDataLst>
              </p:nvPr>
            </p:nvSpPr>
            <p:spPr bwMode="auto">
              <a:xfrm>
                <a:off x="1111" y="980"/>
                <a:ext cx="3946" cy="881"/>
              </a:xfrm>
              <a:prstGeom prst="foldedCorner">
                <a:avLst>
                  <a:gd name="adj" fmla="val 16667"/>
                </a:avLst>
              </a:prstGeom>
              <a:solidFill>
                <a:srgbClr val="D24132">
                  <a:alpha val="50195"/>
                </a:srgbClr>
              </a:solidFill>
              <a:ln w="9525" algn="ctr">
                <a:solidFill>
                  <a:schemeClr val="lt1"/>
                </a:solidFill>
                <a:round/>
              </a:ln>
              <a:effectLst>
                <a:outerShdw dist="20000" dir="5400000" rotWithShape="0">
                  <a:srgbClr val="000000">
                    <a:alpha val="37999"/>
                  </a:srgbClr>
                </a:outerShdw>
              </a:effectLst>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spcBef>
                    <a:spcPct val="0"/>
                  </a:spcBef>
                  <a:buFontTx/>
                  <a:buNone/>
                </a:pPr>
                <a:endParaRPr lang="zh-CN" altLang="en-US" sz="1500">
                  <a:solidFill>
                    <a:srgbClr val="000000"/>
                  </a:solidFill>
                  <a:latin typeface="幼圆" panose="02010509060101010101" pitchFamily="49" charset="-122"/>
                  <a:ea typeface="幼圆" panose="02010509060101010101" pitchFamily="49" charset="-122"/>
                </a:endParaRPr>
              </a:p>
            </p:txBody>
          </p:sp>
          <p:sp>
            <p:nvSpPr>
              <p:cNvPr id="25" name="Rectangle 4"/>
              <p:cNvSpPr>
                <a:spLocks noChangeArrowheads="1"/>
              </p:cNvSpPr>
              <p:nvPr>
                <p:custDataLst>
                  <p:tags r:id="rId11"/>
                </p:custDataLst>
              </p:nvPr>
            </p:nvSpPr>
            <p:spPr bwMode="auto">
              <a:xfrm>
                <a:off x="1292" y="959"/>
                <a:ext cx="3765"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ct val="50000"/>
                  </a:spcBef>
                </a:pPr>
                <a:r>
                  <a:rPr lang="en-US" altLang="zh-CN" sz="2000" b="1" dirty="0">
                    <a:solidFill>
                      <a:schemeClr val="lt1"/>
                    </a:solidFill>
                    <a:latin typeface="幼圆" panose="02010509060101010101" pitchFamily="49" charset="-122"/>
                    <a:ea typeface="幼圆" panose="02010509060101010101" pitchFamily="49" charset="-122"/>
                  </a:rPr>
                  <a:t>提供人</a:t>
                </a:r>
                <a:r>
                  <a:rPr lang="zh-CN" altLang="en-US" sz="2000" b="1" dirty="0">
                    <a:solidFill>
                      <a:schemeClr val="lt1"/>
                    </a:solidFill>
                    <a:latin typeface="幼圆" panose="02010509060101010101" pitchFamily="49" charset="-122"/>
                    <a:ea typeface="幼圆" panose="02010509060101010101" pitchFamily="49" charset="-122"/>
                  </a:rPr>
                  <a:t>力、财力和组织运行保障，让员工感受到各级领导对履行安全责任做出的承诺。</a:t>
                </a:r>
                <a:endParaRPr lang="zh-CN" altLang="en-US" sz="2000" b="1" dirty="0">
                  <a:solidFill>
                    <a:schemeClr val="lt1"/>
                  </a:solidFill>
                  <a:latin typeface="幼圆" panose="02010509060101010101" pitchFamily="49" charset="-122"/>
                  <a:ea typeface="幼圆" panose="02010509060101010101" pitchFamily="49" charset="-122"/>
                </a:endParaRPr>
              </a:p>
            </p:txBody>
          </p:sp>
        </p:grpSp>
        <p:sp>
          <p:nvSpPr>
            <p:cNvPr id="23" name="圆角矩形标注 22"/>
            <p:cNvSpPr>
              <a:spLocks noChangeArrowheads="1"/>
            </p:cNvSpPr>
            <p:nvPr>
              <p:custDataLst>
                <p:tags r:id="rId12"/>
              </p:custDataLst>
            </p:nvPr>
          </p:nvSpPr>
          <p:spPr bwMode="auto">
            <a:xfrm>
              <a:off x="755650" y="2076450"/>
              <a:ext cx="1236663" cy="583282"/>
            </a:xfrm>
            <a:prstGeom prst="wedgeRoundRectCallout">
              <a:avLst>
                <a:gd name="adj1" fmla="val -20880"/>
                <a:gd name="adj2" fmla="val 62574"/>
                <a:gd name="adj3" fmla="val 16667"/>
              </a:avLst>
            </a:prstGeom>
            <a:solidFill>
              <a:srgbClr val="D24132"/>
            </a:solidFill>
            <a:ln w="9525" algn="ctr">
              <a:solidFill>
                <a:schemeClr val="lt1"/>
              </a:solidFill>
              <a:miter lim="800000"/>
            </a:ln>
            <a:effectLst>
              <a:outerShdw dist="23000" dir="5400000" rotWithShape="0">
                <a:srgbClr val="000000">
                  <a:alpha val="34998"/>
                </a:srgbClr>
              </a:outerShdw>
            </a:effectLst>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000" b="1" dirty="0">
                  <a:solidFill>
                    <a:schemeClr val="lt1"/>
                  </a:solidFill>
                  <a:latin typeface="幼圆" panose="02010509060101010101" pitchFamily="49" charset="-122"/>
                  <a:ea typeface="幼圆" panose="02010509060101010101" pitchFamily="49" charset="-122"/>
                </a:rPr>
                <a:t>执行力</a:t>
              </a:r>
              <a:endParaRPr lang="zh-CN" altLang="en-US" sz="2000" b="1" dirty="0">
                <a:solidFill>
                  <a:schemeClr val="lt1"/>
                </a:solidFill>
                <a:latin typeface="幼圆" panose="02010509060101010101" pitchFamily="49" charset="-122"/>
                <a:ea typeface="幼圆" panose="02010509060101010101" pitchFamily="49" charset="-122"/>
              </a:endParaRPr>
            </a:p>
          </p:txBody>
        </p:sp>
      </p:grpSp>
      <p:grpSp>
        <p:nvGrpSpPr>
          <p:cNvPr id="26" name="组合 25"/>
          <p:cNvGrpSpPr/>
          <p:nvPr/>
        </p:nvGrpSpPr>
        <p:grpSpPr>
          <a:xfrm>
            <a:off x="5406989" y="2712803"/>
            <a:ext cx="6440891" cy="1701222"/>
            <a:chOff x="755650" y="2076450"/>
            <a:chExt cx="7777163" cy="2049061"/>
          </a:xfrm>
        </p:grpSpPr>
        <p:grpSp>
          <p:nvGrpSpPr>
            <p:cNvPr id="27" name="Group 2"/>
            <p:cNvGrpSpPr/>
            <p:nvPr/>
          </p:nvGrpSpPr>
          <p:grpSpPr bwMode="auto">
            <a:xfrm>
              <a:off x="1835150" y="2347913"/>
              <a:ext cx="6697663" cy="1777598"/>
              <a:chOff x="1111" y="959"/>
              <a:chExt cx="3946" cy="1343"/>
            </a:xfrm>
          </p:grpSpPr>
          <p:sp>
            <p:nvSpPr>
              <p:cNvPr id="29" name="折角形 28"/>
              <p:cNvSpPr>
                <a:spLocks noChangeArrowheads="1"/>
              </p:cNvSpPr>
              <p:nvPr>
                <p:custDataLst>
                  <p:tags r:id="rId13"/>
                </p:custDataLst>
              </p:nvPr>
            </p:nvSpPr>
            <p:spPr bwMode="auto">
              <a:xfrm>
                <a:off x="1111" y="980"/>
                <a:ext cx="3946" cy="1314"/>
              </a:xfrm>
              <a:prstGeom prst="foldedCorner">
                <a:avLst>
                  <a:gd name="adj" fmla="val 16667"/>
                </a:avLst>
              </a:prstGeom>
              <a:solidFill>
                <a:srgbClr val="F09C2A">
                  <a:alpha val="50195"/>
                </a:srgbClr>
              </a:solidFill>
              <a:ln w="9525" algn="ctr">
                <a:solidFill>
                  <a:schemeClr val="lt1"/>
                </a:solidFill>
                <a:round/>
              </a:ln>
              <a:effectLst>
                <a:outerShdw dist="20000" dir="5400000" rotWithShape="0">
                  <a:srgbClr val="000000">
                    <a:alpha val="37999"/>
                  </a:srgbClr>
                </a:outerShdw>
              </a:effectLst>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spcBef>
                    <a:spcPct val="0"/>
                  </a:spcBef>
                  <a:buFontTx/>
                  <a:buNone/>
                </a:pPr>
                <a:endParaRPr lang="zh-CN" altLang="en-US" sz="1500">
                  <a:solidFill>
                    <a:srgbClr val="000000"/>
                  </a:solidFill>
                  <a:latin typeface="幼圆" panose="02010509060101010101" pitchFamily="49" charset="-122"/>
                  <a:ea typeface="幼圆" panose="02010509060101010101" pitchFamily="49" charset="-122"/>
                </a:endParaRPr>
              </a:p>
            </p:txBody>
          </p:sp>
          <p:sp>
            <p:nvSpPr>
              <p:cNvPr id="30" name="Rectangle 4"/>
              <p:cNvSpPr>
                <a:spLocks noChangeArrowheads="1"/>
              </p:cNvSpPr>
              <p:nvPr>
                <p:custDataLst>
                  <p:tags r:id="rId14"/>
                </p:custDataLst>
              </p:nvPr>
            </p:nvSpPr>
            <p:spPr bwMode="auto">
              <a:xfrm>
                <a:off x="1292" y="959"/>
                <a:ext cx="3765" cy="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ct val="50000"/>
                  </a:spcBef>
                </a:pPr>
                <a:r>
                  <a:rPr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各级领导</a:t>
                </a:r>
                <a:r>
                  <a:rPr lang="en-US" altLang="zh-CN"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以身作则，亲力亲为 </a:t>
                </a:r>
                <a:r>
                  <a:rPr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，通过深入现场、遵守制度等良好个人行为，起到了模范示范作用。</a:t>
                </a:r>
                <a:endParaRPr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grpSp>
        <p:sp>
          <p:nvSpPr>
            <p:cNvPr id="28" name="圆角矩形标注 27"/>
            <p:cNvSpPr>
              <a:spLocks noChangeArrowheads="1"/>
            </p:cNvSpPr>
            <p:nvPr>
              <p:custDataLst>
                <p:tags r:id="rId15"/>
              </p:custDataLst>
            </p:nvPr>
          </p:nvSpPr>
          <p:spPr bwMode="auto">
            <a:xfrm>
              <a:off x="755650" y="2076450"/>
              <a:ext cx="1236663" cy="583282"/>
            </a:xfrm>
            <a:prstGeom prst="wedgeRoundRectCallout">
              <a:avLst>
                <a:gd name="adj1" fmla="val -20880"/>
                <a:gd name="adj2" fmla="val 62574"/>
                <a:gd name="adj3" fmla="val 16667"/>
              </a:avLst>
            </a:prstGeom>
            <a:solidFill>
              <a:srgbClr val="F09C2A"/>
            </a:solidFill>
            <a:ln w="9525" algn="ctr">
              <a:solidFill>
                <a:schemeClr val="lt1"/>
              </a:solidFill>
              <a:miter lim="800000"/>
            </a:ln>
            <a:effectLst>
              <a:outerShdw dist="23000" dir="5400000" rotWithShape="0">
                <a:srgbClr val="000000">
                  <a:alpha val="34998"/>
                </a:srgbClr>
              </a:outerShdw>
            </a:effectLst>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000" b="1" dirty="0">
                  <a:solidFill>
                    <a:schemeClr val="lt1"/>
                  </a:solidFill>
                  <a:latin typeface="幼圆" panose="02010509060101010101" pitchFamily="49" charset="-122"/>
                  <a:ea typeface="幼圆" panose="02010509060101010101" pitchFamily="49" charset="-122"/>
                </a:rPr>
                <a:t>示范力</a:t>
              </a:r>
              <a:endParaRPr lang="zh-CN" altLang="en-US" sz="2000" b="1" dirty="0">
                <a:solidFill>
                  <a:schemeClr val="lt1"/>
                </a:solidFill>
                <a:latin typeface="幼圆" panose="02010509060101010101" pitchFamily="49" charset="-122"/>
                <a:ea typeface="幼圆" panose="02010509060101010101" pitchFamily="49" charset="-122"/>
              </a:endParaRPr>
            </a:p>
          </p:txBody>
        </p:sp>
      </p:grpSp>
      <p:grpSp>
        <p:nvGrpSpPr>
          <p:cNvPr id="31" name="组合 30"/>
          <p:cNvGrpSpPr/>
          <p:nvPr/>
        </p:nvGrpSpPr>
        <p:grpSpPr>
          <a:xfrm>
            <a:off x="5406989" y="4653692"/>
            <a:ext cx="6440891" cy="1722102"/>
            <a:chOff x="755650" y="2076450"/>
            <a:chExt cx="7777163" cy="2074210"/>
          </a:xfrm>
        </p:grpSpPr>
        <p:grpSp>
          <p:nvGrpSpPr>
            <p:cNvPr id="32" name="Group 2"/>
            <p:cNvGrpSpPr/>
            <p:nvPr/>
          </p:nvGrpSpPr>
          <p:grpSpPr bwMode="auto">
            <a:xfrm>
              <a:off x="1835150" y="2347913"/>
              <a:ext cx="6697663" cy="1802747"/>
              <a:chOff x="1111" y="959"/>
              <a:chExt cx="3946" cy="1362"/>
            </a:xfrm>
          </p:grpSpPr>
          <p:sp>
            <p:nvSpPr>
              <p:cNvPr id="34" name="折角形 33"/>
              <p:cNvSpPr>
                <a:spLocks noChangeArrowheads="1"/>
              </p:cNvSpPr>
              <p:nvPr>
                <p:custDataLst>
                  <p:tags r:id="rId16"/>
                </p:custDataLst>
              </p:nvPr>
            </p:nvSpPr>
            <p:spPr bwMode="auto">
              <a:xfrm>
                <a:off x="1111" y="980"/>
                <a:ext cx="3946" cy="1341"/>
              </a:xfrm>
              <a:prstGeom prst="foldedCorner">
                <a:avLst>
                  <a:gd name="adj" fmla="val 16667"/>
                </a:avLst>
              </a:prstGeom>
              <a:solidFill>
                <a:srgbClr val="189A80">
                  <a:alpha val="50195"/>
                </a:srgbClr>
              </a:solidFill>
              <a:ln w="9525" algn="ctr">
                <a:solidFill>
                  <a:schemeClr val="lt1"/>
                </a:solidFill>
                <a:round/>
              </a:ln>
              <a:effectLst>
                <a:outerShdw dist="20000" dir="5400000" rotWithShape="0">
                  <a:srgbClr val="000000">
                    <a:alpha val="37999"/>
                  </a:srgbClr>
                </a:outerShdw>
              </a:effectLst>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spcBef>
                    <a:spcPct val="0"/>
                  </a:spcBef>
                  <a:buFontTx/>
                  <a:buNone/>
                </a:pPr>
                <a:endParaRPr lang="zh-CN" altLang="en-US" sz="1500">
                  <a:solidFill>
                    <a:srgbClr val="000000"/>
                  </a:solidFill>
                  <a:latin typeface="幼圆" panose="02010509060101010101" pitchFamily="49" charset="-122"/>
                  <a:ea typeface="幼圆" panose="02010509060101010101" pitchFamily="49" charset="-122"/>
                </a:endParaRPr>
              </a:p>
            </p:txBody>
          </p:sp>
          <p:sp>
            <p:nvSpPr>
              <p:cNvPr id="35" name="Rectangle 4"/>
              <p:cNvSpPr>
                <a:spLocks noChangeArrowheads="1"/>
              </p:cNvSpPr>
              <p:nvPr>
                <p:custDataLst>
                  <p:tags r:id="rId17"/>
                </p:custDataLst>
              </p:nvPr>
            </p:nvSpPr>
            <p:spPr bwMode="auto">
              <a:xfrm>
                <a:off x="1292" y="959"/>
                <a:ext cx="3765" cy="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ct val="50000"/>
                  </a:spcBef>
                </a:pPr>
                <a:r>
                  <a:rPr lang="zh-CN" altLang="en-US" sz="2000" b="1" dirty="0">
                    <a:solidFill>
                      <a:schemeClr val="lt1"/>
                    </a:solidFill>
                    <a:latin typeface="幼圆" panose="02010509060101010101" pitchFamily="49" charset="-122"/>
                    <a:ea typeface="幼圆" panose="02010509060101010101" pitchFamily="49" charset="-122"/>
                    <a:cs typeface="幼圆" panose="02010509060101010101" pitchFamily="49" charset="-122"/>
                  </a:rPr>
                  <a:t>各级领导所展现出来的安全行为，以及对安全工作的决心</a:t>
                </a:r>
                <a:r>
                  <a:rPr lang="en-US" altLang="zh-CN" sz="2000" b="1" dirty="0">
                    <a:solidFill>
                      <a:schemeClr val="lt1"/>
                    </a:solidFill>
                    <a:latin typeface="幼圆" panose="02010509060101010101" pitchFamily="49" charset="-122"/>
                    <a:ea typeface="幼圆" panose="02010509060101010101" pitchFamily="49" charset="-122"/>
                    <a:cs typeface="幼圆" panose="02010509060101010101" pitchFamily="49" charset="-122"/>
                  </a:rPr>
                  <a:t>, </a:t>
                </a:r>
                <a:r>
                  <a:rPr lang="zh-CN" altLang="en-US" sz="2000" b="1" dirty="0">
                    <a:solidFill>
                      <a:schemeClr val="lt1"/>
                    </a:solidFill>
                    <a:latin typeface="幼圆" panose="02010509060101010101" pitchFamily="49" charset="-122"/>
                    <a:ea typeface="幼圆" panose="02010509060101010101" pitchFamily="49" charset="-122"/>
                    <a:cs typeface="幼圆" panose="02010509060101010101" pitchFamily="49" charset="-122"/>
                  </a:rPr>
                  <a:t>可以影响员工的安全行为，并积极参与安全健康环境管理。</a:t>
                </a:r>
                <a:endParaRPr lang="zh-CN" altLang="en-US" sz="20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grpSp>
        <p:sp>
          <p:nvSpPr>
            <p:cNvPr id="33" name="圆角矩形标注 32"/>
            <p:cNvSpPr>
              <a:spLocks noChangeArrowheads="1"/>
            </p:cNvSpPr>
            <p:nvPr>
              <p:custDataLst>
                <p:tags r:id="rId18"/>
              </p:custDataLst>
            </p:nvPr>
          </p:nvSpPr>
          <p:spPr bwMode="auto">
            <a:xfrm>
              <a:off x="755650" y="2076450"/>
              <a:ext cx="1236663" cy="583282"/>
            </a:xfrm>
            <a:prstGeom prst="wedgeRoundRectCallout">
              <a:avLst>
                <a:gd name="adj1" fmla="val -20880"/>
                <a:gd name="adj2" fmla="val 62574"/>
                <a:gd name="adj3" fmla="val 16667"/>
              </a:avLst>
            </a:prstGeom>
            <a:solidFill>
              <a:srgbClr val="189A80"/>
            </a:solidFill>
            <a:ln w="9525" algn="ctr">
              <a:solidFill>
                <a:schemeClr val="lt1"/>
              </a:solidFill>
              <a:miter lim="800000"/>
            </a:ln>
            <a:effectLst>
              <a:outerShdw dist="23000" dir="5400000" rotWithShape="0">
                <a:srgbClr val="000000">
                  <a:alpha val="34998"/>
                </a:srgbClr>
              </a:outerShdw>
            </a:effectLst>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2000" b="1" dirty="0">
                  <a:solidFill>
                    <a:schemeClr val="lt1"/>
                  </a:solidFill>
                  <a:latin typeface="幼圆" panose="02010509060101010101" pitchFamily="49" charset="-122"/>
                  <a:ea typeface="幼圆" panose="02010509060101010101" pitchFamily="49" charset="-122"/>
                </a:rPr>
                <a:t>影响力</a:t>
              </a:r>
              <a:endParaRPr lang="zh-CN" altLang="en-US" sz="2000" b="1" dirty="0">
                <a:solidFill>
                  <a:schemeClr val="lt1"/>
                </a:solidFill>
                <a:latin typeface="幼圆" panose="02010509060101010101" pitchFamily="49" charset="-122"/>
                <a:ea typeface="幼圆" panose="02010509060101010101" pitchFamily="49" charset="-122"/>
              </a:endParaRPr>
            </a:p>
          </p:txBody>
        </p:sp>
      </p:grpSp>
      <p:sp>
        <p:nvSpPr>
          <p:cNvPr id="36" name="矩形 35"/>
          <p:cNvSpPr/>
          <p:nvPr>
            <p:custDataLst>
              <p:tags r:id="rId19"/>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37" name="矩形 36"/>
          <p:cNvSpPr/>
          <p:nvPr>
            <p:custDataLst>
              <p:tags r:id="rId20"/>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2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1471910" y="6137910"/>
            <a:ext cx="720090" cy="720090"/>
          </a:xfrm>
          <a:prstGeom prst="rect">
            <a:avLst/>
          </a:prstGeom>
        </p:spPr>
      </p:pic>
      <p:pic>
        <p:nvPicPr>
          <p:cNvPr id="6"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0" y="6137910"/>
            <a:ext cx="720090" cy="720090"/>
          </a:xfrm>
          <a:prstGeom prst="rect">
            <a:avLst/>
          </a:prstGeom>
        </p:spPr>
      </p:pic>
      <p:sp>
        <p:nvSpPr>
          <p:cNvPr id="3" name="文本框 2"/>
          <p:cNvSpPr txBox="1"/>
          <p:nvPr>
            <p:custDataLst>
              <p:tags r:id="rId8"/>
            </p:custDataLst>
          </p:nvPr>
        </p:nvSpPr>
        <p:spPr>
          <a:xfrm>
            <a:off x="457155"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9"/>
            </p:custDataLst>
          </p:nvPr>
        </p:nvSpPr>
        <p:spPr>
          <a:xfrm>
            <a:off x="1047731" y="1521594"/>
            <a:ext cx="10096538" cy="463297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楼梯上发生事故的风险很低，正是风险低所以才有人敢冒险，冒险的次数多了就必然发生事故。这就是我们为什么要进行风险控制，也是一条浅显的安全管理原理！</a:t>
            </a:r>
            <a:endParaRPr lang="zh-CN" altLang="zh-CN"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从手扶楼梯上可以看出一个人的安全素养、个人行为习惯和企业的安全文化。作为一名跨国公司的安全经理，竟然连这点都未能做到，当时我无地自容。后来：</a:t>
            </a:r>
            <a:endParaRPr lang="zh-CN" altLang="zh-CN"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749300" lvl="1" indent="-304800" algn="l" fontAlgn="ctr">
              <a:lnSpc>
                <a:spcPct val="130000"/>
              </a:lnSpc>
              <a:spcBef>
                <a:spcPts val="0"/>
              </a:spcBef>
              <a:spcAft>
                <a:spcPts val="0"/>
              </a:spcAft>
              <a:buSzPct val="100000"/>
              <a:buFont typeface="+mj-lt"/>
              <a:buAutoNum type="arabicPeriod"/>
            </a:pPr>
            <a:r>
              <a:rPr lang="zh-CN"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不管到哪里出差、开会或者娱乐，我都会特别注意扶好扶手；</a:t>
            </a:r>
            <a:endParaRPr lang="zh-CN"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749300" lvl="1" indent="-304800" algn="l" fontAlgn="ctr">
              <a:lnSpc>
                <a:spcPct val="130000"/>
              </a:lnSpc>
              <a:spcBef>
                <a:spcPts val="0"/>
              </a:spcBef>
              <a:spcAft>
                <a:spcPts val="0"/>
              </a:spcAft>
              <a:buSzPct val="100000"/>
              <a:buFont typeface="+mj-lt"/>
              <a:buAutoNum type="arabicPeriod"/>
            </a:pPr>
            <a:r>
              <a:rPr lang="zh-CN"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注意观察，有多少领导、多少政府官员、多少专业人事，他们上下楼梯扶了扶手没有？还是大摇大摆？整理领带？也或谈笑风生？在还剔牙齿？从他们的行为中，可以衡量他们的专业素养。</a:t>
            </a:r>
            <a:endParaRPr lang="zh-CN"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rPr>
              <a:t>这件事我一直不能忘记，并对我从事安全工作触动很大。</a:t>
            </a:r>
            <a:endParaRPr lang="zh-CN" altLang="zh-CN"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微软雅黑" panose="020B0503020204020204" pitchFamily="34" charset="-122"/>
            </a:endParaRPr>
          </a:p>
        </p:txBody>
      </p:sp>
    </p:spTree>
    <p:custDataLst>
      <p:tags r:id="rId10"/>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4"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25"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3"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为什么要做有感领导</a:t>
            </a:r>
            <a:endParaRPr lang="zh-CN" altLang="en-US" sz="2400" dirty="0">
              <a:solidFill>
                <a:srgbClr val="C00000"/>
              </a:solidFill>
              <a:latin typeface="幼圆" panose="02010509060101010101" pitchFamily="49" charset="-122"/>
              <a:ea typeface="幼圆" panose="02010509060101010101" pitchFamily="49" charset="-122"/>
            </a:endParaRPr>
          </a:p>
        </p:txBody>
      </p:sp>
      <p:pic>
        <p:nvPicPr>
          <p:cNvPr id="4" name="图片 3"/>
          <p:cNvPicPr>
            <a:picLocks noChangeAspect="1"/>
          </p:cNvPicPr>
          <p:nvPr>
            <p:custDataLst>
              <p:tags r:id="rId5"/>
            </p:custDataLst>
          </p:nvPr>
        </p:nvPicPr>
        <p:blipFill>
          <a:blip r:embed="rId6" cstate="print">
            <a:duotone>
              <a:prstClr val="black"/>
              <a:srgbClr val="D24132">
                <a:tint val="45000"/>
                <a:satMod val="400000"/>
              </a:srgbClr>
            </a:duotone>
            <a:extLst>
              <a:ext uri="{28A0092B-C50C-407E-A947-70E740481C1C}">
                <a14:useLocalDpi xmlns:a14="http://schemas.microsoft.com/office/drawing/2010/main" val="0"/>
              </a:ext>
            </a:extLst>
          </a:blip>
          <a:stretch>
            <a:fillRect/>
          </a:stretch>
        </p:blipFill>
        <p:spPr>
          <a:xfrm>
            <a:off x="755420" y="1266082"/>
            <a:ext cx="3037419" cy="4640736"/>
          </a:xfrm>
          <a:prstGeom prst="rect">
            <a:avLst/>
          </a:prstGeom>
          <a:effectLst>
            <a:reflection blurRad="6350" stA="52000" endA="300" endPos="0" dir="5400000" sy="-100000" algn="bl" rotWithShape="0"/>
          </a:effectLst>
        </p:spPr>
      </p:pic>
      <p:sp>
        <p:nvSpPr>
          <p:cNvPr id="7" name="TextBox 5"/>
          <p:cNvSpPr txBox="1"/>
          <p:nvPr>
            <p:custDataLst>
              <p:tags r:id="rId7"/>
            </p:custDataLst>
          </p:nvPr>
        </p:nvSpPr>
        <p:spPr>
          <a:xfrm>
            <a:off x="1142935" y="1754862"/>
            <a:ext cx="2230581" cy="28613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75055">
              <a:lnSpc>
                <a:spcPct val="150000"/>
              </a:lnSpc>
              <a:buClr>
                <a:srgbClr val="1A05B3"/>
              </a:buClr>
              <a:defRPr/>
            </a:pPr>
            <a:r>
              <a:rPr lang="zh-CN" altLang="en-US" sz="2000" b="1" dirty="0">
                <a:solidFill>
                  <a:schemeClr val="lt1"/>
                </a:solidFill>
                <a:latin typeface="幼圆" panose="02010509060101010101" pitchFamily="49" charset="-122"/>
                <a:ea typeface="幼圆" panose="02010509060101010101" pitchFamily="49" charset="-122"/>
              </a:rPr>
              <a:t>安全管理是一个自上而下的过程，高层领导个人的承诺、领导力和推动力从根本上决定了安全工作的成功；</a:t>
            </a:r>
            <a:endParaRPr lang="zh-CN" altLang="en-US" sz="2000" b="1" dirty="0">
              <a:solidFill>
                <a:schemeClr val="lt1"/>
              </a:solidFill>
              <a:latin typeface="幼圆" panose="02010509060101010101" pitchFamily="49" charset="-122"/>
              <a:ea typeface="幼圆" panose="02010509060101010101" pitchFamily="49" charset="-122"/>
            </a:endParaRPr>
          </a:p>
        </p:txBody>
      </p:sp>
      <p:sp>
        <p:nvSpPr>
          <p:cNvPr id="8" name="TextBox 6"/>
          <p:cNvSpPr txBox="1"/>
          <p:nvPr>
            <p:custDataLst>
              <p:tags r:id="rId8"/>
            </p:custDataLst>
          </p:nvPr>
        </p:nvSpPr>
        <p:spPr>
          <a:xfrm>
            <a:off x="5144150" y="2539441"/>
            <a:ext cx="2668055" cy="5708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200">
                <a:solidFill>
                  <a:schemeClr val="dk1"/>
                </a:solidFill>
                <a:latin typeface="幼圆" panose="02010509060101010101" pitchFamily="49" charset="-122"/>
                <a:ea typeface="幼圆" panose="02010509060101010101" pitchFamily="49" charset="-122"/>
              </a:rPr>
              <a:t>Click here to add your text.Click here to add your text.</a:t>
            </a:r>
            <a:endParaRPr lang="en-US" altLang="zh-CN" sz="1200" dirty="0">
              <a:solidFill>
                <a:schemeClr val="dk1"/>
              </a:solidFill>
              <a:latin typeface="幼圆" panose="02010509060101010101" pitchFamily="49" charset="-122"/>
              <a:ea typeface="幼圆" panose="02010509060101010101" pitchFamily="49" charset="-122"/>
            </a:endParaRPr>
          </a:p>
        </p:txBody>
      </p:sp>
      <p:sp>
        <p:nvSpPr>
          <p:cNvPr id="10" name="TextBox 7"/>
          <p:cNvSpPr txBox="1"/>
          <p:nvPr>
            <p:custDataLst>
              <p:tags r:id="rId9"/>
            </p:custDataLst>
          </p:nvPr>
        </p:nvSpPr>
        <p:spPr>
          <a:xfrm>
            <a:off x="5147908" y="2015757"/>
            <a:ext cx="1431428"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a:solidFill>
                  <a:schemeClr val="lt1"/>
                </a:solidFill>
                <a:latin typeface="幼圆" panose="02010509060101010101" pitchFamily="49" charset="-122"/>
                <a:ea typeface="幼圆" panose="02010509060101010101" pitchFamily="49" charset="-122"/>
              </a:rPr>
              <a:t>Your title</a:t>
            </a:r>
            <a:endParaRPr lang="en-US" altLang="zh-CN" sz="2000" b="1" dirty="0">
              <a:solidFill>
                <a:schemeClr val="lt1"/>
              </a:solidFill>
              <a:latin typeface="幼圆" panose="02010509060101010101" pitchFamily="49" charset="-122"/>
              <a:ea typeface="幼圆" panose="02010509060101010101" pitchFamily="49" charset="-122"/>
            </a:endParaRPr>
          </a:p>
        </p:txBody>
      </p:sp>
      <p:pic>
        <p:nvPicPr>
          <p:cNvPr id="18" name="图片 17"/>
          <p:cNvPicPr>
            <a:picLocks noChangeAspect="1"/>
          </p:cNvPicPr>
          <p:nvPr>
            <p:custDataLst>
              <p:tags r:id="rId10"/>
            </p:custDataLst>
          </p:nvPr>
        </p:nvPicPr>
        <p:blipFill>
          <a:blip r:embed="rId6" cstate="print">
            <a:duotone>
              <a:prstClr val="black"/>
              <a:srgbClr val="189A80">
                <a:tint val="45000"/>
                <a:satMod val="400000"/>
              </a:srgbClr>
            </a:duotone>
            <a:extLst>
              <a:ext uri="{28A0092B-C50C-407E-A947-70E740481C1C}">
                <a14:useLocalDpi xmlns:a14="http://schemas.microsoft.com/office/drawing/2010/main" val="0"/>
              </a:ext>
            </a:extLst>
          </a:blip>
          <a:stretch>
            <a:fillRect/>
          </a:stretch>
        </p:blipFill>
        <p:spPr>
          <a:xfrm>
            <a:off x="4273532" y="1262523"/>
            <a:ext cx="3037419" cy="4640736"/>
          </a:xfrm>
          <a:prstGeom prst="rect">
            <a:avLst/>
          </a:prstGeom>
          <a:effectLst>
            <a:reflection blurRad="6350" stA="52000" endA="300" endPos="0" dir="5400000" sy="-100000" algn="bl" rotWithShape="0"/>
          </a:effectLst>
        </p:spPr>
      </p:pic>
      <p:pic>
        <p:nvPicPr>
          <p:cNvPr id="19" name="图片 18"/>
          <p:cNvPicPr>
            <a:picLocks noChangeAspect="1"/>
          </p:cNvPicPr>
          <p:nvPr>
            <p:custDataLst>
              <p:tags r:id="rId11"/>
            </p:custDataLst>
          </p:nvPr>
        </p:nvPicPr>
        <p:blipFill>
          <a:blip r:embed="rId6" cstate="print">
            <a:duotone>
              <a:prstClr val="black"/>
              <a:srgbClr val="377790">
                <a:tint val="45000"/>
                <a:satMod val="400000"/>
              </a:srgbClr>
            </a:duotone>
            <a:extLst>
              <a:ext uri="{28A0092B-C50C-407E-A947-70E740481C1C}">
                <a14:useLocalDpi xmlns:a14="http://schemas.microsoft.com/office/drawing/2010/main" val="0"/>
              </a:ext>
            </a:extLst>
          </a:blip>
          <a:stretch>
            <a:fillRect/>
          </a:stretch>
        </p:blipFill>
        <p:spPr>
          <a:xfrm>
            <a:off x="7660710" y="1262522"/>
            <a:ext cx="3037419" cy="4640736"/>
          </a:xfrm>
          <a:prstGeom prst="rect">
            <a:avLst/>
          </a:prstGeom>
          <a:effectLst>
            <a:reflection blurRad="6350" stA="52000" endA="300" endPos="0" dir="5400000" sy="-100000" algn="bl" rotWithShape="0"/>
          </a:effectLst>
        </p:spPr>
      </p:pic>
      <p:sp>
        <p:nvSpPr>
          <p:cNvPr id="20" name="矩形 19"/>
          <p:cNvSpPr/>
          <p:nvPr>
            <p:custDataLst>
              <p:tags r:id="rId12"/>
            </p:custDataLst>
          </p:nvPr>
        </p:nvSpPr>
        <p:spPr>
          <a:xfrm>
            <a:off x="4624386" y="1754862"/>
            <a:ext cx="2320417" cy="2999740"/>
          </a:xfrm>
          <a:prstGeom prst="rect">
            <a:avLst/>
          </a:prstGeom>
        </p:spPr>
        <p:txBody>
          <a:bodyPr wrap="square">
            <a:spAutoFit/>
          </a:bodyPr>
          <a:lstStyle/>
          <a:p>
            <a:pPr defTabSz="1075055">
              <a:lnSpc>
                <a:spcPct val="150000"/>
              </a:lnSpc>
              <a:spcBef>
                <a:spcPct val="50000"/>
              </a:spcBef>
              <a:buClr>
                <a:srgbClr val="1A05B3"/>
              </a:buClr>
              <a:defRPr/>
            </a:pPr>
            <a:r>
              <a:rPr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rPr>
              <a:t>安全文化实际上就是“一把手”文化，各级领导以身作则，率先垂范，是履行自身</a:t>
            </a:r>
            <a:r>
              <a:rPr lang="en-US" altLang="zh-CN" b="1" dirty="0">
                <a:solidFill>
                  <a:schemeClr val="lt1"/>
                </a:solidFill>
                <a:latin typeface="幼圆" panose="02010509060101010101" pitchFamily="49" charset="-122"/>
                <a:ea typeface="幼圆" panose="02010509060101010101" pitchFamily="49" charset="-122"/>
                <a:cs typeface="幼圆" panose="02010509060101010101" pitchFamily="49" charset="-122"/>
              </a:rPr>
              <a:t>HSE</a:t>
            </a:r>
            <a:r>
              <a:rPr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rPr>
              <a:t>职责的内在要求，也是构建</a:t>
            </a:r>
            <a:r>
              <a:rPr lang="en-US" altLang="zh-CN" b="1" dirty="0">
                <a:solidFill>
                  <a:schemeClr val="lt1"/>
                </a:solidFill>
                <a:latin typeface="幼圆" panose="02010509060101010101" pitchFamily="49" charset="-122"/>
                <a:ea typeface="幼圆" panose="02010509060101010101" pitchFamily="49" charset="-122"/>
                <a:cs typeface="幼圆" panose="02010509060101010101" pitchFamily="49" charset="-122"/>
              </a:rPr>
              <a:t>HSE</a:t>
            </a:r>
            <a:r>
              <a:rPr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rPr>
              <a:t>文化的一个重要部分；</a:t>
            </a:r>
            <a:endParaRPr lang="zh-CN" altLang="en-US"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21" name="Rectangle 23"/>
          <p:cNvSpPr>
            <a:spLocks noGrp="1" noChangeArrowheads="1"/>
          </p:cNvSpPr>
          <p:nvPr>
            <p:custDataLst>
              <p:tags r:id="rId13"/>
            </p:custDataLst>
          </p:nvPr>
        </p:nvSpPr>
        <p:spPr>
          <a:xfrm>
            <a:off x="7988794" y="2015757"/>
            <a:ext cx="2381250" cy="2675255"/>
          </a:xfrm>
          <a:prstGeom prst="rect">
            <a:avLst/>
          </a:prstGeom>
          <a:ln algn="ctr"/>
        </p:spPr>
        <p:txBody>
          <a:bodyPr vert="horz" wrap="square" lIns="91408" tIns="45704" rIns="91408" bIns="45704"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75055">
              <a:lnSpc>
                <a:spcPct val="150000"/>
              </a:lnSpc>
              <a:spcBef>
                <a:spcPct val="50000"/>
              </a:spcBef>
              <a:buClr>
                <a:srgbClr val="1A05B3"/>
              </a:buClr>
              <a:buNone/>
              <a:defRPr/>
            </a:pPr>
            <a:r>
              <a:rPr lang="zh-CN" altLang="en-US" sz="2800" b="1" dirty="0">
                <a:solidFill>
                  <a:schemeClr val="lt1"/>
                </a:solidFill>
                <a:latin typeface="幼圆" panose="02010509060101010101" pitchFamily="49" charset="-122"/>
                <a:ea typeface="幼圆" panose="02010509060101010101" pitchFamily="49" charset="-122"/>
              </a:rPr>
              <a:t>上行下效，领导的最低标准就是员工的最高要求。</a:t>
            </a:r>
            <a:endParaRPr lang="zh-CN" altLang="en-US" sz="2800" b="1" dirty="0">
              <a:solidFill>
                <a:schemeClr val="lt1"/>
              </a:solidFill>
              <a:latin typeface="幼圆" panose="02010509060101010101" pitchFamily="49" charset="-122"/>
              <a:ea typeface="幼圆" panose="02010509060101010101" pitchFamily="49" charset="-122"/>
            </a:endParaRPr>
          </a:p>
        </p:txBody>
      </p:sp>
      <p:sp>
        <p:nvSpPr>
          <p:cNvPr id="22" name="矩形 21"/>
          <p:cNvSpPr/>
          <p:nvPr>
            <p:custDataLst>
              <p:tags r:id="rId14"/>
            </p:custDataLst>
          </p:nvPr>
        </p:nvSpPr>
        <p:spPr>
          <a:xfrm>
            <a:off x="3524250" y="701675"/>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3" name="矩形 22"/>
          <p:cNvSpPr/>
          <p:nvPr>
            <p:custDataLst>
              <p:tags r:id="rId15"/>
            </p:custDataLst>
          </p:nvPr>
        </p:nvSpPr>
        <p:spPr>
          <a:xfrm>
            <a:off x="695325" y="702592"/>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6"/>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92162" name="Picture 2"/>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946874" y="1426801"/>
            <a:ext cx="10323978" cy="485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2353610" y="1853437"/>
          <a:ext cx="5913120" cy="21191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5060" name="Rectangle 18"/>
          <p:cNvSpPr>
            <a:spLocks noChangeArrowheads="1"/>
          </p:cNvSpPr>
          <p:nvPr/>
        </p:nvSpPr>
        <p:spPr bwMode="auto">
          <a:xfrm>
            <a:off x="2329482" y="1211852"/>
            <a:ext cx="7338226" cy="429895"/>
          </a:xfrm>
          <a:prstGeom prst="rect">
            <a:avLst/>
          </a:prstGeom>
          <a:solidFill>
            <a:srgbClr val="D24132"/>
          </a:solidFill>
        </p:spPr>
        <p:style>
          <a:lnRef idx="0">
            <a:schemeClr val="accent3"/>
          </a:lnRef>
          <a:fillRef idx="3">
            <a:schemeClr val="accent3"/>
          </a:fillRef>
          <a:effectRef idx="3">
            <a:schemeClr val="accent3"/>
          </a:effectRef>
          <a:fontRef idx="minor">
            <a:schemeClr val="lt1"/>
          </a:fontRef>
        </p:style>
        <p:txBody>
          <a:bodyPr lIns="97967" tIns="48984" rIns="97967" bIns="48984" anchor="ctr">
            <a:spAutoFit/>
          </a:bodyPr>
          <a:lstStyle/>
          <a:p>
            <a:pPr fontAlgn="ctr">
              <a:defRPr/>
            </a:pPr>
            <a:r>
              <a:rPr lang="zh-CN" altLang="en-US" sz="2160" b="1" dirty="0">
                <a:solidFill>
                  <a:prstClr val="white"/>
                </a:solidFill>
                <a:latin typeface="幼圆" panose="02010509060101010101" pitchFamily="49" charset="-122"/>
                <a:ea typeface="幼圆" panose="02010509060101010101" pitchFamily="49" charset="-122"/>
                <a:cs typeface="Times New Roman" panose="02020603050405020304" pitchFamily="18" charset="0"/>
              </a:rPr>
              <a:t>管理方式决定了状态，方式改变的快慢决定了文化进程</a:t>
            </a:r>
            <a:endParaRPr lang="zh-CN" altLang="en-US" sz="2160" b="1" dirty="0">
              <a:solidFill>
                <a:prstClr val="white"/>
              </a:solidFill>
              <a:latin typeface="幼圆" panose="02010509060101010101" pitchFamily="49" charset="-122"/>
              <a:ea typeface="幼圆" panose="02010509060101010101" pitchFamily="49" charset="-122"/>
              <a:cs typeface="Times New Roman" panose="02020603050405020304" pitchFamily="18" charset="0"/>
            </a:endParaRPr>
          </a:p>
        </p:txBody>
      </p:sp>
      <p:sp>
        <p:nvSpPr>
          <p:cNvPr id="5" name="TextBox 4"/>
          <p:cNvSpPr txBox="1"/>
          <p:nvPr>
            <p:custDataLst>
              <p:tags r:id="rId12"/>
            </p:custDataLst>
          </p:nvPr>
        </p:nvSpPr>
        <p:spPr>
          <a:xfrm>
            <a:off x="3823698" y="5436592"/>
            <a:ext cx="4570333" cy="1035960"/>
          </a:xfrm>
          <a:prstGeom prst="roundRect">
            <a:avLst/>
          </a:prstGeom>
          <a:solidFill>
            <a:srgbClr val="189A80"/>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lIns="101258" tIns="50629" rIns="101258" bIns="50629">
            <a:spAutoFit/>
          </a:bodyPr>
          <a:lstStyle/>
          <a:p>
            <a:pPr algn="ctr" fontAlgn="ctr">
              <a:spcBef>
                <a:spcPts val="665"/>
              </a:spcBef>
              <a:spcAft>
                <a:spcPts val="665"/>
              </a:spcAft>
              <a:defRPr/>
            </a:pPr>
            <a:r>
              <a:rPr lang="zh-CN" altLang="en-US" sz="2160" b="1" dirty="0">
                <a:solidFill>
                  <a:schemeClr val="lt1"/>
                </a:solidFill>
                <a:latin typeface="幼圆" panose="02010509060101010101" pitchFamily="49" charset="-122"/>
                <a:ea typeface="幼圆" panose="02010509060101010101" pitchFamily="49" charset="-122"/>
              </a:rPr>
              <a:t>什么阶段就用什么方法？</a:t>
            </a:r>
            <a:endParaRPr lang="en-US" altLang="zh-CN" sz="2160" b="1" dirty="0">
              <a:solidFill>
                <a:schemeClr val="lt1"/>
              </a:solidFill>
              <a:latin typeface="幼圆" panose="02010509060101010101" pitchFamily="49" charset="-122"/>
              <a:ea typeface="幼圆" panose="02010509060101010101" pitchFamily="49" charset="-122"/>
            </a:endParaRPr>
          </a:p>
          <a:p>
            <a:pPr algn="ctr" fontAlgn="ctr">
              <a:spcBef>
                <a:spcPts val="665"/>
              </a:spcBef>
              <a:spcAft>
                <a:spcPts val="665"/>
              </a:spcAft>
              <a:defRPr/>
            </a:pPr>
            <a:r>
              <a:rPr lang="zh-CN" altLang="en-US" sz="2160" b="1" dirty="0">
                <a:solidFill>
                  <a:schemeClr val="lt1"/>
                </a:solidFill>
                <a:latin typeface="幼圆" panose="02010509060101010101" pitchFamily="49" charset="-122"/>
                <a:ea typeface="幼圆" panose="02010509060101010101" pitchFamily="49" charset="-122"/>
              </a:rPr>
              <a:t>管理方法决定了管理阶段！</a:t>
            </a:r>
            <a:endParaRPr lang="zh-CN" altLang="en-US" sz="2160" b="1" dirty="0">
              <a:solidFill>
                <a:schemeClr val="lt1"/>
              </a:solidFill>
              <a:latin typeface="幼圆" panose="02010509060101010101" pitchFamily="49" charset="-122"/>
              <a:ea typeface="幼圆" panose="02010509060101010101" pitchFamily="49" charset="-122"/>
            </a:endParaRPr>
          </a:p>
        </p:txBody>
      </p:sp>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有感领导的标准</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8" name="矩形 7"/>
          <p:cNvSpPr/>
          <p:nvPr>
            <p:custDataLst>
              <p:tags r:id="rId13"/>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9" name="矩形 8"/>
          <p:cNvSpPr/>
          <p:nvPr>
            <p:custDataLst>
              <p:tags r:id="rId14"/>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5"/>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grpSp>
        <p:nvGrpSpPr>
          <p:cNvPr id="97282" name="Group 11"/>
          <p:cNvGrpSpPr/>
          <p:nvPr/>
        </p:nvGrpSpPr>
        <p:grpSpPr bwMode="auto">
          <a:xfrm>
            <a:off x="2324388" y="2810032"/>
            <a:ext cx="4866321" cy="2225199"/>
            <a:chOff x="451" y="557"/>
            <a:chExt cx="4333" cy="3337"/>
          </a:xfrm>
        </p:grpSpPr>
        <p:pic>
          <p:nvPicPr>
            <p:cNvPr id="97294" name="Picture 10" descr="图片2"/>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51" y="596"/>
              <a:ext cx="4333" cy="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5" name="Text Box 4"/>
            <p:cNvSpPr txBox="1">
              <a:spLocks noChangeArrowheads="1"/>
            </p:cNvSpPr>
            <p:nvPr/>
          </p:nvSpPr>
          <p:spPr bwMode="auto">
            <a:xfrm rot="20418708">
              <a:off x="771" y="2458"/>
              <a:ext cx="2215"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spcBef>
                  <a:spcPct val="50000"/>
                </a:spcBef>
              </a:pPr>
              <a:r>
                <a:rPr lang="zh-CN" altLang="en-US" sz="1980" b="1" i="1" dirty="0">
                  <a:solidFill>
                    <a:srgbClr val="000000"/>
                  </a:solidFill>
                  <a:latin typeface="幼圆" panose="02010509060101010101" pitchFamily="49" charset="-122"/>
                  <a:ea typeface="幼圆" panose="02010509060101010101" pitchFamily="49" charset="-122"/>
                </a:rPr>
                <a:t>有感领导与全员参与</a:t>
              </a:r>
              <a:endParaRPr lang="zh-CN" altLang="en-US" sz="1980" b="1" i="1" dirty="0">
                <a:solidFill>
                  <a:srgbClr val="000000"/>
                </a:solidFill>
                <a:latin typeface="幼圆" panose="02010509060101010101" pitchFamily="49" charset="-122"/>
                <a:ea typeface="幼圆" panose="02010509060101010101" pitchFamily="49" charset="-122"/>
              </a:endParaRPr>
            </a:p>
          </p:txBody>
        </p:sp>
        <p:sp>
          <p:nvSpPr>
            <p:cNvPr id="97296" name="WordArt 5"/>
            <p:cNvSpPr>
              <a:spLocks noChangeArrowheads="1" noChangeShapeType="1" noTextEdit="1"/>
            </p:cNvSpPr>
            <p:nvPr/>
          </p:nvSpPr>
          <p:spPr bwMode="auto">
            <a:xfrm rot="3041757">
              <a:off x="4001" y="759"/>
              <a:ext cx="866" cy="462"/>
            </a:xfrm>
            <a:prstGeom prst="rect">
              <a:avLst/>
            </a:prstGeom>
          </p:spPr>
          <p:txBody>
            <a:bodyPr spcFirstLastPara="1" wrap="none" fromWordArt="1">
              <a:prstTxWarp prst="textArchUp">
                <a:avLst>
                  <a:gd name="adj" fmla="val 10800004"/>
                </a:avLst>
              </a:prstTxWarp>
            </a:bodyPr>
            <a:lstStyle/>
            <a:p>
              <a:pPr algn="ctr"/>
              <a:r>
                <a:rPr lang="zh-CN" altLang="en-US" sz="1620" kern="10" dirty="0">
                  <a:ln w="9525">
                    <a:solidFill>
                      <a:srgbClr val="000000"/>
                    </a:solidFill>
                    <a:round/>
                  </a:ln>
                  <a:solidFill>
                    <a:srgbClr val="D24132"/>
                  </a:solidFill>
                  <a:latin typeface="幼圆" panose="02010509060101010101" pitchFamily="49" charset="-122"/>
                  <a:ea typeface="幼圆" panose="02010509060101010101" pitchFamily="49" charset="-122"/>
                </a:rPr>
                <a:t>行为安全</a:t>
              </a:r>
              <a:endParaRPr lang="zh-CN" altLang="en-US" sz="1620" kern="10" dirty="0">
                <a:ln w="9525">
                  <a:solidFill>
                    <a:srgbClr val="000000"/>
                  </a:solidFill>
                  <a:round/>
                </a:ln>
                <a:solidFill>
                  <a:srgbClr val="D24132"/>
                </a:solidFill>
                <a:latin typeface="幼圆" panose="02010509060101010101" pitchFamily="49" charset="-122"/>
                <a:ea typeface="幼圆" panose="02010509060101010101" pitchFamily="49" charset="-122"/>
              </a:endParaRPr>
            </a:p>
          </p:txBody>
        </p:sp>
        <p:sp>
          <p:nvSpPr>
            <p:cNvPr id="97297" name="WordArt 6"/>
            <p:cNvSpPr>
              <a:spLocks noChangeArrowheads="1" noChangeShapeType="1" noTextEdit="1"/>
            </p:cNvSpPr>
            <p:nvPr/>
          </p:nvSpPr>
          <p:spPr bwMode="auto">
            <a:xfrm rot="19953856">
              <a:off x="1733" y="766"/>
              <a:ext cx="988" cy="462"/>
            </a:xfrm>
            <a:prstGeom prst="rect">
              <a:avLst/>
            </a:prstGeom>
          </p:spPr>
          <p:txBody>
            <a:bodyPr spcFirstLastPara="1" wrap="none" fromWordArt="1">
              <a:prstTxWarp prst="textArchUp">
                <a:avLst>
                  <a:gd name="adj" fmla="val 10625508"/>
                </a:avLst>
              </a:prstTxWarp>
            </a:bodyPr>
            <a:lstStyle/>
            <a:p>
              <a:pPr algn="ctr"/>
              <a:r>
                <a:rPr lang="zh-CN" altLang="en-US" sz="1620" kern="10" dirty="0">
                  <a:ln w="9525">
                    <a:solidFill>
                      <a:srgbClr val="000000"/>
                    </a:solidFill>
                    <a:round/>
                  </a:ln>
                  <a:solidFill>
                    <a:srgbClr val="000000"/>
                  </a:solidFill>
                  <a:latin typeface="幼圆" panose="02010509060101010101" pitchFamily="49" charset="-122"/>
                  <a:ea typeface="幼圆" panose="02010509060101010101" pitchFamily="49" charset="-122"/>
                </a:rPr>
                <a:t>系统安全</a:t>
              </a:r>
              <a:endParaRPr lang="zh-CN" altLang="en-US" sz="1620" kern="10" dirty="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97298" name="WordArt 7"/>
            <p:cNvSpPr>
              <a:spLocks noChangeArrowheads="1" noChangeShapeType="1" noTextEdit="1"/>
            </p:cNvSpPr>
            <p:nvPr/>
          </p:nvSpPr>
          <p:spPr bwMode="auto">
            <a:xfrm rot="5922838">
              <a:off x="3055" y="2901"/>
              <a:ext cx="1654" cy="332"/>
            </a:xfrm>
            <a:prstGeom prst="rect">
              <a:avLst/>
            </a:prstGeom>
          </p:spPr>
          <p:txBody>
            <a:bodyPr spcFirstLastPara="1" wrap="none" fromWordArt="1">
              <a:prstTxWarp prst="textArchUp">
                <a:avLst>
                  <a:gd name="adj" fmla="val 10965100"/>
                </a:avLst>
              </a:prstTxWarp>
            </a:bodyPr>
            <a:lstStyle/>
            <a:p>
              <a:pPr algn="ctr"/>
              <a:r>
                <a:rPr lang="zh-CN" altLang="en-US" sz="1620" kern="10" dirty="0">
                  <a:ln w="9525">
                    <a:solidFill>
                      <a:srgbClr val="000000"/>
                    </a:solidFill>
                    <a:round/>
                  </a:ln>
                  <a:solidFill>
                    <a:srgbClr val="000000"/>
                  </a:solidFill>
                  <a:latin typeface="幼圆" panose="02010509060101010101" pitchFamily="49" charset="-122"/>
                  <a:ea typeface="幼圆" panose="02010509060101010101" pitchFamily="49" charset="-122"/>
                </a:rPr>
                <a:t>工艺安全</a:t>
              </a:r>
              <a:endParaRPr lang="zh-CN" altLang="en-US" sz="1620" kern="10" dirty="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11" name="线形标注 1(带边框和强调线) 10"/>
          <p:cNvSpPr/>
          <p:nvPr>
            <p:custDataLst>
              <p:tags r:id="rId7"/>
            </p:custDataLst>
          </p:nvPr>
        </p:nvSpPr>
        <p:spPr>
          <a:xfrm flipH="1">
            <a:off x="1673020" y="4961215"/>
            <a:ext cx="3365716" cy="1268056"/>
          </a:xfrm>
          <a:prstGeom prst="accentBorderCallout1">
            <a:avLst>
              <a:gd name="adj1" fmla="val 71003"/>
              <a:gd name="adj2" fmla="val -7087"/>
              <a:gd name="adj3" fmla="val 15725"/>
              <a:gd name="adj4" fmla="val -32397"/>
            </a:avLst>
          </a:prstGeom>
          <a:solidFill>
            <a:srgbClr val="377790"/>
          </a:solidFill>
          <a:ln w="38100">
            <a:solidFill>
              <a:srgbClr val="377790"/>
            </a:solidFill>
          </a:ln>
        </p:spPr>
        <p:style>
          <a:lnRef idx="0">
            <a:schemeClr val="accent2"/>
          </a:lnRef>
          <a:fillRef idx="3">
            <a:schemeClr val="accent2"/>
          </a:fillRef>
          <a:effectRef idx="3">
            <a:schemeClr val="accent2"/>
          </a:effectRef>
          <a:fontRef idx="minor">
            <a:schemeClr val="lt1"/>
          </a:fontRef>
        </p:style>
        <p:txBody>
          <a:bodyPr lIns="101258" tIns="50629" rIns="101258" bIns="50629" anchor="ctr"/>
          <a:lstStyle/>
          <a:p>
            <a:pPr fontAlgn="ctr">
              <a:defRPr/>
            </a:pPr>
            <a:r>
              <a:rPr lang="zh-CN" altLang="en-US" sz="2160" b="1" dirty="0">
                <a:solidFill>
                  <a:schemeClr val="lt1"/>
                </a:solidFill>
                <a:latin typeface="幼圆" panose="02010509060101010101" pitchFamily="49" charset="-122"/>
                <a:ea typeface="幼圆" panose="02010509060101010101" pitchFamily="49" charset="-122"/>
              </a:rPr>
              <a:t>保证设施设备整个生命周期内的安全可靠，始终保持设施设备的安全性能</a:t>
            </a:r>
            <a:endParaRPr lang="zh-CN" altLang="en-US" sz="2160" b="1" dirty="0">
              <a:solidFill>
                <a:schemeClr val="lt1"/>
              </a:solidFill>
              <a:latin typeface="幼圆" panose="02010509060101010101" pitchFamily="49" charset="-122"/>
              <a:ea typeface="幼圆" panose="02010509060101010101" pitchFamily="49" charset="-122"/>
            </a:endParaRPr>
          </a:p>
        </p:txBody>
      </p:sp>
      <p:sp>
        <p:nvSpPr>
          <p:cNvPr id="12" name="线形标注 1(带边框和强调线) 11"/>
          <p:cNvSpPr/>
          <p:nvPr>
            <p:custDataLst>
              <p:tags r:id="rId8"/>
            </p:custDataLst>
          </p:nvPr>
        </p:nvSpPr>
        <p:spPr>
          <a:xfrm>
            <a:off x="1138066" y="1190006"/>
            <a:ext cx="3258198" cy="1343232"/>
          </a:xfrm>
          <a:prstGeom prst="accentBorderCallout1">
            <a:avLst>
              <a:gd name="adj1" fmla="val 46355"/>
              <a:gd name="adj2" fmla="val 108857"/>
              <a:gd name="adj3" fmla="val 122077"/>
              <a:gd name="adj4" fmla="val 103793"/>
            </a:avLst>
          </a:prstGeom>
          <a:solidFill>
            <a:srgbClr val="D24132"/>
          </a:solidFill>
          <a:ln w="38100">
            <a:solidFill>
              <a:srgbClr val="D24132"/>
            </a:solidFill>
          </a:ln>
        </p:spPr>
        <p:style>
          <a:lnRef idx="0">
            <a:schemeClr val="accent2"/>
          </a:lnRef>
          <a:fillRef idx="3">
            <a:schemeClr val="accent2"/>
          </a:fillRef>
          <a:effectRef idx="3">
            <a:schemeClr val="accent2"/>
          </a:effectRef>
          <a:fontRef idx="minor">
            <a:schemeClr val="lt1"/>
          </a:fontRef>
        </p:style>
        <p:txBody>
          <a:bodyPr lIns="101258" tIns="50629" rIns="101258" bIns="50629" anchor="ctr"/>
          <a:lstStyle/>
          <a:p>
            <a:pPr fontAlgn="ctr">
              <a:defRPr/>
            </a:pPr>
            <a:r>
              <a:rPr lang="zh-CN" altLang="en-US" sz="2160" b="1" dirty="0">
                <a:solidFill>
                  <a:schemeClr val="lt1"/>
                </a:solidFill>
                <a:latin typeface="幼圆" panose="02010509060101010101" pitchFamily="49" charset="-122"/>
                <a:ea typeface="幼圆" panose="02010509060101010101" pitchFamily="49" charset="-122"/>
              </a:rPr>
              <a:t>保障和强化行为、生产工艺安全管理的资源落实，并形成预防、预测机制</a:t>
            </a:r>
            <a:endParaRPr lang="zh-CN" altLang="en-US" sz="2160" b="1" dirty="0">
              <a:solidFill>
                <a:schemeClr val="lt1"/>
              </a:solidFill>
              <a:latin typeface="幼圆" panose="02010509060101010101" pitchFamily="49" charset="-122"/>
              <a:ea typeface="幼圆" panose="02010509060101010101" pitchFamily="49" charset="-122"/>
            </a:endParaRPr>
          </a:p>
        </p:txBody>
      </p:sp>
      <p:sp>
        <p:nvSpPr>
          <p:cNvPr id="13" name="线形标注 1(带边框和强调线) 12"/>
          <p:cNvSpPr/>
          <p:nvPr>
            <p:custDataLst>
              <p:tags r:id="rId9"/>
            </p:custDataLst>
          </p:nvPr>
        </p:nvSpPr>
        <p:spPr>
          <a:xfrm>
            <a:off x="7519655" y="1115575"/>
            <a:ext cx="3860750" cy="1284184"/>
          </a:xfrm>
          <a:prstGeom prst="accentBorderCallout1">
            <a:avLst>
              <a:gd name="adj1" fmla="val 51285"/>
              <a:gd name="adj2" fmla="val -5217"/>
              <a:gd name="adj3" fmla="val 135175"/>
              <a:gd name="adj4" fmla="val -11444"/>
            </a:avLst>
          </a:prstGeom>
          <a:solidFill>
            <a:srgbClr val="189A80"/>
          </a:solidFill>
          <a:ln w="38100">
            <a:solidFill>
              <a:srgbClr val="189A80"/>
            </a:solidFill>
          </a:ln>
        </p:spPr>
        <p:style>
          <a:lnRef idx="0">
            <a:schemeClr val="accent2"/>
          </a:lnRef>
          <a:fillRef idx="3">
            <a:schemeClr val="accent2"/>
          </a:fillRef>
          <a:effectRef idx="3">
            <a:schemeClr val="accent2"/>
          </a:effectRef>
          <a:fontRef idx="minor">
            <a:schemeClr val="lt1"/>
          </a:fontRef>
        </p:style>
        <p:txBody>
          <a:bodyPr lIns="101258" tIns="50629" rIns="101258" bIns="50629" anchor="ctr"/>
          <a:lstStyle/>
          <a:p>
            <a:pPr fontAlgn="ctr">
              <a:defRPr/>
            </a:pPr>
            <a:r>
              <a:rPr lang="zh-CN" altLang="en-US" sz="2160" b="1" dirty="0">
                <a:solidFill>
                  <a:schemeClr val="lt1"/>
                </a:solidFill>
                <a:latin typeface="幼圆" panose="02010509060101010101" pitchFamily="49" charset="-122"/>
                <a:ea typeface="幼圆" panose="02010509060101010101" pitchFamily="49" charset="-122"/>
                <a:cs typeface="幼圆" panose="02010509060101010101" pitchFamily="49" charset="-122"/>
              </a:rPr>
              <a:t>促进行为安全习惯的培养，培育员工的安全“基因”，达到自我约束、自主管理</a:t>
            </a:r>
            <a:endParaRPr lang="zh-CN" altLang="en-US" sz="216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grpSp>
        <p:nvGrpSpPr>
          <p:cNvPr id="2" name="组合 1"/>
          <p:cNvGrpSpPr/>
          <p:nvPr/>
        </p:nvGrpSpPr>
        <p:grpSpPr>
          <a:xfrm>
            <a:off x="8248907" y="3191003"/>
            <a:ext cx="2739330" cy="2585525"/>
            <a:chOff x="7858942" y="3653361"/>
            <a:chExt cx="2739330" cy="2585525"/>
          </a:xfrm>
          <a:solidFill>
            <a:srgbClr val="189A80"/>
          </a:solidFill>
        </p:grpSpPr>
        <p:sp>
          <p:nvSpPr>
            <p:cNvPr id="3" name="任意多边形 2"/>
            <p:cNvSpPr/>
            <p:nvPr>
              <p:custDataLst>
                <p:tags r:id="rId10"/>
              </p:custDataLst>
            </p:nvPr>
          </p:nvSpPr>
          <p:spPr>
            <a:xfrm>
              <a:off x="8433061" y="3653361"/>
              <a:ext cx="1591092" cy="1591092"/>
            </a:xfrm>
            <a:custGeom>
              <a:avLst/>
              <a:gdLst>
                <a:gd name="connsiteX0" fmla="*/ 0 w 1591092"/>
                <a:gd name="connsiteY0" fmla="*/ 795546 h 1591092"/>
                <a:gd name="connsiteX1" fmla="*/ 795546 w 1591092"/>
                <a:gd name="connsiteY1" fmla="*/ 0 h 1591092"/>
                <a:gd name="connsiteX2" fmla="*/ 1591092 w 1591092"/>
                <a:gd name="connsiteY2" fmla="*/ 795546 h 1591092"/>
                <a:gd name="connsiteX3" fmla="*/ 795546 w 1591092"/>
                <a:gd name="connsiteY3" fmla="*/ 1591092 h 1591092"/>
                <a:gd name="connsiteX4" fmla="*/ 0 w 1591092"/>
                <a:gd name="connsiteY4" fmla="*/ 795546 h 159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92" h="1591092">
                  <a:moveTo>
                    <a:pt x="0" y="795546"/>
                  </a:moveTo>
                  <a:cubicBezTo>
                    <a:pt x="0" y="356178"/>
                    <a:pt x="356178" y="0"/>
                    <a:pt x="795546" y="0"/>
                  </a:cubicBezTo>
                  <a:cubicBezTo>
                    <a:pt x="1234914" y="0"/>
                    <a:pt x="1591092" y="356178"/>
                    <a:pt x="1591092" y="795546"/>
                  </a:cubicBezTo>
                  <a:cubicBezTo>
                    <a:pt x="1591092" y="1234914"/>
                    <a:pt x="1234914" y="1591092"/>
                    <a:pt x="795546" y="1591092"/>
                  </a:cubicBezTo>
                  <a:cubicBezTo>
                    <a:pt x="356178" y="1591092"/>
                    <a:pt x="0" y="1234914"/>
                    <a:pt x="0" y="795546"/>
                  </a:cubicBezTo>
                  <a:close/>
                </a:path>
              </a:pathLst>
            </a:custGeom>
            <a:solidFill>
              <a:srgbClr val="D24132"/>
            </a:solidFill>
            <a:ln>
              <a:noFill/>
            </a:ln>
            <a:effectLst/>
          </p:spPr>
          <p:style>
            <a:lnRef idx="0">
              <a:scrgbClr r="0" g="0" b="0"/>
            </a:lnRef>
            <a:fillRef idx="1">
              <a:scrgbClr r="0" g="0" b="0"/>
            </a:fillRef>
            <a:effectRef idx="0">
              <a:scrgbClr r="0" g="0" b="0"/>
            </a:effectRef>
            <a:fontRef idx="minor">
              <a:schemeClr val="tx1"/>
            </a:fontRef>
          </p:style>
          <p:txBody>
            <a:bodyPr spcFirstLastPara="0" vert="horz" wrap="square" lIns="212146" tIns="278441" rIns="212145" bIns="596660" numCol="1" spcCol="1270" anchor="ctr" anchorCtr="0">
              <a:noAutofit/>
            </a:bodyPr>
            <a:lstStyle/>
            <a:p>
              <a:pPr lvl="0" algn="ctr" defTabSz="1244600">
                <a:lnSpc>
                  <a:spcPct val="90000"/>
                </a:lnSpc>
                <a:spcBef>
                  <a:spcPct val="0"/>
                </a:spcBef>
                <a:spcAft>
                  <a:spcPct val="35000"/>
                </a:spcAft>
              </a:pPr>
              <a:r>
                <a:rPr lang="zh-CN" altLang="en-US" sz="2800" b="1" kern="1200" dirty="0">
                  <a:solidFill>
                    <a:schemeClr val="lt1"/>
                  </a:solidFill>
                  <a:latin typeface="幼圆" panose="02010509060101010101" pitchFamily="49" charset="-122"/>
                  <a:ea typeface="幼圆" panose="02010509060101010101" pitchFamily="49" charset="-122"/>
                  <a:cs typeface="+mn-cs"/>
                </a:rPr>
                <a:t>技术</a:t>
              </a:r>
              <a:endParaRPr lang="zh-CN" altLang="en-US" sz="2800" b="1" kern="1200" dirty="0">
                <a:solidFill>
                  <a:schemeClr val="lt1"/>
                </a:solidFill>
                <a:latin typeface="幼圆" panose="02010509060101010101" pitchFamily="49" charset="-122"/>
                <a:ea typeface="幼圆" panose="02010509060101010101" pitchFamily="49" charset="-122"/>
                <a:cs typeface="+mn-cs"/>
              </a:endParaRPr>
            </a:p>
          </p:txBody>
        </p:sp>
        <p:sp>
          <p:nvSpPr>
            <p:cNvPr id="4" name="任意多边形 3"/>
            <p:cNvSpPr/>
            <p:nvPr>
              <p:custDataLst>
                <p:tags r:id="rId11"/>
              </p:custDataLst>
            </p:nvPr>
          </p:nvSpPr>
          <p:spPr>
            <a:xfrm>
              <a:off x="9007180" y="4647794"/>
              <a:ext cx="1591092" cy="1591092"/>
            </a:xfrm>
            <a:custGeom>
              <a:avLst/>
              <a:gdLst>
                <a:gd name="connsiteX0" fmla="*/ 0 w 1591092"/>
                <a:gd name="connsiteY0" fmla="*/ 795546 h 1591092"/>
                <a:gd name="connsiteX1" fmla="*/ 795546 w 1591092"/>
                <a:gd name="connsiteY1" fmla="*/ 0 h 1591092"/>
                <a:gd name="connsiteX2" fmla="*/ 1591092 w 1591092"/>
                <a:gd name="connsiteY2" fmla="*/ 795546 h 1591092"/>
                <a:gd name="connsiteX3" fmla="*/ 795546 w 1591092"/>
                <a:gd name="connsiteY3" fmla="*/ 1591092 h 1591092"/>
                <a:gd name="connsiteX4" fmla="*/ 0 w 1591092"/>
                <a:gd name="connsiteY4" fmla="*/ 795546 h 159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92" h="1591092">
                  <a:moveTo>
                    <a:pt x="0" y="795546"/>
                  </a:moveTo>
                  <a:cubicBezTo>
                    <a:pt x="0" y="356178"/>
                    <a:pt x="356178" y="0"/>
                    <a:pt x="795546" y="0"/>
                  </a:cubicBezTo>
                  <a:cubicBezTo>
                    <a:pt x="1234914" y="0"/>
                    <a:pt x="1591092" y="356178"/>
                    <a:pt x="1591092" y="795546"/>
                  </a:cubicBezTo>
                  <a:cubicBezTo>
                    <a:pt x="1591092" y="1234914"/>
                    <a:pt x="1234914" y="1591092"/>
                    <a:pt x="795546" y="1591092"/>
                  </a:cubicBezTo>
                  <a:cubicBezTo>
                    <a:pt x="356178" y="1591092"/>
                    <a:pt x="0" y="1234914"/>
                    <a:pt x="0" y="795546"/>
                  </a:cubicBezTo>
                  <a:close/>
                </a:path>
              </a:pathLst>
            </a:custGeom>
            <a:solidFill>
              <a:srgbClr val="189A80"/>
            </a:solidFill>
            <a:ln>
              <a:noFill/>
            </a:ln>
            <a:effectLst/>
          </p:spPr>
          <p:style>
            <a:lnRef idx="0">
              <a:scrgbClr r="0" g="0" b="0"/>
            </a:lnRef>
            <a:fillRef idx="1">
              <a:scrgbClr r="0" g="0" b="0"/>
            </a:fillRef>
            <a:effectRef idx="0">
              <a:scrgbClr r="0" g="0" b="0"/>
            </a:effectRef>
            <a:fontRef idx="minor">
              <a:schemeClr val="tx1"/>
            </a:fontRef>
          </p:style>
          <p:txBody>
            <a:bodyPr spcFirstLastPara="0" vert="horz" wrap="square" lIns="212146" tIns="278441" rIns="212145" bIns="596660" numCol="1" spcCol="1270" anchor="b" anchorCtr="0">
              <a:noAutofit/>
            </a:bodyPr>
            <a:lstStyle/>
            <a:p>
              <a:pPr algn="ctr" defTabSz="1244600">
                <a:lnSpc>
                  <a:spcPct val="90000"/>
                </a:lnSpc>
                <a:spcBef>
                  <a:spcPct val="0"/>
                </a:spcBef>
                <a:spcAft>
                  <a:spcPct val="35000"/>
                </a:spcAft>
              </a:pPr>
              <a:r>
                <a:rPr lang="zh-CN" altLang="en-US" sz="2800" b="1" dirty="0">
                  <a:solidFill>
                    <a:schemeClr val="lt1"/>
                  </a:solidFill>
                  <a:latin typeface="幼圆" panose="02010509060101010101" pitchFamily="49" charset="-122"/>
                  <a:ea typeface="幼圆" panose="02010509060101010101" pitchFamily="49" charset="-122"/>
                </a:rPr>
                <a:t>设备</a:t>
              </a:r>
              <a:endParaRPr lang="zh-CN" altLang="en-US" sz="2800" b="1" dirty="0">
                <a:solidFill>
                  <a:schemeClr val="lt1"/>
                </a:solidFill>
                <a:latin typeface="幼圆" panose="02010509060101010101" pitchFamily="49" charset="-122"/>
                <a:ea typeface="幼圆" panose="02010509060101010101" pitchFamily="49" charset="-122"/>
              </a:endParaRPr>
            </a:p>
          </p:txBody>
        </p:sp>
        <p:sp>
          <p:nvSpPr>
            <p:cNvPr id="5" name="任意多边形 4"/>
            <p:cNvSpPr/>
            <p:nvPr>
              <p:custDataLst>
                <p:tags r:id="rId12"/>
              </p:custDataLst>
            </p:nvPr>
          </p:nvSpPr>
          <p:spPr>
            <a:xfrm>
              <a:off x="7858942" y="4647794"/>
              <a:ext cx="1591092" cy="1591092"/>
            </a:xfrm>
            <a:custGeom>
              <a:avLst/>
              <a:gdLst>
                <a:gd name="connsiteX0" fmla="*/ 0 w 1591092"/>
                <a:gd name="connsiteY0" fmla="*/ 795546 h 1591092"/>
                <a:gd name="connsiteX1" fmla="*/ 795546 w 1591092"/>
                <a:gd name="connsiteY1" fmla="*/ 0 h 1591092"/>
                <a:gd name="connsiteX2" fmla="*/ 1591092 w 1591092"/>
                <a:gd name="connsiteY2" fmla="*/ 795546 h 1591092"/>
                <a:gd name="connsiteX3" fmla="*/ 795546 w 1591092"/>
                <a:gd name="connsiteY3" fmla="*/ 1591092 h 1591092"/>
                <a:gd name="connsiteX4" fmla="*/ 0 w 1591092"/>
                <a:gd name="connsiteY4" fmla="*/ 795546 h 159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92" h="1591092">
                  <a:moveTo>
                    <a:pt x="0" y="795546"/>
                  </a:moveTo>
                  <a:cubicBezTo>
                    <a:pt x="0" y="356178"/>
                    <a:pt x="356178" y="0"/>
                    <a:pt x="795546" y="0"/>
                  </a:cubicBezTo>
                  <a:cubicBezTo>
                    <a:pt x="1234914" y="0"/>
                    <a:pt x="1591092" y="356178"/>
                    <a:pt x="1591092" y="795546"/>
                  </a:cubicBezTo>
                  <a:cubicBezTo>
                    <a:pt x="1591092" y="1234914"/>
                    <a:pt x="1234914" y="1591092"/>
                    <a:pt x="795546" y="1591092"/>
                  </a:cubicBezTo>
                  <a:cubicBezTo>
                    <a:pt x="356178" y="1591092"/>
                    <a:pt x="0" y="1234914"/>
                    <a:pt x="0" y="795546"/>
                  </a:cubicBezTo>
                  <a:close/>
                </a:path>
              </a:pathLst>
            </a:custGeom>
            <a:solidFill>
              <a:srgbClr val="F09C2A"/>
            </a:solidFill>
            <a:ln>
              <a:noFill/>
            </a:ln>
            <a:effectLst/>
          </p:spPr>
          <p:style>
            <a:lnRef idx="0">
              <a:scrgbClr r="0" g="0" b="0"/>
            </a:lnRef>
            <a:fillRef idx="1">
              <a:scrgbClr r="0" g="0" b="0"/>
            </a:fillRef>
            <a:effectRef idx="0">
              <a:scrgbClr r="0" g="0" b="0"/>
            </a:effectRef>
            <a:fontRef idx="minor">
              <a:schemeClr val="tx1"/>
            </a:fontRef>
          </p:style>
          <p:txBody>
            <a:bodyPr spcFirstLastPara="0" vert="horz" wrap="square" lIns="212146" tIns="278441" rIns="212145" bIns="596660" numCol="1" spcCol="1270" anchor="b" anchorCtr="0">
              <a:noAutofit/>
            </a:bodyPr>
            <a:lstStyle/>
            <a:p>
              <a:pPr algn="ctr" defTabSz="1244600">
                <a:lnSpc>
                  <a:spcPct val="90000"/>
                </a:lnSpc>
                <a:spcBef>
                  <a:spcPct val="0"/>
                </a:spcBef>
                <a:spcAft>
                  <a:spcPct val="35000"/>
                </a:spcAft>
              </a:pPr>
              <a:r>
                <a:rPr lang="zh-CN" altLang="en-US" sz="2800" b="1" dirty="0">
                  <a:solidFill>
                    <a:schemeClr val="lt1"/>
                  </a:solidFill>
                  <a:latin typeface="幼圆" panose="02010509060101010101" pitchFamily="49" charset="-122"/>
                  <a:ea typeface="幼圆" panose="02010509060101010101" pitchFamily="49" charset="-122"/>
                </a:rPr>
                <a:t>人员</a:t>
              </a:r>
              <a:endParaRPr lang="zh-CN" altLang="en-US" sz="2800" b="1" dirty="0">
                <a:solidFill>
                  <a:schemeClr val="lt1"/>
                </a:solidFill>
                <a:latin typeface="幼圆" panose="02010509060101010101" pitchFamily="49" charset="-122"/>
                <a:ea typeface="幼圆" panose="02010509060101010101" pitchFamily="49" charset="-122"/>
              </a:endParaRPr>
            </a:p>
          </p:txBody>
        </p:sp>
      </p:grpSp>
      <p:sp>
        <p:nvSpPr>
          <p:cNvPr id="14"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领导的技能</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16" name="矩形 15"/>
          <p:cNvSpPr/>
          <p:nvPr>
            <p:custDataLst>
              <p:tags r:id="rId13"/>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7" name="矩形 16"/>
          <p:cNvSpPr/>
          <p:nvPr>
            <p:custDataLst>
              <p:tags r:id="rId14"/>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5"/>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4"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98306" name="Picture 2"/>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1441001" y="1379303"/>
            <a:ext cx="4598915" cy="327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3008415" y="5135618"/>
            <a:ext cx="6180889" cy="941616"/>
          </a:xfrm>
          <a:prstGeom prst="roundRect">
            <a:avLst/>
          </a:prstGeom>
          <a:solidFill>
            <a:srgbClr val="377790"/>
          </a:solidFill>
        </p:spPr>
        <p:style>
          <a:lnRef idx="0">
            <a:schemeClr val="accent3"/>
          </a:lnRef>
          <a:fillRef idx="3">
            <a:schemeClr val="accent3"/>
          </a:fillRef>
          <a:effectRef idx="3">
            <a:schemeClr val="accent3"/>
          </a:effectRef>
          <a:fontRef idx="minor">
            <a:schemeClr val="lt1"/>
          </a:fontRef>
        </p:style>
        <p:txBody>
          <a:bodyPr lIns="101243" tIns="50622" rIns="101243" bIns="50622">
            <a:spAutoFit/>
          </a:bodyPr>
          <a:lstStyle/>
          <a:p>
            <a:pPr algn="ctr" defTabSz="290195" fontAlgn="ctr">
              <a:spcAft>
                <a:spcPts val="665"/>
              </a:spcAft>
              <a:buClr>
                <a:srgbClr val="CC6600"/>
              </a:buClr>
              <a:defRPr/>
            </a:pPr>
            <a:r>
              <a:rPr lang="zh-CN" altLang="en-US" sz="2160" b="1" dirty="0">
                <a:solidFill>
                  <a:prstClr val="white"/>
                </a:solidFill>
                <a:latin typeface="幼圆" panose="02010509060101010101" pitchFamily="49" charset="-122"/>
                <a:ea typeface="幼圆" panose="02010509060101010101" pitchFamily="49" charset="-122"/>
                <a:cs typeface="幼圆" panose="02010509060101010101" pitchFamily="49" charset="-122"/>
              </a:rPr>
              <a:t>安全领导能力    风险掌控能力</a:t>
            </a:r>
            <a:endParaRPr lang="en-US" altLang="zh-CN" sz="2160" b="1" dirty="0">
              <a:solidFill>
                <a:prstClr val="white"/>
              </a:solidFill>
              <a:latin typeface="幼圆" panose="02010509060101010101" pitchFamily="49" charset="-122"/>
              <a:ea typeface="幼圆" panose="02010509060101010101" pitchFamily="49" charset="-122"/>
              <a:cs typeface="幼圆" panose="02010509060101010101" pitchFamily="49" charset="-122"/>
            </a:endParaRPr>
          </a:p>
          <a:p>
            <a:pPr algn="ctr" defTabSz="290195" fontAlgn="ctr">
              <a:spcAft>
                <a:spcPts val="665"/>
              </a:spcAft>
              <a:buClr>
                <a:srgbClr val="CC6600"/>
              </a:buClr>
              <a:defRPr/>
            </a:pPr>
            <a:r>
              <a:rPr lang="zh-CN" altLang="en-US" sz="2160" b="1" dirty="0">
                <a:solidFill>
                  <a:prstClr val="white"/>
                </a:solidFill>
                <a:latin typeface="幼圆" panose="02010509060101010101" pitchFamily="49" charset="-122"/>
                <a:ea typeface="幼圆" panose="02010509060101010101" pitchFamily="49" charset="-122"/>
                <a:cs typeface="幼圆" panose="02010509060101010101" pitchFamily="49" charset="-122"/>
              </a:rPr>
              <a:t>安全基本能力    应急指挥能力</a:t>
            </a:r>
            <a:endParaRPr lang="zh-CN" altLang="en-US" sz="2160" b="1" dirty="0">
              <a:solidFill>
                <a:prstClr val="white"/>
              </a:solidFill>
              <a:latin typeface="幼圆" panose="02010509060101010101" pitchFamily="49" charset="-122"/>
              <a:ea typeface="幼圆" panose="02010509060101010101" pitchFamily="49" charset="-122"/>
              <a:cs typeface="幼圆" panose="02010509060101010101" pitchFamily="49" charset="-122"/>
            </a:endParaRPr>
          </a:p>
        </p:txBody>
      </p:sp>
      <p:sp>
        <p:nvSpPr>
          <p:cNvPr id="13"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领导的技能</a:t>
            </a:r>
            <a:endParaRPr lang="zh-CN" altLang="en-US" sz="2400" dirty="0">
              <a:solidFill>
                <a:srgbClr val="C00000"/>
              </a:solidFill>
              <a:latin typeface="幼圆" panose="02010509060101010101" pitchFamily="49" charset="-122"/>
              <a:ea typeface="幼圆" panose="02010509060101010101" pitchFamily="49" charset="-122"/>
            </a:endParaRPr>
          </a:p>
        </p:txBody>
      </p:sp>
      <p:graphicFrame>
        <p:nvGraphicFramePr>
          <p:cNvPr id="2" name="图示 1"/>
          <p:cNvGraphicFramePr/>
          <p:nvPr/>
        </p:nvGraphicFramePr>
        <p:xfrm>
          <a:off x="6391749" y="1272081"/>
          <a:ext cx="4809650" cy="36210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矩形 5"/>
          <p:cNvSpPr/>
          <p:nvPr>
            <p:custDataLst>
              <p:tags r:id="rId12"/>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7" name="矩形 6"/>
          <p:cNvSpPr/>
          <p:nvPr>
            <p:custDataLst>
              <p:tags r:id="rId13"/>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4"/>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graphicFrame>
        <p:nvGraphicFramePr>
          <p:cNvPr id="5" name="图示 4"/>
          <p:cNvGraphicFramePr/>
          <p:nvPr/>
        </p:nvGraphicFramePr>
        <p:xfrm>
          <a:off x="830399" y="2269035"/>
          <a:ext cx="10300590" cy="44582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十边形 2"/>
          <p:cNvSpPr/>
          <p:nvPr>
            <p:custDataLst>
              <p:tags r:id="rId10"/>
            </p:custDataLst>
          </p:nvPr>
        </p:nvSpPr>
        <p:spPr>
          <a:xfrm>
            <a:off x="9859646" y="1358680"/>
            <a:ext cx="1188000" cy="1080000"/>
          </a:xfrm>
          <a:prstGeom prst="decagon">
            <a:avLst/>
          </a:prstGeom>
          <a:solidFill>
            <a:srgbClr val="D24132"/>
          </a:solidFill>
        </p:spPr>
        <p:style>
          <a:lnRef idx="0">
            <a:schemeClr val="accent1"/>
          </a:lnRef>
          <a:fillRef idx="3">
            <a:schemeClr val="accent1"/>
          </a:fillRef>
          <a:effectRef idx="3">
            <a:schemeClr val="accent1"/>
          </a:effectRef>
          <a:fontRef idx="minor">
            <a:schemeClr val="lt1"/>
          </a:fontRef>
        </p:style>
        <p:txBody>
          <a:bodyPr lIns="101258" tIns="50629" rIns="101258" bIns="50629" anchor="ctr"/>
          <a:lstStyle/>
          <a:p>
            <a:pPr algn="ctr" fontAlgn="ctr">
              <a:defRPr/>
            </a:pPr>
            <a:r>
              <a:rPr lang="zh-CN" altLang="en-US" sz="2800" b="1" dirty="0">
                <a:solidFill>
                  <a:schemeClr val="lt1"/>
                </a:solidFill>
                <a:latin typeface="幼圆" panose="02010509060101010101" pitchFamily="49" charset="-122"/>
                <a:ea typeface="幼圆" panose="02010509060101010101" pitchFamily="49" charset="-122"/>
              </a:rPr>
              <a:t>卓越领导</a:t>
            </a:r>
            <a:endParaRPr lang="zh-CN" altLang="en-US" sz="2800" b="1" dirty="0">
              <a:solidFill>
                <a:schemeClr val="lt1"/>
              </a:solidFill>
              <a:latin typeface="幼圆" panose="02010509060101010101" pitchFamily="49" charset="-122"/>
              <a:ea typeface="幼圆" panose="02010509060101010101" pitchFamily="49" charset="-122"/>
            </a:endParaRPr>
          </a:p>
        </p:txBody>
      </p:sp>
      <p:sp>
        <p:nvSpPr>
          <p:cNvPr id="48"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领导的技能</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49" name="Title 4"/>
          <p:cNvSpPr txBox="1"/>
          <p:nvPr>
            <p:custDataLst>
              <p:tags r:id="rId11"/>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rPr>
              <a:t>卓越领导的</a:t>
            </a:r>
            <a:r>
              <a:rPr lang="en-US" altLang="zh-CN" sz="2400" kern="0" dirty="0">
                <a:solidFill>
                  <a:schemeClr val="dk1"/>
                </a:solidFill>
                <a:latin typeface="幼圆" panose="02010509060101010101" pitchFamily="49" charset="-122"/>
                <a:ea typeface="幼圆" panose="02010509060101010101" pitchFamily="49" charset="-122"/>
                <a:cs typeface="幼圆" panose="02010509060101010101" pitchFamily="49" charset="-122"/>
              </a:rPr>
              <a:t>7</a:t>
            </a:r>
            <a:r>
              <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rPr>
              <a:t>大关键</a:t>
            </a:r>
            <a:endParaRPr lang="zh-CN" altLang="en-US" sz="2400" kern="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cxnSp>
        <p:nvCxnSpPr>
          <p:cNvPr id="8" name="直接箭头连接符 7"/>
          <p:cNvCxnSpPr/>
          <p:nvPr/>
        </p:nvCxnSpPr>
        <p:spPr>
          <a:xfrm flipV="1">
            <a:off x="832513" y="2210937"/>
            <a:ext cx="8707272" cy="2347415"/>
          </a:xfrm>
          <a:prstGeom prst="straightConnector1">
            <a:avLst/>
          </a:prstGeom>
          <a:ln w="38100">
            <a:solidFill>
              <a:srgbClr val="D24132"/>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custDataLst>
              <p:tags r:id="rId12"/>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9" name="矩形 8"/>
          <p:cNvSpPr/>
          <p:nvPr>
            <p:custDataLst>
              <p:tags r:id="rId13"/>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4"/>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3" name="Freeform 6"/>
          <p:cNvSpPr/>
          <p:nvPr/>
        </p:nvSpPr>
        <p:spPr bwMode="gray">
          <a:xfrm>
            <a:off x="1792534" y="1088077"/>
            <a:ext cx="987902" cy="55400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FFF99">
                  <a:alpha val="0"/>
                </a:srgbClr>
              </a:gs>
              <a:gs pos="50000">
                <a:srgbClr val="FFFF99">
                  <a:gamma/>
                  <a:shade val="46275"/>
                  <a:invGamma/>
                </a:srgbClr>
              </a:gs>
              <a:gs pos="100000">
                <a:srgbClr val="FFFF99">
                  <a:alpha val="0"/>
                </a:srgbClr>
              </a:gs>
            </a:gsLst>
            <a:lin ang="0" scaled="1"/>
          </a:gradFill>
          <a:ln>
            <a:noFill/>
          </a:ln>
        </p:spPr>
        <p:txBody>
          <a:bodyPr lIns="101258" tIns="50629" rIns="101258" bIns="50629"/>
          <a:lstStyle/>
          <a:p>
            <a:pPr fontAlgn="ctr">
              <a:defRPr/>
            </a:pPr>
            <a:endParaRPr lang="zh-CN" altLang="en-US" sz="1620">
              <a:solidFill>
                <a:prstClr val="black"/>
              </a:solidFill>
              <a:latin typeface="幼圆" panose="02010509060101010101" pitchFamily="49" charset="-122"/>
              <a:ea typeface="幼圆" panose="02010509060101010101" pitchFamily="49" charset="-122"/>
            </a:endParaRPr>
          </a:p>
        </p:txBody>
      </p:sp>
      <p:sp>
        <p:nvSpPr>
          <p:cNvPr id="102406" name="AutoShape 5"/>
          <p:cNvSpPr>
            <a:spLocks noChangeArrowheads="1"/>
          </p:cNvSpPr>
          <p:nvPr/>
        </p:nvSpPr>
        <p:spPr bwMode="gray">
          <a:xfrm>
            <a:off x="1665722" y="992347"/>
            <a:ext cx="1986480" cy="1110427"/>
          </a:xfrm>
          <a:prstGeom prst="roundRect">
            <a:avLst>
              <a:gd name="adj" fmla="val 11921"/>
            </a:avLst>
          </a:prstGeom>
          <a:solidFill>
            <a:srgbClr val="D24132"/>
          </a:solidFill>
          <a:ln w="25400">
            <a:solidFill>
              <a:srgbClr val="FFFFFF"/>
            </a:solidFill>
            <a:round/>
          </a:ln>
          <a:effectLst>
            <a:outerShdw dist="53882" dir="2700000" algn="ctr" rotWithShape="0">
              <a:srgbClr val="000000">
                <a:alpha val="50000"/>
              </a:srgbClr>
            </a:outerShdw>
          </a:effectLst>
        </p:spPr>
        <p:txBody>
          <a:bodyPr wrap="none" lIns="101258" tIns="50629" rIns="101258" bIns="50629" anchor="ctr"/>
          <a:lstStyle/>
          <a:p>
            <a:pPr fontAlgn="ctr">
              <a:defRPr/>
            </a:pPr>
            <a:endParaRPr lang="zh-CN" altLang="en-US" sz="1620">
              <a:solidFill>
                <a:srgbClr val="000000"/>
              </a:solidFill>
              <a:latin typeface="幼圆" panose="02010509060101010101" pitchFamily="49" charset="-122"/>
              <a:ea typeface="幼圆" panose="02010509060101010101" pitchFamily="49" charset="-122"/>
            </a:endParaRPr>
          </a:p>
        </p:txBody>
      </p:sp>
      <p:sp>
        <p:nvSpPr>
          <p:cNvPr id="103431" name="Rectangle 14"/>
          <p:cNvSpPr>
            <a:spLocks noChangeArrowheads="1"/>
          </p:cNvSpPr>
          <p:nvPr>
            <p:custDataLst>
              <p:tags r:id="rId5"/>
            </p:custDataLst>
          </p:nvPr>
        </p:nvSpPr>
        <p:spPr bwMode="gray">
          <a:xfrm>
            <a:off x="1831502" y="1313900"/>
            <a:ext cx="1820701"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1" tIns="50624" rIns="101251" bIns="5062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zh-CN" altLang="en-US" sz="2700" b="1" dirty="0">
                <a:solidFill>
                  <a:schemeClr val="lt1"/>
                </a:solidFill>
                <a:latin typeface="幼圆" panose="02010509060101010101" pitchFamily="49" charset="-122"/>
                <a:ea typeface="幼圆" panose="02010509060101010101" pitchFamily="49" charset="-122"/>
                <a:cs typeface="Arial" panose="020B0604020202020204" pitchFamily="34" charset="0"/>
              </a:rPr>
              <a:t>发动员工</a:t>
            </a:r>
            <a:endParaRPr lang="zh-CN" altLang="en-US" sz="2700" b="1" dirty="0">
              <a:solidFill>
                <a:schemeClr val="lt1"/>
              </a:solidFill>
              <a:latin typeface="幼圆" panose="02010509060101010101" pitchFamily="49" charset="-122"/>
              <a:ea typeface="幼圆" panose="02010509060101010101" pitchFamily="49" charset="-122"/>
              <a:cs typeface="Arial" panose="020B0604020202020204" pitchFamily="34" charset="0"/>
            </a:endParaRPr>
          </a:p>
        </p:txBody>
      </p:sp>
      <p:grpSp>
        <p:nvGrpSpPr>
          <p:cNvPr id="103432" name="Group 24"/>
          <p:cNvGrpSpPr/>
          <p:nvPr/>
        </p:nvGrpSpPr>
        <p:grpSpPr bwMode="auto">
          <a:xfrm>
            <a:off x="3899439" y="992347"/>
            <a:ext cx="1983622" cy="1110427"/>
            <a:chOff x="1960" y="3164"/>
            <a:chExt cx="858" cy="833"/>
          </a:xfrm>
          <a:solidFill>
            <a:srgbClr val="F09C2A"/>
          </a:solidFill>
        </p:grpSpPr>
        <p:sp>
          <p:nvSpPr>
            <p:cNvPr id="102419" name="AutoShape 12"/>
            <p:cNvSpPr>
              <a:spLocks noChangeArrowheads="1"/>
            </p:cNvSpPr>
            <p:nvPr/>
          </p:nvSpPr>
          <p:spPr bwMode="gray">
            <a:xfrm>
              <a:off x="1960" y="3164"/>
              <a:ext cx="858" cy="833"/>
            </a:xfrm>
            <a:prstGeom prst="roundRect">
              <a:avLst>
                <a:gd name="adj" fmla="val 11921"/>
              </a:avLst>
            </a:prstGeom>
            <a:grpFill/>
            <a:ln w="25400">
              <a:solidFill>
                <a:srgbClr val="FFFFFF"/>
              </a:solidFill>
              <a:round/>
            </a:ln>
            <a:effectLst>
              <a:outerShdw dist="53882" dir="2700000" algn="ctr" rotWithShape="0">
                <a:srgbClr val="000000">
                  <a:alpha val="50000"/>
                </a:srgbClr>
              </a:outerShdw>
            </a:effectLst>
          </p:spPr>
          <p:txBody>
            <a:bodyPr wrap="none" anchor="ctr"/>
            <a:lstStyle/>
            <a:p>
              <a:pPr fontAlgn="ctr">
                <a:defRPr/>
              </a:pPr>
              <a:endParaRPr lang="zh-CN" altLang="en-US" sz="1620">
                <a:solidFill>
                  <a:srgbClr val="000000"/>
                </a:solidFill>
                <a:latin typeface="幼圆" panose="02010509060101010101" pitchFamily="49" charset="-122"/>
                <a:ea typeface="幼圆" panose="02010509060101010101" pitchFamily="49" charset="-122"/>
              </a:endParaRPr>
            </a:p>
          </p:txBody>
        </p:sp>
        <p:sp>
          <p:nvSpPr>
            <p:cNvPr id="8" name="Freeform 13"/>
            <p:cNvSpPr/>
            <p:nvPr/>
          </p:nvSpPr>
          <p:spPr bwMode="gray">
            <a:xfrm>
              <a:off x="1986" y="3203"/>
              <a:ext cx="428" cy="41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a:noFill/>
            </a:ln>
          </p:spPr>
          <p:txBody>
            <a:bodyPr/>
            <a:lstStyle/>
            <a:p>
              <a:pPr fontAlgn="ctr">
                <a:defRPr/>
              </a:pPr>
              <a:endParaRPr lang="zh-CN" altLang="en-US" sz="1620">
                <a:solidFill>
                  <a:prstClr val="black"/>
                </a:solidFill>
                <a:latin typeface="幼圆" panose="02010509060101010101" pitchFamily="49" charset="-122"/>
                <a:ea typeface="幼圆" panose="02010509060101010101" pitchFamily="49" charset="-122"/>
              </a:endParaRPr>
            </a:p>
          </p:txBody>
        </p:sp>
      </p:grpSp>
      <p:sp>
        <p:nvSpPr>
          <p:cNvPr id="103433" name="Rectangle 15"/>
          <p:cNvSpPr>
            <a:spLocks noChangeArrowheads="1"/>
          </p:cNvSpPr>
          <p:nvPr>
            <p:custDataLst>
              <p:tags r:id="rId6"/>
            </p:custDataLst>
          </p:nvPr>
        </p:nvSpPr>
        <p:spPr bwMode="gray">
          <a:xfrm>
            <a:off x="4028062" y="1313900"/>
            <a:ext cx="1581150"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51" tIns="50624" rIns="101251" bIns="5062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zh-CN" altLang="en-US" sz="2700" b="1">
                <a:solidFill>
                  <a:schemeClr val="lt1"/>
                </a:solidFill>
                <a:latin typeface="幼圆" panose="02010509060101010101" pitchFamily="49" charset="-122"/>
                <a:ea typeface="幼圆" panose="02010509060101010101" pitchFamily="49" charset="-122"/>
                <a:cs typeface="Arial" panose="020B0604020202020204" pitchFamily="34" charset="0"/>
              </a:rPr>
              <a:t>相信员工</a:t>
            </a:r>
            <a:endParaRPr lang="zh-CN" altLang="en-US" sz="2700" b="1">
              <a:solidFill>
                <a:schemeClr val="lt1"/>
              </a:solidFill>
              <a:latin typeface="幼圆" panose="02010509060101010101" pitchFamily="49" charset="-122"/>
              <a:ea typeface="幼圆" panose="02010509060101010101" pitchFamily="49" charset="-122"/>
              <a:cs typeface="Arial" panose="020B0604020202020204" pitchFamily="34" charset="0"/>
            </a:endParaRPr>
          </a:p>
        </p:txBody>
      </p:sp>
      <p:grpSp>
        <p:nvGrpSpPr>
          <p:cNvPr id="103434" name="Group 27"/>
          <p:cNvGrpSpPr/>
          <p:nvPr/>
        </p:nvGrpSpPr>
        <p:grpSpPr bwMode="auto">
          <a:xfrm>
            <a:off x="8777034" y="992347"/>
            <a:ext cx="1986480" cy="1060409"/>
            <a:chOff x="4572" y="3067"/>
            <a:chExt cx="858" cy="833"/>
          </a:xfrm>
          <a:solidFill>
            <a:srgbClr val="377790"/>
          </a:solidFill>
        </p:grpSpPr>
        <p:sp>
          <p:nvSpPr>
            <p:cNvPr id="102417" name="AutoShape 19"/>
            <p:cNvSpPr>
              <a:spLocks noChangeArrowheads="1"/>
            </p:cNvSpPr>
            <p:nvPr/>
          </p:nvSpPr>
          <p:spPr bwMode="gray">
            <a:xfrm>
              <a:off x="4572" y="3067"/>
              <a:ext cx="858" cy="833"/>
            </a:xfrm>
            <a:prstGeom prst="roundRect">
              <a:avLst>
                <a:gd name="adj" fmla="val 11921"/>
              </a:avLst>
            </a:prstGeom>
            <a:grpFill/>
            <a:ln w="25400">
              <a:solidFill>
                <a:srgbClr val="FFFFFF"/>
              </a:solidFill>
              <a:round/>
            </a:ln>
            <a:effectLst>
              <a:outerShdw dist="53882" dir="2700000" algn="ctr" rotWithShape="0">
                <a:srgbClr val="000000">
                  <a:alpha val="50000"/>
                </a:srgbClr>
              </a:outerShdw>
            </a:effectLst>
          </p:spPr>
          <p:txBody>
            <a:bodyPr wrap="none" anchor="ctr"/>
            <a:lstStyle/>
            <a:p>
              <a:pPr fontAlgn="ctr">
                <a:defRPr/>
              </a:pPr>
              <a:endParaRPr lang="zh-CN" altLang="en-US" sz="1620">
                <a:solidFill>
                  <a:srgbClr val="000000"/>
                </a:solidFill>
                <a:latin typeface="幼圆" panose="02010509060101010101" pitchFamily="49" charset="-122"/>
                <a:ea typeface="幼圆" panose="02010509060101010101" pitchFamily="49" charset="-122"/>
              </a:endParaRPr>
            </a:p>
          </p:txBody>
        </p:sp>
        <p:sp>
          <p:nvSpPr>
            <p:cNvPr id="103442" name="Freeform 20"/>
            <p:cNvSpPr/>
            <p:nvPr>
              <p:custDataLst>
                <p:tags r:id="rId7"/>
              </p:custDataLst>
            </p:nvPr>
          </p:nvSpPr>
          <p:spPr bwMode="gray">
            <a:xfrm>
              <a:off x="4626" y="3121"/>
              <a:ext cx="427" cy="218"/>
            </a:xfrm>
            <a:custGeom>
              <a:avLst/>
              <a:gdLst>
                <a:gd name="T0" fmla="*/ 1 w 596"/>
                <a:gd name="T1" fmla="*/ 0 h 598"/>
                <a:gd name="T2" fmla="*/ 0 w 596"/>
                <a:gd name="T3" fmla="*/ 0 h 598"/>
                <a:gd name="T4" fmla="*/ 0 w 596"/>
                <a:gd name="T5" fmla="*/ 0 h 598"/>
                <a:gd name="T6" fmla="*/ 1 w 596"/>
                <a:gd name="T7" fmla="*/ 0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20">
                <a:solidFill>
                  <a:schemeClr val="dk1"/>
                </a:solidFill>
                <a:latin typeface="幼圆" panose="02010509060101010101" pitchFamily="49" charset="-122"/>
                <a:ea typeface="幼圆" panose="02010509060101010101" pitchFamily="49" charset="-122"/>
              </a:endParaRPr>
            </a:p>
          </p:txBody>
        </p:sp>
      </p:grpSp>
      <p:sp>
        <p:nvSpPr>
          <p:cNvPr id="103435" name="Rectangle 21"/>
          <p:cNvSpPr>
            <a:spLocks noChangeArrowheads="1"/>
          </p:cNvSpPr>
          <p:nvPr>
            <p:custDataLst>
              <p:tags r:id="rId8"/>
            </p:custDataLst>
          </p:nvPr>
        </p:nvSpPr>
        <p:spPr bwMode="gray">
          <a:xfrm>
            <a:off x="8907085" y="1289606"/>
            <a:ext cx="1581150"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251" tIns="50624" rIns="101251" bIns="5062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zh-CN" altLang="en-US" sz="2700" b="1">
                <a:solidFill>
                  <a:schemeClr val="lt1"/>
                </a:solidFill>
                <a:latin typeface="幼圆" panose="02010509060101010101" pitchFamily="49" charset="-122"/>
                <a:ea typeface="幼圆" panose="02010509060101010101" pitchFamily="49" charset="-122"/>
                <a:cs typeface="Arial" panose="020B0604020202020204" pitchFamily="34" charset="0"/>
              </a:rPr>
              <a:t>造福员工</a:t>
            </a:r>
            <a:endParaRPr lang="zh-CN" altLang="en-US" sz="2700" b="1">
              <a:solidFill>
                <a:schemeClr val="lt1"/>
              </a:solidFill>
              <a:latin typeface="幼圆" panose="02010509060101010101" pitchFamily="49" charset="-122"/>
              <a:ea typeface="幼圆" panose="02010509060101010101" pitchFamily="49" charset="-122"/>
              <a:cs typeface="Arial" panose="020B0604020202020204" pitchFamily="34" charset="0"/>
            </a:endParaRPr>
          </a:p>
        </p:txBody>
      </p:sp>
      <p:grpSp>
        <p:nvGrpSpPr>
          <p:cNvPr id="103436" name="Group 26"/>
          <p:cNvGrpSpPr/>
          <p:nvPr/>
        </p:nvGrpSpPr>
        <p:grpSpPr bwMode="auto">
          <a:xfrm>
            <a:off x="6467573" y="992347"/>
            <a:ext cx="1977905" cy="1078987"/>
            <a:chOff x="3120" y="3022"/>
            <a:chExt cx="1085" cy="969"/>
          </a:xfrm>
          <a:solidFill>
            <a:srgbClr val="189A80"/>
          </a:solidFill>
        </p:grpSpPr>
        <p:sp>
          <p:nvSpPr>
            <p:cNvPr id="102415" name="AutoShape 9"/>
            <p:cNvSpPr>
              <a:spLocks noChangeArrowheads="1"/>
            </p:cNvSpPr>
            <p:nvPr/>
          </p:nvSpPr>
          <p:spPr bwMode="gray">
            <a:xfrm>
              <a:off x="3120" y="3022"/>
              <a:ext cx="1085" cy="969"/>
            </a:xfrm>
            <a:prstGeom prst="roundRect">
              <a:avLst>
                <a:gd name="adj" fmla="val 11921"/>
              </a:avLst>
            </a:prstGeom>
            <a:grpFill/>
            <a:ln w="25400">
              <a:solidFill>
                <a:srgbClr val="FFFFFF"/>
              </a:solidFill>
              <a:round/>
            </a:ln>
            <a:effectLst>
              <a:outerShdw dist="53882" dir="2700000" algn="ctr" rotWithShape="0">
                <a:srgbClr val="000000">
                  <a:alpha val="50000"/>
                </a:srgbClr>
              </a:outerShdw>
            </a:effectLst>
          </p:spPr>
          <p:txBody>
            <a:bodyPr wrap="none" anchor="ctr"/>
            <a:lstStyle/>
            <a:p>
              <a:pPr marL="378460" indent="-378460" fontAlgn="ctr">
                <a:defRPr/>
              </a:pPr>
              <a:endParaRPr lang="zh-CN" altLang="zh-CN" sz="1620">
                <a:solidFill>
                  <a:srgbClr val="000000"/>
                </a:solidFill>
                <a:latin typeface="幼圆" panose="02010509060101010101" pitchFamily="49" charset="-122"/>
                <a:ea typeface="幼圆" panose="02010509060101010101" pitchFamily="49" charset="-122"/>
              </a:endParaRPr>
            </a:p>
          </p:txBody>
        </p:sp>
        <p:sp>
          <p:nvSpPr>
            <p:cNvPr id="16" name="Freeform 10"/>
            <p:cNvSpPr/>
            <p:nvPr/>
          </p:nvSpPr>
          <p:spPr bwMode="gray">
            <a:xfrm>
              <a:off x="3211" y="3067"/>
              <a:ext cx="540" cy="48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a:noFill/>
            </a:ln>
          </p:spPr>
          <p:txBody>
            <a:bodyPr/>
            <a:lstStyle/>
            <a:p>
              <a:pPr fontAlgn="ctr">
                <a:defRPr/>
              </a:pPr>
              <a:endParaRPr lang="zh-CN" altLang="en-US" sz="1620">
                <a:solidFill>
                  <a:prstClr val="black"/>
                </a:solidFill>
                <a:latin typeface="幼圆" panose="02010509060101010101" pitchFamily="49" charset="-122"/>
                <a:ea typeface="幼圆" panose="02010509060101010101" pitchFamily="49" charset="-122"/>
              </a:endParaRPr>
            </a:p>
          </p:txBody>
        </p:sp>
      </p:grpSp>
      <p:sp>
        <p:nvSpPr>
          <p:cNvPr id="103437" name="Rectangle 7"/>
          <p:cNvSpPr>
            <a:spLocks noChangeArrowheads="1"/>
          </p:cNvSpPr>
          <p:nvPr>
            <p:custDataLst>
              <p:tags r:id="rId9"/>
            </p:custDataLst>
          </p:nvPr>
        </p:nvSpPr>
        <p:spPr bwMode="gray">
          <a:xfrm>
            <a:off x="6626205" y="1313900"/>
            <a:ext cx="1819273"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1" tIns="50624" rIns="101251" bIns="5062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zh-CN" altLang="en-US" sz="2700" b="1">
                <a:solidFill>
                  <a:schemeClr val="lt1"/>
                </a:solidFill>
                <a:latin typeface="幼圆" panose="02010509060101010101" pitchFamily="49" charset="-122"/>
                <a:ea typeface="幼圆" panose="02010509060101010101" pitchFamily="49" charset="-122"/>
                <a:cs typeface="Arial" panose="020B0604020202020204" pitchFamily="34" charset="0"/>
              </a:rPr>
              <a:t>依靠员工</a:t>
            </a:r>
            <a:endParaRPr lang="zh-CN" altLang="en-US" sz="2700" b="1">
              <a:solidFill>
                <a:schemeClr val="lt1"/>
              </a:solidFill>
              <a:latin typeface="幼圆" panose="02010509060101010101" pitchFamily="49" charset="-122"/>
              <a:ea typeface="幼圆" panose="02010509060101010101" pitchFamily="49" charset="-122"/>
              <a:cs typeface="Arial" panose="020B0604020202020204" pitchFamily="34" charset="0"/>
            </a:endParaRPr>
          </a:p>
        </p:txBody>
      </p:sp>
      <p:sp>
        <p:nvSpPr>
          <p:cNvPr id="1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践行有感领导</a:t>
            </a:r>
            <a:endParaRPr lang="zh-CN" altLang="en-US" sz="2400" dirty="0">
              <a:solidFill>
                <a:srgbClr val="C00000"/>
              </a:solidFill>
              <a:latin typeface="幼圆" panose="02010509060101010101" pitchFamily="49" charset="-122"/>
              <a:ea typeface="幼圆" panose="02010509060101010101" pitchFamily="49" charset="-122"/>
            </a:endParaRPr>
          </a:p>
        </p:txBody>
      </p:sp>
      <p:grpSp>
        <p:nvGrpSpPr>
          <p:cNvPr id="84" name="组合 83"/>
          <p:cNvGrpSpPr/>
          <p:nvPr/>
        </p:nvGrpSpPr>
        <p:grpSpPr>
          <a:xfrm>
            <a:off x="3143520" y="2313773"/>
            <a:ext cx="5758537" cy="4099258"/>
            <a:chOff x="1860351" y="825571"/>
            <a:chExt cx="5423297" cy="4063857"/>
          </a:xfrm>
        </p:grpSpPr>
        <p:grpSp>
          <p:nvGrpSpPr>
            <p:cNvPr id="85" name="组合 84"/>
            <p:cNvGrpSpPr/>
            <p:nvPr/>
          </p:nvGrpSpPr>
          <p:grpSpPr>
            <a:xfrm>
              <a:off x="1860351" y="825571"/>
              <a:ext cx="5423297" cy="4063857"/>
              <a:chOff x="1860351" y="825571"/>
              <a:chExt cx="5423297" cy="4063857"/>
            </a:xfrm>
          </p:grpSpPr>
          <p:sp>
            <p:nvSpPr>
              <p:cNvPr id="87" name="任意多边形 86"/>
              <p:cNvSpPr/>
              <p:nvPr>
                <p:custDataLst>
                  <p:tags r:id="rId10"/>
                </p:custDataLst>
              </p:nvPr>
            </p:nvSpPr>
            <p:spPr>
              <a:xfrm>
                <a:off x="4252024" y="825571"/>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09C2A"/>
              </a:solidFill>
              <a:ln>
                <a:solidFill>
                  <a:schemeClr val="lt1">
                    <a:hueOff val="0"/>
                    <a:satOff val="0"/>
                    <a:alpha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935" algn="l" defTabSz="685800" rtl="0" eaLnBrk="1" latinLnBrk="0" hangingPunct="1">
                  <a:defRPr sz="1400" kern="1200">
                    <a:solidFill>
                      <a:schemeClr val="lt1"/>
                    </a:solidFill>
                    <a:latin typeface="+mn-lt"/>
                    <a:ea typeface="+mn-ea"/>
                    <a:cs typeface="+mn-cs"/>
                  </a:defRPr>
                </a:lvl8pPr>
                <a:lvl9pPr marL="2743835" algn="l" defTabSz="685800" rtl="0" eaLnBrk="1" latinLnBrk="0" hangingPunct="1">
                  <a:defRPr sz="1400" kern="1200">
                    <a:solidFill>
                      <a:schemeClr val="lt1"/>
                    </a:solidFill>
                    <a:latin typeface="+mn-lt"/>
                    <a:ea typeface="+mn-ea"/>
                    <a:cs typeface="+mn-cs"/>
                  </a:defRPr>
                </a:lvl9pPr>
              </a:lstStyle>
              <a:p>
                <a:pPr algn="ctr" defTabSz="1600200">
                  <a:lnSpc>
                    <a:spcPct val="90000"/>
                  </a:lnSpc>
                  <a:spcAft>
                    <a:spcPct val="35000"/>
                  </a:spcAft>
                </a:pPr>
                <a:r>
                  <a:rPr lang="zh-CN" altLang="en-US" sz="2800" b="1" dirty="0">
                    <a:solidFill>
                      <a:schemeClr val="lt1"/>
                    </a:solidFill>
                    <a:latin typeface="幼圆" panose="02010509060101010101" pitchFamily="49" charset="-122"/>
                    <a:ea typeface="幼圆" panose="02010509060101010101" pitchFamily="49" charset="-122"/>
                  </a:rPr>
                  <a:t>检查</a:t>
                </a:r>
                <a:endParaRPr lang="en-US" altLang="zh-CN" sz="2800" b="1" dirty="0">
                  <a:solidFill>
                    <a:schemeClr val="lt1"/>
                  </a:solidFill>
                  <a:latin typeface="幼圆" panose="02010509060101010101" pitchFamily="49" charset="-122"/>
                  <a:ea typeface="幼圆" panose="02010509060101010101" pitchFamily="49" charset="-122"/>
                </a:endParaRPr>
              </a:p>
              <a:p>
                <a:pPr algn="ctr" defTabSz="1600200">
                  <a:lnSpc>
                    <a:spcPct val="90000"/>
                  </a:lnSpc>
                  <a:spcAft>
                    <a:spcPct val="35000"/>
                  </a:spcAft>
                </a:pPr>
                <a:r>
                  <a:rPr lang="zh-CN" altLang="en-US" sz="2800" b="1" dirty="0">
                    <a:solidFill>
                      <a:schemeClr val="lt1"/>
                    </a:solidFill>
                    <a:latin typeface="幼圆" panose="02010509060101010101" pitchFamily="49" charset="-122"/>
                    <a:ea typeface="幼圆" panose="02010509060101010101" pitchFamily="49" charset="-122"/>
                  </a:rPr>
                  <a:t>审核</a:t>
                </a:r>
                <a:endParaRPr lang="zh-CN" altLang="en-US" sz="2800" b="1" dirty="0">
                  <a:solidFill>
                    <a:schemeClr val="lt1"/>
                  </a:solidFill>
                  <a:latin typeface="幼圆" panose="02010509060101010101" pitchFamily="49" charset="-122"/>
                  <a:ea typeface="幼圆" panose="02010509060101010101" pitchFamily="49" charset="-122"/>
                </a:endParaRPr>
              </a:p>
            </p:txBody>
          </p:sp>
          <p:sp>
            <p:nvSpPr>
              <p:cNvPr id="88" name="矩形 87"/>
              <p:cNvSpPr/>
              <p:nvPr>
                <p:custDataLst>
                  <p:tags r:id="rId11"/>
                </p:custDataLst>
              </p:nvPr>
            </p:nvSpPr>
            <p:spPr>
              <a:xfrm>
                <a:off x="5602426" y="1126865"/>
                <a:ext cx="1681222" cy="9038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dk1">
                      <a:hueOff val="0"/>
                      <a:satOff val="0"/>
                      <a:alphaOff val="0"/>
                    </a:schemeClr>
                  </a:solidFill>
                  <a:latin typeface="幼圆" panose="02010509060101010101" pitchFamily="49" charset="-122"/>
                  <a:ea typeface="幼圆" panose="02010509060101010101" pitchFamily="49" charset="-122"/>
                </a:endParaRPr>
              </a:p>
            </p:txBody>
          </p:sp>
          <p:sp>
            <p:nvSpPr>
              <p:cNvPr id="89" name="任意多边形 88"/>
              <p:cNvSpPr/>
              <p:nvPr>
                <p:custDataLst>
                  <p:tags r:id="rId12"/>
                </p:custDataLst>
              </p:nvPr>
            </p:nvSpPr>
            <p:spPr>
              <a:xfrm>
                <a:off x="2836544" y="825571"/>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D24132"/>
              </a:solidFill>
              <a:ln>
                <a:solidFill>
                  <a:schemeClr val="lt1">
                    <a:hueOff val="0"/>
                    <a:satOff val="0"/>
                    <a:alpha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935" algn="l" defTabSz="685800" rtl="0" eaLnBrk="1" latinLnBrk="0" hangingPunct="1">
                  <a:defRPr sz="1400" kern="1200">
                    <a:solidFill>
                      <a:schemeClr val="lt1"/>
                    </a:solidFill>
                    <a:latin typeface="+mn-lt"/>
                    <a:ea typeface="+mn-ea"/>
                    <a:cs typeface="+mn-cs"/>
                  </a:defRPr>
                </a:lvl8pPr>
                <a:lvl9pPr marL="2743835" algn="l" defTabSz="685800" rtl="0" eaLnBrk="1" latinLnBrk="0" hangingPunct="1">
                  <a:defRPr sz="1400" kern="1200">
                    <a:solidFill>
                      <a:schemeClr val="lt1"/>
                    </a:solidFill>
                    <a:latin typeface="+mn-lt"/>
                    <a:ea typeface="+mn-ea"/>
                    <a:cs typeface="+mn-cs"/>
                  </a:defRPr>
                </a:lvl9pPr>
              </a:lstStyle>
              <a:p>
                <a:pPr algn="ctr" defTabSz="1600200">
                  <a:lnSpc>
                    <a:spcPct val="90000"/>
                  </a:lnSpc>
                  <a:spcAft>
                    <a:spcPct val="35000"/>
                  </a:spcAft>
                </a:pPr>
                <a:r>
                  <a:rPr lang="zh-CN" altLang="en-US" sz="2800" b="1" dirty="0">
                    <a:solidFill>
                      <a:schemeClr val="lt1"/>
                    </a:solidFill>
                    <a:latin typeface="幼圆" panose="02010509060101010101" pitchFamily="49" charset="-122"/>
                    <a:ea typeface="幼圆" panose="02010509060101010101" pitchFamily="49" charset="-122"/>
                  </a:rPr>
                  <a:t>目标</a:t>
                </a:r>
                <a:endParaRPr lang="en-US" altLang="zh-CN" sz="2800" b="1" dirty="0">
                  <a:solidFill>
                    <a:schemeClr val="lt1"/>
                  </a:solidFill>
                  <a:latin typeface="幼圆" panose="02010509060101010101" pitchFamily="49" charset="-122"/>
                  <a:ea typeface="幼圆" panose="02010509060101010101" pitchFamily="49" charset="-122"/>
                </a:endParaRPr>
              </a:p>
              <a:p>
                <a:pPr algn="ctr" defTabSz="1600200">
                  <a:lnSpc>
                    <a:spcPct val="90000"/>
                  </a:lnSpc>
                  <a:spcAft>
                    <a:spcPct val="35000"/>
                  </a:spcAft>
                </a:pPr>
                <a:r>
                  <a:rPr lang="zh-CN" altLang="en-US" sz="2800" b="1" dirty="0">
                    <a:solidFill>
                      <a:schemeClr val="lt1"/>
                    </a:solidFill>
                    <a:latin typeface="幼圆" panose="02010509060101010101" pitchFamily="49" charset="-122"/>
                    <a:ea typeface="幼圆" panose="02010509060101010101" pitchFamily="49" charset="-122"/>
                  </a:rPr>
                  <a:t>设定</a:t>
                </a:r>
                <a:endParaRPr lang="zh-CN" altLang="en-US" sz="2800" b="1" dirty="0">
                  <a:solidFill>
                    <a:schemeClr val="lt1"/>
                  </a:solidFill>
                  <a:latin typeface="幼圆" panose="02010509060101010101" pitchFamily="49" charset="-122"/>
                  <a:ea typeface="幼圆" panose="02010509060101010101" pitchFamily="49" charset="-122"/>
                </a:endParaRPr>
              </a:p>
            </p:txBody>
          </p:sp>
          <p:sp>
            <p:nvSpPr>
              <p:cNvPr id="90" name="任意多边形 89"/>
              <p:cNvSpPr/>
              <p:nvPr>
                <p:custDataLst>
                  <p:tags r:id="rId13"/>
                </p:custDataLst>
              </p:nvPr>
            </p:nvSpPr>
            <p:spPr>
              <a:xfrm>
                <a:off x="3541572" y="2104263"/>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58D76"/>
              </a:solidFill>
              <a:ln>
                <a:solidFill>
                  <a:schemeClr val="lt1">
                    <a:hueOff val="0"/>
                    <a:satOff val="0"/>
                    <a:alpha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935" algn="l" defTabSz="685800" rtl="0" eaLnBrk="1" latinLnBrk="0" hangingPunct="1">
                  <a:defRPr sz="1400" kern="1200">
                    <a:solidFill>
                      <a:schemeClr val="lt1"/>
                    </a:solidFill>
                    <a:latin typeface="+mn-lt"/>
                    <a:ea typeface="+mn-ea"/>
                    <a:cs typeface="+mn-cs"/>
                  </a:defRPr>
                </a:lvl8pPr>
                <a:lvl9pPr marL="2743835" algn="l" defTabSz="685800" rtl="0" eaLnBrk="1" latinLnBrk="0" hangingPunct="1">
                  <a:defRPr sz="1400" kern="1200">
                    <a:solidFill>
                      <a:schemeClr val="lt1"/>
                    </a:solidFill>
                    <a:latin typeface="+mn-lt"/>
                    <a:ea typeface="+mn-ea"/>
                    <a:cs typeface="+mn-cs"/>
                  </a:defRPr>
                </a:lvl9pPr>
              </a:lstStyle>
              <a:p>
                <a:pPr lvl="0" algn="ctr" defTabSz="1066800">
                  <a:lnSpc>
                    <a:spcPct val="90000"/>
                  </a:lnSpc>
                  <a:spcBef>
                    <a:spcPct val="0"/>
                  </a:spcBef>
                  <a:spcAft>
                    <a:spcPct val="35000"/>
                  </a:spcAft>
                </a:pPr>
                <a:r>
                  <a:rPr lang="zh-CN" altLang="en-US" sz="4400" b="1" kern="1200" dirty="0">
                    <a:solidFill>
                      <a:schemeClr val="lt1"/>
                    </a:solidFill>
                    <a:latin typeface="幼圆" panose="02010509060101010101" pitchFamily="49" charset="-122"/>
                    <a:ea typeface="幼圆" panose="02010509060101010101" pitchFamily="49" charset="-122"/>
                  </a:rPr>
                  <a:t>行动</a:t>
                </a:r>
                <a:endParaRPr lang="zh-CN" altLang="en-US" sz="4400" b="1" kern="1200" dirty="0">
                  <a:solidFill>
                    <a:schemeClr val="lt1"/>
                  </a:solidFill>
                  <a:latin typeface="幼圆" panose="02010509060101010101" pitchFamily="49" charset="-122"/>
                  <a:ea typeface="幼圆" panose="02010509060101010101" pitchFamily="49" charset="-122"/>
                </a:endParaRPr>
              </a:p>
            </p:txBody>
          </p:sp>
          <p:sp>
            <p:nvSpPr>
              <p:cNvPr id="91" name="矩形 90"/>
              <p:cNvSpPr/>
              <p:nvPr>
                <p:custDataLst>
                  <p:tags r:id="rId14"/>
                </p:custDataLst>
              </p:nvPr>
            </p:nvSpPr>
            <p:spPr>
              <a:xfrm>
                <a:off x="1860351" y="2405558"/>
                <a:ext cx="1626989" cy="9038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dk1">
                      <a:hueOff val="0"/>
                      <a:satOff val="0"/>
                      <a:alphaOff val="0"/>
                    </a:schemeClr>
                  </a:solidFill>
                  <a:latin typeface="幼圆" panose="02010509060101010101" pitchFamily="49" charset="-122"/>
                  <a:ea typeface="幼圆" panose="02010509060101010101" pitchFamily="49" charset="-122"/>
                </a:endParaRPr>
              </a:p>
            </p:txBody>
          </p:sp>
          <p:sp>
            <p:nvSpPr>
              <p:cNvPr id="92" name="任意多边形 91"/>
              <p:cNvSpPr/>
              <p:nvPr>
                <p:custDataLst>
                  <p:tags r:id="rId15"/>
                </p:custDataLst>
              </p:nvPr>
            </p:nvSpPr>
            <p:spPr>
              <a:xfrm>
                <a:off x="4957053" y="2104263"/>
                <a:ext cx="1310632"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189A80"/>
              </a:solidFill>
              <a:ln>
                <a:solidFill>
                  <a:schemeClr val="lt1">
                    <a:hueOff val="0"/>
                    <a:satOff val="0"/>
                    <a:alpha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935" algn="l" defTabSz="685800" rtl="0" eaLnBrk="1" latinLnBrk="0" hangingPunct="1">
                  <a:defRPr sz="1400" kern="1200">
                    <a:solidFill>
                      <a:schemeClr val="lt1"/>
                    </a:solidFill>
                    <a:latin typeface="+mn-lt"/>
                    <a:ea typeface="+mn-ea"/>
                    <a:cs typeface="+mn-cs"/>
                  </a:defRPr>
                </a:lvl8pPr>
                <a:lvl9pPr marL="2743835" algn="l" defTabSz="685800" rtl="0" eaLnBrk="1" latinLnBrk="0" hangingPunct="1">
                  <a:defRPr sz="1400" kern="1200">
                    <a:solidFill>
                      <a:schemeClr val="lt1"/>
                    </a:solidFill>
                    <a:latin typeface="+mn-lt"/>
                    <a:ea typeface="+mn-ea"/>
                    <a:cs typeface="+mn-cs"/>
                  </a:defRPr>
                </a:lvl9pPr>
              </a:lstStyle>
              <a:p>
                <a:pPr lvl="0" algn="ctr" defTabSz="1600200">
                  <a:lnSpc>
                    <a:spcPct val="90000"/>
                  </a:lnSpc>
                  <a:spcBef>
                    <a:spcPct val="0"/>
                  </a:spcBef>
                  <a:spcAft>
                    <a:spcPct val="35000"/>
                  </a:spcAft>
                </a:pPr>
                <a:r>
                  <a:rPr lang="zh-CN" altLang="en-US" sz="2800" b="1" dirty="0">
                    <a:solidFill>
                      <a:schemeClr val="lt1"/>
                    </a:solidFill>
                    <a:latin typeface="幼圆" panose="02010509060101010101" pitchFamily="49" charset="-122"/>
                    <a:ea typeface="幼圆" panose="02010509060101010101" pitchFamily="49" charset="-122"/>
                  </a:rPr>
                  <a:t>规程预案编写</a:t>
                </a:r>
                <a:endParaRPr lang="zh-CN" altLang="en-US" sz="2800" b="1" dirty="0">
                  <a:solidFill>
                    <a:schemeClr val="lt1"/>
                  </a:solidFill>
                  <a:latin typeface="幼圆" panose="02010509060101010101" pitchFamily="49" charset="-122"/>
                  <a:ea typeface="幼圆" panose="02010509060101010101" pitchFamily="49" charset="-122"/>
                </a:endParaRPr>
              </a:p>
            </p:txBody>
          </p:sp>
          <p:sp>
            <p:nvSpPr>
              <p:cNvPr id="93" name="任意多边形 92"/>
              <p:cNvSpPr/>
              <p:nvPr>
                <p:custDataLst>
                  <p:tags r:id="rId16"/>
                </p:custDataLst>
              </p:nvPr>
            </p:nvSpPr>
            <p:spPr>
              <a:xfrm>
                <a:off x="4252024" y="3382956"/>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377790"/>
              </a:solidFill>
              <a:ln>
                <a:solidFill>
                  <a:schemeClr val="lt1">
                    <a:hueOff val="0"/>
                    <a:satOff val="0"/>
                    <a:alpha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935" algn="l" defTabSz="685800" rtl="0" eaLnBrk="1" latinLnBrk="0" hangingPunct="1">
                  <a:defRPr sz="1400" kern="1200">
                    <a:solidFill>
                      <a:schemeClr val="lt1"/>
                    </a:solidFill>
                    <a:latin typeface="+mn-lt"/>
                    <a:ea typeface="+mn-ea"/>
                    <a:cs typeface="+mn-cs"/>
                  </a:defRPr>
                </a:lvl8pPr>
                <a:lvl9pPr marL="2743835" algn="l" defTabSz="685800" rtl="0" eaLnBrk="1" latinLnBrk="0" hangingPunct="1">
                  <a:defRPr sz="1400" kern="1200">
                    <a:solidFill>
                      <a:schemeClr val="lt1"/>
                    </a:solidFill>
                    <a:latin typeface="+mn-lt"/>
                    <a:ea typeface="+mn-ea"/>
                    <a:cs typeface="+mn-cs"/>
                  </a:defRPr>
                </a:lvl9pPr>
              </a:lstStyle>
              <a:p>
                <a:pPr algn="ctr" defTabSz="1600200">
                  <a:lnSpc>
                    <a:spcPct val="90000"/>
                  </a:lnSpc>
                  <a:spcAft>
                    <a:spcPct val="35000"/>
                  </a:spcAft>
                </a:pPr>
                <a:r>
                  <a:rPr lang="zh-CN" altLang="en-US" sz="2800" b="1" dirty="0">
                    <a:solidFill>
                      <a:schemeClr val="lt1"/>
                    </a:solidFill>
                    <a:latin typeface="幼圆" panose="02010509060101010101" pitchFamily="49" charset="-122"/>
                    <a:ea typeface="幼圆" panose="02010509060101010101" pitchFamily="49" charset="-122"/>
                  </a:rPr>
                  <a:t>安全</a:t>
                </a:r>
                <a:endParaRPr lang="en-US" altLang="zh-CN" sz="2800" b="1" dirty="0">
                  <a:solidFill>
                    <a:schemeClr val="lt1"/>
                  </a:solidFill>
                  <a:latin typeface="幼圆" panose="02010509060101010101" pitchFamily="49" charset="-122"/>
                  <a:ea typeface="幼圆" panose="02010509060101010101" pitchFamily="49" charset="-122"/>
                </a:endParaRPr>
              </a:p>
              <a:p>
                <a:pPr algn="ctr" defTabSz="1600200">
                  <a:lnSpc>
                    <a:spcPct val="90000"/>
                  </a:lnSpc>
                  <a:spcAft>
                    <a:spcPct val="35000"/>
                  </a:spcAft>
                </a:pPr>
                <a:r>
                  <a:rPr lang="zh-CN" altLang="en-US" sz="2800" b="1" dirty="0">
                    <a:solidFill>
                      <a:schemeClr val="lt1"/>
                    </a:solidFill>
                    <a:latin typeface="幼圆" panose="02010509060101010101" pitchFamily="49" charset="-122"/>
                    <a:ea typeface="幼圆" panose="02010509060101010101" pitchFamily="49" charset="-122"/>
                  </a:rPr>
                  <a:t>里程碑</a:t>
                </a:r>
                <a:endParaRPr lang="zh-CN" altLang="en-US" sz="2800" b="1" dirty="0">
                  <a:solidFill>
                    <a:schemeClr val="lt1"/>
                  </a:solidFill>
                  <a:latin typeface="幼圆" panose="02010509060101010101" pitchFamily="49" charset="-122"/>
                  <a:ea typeface="幼圆" panose="02010509060101010101" pitchFamily="49" charset="-122"/>
                </a:endParaRPr>
              </a:p>
            </p:txBody>
          </p:sp>
          <p:sp>
            <p:nvSpPr>
              <p:cNvPr id="94" name="矩形 93"/>
              <p:cNvSpPr/>
              <p:nvPr>
                <p:custDataLst>
                  <p:tags r:id="rId17"/>
                </p:custDataLst>
              </p:nvPr>
            </p:nvSpPr>
            <p:spPr>
              <a:xfrm>
                <a:off x="5602426" y="3684251"/>
                <a:ext cx="1681222" cy="9038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dk1">
                      <a:hueOff val="0"/>
                      <a:satOff val="0"/>
                      <a:alphaOff val="0"/>
                    </a:schemeClr>
                  </a:solidFill>
                  <a:latin typeface="幼圆" panose="02010509060101010101" pitchFamily="49" charset="-122"/>
                  <a:ea typeface="幼圆" panose="02010509060101010101" pitchFamily="49" charset="-122"/>
                </a:endParaRPr>
              </a:p>
            </p:txBody>
          </p:sp>
          <p:sp>
            <p:nvSpPr>
              <p:cNvPr id="95" name="任意多边形 94"/>
              <p:cNvSpPr/>
              <p:nvPr>
                <p:custDataLst>
                  <p:tags r:id="rId18"/>
                </p:custDataLst>
              </p:nvPr>
            </p:nvSpPr>
            <p:spPr>
              <a:xfrm>
                <a:off x="2836544" y="3382956"/>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C6780E"/>
              </a:solidFill>
              <a:ln>
                <a:solidFill>
                  <a:schemeClr val="lt1">
                    <a:hueOff val="0"/>
                    <a:satOff val="0"/>
                    <a:alpha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935" algn="l" defTabSz="685800" rtl="0" eaLnBrk="1" latinLnBrk="0" hangingPunct="1">
                  <a:defRPr sz="1400" kern="1200">
                    <a:solidFill>
                      <a:schemeClr val="lt1"/>
                    </a:solidFill>
                    <a:latin typeface="+mn-lt"/>
                    <a:ea typeface="+mn-ea"/>
                    <a:cs typeface="+mn-cs"/>
                  </a:defRPr>
                </a:lvl8pPr>
                <a:lvl9pPr marL="2743835" algn="l" defTabSz="685800" rtl="0" eaLnBrk="1" latinLnBrk="0" hangingPunct="1">
                  <a:defRPr sz="1400" kern="1200">
                    <a:solidFill>
                      <a:schemeClr val="lt1"/>
                    </a:solidFill>
                    <a:latin typeface="+mn-lt"/>
                    <a:ea typeface="+mn-ea"/>
                    <a:cs typeface="+mn-cs"/>
                  </a:defRPr>
                </a:lvl9pPr>
              </a:lstStyle>
              <a:p>
                <a:pPr algn="ctr" defTabSz="1600200">
                  <a:lnSpc>
                    <a:spcPct val="90000"/>
                  </a:lnSpc>
                  <a:spcAft>
                    <a:spcPct val="35000"/>
                  </a:spcAft>
                </a:pPr>
                <a:r>
                  <a:rPr lang="zh-CN" altLang="en-US" sz="2800" b="1" dirty="0">
                    <a:solidFill>
                      <a:schemeClr val="lt1"/>
                    </a:solidFill>
                    <a:latin typeface="幼圆" panose="02010509060101010101" pitchFamily="49" charset="-122"/>
                    <a:ea typeface="幼圆" panose="02010509060101010101" pitchFamily="49" charset="-122"/>
                  </a:rPr>
                  <a:t>属地监护干预</a:t>
                </a:r>
                <a:endParaRPr lang="zh-CN" altLang="en-US" sz="2800" b="1" dirty="0">
                  <a:solidFill>
                    <a:schemeClr val="lt1"/>
                  </a:solidFill>
                  <a:latin typeface="幼圆" panose="02010509060101010101" pitchFamily="49" charset="-122"/>
                  <a:ea typeface="幼圆" panose="02010509060101010101" pitchFamily="49" charset="-122"/>
                </a:endParaRPr>
              </a:p>
            </p:txBody>
          </p:sp>
        </p:grpSp>
        <p:sp>
          <p:nvSpPr>
            <p:cNvPr id="86" name="任意多边形 85"/>
            <p:cNvSpPr/>
            <p:nvPr>
              <p:custDataLst>
                <p:tags r:id="rId19"/>
              </p:custDataLst>
            </p:nvPr>
          </p:nvSpPr>
          <p:spPr>
            <a:xfrm>
              <a:off x="2076379" y="2104263"/>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686868"/>
            </a:solidFill>
            <a:ln>
              <a:solidFill>
                <a:schemeClr val="lt1">
                  <a:hueOff val="0"/>
                  <a:satOff val="0"/>
                  <a:alpha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935" algn="l" defTabSz="685800" rtl="0" eaLnBrk="1" latinLnBrk="0" hangingPunct="1">
                <a:defRPr sz="1400" kern="1200">
                  <a:solidFill>
                    <a:schemeClr val="lt1"/>
                  </a:solidFill>
                  <a:latin typeface="+mn-lt"/>
                  <a:ea typeface="+mn-ea"/>
                  <a:cs typeface="+mn-cs"/>
                </a:defRPr>
              </a:lvl8pPr>
              <a:lvl9pPr marL="2743835" algn="l" defTabSz="685800" rtl="0" eaLnBrk="1" latinLnBrk="0" hangingPunct="1">
                <a:defRPr sz="1400" kern="1200">
                  <a:solidFill>
                    <a:schemeClr val="lt1"/>
                  </a:solidFill>
                  <a:latin typeface="+mn-lt"/>
                  <a:ea typeface="+mn-ea"/>
                  <a:cs typeface="+mn-cs"/>
                </a:defRPr>
              </a:lvl9pPr>
            </a:lstStyle>
            <a:p>
              <a:pPr algn="ctr" defTabSz="1600200">
                <a:lnSpc>
                  <a:spcPct val="90000"/>
                </a:lnSpc>
                <a:spcAft>
                  <a:spcPct val="35000"/>
                </a:spcAft>
              </a:pPr>
              <a:r>
                <a:rPr lang="zh-CN" altLang="en-US" sz="2800" b="1" dirty="0">
                  <a:solidFill>
                    <a:schemeClr val="lt1"/>
                  </a:solidFill>
                  <a:latin typeface="幼圆" panose="02010509060101010101" pitchFamily="49" charset="-122"/>
                  <a:ea typeface="幼圆" panose="02010509060101010101" pitchFamily="49" charset="-122"/>
                </a:rPr>
                <a:t>员工</a:t>
              </a:r>
              <a:endParaRPr lang="en-US" altLang="zh-CN" sz="2800" b="1" dirty="0">
                <a:solidFill>
                  <a:schemeClr val="lt1"/>
                </a:solidFill>
                <a:latin typeface="幼圆" panose="02010509060101010101" pitchFamily="49" charset="-122"/>
                <a:ea typeface="幼圆" panose="02010509060101010101" pitchFamily="49" charset="-122"/>
              </a:endParaRPr>
            </a:p>
            <a:p>
              <a:pPr algn="ctr" defTabSz="1600200">
                <a:lnSpc>
                  <a:spcPct val="90000"/>
                </a:lnSpc>
                <a:spcAft>
                  <a:spcPct val="35000"/>
                </a:spcAft>
              </a:pPr>
              <a:r>
                <a:rPr lang="zh-CN" altLang="en-US" sz="2800" b="1" dirty="0">
                  <a:solidFill>
                    <a:schemeClr val="lt1"/>
                  </a:solidFill>
                  <a:latin typeface="幼圆" panose="02010509060101010101" pitchFamily="49" charset="-122"/>
                  <a:ea typeface="幼圆" panose="02010509060101010101" pitchFamily="49" charset="-122"/>
                </a:rPr>
                <a:t>培训</a:t>
              </a:r>
              <a:endParaRPr lang="zh-CN" altLang="en-US" sz="2800" b="1" dirty="0">
                <a:solidFill>
                  <a:schemeClr val="lt1"/>
                </a:solidFill>
                <a:latin typeface="幼圆" panose="02010509060101010101" pitchFamily="49" charset="-122"/>
                <a:ea typeface="幼圆" panose="02010509060101010101" pitchFamily="49" charset="-122"/>
              </a:endParaRPr>
            </a:p>
          </p:txBody>
        </p:sp>
      </p:grpSp>
      <p:sp>
        <p:nvSpPr>
          <p:cNvPr id="30" name="矩形 29"/>
          <p:cNvSpPr/>
          <p:nvPr>
            <p:custDataLst>
              <p:tags r:id="rId20"/>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31" name="矩形 30"/>
          <p:cNvSpPr/>
          <p:nvPr>
            <p:custDataLst>
              <p:tags r:id="rId21"/>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22"/>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4452" name="Rectangle 4"/>
          <p:cNvSpPr>
            <a:spLocks noChangeArrowheads="1"/>
          </p:cNvSpPr>
          <p:nvPr/>
        </p:nvSpPr>
        <p:spPr bwMode="auto">
          <a:xfrm>
            <a:off x="593725" y="1176069"/>
            <a:ext cx="1089769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308" tIns="41153" rIns="82308" bIns="41153"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algn="just" eaLnBrk="1" hangingPunct="1">
              <a:lnSpc>
                <a:spcPct val="150000"/>
              </a:lnSpc>
            </a:pPr>
            <a:r>
              <a:rPr lang="zh-CN" altLang="en-US" sz="2520" b="1" dirty="0">
                <a:solidFill>
                  <a:schemeClr val="dk1"/>
                </a:solidFill>
                <a:latin typeface="幼圆" panose="02010509060101010101" pitchFamily="49" charset="-122"/>
                <a:ea typeface="幼圆" panose="02010509060101010101" pitchFamily="49" charset="-122"/>
                <a:cs typeface="幼圆" panose="02010509060101010101" pitchFamily="49" charset="-122"/>
              </a:rPr>
              <a:t>  展示并履行领导承诺，实现有感领导，是规范运行和持续改进安健环管理体系的内在驱动力。各级管理层要通过行动展示其作为榜样的角色，最终带动广大员工。</a:t>
            </a:r>
            <a:endParaRPr lang="zh-CN" altLang="en-US" sz="252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11"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践行有感领导</a:t>
            </a:r>
            <a:endParaRPr lang="zh-CN" altLang="en-US" sz="2400" dirty="0">
              <a:solidFill>
                <a:srgbClr val="C00000"/>
              </a:solidFill>
              <a:latin typeface="幼圆" panose="02010509060101010101" pitchFamily="49" charset="-122"/>
              <a:ea typeface="幼圆" panose="02010509060101010101" pitchFamily="49" charset="-122"/>
            </a:endParaRPr>
          </a:p>
        </p:txBody>
      </p:sp>
      <p:grpSp>
        <p:nvGrpSpPr>
          <p:cNvPr id="2" name="组合 1"/>
          <p:cNvGrpSpPr/>
          <p:nvPr/>
        </p:nvGrpSpPr>
        <p:grpSpPr>
          <a:xfrm>
            <a:off x="2676726" y="3941879"/>
            <a:ext cx="5852458" cy="2263418"/>
            <a:chOff x="4256822" y="3928231"/>
            <a:chExt cx="5852458" cy="2263418"/>
          </a:xfrm>
        </p:grpSpPr>
        <p:pic>
          <p:nvPicPr>
            <p:cNvPr id="104455" name="Picture 6" descr="sheep007"/>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151929" y="3928231"/>
              <a:ext cx="1957351" cy="146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Picture 8" descr="sheep01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3173" y="4489719"/>
              <a:ext cx="1389378" cy="92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7" descr="sheep01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551" y="4063566"/>
              <a:ext cx="1389378" cy="92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Rectangle 10"/>
            <p:cNvSpPr>
              <a:spLocks noChangeArrowheads="1"/>
            </p:cNvSpPr>
            <p:nvPr/>
          </p:nvSpPr>
          <p:spPr bwMode="auto">
            <a:xfrm>
              <a:off x="5260832" y="5723654"/>
              <a:ext cx="3628542" cy="46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08" tIns="41153" rIns="82308" bIns="41153"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520" b="1" dirty="0">
                  <a:solidFill>
                    <a:srgbClr val="D24132"/>
                  </a:solidFill>
                  <a:latin typeface="幼圆" panose="02010509060101010101" pitchFamily="49" charset="-122"/>
                  <a:ea typeface="幼圆" panose="02010509060101010101" pitchFamily="49" charset="-122"/>
                  <a:cs typeface="幼圆" panose="02010509060101010101" pitchFamily="49" charset="-122"/>
                </a:rPr>
                <a:t>要做领头羊</a:t>
              </a:r>
              <a:r>
                <a:rPr lang="en-US" altLang="zh-CN" sz="2520" b="1" dirty="0">
                  <a:solidFill>
                    <a:srgbClr val="D24132"/>
                  </a:solidFill>
                  <a:latin typeface="幼圆" panose="02010509060101010101" pitchFamily="49" charset="-122"/>
                  <a:ea typeface="幼圆" panose="02010509060101010101" pitchFamily="49" charset="-122"/>
                  <a:cs typeface="幼圆" panose="02010509060101010101" pitchFamily="49" charset="-122"/>
                </a:rPr>
                <a:t>,</a:t>
              </a:r>
              <a:r>
                <a:rPr lang="zh-CN" altLang="en-US" sz="2520" b="1" dirty="0">
                  <a:solidFill>
                    <a:srgbClr val="D24132"/>
                  </a:solidFill>
                  <a:latin typeface="幼圆" panose="02010509060101010101" pitchFamily="49" charset="-122"/>
                  <a:ea typeface="幼圆" panose="02010509060101010101" pitchFamily="49" charset="-122"/>
                  <a:cs typeface="幼圆" panose="02010509060101010101" pitchFamily="49" charset="-122"/>
                </a:rPr>
                <a:t>不做赶羊人</a:t>
              </a:r>
              <a:endParaRPr lang="zh-CN" altLang="en-US" sz="2520" b="1" dirty="0">
                <a:solidFill>
                  <a:srgbClr val="D24132"/>
                </a:solidFill>
                <a:latin typeface="幼圆" panose="02010509060101010101" pitchFamily="49" charset="-122"/>
                <a:ea typeface="幼圆" panose="02010509060101010101" pitchFamily="49" charset="-122"/>
                <a:cs typeface="幼圆" panose="02010509060101010101" pitchFamily="49" charset="-122"/>
              </a:endParaRPr>
            </a:p>
          </p:txBody>
        </p:sp>
        <p:pic>
          <p:nvPicPr>
            <p:cNvPr id="104458" name="Picture 9" descr="sheep01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6822" y="4153100"/>
              <a:ext cx="1389378" cy="92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 name="直接连接符 3"/>
          <p:cNvCxnSpPr/>
          <p:nvPr/>
        </p:nvCxnSpPr>
        <p:spPr>
          <a:xfrm>
            <a:off x="593725" y="5540991"/>
            <a:ext cx="10897690" cy="0"/>
          </a:xfrm>
          <a:prstGeom prst="line">
            <a:avLst/>
          </a:prstGeom>
          <a:ln w="28575">
            <a:solidFill>
              <a:srgbClr val="5C5C5C"/>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93725" y="3384645"/>
            <a:ext cx="10897690" cy="0"/>
          </a:xfrm>
          <a:prstGeom prst="line">
            <a:avLst/>
          </a:prstGeom>
          <a:ln w="28575">
            <a:solidFill>
              <a:srgbClr val="5C5C5C"/>
            </a:solidFill>
            <a:prstDash val="sysDot"/>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8"/>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3" name="矩形 12"/>
          <p:cNvSpPr/>
          <p:nvPr>
            <p:custDataLst>
              <p:tags r:id="rId9"/>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0"/>
    </p:custData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2"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4"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践行有感领导</a:t>
            </a:r>
            <a:endParaRPr lang="zh-CN" altLang="en-US" sz="2400" dirty="0">
              <a:solidFill>
                <a:srgbClr val="C00000"/>
              </a:solidFill>
              <a:latin typeface="幼圆" panose="02010509060101010101" pitchFamily="49" charset="-122"/>
              <a:ea typeface="幼圆" panose="02010509060101010101" pitchFamily="49" charset="-122"/>
            </a:endParaRPr>
          </a:p>
        </p:txBody>
      </p:sp>
      <p:graphicFrame>
        <p:nvGraphicFramePr>
          <p:cNvPr id="3" name="图示 2"/>
          <p:cNvGraphicFramePr/>
          <p:nvPr/>
        </p:nvGraphicFramePr>
        <p:xfrm>
          <a:off x="2018352" y="92283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矩形 4"/>
          <p:cNvSpPr/>
          <p:nvPr>
            <p:custDataLst>
              <p:tags r:id="rId10"/>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6" name="矩形 5"/>
          <p:cNvSpPr/>
          <p:nvPr>
            <p:custDataLst>
              <p:tags r:id="rId11"/>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2"/>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grpSp>
        <p:nvGrpSpPr>
          <p:cNvPr id="108546" name="Group 3"/>
          <p:cNvGrpSpPr/>
          <p:nvPr/>
        </p:nvGrpSpPr>
        <p:grpSpPr bwMode="auto">
          <a:xfrm>
            <a:off x="4536666" y="2341783"/>
            <a:ext cx="3365582" cy="2850711"/>
            <a:chOff x="0" y="15"/>
            <a:chExt cx="1356" cy="1605"/>
          </a:xfrm>
        </p:grpSpPr>
        <p:sp>
          <p:nvSpPr>
            <p:cNvPr id="108565" name="AutoShape 4"/>
            <p:cNvSpPr>
              <a:spLocks noChangeArrowheads="1"/>
            </p:cNvSpPr>
            <p:nvPr/>
          </p:nvSpPr>
          <p:spPr bwMode="auto">
            <a:xfrm>
              <a:off x="0" y="231"/>
              <a:ext cx="1356" cy="1386"/>
            </a:xfrm>
            <a:prstGeom prst="roundRect">
              <a:avLst>
                <a:gd name="adj" fmla="val 4690"/>
              </a:avLst>
            </a:prstGeom>
            <a:noFill/>
            <a:ln w="57150">
              <a:solidFill>
                <a:srgbClr val="F09C2A"/>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66" name="AutoShape 5"/>
            <p:cNvSpPr>
              <a:spLocks noChangeArrowheads="1"/>
            </p:cNvSpPr>
            <p:nvPr/>
          </p:nvSpPr>
          <p:spPr bwMode="auto">
            <a:xfrm>
              <a:off x="138" y="40"/>
              <a:ext cx="1101" cy="251"/>
            </a:xfrm>
            <a:prstGeom prst="roundRect">
              <a:avLst>
                <a:gd name="adj" fmla="val 50000"/>
              </a:avLst>
            </a:prstGeom>
            <a:solidFill>
              <a:srgbClr val="F09C2A"/>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67" name="AutoShape 6"/>
            <p:cNvSpPr>
              <a:spLocks noChangeArrowheads="1"/>
            </p:cNvSpPr>
            <p:nvPr/>
          </p:nvSpPr>
          <p:spPr bwMode="auto">
            <a:xfrm flipH="1">
              <a:off x="1128" y="157"/>
              <a:ext cx="43" cy="86"/>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68" name="AutoShape 7"/>
            <p:cNvSpPr>
              <a:spLocks noChangeArrowheads="1"/>
            </p:cNvSpPr>
            <p:nvPr/>
          </p:nvSpPr>
          <p:spPr bwMode="auto">
            <a:xfrm flipH="1">
              <a:off x="188" y="152"/>
              <a:ext cx="43" cy="85"/>
            </a:xfrm>
            <a:prstGeom prst="octagon">
              <a:avLst>
                <a:gd name="adj" fmla="val 2928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69" name="Text Box 8"/>
            <p:cNvSpPr txBox="1">
              <a:spLocks noChangeArrowheads="1"/>
            </p:cNvSpPr>
            <p:nvPr/>
          </p:nvSpPr>
          <p:spPr bwMode="auto">
            <a:xfrm>
              <a:off x="523" y="15"/>
              <a:ext cx="31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zh-CN" altLang="en-US" sz="2160" b="1">
                  <a:solidFill>
                    <a:srgbClr val="FFFFFF"/>
                  </a:solidFill>
                  <a:latin typeface="幼圆" panose="02010509060101010101" pitchFamily="49" charset="-122"/>
                  <a:ea typeface="幼圆" panose="02010509060101010101" pitchFamily="49" charset="-122"/>
                  <a:cs typeface="Arial" panose="020B0604020202020204" pitchFamily="34" charset="0"/>
                </a:rPr>
                <a:t>看到</a:t>
              </a:r>
              <a:endParaRPr lang="zh-CN" altLang="en-US" sz="2160" b="1">
                <a:solidFill>
                  <a:srgbClr val="FFFFFF"/>
                </a:solidFill>
                <a:latin typeface="幼圆" panose="02010509060101010101" pitchFamily="49" charset="-122"/>
                <a:ea typeface="幼圆" panose="02010509060101010101" pitchFamily="49" charset="-122"/>
                <a:cs typeface="Arial" panose="020B0604020202020204" pitchFamily="34" charset="0"/>
              </a:endParaRPr>
            </a:p>
          </p:txBody>
        </p:sp>
        <p:sp>
          <p:nvSpPr>
            <p:cNvPr id="108570" name="Text Box 9"/>
            <p:cNvSpPr txBox="1">
              <a:spLocks noChangeArrowheads="1"/>
            </p:cNvSpPr>
            <p:nvPr/>
          </p:nvSpPr>
          <p:spPr bwMode="auto">
            <a:xfrm>
              <a:off x="48" y="260"/>
              <a:ext cx="1260"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rPr>
                <a:t>定期进行安全审核</a:t>
              </a:r>
              <a:endPar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rPr>
                <a:t>亲自做安全培训</a:t>
              </a:r>
              <a:endPar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rPr>
                <a:t>亲自做行为观察</a:t>
              </a:r>
              <a:endParaRPr lang="en-US" altLang="zh-CN" sz="216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rPr>
                <a:t>亲自调查分析事故</a:t>
              </a:r>
              <a:endPar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rPr>
                <a:t>经常到生产现场进行安全调研</a:t>
              </a:r>
              <a:endPar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fontAlgn="ctr" hangingPunct="1">
                <a:buClr>
                  <a:srgbClr val="FF3300"/>
                </a:buClr>
                <a:buFont typeface="Wingdings" panose="05000000000000000000" pitchFamily="2" charset="2"/>
                <a:buChar char="ü"/>
              </a:pPr>
              <a:r>
                <a:rPr lang="en-US" altLang="zh-CN" sz="2160" b="1" dirty="0">
                  <a:solidFill>
                    <a:srgbClr val="5C5C5C"/>
                  </a:solidFill>
                  <a:latin typeface="幼圆" panose="02010509060101010101" pitchFamily="49" charset="-122"/>
                  <a:ea typeface="幼圆" panose="02010509060101010101" pitchFamily="49" charset="-122"/>
                  <a:cs typeface="幼圆" panose="02010509060101010101" pitchFamily="49" charset="-122"/>
                </a:rPr>
                <a:t>.........</a:t>
              </a:r>
              <a:endParaRPr lang="en-US" altLang="zh-CN" sz="216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grpSp>
      <p:grpSp>
        <p:nvGrpSpPr>
          <p:cNvPr id="108547" name="Group 10"/>
          <p:cNvGrpSpPr/>
          <p:nvPr/>
        </p:nvGrpSpPr>
        <p:grpSpPr bwMode="auto">
          <a:xfrm>
            <a:off x="7999645" y="1498601"/>
            <a:ext cx="3424177" cy="3369871"/>
            <a:chOff x="0" y="-27"/>
            <a:chExt cx="1356" cy="1990"/>
          </a:xfrm>
        </p:grpSpPr>
        <p:sp>
          <p:nvSpPr>
            <p:cNvPr id="108559" name="AutoShape 11"/>
            <p:cNvSpPr>
              <a:spLocks noChangeArrowheads="1"/>
            </p:cNvSpPr>
            <p:nvPr/>
          </p:nvSpPr>
          <p:spPr bwMode="auto">
            <a:xfrm>
              <a:off x="0" y="136"/>
              <a:ext cx="1356" cy="1827"/>
            </a:xfrm>
            <a:prstGeom prst="roundRect">
              <a:avLst>
                <a:gd name="adj" fmla="val 4690"/>
              </a:avLst>
            </a:prstGeom>
            <a:noFill/>
            <a:ln w="57150">
              <a:solidFill>
                <a:srgbClr val="189A8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60" name="AutoShape 12"/>
            <p:cNvSpPr>
              <a:spLocks noChangeArrowheads="1"/>
            </p:cNvSpPr>
            <p:nvPr/>
          </p:nvSpPr>
          <p:spPr bwMode="auto">
            <a:xfrm>
              <a:off x="127" y="-27"/>
              <a:ext cx="1101" cy="248"/>
            </a:xfrm>
            <a:prstGeom prst="roundRect">
              <a:avLst>
                <a:gd name="adj" fmla="val 50000"/>
              </a:avLst>
            </a:prstGeom>
            <a:solidFill>
              <a:srgbClr val="189A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61" name="AutoShape 13"/>
            <p:cNvSpPr>
              <a:spLocks noChangeArrowheads="1"/>
            </p:cNvSpPr>
            <p:nvPr/>
          </p:nvSpPr>
          <p:spPr bwMode="auto">
            <a:xfrm flipH="1">
              <a:off x="1123" y="93"/>
              <a:ext cx="43" cy="85"/>
            </a:xfrm>
            <a:prstGeom prst="octagon">
              <a:avLst>
                <a:gd name="adj" fmla="val 29287"/>
              </a:avLst>
            </a:prstGeom>
            <a:solidFill>
              <a:srgbClr val="6FC5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62" name="AutoShape 14"/>
            <p:cNvSpPr>
              <a:spLocks noChangeArrowheads="1"/>
            </p:cNvSpPr>
            <p:nvPr/>
          </p:nvSpPr>
          <p:spPr bwMode="auto">
            <a:xfrm flipH="1">
              <a:off x="188" y="93"/>
              <a:ext cx="42" cy="85"/>
            </a:xfrm>
            <a:prstGeom prst="octagon">
              <a:avLst>
                <a:gd name="adj" fmla="val 29287"/>
              </a:avLst>
            </a:prstGeom>
            <a:solidFill>
              <a:srgbClr val="6FC5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63" name="Text Box 15"/>
            <p:cNvSpPr txBox="1">
              <a:spLocks noChangeArrowheads="1"/>
            </p:cNvSpPr>
            <p:nvPr/>
          </p:nvSpPr>
          <p:spPr bwMode="auto">
            <a:xfrm>
              <a:off x="462" y="-24"/>
              <a:ext cx="4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zh-CN" altLang="en-US" sz="2160" b="1">
                  <a:solidFill>
                    <a:srgbClr val="FFFFFF"/>
                  </a:solidFill>
                  <a:latin typeface="幼圆" panose="02010509060101010101" pitchFamily="49" charset="-122"/>
                  <a:ea typeface="幼圆" panose="02010509060101010101" pitchFamily="49" charset="-122"/>
                  <a:cs typeface="Arial" panose="020B0604020202020204" pitchFamily="34" charset="0"/>
                </a:rPr>
                <a:t>感受到</a:t>
              </a:r>
              <a:endParaRPr lang="zh-CN" altLang="en-US" sz="2160" b="1">
                <a:solidFill>
                  <a:srgbClr val="FFFFFF"/>
                </a:solidFill>
                <a:latin typeface="幼圆" panose="02010509060101010101" pitchFamily="49" charset="-122"/>
                <a:ea typeface="幼圆" panose="02010509060101010101" pitchFamily="49" charset="-122"/>
                <a:cs typeface="Arial" panose="020B0604020202020204" pitchFamily="34" charset="0"/>
              </a:endParaRPr>
            </a:p>
          </p:txBody>
        </p:sp>
        <p:sp>
          <p:nvSpPr>
            <p:cNvPr id="108564" name="Text Box 16"/>
            <p:cNvSpPr txBox="1">
              <a:spLocks noChangeArrowheads="1"/>
            </p:cNvSpPr>
            <p:nvPr/>
          </p:nvSpPr>
          <p:spPr bwMode="auto">
            <a:xfrm>
              <a:off x="50" y="255"/>
              <a:ext cx="1261" cy="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rPr>
                <a:t>主抓安全工作</a:t>
              </a:r>
              <a:endPar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rPr>
                <a:t>主抓安全部门</a:t>
              </a:r>
              <a:endPar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rPr>
                <a:t>亲自与员工安全面对面交流、关心员工</a:t>
              </a:r>
              <a:endPar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rPr>
                <a:t>及时有效的安全激励</a:t>
              </a:r>
              <a:endPar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rPr>
                <a:t>提供全方位的资源保障</a:t>
              </a:r>
              <a:endPar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rPr>
                <a:t>亲自联系长期承包商安全生产</a:t>
              </a:r>
              <a:endParaRPr lang="zh-CN" altLang="en-US" sz="216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p:txBody>
        </p:sp>
      </p:grpSp>
      <p:grpSp>
        <p:nvGrpSpPr>
          <p:cNvPr id="108548" name="Group 17"/>
          <p:cNvGrpSpPr/>
          <p:nvPr/>
        </p:nvGrpSpPr>
        <p:grpSpPr bwMode="auto">
          <a:xfrm>
            <a:off x="1109845" y="3636568"/>
            <a:ext cx="3312706" cy="2568838"/>
            <a:chOff x="0" y="-60"/>
            <a:chExt cx="1356" cy="1600"/>
          </a:xfrm>
        </p:grpSpPr>
        <p:sp>
          <p:nvSpPr>
            <p:cNvPr id="108553" name="AutoShape 18"/>
            <p:cNvSpPr>
              <a:spLocks noChangeArrowheads="1"/>
            </p:cNvSpPr>
            <p:nvPr/>
          </p:nvSpPr>
          <p:spPr bwMode="auto">
            <a:xfrm>
              <a:off x="0" y="122"/>
              <a:ext cx="1356" cy="1358"/>
            </a:xfrm>
            <a:prstGeom prst="roundRect">
              <a:avLst>
                <a:gd name="adj" fmla="val 4690"/>
              </a:avLst>
            </a:prstGeom>
            <a:noFill/>
            <a:ln w="57150">
              <a:solidFill>
                <a:srgbClr val="D24132"/>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54" name="AutoShape 19"/>
            <p:cNvSpPr>
              <a:spLocks noChangeArrowheads="1"/>
            </p:cNvSpPr>
            <p:nvPr/>
          </p:nvSpPr>
          <p:spPr bwMode="auto">
            <a:xfrm>
              <a:off x="128" y="-60"/>
              <a:ext cx="1100" cy="267"/>
            </a:xfrm>
            <a:prstGeom prst="roundRect">
              <a:avLst>
                <a:gd name="adj" fmla="val 50000"/>
              </a:avLst>
            </a:prstGeom>
            <a:solidFill>
              <a:srgbClr val="D2413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55" name="AutoShape 20"/>
            <p:cNvSpPr>
              <a:spLocks noChangeArrowheads="1"/>
            </p:cNvSpPr>
            <p:nvPr>
              <p:custDataLst>
                <p:tags r:id="rId5"/>
              </p:custDataLst>
            </p:nvPr>
          </p:nvSpPr>
          <p:spPr bwMode="auto">
            <a:xfrm flipH="1">
              <a:off x="1122" y="80"/>
              <a:ext cx="43" cy="85"/>
            </a:xfrm>
            <a:prstGeom prst="octagon">
              <a:avLst>
                <a:gd name="adj" fmla="val 29287"/>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56" name="AutoShape 21"/>
            <p:cNvSpPr>
              <a:spLocks noChangeArrowheads="1"/>
            </p:cNvSpPr>
            <p:nvPr>
              <p:custDataLst>
                <p:tags r:id="rId6"/>
              </p:custDataLst>
            </p:nvPr>
          </p:nvSpPr>
          <p:spPr bwMode="auto">
            <a:xfrm flipH="1">
              <a:off x="188" y="80"/>
              <a:ext cx="43" cy="85"/>
            </a:xfrm>
            <a:prstGeom prst="octagon">
              <a:avLst>
                <a:gd name="adj" fmla="val 29287"/>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endParaRPr lang="zh-CN" altLang="en-US" sz="1980" b="1">
                <a:solidFill>
                  <a:srgbClr val="000000"/>
                </a:solidFill>
                <a:latin typeface="幼圆" panose="02010509060101010101" pitchFamily="49" charset="-122"/>
                <a:ea typeface="幼圆" panose="02010509060101010101" pitchFamily="49" charset="-122"/>
              </a:endParaRPr>
            </a:p>
          </p:txBody>
        </p:sp>
        <p:sp>
          <p:nvSpPr>
            <p:cNvPr id="108557" name="Text Box 22"/>
            <p:cNvSpPr txBox="1">
              <a:spLocks noChangeArrowheads="1"/>
            </p:cNvSpPr>
            <p:nvPr>
              <p:custDataLst>
                <p:tags r:id="rId7"/>
              </p:custDataLst>
            </p:nvPr>
          </p:nvSpPr>
          <p:spPr bwMode="auto">
            <a:xfrm>
              <a:off x="514" y="-44"/>
              <a:ext cx="30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r>
                <a:rPr lang="zh-CN" altLang="en-US" sz="2160" b="1" dirty="0">
                  <a:solidFill>
                    <a:schemeClr val="lt1"/>
                  </a:solidFill>
                  <a:latin typeface="幼圆" panose="02010509060101010101" pitchFamily="49" charset="-122"/>
                  <a:ea typeface="幼圆" panose="02010509060101010101" pitchFamily="49" charset="-122"/>
                  <a:cs typeface="Arial" panose="020B0604020202020204" pitchFamily="34" charset="0"/>
                </a:rPr>
                <a:t>听到</a:t>
              </a:r>
              <a:endParaRPr lang="zh-CN" altLang="en-US" sz="2160" b="1" dirty="0">
                <a:solidFill>
                  <a:schemeClr val="lt1"/>
                </a:solidFill>
                <a:latin typeface="幼圆" panose="02010509060101010101" pitchFamily="49" charset="-122"/>
                <a:ea typeface="幼圆" panose="02010509060101010101" pitchFamily="49" charset="-122"/>
                <a:cs typeface="Arial" panose="020B0604020202020204" pitchFamily="34" charset="0"/>
              </a:endParaRPr>
            </a:p>
          </p:txBody>
        </p:sp>
        <p:sp>
          <p:nvSpPr>
            <p:cNvPr id="108558" name="Text Box 23"/>
            <p:cNvSpPr txBox="1">
              <a:spLocks noChangeArrowheads="1"/>
            </p:cNvSpPr>
            <p:nvPr/>
          </p:nvSpPr>
          <p:spPr bwMode="auto">
            <a:xfrm>
              <a:off x="45" y="276"/>
              <a:ext cx="1311"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rPr>
                <a:t>公开的安全承诺</a:t>
              </a:r>
              <a:endPar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rPr>
                <a:t>亲自主持安全会议</a:t>
              </a:r>
              <a:endPar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rPr>
                <a:t>各种场合强调安全</a:t>
              </a:r>
              <a:endPar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rPr>
                <a:t>亲自做安全经验分享</a:t>
              </a:r>
              <a:endPar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fontAlgn="ctr" hangingPunct="1">
                <a:buClr>
                  <a:srgbClr val="FF3300"/>
                </a:buClr>
                <a:buFont typeface="Wingdings" panose="05000000000000000000" pitchFamily="2" charset="2"/>
                <a:buChar char="ü"/>
              </a:pPr>
              <a:r>
                <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rPr>
                <a:t>亲自进行安全工作汇报</a:t>
              </a:r>
              <a:endParaRPr lang="zh-CN" altLang="en-US" sz="216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eaLnBrk="1" fontAlgn="ctr" hangingPunct="1">
                <a:buClr>
                  <a:srgbClr val="FF3300"/>
                </a:buClr>
                <a:buFont typeface="Wingdings" panose="05000000000000000000" pitchFamily="2" charset="2"/>
                <a:buChar char="ü"/>
              </a:pPr>
              <a:r>
                <a:rPr lang="en-US" altLang="zh-CN" b="1" dirty="0">
                  <a:solidFill>
                    <a:srgbClr val="5C5C5C"/>
                  </a:solidFill>
                  <a:latin typeface="幼圆" panose="02010509060101010101" pitchFamily="49" charset="-122"/>
                  <a:ea typeface="幼圆" panose="02010509060101010101" pitchFamily="49" charset="-122"/>
                  <a:cs typeface="幼圆" panose="02010509060101010101" pitchFamily="49" charset="-122"/>
                </a:rPr>
                <a:t>..........</a:t>
              </a:r>
              <a:endParaRPr lang="en-US" altLang="zh-CN"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grpSp>
      <p:sp>
        <p:nvSpPr>
          <p:cNvPr id="108549" name="未知"/>
          <p:cNvSpPr/>
          <p:nvPr>
            <p:custDataLst>
              <p:tags r:id="rId8"/>
            </p:custDataLst>
          </p:nvPr>
        </p:nvSpPr>
        <p:spPr bwMode="auto">
          <a:xfrm rot="-261579">
            <a:off x="2124523" y="2291763"/>
            <a:ext cx="2217997" cy="1164734"/>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flip="none" rotWithShape="1">
            <a:gsLst>
              <a:gs pos="0">
                <a:srgbClr val="D24132">
                  <a:shade val="30000"/>
                  <a:satMod val="115000"/>
                </a:srgbClr>
              </a:gs>
              <a:gs pos="50000">
                <a:srgbClr val="D24132">
                  <a:shade val="67500"/>
                  <a:satMod val="115000"/>
                </a:srgbClr>
              </a:gs>
              <a:gs pos="100000">
                <a:srgbClr val="D24132">
                  <a:shade val="100000"/>
                  <a:satMod val="115000"/>
                </a:srgbClr>
              </a:gs>
            </a:gsLst>
            <a:path path="circle">
              <a:fillToRect l="100000" b="100000"/>
            </a:path>
            <a:tileRect t="-100000" r="-100000"/>
          </a:gradFill>
          <a:ln>
            <a:noFill/>
          </a:ln>
        </p:spPr>
        <p:txBody>
          <a:bodyPr lIns="101258" tIns="50629" rIns="101258" bIns="5062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20">
              <a:solidFill>
                <a:schemeClr val="dk1"/>
              </a:solidFill>
              <a:latin typeface="幼圆" panose="02010509060101010101" pitchFamily="49" charset="-122"/>
              <a:ea typeface="幼圆" panose="02010509060101010101" pitchFamily="49" charset="-122"/>
            </a:endParaRPr>
          </a:p>
        </p:txBody>
      </p:sp>
      <p:sp>
        <p:nvSpPr>
          <p:cNvPr id="108550" name="Text Box 26"/>
          <p:cNvSpPr txBox="1">
            <a:spLocks noChangeArrowheads="1"/>
          </p:cNvSpPr>
          <p:nvPr>
            <p:custDataLst>
              <p:tags r:id="rId9"/>
            </p:custDataLst>
          </p:nvPr>
        </p:nvSpPr>
        <p:spPr bwMode="auto">
          <a:xfrm>
            <a:off x="4609767" y="5398675"/>
            <a:ext cx="4024408" cy="790304"/>
          </a:xfrm>
          <a:prstGeom prst="roundRect">
            <a:avLst/>
          </a:prstGeom>
          <a:solidFill>
            <a:srgbClr val="D24132"/>
          </a:solidFill>
          <a:ln w="9525" algn="ctr">
            <a:solidFill>
              <a:srgbClr val="D24132"/>
            </a:solidFill>
            <a:miter lim="800000"/>
          </a:ln>
        </p:spPr>
        <p:txBody>
          <a:bodyPr lIns="101258" tIns="50629" rIns="101258" bIns="5062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ctr" hangingPunct="1">
              <a:spcBef>
                <a:spcPct val="50000"/>
              </a:spcBef>
            </a:pPr>
            <a:r>
              <a:rPr lang="zh-CN" altLang="en-US" sz="2160" b="1">
                <a:solidFill>
                  <a:schemeClr val="lt1"/>
                </a:solidFill>
                <a:latin typeface="幼圆" panose="02010509060101010101" pitchFamily="49" charset="-122"/>
                <a:ea typeface="幼圆" panose="02010509060101010101" pitchFamily="49" charset="-122"/>
              </a:rPr>
              <a:t>以个人安全行动指南为主线，以身作则展示有感领导</a:t>
            </a:r>
            <a:endParaRPr lang="zh-CN" altLang="en-US" sz="2160" b="1">
              <a:solidFill>
                <a:schemeClr val="lt1"/>
              </a:solidFill>
              <a:latin typeface="幼圆" panose="02010509060101010101" pitchFamily="49" charset="-122"/>
              <a:ea typeface="幼圆" panose="02010509060101010101" pitchFamily="49" charset="-122"/>
            </a:endParaRPr>
          </a:p>
        </p:txBody>
      </p:sp>
      <p:sp>
        <p:nvSpPr>
          <p:cNvPr id="2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践行有感领导的方法</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28" name="未知"/>
          <p:cNvSpPr/>
          <p:nvPr>
            <p:custDataLst>
              <p:tags r:id="rId10"/>
            </p:custDataLst>
          </p:nvPr>
        </p:nvSpPr>
        <p:spPr bwMode="auto">
          <a:xfrm rot="-261579">
            <a:off x="5663556" y="1093740"/>
            <a:ext cx="2217997" cy="1164734"/>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flip="none" rotWithShape="1">
            <a:gsLst>
              <a:gs pos="0">
                <a:srgbClr val="F09C2A">
                  <a:shade val="30000"/>
                  <a:satMod val="115000"/>
                </a:srgbClr>
              </a:gs>
              <a:gs pos="50000">
                <a:srgbClr val="F09C2A">
                  <a:shade val="67500"/>
                  <a:satMod val="115000"/>
                </a:srgbClr>
              </a:gs>
              <a:gs pos="100000">
                <a:srgbClr val="F09C2A">
                  <a:shade val="100000"/>
                  <a:satMod val="115000"/>
                </a:srgbClr>
              </a:gs>
            </a:gsLst>
            <a:path path="circle">
              <a:fillToRect l="100000" b="100000"/>
            </a:path>
            <a:tileRect t="-100000" r="-100000"/>
          </a:gradFill>
          <a:ln>
            <a:noFill/>
          </a:ln>
        </p:spPr>
        <p:txBody>
          <a:bodyPr lIns="101258" tIns="50629" rIns="101258" bIns="5062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20">
              <a:solidFill>
                <a:schemeClr val="dk1"/>
              </a:solidFill>
              <a:latin typeface="幼圆" panose="02010509060101010101" pitchFamily="49" charset="-122"/>
              <a:ea typeface="幼圆" panose="02010509060101010101" pitchFamily="49" charset="-122"/>
            </a:endParaRPr>
          </a:p>
        </p:txBody>
      </p:sp>
      <p:sp>
        <p:nvSpPr>
          <p:cNvPr id="29" name="矩形 28"/>
          <p:cNvSpPr/>
          <p:nvPr>
            <p:custDataLst>
              <p:tags r:id="rId11"/>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30" name="矩形 29"/>
          <p:cNvSpPr/>
          <p:nvPr>
            <p:custDataLst>
              <p:tags r:id="rId12"/>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3"/>
    </p:custData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2"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3" name="Rectangle 3"/>
          <p:cNvSpPr>
            <a:spLocks noGrp="1" noChangeArrowheads="1"/>
          </p:cNvSpPr>
          <p:nvPr>
            <p:custDataLst>
              <p:tags r:id="rId5"/>
            </p:custDataLst>
          </p:nvPr>
        </p:nvSpPr>
        <p:spPr bwMode="auto">
          <a:xfrm>
            <a:off x="836762" y="2656906"/>
            <a:ext cx="2559050" cy="409575"/>
          </a:xfrm>
          <a:prstGeom prst="rect">
            <a:avLst/>
          </a:prstGeom>
          <a:solidFill>
            <a:schemeClr val="lt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lnSpc>
                <a:spcPct val="150000"/>
              </a:lnSpc>
              <a:buNone/>
            </a:pPr>
            <a:r>
              <a:rPr lang="zh-CN" altLang="en-US" sz="2800" b="1" dirty="0">
                <a:solidFill>
                  <a:srgbClr val="5C5C5C"/>
                </a:solidFill>
                <a:latin typeface="幼圆" panose="02010509060101010101" pitchFamily="49" charset="-122"/>
                <a:ea typeface="幼圆" panose="02010509060101010101" pitchFamily="49" charset="-122"/>
                <a:cs typeface="幼圆" panose="02010509060101010101" pitchFamily="49" charset="-122"/>
              </a:rPr>
              <a:t>对于管理者</a:t>
            </a:r>
            <a:endParaRPr lang="en-US" altLang="zh-CN" sz="28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marL="0" indent="0" eaLnBrk="1" hangingPunct="1">
              <a:lnSpc>
                <a:spcPct val="150000"/>
              </a:lnSpc>
              <a:buNone/>
            </a:pPr>
            <a:r>
              <a:rPr lang="zh-CN" altLang="en-US" sz="2800" b="1" dirty="0">
                <a:solidFill>
                  <a:srgbClr val="5C5C5C"/>
                </a:solidFill>
                <a:latin typeface="幼圆" panose="02010509060101010101" pitchFamily="49" charset="-122"/>
                <a:ea typeface="幼圆" panose="02010509060101010101" pitchFamily="49" charset="-122"/>
                <a:cs typeface="幼圆" panose="02010509060101010101" pitchFamily="49" charset="-122"/>
              </a:rPr>
              <a:t>应“七情”</a:t>
            </a:r>
            <a:endParaRPr lang="zh-CN" altLang="en-US" sz="28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4"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践行有感领导</a:t>
            </a:r>
            <a:endParaRPr lang="zh-CN" altLang="en-US" sz="2400" dirty="0">
              <a:solidFill>
                <a:srgbClr val="C00000"/>
              </a:solidFill>
              <a:latin typeface="幼圆" panose="02010509060101010101" pitchFamily="49" charset="-122"/>
              <a:ea typeface="幼圆" panose="02010509060101010101" pitchFamily="49" charset="-122"/>
            </a:endParaRPr>
          </a:p>
        </p:txBody>
      </p:sp>
      <p:graphicFrame>
        <p:nvGraphicFramePr>
          <p:cNvPr id="8" name="图示 7"/>
          <p:cNvGraphicFramePr/>
          <p:nvPr/>
        </p:nvGraphicFramePr>
        <p:xfrm>
          <a:off x="2659797" y="1062156"/>
          <a:ext cx="7002818"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矩形 8"/>
          <p:cNvSpPr/>
          <p:nvPr>
            <p:custDataLst>
              <p:tags r:id="rId11"/>
            </p:custDataLst>
          </p:nvPr>
        </p:nvSpPr>
        <p:spPr>
          <a:xfrm>
            <a:off x="3524250" y="701675"/>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0" name="矩形 9"/>
          <p:cNvSpPr/>
          <p:nvPr>
            <p:custDataLst>
              <p:tags r:id="rId12"/>
            </p:custDataLst>
          </p:nvPr>
        </p:nvSpPr>
        <p:spPr>
          <a:xfrm>
            <a:off x="695325" y="702592"/>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矩形 4"/>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1471910" y="6137910"/>
            <a:ext cx="720090" cy="720090"/>
          </a:xfrm>
          <a:prstGeom prst="rect">
            <a:avLst/>
          </a:prstGeom>
        </p:spPr>
      </p:pic>
      <p:pic>
        <p:nvPicPr>
          <p:cNvPr id="6"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0" y="6137910"/>
            <a:ext cx="720090" cy="720090"/>
          </a:xfrm>
          <a:prstGeom prst="rect">
            <a:avLst/>
          </a:prstGeom>
        </p:spPr>
      </p:pic>
      <p:sp>
        <p:nvSpPr>
          <p:cNvPr id="3" name="矩形 13"/>
          <p:cNvSpPr/>
          <p:nvPr>
            <p:custDataLst>
              <p:tags r:id="rId8"/>
            </p:custDataLst>
          </p:nvPr>
        </p:nvSpPr>
        <p:spPr>
          <a:xfrm>
            <a:off x="2438398" y="1369433"/>
            <a:ext cx="7315215" cy="5031257"/>
          </a:xfrm>
          <a:prstGeom prst="rect">
            <a:avLst/>
          </a:prstGeom>
          <a:solidFill>
            <a:schemeClr val="lt2"/>
          </a:solidFill>
          <a:ln>
            <a:noFill/>
          </a:ln>
          <a:effectLst>
            <a:outerShdw blurRad="254000" dir="5400000" algn="ctr" rotWithShape="0">
              <a:schemeClr val="lt2">
                <a:lumMod val="75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r>
              <a:rPr lang="zh-CN" altLang="en-US">
                <a:solidFill>
                  <a:schemeClr val="dk1"/>
                </a:solidFill>
                <a:latin typeface="幼圆" panose="02010509060101010101" pitchFamily="49" charset="-122"/>
                <a:ea typeface="幼圆" panose="02010509060101010101" pitchFamily="49" charset="-122"/>
                <a:sym typeface="+mn-ea"/>
              </a:rPr>
              <a:t>2</a:t>
            </a:r>
            <a:endParaRPr lang="zh-CN" altLang="en-US">
              <a:solidFill>
                <a:schemeClr val="dk1"/>
              </a:solidFill>
              <a:latin typeface="幼圆" panose="02010509060101010101" pitchFamily="49" charset="-122"/>
              <a:ea typeface="幼圆" panose="02010509060101010101" pitchFamily="49" charset="-122"/>
              <a:sym typeface="+mn-ea"/>
            </a:endParaRPr>
          </a:p>
        </p:txBody>
      </p:sp>
      <p:sp>
        <p:nvSpPr>
          <p:cNvPr id="4" name="文本框 3"/>
          <p:cNvSpPr txBox="1"/>
          <p:nvPr>
            <p:custDataLst>
              <p:tags r:id="rId9"/>
            </p:custDataLst>
          </p:nvPr>
        </p:nvSpPr>
        <p:spPr>
          <a:xfrm>
            <a:off x="457155"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10"/>
            </p:custDataLst>
          </p:nvPr>
        </p:nvSpPr>
        <p:spPr>
          <a:xfrm>
            <a:off x="2743200" y="1674236"/>
            <a:ext cx="6705600" cy="4421644"/>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endParaRPr lang="zh-CN" altLang="zh-CN"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285750" lvl="1" indent="0" algn="l" fontAlgn="auto" latinLnBrk="1">
              <a:lnSpc>
                <a:spcPct val="120000"/>
              </a:lnSpc>
              <a:spcBef>
                <a:spcPts val="0"/>
              </a:spcBef>
              <a:spcAft>
                <a:spcPts val="800"/>
              </a:spcAft>
              <a:buSzPct val="100000"/>
              <a:buFontTx/>
              <a:buNone/>
            </a:pPr>
            <a:r>
              <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以上是一位跨国公司的经理的HSE理念 成长经历，但对于我们而言，您是否注意到了：</a:t>
            </a:r>
            <a:endParaRPr lang="zh-CN" altLang="en-US"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1028700" lvl="2" indent="-279400" algn="l" fontAlgn="ctr">
              <a:lnSpc>
                <a:spcPct val="130000"/>
              </a:lnSpc>
              <a:spcBef>
                <a:spcPts val="0"/>
              </a:spcBef>
              <a:spcAft>
                <a:spcPts val="0"/>
              </a:spcAft>
              <a:buSzPct val="100000"/>
              <a:buFont typeface="+mj-ea"/>
              <a:buAutoNum type="circleNumDbPlain"/>
            </a:pPr>
            <a:r>
              <a:rPr lang="en-US"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作为站领导、部门领导是否带头上下楼使用扶手？是否给其他员工的提示？</a:t>
            </a:r>
            <a:endParaRPr lang="en-US"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1028700" lvl="2" indent="-279400" algn="l" fontAlgn="ctr">
              <a:lnSpc>
                <a:spcPct val="130000"/>
              </a:lnSpc>
              <a:spcBef>
                <a:spcPts val="0"/>
              </a:spcBef>
              <a:spcAft>
                <a:spcPts val="0"/>
              </a:spcAft>
              <a:buSzPct val="100000"/>
              <a:buFont typeface="+mj-ea"/>
              <a:buAutoNum type="circleNumDbPlain"/>
            </a:pPr>
            <a:r>
              <a:rPr lang="en-US"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地面拉接的电线上是否铺有地毯或垫子防止人员绊倒？</a:t>
            </a:r>
            <a:endParaRPr lang="en-US"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1028700" lvl="2" indent="-279400" algn="l" fontAlgn="ctr">
              <a:lnSpc>
                <a:spcPct val="130000"/>
              </a:lnSpc>
              <a:spcBef>
                <a:spcPts val="0"/>
              </a:spcBef>
              <a:spcAft>
                <a:spcPts val="0"/>
              </a:spcAft>
              <a:buSzPct val="100000"/>
              <a:buFont typeface="+mj-ea"/>
              <a:buAutoNum type="circleNumDbPlain"/>
            </a:pPr>
            <a:r>
              <a:rPr lang="en-US"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和大家分享的某某站场的违章事故？</a:t>
            </a:r>
            <a:endParaRPr lang="en-US"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1028700" lvl="2" indent="-279400" algn="l" fontAlgn="ctr">
              <a:lnSpc>
                <a:spcPct val="130000"/>
              </a:lnSpc>
              <a:spcBef>
                <a:spcPts val="0"/>
              </a:spcBef>
              <a:spcAft>
                <a:spcPts val="0"/>
              </a:spcAft>
              <a:buSzPct val="100000"/>
              <a:buFont typeface="+mj-ea"/>
              <a:buAutoNum type="circleNumDbPlain"/>
            </a:pPr>
            <a:r>
              <a:rPr lang="en-US"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上下台阶湿滑？</a:t>
            </a:r>
            <a:endParaRPr lang="en-US" altLang="zh-CN" sz="16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p:txBody>
      </p:sp>
      <p:sp>
        <p:nvSpPr>
          <p:cNvPr id="12" name="矩形 11"/>
          <p:cNvSpPr/>
          <p:nvPr>
            <p:custDataLst>
              <p:tags r:id="rId11"/>
            </p:custDataLst>
          </p:nvPr>
        </p:nvSpPr>
        <p:spPr>
          <a:xfrm>
            <a:off x="10058481" y="2743222"/>
            <a:ext cx="2133617" cy="259082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1" name="矩形 10"/>
          <p:cNvSpPr/>
          <p:nvPr>
            <p:custDataLst>
              <p:tags r:id="rId12"/>
            </p:custDataLst>
          </p:nvPr>
        </p:nvSpPr>
        <p:spPr>
          <a:xfrm>
            <a:off x="0" y="2743222"/>
            <a:ext cx="2133617" cy="259082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4"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109572" name="Picture 6" descr="MEETING3"/>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655050" y="1122997"/>
            <a:ext cx="3216954" cy="12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践行有感领导</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9" name="Title 4"/>
          <p:cNvSpPr txBox="1"/>
          <p:nvPr>
            <p:custDataLst>
              <p:tags r:id="rId7"/>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四个亲自</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graphicFrame>
        <p:nvGraphicFramePr>
          <p:cNvPr id="2" name="图示 1"/>
          <p:cNvGraphicFramePr/>
          <p:nvPr/>
        </p:nvGraphicFramePr>
        <p:xfrm>
          <a:off x="1363259" y="2193625"/>
          <a:ext cx="8128000" cy="38250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矩形 5"/>
          <p:cNvSpPr/>
          <p:nvPr>
            <p:custDataLst>
              <p:tags r:id="rId13"/>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7" name="矩形 6"/>
          <p:cNvSpPr/>
          <p:nvPr>
            <p:custDataLst>
              <p:tags r:id="rId14"/>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5"/>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graphicFrame>
        <p:nvGraphicFramePr>
          <p:cNvPr id="96260" name="Object 4"/>
          <p:cNvGraphicFramePr>
            <a:graphicFrameLocks noChangeAspect="1"/>
          </p:cNvGraphicFramePr>
          <p:nvPr/>
        </p:nvGraphicFramePr>
        <p:xfrm>
          <a:off x="9244747" y="2311187"/>
          <a:ext cx="1824038" cy="2965450"/>
        </p:xfrm>
        <a:graphic>
          <a:graphicData uri="http://schemas.openxmlformats.org/presentationml/2006/ole">
            <mc:AlternateContent xmlns:mc="http://schemas.openxmlformats.org/markup-compatibility/2006">
              <mc:Choice xmlns:v="urn:schemas-microsoft-com:vml" Requires="v">
                <p:oleObj spid="_x0000_s7277" name="剪辑" r:id="rId5" imgW="3467100" imgH="5632450" progId="">
                  <p:embed/>
                </p:oleObj>
              </mc:Choice>
              <mc:Fallback>
                <p:oleObj name="剪辑" r:id="rId5" imgW="3467100" imgH="5632450" progId="">
                  <p:embed/>
                  <p:pic>
                    <p:nvPicPr>
                      <p:cNvPr id="0" name="图片 72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4747" y="2311187"/>
                        <a:ext cx="1824038" cy="296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践行有感领导</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9" name="Title 4"/>
          <p:cNvSpPr txBox="1"/>
          <p:nvPr>
            <p:custDataLst>
              <p:tags r:id="rId7"/>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七个带头</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grpSp>
        <p:nvGrpSpPr>
          <p:cNvPr id="96256" name="组合 96255"/>
          <p:cNvGrpSpPr/>
          <p:nvPr/>
        </p:nvGrpSpPr>
        <p:grpSpPr>
          <a:xfrm>
            <a:off x="1317410" y="1747957"/>
            <a:ext cx="6613954" cy="4464861"/>
            <a:chOff x="1392557" y="1911730"/>
            <a:chExt cx="6613954" cy="4464861"/>
          </a:xfrm>
        </p:grpSpPr>
        <p:cxnSp>
          <p:nvCxnSpPr>
            <p:cNvPr id="10" name="直接连接符 9"/>
            <p:cNvCxnSpPr/>
            <p:nvPr/>
          </p:nvCxnSpPr>
          <p:spPr>
            <a:xfrm>
              <a:off x="2040623" y="1911730"/>
              <a:ext cx="5643067" cy="0"/>
            </a:xfrm>
            <a:prstGeom prst="line">
              <a:avLst/>
            </a:prstGeom>
            <a:noFill/>
            <a:ln w="12700" cap="flat" cmpd="sng" algn="ctr">
              <a:solidFill>
                <a:srgbClr val="F6C922"/>
              </a:solidFill>
              <a:prstDash val="solid"/>
            </a:ln>
            <a:effectLst/>
          </p:spPr>
        </p:cxnSp>
        <p:cxnSp>
          <p:nvCxnSpPr>
            <p:cNvPr id="11" name="直接连接符 10"/>
            <p:cNvCxnSpPr/>
            <p:nvPr/>
          </p:nvCxnSpPr>
          <p:spPr>
            <a:xfrm>
              <a:off x="2040623" y="2525122"/>
              <a:ext cx="5643067" cy="0"/>
            </a:xfrm>
            <a:prstGeom prst="line">
              <a:avLst/>
            </a:prstGeom>
            <a:noFill/>
            <a:ln w="12700" cap="flat" cmpd="sng" algn="ctr">
              <a:solidFill>
                <a:srgbClr val="F6C922"/>
              </a:solidFill>
              <a:prstDash val="solid"/>
            </a:ln>
            <a:effectLst/>
          </p:spPr>
        </p:cxnSp>
        <p:cxnSp>
          <p:nvCxnSpPr>
            <p:cNvPr id="12" name="直接连接符 11"/>
            <p:cNvCxnSpPr/>
            <p:nvPr/>
          </p:nvCxnSpPr>
          <p:spPr>
            <a:xfrm>
              <a:off x="2040623" y="3138514"/>
              <a:ext cx="5643067" cy="0"/>
            </a:xfrm>
            <a:prstGeom prst="line">
              <a:avLst/>
            </a:prstGeom>
            <a:noFill/>
            <a:ln w="12700" cap="flat" cmpd="sng" algn="ctr">
              <a:solidFill>
                <a:srgbClr val="F6C922"/>
              </a:solidFill>
              <a:prstDash val="solid"/>
            </a:ln>
            <a:effectLst/>
          </p:spPr>
        </p:cxnSp>
        <p:cxnSp>
          <p:nvCxnSpPr>
            <p:cNvPr id="13" name="直接连接符 12"/>
            <p:cNvCxnSpPr/>
            <p:nvPr/>
          </p:nvCxnSpPr>
          <p:spPr>
            <a:xfrm>
              <a:off x="2040623" y="3753076"/>
              <a:ext cx="5643067" cy="0"/>
            </a:xfrm>
            <a:prstGeom prst="line">
              <a:avLst/>
            </a:prstGeom>
            <a:noFill/>
            <a:ln w="12700" cap="flat" cmpd="sng" algn="ctr">
              <a:solidFill>
                <a:srgbClr val="F6C922"/>
              </a:solidFill>
              <a:prstDash val="solid"/>
            </a:ln>
            <a:effectLst/>
          </p:spPr>
        </p:cxnSp>
        <p:cxnSp>
          <p:nvCxnSpPr>
            <p:cNvPr id="14" name="直接连接符 13"/>
            <p:cNvCxnSpPr/>
            <p:nvPr/>
          </p:nvCxnSpPr>
          <p:spPr>
            <a:xfrm>
              <a:off x="2040623" y="4366468"/>
              <a:ext cx="5643067" cy="0"/>
            </a:xfrm>
            <a:prstGeom prst="line">
              <a:avLst/>
            </a:prstGeom>
            <a:noFill/>
            <a:ln w="12700" cap="flat" cmpd="sng" algn="ctr">
              <a:solidFill>
                <a:srgbClr val="F6C922"/>
              </a:solidFill>
              <a:prstDash val="solid"/>
            </a:ln>
            <a:effectLst/>
          </p:spPr>
        </p:cxnSp>
        <p:grpSp>
          <p:nvGrpSpPr>
            <p:cNvPr id="15" name="组合 14"/>
            <p:cNvGrpSpPr/>
            <p:nvPr/>
          </p:nvGrpSpPr>
          <p:grpSpPr>
            <a:xfrm>
              <a:off x="1392557" y="1940789"/>
              <a:ext cx="4968538" cy="521970"/>
              <a:chOff x="765035" y="2309808"/>
              <a:chExt cx="6624715" cy="695959"/>
            </a:xfrm>
          </p:grpSpPr>
          <p:grpSp>
            <p:nvGrpSpPr>
              <p:cNvPr id="35" name="组合 34"/>
              <p:cNvGrpSpPr/>
              <p:nvPr/>
            </p:nvGrpSpPr>
            <p:grpSpPr>
              <a:xfrm>
                <a:off x="765035" y="2393688"/>
                <a:ext cx="552026" cy="540125"/>
                <a:chOff x="9395349" y="3909884"/>
                <a:chExt cx="552170" cy="540000"/>
              </a:xfrm>
            </p:grpSpPr>
            <p:sp>
              <p:nvSpPr>
                <p:cNvPr id="37" name="椭圆 36"/>
                <p:cNvSpPr/>
                <p:nvPr/>
              </p:nvSpPr>
              <p:spPr bwMode="auto">
                <a:xfrm>
                  <a:off x="9395349" y="3909884"/>
                  <a:ext cx="540000" cy="540000"/>
                </a:xfrm>
                <a:prstGeom prst="ellipse">
                  <a:avLst/>
                </a:prstGeom>
                <a:solidFill>
                  <a:srgbClr val="FFC000"/>
                </a:solidFill>
                <a:ln w="25400" cap="flat" cmpd="sng" algn="ctr">
                  <a:noFill/>
                  <a:prstDash val="solid"/>
                </a:ln>
                <a:effectLst/>
              </p:spPr>
              <p:txBody>
                <a:bodyPr anchor="ct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1049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rgbClr val="5C5C5C"/>
                    </a:solidFill>
                    <a:effectLst/>
                    <a:uLnTx/>
                    <a:uFillTx/>
                    <a:latin typeface="幼圆" panose="02010509060101010101" pitchFamily="49" charset="-122"/>
                    <a:ea typeface="幼圆" panose="02010509060101010101" pitchFamily="49" charset="-122"/>
                    <a:cs typeface="Arial Unicode MS" panose="020B0604020202020204" charset="-122"/>
                  </a:endParaRPr>
                </a:p>
              </p:txBody>
            </p:sp>
            <p:sp>
              <p:nvSpPr>
                <p:cNvPr id="38" name="TextBox 66"/>
                <p:cNvSpPr txBox="1"/>
                <p:nvPr/>
              </p:nvSpPr>
              <p:spPr>
                <a:xfrm>
                  <a:off x="9395349" y="3949051"/>
                  <a:ext cx="552170" cy="490953"/>
                </a:xfrm>
                <a:prstGeom prst="rect">
                  <a:avLst/>
                </a:prstGeom>
                <a:noFill/>
              </p:spPr>
              <p:txBody>
                <a:bodyPr wrap="none" rtlCol="0">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rPr>
                    <a:t>01</a:t>
                  </a:r>
                  <a:endPar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endParaRPr>
                </a:p>
              </p:txBody>
            </p:sp>
          </p:grpSp>
          <p:sp>
            <p:nvSpPr>
              <p:cNvPr id="36" name="TextBox 10"/>
              <p:cNvSpPr>
                <a:spLocks noChangeArrowheads="1"/>
              </p:cNvSpPr>
              <p:nvPr/>
            </p:nvSpPr>
            <p:spPr bwMode="auto">
              <a:xfrm>
                <a:off x="1629123" y="2309808"/>
                <a:ext cx="5760627" cy="69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defTabSz="1218565" fontAlgn="auto">
                  <a:spcBef>
                    <a:spcPts val="0"/>
                  </a:spcBef>
                  <a:spcAft>
                    <a:spcPts val="0"/>
                  </a:spcAft>
                  <a:defRPr/>
                </a:pPr>
                <a:r>
                  <a:rPr lang="zh-CN" altLang="en-US"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rPr>
                  <a:t>带头宣贯</a:t>
                </a:r>
                <a:r>
                  <a:rPr lang="en-US" altLang="zh-CN"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rPr>
                  <a:t>HSE</a:t>
                </a:r>
                <a:r>
                  <a:rPr lang="zh-CN" altLang="en-US"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rPr>
                  <a:t>观念；</a:t>
                </a:r>
                <a:endParaRPr lang="zh-CN" altLang="en-US"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grpSp>
        <p:grpSp>
          <p:nvGrpSpPr>
            <p:cNvPr id="16" name="组合 15"/>
            <p:cNvGrpSpPr/>
            <p:nvPr/>
          </p:nvGrpSpPr>
          <p:grpSpPr>
            <a:xfrm>
              <a:off x="1392557" y="2448001"/>
              <a:ext cx="6613954" cy="737235"/>
              <a:chOff x="765035" y="2982200"/>
              <a:chExt cx="8818608" cy="982977"/>
            </a:xfrm>
          </p:grpSpPr>
          <p:grpSp>
            <p:nvGrpSpPr>
              <p:cNvPr id="29" name="组合 28"/>
              <p:cNvGrpSpPr/>
              <p:nvPr/>
            </p:nvGrpSpPr>
            <p:grpSpPr>
              <a:xfrm>
                <a:off x="765035" y="3207662"/>
                <a:ext cx="552026" cy="540125"/>
                <a:chOff x="9395349" y="3909884"/>
                <a:chExt cx="552170" cy="540000"/>
              </a:xfrm>
            </p:grpSpPr>
            <p:sp>
              <p:nvSpPr>
                <p:cNvPr id="32" name="椭圆 31"/>
                <p:cNvSpPr/>
                <p:nvPr/>
              </p:nvSpPr>
              <p:spPr bwMode="auto">
                <a:xfrm>
                  <a:off x="9395349" y="3909884"/>
                  <a:ext cx="540000" cy="540000"/>
                </a:xfrm>
                <a:prstGeom prst="ellipse">
                  <a:avLst/>
                </a:prstGeom>
                <a:solidFill>
                  <a:srgbClr val="F6C922"/>
                </a:solidFill>
                <a:ln w="25400" cap="flat" cmpd="sng" algn="ctr">
                  <a:noFill/>
                  <a:prstDash val="solid"/>
                </a:ln>
                <a:effectLst/>
              </p:spPr>
              <p:txBody>
                <a:bodyPr anchor="ct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1049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rgbClr val="5C5C5C"/>
                    </a:solidFill>
                    <a:effectLst/>
                    <a:uLnTx/>
                    <a:uFillTx/>
                    <a:latin typeface="幼圆" panose="02010509060101010101" pitchFamily="49" charset="-122"/>
                    <a:ea typeface="幼圆" panose="02010509060101010101" pitchFamily="49" charset="-122"/>
                    <a:cs typeface="Arial Unicode MS" panose="020B0604020202020204" charset="-122"/>
                  </a:endParaRPr>
                </a:p>
              </p:txBody>
            </p:sp>
            <p:sp>
              <p:nvSpPr>
                <p:cNvPr id="33" name="TextBox 72"/>
                <p:cNvSpPr txBox="1"/>
                <p:nvPr/>
              </p:nvSpPr>
              <p:spPr>
                <a:xfrm>
                  <a:off x="9395349" y="3949051"/>
                  <a:ext cx="552170" cy="490951"/>
                </a:xfrm>
                <a:prstGeom prst="rect">
                  <a:avLst/>
                </a:prstGeom>
                <a:noFill/>
              </p:spPr>
              <p:txBody>
                <a:bodyPr wrap="none" rtlCol="0">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rPr>
                    <a:t>02</a:t>
                  </a:r>
                  <a:endPar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endParaRPr>
                </a:p>
              </p:txBody>
            </p:sp>
          </p:grpSp>
          <p:sp>
            <p:nvSpPr>
              <p:cNvPr id="31" name="TextBox 10"/>
              <p:cNvSpPr>
                <a:spLocks noChangeArrowheads="1"/>
              </p:cNvSpPr>
              <p:nvPr/>
            </p:nvSpPr>
            <p:spPr bwMode="auto">
              <a:xfrm>
                <a:off x="1629747" y="2982200"/>
                <a:ext cx="7953896" cy="98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lvl="1" indent="-328930" defTabSz="1218565" fontAlgn="auto">
                  <a:lnSpc>
                    <a:spcPct val="150000"/>
                  </a:lnSpc>
                  <a:spcBef>
                    <a:spcPts val="0"/>
                  </a:spcBef>
                  <a:spcAft>
                    <a:spcPts val="0"/>
                  </a:spcAft>
                  <a:buNone/>
                  <a:defRPr/>
                </a:pPr>
                <a:r>
                  <a:rPr lang="zh-CN" altLang="en-US"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rPr>
                  <a:t>带头以身作则遵守</a:t>
                </a:r>
                <a:r>
                  <a:rPr lang="en-US" altLang="zh-CN"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rPr>
                  <a:t>HSE</a:t>
                </a:r>
                <a:r>
                  <a:rPr lang="zh-CN" altLang="en-US"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rPr>
                  <a:t>规章制度；</a:t>
                </a:r>
                <a:endParaRPr lang="zh-CN" altLang="en-US"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grpSp>
        <p:grpSp>
          <p:nvGrpSpPr>
            <p:cNvPr id="17" name="组合 16"/>
            <p:cNvGrpSpPr/>
            <p:nvPr/>
          </p:nvGrpSpPr>
          <p:grpSpPr>
            <a:xfrm>
              <a:off x="1392557" y="3158339"/>
              <a:ext cx="6471384" cy="521970"/>
              <a:chOff x="765035" y="3949616"/>
              <a:chExt cx="8628515" cy="695957"/>
            </a:xfrm>
          </p:grpSpPr>
          <p:grpSp>
            <p:nvGrpSpPr>
              <p:cNvPr id="24" name="组合 23"/>
              <p:cNvGrpSpPr/>
              <p:nvPr/>
            </p:nvGrpSpPr>
            <p:grpSpPr>
              <a:xfrm>
                <a:off x="765035" y="4033496"/>
                <a:ext cx="552026" cy="540125"/>
                <a:chOff x="9395349" y="3909884"/>
                <a:chExt cx="552170" cy="540000"/>
              </a:xfrm>
            </p:grpSpPr>
            <p:sp>
              <p:nvSpPr>
                <p:cNvPr id="27" name="椭圆 26"/>
                <p:cNvSpPr/>
                <p:nvPr/>
              </p:nvSpPr>
              <p:spPr bwMode="auto">
                <a:xfrm>
                  <a:off x="9395349" y="3909884"/>
                  <a:ext cx="540000" cy="540000"/>
                </a:xfrm>
                <a:prstGeom prst="ellipse">
                  <a:avLst/>
                </a:prstGeom>
                <a:solidFill>
                  <a:srgbClr val="FFC000"/>
                </a:solidFill>
                <a:ln w="25400" cap="flat" cmpd="sng" algn="ctr">
                  <a:noFill/>
                  <a:prstDash val="solid"/>
                </a:ln>
                <a:effectLst/>
              </p:spPr>
              <p:txBody>
                <a:bodyPr anchor="ct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1049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rgbClr val="5C5C5C"/>
                    </a:solidFill>
                    <a:effectLst/>
                    <a:uLnTx/>
                    <a:uFillTx/>
                    <a:latin typeface="幼圆" panose="02010509060101010101" pitchFamily="49" charset="-122"/>
                    <a:ea typeface="幼圆" panose="02010509060101010101" pitchFamily="49" charset="-122"/>
                    <a:cs typeface="Arial Unicode MS" panose="020B0604020202020204" charset="-122"/>
                  </a:endParaRPr>
                </a:p>
              </p:txBody>
            </p:sp>
            <p:sp>
              <p:nvSpPr>
                <p:cNvPr id="28" name="TextBox 78"/>
                <p:cNvSpPr txBox="1"/>
                <p:nvPr/>
              </p:nvSpPr>
              <p:spPr>
                <a:xfrm>
                  <a:off x="9395349" y="3949051"/>
                  <a:ext cx="552170" cy="490951"/>
                </a:xfrm>
                <a:prstGeom prst="rect">
                  <a:avLst/>
                </a:prstGeom>
                <a:noFill/>
              </p:spPr>
              <p:txBody>
                <a:bodyPr wrap="none" rtlCol="0">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rPr>
                    <a:t>03</a:t>
                  </a:r>
                  <a:endPar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endParaRPr>
                </a:p>
              </p:txBody>
            </p:sp>
          </p:grpSp>
          <p:sp>
            <p:nvSpPr>
              <p:cNvPr id="26" name="TextBox 10"/>
              <p:cNvSpPr>
                <a:spLocks noChangeArrowheads="1"/>
              </p:cNvSpPr>
              <p:nvPr/>
            </p:nvSpPr>
            <p:spPr bwMode="auto">
              <a:xfrm>
                <a:off x="1629746" y="3949616"/>
                <a:ext cx="7763804" cy="69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defTabSz="1218565" fontAlgn="auto">
                  <a:spcBef>
                    <a:spcPts val="0"/>
                  </a:spcBef>
                  <a:spcAft>
                    <a:spcPts val="0"/>
                  </a:spcAft>
                  <a:defRPr/>
                </a:pPr>
                <a:r>
                  <a:rPr lang="zh-CN" altLang="en-US" sz="2800" b="1" kern="0" dirty="0">
                    <a:solidFill>
                      <a:srgbClr val="5C5C5C"/>
                    </a:solidFill>
                    <a:latin typeface="幼圆" panose="02010509060101010101" pitchFamily="49" charset="-122"/>
                    <a:ea typeface="幼圆" panose="02010509060101010101" pitchFamily="49" charset="-122"/>
                  </a:rPr>
                  <a:t>带头制定和实施个人安全行动计划；</a:t>
                </a:r>
                <a:endParaRPr lang="zh-CN" altLang="en-US" sz="2800" b="1" kern="0" dirty="0">
                  <a:solidFill>
                    <a:srgbClr val="5C5C5C"/>
                  </a:solidFill>
                  <a:latin typeface="幼圆" panose="02010509060101010101" pitchFamily="49" charset="-122"/>
                  <a:ea typeface="幼圆" panose="02010509060101010101" pitchFamily="49" charset="-122"/>
                </a:endParaRPr>
              </a:p>
            </p:txBody>
          </p:sp>
        </p:grpSp>
        <p:grpSp>
          <p:nvGrpSpPr>
            <p:cNvPr id="18" name="组合 17"/>
            <p:cNvGrpSpPr/>
            <p:nvPr/>
          </p:nvGrpSpPr>
          <p:grpSpPr>
            <a:xfrm>
              <a:off x="1392557" y="3782135"/>
              <a:ext cx="5526857" cy="753110"/>
              <a:chOff x="765035" y="4773999"/>
              <a:chExt cx="7369146" cy="1004147"/>
            </a:xfrm>
          </p:grpSpPr>
          <p:grpSp>
            <p:nvGrpSpPr>
              <p:cNvPr id="19" name="组合 18"/>
              <p:cNvGrpSpPr/>
              <p:nvPr/>
            </p:nvGrpSpPr>
            <p:grpSpPr>
              <a:xfrm>
                <a:off x="765035" y="4857877"/>
                <a:ext cx="552027" cy="540125"/>
                <a:chOff x="9395349" y="3909884"/>
                <a:chExt cx="552171" cy="540000"/>
              </a:xfrm>
            </p:grpSpPr>
            <p:sp>
              <p:nvSpPr>
                <p:cNvPr id="22" name="椭圆 21"/>
                <p:cNvSpPr/>
                <p:nvPr/>
              </p:nvSpPr>
              <p:spPr bwMode="auto">
                <a:xfrm>
                  <a:off x="9395349" y="3909884"/>
                  <a:ext cx="540000" cy="540000"/>
                </a:xfrm>
                <a:prstGeom prst="ellipse">
                  <a:avLst/>
                </a:prstGeom>
                <a:solidFill>
                  <a:srgbClr val="FFC000"/>
                </a:solidFill>
                <a:ln w="25400" cap="flat" cmpd="sng" algn="ctr">
                  <a:noFill/>
                  <a:prstDash val="solid"/>
                </a:ln>
                <a:effectLst/>
              </p:spPr>
              <p:txBody>
                <a:bodyPr anchor="ct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1049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rgbClr val="5C5C5C"/>
                    </a:solidFill>
                    <a:effectLst/>
                    <a:uLnTx/>
                    <a:uFillTx/>
                    <a:latin typeface="幼圆" panose="02010509060101010101" pitchFamily="49" charset="-122"/>
                    <a:ea typeface="幼圆" panose="02010509060101010101" pitchFamily="49" charset="-122"/>
                    <a:cs typeface="Arial Unicode MS" panose="020B0604020202020204" charset="-122"/>
                  </a:endParaRPr>
                </a:p>
              </p:txBody>
            </p:sp>
            <p:sp>
              <p:nvSpPr>
                <p:cNvPr id="23" name="TextBox 84"/>
                <p:cNvSpPr txBox="1"/>
                <p:nvPr/>
              </p:nvSpPr>
              <p:spPr>
                <a:xfrm>
                  <a:off x="9395349" y="3935143"/>
                  <a:ext cx="552171" cy="490953"/>
                </a:xfrm>
                <a:prstGeom prst="rect">
                  <a:avLst/>
                </a:prstGeom>
                <a:noFill/>
              </p:spPr>
              <p:txBody>
                <a:bodyPr wrap="none" rtlCol="0">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rPr>
                    <a:t>04</a:t>
                  </a:r>
                  <a:endPar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endParaRPr>
                </a:p>
              </p:txBody>
            </p:sp>
          </p:grpSp>
          <p:sp>
            <p:nvSpPr>
              <p:cNvPr id="21" name="TextBox 10"/>
              <p:cNvSpPr>
                <a:spLocks noChangeArrowheads="1"/>
              </p:cNvSpPr>
              <p:nvPr/>
            </p:nvSpPr>
            <p:spPr bwMode="auto">
              <a:xfrm>
                <a:off x="1629123" y="4773999"/>
                <a:ext cx="6505058" cy="100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defTabSz="1218565" fontAlgn="auto">
                  <a:spcBef>
                    <a:spcPts val="0"/>
                  </a:spcBef>
                  <a:spcAft>
                    <a:spcPts val="0"/>
                  </a:spcAft>
                  <a:defRPr/>
                </a:pPr>
                <a:r>
                  <a:rPr lang="zh-CN" altLang="en-US"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rPr>
                  <a:t>带头开展</a:t>
                </a:r>
                <a:r>
                  <a:rPr lang="en-US" altLang="zh-CN"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rPr>
                  <a:t>HSE</a:t>
                </a:r>
                <a:r>
                  <a:rPr lang="zh-CN" altLang="en-US"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rPr>
                  <a:t>审核；</a:t>
                </a:r>
                <a:endParaRPr lang="en-US" altLang="zh-CN" sz="2800" b="1" kern="0"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marL="0" marR="0" lvl="0" indent="0" defTabSz="1218565" eaLnBrk="1" fontAlgn="auto" latinLnBrk="0" hangingPunct="1">
                  <a:lnSpc>
                    <a:spcPct val="100000"/>
                  </a:lnSpc>
                  <a:spcBef>
                    <a:spcPts val="0"/>
                  </a:spcBef>
                  <a:spcAft>
                    <a:spcPts val="0"/>
                  </a:spcAft>
                  <a:buClrTx/>
                  <a:buSzTx/>
                  <a:buFontTx/>
                  <a:buNone/>
                  <a:defRPr/>
                </a:pPr>
                <a:endParaRPr kumimoji="0" lang="en-US" altLang="zh-CN" sz="2800" b="1" i="0" u="none" strike="noStrike" kern="0" cap="none" spc="0" normalizeH="0" baseline="0" noProof="0" dirty="0">
                  <a:ln>
                    <a:noFill/>
                  </a:ln>
                  <a:solidFill>
                    <a:srgbClr val="5C5C5C"/>
                  </a:solidFill>
                  <a:effectLst/>
                  <a:uLnTx/>
                  <a:uFillTx/>
                  <a:latin typeface="幼圆" panose="02010509060101010101" pitchFamily="49" charset="-122"/>
                  <a:ea typeface="幼圆" panose="02010509060101010101" pitchFamily="49" charset="-122"/>
                  <a:cs typeface="幼圆" panose="02010509060101010101" pitchFamily="49" charset="-122"/>
                </a:endParaRPr>
              </a:p>
            </p:txBody>
          </p:sp>
        </p:grpSp>
        <p:cxnSp>
          <p:nvCxnSpPr>
            <p:cNvPr id="39" name="直接连接符 38"/>
            <p:cNvCxnSpPr/>
            <p:nvPr/>
          </p:nvCxnSpPr>
          <p:spPr>
            <a:xfrm>
              <a:off x="2040623" y="4979860"/>
              <a:ext cx="5643067" cy="19819"/>
            </a:xfrm>
            <a:prstGeom prst="line">
              <a:avLst/>
            </a:prstGeom>
            <a:noFill/>
            <a:ln w="12700" cap="flat" cmpd="sng" algn="ctr">
              <a:solidFill>
                <a:srgbClr val="F6C922"/>
              </a:solidFill>
              <a:prstDash val="solid"/>
            </a:ln>
            <a:effectLst/>
          </p:spPr>
        </p:cxnSp>
        <p:cxnSp>
          <p:nvCxnSpPr>
            <p:cNvPr id="40" name="直接连接符 39"/>
            <p:cNvCxnSpPr/>
            <p:nvPr/>
          </p:nvCxnSpPr>
          <p:spPr>
            <a:xfrm>
              <a:off x="2040623" y="5594422"/>
              <a:ext cx="5643067" cy="29059"/>
            </a:xfrm>
            <a:prstGeom prst="line">
              <a:avLst/>
            </a:prstGeom>
            <a:noFill/>
            <a:ln w="12700" cap="flat" cmpd="sng" algn="ctr">
              <a:solidFill>
                <a:srgbClr val="F6C922"/>
              </a:solidFill>
              <a:prstDash val="solid"/>
            </a:ln>
            <a:effectLst/>
          </p:spPr>
        </p:cxnSp>
        <p:cxnSp>
          <p:nvCxnSpPr>
            <p:cNvPr id="41" name="直接连接符 40"/>
            <p:cNvCxnSpPr/>
            <p:nvPr/>
          </p:nvCxnSpPr>
          <p:spPr>
            <a:xfrm>
              <a:off x="2040623" y="6207813"/>
              <a:ext cx="5643067" cy="1918"/>
            </a:xfrm>
            <a:prstGeom prst="line">
              <a:avLst/>
            </a:prstGeom>
            <a:noFill/>
            <a:ln w="12700" cap="flat" cmpd="sng" algn="ctr">
              <a:solidFill>
                <a:srgbClr val="F6C922"/>
              </a:solidFill>
              <a:prstDash val="solid"/>
            </a:ln>
            <a:effectLst/>
          </p:spPr>
        </p:cxnSp>
        <p:grpSp>
          <p:nvGrpSpPr>
            <p:cNvPr id="42" name="组合 41"/>
            <p:cNvGrpSpPr/>
            <p:nvPr/>
          </p:nvGrpSpPr>
          <p:grpSpPr>
            <a:xfrm>
              <a:off x="1392557" y="4395525"/>
              <a:ext cx="5130066" cy="753110"/>
              <a:chOff x="765035" y="3123782"/>
              <a:chExt cx="6840090" cy="1004147"/>
            </a:xfrm>
          </p:grpSpPr>
          <p:grpSp>
            <p:nvGrpSpPr>
              <p:cNvPr id="43" name="组合 42"/>
              <p:cNvGrpSpPr/>
              <p:nvPr/>
            </p:nvGrpSpPr>
            <p:grpSpPr>
              <a:xfrm>
                <a:off x="765035" y="3207662"/>
                <a:ext cx="552026" cy="540125"/>
                <a:chOff x="9395349" y="3909884"/>
                <a:chExt cx="552170" cy="540000"/>
              </a:xfrm>
            </p:grpSpPr>
            <p:sp>
              <p:nvSpPr>
                <p:cNvPr id="46" name="椭圆 45"/>
                <p:cNvSpPr/>
                <p:nvPr/>
              </p:nvSpPr>
              <p:spPr bwMode="auto">
                <a:xfrm>
                  <a:off x="9395349" y="3909884"/>
                  <a:ext cx="540000" cy="540000"/>
                </a:xfrm>
                <a:prstGeom prst="ellipse">
                  <a:avLst/>
                </a:prstGeom>
                <a:solidFill>
                  <a:srgbClr val="F6C922"/>
                </a:solidFill>
                <a:ln w="25400" cap="flat" cmpd="sng" algn="ctr">
                  <a:noFill/>
                  <a:prstDash val="solid"/>
                </a:ln>
                <a:effectLst/>
              </p:spPr>
              <p:txBody>
                <a:bodyPr anchor="ct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1049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rgbClr val="5C5C5C"/>
                    </a:solidFill>
                    <a:effectLst/>
                    <a:uLnTx/>
                    <a:uFillTx/>
                    <a:latin typeface="幼圆" panose="02010509060101010101" pitchFamily="49" charset="-122"/>
                    <a:ea typeface="幼圆" panose="02010509060101010101" pitchFamily="49" charset="-122"/>
                    <a:cs typeface="Arial Unicode MS" panose="020B0604020202020204" charset="-122"/>
                  </a:endParaRPr>
                </a:p>
              </p:txBody>
            </p:sp>
            <p:sp>
              <p:nvSpPr>
                <p:cNvPr id="47" name="TextBox 72"/>
                <p:cNvSpPr txBox="1"/>
                <p:nvPr/>
              </p:nvSpPr>
              <p:spPr>
                <a:xfrm>
                  <a:off x="9395349" y="3949051"/>
                  <a:ext cx="552170" cy="490953"/>
                </a:xfrm>
                <a:prstGeom prst="rect">
                  <a:avLst/>
                </a:prstGeom>
                <a:noFill/>
              </p:spPr>
              <p:txBody>
                <a:bodyPr wrap="none" rtlCol="0">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rPr>
                    <a:t>05</a:t>
                  </a:r>
                  <a:endPar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endParaRPr>
                </a:p>
              </p:txBody>
            </p:sp>
          </p:grpSp>
          <p:sp>
            <p:nvSpPr>
              <p:cNvPr id="45" name="TextBox 10"/>
              <p:cNvSpPr>
                <a:spLocks noChangeArrowheads="1"/>
              </p:cNvSpPr>
              <p:nvPr/>
            </p:nvSpPr>
            <p:spPr bwMode="auto">
              <a:xfrm>
                <a:off x="1629747" y="3123782"/>
                <a:ext cx="5975378" cy="100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defTabSz="1218565" fontAlgn="auto">
                  <a:spcBef>
                    <a:spcPts val="0"/>
                  </a:spcBef>
                  <a:spcAft>
                    <a:spcPts val="0"/>
                  </a:spcAft>
                  <a:defRPr/>
                </a:pPr>
                <a:r>
                  <a:rPr lang="zh-CN" altLang="en-US" sz="2800" b="1" kern="0" dirty="0">
                    <a:solidFill>
                      <a:srgbClr val="5C5C5C"/>
                    </a:solidFill>
                    <a:latin typeface="幼圆" panose="02010509060101010101" pitchFamily="49" charset="-122"/>
                    <a:ea typeface="幼圆" panose="02010509060101010101" pitchFamily="49" charset="-122"/>
                  </a:rPr>
                  <a:t>带头讲授安全课；</a:t>
                </a:r>
                <a:endParaRPr lang="zh-CN" altLang="en-US" sz="2800" b="1" kern="0" dirty="0">
                  <a:solidFill>
                    <a:srgbClr val="5C5C5C"/>
                  </a:solidFill>
                  <a:latin typeface="幼圆" panose="02010509060101010101" pitchFamily="49" charset="-122"/>
                  <a:ea typeface="幼圆" panose="02010509060101010101" pitchFamily="49" charset="-122"/>
                </a:endParaRPr>
              </a:p>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rgbClr val="5C5C5C"/>
                  </a:solidFill>
                  <a:effectLst/>
                  <a:uLnTx/>
                  <a:uFillTx/>
                  <a:latin typeface="幼圆" panose="02010509060101010101" pitchFamily="49" charset="-122"/>
                  <a:ea typeface="幼圆" panose="02010509060101010101" pitchFamily="49" charset="-122"/>
                </a:endParaRPr>
              </a:p>
            </p:txBody>
          </p:sp>
        </p:grpSp>
        <p:grpSp>
          <p:nvGrpSpPr>
            <p:cNvPr id="48" name="组合 47"/>
            <p:cNvGrpSpPr/>
            <p:nvPr/>
          </p:nvGrpSpPr>
          <p:grpSpPr>
            <a:xfrm>
              <a:off x="1392557" y="4999679"/>
              <a:ext cx="5238066" cy="753110"/>
              <a:chOff x="765035" y="3949616"/>
              <a:chExt cx="6984090" cy="1004145"/>
            </a:xfrm>
          </p:grpSpPr>
          <p:grpSp>
            <p:nvGrpSpPr>
              <p:cNvPr id="49" name="组合 48"/>
              <p:cNvGrpSpPr/>
              <p:nvPr/>
            </p:nvGrpSpPr>
            <p:grpSpPr>
              <a:xfrm>
                <a:off x="765035" y="4033496"/>
                <a:ext cx="552026" cy="540125"/>
                <a:chOff x="9395349" y="3909884"/>
                <a:chExt cx="552170" cy="540000"/>
              </a:xfrm>
            </p:grpSpPr>
            <p:sp>
              <p:nvSpPr>
                <p:cNvPr id="52" name="椭圆 51"/>
                <p:cNvSpPr/>
                <p:nvPr/>
              </p:nvSpPr>
              <p:spPr bwMode="auto">
                <a:xfrm>
                  <a:off x="9395349" y="3909884"/>
                  <a:ext cx="540000" cy="540000"/>
                </a:xfrm>
                <a:prstGeom prst="ellipse">
                  <a:avLst/>
                </a:prstGeom>
                <a:solidFill>
                  <a:srgbClr val="FFC000"/>
                </a:solidFill>
                <a:ln w="25400" cap="flat" cmpd="sng" algn="ctr">
                  <a:noFill/>
                  <a:prstDash val="solid"/>
                </a:ln>
                <a:effectLst/>
              </p:spPr>
              <p:txBody>
                <a:bodyPr anchor="ct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1049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rgbClr val="5C5C5C"/>
                    </a:solidFill>
                    <a:effectLst/>
                    <a:uLnTx/>
                    <a:uFillTx/>
                    <a:latin typeface="幼圆" panose="02010509060101010101" pitchFamily="49" charset="-122"/>
                    <a:ea typeface="幼圆" panose="02010509060101010101" pitchFamily="49" charset="-122"/>
                    <a:cs typeface="Arial Unicode MS" panose="020B0604020202020204" charset="-122"/>
                  </a:endParaRPr>
                </a:p>
              </p:txBody>
            </p:sp>
            <p:sp>
              <p:nvSpPr>
                <p:cNvPr id="53" name="TextBox 78"/>
                <p:cNvSpPr txBox="1"/>
                <p:nvPr/>
              </p:nvSpPr>
              <p:spPr>
                <a:xfrm>
                  <a:off x="9395349" y="3949051"/>
                  <a:ext cx="552170" cy="490952"/>
                </a:xfrm>
                <a:prstGeom prst="rect">
                  <a:avLst/>
                </a:prstGeom>
                <a:noFill/>
              </p:spPr>
              <p:txBody>
                <a:bodyPr wrap="none" rtlCol="0">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rPr>
                    <a:t>06</a:t>
                  </a:r>
                  <a:endPar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endParaRPr>
                </a:p>
              </p:txBody>
            </p:sp>
          </p:grpSp>
          <p:sp>
            <p:nvSpPr>
              <p:cNvPr id="51" name="TextBox 10"/>
              <p:cNvSpPr>
                <a:spLocks noChangeArrowheads="1"/>
              </p:cNvSpPr>
              <p:nvPr/>
            </p:nvSpPr>
            <p:spPr bwMode="auto">
              <a:xfrm>
                <a:off x="1629747" y="3949616"/>
                <a:ext cx="6119378" cy="100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defTabSz="1218565" fontAlgn="auto">
                  <a:spcBef>
                    <a:spcPts val="0"/>
                  </a:spcBef>
                  <a:spcAft>
                    <a:spcPts val="0"/>
                  </a:spcAft>
                  <a:defRPr/>
                </a:pPr>
                <a:r>
                  <a:rPr lang="zh-CN" altLang="en-US" sz="2800" b="1" kern="0" dirty="0">
                    <a:solidFill>
                      <a:srgbClr val="5C5C5C"/>
                    </a:solidFill>
                    <a:latin typeface="幼圆" panose="02010509060101010101" pitchFamily="49" charset="-122"/>
                    <a:ea typeface="幼圆" panose="02010509060101010101" pitchFamily="49" charset="-122"/>
                  </a:rPr>
                  <a:t>带头开展危害因素识别；</a:t>
                </a:r>
                <a:endParaRPr lang="en-US" altLang="zh-CN" sz="2800" b="1" kern="0" dirty="0">
                  <a:solidFill>
                    <a:srgbClr val="5C5C5C"/>
                  </a:solidFill>
                  <a:latin typeface="幼圆" panose="02010509060101010101" pitchFamily="49" charset="-122"/>
                  <a:ea typeface="幼圆" panose="02010509060101010101" pitchFamily="49" charset="-122"/>
                </a:endParaRPr>
              </a:p>
              <a:p>
                <a:pPr marL="0" marR="0" lvl="0" indent="0" defTabSz="1218565" eaLnBrk="1" fontAlgn="auto" latinLnBrk="0" hangingPunct="1">
                  <a:lnSpc>
                    <a:spcPct val="100000"/>
                  </a:lnSpc>
                  <a:spcBef>
                    <a:spcPts val="0"/>
                  </a:spcBef>
                  <a:spcAft>
                    <a:spcPts val="0"/>
                  </a:spcAft>
                  <a:buClrTx/>
                  <a:buSzTx/>
                  <a:buFontTx/>
                  <a:buNone/>
                  <a:defRPr/>
                </a:pPr>
                <a:endParaRPr kumimoji="0" lang="en-US" altLang="zh-CN" sz="2800" b="1" i="0" u="none" strike="noStrike" kern="0" cap="none" spc="0" normalizeH="0" baseline="0" noProof="0" dirty="0">
                  <a:ln>
                    <a:noFill/>
                  </a:ln>
                  <a:solidFill>
                    <a:srgbClr val="5C5C5C"/>
                  </a:solidFill>
                  <a:effectLst/>
                  <a:uLnTx/>
                  <a:uFillTx/>
                  <a:latin typeface="幼圆" panose="02010509060101010101" pitchFamily="49" charset="-122"/>
                  <a:ea typeface="幼圆" panose="02010509060101010101" pitchFamily="49" charset="-122"/>
                </a:endParaRPr>
              </a:p>
            </p:txBody>
          </p:sp>
        </p:grpSp>
        <p:grpSp>
          <p:nvGrpSpPr>
            <p:cNvPr id="54" name="组合 53"/>
            <p:cNvGrpSpPr/>
            <p:nvPr/>
          </p:nvGrpSpPr>
          <p:grpSpPr>
            <a:xfrm>
              <a:off x="1392557" y="5623481"/>
              <a:ext cx="5913066" cy="753110"/>
              <a:chOff x="765035" y="4773999"/>
              <a:chExt cx="7884091" cy="1004147"/>
            </a:xfrm>
          </p:grpSpPr>
          <p:grpSp>
            <p:nvGrpSpPr>
              <p:cNvPr id="55" name="组合 54"/>
              <p:cNvGrpSpPr/>
              <p:nvPr/>
            </p:nvGrpSpPr>
            <p:grpSpPr>
              <a:xfrm>
                <a:off x="765035" y="4857877"/>
                <a:ext cx="552026" cy="540125"/>
                <a:chOff x="9395349" y="3909884"/>
                <a:chExt cx="552170" cy="540000"/>
              </a:xfrm>
            </p:grpSpPr>
            <p:sp>
              <p:nvSpPr>
                <p:cNvPr id="58" name="椭圆 57"/>
                <p:cNvSpPr/>
                <p:nvPr/>
              </p:nvSpPr>
              <p:spPr bwMode="auto">
                <a:xfrm>
                  <a:off x="9395349" y="3909884"/>
                  <a:ext cx="540000" cy="540000"/>
                </a:xfrm>
                <a:prstGeom prst="ellipse">
                  <a:avLst/>
                </a:prstGeom>
                <a:solidFill>
                  <a:srgbClr val="FFC000"/>
                </a:solidFill>
                <a:ln w="25400" cap="flat" cmpd="sng" algn="ctr">
                  <a:noFill/>
                  <a:prstDash val="solid"/>
                </a:ln>
                <a:effectLst/>
              </p:spPr>
              <p:txBody>
                <a:bodyPr anchor="ct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1049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rgbClr val="5C5C5C"/>
                    </a:solidFill>
                    <a:effectLst/>
                    <a:uLnTx/>
                    <a:uFillTx/>
                    <a:latin typeface="幼圆" panose="02010509060101010101" pitchFamily="49" charset="-122"/>
                    <a:ea typeface="幼圆" panose="02010509060101010101" pitchFamily="49" charset="-122"/>
                    <a:cs typeface="Arial Unicode MS" panose="020B0604020202020204" charset="-122"/>
                  </a:endParaRPr>
                </a:p>
              </p:txBody>
            </p:sp>
            <p:sp>
              <p:nvSpPr>
                <p:cNvPr id="59" name="TextBox 84"/>
                <p:cNvSpPr txBox="1"/>
                <p:nvPr/>
              </p:nvSpPr>
              <p:spPr>
                <a:xfrm>
                  <a:off x="9395349" y="3935143"/>
                  <a:ext cx="552170" cy="490953"/>
                </a:xfrm>
                <a:prstGeom prst="rect">
                  <a:avLst/>
                </a:prstGeom>
                <a:noFill/>
              </p:spPr>
              <p:txBody>
                <a:bodyPr wrap="none" rtlCol="0">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rPr>
                    <a:t>07</a:t>
                  </a:r>
                  <a:endParaRPr kumimoji="0" lang="en-US" altLang="zh-CN" sz="1800" b="1" i="0" u="none" strike="noStrike" kern="0" cap="none" spc="0" normalizeH="0" baseline="0" noProof="0" dirty="0">
                    <a:ln>
                      <a:noFill/>
                    </a:ln>
                    <a:solidFill>
                      <a:schemeClr val="dk1"/>
                    </a:solidFill>
                    <a:effectLst/>
                    <a:uLnTx/>
                    <a:uFillTx/>
                    <a:latin typeface="幼圆" panose="02010509060101010101" pitchFamily="49" charset="-122"/>
                    <a:ea typeface="幼圆" panose="02010509060101010101" pitchFamily="49" charset="-122"/>
                    <a:cs typeface="Arial Unicode MS" panose="020B0604020202020204" charset="-122"/>
                  </a:endParaRPr>
                </a:p>
              </p:txBody>
            </p:sp>
          </p:grpSp>
          <p:sp>
            <p:nvSpPr>
              <p:cNvPr id="57" name="TextBox 10"/>
              <p:cNvSpPr>
                <a:spLocks noChangeArrowheads="1"/>
              </p:cNvSpPr>
              <p:nvPr/>
            </p:nvSpPr>
            <p:spPr bwMode="auto">
              <a:xfrm>
                <a:off x="1629123" y="4773999"/>
                <a:ext cx="7020003" cy="100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21005" indent="3683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843280" indent="7175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265555" indent="106680"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685925" indent="142875" algn="l" defTabSz="842645"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a:lstStyle>
              <a:p>
                <a:pPr defTabSz="1218565" fontAlgn="auto">
                  <a:spcBef>
                    <a:spcPts val="0"/>
                  </a:spcBef>
                  <a:spcAft>
                    <a:spcPts val="0"/>
                  </a:spcAft>
                  <a:defRPr/>
                </a:pPr>
                <a:r>
                  <a:rPr lang="zh-CN" altLang="en-US" sz="2800" b="1" kern="0" dirty="0">
                    <a:solidFill>
                      <a:srgbClr val="5C5C5C"/>
                    </a:solidFill>
                    <a:latin typeface="幼圆" panose="02010509060101010101" pitchFamily="49" charset="-122"/>
                    <a:ea typeface="幼圆" panose="02010509060101010101" pitchFamily="49" charset="-122"/>
                  </a:rPr>
                  <a:t>带头开展安全经验分享。</a:t>
                </a:r>
                <a:endParaRPr lang="en-US" altLang="zh-CN" sz="2800" b="1" kern="0" dirty="0">
                  <a:solidFill>
                    <a:srgbClr val="5C5C5C"/>
                  </a:solidFill>
                  <a:latin typeface="幼圆" panose="02010509060101010101" pitchFamily="49" charset="-122"/>
                  <a:ea typeface="幼圆" panose="02010509060101010101" pitchFamily="49" charset="-122"/>
                </a:endParaRPr>
              </a:p>
              <a:p>
                <a:pPr marL="0" marR="0" lvl="0" indent="0" defTabSz="1218565" eaLnBrk="1" fontAlgn="auto" latinLnBrk="0" hangingPunct="1">
                  <a:lnSpc>
                    <a:spcPct val="100000"/>
                  </a:lnSpc>
                  <a:spcBef>
                    <a:spcPts val="0"/>
                  </a:spcBef>
                  <a:spcAft>
                    <a:spcPts val="0"/>
                  </a:spcAft>
                  <a:buClrTx/>
                  <a:buSzTx/>
                  <a:buFontTx/>
                  <a:buNone/>
                  <a:defRPr/>
                </a:pPr>
                <a:endParaRPr kumimoji="0" lang="en-US" altLang="zh-CN" sz="2800" b="1" i="0" u="none" strike="noStrike" kern="0" cap="none" spc="0" normalizeH="0" baseline="0" noProof="0" dirty="0">
                  <a:ln>
                    <a:noFill/>
                  </a:ln>
                  <a:solidFill>
                    <a:srgbClr val="5C5C5C"/>
                  </a:solidFill>
                  <a:effectLst/>
                  <a:uLnTx/>
                  <a:uFillTx/>
                  <a:latin typeface="幼圆" panose="02010509060101010101" pitchFamily="49" charset="-122"/>
                  <a:ea typeface="幼圆" panose="02010509060101010101" pitchFamily="49" charset="-122"/>
                </a:endParaRPr>
              </a:p>
            </p:txBody>
          </p:sp>
        </p:grpSp>
      </p:grpSp>
      <p:sp>
        <p:nvSpPr>
          <p:cNvPr id="50" name="矩形 49"/>
          <p:cNvSpPr/>
          <p:nvPr>
            <p:custDataLst>
              <p:tags r:id="rId8"/>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56" name="矩形 55"/>
          <p:cNvSpPr/>
          <p:nvPr>
            <p:custDataLst>
              <p:tags r:id="rId9"/>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0"/>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3076" name="Text Box 6"/>
          <p:cNvSpPr txBox="1">
            <a:spLocks noChangeArrowheads="1"/>
          </p:cNvSpPr>
          <p:nvPr/>
        </p:nvSpPr>
        <p:spPr bwMode="auto">
          <a:xfrm>
            <a:off x="607664" y="1544320"/>
            <a:ext cx="8047386" cy="443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16" tIns="47210" rIns="94416" bIns="47210">
            <a:spAutoFit/>
          </a:bodyPr>
          <a:lstStyle>
            <a:lvl1pPr marL="342900" indent="-342900" defTabSz="1049655" eaLnBrk="0" hangingPunct="0">
              <a:defRPr>
                <a:solidFill>
                  <a:schemeClr val="tx1"/>
                </a:solidFill>
                <a:latin typeface="Arial" panose="020B0604020202020204" pitchFamily="34" charset="0"/>
                <a:ea typeface="宋体" panose="02010600030101010101" pitchFamily="2" charset="-122"/>
              </a:defRPr>
            </a:lvl1pPr>
            <a:lvl2pPr marL="852805" indent="-32893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eaLnBrk="1" hangingPunct="1">
              <a:lnSpc>
                <a:spcPct val="140000"/>
              </a:lnSpc>
            </a:pPr>
            <a:r>
              <a:rPr lang="zh-CN" altLang="en-US" sz="2520" b="1" dirty="0">
                <a:solidFill>
                  <a:schemeClr val="dk1"/>
                </a:solidFill>
                <a:latin typeface="幼圆" panose="02010509060101010101" pitchFamily="49" charset="-122"/>
                <a:ea typeface="幼圆" panose="02010509060101010101" pitchFamily="49" charset="-122"/>
              </a:rPr>
              <a:t>（一）率先宣贯安全健康环境理念、方针；</a:t>
            </a:r>
            <a:endParaRPr lang="zh-CN" altLang="en-US" sz="2520" b="1" dirty="0">
              <a:solidFill>
                <a:schemeClr val="dk1"/>
              </a:solidFill>
              <a:latin typeface="幼圆" panose="02010509060101010101" pitchFamily="49" charset="-122"/>
              <a:ea typeface="幼圆" panose="02010509060101010101" pitchFamily="49" charset="-122"/>
            </a:endParaRPr>
          </a:p>
          <a:p>
            <a:pPr lvl="1" eaLnBrk="1" hangingPunct="1">
              <a:lnSpc>
                <a:spcPct val="140000"/>
              </a:lnSpc>
            </a:pPr>
            <a:r>
              <a:rPr lang="zh-CN" altLang="en-US" sz="2520" b="1" dirty="0">
                <a:solidFill>
                  <a:schemeClr val="dk1"/>
                </a:solidFill>
                <a:latin typeface="幼圆" panose="02010509060101010101" pitchFamily="49" charset="-122"/>
                <a:ea typeface="幼圆" panose="02010509060101010101" pitchFamily="49" charset="-122"/>
              </a:rPr>
              <a:t>（二）率先以身作则遵守安全健康环境规章制度；</a:t>
            </a:r>
            <a:endParaRPr lang="zh-CN" altLang="en-US" sz="2520" b="1" dirty="0">
              <a:solidFill>
                <a:schemeClr val="dk1"/>
              </a:solidFill>
              <a:latin typeface="幼圆" panose="02010509060101010101" pitchFamily="49" charset="-122"/>
              <a:ea typeface="幼圆" panose="02010509060101010101" pitchFamily="49" charset="-122"/>
            </a:endParaRPr>
          </a:p>
          <a:p>
            <a:pPr lvl="1" eaLnBrk="1" hangingPunct="1">
              <a:lnSpc>
                <a:spcPct val="140000"/>
              </a:lnSpc>
            </a:pPr>
            <a:r>
              <a:rPr lang="zh-CN" altLang="en-US" sz="2520" b="1" dirty="0">
                <a:solidFill>
                  <a:schemeClr val="dk1"/>
                </a:solidFill>
                <a:latin typeface="幼圆" panose="02010509060101010101" pitchFamily="49" charset="-122"/>
                <a:ea typeface="幼圆" panose="02010509060101010101" pitchFamily="49" charset="-122"/>
              </a:rPr>
              <a:t>（三）率先制定和实施个人安健环行动指南；</a:t>
            </a:r>
            <a:endParaRPr lang="zh-CN" altLang="en-US" sz="2520" b="1" dirty="0">
              <a:solidFill>
                <a:schemeClr val="dk1"/>
              </a:solidFill>
              <a:latin typeface="幼圆" panose="02010509060101010101" pitchFamily="49" charset="-122"/>
              <a:ea typeface="幼圆" panose="02010509060101010101" pitchFamily="49" charset="-122"/>
            </a:endParaRPr>
          </a:p>
          <a:p>
            <a:pPr lvl="1" eaLnBrk="1" hangingPunct="1">
              <a:lnSpc>
                <a:spcPct val="140000"/>
              </a:lnSpc>
            </a:pPr>
            <a:r>
              <a:rPr lang="zh-CN" altLang="en-US" sz="2520" b="1" dirty="0">
                <a:solidFill>
                  <a:schemeClr val="dk1"/>
                </a:solidFill>
                <a:latin typeface="幼圆" panose="02010509060101010101" pitchFamily="49" charset="-122"/>
                <a:ea typeface="幼圆" panose="02010509060101010101" pitchFamily="49" charset="-122"/>
              </a:rPr>
              <a:t>（四）率先开展行为观察；</a:t>
            </a:r>
            <a:endParaRPr lang="zh-CN" altLang="en-US" sz="2520" b="1" dirty="0">
              <a:solidFill>
                <a:schemeClr val="dk1"/>
              </a:solidFill>
              <a:latin typeface="幼圆" panose="02010509060101010101" pitchFamily="49" charset="-122"/>
              <a:ea typeface="幼圆" panose="02010509060101010101" pitchFamily="49" charset="-122"/>
            </a:endParaRPr>
          </a:p>
          <a:p>
            <a:pPr lvl="1" eaLnBrk="1" hangingPunct="1">
              <a:lnSpc>
                <a:spcPct val="140000"/>
              </a:lnSpc>
            </a:pPr>
            <a:r>
              <a:rPr lang="zh-CN" altLang="en-US" sz="2520" b="1" dirty="0">
                <a:solidFill>
                  <a:schemeClr val="dk1"/>
                </a:solidFill>
                <a:latin typeface="幼圆" panose="02010509060101010101" pitchFamily="49" charset="-122"/>
                <a:ea typeface="幼圆" panose="02010509060101010101" pitchFamily="49" charset="-122"/>
              </a:rPr>
              <a:t>（五）率先讲授安全课；</a:t>
            </a:r>
            <a:endParaRPr lang="zh-CN" altLang="en-US" sz="2520" b="1" dirty="0">
              <a:solidFill>
                <a:schemeClr val="dk1"/>
              </a:solidFill>
              <a:latin typeface="幼圆" panose="02010509060101010101" pitchFamily="49" charset="-122"/>
              <a:ea typeface="幼圆" panose="02010509060101010101" pitchFamily="49" charset="-122"/>
            </a:endParaRPr>
          </a:p>
          <a:p>
            <a:pPr lvl="1" eaLnBrk="1" hangingPunct="1">
              <a:lnSpc>
                <a:spcPct val="140000"/>
              </a:lnSpc>
            </a:pPr>
            <a:r>
              <a:rPr lang="zh-CN" altLang="en-US" sz="2520" b="1" dirty="0">
                <a:solidFill>
                  <a:schemeClr val="dk1"/>
                </a:solidFill>
                <a:latin typeface="幼圆" panose="02010509060101010101" pitchFamily="49" charset="-122"/>
                <a:ea typeface="幼圆" panose="02010509060101010101" pitchFamily="49" charset="-122"/>
              </a:rPr>
              <a:t>（六）率先开展危害因素识别；</a:t>
            </a:r>
            <a:endParaRPr lang="zh-CN" altLang="en-US" sz="2520" b="1" dirty="0">
              <a:solidFill>
                <a:schemeClr val="dk1"/>
              </a:solidFill>
              <a:latin typeface="幼圆" panose="02010509060101010101" pitchFamily="49" charset="-122"/>
              <a:ea typeface="幼圆" panose="02010509060101010101" pitchFamily="49" charset="-122"/>
            </a:endParaRPr>
          </a:p>
          <a:p>
            <a:pPr lvl="1" eaLnBrk="1" hangingPunct="1">
              <a:lnSpc>
                <a:spcPct val="140000"/>
              </a:lnSpc>
            </a:pPr>
            <a:r>
              <a:rPr lang="zh-CN" altLang="en-US" sz="2520" b="1" dirty="0">
                <a:solidFill>
                  <a:schemeClr val="dk1"/>
                </a:solidFill>
                <a:latin typeface="幼圆" panose="02010509060101010101" pitchFamily="49" charset="-122"/>
                <a:ea typeface="幼圆" panose="02010509060101010101" pitchFamily="49" charset="-122"/>
              </a:rPr>
              <a:t>（七）率先开展安全经验分享；</a:t>
            </a:r>
            <a:endParaRPr lang="en-US" altLang="zh-CN" sz="2520" b="1" dirty="0">
              <a:solidFill>
                <a:schemeClr val="dk1"/>
              </a:solidFill>
              <a:latin typeface="幼圆" panose="02010509060101010101" pitchFamily="49" charset="-122"/>
              <a:ea typeface="幼圆" panose="02010509060101010101" pitchFamily="49" charset="-122"/>
            </a:endParaRPr>
          </a:p>
          <a:p>
            <a:pPr lvl="1" eaLnBrk="1" hangingPunct="1">
              <a:lnSpc>
                <a:spcPct val="140000"/>
              </a:lnSpc>
            </a:pPr>
            <a:r>
              <a:rPr lang="zh-CN" altLang="en-US" sz="2520" b="1" dirty="0">
                <a:solidFill>
                  <a:schemeClr val="dk1"/>
                </a:solidFill>
                <a:latin typeface="幼圆" panose="02010509060101010101" pitchFamily="49" charset="-122"/>
                <a:ea typeface="幼圆" panose="02010509060101010101" pitchFamily="49" charset="-122"/>
              </a:rPr>
              <a:t>（八）率先参加安健环审核评估。</a:t>
            </a:r>
            <a:endParaRPr lang="zh-CN" altLang="en-US" sz="2520" b="1" dirty="0">
              <a:solidFill>
                <a:schemeClr val="dk1"/>
              </a:solidFill>
              <a:latin typeface="幼圆" panose="02010509060101010101" pitchFamily="49" charset="-122"/>
              <a:ea typeface="幼圆" panose="02010509060101010101" pitchFamily="49" charset="-122"/>
            </a:endParaRPr>
          </a:p>
        </p:txBody>
      </p:sp>
      <p:sp>
        <p:nvSpPr>
          <p:cNvPr id="8"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践行有感领导</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7" name="Title 4"/>
          <p:cNvSpPr txBox="1"/>
          <p:nvPr>
            <p:custDataLst>
              <p:tags r:id="rId5"/>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八项率先</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graphicFrame>
        <p:nvGraphicFramePr>
          <p:cNvPr id="9" name="Object 4"/>
          <p:cNvGraphicFramePr>
            <a:graphicFrameLocks noChangeAspect="1"/>
          </p:cNvGraphicFramePr>
          <p:nvPr/>
        </p:nvGraphicFramePr>
        <p:xfrm>
          <a:off x="9244747" y="2311187"/>
          <a:ext cx="1824038" cy="2965450"/>
        </p:xfrm>
        <a:graphic>
          <a:graphicData uri="http://schemas.openxmlformats.org/presentationml/2006/ole">
            <mc:AlternateContent xmlns:mc="http://schemas.openxmlformats.org/markup-compatibility/2006">
              <mc:Choice xmlns:v="urn:schemas-microsoft-com:vml" Requires="v">
                <p:oleObj spid="_x0000_s8300" name="剪辑" r:id="rId6" imgW="3467100" imgH="5632450" progId="">
                  <p:embed/>
                </p:oleObj>
              </mc:Choice>
              <mc:Fallback>
                <p:oleObj name="剪辑" r:id="rId6" imgW="3467100" imgH="5632450" progId="">
                  <p:embed/>
                  <p:pic>
                    <p:nvPicPr>
                      <p:cNvPr id="0" name="图片 82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4747" y="2311187"/>
                        <a:ext cx="1824038" cy="296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p:nvPr>
            <p:custDataLst>
              <p:tags r:id="rId8"/>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0" name="矩形 9"/>
          <p:cNvSpPr/>
          <p:nvPr>
            <p:custDataLst>
              <p:tags r:id="rId9"/>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0"/>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103427" name="Picture 2"/>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2635227" y="1287463"/>
            <a:ext cx="2665412"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3"/>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3284514" y="3232150"/>
            <a:ext cx="2808288"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4"/>
          <p:cNvPicPr>
            <a:picLocks noChangeAspect="1" noChangeArrowheads="1"/>
          </p:cNvPicPr>
          <p:nvPr>
            <p:custDataLst>
              <p:tags r:id="rId9"/>
            </p:custDataLst>
          </p:nvPr>
        </p:nvPicPr>
        <p:blipFill>
          <a:blip r:embed="rId10">
            <a:extLst>
              <a:ext uri="{28A0092B-C50C-407E-A947-70E740481C1C}">
                <a14:useLocalDpi xmlns:a14="http://schemas.microsoft.com/office/drawing/2010/main" val="0"/>
              </a:ext>
            </a:extLst>
          </a:blip>
          <a:srcRect/>
          <a:stretch>
            <a:fillRect/>
          </a:stretch>
        </p:blipFill>
        <p:spPr bwMode="auto">
          <a:xfrm>
            <a:off x="6235678" y="3232150"/>
            <a:ext cx="29178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5"/>
          <p:cNvPicPr>
            <a:picLocks noChangeAspect="1" noChangeArrowheads="1"/>
          </p:cNvPicPr>
          <p:nvPr>
            <p:custDataLst>
              <p:tags r:id="rId11"/>
            </p:custDataLst>
          </p:nvPr>
        </p:nvPicPr>
        <p:blipFill>
          <a:blip r:embed="rId12">
            <a:extLst>
              <a:ext uri="{28A0092B-C50C-407E-A947-70E740481C1C}">
                <a14:useLocalDpi xmlns:a14="http://schemas.microsoft.com/office/drawing/2010/main" val="0"/>
              </a:ext>
            </a:extLst>
          </a:blip>
          <a:srcRect/>
          <a:stretch>
            <a:fillRect/>
          </a:stretch>
        </p:blipFill>
        <p:spPr bwMode="auto">
          <a:xfrm>
            <a:off x="6669065" y="1358901"/>
            <a:ext cx="28797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矩形 15"/>
          <p:cNvSpPr>
            <a:spLocks noChangeArrowheads="1"/>
          </p:cNvSpPr>
          <p:nvPr/>
        </p:nvSpPr>
        <p:spPr bwMode="auto">
          <a:xfrm>
            <a:off x="450376" y="5889569"/>
            <a:ext cx="113336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400" dirty="0">
                <a:solidFill>
                  <a:srgbClr val="5C5C5C"/>
                </a:solidFill>
                <a:latin typeface="幼圆" panose="02010509060101010101" pitchFamily="49" charset="-122"/>
                <a:ea typeface="幼圆" panose="02010509060101010101" pitchFamily="49" charset="-122"/>
                <a:cs typeface="幼圆" panose="02010509060101010101" pitchFamily="49" charset="-122"/>
              </a:rPr>
              <a:t>公司领导班子带头强化管理理念，践行有感领导。 </a:t>
            </a:r>
            <a:endParaRPr lang="zh-CN" altLang="en-US" sz="2400"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10"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落实有感领导</a:t>
            </a:r>
            <a:endParaRPr lang="zh-CN" altLang="en-US" sz="2400" dirty="0">
              <a:solidFill>
                <a:srgbClr val="C00000"/>
              </a:solidFill>
              <a:latin typeface="幼圆" panose="02010509060101010101" pitchFamily="49" charset="-122"/>
              <a:ea typeface="幼圆" panose="02010509060101010101" pitchFamily="49" charset="-122"/>
            </a:endParaRPr>
          </a:p>
        </p:txBody>
      </p:sp>
      <p:cxnSp>
        <p:nvCxnSpPr>
          <p:cNvPr id="3" name="直接连接符 2"/>
          <p:cNvCxnSpPr/>
          <p:nvPr/>
        </p:nvCxnSpPr>
        <p:spPr>
          <a:xfrm>
            <a:off x="450376" y="5759355"/>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9" name="矩形 8"/>
          <p:cNvSpPr/>
          <p:nvPr>
            <p:custDataLst>
              <p:tags r:id="rId13"/>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1" name="矩形 10"/>
          <p:cNvSpPr/>
          <p:nvPr>
            <p:custDataLst>
              <p:tags r:id="rId14"/>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5"/>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8" name="Picture 2"/>
          <p:cNvPicPr>
            <a:picLocks noChangeAspect="1" noChangeArrowheads="1"/>
          </p:cNvPicPr>
          <p:nvPr>
            <p:custDataLst>
              <p:tags r:id="rId5"/>
            </p:custDataLst>
          </p:nvPr>
        </p:nvPicPr>
        <p:blipFill>
          <a:blip r:embed="rId6"/>
          <a:srcRect/>
          <a:stretch>
            <a:fillRect/>
          </a:stretch>
        </p:blipFill>
        <p:spPr bwMode="auto">
          <a:xfrm>
            <a:off x="2495550" y="1063934"/>
            <a:ext cx="7921625" cy="4357687"/>
          </a:xfrm>
          <a:prstGeom prst="rect">
            <a:avLst/>
          </a:prstGeom>
          <a:noFill/>
          <a:ln w="9525">
            <a:noFill/>
            <a:miter lim="800000"/>
            <a:headEnd/>
            <a:tailEnd/>
          </a:ln>
          <a:effectLst>
            <a:outerShdw blurRad="165100" dir="19260000" sx="101000" sy="101000" algn="bl" rotWithShape="0">
              <a:prstClr val="black">
                <a:alpha val="57000"/>
              </a:prstClr>
            </a:outerShdw>
          </a:effectLst>
        </p:spPr>
      </p:pic>
      <p:sp>
        <p:nvSpPr>
          <p:cNvPr id="6"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落实有感领导</a:t>
            </a:r>
            <a:endParaRPr lang="zh-CN" altLang="en-US" sz="2400" dirty="0">
              <a:solidFill>
                <a:srgbClr val="C00000"/>
              </a:solidFill>
              <a:latin typeface="幼圆" panose="02010509060101010101" pitchFamily="49" charset="-122"/>
              <a:ea typeface="幼圆" panose="02010509060101010101" pitchFamily="49" charset="-122"/>
            </a:endParaRPr>
          </a:p>
        </p:txBody>
      </p:sp>
      <p:cxnSp>
        <p:nvCxnSpPr>
          <p:cNvPr id="9" name="直接连接符 8"/>
          <p:cNvCxnSpPr/>
          <p:nvPr/>
        </p:nvCxnSpPr>
        <p:spPr>
          <a:xfrm>
            <a:off x="450376" y="5759355"/>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10" name="矩形 15"/>
          <p:cNvSpPr>
            <a:spLocks noChangeArrowheads="1"/>
          </p:cNvSpPr>
          <p:nvPr/>
        </p:nvSpPr>
        <p:spPr bwMode="auto">
          <a:xfrm>
            <a:off x="450376" y="5949951"/>
            <a:ext cx="113336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400" dirty="0">
                <a:solidFill>
                  <a:srgbClr val="5C5C5C"/>
                </a:solidFill>
                <a:latin typeface="幼圆" panose="02010509060101010101" pitchFamily="49" charset="-122"/>
                <a:ea typeface="幼圆" panose="02010509060101010101" pitchFamily="49" charset="-122"/>
                <a:cs typeface="幼圆" panose="02010509060101010101" pitchFamily="49" charset="-122"/>
              </a:rPr>
              <a:t>公开并执行个人安全行动计划 </a:t>
            </a:r>
            <a:endParaRPr lang="zh-CN" altLang="en-US" sz="2400"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7" name="矩形 6"/>
          <p:cNvSpPr/>
          <p:nvPr>
            <p:custDataLst>
              <p:tags r:id="rId7"/>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1" name="矩形 10"/>
          <p:cNvSpPr/>
          <p:nvPr>
            <p:custDataLst>
              <p:tags r:id="rId8"/>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9"/>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5475" name="椭圆 11"/>
          <p:cNvSpPr>
            <a:spLocks noChangeArrowheads="1"/>
          </p:cNvSpPr>
          <p:nvPr>
            <p:custDataLst>
              <p:tags r:id="rId5"/>
            </p:custDataLst>
          </p:nvPr>
        </p:nvSpPr>
        <p:spPr bwMode="auto">
          <a:xfrm>
            <a:off x="4167188" y="4337051"/>
            <a:ext cx="1428750" cy="1071563"/>
          </a:xfrm>
          <a:prstGeom prst="ellipse">
            <a:avLst/>
          </a:prstGeom>
          <a:solidFill>
            <a:srgbClr val="189A80">
              <a:alpha val="41960"/>
            </a:srgbClr>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rgbClr val="FFFF00"/>
              </a:solidFill>
              <a:latin typeface="幼圆" panose="02010509060101010101" pitchFamily="49" charset="-122"/>
              <a:ea typeface="幼圆" panose="02010509060101010101" pitchFamily="49" charset="-122"/>
            </a:endParaRPr>
          </a:p>
        </p:txBody>
      </p:sp>
      <p:sp>
        <p:nvSpPr>
          <p:cNvPr id="14" name="Rectangle 2"/>
          <p:cNvSpPr txBox="1">
            <a:spLocks noChangeArrowheads="1"/>
          </p:cNvSpPr>
          <p:nvPr>
            <p:custDataLst>
              <p:tags r:id="rId6"/>
            </p:custDataLst>
          </p:nvPr>
        </p:nvSpPr>
        <p:spPr>
          <a:xfrm>
            <a:off x="2566988" y="692151"/>
            <a:ext cx="7473950" cy="892175"/>
          </a:xfrm>
          <a:prstGeom prst="rect">
            <a:avLst/>
          </a:prstGeom>
        </p:spPr>
        <p:txBody>
          <a:bodyPr/>
          <a:lstStyle/>
          <a:p>
            <a:pPr algn="ctr">
              <a:defRPr/>
            </a:pPr>
            <a:endParaRPr lang="zh-CN" altLang="en-US" sz="3200" kern="0" dirty="0">
              <a:solidFill>
                <a:schemeClr val="dk1"/>
              </a:solidFill>
              <a:latin typeface="幼圆" panose="02010509060101010101" pitchFamily="49" charset="-122"/>
              <a:ea typeface="幼圆" panose="02010509060101010101" pitchFamily="49" charset="-122"/>
              <a:cs typeface="方正小标宋简体"/>
            </a:endParaRPr>
          </a:p>
        </p:txBody>
      </p:sp>
      <p:sp>
        <p:nvSpPr>
          <p:cNvPr id="15" name="Rectangle 3"/>
          <p:cNvSpPr txBox="1">
            <a:spLocks noChangeArrowheads="1"/>
          </p:cNvSpPr>
          <p:nvPr/>
        </p:nvSpPr>
        <p:spPr>
          <a:xfrm>
            <a:off x="593725" y="1347787"/>
            <a:ext cx="10938632" cy="1857375"/>
          </a:xfrm>
          <a:prstGeom prst="rect">
            <a:avLst/>
          </a:prstGeom>
        </p:spPr>
        <p:txBody>
          <a:bodyPr/>
          <a:lstStyle/>
          <a:p>
            <a:pPr indent="541655">
              <a:lnSpc>
                <a:spcPct val="150000"/>
              </a:lnSpc>
              <a:spcBef>
                <a:spcPct val="20000"/>
              </a:spcBef>
              <a:defRPr/>
            </a:pPr>
            <a:r>
              <a:rPr lang="zh-CN" altLang="en-US" sz="2600" b="1" kern="0" dirty="0">
                <a:solidFill>
                  <a:srgbClr val="5C5C5C"/>
                </a:solidFill>
                <a:latin typeface="幼圆" panose="02010509060101010101" pitchFamily="49" charset="-122"/>
                <a:ea typeface="幼圆" panose="02010509060101010101" pitchFamily="49" charset="-122"/>
                <a:cs typeface="幼圆" panose="02010509060101010101" pitchFamily="49" charset="-122"/>
              </a:rPr>
              <a:t>个人安全行动计划制定过程由个人与直线领导沟通，有利于上下级间的信息通畅；实施过程由直线领导对个人检查、考核，</a:t>
            </a:r>
            <a:r>
              <a:rPr lang="zh-CN" altLang="en-US" sz="2600" b="1" dirty="0">
                <a:solidFill>
                  <a:srgbClr val="5C5C5C"/>
                </a:solidFill>
                <a:latin typeface="幼圆" panose="02010509060101010101" pitchFamily="49" charset="-122"/>
                <a:ea typeface="幼圆" panose="02010509060101010101" pitchFamily="49" charset="-122"/>
                <a:cs typeface="幼圆" panose="02010509060101010101" pitchFamily="49" charset="-122"/>
              </a:rPr>
              <a:t>有利于改善</a:t>
            </a:r>
            <a:r>
              <a:rPr lang="en-US" altLang="zh-CN" sz="2600" b="1" dirty="0" err="1">
                <a:solidFill>
                  <a:srgbClr val="5C5C5C"/>
                </a:solidFill>
                <a:latin typeface="幼圆" panose="02010509060101010101" pitchFamily="49" charset="-122"/>
                <a:ea typeface="幼圆" panose="02010509060101010101" pitchFamily="49" charset="-122"/>
                <a:cs typeface="幼圆" panose="02010509060101010101" pitchFamily="49" charset="-122"/>
              </a:rPr>
              <a:t>HSE</a:t>
            </a:r>
            <a:r>
              <a:rPr lang="zh-CN" altLang="en-US" sz="2600" b="1" dirty="0">
                <a:solidFill>
                  <a:srgbClr val="5C5C5C"/>
                </a:solidFill>
                <a:latin typeface="幼圆" panose="02010509060101010101" pitchFamily="49" charset="-122"/>
                <a:ea typeface="幼圆" panose="02010509060101010101" pitchFamily="49" charset="-122"/>
                <a:cs typeface="幼圆" panose="02010509060101010101" pitchFamily="49" charset="-122"/>
              </a:rPr>
              <a:t>绩效。</a:t>
            </a:r>
            <a:endParaRPr lang="zh-CN" altLang="en-US" sz="2600" b="1" kern="0"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105480" name="Text Box 5"/>
          <p:cNvSpPr txBox="1">
            <a:spLocks noChangeArrowheads="1"/>
          </p:cNvSpPr>
          <p:nvPr/>
        </p:nvSpPr>
        <p:spPr bwMode="auto">
          <a:xfrm>
            <a:off x="2894014" y="4581526"/>
            <a:ext cx="12858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000">
                <a:solidFill>
                  <a:srgbClr val="002060"/>
                </a:solidFill>
                <a:latin typeface="幼圆" panose="02010509060101010101" pitchFamily="49" charset="-122"/>
                <a:ea typeface="幼圆" panose="02010509060101010101" pitchFamily="49" charset="-122"/>
              </a:rPr>
              <a:t>制定者</a:t>
            </a:r>
            <a:endParaRPr lang="zh-CN" altLang="en-US" sz="2000">
              <a:solidFill>
                <a:srgbClr val="002060"/>
              </a:solidFill>
              <a:latin typeface="幼圆" panose="02010509060101010101" pitchFamily="49" charset="-122"/>
              <a:ea typeface="幼圆" panose="02010509060101010101" pitchFamily="49" charset="-122"/>
            </a:endParaRPr>
          </a:p>
        </p:txBody>
      </p:sp>
      <p:sp>
        <p:nvSpPr>
          <p:cNvPr id="105481" name="Text Box 6"/>
          <p:cNvSpPr txBox="1">
            <a:spLocks noChangeArrowheads="1"/>
          </p:cNvSpPr>
          <p:nvPr/>
        </p:nvSpPr>
        <p:spPr bwMode="auto">
          <a:xfrm>
            <a:off x="5595939" y="4581526"/>
            <a:ext cx="15001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000">
                <a:solidFill>
                  <a:srgbClr val="002060"/>
                </a:solidFill>
                <a:latin typeface="幼圆" panose="02010509060101010101" pitchFamily="49" charset="-122"/>
                <a:ea typeface="幼圆" panose="02010509060101010101" pitchFamily="49" charset="-122"/>
              </a:rPr>
              <a:t>直线上级</a:t>
            </a:r>
            <a:endParaRPr lang="zh-CN" altLang="en-US" sz="2000">
              <a:solidFill>
                <a:srgbClr val="002060"/>
              </a:solidFill>
              <a:latin typeface="幼圆" panose="02010509060101010101" pitchFamily="49" charset="-122"/>
              <a:ea typeface="幼圆" panose="02010509060101010101" pitchFamily="49" charset="-122"/>
            </a:endParaRPr>
          </a:p>
        </p:txBody>
      </p:sp>
      <p:sp>
        <p:nvSpPr>
          <p:cNvPr id="19" name="AutoShape 9"/>
          <p:cNvSpPr>
            <a:spLocks noChangeArrowheads="1"/>
          </p:cNvSpPr>
          <p:nvPr>
            <p:custDataLst>
              <p:tags r:id="rId7"/>
            </p:custDataLst>
          </p:nvPr>
        </p:nvSpPr>
        <p:spPr bwMode="auto">
          <a:xfrm>
            <a:off x="3238500" y="3643313"/>
            <a:ext cx="3595688" cy="939800"/>
          </a:xfrm>
          <a:prstGeom prst="curvedDownArrow">
            <a:avLst>
              <a:gd name="adj1" fmla="val 74549"/>
              <a:gd name="adj2" fmla="val 149098"/>
              <a:gd name="adj3" fmla="val 33333"/>
            </a:avLst>
          </a:prstGeom>
          <a:solidFill>
            <a:schemeClr val="accent2"/>
          </a:solidFill>
          <a:ln w="25400">
            <a:solidFill>
              <a:schemeClr val="dk1">
                <a:lumMod val="75000"/>
                <a:lumOff val="25000"/>
              </a:schemeClr>
            </a:solidFill>
            <a:miter lim="800000"/>
          </a:ln>
        </p:spPr>
        <p:txBody>
          <a:bodyPr wrap="none" anchor="ctr"/>
          <a:lstStyle/>
          <a:p>
            <a:pPr>
              <a:defRPr/>
            </a:pPr>
            <a:endParaRPr lang="zh-CN" altLang="en-US">
              <a:solidFill>
                <a:schemeClr val="dk1"/>
              </a:solidFill>
              <a:latin typeface="幼圆" panose="02010509060101010101" pitchFamily="49" charset="-122"/>
              <a:ea typeface="幼圆" panose="02010509060101010101" pitchFamily="49" charset="-122"/>
            </a:endParaRPr>
          </a:p>
        </p:txBody>
      </p:sp>
      <p:sp>
        <p:nvSpPr>
          <p:cNvPr id="105483" name="AutoShape 10"/>
          <p:cNvSpPr>
            <a:spLocks noChangeArrowheads="1"/>
          </p:cNvSpPr>
          <p:nvPr>
            <p:custDataLst>
              <p:tags r:id="rId8"/>
            </p:custDataLst>
          </p:nvPr>
        </p:nvSpPr>
        <p:spPr bwMode="auto">
          <a:xfrm rot="10800000">
            <a:off x="3024189" y="5143500"/>
            <a:ext cx="3500437" cy="928688"/>
          </a:xfrm>
          <a:prstGeom prst="curvedDownArrow">
            <a:avLst>
              <a:gd name="adj1" fmla="val 74547"/>
              <a:gd name="adj2" fmla="val 149094"/>
              <a:gd name="adj3" fmla="val 33333"/>
            </a:avLst>
          </a:prstGeom>
          <a:solidFill>
            <a:srgbClr val="189A80"/>
          </a:solidFill>
          <a:ln w="25400">
            <a:solidFill>
              <a:srgbClr val="5C5C5C"/>
            </a:solidFill>
            <a:miter lim="800000"/>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solidFill>
                <a:schemeClr val="dk1"/>
              </a:solidFill>
              <a:latin typeface="幼圆" panose="02010509060101010101" pitchFamily="49" charset="-122"/>
              <a:ea typeface="幼圆" panose="02010509060101010101" pitchFamily="49" charset="-122"/>
            </a:endParaRPr>
          </a:p>
        </p:txBody>
      </p:sp>
      <p:sp>
        <p:nvSpPr>
          <p:cNvPr id="105484" name="Text Box 11"/>
          <p:cNvSpPr txBox="1">
            <a:spLocks noChangeArrowheads="1"/>
          </p:cNvSpPr>
          <p:nvPr>
            <p:custDataLst>
              <p:tags r:id="rId9"/>
            </p:custDataLst>
          </p:nvPr>
        </p:nvSpPr>
        <p:spPr bwMode="auto">
          <a:xfrm>
            <a:off x="5591176" y="4076701"/>
            <a:ext cx="9366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000" dirty="0">
                <a:solidFill>
                  <a:schemeClr val="lt1"/>
                </a:solidFill>
                <a:latin typeface="幼圆" panose="02010509060101010101" pitchFamily="49" charset="-122"/>
                <a:ea typeface="幼圆" panose="02010509060101010101" pitchFamily="49" charset="-122"/>
              </a:rPr>
              <a:t>沟通</a:t>
            </a:r>
            <a:endParaRPr lang="zh-CN" altLang="en-US" sz="2000" dirty="0">
              <a:solidFill>
                <a:schemeClr val="lt1"/>
              </a:solidFill>
              <a:latin typeface="幼圆" panose="02010509060101010101" pitchFamily="49" charset="-122"/>
              <a:ea typeface="幼圆" panose="02010509060101010101" pitchFamily="49" charset="-122"/>
            </a:endParaRPr>
          </a:p>
        </p:txBody>
      </p:sp>
      <p:sp>
        <p:nvSpPr>
          <p:cNvPr id="105485" name="Text Box 13"/>
          <p:cNvSpPr txBox="1">
            <a:spLocks noChangeArrowheads="1"/>
          </p:cNvSpPr>
          <p:nvPr>
            <p:custDataLst>
              <p:tags r:id="rId10"/>
            </p:custDataLst>
          </p:nvPr>
        </p:nvSpPr>
        <p:spPr bwMode="auto">
          <a:xfrm>
            <a:off x="3287714" y="5229226"/>
            <a:ext cx="9366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000" dirty="0">
                <a:solidFill>
                  <a:schemeClr val="lt1"/>
                </a:solidFill>
                <a:latin typeface="幼圆" panose="02010509060101010101" pitchFamily="49" charset="-122"/>
                <a:ea typeface="幼圆" panose="02010509060101010101" pitchFamily="49" charset="-122"/>
              </a:rPr>
              <a:t>考核</a:t>
            </a:r>
            <a:endParaRPr lang="zh-CN" altLang="en-US" sz="2000" dirty="0">
              <a:solidFill>
                <a:schemeClr val="lt1"/>
              </a:solidFill>
              <a:latin typeface="幼圆" panose="02010509060101010101" pitchFamily="49" charset="-122"/>
              <a:ea typeface="幼圆" panose="02010509060101010101" pitchFamily="49" charset="-122"/>
            </a:endParaRPr>
          </a:p>
        </p:txBody>
      </p:sp>
      <p:sp>
        <p:nvSpPr>
          <p:cNvPr id="105486" name="Text Box 5"/>
          <p:cNvSpPr txBox="1">
            <a:spLocks noChangeArrowheads="1"/>
          </p:cNvSpPr>
          <p:nvPr/>
        </p:nvSpPr>
        <p:spPr bwMode="auto">
          <a:xfrm>
            <a:off x="4238626" y="4581526"/>
            <a:ext cx="12858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000">
                <a:solidFill>
                  <a:srgbClr val="002060"/>
                </a:solidFill>
                <a:latin typeface="幼圆" panose="02010509060101010101" pitchFamily="49" charset="-122"/>
                <a:ea typeface="幼圆" panose="02010509060101010101" pitchFamily="49" charset="-122"/>
              </a:rPr>
              <a:t>个人安全行动计划</a:t>
            </a:r>
            <a:endParaRPr lang="zh-CN" altLang="en-US" sz="2000">
              <a:solidFill>
                <a:srgbClr val="002060"/>
              </a:solidFill>
              <a:latin typeface="幼圆" panose="02010509060101010101" pitchFamily="49" charset="-122"/>
              <a:ea typeface="幼圆" panose="02010509060101010101" pitchFamily="49" charset="-122"/>
            </a:endParaRPr>
          </a:p>
        </p:txBody>
      </p:sp>
      <p:pic>
        <p:nvPicPr>
          <p:cNvPr id="105487" name="Picture 9" descr="bd09496_"/>
          <p:cNvPicPr>
            <a:picLocks noChangeAspect="1" noChangeArrowheads="1"/>
          </p:cNvPicPr>
          <p:nvPr>
            <p:custDataLst>
              <p:tags r:id="rId1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977188" y="3722263"/>
            <a:ext cx="2101122" cy="211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落实有感领导</a:t>
            </a:r>
            <a:endParaRPr lang="zh-CN" altLang="en-US" sz="2400" dirty="0">
              <a:solidFill>
                <a:srgbClr val="C00000"/>
              </a:solidFill>
              <a:latin typeface="幼圆" panose="02010509060101010101" pitchFamily="49" charset="-122"/>
              <a:ea typeface="幼圆" panose="02010509060101010101" pitchFamily="49" charset="-122"/>
            </a:endParaRPr>
          </a:p>
        </p:txBody>
      </p:sp>
      <p:cxnSp>
        <p:nvCxnSpPr>
          <p:cNvPr id="20" name="直接连接符 19"/>
          <p:cNvCxnSpPr/>
          <p:nvPr/>
        </p:nvCxnSpPr>
        <p:spPr>
          <a:xfrm>
            <a:off x="593725" y="3273402"/>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16" name="矩形 15"/>
          <p:cNvSpPr/>
          <p:nvPr>
            <p:custDataLst>
              <p:tags r:id="rId13"/>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7" name="矩形 16"/>
          <p:cNvSpPr/>
          <p:nvPr>
            <p:custDataLst>
              <p:tags r:id="rId14"/>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5"/>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106499" name="Picture 2"/>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1463676" y="3537744"/>
            <a:ext cx="3600000" cy="2573456"/>
          </a:xfrm>
          <a:prstGeom prst="rect">
            <a:avLst/>
          </a:prstGeom>
          <a:noFill/>
          <a:ln w="38100">
            <a:solidFill>
              <a:srgbClr val="F09C2A"/>
            </a:solidFill>
            <a:miter lim="800000"/>
            <a:headEnd/>
            <a:tailEnd/>
          </a:ln>
          <a:extLst>
            <a:ext uri="{909E8E84-426E-40DD-AFC4-6F175D3DCCD1}">
              <a14:hiddenFill xmlns:a14="http://schemas.microsoft.com/office/drawing/2010/main">
                <a:solidFill>
                  <a:srgbClr val="FFFFFF"/>
                </a:solidFill>
              </a14:hiddenFill>
            </a:ext>
          </a:extLst>
        </p:spPr>
      </p:pic>
      <p:pic>
        <p:nvPicPr>
          <p:cNvPr id="106500" name="Picture 3"/>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6961981" y="1003697"/>
            <a:ext cx="3386137" cy="2232025"/>
          </a:xfrm>
          <a:prstGeom prst="rect">
            <a:avLst/>
          </a:prstGeom>
          <a:noFill/>
          <a:ln w="38100">
            <a:solidFill>
              <a:srgbClr val="377790"/>
            </a:solidFill>
            <a:miter lim="800000"/>
            <a:headEnd/>
            <a:tailEnd/>
          </a:ln>
          <a:extLst>
            <a:ext uri="{909E8E84-426E-40DD-AFC4-6F175D3DCCD1}">
              <a14:hiddenFill xmlns:a14="http://schemas.microsoft.com/office/drawing/2010/main">
                <a:solidFill>
                  <a:srgbClr val="FFFFFF"/>
                </a:solidFill>
              </a14:hiddenFill>
            </a:ext>
          </a:extLst>
        </p:spPr>
      </p:pic>
      <p:sp>
        <p:nvSpPr>
          <p:cNvPr id="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落实有感领导</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2" name="矩形 1"/>
          <p:cNvSpPr/>
          <p:nvPr>
            <p:custDataLst>
              <p:tags r:id="rId9"/>
            </p:custDataLst>
          </p:nvPr>
        </p:nvSpPr>
        <p:spPr>
          <a:xfrm>
            <a:off x="1463676" y="1003722"/>
            <a:ext cx="3600000" cy="2232000"/>
          </a:xfrm>
          <a:prstGeom prst="rect">
            <a:avLst/>
          </a:prstGeom>
          <a:solidFill>
            <a:srgbClr val="D24132"/>
          </a:solidFill>
          <a:ln w="38100">
            <a:solidFill>
              <a:srgbClr val="D2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lt1"/>
                </a:solidFill>
                <a:latin typeface="幼圆" panose="02010509060101010101" pitchFamily="49" charset="-122"/>
                <a:ea typeface="幼圆" panose="02010509060101010101" pitchFamily="49" charset="-122"/>
              </a:rPr>
              <a:t>亲自参与安全检查</a:t>
            </a:r>
            <a:endParaRPr lang="zh-CN" altLang="en-US" sz="3200" b="1" dirty="0">
              <a:solidFill>
                <a:schemeClr val="lt1"/>
              </a:solidFill>
              <a:latin typeface="幼圆" panose="02010509060101010101" pitchFamily="49" charset="-122"/>
              <a:ea typeface="幼圆" panose="02010509060101010101" pitchFamily="49" charset="-122"/>
            </a:endParaRPr>
          </a:p>
        </p:txBody>
      </p:sp>
      <p:sp>
        <p:nvSpPr>
          <p:cNvPr id="10" name="矩形 9"/>
          <p:cNvSpPr/>
          <p:nvPr>
            <p:custDataLst>
              <p:tags r:id="rId10"/>
            </p:custDataLst>
          </p:nvPr>
        </p:nvSpPr>
        <p:spPr>
          <a:xfrm>
            <a:off x="6961981" y="3537200"/>
            <a:ext cx="3384000" cy="2574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在公司组织的“反三违”、“安全月”等安全大检查活动中，均由公司领导班子成员担任检查组组长并亲自参与现场检查。 </a:t>
            </a:r>
            <a:endPar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3" name="矩形 2"/>
          <p:cNvSpPr/>
          <p:nvPr>
            <p:custDataLst>
              <p:tags r:id="rId11"/>
            </p:custDataLst>
          </p:nvPr>
        </p:nvSpPr>
        <p:spPr>
          <a:xfrm>
            <a:off x="697117" y="778598"/>
            <a:ext cx="10954693" cy="144855"/>
          </a:xfrm>
          <a:prstGeom prst="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12"/>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1" name="矩形 10"/>
          <p:cNvSpPr/>
          <p:nvPr>
            <p:custDataLst>
              <p:tags r:id="rId13"/>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4"/>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111620" name="Picture 3" descr="im_cartoon_car"/>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8364018" y="2605825"/>
            <a:ext cx="2632444" cy="19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0308" name="Text Box 4"/>
          <p:cNvSpPr txBox="1">
            <a:spLocks noChangeArrowheads="1"/>
          </p:cNvSpPr>
          <p:nvPr/>
        </p:nvSpPr>
        <p:spPr bwMode="auto">
          <a:xfrm>
            <a:off x="593725" y="1885514"/>
            <a:ext cx="6792618" cy="4479925"/>
          </a:xfrm>
          <a:prstGeom prst="rect">
            <a:avLst/>
          </a:prstGeom>
          <a:noFill/>
          <a:ln w="9525">
            <a:noFill/>
            <a:miter lim="800000"/>
          </a:ln>
          <a:effectLst/>
        </p:spPr>
        <p:txBody>
          <a:bodyPr lIns="94452" tIns="47226" rIns="94452" bIns="47226">
            <a:spAutoFit/>
          </a:bodyPr>
          <a:lstStyle/>
          <a:p>
            <a:pPr defTabSz="944880">
              <a:lnSpc>
                <a:spcPct val="150000"/>
              </a:lnSpc>
              <a:spcBef>
                <a:spcPct val="50000"/>
              </a:spcBef>
              <a:defRPr/>
            </a:pPr>
            <a:r>
              <a:rPr lang="zh-CN" altLang="en-US" sz="3000" b="1" dirty="0">
                <a:solidFill>
                  <a:schemeClr val="dk1"/>
                </a:solidFill>
                <a:latin typeface="幼圆" panose="02010509060101010101" pitchFamily="49" charset="-122"/>
                <a:ea typeface="幼圆" panose="02010509060101010101" pitchFamily="49" charset="-122"/>
                <a:cs typeface="幼圆" panose="02010509060101010101" pitchFamily="49" charset="-122"/>
              </a:rPr>
              <a:t>       做为领导者，您的“上车系安全带”的个人安全行为也能展现“有感领导”。</a:t>
            </a:r>
            <a:endParaRPr lang="en-US" altLang="zh-CN" sz="3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defTabSz="944880">
              <a:lnSpc>
                <a:spcPct val="150000"/>
              </a:lnSpc>
              <a:spcBef>
                <a:spcPct val="50000"/>
              </a:spcBef>
              <a:defRPr/>
            </a:pPr>
            <a:r>
              <a:rPr lang="zh-CN" altLang="en-US" sz="3000" b="1" dirty="0">
                <a:solidFill>
                  <a:schemeClr val="dk1"/>
                </a:solidFill>
                <a:latin typeface="幼圆" panose="02010509060101010101" pitchFamily="49" charset="-122"/>
                <a:ea typeface="幼圆" panose="02010509060101010101" pitchFamily="49" charset="-122"/>
                <a:cs typeface="幼圆" panose="02010509060101010101" pitchFamily="49" charset="-122"/>
              </a:rPr>
              <a:t>       向企业的全体员工传达一种重视安全的信息，同时通过以身作则实现了您对安全的承诺。</a:t>
            </a:r>
            <a:endParaRPr lang="zh-CN" altLang="en-US" sz="3000" b="1" dirty="0">
              <a:solidFill>
                <a:schemeClr val="dk1"/>
              </a:solidFill>
              <a:effectLst>
                <a:outerShdw blurRad="38100" dist="38100" dir="2700000" algn="tl">
                  <a:srgbClr val="C0C0C0"/>
                </a:outerShdw>
              </a:effectLst>
              <a:latin typeface="幼圆" panose="02010509060101010101" pitchFamily="49" charset="-122"/>
              <a:ea typeface="幼圆" panose="02010509060101010101" pitchFamily="49" charset="-122"/>
              <a:cs typeface="幼圆" panose="02010509060101010101" pitchFamily="49" charset="-122"/>
            </a:endParaRPr>
          </a:p>
        </p:txBody>
      </p:sp>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落实有感领导</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8" name="Title 4"/>
          <p:cNvSpPr txBox="1"/>
          <p:nvPr>
            <p:custDataLst>
              <p:tags r:id="rId7"/>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以身作则的个人安全行为</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6" name="矩形 5"/>
          <p:cNvSpPr/>
          <p:nvPr>
            <p:custDataLst>
              <p:tags r:id="rId8"/>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9" name="矩形 8"/>
          <p:cNvSpPr/>
          <p:nvPr>
            <p:custDataLst>
              <p:tags r:id="rId9"/>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0"/>
    </p:custData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13667" name="Text Box 2"/>
          <p:cNvSpPr txBox="1">
            <a:spLocks noChangeArrowheads="1"/>
          </p:cNvSpPr>
          <p:nvPr/>
        </p:nvSpPr>
        <p:spPr bwMode="auto">
          <a:xfrm>
            <a:off x="4772345" y="2668790"/>
            <a:ext cx="6142367" cy="3599815"/>
          </a:xfrm>
          <a:prstGeom prst="rect">
            <a:avLst/>
          </a:prstGeom>
          <a:noFill/>
          <a:ln w="57150" cmpd="thickThin">
            <a:solidFill>
              <a:srgbClr val="D24132"/>
            </a:solidFill>
            <a:miter lim="800000"/>
          </a:ln>
          <a:extLst>
            <a:ext uri="{909E8E84-426E-40DD-AFC4-6F175D3DCCD1}">
              <a14:hiddenFill xmlns:a14="http://schemas.microsoft.com/office/drawing/2010/main">
                <a:solidFill>
                  <a:srgbClr val="FFFFFF"/>
                </a:solidFill>
              </a14:hiddenFill>
            </a:ext>
          </a:extLst>
        </p:spPr>
        <p:txBody>
          <a:bodyPr lIns="97804" tIns="48901" rIns="97804" bIns="48901">
            <a:spAutoFit/>
          </a:bodyPr>
          <a:lstStyle>
            <a:lvl1pPr defTabSz="1087755" eaLnBrk="0" hangingPunct="0">
              <a:defRPr>
                <a:solidFill>
                  <a:schemeClr val="tx1"/>
                </a:solidFill>
                <a:latin typeface="Arial" panose="020B0604020202020204" pitchFamily="34" charset="0"/>
                <a:ea typeface="宋体" panose="02010600030101010101" pitchFamily="2" charset="-122"/>
              </a:defRPr>
            </a:lvl1pPr>
            <a:lvl2pPr marL="742950" indent="-285750" defTabSz="1087755" eaLnBrk="0" hangingPunct="0">
              <a:defRPr>
                <a:solidFill>
                  <a:schemeClr val="tx1"/>
                </a:solidFill>
                <a:latin typeface="Arial" panose="020B0604020202020204" pitchFamily="34" charset="0"/>
                <a:ea typeface="宋体" panose="02010600030101010101" pitchFamily="2" charset="-122"/>
              </a:defRPr>
            </a:lvl2pPr>
            <a:lvl3pPr marL="1143000" indent="-228600" defTabSz="1087755" eaLnBrk="0" hangingPunct="0">
              <a:defRPr>
                <a:solidFill>
                  <a:schemeClr val="tx1"/>
                </a:solidFill>
                <a:latin typeface="Arial" panose="020B0604020202020204" pitchFamily="34" charset="0"/>
                <a:ea typeface="宋体" panose="02010600030101010101" pitchFamily="2" charset="-122"/>
              </a:defRPr>
            </a:lvl3pPr>
            <a:lvl4pPr marL="1600200" indent="-228600" defTabSz="1087755" eaLnBrk="0" hangingPunct="0">
              <a:defRPr>
                <a:solidFill>
                  <a:schemeClr val="tx1"/>
                </a:solidFill>
                <a:latin typeface="Arial" panose="020B0604020202020204" pitchFamily="34" charset="0"/>
                <a:ea typeface="宋体" panose="02010600030101010101" pitchFamily="2" charset="-122"/>
              </a:defRPr>
            </a:lvl4pPr>
            <a:lvl5pPr marL="2057400" indent="-228600" defTabSz="1087755" eaLnBrk="0" hangingPunct="0">
              <a:defRPr>
                <a:solidFill>
                  <a:schemeClr val="tx1"/>
                </a:solidFill>
                <a:latin typeface="Arial" panose="020B0604020202020204" pitchFamily="34" charset="0"/>
                <a:ea typeface="宋体" panose="02010600030101010101" pitchFamily="2" charset="-122"/>
              </a:defRPr>
            </a:lvl5pPr>
            <a:lvl6pPr marL="25146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15000"/>
              </a:spcBef>
              <a:buClr>
                <a:srgbClr val="FF0000"/>
              </a:buClr>
              <a:buFont typeface="Wingdings" panose="05000000000000000000" pitchFamily="2" charset="2"/>
              <a:buNone/>
            </a:pPr>
            <a:r>
              <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rPr>
              <a:t>七个带头</a:t>
            </a:r>
            <a:endPar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endParaRPr>
          </a:p>
          <a:p>
            <a:pPr marL="457200" indent="-457200" eaLnBrk="1" hangingPunct="1">
              <a:spcBef>
                <a:spcPct val="15000"/>
              </a:spcBef>
              <a:buClr>
                <a:srgbClr val="C00000"/>
              </a:buClr>
              <a:buFont typeface="Wingdings" panose="05000000000000000000" pitchFamily="2" charset="2"/>
              <a:buChar char="n"/>
            </a:pPr>
            <a:r>
              <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rPr>
              <a:t> 带头宣贯安全理念</a:t>
            </a:r>
            <a:endPar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endParaRPr>
          </a:p>
          <a:p>
            <a:pPr marL="457200" indent="-457200" eaLnBrk="1" hangingPunct="1">
              <a:spcBef>
                <a:spcPct val="15000"/>
              </a:spcBef>
              <a:buClr>
                <a:srgbClr val="C00000"/>
              </a:buClr>
              <a:buFont typeface="Wingdings" panose="05000000000000000000" pitchFamily="2" charset="2"/>
              <a:buChar char="n"/>
            </a:pPr>
            <a:r>
              <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rPr>
              <a:t> 带头遵守安全规章制度</a:t>
            </a:r>
            <a:endPar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endParaRPr>
          </a:p>
          <a:p>
            <a:pPr marL="457200" indent="-457200" eaLnBrk="1" hangingPunct="1">
              <a:spcBef>
                <a:spcPct val="15000"/>
              </a:spcBef>
              <a:buClr>
                <a:srgbClr val="C00000"/>
              </a:buClr>
              <a:buFont typeface="Wingdings" panose="05000000000000000000" pitchFamily="2" charset="2"/>
              <a:buChar char="n"/>
            </a:pPr>
            <a:r>
              <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rPr>
              <a:t> 带头制定实施个人安全行动计划</a:t>
            </a:r>
            <a:endPar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endParaRPr>
          </a:p>
          <a:p>
            <a:pPr marL="457200" indent="-457200" eaLnBrk="1" hangingPunct="1">
              <a:spcBef>
                <a:spcPct val="15000"/>
              </a:spcBef>
              <a:buClr>
                <a:srgbClr val="C00000"/>
              </a:buClr>
              <a:buFont typeface="Wingdings" panose="05000000000000000000" pitchFamily="2" charset="2"/>
              <a:buChar char="n"/>
            </a:pPr>
            <a:r>
              <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rPr>
              <a:t> 带头开展行为安全审核</a:t>
            </a:r>
            <a:endPar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endParaRPr>
          </a:p>
          <a:p>
            <a:pPr marL="457200" indent="-457200" eaLnBrk="1" hangingPunct="1">
              <a:spcBef>
                <a:spcPct val="15000"/>
              </a:spcBef>
              <a:buClr>
                <a:srgbClr val="C00000"/>
              </a:buClr>
              <a:buFont typeface="Wingdings" panose="05000000000000000000" pitchFamily="2" charset="2"/>
              <a:buChar char="n"/>
            </a:pPr>
            <a:r>
              <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rPr>
              <a:t> 带头讲授安全课</a:t>
            </a:r>
            <a:endPar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endParaRPr>
          </a:p>
          <a:p>
            <a:pPr marL="457200" indent="-457200" eaLnBrk="1" hangingPunct="1">
              <a:spcBef>
                <a:spcPct val="15000"/>
              </a:spcBef>
              <a:buClr>
                <a:srgbClr val="C00000"/>
              </a:buClr>
              <a:buFont typeface="Wingdings" panose="05000000000000000000" pitchFamily="2" charset="2"/>
              <a:buChar char="n"/>
            </a:pPr>
            <a:r>
              <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rPr>
              <a:t> 带头开展安全风险识别</a:t>
            </a:r>
            <a:endPar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endParaRPr>
          </a:p>
          <a:p>
            <a:pPr marL="457200" indent="-457200" eaLnBrk="1" hangingPunct="1">
              <a:spcBef>
                <a:spcPct val="15000"/>
              </a:spcBef>
              <a:buClr>
                <a:srgbClr val="C00000"/>
              </a:buClr>
              <a:buFont typeface="Wingdings" panose="05000000000000000000" pitchFamily="2" charset="2"/>
              <a:buChar char="n"/>
            </a:pPr>
            <a:r>
              <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rPr>
              <a:t> 带头开展安全经验分享活动</a:t>
            </a:r>
            <a:endParaRPr lang="zh-CN" altLang="en-US" sz="2520" b="1" dirty="0">
              <a:solidFill>
                <a:srgbClr val="00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113668" name="Rectangle 3"/>
          <p:cNvSpPr>
            <a:spLocks noChangeArrowheads="1"/>
          </p:cNvSpPr>
          <p:nvPr/>
        </p:nvSpPr>
        <p:spPr bwMode="auto">
          <a:xfrm>
            <a:off x="593725" y="1298088"/>
            <a:ext cx="11136573" cy="113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804" tIns="48901" rIns="97804" bIns="48901">
            <a:spAutoFit/>
          </a:bodyPr>
          <a:lstStyle>
            <a:lvl1pPr defTabSz="1087755" eaLnBrk="0" hangingPunct="0">
              <a:defRPr>
                <a:solidFill>
                  <a:schemeClr val="tx1"/>
                </a:solidFill>
                <a:latin typeface="Arial" panose="020B0604020202020204" pitchFamily="34" charset="0"/>
                <a:ea typeface="宋体" panose="02010600030101010101" pitchFamily="2" charset="-122"/>
              </a:defRPr>
            </a:lvl1pPr>
            <a:lvl2pPr marL="742950" indent="-285750" defTabSz="1087755" eaLnBrk="0" hangingPunct="0">
              <a:defRPr>
                <a:solidFill>
                  <a:schemeClr val="tx1"/>
                </a:solidFill>
                <a:latin typeface="Arial" panose="020B0604020202020204" pitchFamily="34" charset="0"/>
                <a:ea typeface="宋体" panose="02010600030101010101" pitchFamily="2" charset="-122"/>
              </a:defRPr>
            </a:lvl2pPr>
            <a:lvl3pPr marL="1143000" indent="-228600" defTabSz="1087755" eaLnBrk="0" hangingPunct="0">
              <a:defRPr>
                <a:solidFill>
                  <a:schemeClr val="tx1"/>
                </a:solidFill>
                <a:latin typeface="Arial" panose="020B0604020202020204" pitchFamily="34" charset="0"/>
                <a:ea typeface="宋体" panose="02010600030101010101" pitchFamily="2" charset="-122"/>
              </a:defRPr>
            </a:lvl3pPr>
            <a:lvl4pPr marL="1600200" indent="-228600" defTabSz="1087755" eaLnBrk="0" hangingPunct="0">
              <a:defRPr>
                <a:solidFill>
                  <a:schemeClr val="tx1"/>
                </a:solidFill>
                <a:latin typeface="Arial" panose="020B0604020202020204" pitchFamily="34" charset="0"/>
                <a:ea typeface="宋体" panose="02010600030101010101" pitchFamily="2" charset="-122"/>
              </a:defRPr>
            </a:lvl4pPr>
            <a:lvl5pPr marL="2057400" indent="-228600" defTabSz="1087755" eaLnBrk="0" hangingPunct="0">
              <a:defRPr>
                <a:solidFill>
                  <a:schemeClr val="tx1"/>
                </a:solidFill>
                <a:latin typeface="Arial" panose="020B0604020202020204" pitchFamily="34" charset="0"/>
                <a:ea typeface="宋体" panose="02010600030101010101" pitchFamily="2" charset="-122"/>
              </a:defRPr>
            </a:lvl5pPr>
            <a:lvl6pPr marL="25146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dirty="0">
                <a:solidFill>
                  <a:srgbClr val="5C5C5C"/>
                </a:solidFill>
                <a:latin typeface="幼圆" panose="02010509060101010101" pitchFamily="49" charset="-122"/>
                <a:ea typeface="幼圆" panose="02010509060101010101" pitchFamily="49" charset="-122"/>
                <a:cs typeface="幼圆" panose="02010509060101010101" pitchFamily="49" charset="-122"/>
              </a:rPr>
              <a:t>       某公司总经理亲自授课，提出了领导干部</a:t>
            </a:r>
            <a:r>
              <a:rPr lang="en-US" altLang="zh-CN" sz="2800" b="1" dirty="0">
                <a:solidFill>
                  <a:srgbClr val="5C5C5C"/>
                </a:solidFill>
                <a:latin typeface="幼圆" panose="02010509060101010101" pitchFamily="49" charset="-122"/>
                <a:ea typeface="幼圆" panose="02010509060101010101" pitchFamily="49" charset="-122"/>
                <a:cs typeface="幼圆" panose="02010509060101010101" pitchFamily="49" charset="-122"/>
              </a:rPr>
              <a:t>HSE</a:t>
            </a:r>
            <a:r>
              <a:rPr lang="zh-CN" altLang="en-US" sz="2800" b="1" dirty="0">
                <a:solidFill>
                  <a:srgbClr val="5C5C5C"/>
                </a:solidFill>
                <a:latin typeface="幼圆" panose="02010509060101010101" pitchFamily="49" charset="-122"/>
                <a:ea typeface="幼圆" panose="02010509060101010101" pitchFamily="49" charset="-122"/>
                <a:cs typeface="幼圆" panose="02010509060101010101" pitchFamily="49" charset="-122"/>
              </a:rPr>
              <a:t>工作“七个带头”的要求，明确诠释了有感领导的具体内涵。</a:t>
            </a:r>
            <a:endParaRPr lang="zh-CN" altLang="en-US" sz="28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113669" name="Rectangle 4"/>
          <p:cNvSpPr>
            <a:spLocks noChangeArrowheads="1"/>
          </p:cNvSpPr>
          <p:nvPr/>
        </p:nvSpPr>
        <p:spPr bwMode="auto">
          <a:xfrm>
            <a:off x="1229126" y="5690704"/>
            <a:ext cx="2776784"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04" tIns="48901" rIns="97804" bIns="48901">
            <a:spAutoFit/>
          </a:bodyPr>
          <a:lstStyle>
            <a:lvl1pPr defTabSz="1087755" eaLnBrk="0" hangingPunct="0">
              <a:defRPr>
                <a:solidFill>
                  <a:schemeClr val="tx1"/>
                </a:solidFill>
                <a:latin typeface="Arial" panose="020B0604020202020204" pitchFamily="34" charset="0"/>
                <a:ea typeface="宋体" panose="02010600030101010101" pitchFamily="2" charset="-122"/>
              </a:defRPr>
            </a:lvl1pPr>
            <a:lvl2pPr marL="742950" indent="-285750" defTabSz="1087755" eaLnBrk="0" hangingPunct="0">
              <a:defRPr>
                <a:solidFill>
                  <a:schemeClr val="tx1"/>
                </a:solidFill>
                <a:latin typeface="Arial" panose="020B0604020202020204" pitchFamily="34" charset="0"/>
                <a:ea typeface="宋体" panose="02010600030101010101" pitchFamily="2" charset="-122"/>
              </a:defRPr>
            </a:lvl2pPr>
            <a:lvl3pPr marL="1143000" indent="-228600" defTabSz="1087755" eaLnBrk="0" hangingPunct="0">
              <a:defRPr>
                <a:solidFill>
                  <a:schemeClr val="tx1"/>
                </a:solidFill>
                <a:latin typeface="Arial" panose="020B0604020202020204" pitchFamily="34" charset="0"/>
                <a:ea typeface="宋体" panose="02010600030101010101" pitchFamily="2" charset="-122"/>
              </a:defRPr>
            </a:lvl3pPr>
            <a:lvl4pPr marL="1600200" indent="-228600" defTabSz="1087755" eaLnBrk="0" hangingPunct="0">
              <a:defRPr>
                <a:solidFill>
                  <a:schemeClr val="tx1"/>
                </a:solidFill>
                <a:latin typeface="Arial" panose="020B0604020202020204" pitchFamily="34" charset="0"/>
                <a:ea typeface="宋体" panose="02010600030101010101" pitchFamily="2" charset="-122"/>
              </a:defRPr>
            </a:lvl4pPr>
            <a:lvl5pPr marL="2057400" indent="-228600" defTabSz="1087755" eaLnBrk="0" hangingPunct="0">
              <a:defRPr>
                <a:solidFill>
                  <a:schemeClr val="tx1"/>
                </a:solidFill>
                <a:latin typeface="Arial" panose="020B0604020202020204" pitchFamily="34" charset="0"/>
                <a:ea typeface="宋体" panose="02010600030101010101" pitchFamily="2" charset="-122"/>
              </a:defRPr>
            </a:lvl5pPr>
            <a:lvl6pPr marL="25146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877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D24132"/>
                </a:solidFill>
                <a:latin typeface="幼圆" panose="02010509060101010101" pitchFamily="49" charset="-122"/>
                <a:ea typeface="幼圆" panose="02010509060101010101" pitchFamily="49" charset="-122"/>
              </a:rPr>
              <a:t>领导安全讲座</a:t>
            </a:r>
            <a:endParaRPr lang="zh-CN" altLang="en-US" sz="2800" b="1" dirty="0">
              <a:solidFill>
                <a:srgbClr val="D24132"/>
              </a:solidFill>
              <a:latin typeface="幼圆" panose="02010509060101010101" pitchFamily="49" charset="-122"/>
              <a:ea typeface="幼圆" panose="02010509060101010101" pitchFamily="49" charset="-122"/>
            </a:endParaRPr>
          </a:p>
        </p:txBody>
      </p:sp>
      <p:pic>
        <p:nvPicPr>
          <p:cNvPr id="113670" name="Picture 5" descr="有感领导，从我做起——安全形势会上胥总和他的个人安全计划"/>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1052629" y="3166360"/>
            <a:ext cx="3129778" cy="2055078"/>
          </a:xfrm>
          <a:prstGeom prst="rect">
            <a:avLst/>
          </a:prstGeom>
          <a:noFill/>
          <a:ln w="57150" cmpd="thinThick">
            <a:solidFill>
              <a:srgbClr val="D24132"/>
            </a:solidFill>
            <a:miter lim="800000"/>
            <a:headEnd/>
            <a:tailEnd/>
          </a:ln>
          <a:extLst>
            <a:ext uri="{909E8E84-426E-40DD-AFC4-6F175D3DCCD1}">
              <a14:hiddenFill xmlns:a14="http://schemas.microsoft.com/office/drawing/2010/main">
                <a:solidFill>
                  <a:srgbClr val="FFFFFF"/>
                </a:solidFill>
              </a14:hiddenFill>
            </a:ext>
          </a:extLst>
        </p:spPr>
      </p:pic>
      <p:sp>
        <p:nvSpPr>
          <p:cNvPr id="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落实有感领导</a:t>
            </a:r>
            <a:endParaRPr lang="zh-CN" altLang="en-US" sz="2400" dirty="0">
              <a:solidFill>
                <a:srgbClr val="C00000"/>
              </a:solidFill>
              <a:latin typeface="幼圆" panose="02010509060101010101" pitchFamily="49" charset="-122"/>
              <a:ea typeface="幼圆" panose="02010509060101010101" pitchFamily="49" charset="-122"/>
            </a:endParaRPr>
          </a:p>
        </p:txBody>
      </p:sp>
      <p:cxnSp>
        <p:nvCxnSpPr>
          <p:cNvPr id="8" name="直接连接符 7"/>
          <p:cNvCxnSpPr/>
          <p:nvPr/>
        </p:nvCxnSpPr>
        <p:spPr>
          <a:xfrm>
            <a:off x="593725" y="2577367"/>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7"/>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1" name="矩形 10"/>
          <p:cNvSpPr/>
          <p:nvPr>
            <p:custDataLst>
              <p:tags r:id="rId8"/>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9"/>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114691" name="Picture 2" descr="C:\Documents and Settings\liguiyong\桌面\安全经验分享图片.JPG"/>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rot="299266">
            <a:off x="6515012" y="2924539"/>
            <a:ext cx="4024408" cy="268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3" descr="C:\Documents and Settings\liguiyong\桌面\安全经验分享征集.JPG"/>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2057580" y="3043156"/>
            <a:ext cx="3195517" cy="24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693" name="Group 4"/>
          <p:cNvGrpSpPr/>
          <p:nvPr/>
        </p:nvGrpSpPr>
        <p:grpSpPr bwMode="auto">
          <a:xfrm>
            <a:off x="6751743" y="5528281"/>
            <a:ext cx="3641379" cy="729120"/>
            <a:chOff x="3674" y="3670"/>
            <a:chExt cx="2037" cy="563"/>
          </a:xfrm>
        </p:grpSpPr>
        <p:sp>
          <p:nvSpPr>
            <p:cNvPr id="4" name="AutoShape 9"/>
            <p:cNvSpPr>
              <a:spLocks noChangeArrowheads="1"/>
            </p:cNvSpPr>
            <p:nvPr>
              <p:custDataLst>
                <p:tags r:id="rId9"/>
              </p:custDataLst>
            </p:nvPr>
          </p:nvSpPr>
          <p:spPr bwMode="ltGray">
            <a:xfrm>
              <a:off x="3674" y="3670"/>
              <a:ext cx="2037" cy="539"/>
            </a:xfrm>
            <a:prstGeom prst="roundRect">
              <a:avLst>
                <a:gd name="adj" fmla="val 16667"/>
              </a:avLst>
            </a:prstGeom>
            <a:solidFill>
              <a:srgbClr val="D24132"/>
            </a:solidFill>
            <a:ln w="19050" algn="ctr">
              <a:solidFill>
                <a:schemeClr val="lt2">
                  <a:lumMod val="90000"/>
                </a:schemeClr>
              </a:solidFill>
              <a:round/>
            </a:ln>
          </p:spPr>
          <p:txBody>
            <a:bodyPr wrap="none" lIns="94452" tIns="47226" rIns="94452" bIns="47226" anchor="ctr"/>
            <a:lstStyle/>
            <a:p>
              <a:pPr defTabSz="944880">
                <a:defRPr/>
              </a:pPr>
              <a:endParaRPr lang="zh-CN" altLang="en-US" sz="1620">
                <a:solidFill>
                  <a:schemeClr val="dk1"/>
                </a:solidFill>
                <a:latin typeface="幼圆" panose="02010509060101010101" pitchFamily="49" charset="-122"/>
                <a:ea typeface="幼圆" panose="02010509060101010101" pitchFamily="49" charset="-122"/>
              </a:endParaRPr>
            </a:p>
          </p:txBody>
        </p:sp>
        <p:sp>
          <p:nvSpPr>
            <p:cNvPr id="114700" name="Text Box 10"/>
            <p:cNvSpPr txBox="1">
              <a:spLocks noChangeArrowheads="1"/>
            </p:cNvSpPr>
            <p:nvPr>
              <p:custDataLst>
                <p:tags r:id="rId10"/>
              </p:custDataLst>
            </p:nvPr>
          </p:nvSpPr>
          <p:spPr bwMode="auto">
            <a:xfrm>
              <a:off x="3674" y="3670"/>
              <a:ext cx="2037"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452" tIns="47226" rIns="94452" bIns="47226">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070" b="1" dirty="0">
                  <a:solidFill>
                    <a:schemeClr val="lt1"/>
                  </a:solidFill>
                  <a:latin typeface="幼圆" panose="02010509060101010101" pitchFamily="49" charset="-122"/>
                  <a:ea typeface="幼圆" panose="02010509060101010101" pitchFamily="49" charset="-122"/>
                  <a:cs typeface="幼圆" panose="02010509060101010101" pitchFamily="49" charset="-122"/>
                </a:rPr>
                <a:t>关于深入开展“安全经验分享”活动的通知</a:t>
              </a:r>
              <a:endParaRPr lang="zh-CN" altLang="en-US" sz="207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grpSp>
      <p:sp>
        <p:nvSpPr>
          <p:cNvPr id="114694" name="矩形 9"/>
          <p:cNvSpPr>
            <a:spLocks noChangeArrowheads="1"/>
          </p:cNvSpPr>
          <p:nvPr/>
        </p:nvSpPr>
        <p:spPr bwMode="auto">
          <a:xfrm>
            <a:off x="593725" y="1108105"/>
            <a:ext cx="10897689" cy="164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452" tIns="47226" rIns="94452" bIns="47226">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087755" eaLnBrk="1" hangingPunct="1">
              <a:lnSpc>
                <a:spcPct val="120000"/>
              </a:lnSpc>
            </a:pPr>
            <a:r>
              <a:rPr lang="zh-CN" altLang="en-US" sz="2160" b="1" dirty="0">
                <a:solidFill>
                  <a:schemeClr val="dk1"/>
                </a:solidFill>
                <a:latin typeface="幼圆" panose="02010509060101010101" pitchFamily="49" charset="-122"/>
                <a:ea typeface="幼圆" panose="02010509060101010101" pitchFamily="49" charset="-122"/>
                <a:cs typeface="幼圆" panose="02010509060101010101" pitchFamily="49" charset="-122"/>
              </a:rPr>
              <a:t>　</a:t>
            </a:r>
            <a:r>
              <a:rPr lang="zh-CN" altLang="en-US" sz="2800" b="1" dirty="0">
                <a:solidFill>
                  <a:schemeClr val="dk1"/>
                </a:solidFill>
                <a:latin typeface="幼圆" panose="02010509060101010101" pitchFamily="49" charset="-122"/>
                <a:ea typeface="幼圆" panose="02010509060101010101" pitchFamily="49" charset="-122"/>
                <a:cs typeface="幼圆" panose="02010509060101010101" pitchFamily="49" charset="-122"/>
              </a:rPr>
              <a:t>　某公司明确“安全经验分享”活动的具体要求，所有副总师以上领导均在周一生产办公例会上带头进行安全经验分享。目前安全经验分享已形成惯例。</a:t>
            </a:r>
            <a:endParaRPr lang="zh-CN" altLang="en-US" sz="28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grpSp>
        <p:nvGrpSpPr>
          <p:cNvPr id="114695" name="Group 9"/>
          <p:cNvGrpSpPr/>
          <p:nvPr/>
        </p:nvGrpSpPr>
        <p:grpSpPr bwMode="auto">
          <a:xfrm>
            <a:off x="2069937" y="5555424"/>
            <a:ext cx="3286981" cy="729119"/>
            <a:chOff x="606" y="3969"/>
            <a:chExt cx="2038" cy="563"/>
          </a:xfrm>
        </p:grpSpPr>
        <p:sp>
          <p:nvSpPr>
            <p:cNvPr id="7" name="AutoShape 9"/>
            <p:cNvSpPr>
              <a:spLocks noChangeArrowheads="1"/>
            </p:cNvSpPr>
            <p:nvPr>
              <p:custDataLst>
                <p:tags r:id="rId11"/>
              </p:custDataLst>
            </p:nvPr>
          </p:nvSpPr>
          <p:spPr bwMode="ltGray">
            <a:xfrm>
              <a:off x="607" y="3969"/>
              <a:ext cx="2037" cy="523"/>
            </a:xfrm>
            <a:prstGeom prst="roundRect">
              <a:avLst>
                <a:gd name="adj" fmla="val 16667"/>
              </a:avLst>
            </a:prstGeom>
            <a:solidFill>
              <a:srgbClr val="D24132"/>
            </a:solidFill>
            <a:ln w="19050" algn="ctr">
              <a:solidFill>
                <a:schemeClr val="lt2">
                  <a:lumMod val="90000"/>
                </a:schemeClr>
              </a:solidFill>
              <a:round/>
            </a:ln>
          </p:spPr>
          <p:txBody>
            <a:bodyPr wrap="none" lIns="94452" tIns="47226" rIns="94452" bIns="47226" anchor="ctr"/>
            <a:lstStyle/>
            <a:p>
              <a:pPr defTabSz="944880">
                <a:defRPr/>
              </a:pPr>
              <a:endParaRPr lang="zh-CN" altLang="en-US" sz="1620" dirty="0">
                <a:solidFill>
                  <a:schemeClr val="dk1"/>
                </a:solidFill>
                <a:latin typeface="幼圆" panose="02010509060101010101" pitchFamily="49" charset="-122"/>
                <a:ea typeface="幼圆" panose="02010509060101010101" pitchFamily="49" charset="-122"/>
              </a:endParaRPr>
            </a:p>
          </p:txBody>
        </p:sp>
        <p:sp>
          <p:nvSpPr>
            <p:cNvPr id="114698" name="Text Box 10"/>
            <p:cNvSpPr txBox="1">
              <a:spLocks noChangeArrowheads="1"/>
            </p:cNvSpPr>
            <p:nvPr>
              <p:custDataLst>
                <p:tags r:id="rId12"/>
              </p:custDataLst>
            </p:nvPr>
          </p:nvSpPr>
          <p:spPr bwMode="auto">
            <a:xfrm>
              <a:off x="606" y="3969"/>
              <a:ext cx="203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452" tIns="47226" rIns="94452" bIns="47226">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070" b="1" dirty="0">
                  <a:solidFill>
                    <a:schemeClr val="lt1"/>
                  </a:solidFill>
                  <a:latin typeface="幼圆" panose="02010509060101010101" pitchFamily="49" charset="-122"/>
                  <a:ea typeface="幼圆" panose="02010509060101010101" pitchFamily="49" charset="-122"/>
                  <a:cs typeface="幼圆" panose="02010509060101010101" pitchFamily="49" charset="-122"/>
                </a:rPr>
                <a:t>关于征集“安全经验分享”材料的通知</a:t>
              </a:r>
              <a:endParaRPr lang="zh-CN" altLang="en-US" sz="207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grpSp>
      <p:sp>
        <p:nvSpPr>
          <p:cNvPr id="14"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落实有感领导</a:t>
            </a:r>
            <a:endParaRPr lang="zh-CN" altLang="en-US" sz="2400" dirty="0">
              <a:solidFill>
                <a:srgbClr val="C00000"/>
              </a:solidFill>
              <a:latin typeface="幼圆" panose="02010509060101010101" pitchFamily="49" charset="-122"/>
              <a:ea typeface="幼圆" panose="02010509060101010101" pitchFamily="49" charset="-122"/>
            </a:endParaRPr>
          </a:p>
        </p:txBody>
      </p:sp>
      <p:cxnSp>
        <p:nvCxnSpPr>
          <p:cNvPr id="13" name="直接连接符 12"/>
          <p:cNvCxnSpPr/>
          <p:nvPr/>
        </p:nvCxnSpPr>
        <p:spPr>
          <a:xfrm>
            <a:off x="593725" y="2783038"/>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15" name="矩形 14"/>
          <p:cNvSpPr/>
          <p:nvPr>
            <p:custDataLst>
              <p:tags r:id="rId13"/>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6" name="矩形 15"/>
          <p:cNvSpPr/>
          <p:nvPr>
            <p:custDataLst>
              <p:tags r:id="rId14"/>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形 2"/>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0" y="0"/>
            <a:ext cx="720090" cy="720090"/>
          </a:xfrm>
          <a:prstGeom prst="rect">
            <a:avLst/>
          </a:prstGeom>
        </p:spPr>
      </p:pic>
      <p:pic>
        <p:nvPicPr>
          <p:cNvPr id="10" name="图形 2"/>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1471910" y="-5379"/>
            <a:ext cx="720090" cy="720090"/>
          </a:xfrm>
          <a:prstGeom prst="rect">
            <a:avLst/>
          </a:prstGeom>
        </p:spPr>
      </p:pic>
      <p:sp>
        <p:nvSpPr>
          <p:cNvPr id="2" name="灯片编号占位符 3"/>
          <p:cNvSpPr>
            <a:spLocks noGrp="1"/>
          </p:cNvSpPr>
          <p:nvPr>
            <p:custDataLst>
              <p:tags r:id="rId7"/>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0509029-857B-407B-85F8-60E36557A2C2}"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3"/>
          <p:cNvSpPr>
            <a:spLocks noGrp="1" noChangeArrowheads="1"/>
          </p:cNvSpPr>
          <p:nvPr/>
        </p:nvSpPr>
        <p:spPr>
          <a:xfrm>
            <a:off x="1738314" y="1214438"/>
            <a:ext cx="8643937" cy="5143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atinLnBrk="1">
              <a:buFontTx/>
              <a:buNone/>
            </a:pPr>
            <a:r>
              <a:rPr lang="en-US" altLang="zh-CN" sz="1200">
                <a:solidFill>
                  <a:schemeClr val="dk1"/>
                </a:solidFill>
                <a:latin typeface="幼圆" panose="02010509060101010101" pitchFamily="49" charset="-122"/>
                <a:ea typeface="幼圆" panose="02010509060101010101" pitchFamily="49" charset="-122"/>
                <a:cs typeface="幼圆" panose="02010509060101010101" pitchFamily="49" charset="-122"/>
              </a:rPr>
              <a:t> </a:t>
            </a:r>
            <a:endParaRPr lang="zh-CN" altLang="zh-CN" sz="1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r>
              <a:rPr lang="zh-CN" altLang="zh-CN" sz="2400">
                <a:solidFill>
                  <a:schemeClr val="dk1"/>
                </a:solidFill>
                <a:latin typeface="幼圆" panose="02010509060101010101" pitchFamily="49" charset="-122"/>
                <a:ea typeface="幼圆" panose="02010509060101010101" pitchFamily="49" charset="-122"/>
                <a:cs typeface="幼圆" panose="02010509060101010101" pitchFamily="49" charset="-122"/>
              </a:rPr>
              <a:t>对于下面的问题，您是如何看的：</a:t>
            </a:r>
            <a:endParaRPr lang="zh-CN" altLang="zh-CN" sz="24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r>
              <a:rPr lang="zh-CN" altLang="zh-CN" sz="2400">
                <a:solidFill>
                  <a:schemeClr val="dk1"/>
                </a:solidFill>
                <a:latin typeface="幼圆" panose="02010509060101010101" pitchFamily="49" charset="-122"/>
                <a:ea typeface="幼圆" panose="02010509060101010101" pitchFamily="49" charset="-122"/>
                <a:cs typeface="幼圆" panose="02010509060101010101" pitchFamily="49" charset="-122"/>
              </a:rPr>
              <a:t>什么是安全领导？</a:t>
            </a:r>
            <a:endParaRPr lang="zh-CN" altLang="zh-CN" sz="2400">
              <a:solidFill>
                <a:schemeClr val="dk1"/>
              </a:solidFill>
              <a:latin typeface="幼圆" panose="02010509060101010101" pitchFamily="49" charset="-122"/>
              <a:ea typeface="幼圆" panose="02010509060101010101" pitchFamily="49" charset="-122"/>
              <a:cs typeface="幼圆" panose="02010509060101010101" pitchFamily="49" charset="-122"/>
            </a:endParaRPr>
          </a:p>
          <a:p>
            <a:r>
              <a:rPr lang="zh-CN" altLang="zh-CN" sz="2400">
                <a:solidFill>
                  <a:schemeClr val="dk1"/>
                </a:solidFill>
                <a:latin typeface="幼圆" panose="02010509060101010101" pitchFamily="49" charset="-122"/>
                <a:ea typeface="幼圆" panose="02010509060101010101" pitchFamily="49" charset="-122"/>
                <a:cs typeface="幼圆" panose="02010509060101010101" pitchFamily="49" charset="-122"/>
              </a:rPr>
              <a:t>什么是安全领导力？</a:t>
            </a:r>
            <a:endParaRPr lang="en-US" altLang="zh-CN" sz="2400">
              <a:solidFill>
                <a:schemeClr val="dk1"/>
              </a:solidFill>
              <a:latin typeface="幼圆" panose="02010509060101010101" pitchFamily="49" charset="-122"/>
              <a:ea typeface="幼圆" panose="02010509060101010101" pitchFamily="49" charset="-122"/>
              <a:cs typeface="幼圆" panose="02010509060101010101" pitchFamily="49" charset="-122"/>
            </a:endParaRPr>
          </a:p>
          <a:p>
            <a:r>
              <a:rPr lang="zh-CN" altLang="en-US" sz="2400">
                <a:solidFill>
                  <a:schemeClr val="dk1"/>
                </a:solidFill>
                <a:latin typeface="幼圆" panose="02010509060101010101" pitchFamily="49" charset="-122"/>
                <a:ea typeface="幼圆" panose="02010509060101010101" pitchFamily="49" charset="-122"/>
                <a:cs typeface="幼圆" panose="02010509060101010101" pitchFamily="49" charset="-122"/>
              </a:rPr>
              <a:t>那么</a:t>
            </a:r>
            <a:r>
              <a:rPr lang="en-US" altLang="zh-CN" sz="2400">
                <a:solidFill>
                  <a:schemeClr val="dk1"/>
                </a:solidFill>
                <a:latin typeface="幼圆" panose="02010509060101010101" pitchFamily="49" charset="-122"/>
                <a:ea typeface="幼圆" panose="02010509060101010101" pitchFamily="49" charset="-122"/>
                <a:cs typeface="幼圆" panose="02010509060101010101" pitchFamily="49" charset="-122"/>
              </a:rPr>
              <a:t>-----</a:t>
            </a:r>
            <a:endParaRPr lang="en-US" altLang="zh-CN" sz="2400">
              <a:solidFill>
                <a:schemeClr val="dk1"/>
              </a:solidFill>
              <a:latin typeface="幼圆" panose="02010509060101010101" pitchFamily="49" charset="-122"/>
              <a:ea typeface="幼圆" panose="02010509060101010101" pitchFamily="49" charset="-122"/>
              <a:cs typeface="幼圆" panose="02010509060101010101" pitchFamily="49" charset="-122"/>
            </a:endParaRPr>
          </a:p>
          <a:p>
            <a:endParaRPr lang="en-US" altLang="zh-CN" sz="24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buFontTx/>
              <a:buNone/>
            </a:pPr>
            <a:r>
              <a:rPr lang="zh-CN" altLang="en-US" sz="3600" b="1">
                <a:solidFill>
                  <a:schemeClr val="dk1"/>
                </a:solidFill>
                <a:latin typeface="幼圆" panose="02010509060101010101" pitchFamily="49" charset="-122"/>
                <a:ea typeface="幼圆" panose="02010509060101010101" pitchFamily="49" charset="-122"/>
                <a:cs typeface="幼圆" panose="02010509060101010101" pitchFamily="49" charset="-122"/>
              </a:rPr>
              <a:t>                我是安全的</a:t>
            </a:r>
            <a:r>
              <a:rPr lang="zh-CN" altLang="en-US" sz="3600" b="1" u="sng">
                <a:solidFill>
                  <a:schemeClr val="dk1"/>
                </a:solidFill>
                <a:latin typeface="幼圆" panose="02010509060101010101" pitchFamily="49" charset="-122"/>
                <a:ea typeface="幼圆" panose="02010509060101010101" pitchFamily="49" charset="-122"/>
                <a:cs typeface="幼圆" panose="02010509060101010101" pitchFamily="49" charset="-122"/>
              </a:rPr>
              <a:t>领导者</a:t>
            </a:r>
            <a:endParaRPr lang="en-US" altLang="zh-CN" sz="3600" b="1" u="sng">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buFontTx/>
              <a:buNone/>
            </a:pPr>
            <a:r>
              <a:rPr lang="zh-CN" altLang="en-US" sz="3600" b="1">
                <a:solidFill>
                  <a:schemeClr val="dk1"/>
                </a:solidFill>
                <a:latin typeface="幼圆" panose="02010509060101010101" pitchFamily="49" charset="-122"/>
                <a:ea typeface="幼圆" panose="02010509060101010101" pitchFamily="49" charset="-122"/>
                <a:cs typeface="幼圆" panose="02010509060101010101" pitchFamily="49" charset="-122"/>
              </a:rPr>
              <a:t>              还是</a:t>
            </a:r>
            <a:r>
              <a:rPr lang="en-US" altLang="zh-CN" sz="3600" b="1">
                <a:solidFill>
                  <a:schemeClr val="dk1"/>
                </a:solidFill>
                <a:latin typeface="幼圆" panose="02010509060101010101" pitchFamily="49" charset="-122"/>
                <a:ea typeface="幼圆" panose="02010509060101010101" pitchFamily="49" charset="-122"/>
                <a:cs typeface="幼圆" panose="02010509060101010101" pitchFamily="49" charset="-122"/>
              </a:rPr>
              <a:t>———</a:t>
            </a:r>
            <a:endParaRPr lang="zh-CN" altLang="en-US" sz="36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buFontTx/>
              <a:buNone/>
            </a:pPr>
            <a:r>
              <a:rPr lang="zh-CN" altLang="en-US" sz="3600" b="1">
                <a:solidFill>
                  <a:schemeClr val="dk1"/>
                </a:solidFill>
                <a:latin typeface="幼圆" panose="02010509060101010101" pitchFamily="49" charset="-122"/>
                <a:ea typeface="幼圆" panose="02010509060101010101" pitchFamily="49" charset="-122"/>
                <a:cs typeface="幼圆" panose="02010509060101010101" pitchFamily="49" charset="-122"/>
              </a:rPr>
              <a:t>                       安全的追随者？</a:t>
            </a:r>
            <a:endParaRPr lang="zh-CN" altLang="en-US" sz="36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buFontTx/>
              <a:buNone/>
            </a:pPr>
            <a:endParaRPr lang="zh-CN" altLang="en-US" sz="3600" b="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4" name="Rectangle 4"/>
          <p:cNvSpPr>
            <a:spLocks noGrp="1" noChangeArrowheads="1"/>
          </p:cNvSpPr>
          <p:nvPr>
            <p:custDataLst>
              <p:tags r:id="rId8"/>
            </p:custDataLst>
          </p:nvPr>
        </p:nvSpPr>
        <p:spPr bwMode="auto">
          <a:xfrm>
            <a:off x="4038600" y="7620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chemeClr val="dk1"/>
                </a:solidFill>
                <a:latin typeface="幼圆" panose="02010509060101010101" pitchFamily="49" charset="-122"/>
                <a:ea typeface="幼圆" panose="02010509060101010101" pitchFamily="49" charset="-122"/>
              </a:rPr>
              <a:t>管理人员的安全领导力</a:t>
            </a:r>
            <a:endParaRPr lang="zh-CN" altLang="en-US" sz="3200">
              <a:solidFill>
                <a:schemeClr val="dk1"/>
              </a:solidFill>
              <a:latin typeface="幼圆" panose="02010509060101010101" pitchFamily="49" charset="-122"/>
              <a:ea typeface="幼圆" panose="02010509060101010101" pitchFamily="49" charset="-122"/>
            </a:endParaRPr>
          </a:p>
        </p:txBody>
      </p:sp>
      <p:sp>
        <p:nvSpPr>
          <p:cNvPr id="7" name="矩形 6"/>
          <p:cNvSpPr/>
          <p:nvPr>
            <p:custDataLst>
              <p:tags r:id="rId9"/>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10"/>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115714" name="Picture 2" descr="三灶供电所5S红牌整改相片8月19日 041"/>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381326" y="3171759"/>
            <a:ext cx="4235918" cy="23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AutoShape 3"/>
          <p:cNvSpPr>
            <a:spLocks noChangeArrowheads="1"/>
          </p:cNvSpPr>
          <p:nvPr/>
        </p:nvSpPr>
        <p:spPr bwMode="gray">
          <a:xfrm>
            <a:off x="7130686" y="2002737"/>
            <a:ext cx="3857201" cy="4025838"/>
          </a:xfrm>
          <a:prstGeom prst="bevel">
            <a:avLst>
              <a:gd name="adj" fmla="val 1495"/>
            </a:avLst>
          </a:prstGeom>
          <a:gradFill rotWithShape="1">
            <a:gsLst>
              <a:gs pos="0">
                <a:srgbClr val="189A80"/>
              </a:gs>
              <a:gs pos="100000">
                <a:srgbClr val="377790"/>
              </a:gs>
            </a:gsLst>
            <a:lin ang="5400000" scaled="1"/>
          </a:gradFill>
          <a:ln w="19050">
            <a:noFill/>
            <a:miter lim="800000"/>
          </a:ln>
          <a:effectLst>
            <a:outerShdw dist="107763" dir="2700000" algn="ctr" rotWithShape="0">
              <a:srgbClr val="1C1C1C">
                <a:alpha val="50000"/>
              </a:srgbClr>
            </a:outerShdw>
          </a:effectLst>
        </p:spPr>
        <p:txBody>
          <a:bodyPr wrap="none" anchor="ctr"/>
          <a:lstStyle/>
          <a:p>
            <a:pPr>
              <a:defRPr/>
            </a:pPr>
            <a:endParaRPr lang="zh-CN" altLang="zh-CN" sz="1620">
              <a:solidFill>
                <a:srgbClr val="000000"/>
              </a:solidFill>
              <a:latin typeface="幼圆" panose="02010509060101010101" pitchFamily="49" charset="-122"/>
              <a:ea typeface="幼圆" panose="02010509060101010101" pitchFamily="49" charset="-122"/>
              <a:cs typeface="Arial" panose="020B0604020202020204" pitchFamily="34" charset="0"/>
            </a:endParaRPr>
          </a:p>
        </p:txBody>
      </p:sp>
      <p:sp>
        <p:nvSpPr>
          <p:cNvPr id="115716" name="AutoShape 4"/>
          <p:cNvSpPr>
            <a:spLocks noChangeArrowheads="1"/>
          </p:cNvSpPr>
          <p:nvPr/>
        </p:nvSpPr>
        <p:spPr bwMode="gray">
          <a:xfrm>
            <a:off x="7551057" y="1660182"/>
            <a:ext cx="3171222" cy="505909"/>
          </a:xfrm>
          <a:prstGeom prst="roundRect">
            <a:avLst>
              <a:gd name="adj" fmla="val 0"/>
            </a:avLst>
          </a:prstGeom>
          <a:solidFill>
            <a:srgbClr val="D24132"/>
          </a:solidFill>
          <a:ln w="19050">
            <a:solidFill>
              <a:srgbClr val="C0C0C0"/>
            </a:solidFill>
            <a:round/>
          </a:ln>
          <a:effectLst>
            <a:outerShdw dist="53882" dir="2700000" algn="ctr" rotWithShape="0">
              <a:srgbClr val="292929">
                <a:alpha val="50000"/>
              </a:srgbClr>
            </a:outerShdw>
          </a:effectLst>
        </p:spPr>
        <p:txBody>
          <a:bodyPr wrap="none" anchor="ctr"/>
          <a:lstStyle/>
          <a:p>
            <a:pPr>
              <a:defRPr/>
            </a:pPr>
            <a:endParaRPr lang="zh-CN" altLang="en-US" sz="2160">
              <a:solidFill>
                <a:srgbClr val="000000"/>
              </a:solidFill>
              <a:latin typeface="幼圆" panose="02010509060101010101" pitchFamily="49" charset="-122"/>
              <a:ea typeface="幼圆" panose="02010509060101010101" pitchFamily="49" charset="-122"/>
              <a:cs typeface="Arial" panose="020B0604020202020204" pitchFamily="34" charset="0"/>
            </a:endParaRPr>
          </a:p>
        </p:txBody>
      </p:sp>
      <p:sp>
        <p:nvSpPr>
          <p:cNvPr id="115717" name="Rectangle 5"/>
          <p:cNvSpPr>
            <a:spLocks noChangeArrowheads="1"/>
          </p:cNvSpPr>
          <p:nvPr>
            <p:custDataLst>
              <p:tags r:id="rId7"/>
            </p:custDataLst>
          </p:nvPr>
        </p:nvSpPr>
        <p:spPr bwMode="gray">
          <a:xfrm>
            <a:off x="7692539" y="1677330"/>
            <a:ext cx="2842524"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520" b="1" dirty="0">
                <a:solidFill>
                  <a:schemeClr val="lt1"/>
                </a:solidFill>
                <a:latin typeface="幼圆" panose="02010509060101010101" pitchFamily="49" charset="-122"/>
                <a:ea typeface="幼圆" panose="02010509060101010101" pitchFamily="49" charset="-122"/>
              </a:rPr>
              <a:t>提供资源</a:t>
            </a:r>
            <a:endParaRPr lang="zh-CN" altLang="en-US" sz="2520" b="1" dirty="0">
              <a:solidFill>
                <a:schemeClr val="lt1"/>
              </a:solidFill>
              <a:latin typeface="幼圆" panose="02010509060101010101" pitchFamily="49" charset="-122"/>
              <a:ea typeface="幼圆" panose="02010509060101010101" pitchFamily="49" charset="-122"/>
            </a:endParaRPr>
          </a:p>
        </p:txBody>
      </p:sp>
      <p:sp>
        <p:nvSpPr>
          <p:cNvPr id="115718" name="Rectangle 2"/>
          <p:cNvSpPr txBox="1"/>
          <p:nvPr>
            <p:custDataLst>
              <p:tags r:id="rId8"/>
            </p:custDataLst>
          </p:nvPr>
        </p:nvSpPr>
        <p:spPr bwMode="auto">
          <a:xfrm>
            <a:off x="7253590" y="2413608"/>
            <a:ext cx="3611392" cy="360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600" b="1" dirty="0">
                <a:solidFill>
                  <a:schemeClr val="lt1"/>
                </a:solidFill>
                <a:latin typeface="幼圆" panose="02010509060101010101" pitchFamily="49" charset="-122"/>
                <a:ea typeface="幼圆" panose="02010509060101010101" pitchFamily="49" charset="-122"/>
              </a:rPr>
              <a:t>向领导报告由于吊车没有空调，雨天作业关闭窗户后易起雾，视线模糊差点发生事件后，领导立即安排资金解决该问题。</a:t>
            </a:r>
            <a:endParaRPr lang="zh-CN" altLang="en-US" sz="2600" b="1" dirty="0">
              <a:solidFill>
                <a:schemeClr val="lt1"/>
              </a:solidFill>
              <a:latin typeface="幼圆" panose="02010509060101010101" pitchFamily="49" charset="-122"/>
              <a:ea typeface="幼圆" panose="02010509060101010101" pitchFamily="49" charset="-122"/>
            </a:endParaRPr>
          </a:p>
        </p:txBody>
      </p:sp>
      <p:sp>
        <p:nvSpPr>
          <p:cNvPr id="115720" name="AutoShape 33"/>
          <p:cNvSpPr>
            <a:spLocks noChangeArrowheads="1"/>
          </p:cNvSpPr>
          <p:nvPr/>
        </p:nvSpPr>
        <p:spPr bwMode="gray">
          <a:xfrm flipH="1">
            <a:off x="6033121" y="4136416"/>
            <a:ext cx="421590" cy="415874"/>
          </a:xfrm>
          <a:prstGeom prst="moon">
            <a:avLst>
              <a:gd name="adj" fmla="val 50000"/>
            </a:avLst>
          </a:prstGeom>
          <a:solidFill>
            <a:srgbClr val="D24132">
              <a:alpha val="39999"/>
            </a:srgb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20">
              <a:solidFill>
                <a:srgbClr val="000000"/>
              </a:solidFill>
              <a:latin typeface="幼圆" panose="02010509060101010101" pitchFamily="49" charset="-122"/>
              <a:ea typeface="幼圆" panose="02010509060101010101" pitchFamily="49" charset="-122"/>
              <a:cs typeface="Arial" panose="020B0604020202020204" pitchFamily="34" charset="0"/>
            </a:endParaRPr>
          </a:p>
        </p:txBody>
      </p:sp>
      <p:sp>
        <p:nvSpPr>
          <p:cNvPr id="115721" name="AutoShape 34"/>
          <p:cNvSpPr>
            <a:spLocks noChangeArrowheads="1"/>
          </p:cNvSpPr>
          <p:nvPr/>
        </p:nvSpPr>
        <p:spPr bwMode="gray">
          <a:xfrm flipH="1">
            <a:off x="6267496" y="4136416"/>
            <a:ext cx="421590" cy="415874"/>
          </a:xfrm>
          <a:prstGeom prst="moon">
            <a:avLst>
              <a:gd name="adj" fmla="val 50000"/>
            </a:avLst>
          </a:prstGeom>
          <a:solidFill>
            <a:srgbClr val="D24132">
              <a:alpha val="59999"/>
            </a:srgb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20">
              <a:solidFill>
                <a:srgbClr val="000000"/>
              </a:solidFill>
              <a:latin typeface="幼圆" panose="02010509060101010101" pitchFamily="49" charset="-122"/>
              <a:ea typeface="幼圆" panose="02010509060101010101" pitchFamily="49" charset="-122"/>
              <a:cs typeface="Arial" panose="020B0604020202020204" pitchFamily="34" charset="0"/>
            </a:endParaRPr>
          </a:p>
        </p:txBody>
      </p:sp>
      <p:sp>
        <p:nvSpPr>
          <p:cNvPr id="12"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落实有感领导</a:t>
            </a:r>
            <a:endParaRPr lang="zh-CN" altLang="en-US" sz="2400" dirty="0">
              <a:solidFill>
                <a:srgbClr val="C00000"/>
              </a:solidFill>
              <a:latin typeface="幼圆" panose="02010509060101010101" pitchFamily="49" charset="-122"/>
              <a:ea typeface="幼圆" panose="02010509060101010101" pitchFamily="49" charset="-122"/>
            </a:endParaRPr>
          </a:p>
        </p:txBody>
      </p:sp>
      <p:grpSp>
        <p:nvGrpSpPr>
          <p:cNvPr id="13" name="Group 9"/>
          <p:cNvGrpSpPr/>
          <p:nvPr/>
        </p:nvGrpSpPr>
        <p:grpSpPr bwMode="auto">
          <a:xfrm>
            <a:off x="1381326" y="1739776"/>
            <a:ext cx="4235918" cy="677316"/>
            <a:chOff x="606" y="3969"/>
            <a:chExt cx="2038" cy="523"/>
          </a:xfrm>
        </p:grpSpPr>
        <p:sp>
          <p:nvSpPr>
            <p:cNvPr id="14" name="AutoShape 9"/>
            <p:cNvSpPr>
              <a:spLocks noChangeArrowheads="1"/>
            </p:cNvSpPr>
            <p:nvPr>
              <p:custDataLst>
                <p:tags r:id="rId9"/>
              </p:custDataLst>
            </p:nvPr>
          </p:nvSpPr>
          <p:spPr bwMode="ltGray">
            <a:xfrm>
              <a:off x="607" y="3969"/>
              <a:ext cx="2037" cy="523"/>
            </a:xfrm>
            <a:prstGeom prst="roundRect">
              <a:avLst>
                <a:gd name="adj" fmla="val 16667"/>
              </a:avLst>
            </a:prstGeom>
            <a:solidFill>
              <a:srgbClr val="D24132"/>
            </a:solidFill>
            <a:ln w="19050" algn="ctr">
              <a:solidFill>
                <a:schemeClr val="lt2">
                  <a:lumMod val="90000"/>
                </a:schemeClr>
              </a:solidFill>
              <a:round/>
            </a:ln>
          </p:spPr>
          <p:txBody>
            <a:bodyPr wrap="none" lIns="94452" tIns="47226" rIns="94452" bIns="47226" anchor="ctr"/>
            <a:lstStyle/>
            <a:p>
              <a:pPr defTabSz="944880">
                <a:defRPr/>
              </a:pPr>
              <a:endParaRPr lang="zh-CN" altLang="en-US" sz="1620" dirty="0">
                <a:solidFill>
                  <a:schemeClr val="dk1"/>
                </a:solidFill>
                <a:latin typeface="幼圆" panose="02010509060101010101" pitchFamily="49" charset="-122"/>
                <a:ea typeface="幼圆" panose="02010509060101010101" pitchFamily="49" charset="-122"/>
              </a:endParaRPr>
            </a:p>
          </p:txBody>
        </p:sp>
        <p:sp>
          <p:nvSpPr>
            <p:cNvPr id="15" name="Text Box 10"/>
            <p:cNvSpPr txBox="1">
              <a:spLocks noChangeArrowheads="1"/>
            </p:cNvSpPr>
            <p:nvPr>
              <p:custDataLst>
                <p:tags r:id="rId10"/>
              </p:custDataLst>
            </p:nvPr>
          </p:nvSpPr>
          <p:spPr bwMode="auto">
            <a:xfrm>
              <a:off x="606" y="3969"/>
              <a:ext cx="203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452" tIns="47226" rIns="94452" bIns="47226">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200" b="1" dirty="0">
                  <a:solidFill>
                    <a:schemeClr val="lt1"/>
                  </a:solidFill>
                  <a:latin typeface="幼圆" panose="02010509060101010101" pitchFamily="49" charset="-122"/>
                  <a:ea typeface="幼圆" panose="02010509060101010101" pitchFamily="49" charset="-122"/>
                </a:rPr>
                <a:t>管理者积极参与支持</a:t>
              </a:r>
              <a:endParaRPr lang="zh-CN" altLang="en-US" sz="3200" b="1" dirty="0">
                <a:solidFill>
                  <a:schemeClr val="lt1"/>
                </a:solidFill>
                <a:latin typeface="幼圆" panose="02010509060101010101" pitchFamily="49" charset="-122"/>
                <a:ea typeface="幼圆" panose="02010509060101010101" pitchFamily="49" charset="-122"/>
              </a:endParaRPr>
            </a:p>
          </p:txBody>
        </p:sp>
      </p:grpSp>
      <p:sp>
        <p:nvSpPr>
          <p:cNvPr id="16" name="矩形 15"/>
          <p:cNvSpPr/>
          <p:nvPr>
            <p:custDataLst>
              <p:tags r:id="rId11"/>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7" name="矩形 16"/>
          <p:cNvSpPr/>
          <p:nvPr>
            <p:custDataLst>
              <p:tags r:id="rId12"/>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16738" name="AutoShape 3"/>
          <p:cNvSpPr>
            <a:spLocks noChangeArrowheads="1"/>
          </p:cNvSpPr>
          <p:nvPr/>
        </p:nvSpPr>
        <p:spPr bwMode="gray">
          <a:xfrm>
            <a:off x="7189277" y="2164139"/>
            <a:ext cx="3857201" cy="3618832"/>
          </a:xfrm>
          <a:prstGeom prst="bevel">
            <a:avLst>
              <a:gd name="adj" fmla="val 1495"/>
            </a:avLst>
          </a:prstGeom>
          <a:gradFill rotWithShape="1">
            <a:gsLst>
              <a:gs pos="0">
                <a:srgbClr val="189A80"/>
              </a:gs>
              <a:gs pos="100000">
                <a:srgbClr val="377790"/>
              </a:gs>
            </a:gsLst>
            <a:lin ang="5400000" scaled="1"/>
          </a:gradFill>
          <a:ln w="19050">
            <a:noFill/>
            <a:miter lim="800000"/>
          </a:ln>
          <a:effectLst>
            <a:outerShdw dist="107763" dir="2700000" algn="ctr" rotWithShape="0">
              <a:srgbClr val="1C1C1C">
                <a:alpha val="50000"/>
              </a:srgbClr>
            </a:outerShdw>
          </a:effectLst>
        </p:spPr>
        <p:txBody>
          <a:bodyPr wrap="none" anchor="ctr"/>
          <a:lstStyle/>
          <a:p>
            <a:endParaRPr lang="zh-CN" altLang="zh-CN" sz="1620">
              <a:solidFill>
                <a:srgbClr val="000000"/>
              </a:solidFill>
              <a:latin typeface="幼圆" panose="02010509060101010101" pitchFamily="49" charset="-122"/>
              <a:ea typeface="幼圆" panose="02010509060101010101" pitchFamily="49" charset="-122"/>
              <a:cs typeface="Arial" panose="020B0604020202020204" pitchFamily="34" charset="0"/>
            </a:endParaRPr>
          </a:p>
        </p:txBody>
      </p:sp>
      <p:sp>
        <p:nvSpPr>
          <p:cNvPr id="116739" name="AutoShape 4"/>
          <p:cNvSpPr>
            <a:spLocks noChangeArrowheads="1"/>
          </p:cNvSpPr>
          <p:nvPr/>
        </p:nvSpPr>
        <p:spPr bwMode="gray">
          <a:xfrm>
            <a:off x="7503685" y="1912612"/>
            <a:ext cx="3171222" cy="504480"/>
          </a:xfrm>
          <a:prstGeom prst="roundRect">
            <a:avLst>
              <a:gd name="adj" fmla="val 0"/>
            </a:avLst>
          </a:prstGeom>
          <a:solidFill>
            <a:srgbClr val="D24132"/>
          </a:solidFill>
          <a:ln w="19050">
            <a:solidFill>
              <a:srgbClr val="C0C0C0"/>
            </a:solidFill>
            <a:round/>
          </a:ln>
          <a:effectLst>
            <a:outerShdw dist="53882" dir="2700000" algn="ctr" rotWithShape="0">
              <a:srgbClr val="292929">
                <a:alpha val="50000"/>
              </a:srgbClr>
            </a:outerShdw>
          </a:effectLst>
        </p:spPr>
        <p:txBody>
          <a:bodyPr wrap="none" anchor="ctr"/>
          <a:lstStyle/>
          <a:p>
            <a:endParaRPr lang="zh-CN" altLang="en-US" sz="2160">
              <a:solidFill>
                <a:srgbClr val="000000"/>
              </a:solidFill>
              <a:latin typeface="幼圆" panose="02010509060101010101" pitchFamily="49" charset="-122"/>
              <a:ea typeface="幼圆" panose="02010509060101010101" pitchFamily="49" charset="-122"/>
              <a:cs typeface="Arial" panose="020B0604020202020204" pitchFamily="34" charset="0"/>
            </a:endParaRPr>
          </a:p>
        </p:txBody>
      </p:sp>
      <p:sp>
        <p:nvSpPr>
          <p:cNvPr id="116740" name="Rectangle 5"/>
          <p:cNvSpPr>
            <a:spLocks noChangeArrowheads="1"/>
          </p:cNvSpPr>
          <p:nvPr>
            <p:custDataLst>
              <p:tags r:id="rId5"/>
            </p:custDataLst>
          </p:nvPr>
        </p:nvSpPr>
        <p:spPr bwMode="gray">
          <a:xfrm>
            <a:off x="7665174" y="1941696"/>
            <a:ext cx="2842524"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520" b="1" dirty="0">
                <a:solidFill>
                  <a:schemeClr val="lt1"/>
                </a:solidFill>
                <a:latin typeface="幼圆" panose="02010509060101010101" pitchFamily="49" charset="-122"/>
                <a:ea typeface="幼圆" panose="02010509060101010101" pitchFamily="49" charset="-122"/>
              </a:rPr>
              <a:t>给予肯定</a:t>
            </a:r>
            <a:endParaRPr lang="zh-CN" altLang="en-US" sz="2520" b="1" dirty="0">
              <a:solidFill>
                <a:schemeClr val="lt1"/>
              </a:solidFill>
              <a:latin typeface="幼圆" panose="02010509060101010101" pitchFamily="49" charset="-122"/>
              <a:ea typeface="幼圆" panose="02010509060101010101" pitchFamily="49" charset="-122"/>
            </a:endParaRPr>
          </a:p>
        </p:txBody>
      </p:sp>
      <p:sp>
        <p:nvSpPr>
          <p:cNvPr id="116741" name="AutoShape 33"/>
          <p:cNvSpPr>
            <a:spLocks noChangeArrowheads="1"/>
          </p:cNvSpPr>
          <p:nvPr/>
        </p:nvSpPr>
        <p:spPr bwMode="gray">
          <a:xfrm flipH="1">
            <a:off x="6181749" y="4136416"/>
            <a:ext cx="421590" cy="415874"/>
          </a:xfrm>
          <a:prstGeom prst="moon">
            <a:avLst>
              <a:gd name="adj" fmla="val 50000"/>
            </a:avLst>
          </a:prstGeom>
          <a:solidFill>
            <a:srgbClr val="D24132">
              <a:alpha val="39999"/>
            </a:srgb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20">
              <a:solidFill>
                <a:srgbClr val="000000"/>
              </a:solidFill>
              <a:latin typeface="幼圆" panose="02010509060101010101" pitchFamily="49" charset="-122"/>
              <a:ea typeface="幼圆" panose="02010509060101010101" pitchFamily="49" charset="-122"/>
              <a:cs typeface="Arial" panose="020B0604020202020204" pitchFamily="34" charset="0"/>
            </a:endParaRPr>
          </a:p>
        </p:txBody>
      </p:sp>
      <p:sp>
        <p:nvSpPr>
          <p:cNvPr id="116742" name="AutoShape 34"/>
          <p:cNvSpPr>
            <a:spLocks noChangeArrowheads="1"/>
          </p:cNvSpPr>
          <p:nvPr/>
        </p:nvSpPr>
        <p:spPr bwMode="gray">
          <a:xfrm flipH="1">
            <a:off x="6416125" y="4136416"/>
            <a:ext cx="421590" cy="415874"/>
          </a:xfrm>
          <a:prstGeom prst="moon">
            <a:avLst>
              <a:gd name="adj" fmla="val 50000"/>
            </a:avLst>
          </a:prstGeom>
          <a:solidFill>
            <a:srgbClr val="D24132">
              <a:alpha val="59999"/>
            </a:srgbClr>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20">
              <a:solidFill>
                <a:srgbClr val="000000"/>
              </a:solidFill>
              <a:latin typeface="幼圆" panose="02010509060101010101" pitchFamily="49" charset="-122"/>
              <a:ea typeface="幼圆" panose="02010509060101010101" pitchFamily="49" charset="-122"/>
              <a:cs typeface="Arial" panose="020B0604020202020204" pitchFamily="34" charset="0"/>
            </a:endParaRPr>
          </a:p>
        </p:txBody>
      </p:sp>
      <p:sp>
        <p:nvSpPr>
          <p:cNvPr id="116743" name="Rectangle 2"/>
          <p:cNvSpPr txBox="1"/>
          <p:nvPr>
            <p:custDataLst>
              <p:tags r:id="rId6"/>
            </p:custDataLst>
          </p:nvPr>
        </p:nvSpPr>
        <p:spPr bwMode="auto">
          <a:xfrm>
            <a:off x="7360772" y="2690056"/>
            <a:ext cx="361139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600" b="1" dirty="0">
                <a:solidFill>
                  <a:schemeClr val="lt1"/>
                </a:solidFill>
                <a:latin typeface="幼圆" panose="02010509060101010101" pitchFamily="49" charset="-122"/>
                <a:ea typeface="幼圆" panose="02010509060101010101" pitchFamily="49" charset="-122"/>
              </a:rPr>
              <a:t>某员工分享低压带电作业触电事件后，受到其它所员工嘲笑时，公司领导亲自打电话表扬鼓励当事人。</a:t>
            </a:r>
            <a:endParaRPr lang="zh-CN" altLang="en-US" sz="2600" b="1" dirty="0">
              <a:solidFill>
                <a:schemeClr val="lt1"/>
              </a:solidFill>
              <a:latin typeface="幼圆" panose="02010509060101010101" pitchFamily="49" charset="-122"/>
              <a:ea typeface="幼圆" panose="02010509060101010101" pitchFamily="49" charset="-122"/>
            </a:endParaRPr>
          </a:p>
        </p:txBody>
      </p:sp>
      <p:pic>
        <p:nvPicPr>
          <p:cNvPr id="116744" name="Picture 8" descr="DSC02203"/>
          <p:cNvPicPr>
            <a:picLocks noChangeAspect="1" noChangeArrowheads="1"/>
          </p:cNvPicPr>
          <p:nvPr>
            <p:custDataLst>
              <p:tags r:id="rId7"/>
            </p:custDataLst>
          </p:nvPr>
        </p:nvPicPr>
        <p:blipFill>
          <a:blip r:embed="rId8"/>
          <a:srcRect/>
          <a:stretch>
            <a:fillRect/>
          </a:stretch>
        </p:blipFill>
        <p:spPr bwMode="auto">
          <a:xfrm>
            <a:off x="1381327" y="3171759"/>
            <a:ext cx="4571762" cy="2572420"/>
          </a:xfrm>
          <a:prstGeom prst="rect">
            <a:avLst/>
          </a:prstGeom>
          <a:noFill/>
          <a:ln w="9525">
            <a:noFill/>
            <a:miter lim="800000"/>
            <a:headEnd/>
            <a:tailEnd/>
          </a:ln>
          <a:effectLst>
            <a:outerShdw dist="107763" dir="2700000" algn="ctr" rotWithShape="0">
              <a:srgbClr val="808080">
                <a:alpha val="50000"/>
              </a:srgbClr>
            </a:outerShdw>
          </a:effectLst>
        </p:spPr>
      </p:pic>
      <p:sp>
        <p:nvSpPr>
          <p:cNvPr id="15" name="椭圆 14"/>
          <p:cNvSpPr/>
          <p:nvPr/>
        </p:nvSpPr>
        <p:spPr>
          <a:xfrm>
            <a:off x="3267768" y="3429000"/>
            <a:ext cx="1799266" cy="13505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20">
              <a:solidFill>
                <a:prstClr val="white"/>
              </a:solidFill>
              <a:latin typeface="幼圆" panose="02010509060101010101" pitchFamily="49" charset="-122"/>
              <a:ea typeface="幼圆" panose="02010509060101010101" pitchFamily="49" charset="-122"/>
            </a:endParaRPr>
          </a:p>
        </p:txBody>
      </p:sp>
      <p:sp>
        <p:nvSpPr>
          <p:cNvPr id="13"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落实有感领导</a:t>
            </a:r>
            <a:endParaRPr lang="zh-CN" altLang="en-US" sz="2400" dirty="0">
              <a:solidFill>
                <a:srgbClr val="C00000"/>
              </a:solidFill>
              <a:latin typeface="幼圆" panose="02010509060101010101" pitchFamily="49" charset="-122"/>
              <a:ea typeface="幼圆" panose="02010509060101010101" pitchFamily="49" charset="-122"/>
            </a:endParaRPr>
          </a:p>
        </p:txBody>
      </p:sp>
      <p:grpSp>
        <p:nvGrpSpPr>
          <p:cNvPr id="14" name="Group 9"/>
          <p:cNvGrpSpPr/>
          <p:nvPr/>
        </p:nvGrpSpPr>
        <p:grpSpPr bwMode="auto">
          <a:xfrm>
            <a:off x="1381326" y="1739776"/>
            <a:ext cx="4235918" cy="677316"/>
            <a:chOff x="606" y="3969"/>
            <a:chExt cx="2038" cy="523"/>
          </a:xfrm>
        </p:grpSpPr>
        <p:sp>
          <p:nvSpPr>
            <p:cNvPr id="16" name="AutoShape 9"/>
            <p:cNvSpPr>
              <a:spLocks noChangeArrowheads="1"/>
            </p:cNvSpPr>
            <p:nvPr>
              <p:custDataLst>
                <p:tags r:id="rId9"/>
              </p:custDataLst>
            </p:nvPr>
          </p:nvSpPr>
          <p:spPr bwMode="ltGray">
            <a:xfrm>
              <a:off x="607" y="3969"/>
              <a:ext cx="2037" cy="523"/>
            </a:xfrm>
            <a:prstGeom prst="roundRect">
              <a:avLst>
                <a:gd name="adj" fmla="val 16667"/>
              </a:avLst>
            </a:prstGeom>
            <a:solidFill>
              <a:srgbClr val="D24132"/>
            </a:solidFill>
            <a:ln w="19050" algn="ctr">
              <a:solidFill>
                <a:schemeClr val="lt2">
                  <a:lumMod val="90000"/>
                </a:schemeClr>
              </a:solidFill>
              <a:round/>
            </a:ln>
          </p:spPr>
          <p:txBody>
            <a:bodyPr wrap="none" lIns="94452" tIns="47226" rIns="94452" bIns="47226" anchor="ctr"/>
            <a:lstStyle/>
            <a:p>
              <a:pPr defTabSz="944880">
                <a:defRPr/>
              </a:pPr>
              <a:endParaRPr lang="zh-CN" altLang="en-US" sz="1620" dirty="0">
                <a:solidFill>
                  <a:schemeClr val="dk1"/>
                </a:solidFill>
                <a:latin typeface="幼圆" panose="02010509060101010101" pitchFamily="49" charset="-122"/>
                <a:ea typeface="幼圆" panose="02010509060101010101" pitchFamily="49" charset="-122"/>
              </a:endParaRPr>
            </a:p>
          </p:txBody>
        </p:sp>
        <p:sp>
          <p:nvSpPr>
            <p:cNvPr id="17" name="Text Box 10"/>
            <p:cNvSpPr txBox="1">
              <a:spLocks noChangeArrowheads="1"/>
            </p:cNvSpPr>
            <p:nvPr>
              <p:custDataLst>
                <p:tags r:id="rId10"/>
              </p:custDataLst>
            </p:nvPr>
          </p:nvSpPr>
          <p:spPr bwMode="auto">
            <a:xfrm>
              <a:off x="606" y="3969"/>
              <a:ext cx="203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452" tIns="47226" rIns="94452" bIns="47226">
              <a:spAutoFit/>
            </a:bodyPr>
            <a:lstStyle>
              <a:lvl1pPr defTabSz="1049655" eaLnBrk="0" hangingPunct="0">
                <a:defRPr>
                  <a:solidFill>
                    <a:schemeClr val="tx1"/>
                  </a:solidFill>
                  <a:latin typeface="Arial" panose="020B0604020202020204" pitchFamily="34" charset="0"/>
                  <a:ea typeface="宋体" panose="02010600030101010101" pitchFamily="2" charset="-122"/>
                </a:defRPr>
              </a:lvl1pPr>
              <a:lvl2pPr marL="742950" indent="-285750" defTabSz="1049655" eaLnBrk="0" hangingPunct="0">
                <a:defRPr>
                  <a:solidFill>
                    <a:schemeClr val="tx1"/>
                  </a:solidFill>
                  <a:latin typeface="Arial" panose="020B0604020202020204" pitchFamily="34" charset="0"/>
                  <a:ea typeface="宋体" panose="02010600030101010101" pitchFamily="2" charset="-122"/>
                </a:defRPr>
              </a:lvl2pPr>
              <a:lvl3pPr marL="1143000" indent="-228600" defTabSz="1049655" eaLnBrk="0" hangingPunct="0">
                <a:defRPr>
                  <a:solidFill>
                    <a:schemeClr val="tx1"/>
                  </a:solidFill>
                  <a:latin typeface="Arial" panose="020B0604020202020204" pitchFamily="34" charset="0"/>
                  <a:ea typeface="宋体" panose="02010600030101010101" pitchFamily="2" charset="-122"/>
                </a:defRPr>
              </a:lvl3pPr>
              <a:lvl4pPr marL="1600200" indent="-228600" defTabSz="1049655" eaLnBrk="0" hangingPunct="0">
                <a:defRPr>
                  <a:solidFill>
                    <a:schemeClr val="tx1"/>
                  </a:solidFill>
                  <a:latin typeface="Arial" panose="020B0604020202020204" pitchFamily="34" charset="0"/>
                  <a:ea typeface="宋体" panose="02010600030101010101" pitchFamily="2" charset="-122"/>
                </a:defRPr>
              </a:lvl4pPr>
              <a:lvl5pPr marL="2057400" indent="-228600" defTabSz="1049655" eaLnBrk="0" hangingPunct="0">
                <a:defRPr>
                  <a:solidFill>
                    <a:schemeClr val="tx1"/>
                  </a:solidFill>
                  <a:latin typeface="Arial" panose="020B0604020202020204" pitchFamily="34" charset="0"/>
                  <a:ea typeface="宋体" panose="02010600030101010101" pitchFamily="2" charset="-122"/>
                </a:defRPr>
              </a:lvl5pPr>
              <a:lvl6pPr marL="25146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496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200" b="1" dirty="0">
                  <a:solidFill>
                    <a:schemeClr val="lt1"/>
                  </a:solidFill>
                  <a:latin typeface="幼圆" panose="02010509060101010101" pitchFamily="49" charset="-122"/>
                  <a:ea typeface="幼圆" panose="02010509060101010101" pitchFamily="49" charset="-122"/>
                </a:rPr>
                <a:t>管理者积极参与支持</a:t>
              </a:r>
              <a:endParaRPr lang="zh-CN" altLang="en-US" sz="3200" b="1" dirty="0">
                <a:solidFill>
                  <a:schemeClr val="lt1"/>
                </a:solidFill>
                <a:latin typeface="幼圆" panose="02010509060101010101" pitchFamily="49" charset="-122"/>
                <a:ea typeface="幼圆" panose="02010509060101010101" pitchFamily="49" charset="-122"/>
              </a:endParaRPr>
            </a:p>
          </p:txBody>
        </p:sp>
      </p:grpSp>
      <p:sp>
        <p:nvSpPr>
          <p:cNvPr id="18" name="矩形 17"/>
          <p:cNvSpPr/>
          <p:nvPr>
            <p:custDataLst>
              <p:tags r:id="rId11"/>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9" name="矩形 18"/>
          <p:cNvSpPr/>
          <p:nvPr>
            <p:custDataLst>
              <p:tags r:id="rId12"/>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8207" name="Picture 9" descr="DSC_9207"/>
          <p:cNvPicPr>
            <a:picLocks noChangeAspect="1" noChangeArrowheads="1"/>
          </p:cNvPicPr>
          <p:nvPr>
            <p:custDataLst>
              <p:tags r:id="rId5"/>
            </p:custDataLst>
          </p:nvPr>
        </p:nvPicPr>
        <p:blipFill>
          <a:blip r:embed="rId6" cstate="print"/>
          <a:srcRect/>
          <a:stretch>
            <a:fillRect/>
          </a:stretch>
        </p:blipFill>
        <p:spPr bwMode="auto">
          <a:xfrm>
            <a:off x="7723431" y="1559319"/>
            <a:ext cx="3708396" cy="1976700"/>
          </a:xfrm>
          <a:prstGeom prst="rect">
            <a:avLst/>
          </a:prstGeom>
          <a:ln>
            <a:noFill/>
          </a:ln>
          <a:effectLst>
            <a:softEdge rad="112500"/>
          </a:effectLst>
        </p:spPr>
      </p:pic>
      <p:pic>
        <p:nvPicPr>
          <p:cNvPr id="14" name="Picture 10"/>
          <p:cNvPicPr>
            <a:picLocks noChangeAspect="1" noChangeArrowheads="1"/>
          </p:cNvPicPr>
          <p:nvPr>
            <p:custDataLst>
              <p:tags r:id="rId7"/>
            </p:custDataLst>
          </p:nvPr>
        </p:nvPicPr>
        <p:blipFill>
          <a:blip r:embed="rId8" cstate="print"/>
          <a:srcRect/>
          <a:stretch>
            <a:fillRect/>
          </a:stretch>
        </p:blipFill>
        <p:spPr bwMode="auto">
          <a:xfrm>
            <a:off x="1577708" y="4312004"/>
            <a:ext cx="3973706" cy="1983623"/>
          </a:xfrm>
          <a:prstGeom prst="rect">
            <a:avLst/>
          </a:prstGeom>
          <a:ln>
            <a:noFill/>
          </a:ln>
          <a:effectLst>
            <a:softEdge rad="112500"/>
          </a:effectLst>
        </p:spPr>
      </p:pic>
      <p:sp>
        <p:nvSpPr>
          <p:cNvPr id="118790" name="Text Box 9"/>
          <p:cNvSpPr txBox="1">
            <a:spLocks noChangeArrowheads="1"/>
          </p:cNvSpPr>
          <p:nvPr/>
        </p:nvSpPr>
        <p:spPr bwMode="auto">
          <a:xfrm>
            <a:off x="782354" y="1563543"/>
            <a:ext cx="6028437" cy="184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      每年举办一次公司优秀安全经验分享成果评比活动，通过对成功上报和管理未遂事件和不安全行为成果的员工进行表彰和肯定并交流管理经验，进一步营造分享和互助的安全文化。</a:t>
            </a:r>
            <a:endPar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pic>
        <p:nvPicPr>
          <p:cNvPr id="16" name="Picture 12" descr="DSC_9242"/>
          <p:cNvPicPr>
            <a:picLocks noChangeAspect="1" noChangeArrowheads="1"/>
          </p:cNvPicPr>
          <p:nvPr>
            <p:custDataLst>
              <p:tags r:id="rId9"/>
            </p:custDataLst>
          </p:nvPr>
        </p:nvPicPr>
        <p:blipFill>
          <a:blip r:embed="rId10" cstate="print"/>
          <a:srcRect/>
          <a:stretch>
            <a:fillRect/>
          </a:stretch>
        </p:blipFill>
        <p:spPr bwMode="auto">
          <a:xfrm>
            <a:off x="6682414" y="4312004"/>
            <a:ext cx="3945272" cy="1929307"/>
          </a:xfrm>
          <a:prstGeom prst="rect">
            <a:avLst/>
          </a:prstGeom>
          <a:ln>
            <a:noFill/>
          </a:ln>
          <a:effectLst>
            <a:softEdge rad="112500"/>
          </a:effectLst>
        </p:spPr>
      </p:pic>
      <p:sp>
        <p:nvSpPr>
          <p:cNvPr id="10"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落实有感领导</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11" name="Title 4"/>
          <p:cNvSpPr txBox="1"/>
          <p:nvPr>
            <p:custDataLst>
              <p:tags r:id="rId11"/>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总结提高</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cxnSp>
        <p:nvCxnSpPr>
          <p:cNvPr id="13" name="直接连接符 12"/>
          <p:cNvCxnSpPr/>
          <p:nvPr/>
        </p:nvCxnSpPr>
        <p:spPr>
          <a:xfrm>
            <a:off x="413692" y="3833916"/>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9" name="矩形 8"/>
          <p:cNvSpPr/>
          <p:nvPr>
            <p:custDataLst>
              <p:tags r:id="rId12"/>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2" name="矩形 11"/>
          <p:cNvSpPr/>
          <p:nvPr>
            <p:custDataLst>
              <p:tags r:id="rId13"/>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4"/>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5"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践行有感领导的注意事项</a:t>
            </a:r>
            <a:endParaRPr lang="zh-CN" altLang="en-US" sz="2400" dirty="0">
              <a:solidFill>
                <a:srgbClr val="C00000"/>
              </a:solidFill>
              <a:latin typeface="幼圆" panose="02010509060101010101" pitchFamily="49" charset="-122"/>
              <a:ea typeface="幼圆" panose="02010509060101010101" pitchFamily="49" charset="-122"/>
            </a:endParaRPr>
          </a:p>
        </p:txBody>
      </p:sp>
      <p:graphicFrame>
        <p:nvGraphicFramePr>
          <p:cNvPr id="2" name="图示 1"/>
          <p:cNvGraphicFramePr/>
          <p:nvPr/>
        </p:nvGraphicFramePr>
        <p:xfrm>
          <a:off x="955344" y="1159869"/>
          <a:ext cx="10467832" cy="49578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矩形 3"/>
          <p:cNvSpPr/>
          <p:nvPr>
            <p:custDataLst>
              <p:tags r:id="rId10"/>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6" name="矩形 5"/>
          <p:cNvSpPr/>
          <p:nvPr>
            <p:custDataLst>
              <p:tags r:id="rId11"/>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2"/>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4" name="矩形 3"/>
          <p:cNvSpPr/>
          <p:nvPr/>
        </p:nvSpPr>
        <p:spPr>
          <a:xfrm>
            <a:off x="593725" y="1309947"/>
            <a:ext cx="10870394" cy="4831080"/>
          </a:xfrm>
          <a:prstGeom prst="rect">
            <a:avLst/>
          </a:prstGeom>
        </p:spPr>
        <p:txBody>
          <a:bodyPr wrap="square">
            <a:spAutoFit/>
          </a:bodyPr>
          <a:lstStyle/>
          <a:p>
            <a:pPr indent="457200" defTabSz="1075055">
              <a:lnSpc>
                <a:spcPct val="200000"/>
              </a:lnSpc>
              <a:spcBef>
                <a:spcPts val="600"/>
              </a:spcBef>
              <a:spcAft>
                <a:spcPts val="600"/>
              </a:spcAft>
              <a:buClr>
                <a:srgbClr val="1A05B3"/>
              </a:buClr>
              <a:buSzPct val="90000"/>
              <a:defRPr/>
            </a:pPr>
            <a:r>
              <a:rPr lang="zh-CN" altLang="en-US" sz="2400" b="1" dirty="0">
                <a:solidFill>
                  <a:schemeClr val="dk1"/>
                </a:solidFill>
                <a:effectLst>
                  <a:outerShdw blurRad="38100" dist="38100" dir="2700000" algn="tl">
                    <a:srgbClr val="C0C0C0"/>
                  </a:outerShdw>
                </a:effectLst>
                <a:latin typeface="幼圆" panose="02010509060101010101" pitchFamily="49" charset="-122"/>
                <a:ea typeface="幼圆" panose="02010509060101010101" pitchFamily="49" charset="-122"/>
                <a:cs typeface="幼圆" panose="02010509060101010101" pitchFamily="49" charset="-122"/>
              </a:rPr>
              <a:t> </a:t>
            </a:r>
            <a:r>
              <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rPr>
              <a:t>通过各级领导在安全方面的以身作则，能够带动员工积极参与安全文化建设、自觉遵守各项安全标准，创造遵章守纪和全员参与的氛围；</a:t>
            </a:r>
            <a:endPar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indent="457200" defTabSz="1075055">
              <a:lnSpc>
                <a:spcPct val="200000"/>
              </a:lnSpc>
              <a:spcBef>
                <a:spcPts val="600"/>
              </a:spcBef>
              <a:spcAft>
                <a:spcPts val="600"/>
              </a:spcAft>
              <a:buClr>
                <a:srgbClr val="1A05B3"/>
              </a:buClr>
              <a:buSzPct val="90000"/>
              <a:defRPr/>
            </a:pPr>
            <a:r>
              <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rPr>
              <a:t>  在各级领导实践有感领导的过程中，掌握相关安全管理标准和工具，提高自身驾驭安全管理的能力；</a:t>
            </a:r>
            <a:endPar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indent="457200" defTabSz="1075055">
              <a:lnSpc>
                <a:spcPct val="200000"/>
              </a:lnSpc>
              <a:spcBef>
                <a:spcPts val="600"/>
              </a:spcBef>
              <a:spcAft>
                <a:spcPts val="600"/>
              </a:spcAft>
              <a:buClr>
                <a:srgbClr val="1A05B3"/>
              </a:buClr>
              <a:buSzPct val="90000"/>
              <a:defRPr/>
            </a:pPr>
            <a:r>
              <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rPr>
              <a:t>  通过运用有效的沟通和激励措施，提高团队的凝聚力，从而带动团队各项业务的发展。</a:t>
            </a:r>
            <a:endPar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5"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落实有感领导作用</a:t>
            </a:r>
            <a:endParaRPr lang="zh-CN" altLang="en-US" sz="2400" dirty="0">
              <a:solidFill>
                <a:srgbClr val="C00000"/>
              </a:solidFill>
              <a:latin typeface="幼圆" panose="02010509060101010101" pitchFamily="49" charset="-122"/>
              <a:ea typeface="幼圆" panose="02010509060101010101" pitchFamily="49" charset="-122"/>
            </a:endParaRPr>
          </a:p>
        </p:txBody>
      </p:sp>
      <p:cxnSp>
        <p:nvCxnSpPr>
          <p:cNvPr id="7" name="直接连接符 6"/>
          <p:cNvCxnSpPr/>
          <p:nvPr/>
        </p:nvCxnSpPr>
        <p:spPr>
          <a:xfrm>
            <a:off x="468283" y="2919516"/>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95579" y="4598191"/>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68283" y="6154036"/>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5"/>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1" name="矩形 10"/>
          <p:cNvSpPr/>
          <p:nvPr>
            <p:custDataLst>
              <p:tags r:id="rId6"/>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7"/>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8546" name="Rectangle 4"/>
          <p:cNvSpPr>
            <a:spLocks noChangeArrowheads="1"/>
          </p:cNvSpPr>
          <p:nvPr>
            <p:custDataLst>
              <p:tags r:id="rId5"/>
            </p:custDataLst>
          </p:nvPr>
        </p:nvSpPr>
        <p:spPr bwMode="gray">
          <a:xfrm>
            <a:off x="2737895" y="2662552"/>
            <a:ext cx="2520950" cy="1081087"/>
          </a:xfrm>
          <a:prstGeom prst="rect">
            <a:avLst/>
          </a:prstGeom>
          <a:solidFill>
            <a:srgbClr val="009999">
              <a:alpha val="61960"/>
            </a:srgbClr>
          </a:solidFill>
          <a:ln w="9525">
            <a:miter lim="800000"/>
          </a:ln>
          <a:scene3d>
            <a:camera prst="legacyPerspectiveBottomRight"/>
            <a:lightRig rig="legacyFlat3" dir="b"/>
          </a:scene3d>
          <a:sp3d extrusionH="430200" prstMaterial="legacyMatte">
            <a:bevelT w="13500" h="13500" prst="angle"/>
            <a:bevelB w="13500" h="13500" prst="angle"/>
            <a:extrusionClr>
              <a:srgbClr val="009999"/>
            </a:extrusionClr>
            <a:contourClr>
              <a:srgbClr val="009999"/>
            </a:contourClr>
          </a:sp3d>
        </p:spPr>
        <p:txBody>
          <a:bodyPr wrap="none" lIns="81405" tIns="40701" rIns="81405" bIns="40701" anchor="ctr">
            <a:flatTx/>
          </a:bodyP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sp>
        <p:nvSpPr>
          <p:cNvPr id="108547" name="Rectangle 5"/>
          <p:cNvSpPr>
            <a:spLocks noChangeArrowheads="1"/>
          </p:cNvSpPr>
          <p:nvPr>
            <p:custDataLst>
              <p:tags r:id="rId6"/>
            </p:custDataLst>
          </p:nvPr>
        </p:nvSpPr>
        <p:spPr bwMode="gray">
          <a:xfrm>
            <a:off x="6266908" y="2662551"/>
            <a:ext cx="2671763" cy="1223962"/>
          </a:xfrm>
          <a:prstGeom prst="rect">
            <a:avLst/>
          </a:prstGeom>
          <a:solidFill>
            <a:srgbClr val="3366CC">
              <a:alpha val="72940"/>
            </a:srgbClr>
          </a:solidFill>
          <a:ln w="9525">
            <a:miter lim="800000"/>
          </a:ln>
          <a:scene3d>
            <a:camera prst="legacyPerspectiveBottomLeft"/>
            <a:lightRig rig="legacyFlat3" dir="b"/>
          </a:scene3d>
          <a:sp3d extrusionH="430200" prstMaterial="legacyMatte">
            <a:bevelT w="13500" h="13500" prst="angle"/>
            <a:bevelB w="13500" h="13500" prst="angle"/>
            <a:extrusionClr>
              <a:srgbClr val="3366CC"/>
            </a:extrusionClr>
            <a:contourClr>
              <a:srgbClr val="3366CC"/>
            </a:contourClr>
          </a:sp3d>
        </p:spPr>
        <p:txBody>
          <a:bodyPr wrap="none" lIns="81405" tIns="40701" rIns="81405" bIns="40701" anchor="ctr">
            <a:flatTx/>
          </a:bodyP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sp>
        <p:nvSpPr>
          <p:cNvPr id="108548" name="Rectangle 6"/>
          <p:cNvSpPr>
            <a:spLocks noChangeArrowheads="1"/>
          </p:cNvSpPr>
          <p:nvPr>
            <p:custDataLst>
              <p:tags r:id="rId7"/>
            </p:custDataLst>
          </p:nvPr>
        </p:nvSpPr>
        <p:spPr bwMode="gray">
          <a:xfrm>
            <a:off x="2737896" y="4154802"/>
            <a:ext cx="2549525" cy="1171575"/>
          </a:xfrm>
          <a:prstGeom prst="rect">
            <a:avLst/>
          </a:prstGeom>
          <a:solidFill>
            <a:srgbClr val="8BC91B">
              <a:alpha val="79999"/>
            </a:srgbClr>
          </a:solidFill>
          <a:ln w="9525">
            <a:miter lim="800000"/>
          </a:ln>
          <a:scene3d>
            <a:camera prst="legacyPerspectiveTopRight"/>
            <a:lightRig rig="legacyFlat3" dir="b"/>
          </a:scene3d>
          <a:sp3d extrusionH="430200" prstMaterial="legacyMatte">
            <a:bevelT w="13500" h="13500" prst="angle"/>
            <a:bevelB w="13500" h="13500" prst="angle"/>
            <a:extrusionClr>
              <a:srgbClr val="8BC91B"/>
            </a:extrusionClr>
            <a:contourClr>
              <a:srgbClr val="8BC91B"/>
            </a:contourClr>
          </a:sp3d>
        </p:spPr>
        <p:txBody>
          <a:bodyPr wrap="none" lIns="81405" tIns="40701" rIns="81405" bIns="40701" anchor="ctr">
            <a:flatTx/>
          </a:bodyP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sp>
        <p:nvSpPr>
          <p:cNvPr id="108549" name="Rectangle 7"/>
          <p:cNvSpPr>
            <a:spLocks noChangeArrowheads="1"/>
          </p:cNvSpPr>
          <p:nvPr>
            <p:custDataLst>
              <p:tags r:id="rId8"/>
            </p:custDataLst>
          </p:nvPr>
        </p:nvSpPr>
        <p:spPr bwMode="gray">
          <a:xfrm>
            <a:off x="6338345" y="4200839"/>
            <a:ext cx="2736850" cy="1198563"/>
          </a:xfrm>
          <a:prstGeom prst="rect">
            <a:avLst/>
          </a:prstGeom>
          <a:solidFill>
            <a:srgbClr val="9999FF">
              <a:alpha val="74117"/>
            </a:srgbClr>
          </a:solidFill>
          <a:ln w="9525">
            <a:miter lim="800000"/>
          </a:ln>
          <a:scene3d>
            <a:camera prst="legacyPerspectiveTopLeft"/>
            <a:lightRig rig="legacyFlat3" dir="b"/>
          </a:scene3d>
          <a:sp3d extrusionH="430200" prstMaterial="legacyMatte">
            <a:bevelT w="13500" h="13500" prst="angle"/>
            <a:bevelB w="13500" h="13500" prst="angle"/>
            <a:extrusionClr>
              <a:srgbClr val="9999FF"/>
            </a:extrusionClr>
            <a:contourClr>
              <a:srgbClr val="9999FF"/>
            </a:contourClr>
          </a:sp3d>
        </p:spPr>
        <p:txBody>
          <a:bodyPr wrap="none" lIns="81405" tIns="40701" rIns="81405" bIns="40701" anchor="ctr">
            <a:flatTx/>
          </a:bodyP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sp>
        <p:nvSpPr>
          <p:cNvPr id="108550" name="Text Box 8"/>
          <p:cNvSpPr txBox="1">
            <a:spLocks noChangeArrowheads="1"/>
          </p:cNvSpPr>
          <p:nvPr/>
        </p:nvSpPr>
        <p:spPr bwMode="gray">
          <a:xfrm>
            <a:off x="2723607" y="3178489"/>
            <a:ext cx="3111500" cy="44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6" tIns="46676" rIns="93336" bIns="46676">
            <a:spAutoFit/>
          </a:bodyPr>
          <a:lstStyle>
            <a:lvl1pPr defTabSz="935355">
              <a:defRPr b="1">
                <a:solidFill>
                  <a:schemeClr val="tx1"/>
                </a:solidFill>
                <a:latin typeface="Arial" panose="020B0604020202020204" pitchFamily="34" charset="0"/>
                <a:ea typeface="宋体" panose="02010600030101010101" pitchFamily="2" charset="-122"/>
              </a:defRPr>
            </a:lvl1pPr>
            <a:lvl2pPr marL="742950" indent="-285750" defTabSz="935355">
              <a:defRPr b="1">
                <a:solidFill>
                  <a:schemeClr val="tx1"/>
                </a:solidFill>
                <a:latin typeface="Arial" panose="020B0604020202020204" pitchFamily="34" charset="0"/>
                <a:ea typeface="宋体" panose="02010600030101010101" pitchFamily="2" charset="-122"/>
              </a:defRPr>
            </a:lvl2pPr>
            <a:lvl3pPr marL="1143000" indent="-228600" defTabSz="935355">
              <a:defRPr b="1">
                <a:solidFill>
                  <a:schemeClr val="tx1"/>
                </a:solidFill>
                <a:latin typeface="Arial" panose="020B0604020202020204" pitchFamily="34" charset="0"/>
                <a:ea typeface="宋体" panose="02010600030101010101" pitchFamily="2" charset="-122"/>
              </a:defRPr>
            </a:lvl3pPr>
            <a:lvl4pPr marL="1600200" indent="-228600" defTabSz="935355">
              <a:defRPr b="1">
                <a:solidFill>
                  <a:schemeClr val="tx1"/>
                </a:solidFill>
                <a:latin typeface="Arial" panose="020B0604020202020204" pitchFamily="34" charset="0"/>
                <a:ea typeface="宋体" panose="02010600030101010101" pitchFamily="2" charset="-122"/>
              </a:defRPr>
            </a:lvl4pPr>
            <a:lvl5pPr marL="2057400" indent="-228600" defTabSz="935355">
              <a:defRPr b="1">
                <a:solidFill>
                  <a:schemeClr val="tx1"/>
                </a:solidFill>
                <a:latin typeface="Arial" panose="020B0604020202020204" pitchFamily="34" charset="0"/>
                <a:ea typeface="宋体" panose="02010600030101010101" pitchFamily="2" charset="-122"/>
              </a:defRPr>
            </a:lvl5pPr>
            <a:lvl6pPr marL="25146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0" hangingPunct="0">
              <a:lnSpc>
                <a:spcPct val="115000"/>
              </a:lnSpc>
            </a:pPr>
            <a:r>
              <a:rPr lang="zh-CN" altLang="en-US" sz="2000" dirty="0">
                <a:solidFill>
                  <a:schemeClr val="lt1"/>
                </a:solidFill>
                <a:latin typeface="幼圆" panose="02010509060101010101" pitchFamily="49" charset="-122"/>
                <a:ea typeface="幼圆" panose="02010509060101010101" pitchFamily="49" charset="-122"/>
                <a:cs typeface="幼圆" panose="02010509060101010101" pitchFamily="49" charset="-122"/>
              </a:rPr>
              <a:t> </a:t>
            </a:r>
            <a:r>
              <a:rPr lang="zh-CN"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rPr>
              <a:t>对</a:t>
            </a:r>
            <a:r>
              <a:rPr lang="zh-CN" altLang="en-US" sz="1600" dirty="0">
                <a:solidFill>
                  <a:schemeClr val="lt1"/>
                </a:solidFill>
                <a:latin typeface="幼圆" panose="02010509060101010101" pitchFamily="49" charset="-122"/>
                <a:ea typeface="幼圆" panose="02010509060101010101" pitchFamily="49" charset="-122"/>
                <a:cs typeface="幼圆" panose="02010509060101010101" pitchFamily="49" charset="-122"/>
              </a:rPr>
              <a:t>H</a:t>
            </a:r>
            <a:r>
              <a:rPr lang="en-US"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rPr>
              <a:t>SE</a:t>
            </a:r>
            <a:r>
              <a:rPr lang="zh-CN"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rPr>
              <a:t>管理全面负责</a:t>
            </a:r>
            <a:endParaRPr lang="zh-CN"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grpSp>
        <p:nvGrpSpPr>
          <p:cNvPr id="108551" name="Group 9"/>
          <p:cNvGrpSpPr/>
          <p:nvPr/>
        </p:nvGrpSpPr>
        <p:grpSpPr bwMode="auto">
          <a:xfrm>
            <a:off x="5042946" y="3167376"/>
            <a:ext cx="1368425" cy="1941512"/>
            <a:chOff x="2457" y="2000"/>
            <a:chExt cx="901" cy="888"/>
          </a:xfrm>
        </p:grpSpPr>
        <p:pic>
          <p:nvPicPr>
            <p:cNvPr id="108567" name="Picture 10" descr="circuler_1"/>
            <p:cNvPicPr>
              <a:picLocks noChangeAspect="1" noChangeArrowheads="1"/>
            </p:cNvPicPr>
            <p:nvPr>
              <p:custDataLst>
                <p:tags r:id="rId9"/>
              </p:custDataLst>
            </p:nvPr>
          </p:nvPicPr>
          <p:blipFill>
            <a:blip r:embed="rId10">
              <a:extLst>
                <a:ext uri="{28A0092B-C50C-407E-A947-70E740481C1C}">
                  <a14:useLocalDpi xmlns:a14="http://schemas.microsoft.com/office/drawing/2010/main" val="0"/>
                </a:ext>
              </a:extLst>
            </a:blip>
            <a:srcRect/>
            <a:stretch>
              <a:fillRect/>
            </a:stretch>
          </p:blipFill>
          <p:spPr bwMode="gray">
            <a:xfrm>
              <a:off x="2457" y="2000"/>
              <a:ext cx="901"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8568" name="Oval 11"/>
            <p:cNvGrpSpPr/>
            <p:nvPr/>
          </p:nvGrpSpPr>
          <p:grpSpPr bwMode="auto">
            <a:xfrm>
              <a:off x="2441" y="1988"/>
              <a:ext cx="929" cy="915"/>
              <a:chOff x="4297680" y="3267456"/>
              <a:chExt cx="1877568" cy="2322576"/>
            </a:xfrm>
          </p:grpSpPr>
          <p:pic>
            <p:nvPicPr>
              <p:cNvPr id="108581" name="Oval 11"/>
              <p:cNvPicPr>
                <a:picLocks noChangeArrowheads="1"/>
              </p:cNvPicPr>
              <p:nvPr>
                <p:custDataLst>
                  <p:tags r:id="rId11"/>
                </p:custDataLst>
              </p:nvPr>
            </p:nvPicPr>
            <p:blipFill>
              <a:blip r:embed="rId12">
                <a:extLst>
                  <a:ext uri="{28A0092B-C50C-407E-A947-70E740481C1C}">
                    <a14:useLocalDpi xmlns:a14="http://schemas.microsoft.com/office/drawing/2010/main" val="0"/>
                  </a:ext>
                </a:extLst>
              </a:blip>
              <a:srcRect/>
              <a:stretch>
                <a:fillRect/>
              </a:stretch>
            </p:blipFill>
            <p:spPr bwMode="gray">
              <a:xfrm>
                <a:off x="4297680" y="3267456"/>
                <a:ext cx="1877568" cy="232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82" name="Text Box 13"/>
              <p:cNvSpPr txBox="1">
                <a:spLocks noChangeArrowheads="1"/>
              </p:cNvSpPr>
              <p:nvPr>
                <p:custDataLst>
                  <p:tags r:id="rId13"/>
                </p:custDataLst>
              </p:nvPr>
            </p:nvSpPr>
            <p:spPr bwMode="auto">
              <a:xfrm>
                <a:off x="4594766" y="3627650"/>
                <a:ext cx="1279665" cy="159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405" tIns="40701" rIns="81405" bIns="40701" anchor="ct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grpSp>
        <p:sp>
          <p:nvSpPr>
            <p:cNvPr id="108569" name="Freeform 12"/>
            <p:cNvSpPr/>
            <p:nvPr>
              <p:custDataLst>
                <p:tags r:id="rId14"/>
              </p:custDataLst>
            </p:nvPr>
          </p:nvSpPr>
          <p:spPr bwMode="gray">
            <a:xfrm>
              <a:off x="2550" y="2018"/>
              <a:ext cx="703" cy="308"/>
            </a:xfrm>
            <a:custGeom>
              <a:avLst/>
              <a:gdLst>
                <a:gd name="T0" fmla="*/ 692 w 1321"/>
                <a:gd name="T1" fmla="*/ 173 h 712"/>
                <a:gd name="T2" fmla="*/ 701 w 1321"/>
                <a:gd name="T3" fmla="*/ 191 h 712"/>
                <a:gd name="T4" fmla="*/ 703 w 1321"/>
                <a:gd name="T5" fmla="*/ 208 h 712"/>
                <a:gd name="T6" fmla="*/ 700 w 1321"/>
                <a:gd name="T7" fmla="*/ 223 h 712"/>
                <a:gd name="T8" fmla="*/ 691 w 1321"/>
                <a:gd name="T9" fmla="*/ 238 h 712"/>
                <a:gd name="T10" fmla="*/ 677 w 1321"/>
                <a:gd name="T11" fmla="*/ 250 h 712"/>
                <a:gd name="T12" fmla="*/ 659 w 1321"/>
                <a:gd name="T13" fmla="*/ 261 h 712"/>
                <a:gd name="T14" fmla="*/ 636 w 1321"/>
                <a:gd name="T15" fmla="*/ 272 h 712"/>
                <a:gd name="T16" fmla="*/ 610 w 1321"/>
                <a:gd name="T17" fmla="*/ 281 h 712"/>
                <a:gd name="T18" fmla="*/ 581 w 1321"/>
                <a:gd name="T19" fmla="*/ 289 h 712"/>
                <a:gd name="T20" fmla="*/ 549 w 1321"/>
                <a:gd name="T21" fmla="*/ 295 h 712"/>
                <a:gd name="T22" fmla="*/ 515 w 1321"/>
                <a:gd name="T23" fmla="*/ 300 h 712"/>
                <a:gd name="T24" fmla="*/ 477 w 1321"/>
                <a:gd name="T25" fmla="*/ 305 h 712"/>
                <a:gd name="T26" fmla="*/ 439 w 1321"/>
                <a:gd name="T27" fmla="*/ 307 h 712"/>
                <a:gd name="T28" fmla="*/ 423 w 1321"/>
                <a:gd name="T29" fmla="*/ 308 h 712"/>
                <a:gd name="T30" fmla="*/ 253 w 1321"/>
                <a:gd name="T31" fmla="*/ 308 h 712"/>
                <a:gd name="T32" fmla="*/ 251 w 1321"/>
                <a:gd name="T33" fmla="*/ 308 h 712"/>
                <a:gd name="T34" fmla="*/ 218 w 1321"/>
                <a:gd name="T35" fmla="*/ 306 h 712"/>
                <a:gd name="T36" fmla="*/ 185 w 1321"/>
                <a:gd name="T37" fmla="*/ 305 h 712"/>
                <a:gd name="T38" fmla="*/ 154 w 1321"/>
                <a:gd name="T39" fmla="*/ 301 h 712"/>
                <a:gd name="T40" fmla="*/ 125 w 1321"/>
                <a:gd name="T41" fmla="*/ 298 h 712"/>
                <a:gd name="T42" fmla="*/ 99 w 1321"/>
                <a:gd name="T43" fmla="*/ 293 h 712"/>
                <a:gd name="T44" fmla="*/ 75 w 1321"/>
                <a:gd name="T45" fmla="*/ 287 h 712"/>
                <a:gd name="T46" fmla="*/ 54 w 1321"/>
                <a:gd name="T47" fmla="*/ 280 h 712"/>
                <a:gd name="T48" fmla="*/ 36 w 1321"/>
                <a:gd name="T49" fmla="*/ 273 h 712"/>
                <a:gd name="T50" fmla="*/ 21 w 1321"/>
                <a:gd name="T51" fmla="*/ 263 h 712"/>
                <a:gd name="T52" fmla="*/ 10 w 1321"/>
                <a:gd name="T53" fmla="*/ 252 h 712"/>
                <a:gd name="T54" fmla="*/ 3 w 1321"/>
                <a:gd name="T55" fmla="*/ 240 h 712"/>
                <a:gd name="T56" fmla="*/ 0 w 1321"/>
                <a:gd name="T57" fmla="*/ 227 h 712"/>
                <a:gd name="T58" fmla="*/ 0 w 1321"/>
                <a:gd name="T59" fmla="*/ 225 h 712"/>
                <a:gd name="T60" fmla="*/ 2 w 1321"/>
                <a:gd name="T61" fmla="*/ 211 h 712"/>
                <a:gd name="T62" fmla="*/ 9 w 1321"/>
                <a:gd name="T63" fmla="*/ 193 h 712"/>
                <a:gd name="T64" fmla="*/ 27 w 1321"/>
                <a:gd name="T65" fmla="*/ 160 h 712"/>
                <a:gd name="T66" fmla="*/ 50 w 1321"/>
                <a:gd name="T67" fmla="*/ 129 h 712"/>
                <a:gd name="T68" fmla="*/ 78 w 1321"/>
                <a:gd name="T69" fmla="*/ 102 h 712"/>
                <a:gd name="T70" fmla="*/ 109 w 1321"/>
                <a:gd name="T71" fmla="*/ 76 h 712"/>
                <a:gd name="T72" fmla="*/ 144 w 1321"/>
                <a:gd name="T73" fmla="*/ 54 h 712"/>
                <a:gd name="T74" fmla="*/ 181 w 1321"/>
                <a:gd name="T75" fmla="*/ 35 h 712"/>
                <a:gd name="T76" fmla="*/ 221 w 1321"/>
                <a:gd name="T77" fmla="*/ 20 h 712"/>
                <a:gd name="T78" fmla="*/ 264 w 1321"/>
                <a:gd name="T79" fmla="*/ 9 h 712"/>
                <a:gd name="T80" fmla="*/ 309 w 1321"/>
                <a:gd name="T81" fmla="*/ 3 h 712"/>
                <a:gd name="T82" fmla="*/ 355 w 1321"/>
                <a:gd name="T83" fmla="*/ 0 h 712"/>
                <a:gd name="T84" fmla="*/ 355 w 1321"/>
                <a:gd name="T85" fmla="*/ 0 h 712"/>
                <a:gd name="T86" fmla="*/ 404 w 1321"/>
                <a:gd name="T87" fmla="*/ 3 h 712"/>
                <a:gd name="T88" fmla="*/ 451 w 1321"/>
                <a:gd name="T89" fmla="*/ 10 h 712"/>
                <a:gd name="T90" fmla="*/ 496 w 1321"/>
                <a:gd name="T91" fmla="*/ 23 h 712"/>
                <a:gd name="T92" fmla="*/ 537 w 1321"/>
                <a:gd name="T93" fmla="*/ 39 h 712"/>
                <a:gd name="T94" fmla="*/ 576 w 1321"/>
                <a:gd name="T95" fmla="*/ 59 h 712"/>
                <a:gd name="T96" fmla="*/ 611 w 1321"/>
                <a:gd name="T97" fmla="*/ 84 h 712"/>
                <a:gd name="T98" fmla="*/ 643 w 1321"/>
                <a:gd name="T99" fmla="*/ 111 h 712"/>
                <a:gd name="T100" fmla="*/ 669 w 1321"/>
                <a:gd name="T101" fmla="*/ 141 h 712"/>
                <a:gd name="T102" fmla="*/ 692 w 1321"/>
                <a:gd name="T103" fmla="*/ 173 h 712"/>
                <a:gd name="T104" fmla="*/ 692 w 1321"/>
                <a:gd name="T105" fmla="*/ 17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E2E1B7"/>
                </a:gs>
              </a:gsLst>
              <a:lin ang="54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solidFill>
                  <a:schemeClr val="dk1"/>
                </a:solidFill>
                <a:latin typeface="幼圆" panose="02010509060101010101" pitchFamily="49" charset="-122"/>
                <a:ea typeface="幼圆" panose="02010509060101010101" pitchFamily="49" charset="-122"/>
              </a:endParaRPr>
            </a:p>
          </p:txBody>
        </p:sp>
        <p:grpSp>
          <p:nvGrpSpPr>
            <p:cNvPr id="108570" name="Group 13"/>
            <p:cNvGrpSpPr/>
            <p:nvPr/>
          </p:nvGrpSpPr>
          <p:grpSpPr bwMode="auto">
            <a:xfrm rot="-1297425" flipH="1" flipV="1">
              <a:off x="2525" y="2693"/>
              <a:ext cx="781" cy="188"/>
              <a:chOff x="2532" y="1051"/>
              <a:chExt cx="893" cy="246"/>
            </a:xfrm>
          </p:grpSpPr>
          <p:grpSp>
            <p:nvGrpSpPr>
              <p:cNvPr id="108571" name="Group 14"/>
              <p:cNvGrpSpPr/>
              <p:nvPr/>
            </p:nvGrpSpPr>
            <p:grpSpPr bwMode="auto">
              <a:xfrm>
                <a:off x="2532" y="1051"/>
                <a:ext cx="743" cy="185"/>
                <a:chOff x="1565" y="2568"/>
                <a:chExt cx="1118" cy="279"/>
              </a:xfrm>
            </p:grpSpPr>
            <p:sp>
              <p:nvSpPr>
                <p:cNvPr id="108577" name="AutoShape 15"/>
                <p:cNvSpPr>
                  <a:spLocks noChangeArrowheads="1"/>
                </p:cNvSpPr>
                <p:nvPr>
                  <p:custDataLst>
                    <p:tags r:id="rId15"/>
                  </p:custDataLst>
                </p:nvPr>
              </p:nvSpPr>
              <p:spPr bwMode="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81405" tIns="40701" rIns="81405" bIns="40701" anchor="ct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sp>
              <p:nvSpPr>
                <p:cNvPr id="108578" name="AutoShape 16"/>
                <p:cNvSpPr>
                  <a:spLocks noChangeArrowheads="1"/>
                </p:cNvSpPr>
                <p:nvPr>
                  <p:custDataLst>
                    <p:tags r:id="rId16"/>
                  </p:custDataLst>
                </p:nvPr>
              </p:nvSpPr>
              <p:spPr bwMode="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81405" tIns="40701" rIns="81405" bIns="40701" anchor="ct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sp>
              <p:nvSpPr>
                <p:cNvPr id="108579" name="AutoShape 17"/>
                <p:cNvSpPr>
                  <a:spLocks noChangeArrowheads="1"/>
                </p:cNvSpPr>
                <p:nvPr>
                  <p:custDataLst>
                    <p:tags r:id="rId17"/>
                  </p:custDataLst>
                </p:nvPr>
              </p:nvSpPr>
              <p:spPr bwMode="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81405" tIns="40701" rIns="81405" bIns="40701" anchor="ct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sp>
              <p:nvSpPr>
                <p:cNvPr id="108580" name="AutoShape 18"/>
                <p:cNvSpPr>
                  <a:spLocks noChangeArrowheads="1"/>
                </p:cNvSpPr>
                <p:nvPr>
                  <p:custDataLst>
                    <p:tags r:id="rId18"/>
                  </p:custDataLst>
                </p:nvPr>
              </p:nvSpPr>
              <p:spPr bwMode="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81405" tIns="40701" rIns="81405" bIns="40701" anchor="ct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grpSp>
          <p:grpSp>
            <p:nvGrpSpPr>
              <p:cNvPr id="108572" name="Group 19"/>
              <p:cNvGrpSpPr/>
              <p:nvPr/>
            </p:nvGrpSpPr>
            <p:grpSpPr bwMode="auto">
              <a:xfrm rot="1353540">
                <a:off x="2682" y="1111"/>
                <a:ext cx="743" cy="186"/>
                <a:chOff x="1565" y="2568"/>
                <a:chExt cx="1118" cy="279"/>
              </a:xfrm>
            </p:grpSpPr>
            <p:sp>
              <p:nvSpPr>
                <p:cNvPr id="108573" name="AutoShape 20"/>
                <p:cNvSpPr>
                  <a:spLocks noChangeArrowheads="1"/>
                </p:cNvSpPr>
                <p:nvPr>
                  <p:custDataLst>
                    <p:tags r:id="rId19"/>
                  </p:custDataLst>
                </p:nvPr>
              </p:nvSpPr>
              <p:spPr bwMode="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81405" tIns="40701" rIns="81405" bIns="40701" anchor="ct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sp>
              <p:nvSpPr>
                <p:cNvPr id="108574" name="AutoShape 21"/>
                <p:cNvSpPr>
                  <a:spLocks noChangeArrowheads="1"/>
                </p:cNvSpPr>
                <p:nvPr>
                  <p:custDataLst>
                    <p:tags r:id="rId20"/>
                  </p:custDataLst>
                </p:nvPr>
              </p:nvSpPr>
              <p:spPr bwMode="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81405" tIns="40701" rIns="81405" bIns="40701" anchor="ct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sp>
              <p:nvSpPr>
                <p:cNvPr id="108575" name="AutoShape 22"/>
                <p:cNvSpPr>
                  <a:spLocks noChangeArrowheads="1"/>
                </p:cNvSpPr>
                <p:nvPr>
                  <p:custDataLst>
                    <p:tags r:id="rId21"/>
                  </p:custDataLst>
                </p:nvPr>
              </p:nvSpPr>
              <p:spPr bwMode="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81405" tIns="40701" rIns="81405" bIns="40701" anchor="ct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sp>
              <p:nvSpPr>
                <p:cNvPr id="108576" name="AutoShape 23"/>
                <p:cNvSpPr>
                  <a:spLocks noChangeArrowheads="1"/>
                </p:cNvSpPr>
                <p:nvPr>
                  <p:custDataLst>
                    <p:tags r:id="rId22"/>
                  </p:custDataLst>
                </p:nvPr>
              </p:nvSpPr>
              <p:spPr bwMode="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81405" tIns="40701" rIns="81405" bIns="40701" anchor="ctr"/>
                <a:lstStyle>
                  <a:lvl1pPr defTabSz="814705">
                    <a:defRPr b="1">
                      <a:solidFill>
                        <a:schemeClr val="tx1"/>
                      </a:solidFill>
                      <a:latin typeface="Arial" panose="020B0604020202020204" pitchFamily="34" charset="0"/>
                      <a:ea typeface="宋体" panose="02010600030101010101" pitchFamily="2" charset="-122"/>
                    </a:defRPr>
                  </a:lvl1pPr>
                  <a:lvl2pPr marL="742950" indent="-285750" defTabSz="814705">
                    <a:defRPr b="1">
                      <a:solidFill>
                        <a:schemeClr val="tx1"/>
                      </a:solidFill>
                      <a:latin typeface="Arial" panose="020B0604020202020204" pitchFamily="34" charset="0"/>
                      <a:ea typeface="宋体" panose="02010600030101010101" pitchFamily="2" charset="-122"/>
                    </a:defRPr>
                  </a:lvl2pPr>
                  <a:lvl3pPr marL="1143000" indent="-228600" defTabSz="814705">
                    <a:defRPr b="1">
                      <a:solidFill>
                        <a:schemeClr val="tx1"/>
                      </a:solidFill>
                      <a:latin typeface="Arial" panose="020B0604020202020204" pitchFamily="34" charset="0"/>
                      <a:ea typeface="宋体" panose="02010600030101010101" pitchFamily="2" charset="-122"/>
                    </a:defRPr>
                  </a:lvl3pPr>
                  <a:lvl4pPr marL="1600200" indent="-228600" defTabSz="814705">
                    <a:defRPr b="1">
                      <a:solidFill>
                        <a:schemeClr val="tx1"/>
                      </a:solidFill>
                      <a:latin typeface="Arial" panose="020B0604020202020204" pitchFamily="34" charset="0"/>
                      <a:ea typeface="宋体" panose="02010600030101010101" pitchFamily="2" charset="-122"/>
                    </a:defRPr>
                  </a:lvl4pPr>
                  <a:lvl5pPr marL="2057400" indent="-228600" defTabSz="814705">
                    <a:defRPr b="1">
                      <a:solidFill>
                        <a:schemeClr val="tx1"/>
                      </a:solidFill>
                      <a:latin typeface="Arial" panose="020B0604020202020204" pitchFamily="34" charset="0"/>
                      <a:ea typeface="宋体" panose="02010600030101010101" pitchFamily="2" charset="-122"/>
                    </a:defRPr>
                  </a:lvl5pPr>
                  <a:lvl6pPr marL="25146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81470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fontAlgn="ctr"/>
                  <a:endParaRPr lang="zh-CN" altLang="en-US" sz="2600">
                    <a:solidFill>
                      <a:schemeClr val="dk2"/>
                    </a:solidFill>
                    <a:latin typeface="幼圆" panose="02010509060101010101" pitchFamily="49" charset="-122"/>
                    <a:ea typeface="幼圆" panose="02010509060101010101" pitchFamily="49" charset="-122"/>
                  </a:endParaRPr>
                </a:p>
              </p:txBody>
            </p:sp>
          </p:grpSp>
        </p:grpSp>
      </p:grpSp>
      <p:sp>
        <p:nvSpPr>
          <p:cNvPr id="108552" name="Text Box 24"/>
          <p:cNvSpPr txBox="1">
            <a:spLocks noChangeArrowheads="1"/>
          </p:cNvSpPr>
          <p:nvPr/>
        </p:nvSpPr>
        <p:spPr bwMode="gray">
          <a:xfrm>
            <a:off x="5358858" y="3645214"/>
            <a:ext cx="11969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6" tIns="46676" rIns="93336" bIns="46676">
            <a:spAutoFit/>
          </a:bodyPr>
          <a:lstStyle>
            <a:lvl1pPr defTabSz="935355">
              <a:defRPr b="1">
                <a:solidFill>
                  <a:schemeClr val="tx1"/>
                </a:solidFill>
                <a:latin typeface="Arial" panose="020B0604020202020204" pitchFamily="34" charset="0"/>
                <a:ea typeface="宋体" panose="02010600030101010101" pitchFamily="2" charset="-122"/>
              </a:defRPr>
            </a:lvl1pPr>
            <a:lvl2pPr marL="742950" indent="-285750" defTabSz="935355">
              <a:defRPr b="1">
                <a:solidFill>
                  <a:schemeClr val="tx1"/>
                </a:solidFill>
                <a:latin typeface="Arial" panose="020B0604020202020204" pitchFamily="34" charset="0"/>
                <a:ea typeface="宋体" panose="02010600030101010101" pitchFamily="2" charset="-122"/>
              </a:defRPr>
            </a:lvl2pPr>
            <a:lvl3pPr marL="1143000" indent="-228600" defTabSz="935355">
              <a:defRPr b="1">
                <a:solidFill>
                  <a:schemeClr val="tx1"/>
                </a:solidFill>
                <a:latin typeface="Arial" panose="020B0604020202020204" pitchFamily="34" charset="0"/>
                <a:ea typeface="宋体" panose="02010600030101010101" pitchFamily="2" charset="-122"/>
              </a:defRPr>
            </a:lvl3pPr>
            <a:lvl4pPr marL="1600200" indent="-228600" defTabSz="935355">
              <a:defRPr b="1">
                <a:solidFill>
                  <a:schemeClr val="tx1"/>
                </a:solidFill>
                <a:latin typeface="Arial" panose="020B0604020202020204" pitchFamily="34" charset="0"/>
                <a:ea typeface="宋体" panose="02010600030101010101" pitchFamily="2" charset="-122"/>
              </a:defRPr>
            </a:lvl4pPr>
            <a:lvl5pPr marL="2057400" indent="-228600" defTabSz="935355">
              <a:defRPr b="1">
                <a:solidFill>
                  <a:schemeClr val="tx1"/>
                </a:solidFill>
                <a:latin typeface="Arial" panose="020B0604020202020204" pitchFamily="34" charset="0"/>
                <a:ea typeface="宋体" panose="02010600030101010101" pitchFamily="2" charset="-122"/>
              </a:defRPr>
            </a:lvl5pPr>
            <a:lvl6pPr marL="25146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0" hangingPunct="0"/>
            <a:r>
              <a:rPr lang="zh-CN" altLang="en-US" sz="2300">
                <a:solidFill>
                  <a:srgbClr val="FF0000"/>
                </a:solidFill>
                <a:latin typeface="幼圆" panose="02010509060101010101" pitchFamily="49" charset="-122"/>
                <a:ea typeface="幼圆" panose="02010509060101010101" pitchFamily="49" charset="-122"/>
              </a:rPr>
              <a:t>直线</a:t>
            </a:r>
            <a:endParaRPr lang="zh-CN" altLang="en-US" sz="2300">
              <a:solidFill>
                <a:srgbClr val="FF0000"/>
              </a:solidFill>
              <a:latin typeface="幼圆" panose="02010509060101010101" pitchFamily="49" charset="-122"/>
              <a:ea typeface="幼圆" panose="02010509060101010101" pitchFamily="49" charset="-122"/>
            </a:endParaRPr>
          </a:p>
          <a:p>
            <a:pPr eaLnBrk="0" hangingPunct="0"/>
            <a:r>
              <a:rPr lang="zh-CN" altLang="en-US" sz="2300">
                <a:solidFill>
                  <a:srgbClr val="FF0000"/>
                </a:solidFill>
                <a:latin typeface="幼圆" panose="02010509060101010101" pitchFamily="49" charset="-122"/>
                <a:ea typeface="幼圆" panose="02010509060101010101" pitchFamily="49" charset="-122"/>
              </a:rPr>
              <a:t>责任</a:t>
            </a:r>
            <a:endParaRPr lang="zh-CN" altLang="en-US" sz="2300">
              <a:solidFill>
                <a:srgbClr val="FF0000"/>
              </a:solidFill>
              <a:latin typeface="幼圆" panose="02010509060101010101" pitchFamily="49" charset="-122"/>
              <a:ea typeface="幼圆" panose="02010509060101010101" pitchFamily="49" charset="-122"/>
            </a:endParaRPr>
          </a:p>
        </p:txBody>
      </p:sp>
      <p:sp>
        <p:nvSpPr>
          <p:cNvPr id="108553" name="Rectangle 25"/>
          <p:cNvSpPr>
            <a:spLocks noChangeArrowheads="1"/>
          </p:cNvSpPr>
          <p:nvPr/>
        </p:nvSpPr>
        <p:spPr bwMode="gray">
          <a:xfrm>
            <a:off x="2814095" y="2837177"/>
            <a:ext cx="2373312"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6" tIns="46676" rIns="93336" bIns="46676">
            <a:spAutoFit/>
          </a:bodyPr>
          <a:lstStyle>
            <a:lvl1pPr defTabSz="935355">
              <a:defRPr b="1">
                <a:solidFill>
                  <a:schemeClr val="tx1"/>
                </a:solidFill>
                <a:latin typeface="Arial" panose="020B0604020202020204" pitchFamily="34" charset="0"/>
                <a:ea typeface="宋体" panose="02010600030101010101" pitchFamily="2" charset="-122"/>
              </a:defRPr>
            </a:lvl1pPr>
            <a:lvl2pPr marL="742950" indent="-285750" defTabSz="935355">
              <a:defRPr b="1">
                <a:solidFill>
                  <a:schemeClr val="tx1"/>
                </a:solidFill>
                <a:latin typeface="Arial" panose="020B0604020202020204" pitchFamily="34" charset="0"/>
                <a:ea typeface="宋体" panose="02010600030101010101" pitchFamily="2" charset="-122"/>
              </a:defRPr>
            </a:lvl2pPr>
            <a:lvl3pPr marL="1143000" indent="-228600" defTabSz="935355">
              <a:defRPr b="1">
                <a:solidFill>
                  <a:schemeClr val="tx1"/>
                </a:solidFill>
                <a:latin typeface="Arial" panose="020B0604020202020204" pitchFamily="34" charset="0"/>
                <a:ea typeface="宋体" panose="02010600030101010101" pitchFamily="2" charset="-122"/>
              </a:defRPr>
            </a:lvl3pPr>
            <a:lvl4pPr marL="1600200" indent="-228600" defTabSz="935355">
              <a:defRPr b="1">
                <a:solidFill>
                  <a:schemeClr val="tx1"/>
                </a:solidFill>
                <a:latin typeface="Arial" panose="020B0604020202020204" pitchFamily="34" charset="0"/>
                <a:ea typeface="宋体" panose="02010600030101010101" pitchFamily="2" charset="-122"/>
              </a:defRPr>
            </a:lvl4pPr>
            <a:lvl5pPr marL="2057400" indent="-228600" defTabSz="935355">
              <a:defRPr b="1">
                <a:solidFill>
                  <a:schemeClr val="tx1"/>
                </a:solidFill>
                <a:latin typeface="Arial" panose="020B0604020202020204" pitchFamily="34" charset="0"/>
                <a:ea typeface="宋体" panose="02010600030101010101" pitchFamily="2" charset="-122"/>
              </a:defRPr>
            </a:lvl5pPr>
            <a:lvl6pPr marL="25146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Clr>
                <a:srgbClr val="FF0066"/>
              </a:buClr>
              <a:buSzPct val="75000"/>
              <a:buFont typeface="Wingdings" panose="05000000000000000000" pitchFamily="2" charset="2"/>
              <a:buNone/>
            </a:pPr>
            <a:r>
              <a:rPr lang="zh-CN" altLang="en-US" dirty="0">
                <a:solidFill>
                  <a:schemeClr val="lt1"/>
                </a:solidFill>
                <a:latin typeface="幼圆" panose="02010509060101010101" pitchFamily="49" charset="-122"/>
                <a:ea typeface="幼圆" panose="02010509060101010101" pitchFamily="49" charset="-122"/>
                <a:cs typeface="幼圆" panose="02010509060101010101" pitchFamily="49" charset="-122"/>
              </a:rPr>
              <a:t>  各级主要负责人</a:t>
            </a:r>
            <a:endParaRPr lang="zh-CN" altLang="en-US"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08554" name="Rectangle 26"/>
          <p:cNvSpPr>
            <a:spLocks noChangeArrowheads="1"/>
          </p:cNvSpPr>
          <p:nvPr/>
        </p:nvSpPr>
        <p:spPr bwMode="gray">
          <a:xfrm>
            <a:off x="2779171" y="4184964"/>
            <a:ext cx="2624137"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6" tIns="46676" rIns="93336" bIns="46676">
            <a:spAutoFit/>
          </a:bodyPr>
          <a:lstStyle>
            <a:lvl1pPr defTabSz="935355">
              <a:defRPr b="1">
                <a:solidFill>
                  <a:schemeClr val="tx1"/>
                </a:solidFill>
                <a:latin typeface="Arial" panose="020B0604020202020204" pitchFamily="34" charset="0"/>
                <a:ea typeface="宋体" panose="02010600030101010101" pitchFamily="2" charset="-122"/>
              </a:defRPr>
            </a:lvl1pPr>
            <a:lvl2pPr marL="742950" indent="-285750" defTabSz="935355">
              <a:defRPr b="1">
                <a:solidFill>
                  <a:schemeClr val="tx1"/>
                </a:solidFill>
                <a:latin typeface="Arial" panose="020B0604020202020204" pitchFamily="34" charset="0"/>
                <a:ea typeface="宋体" panose="02010600030101010101" pitchFamily="2" charset="-122"/>
              </a:defRPr>
            </a:lvl2pPr>
            <a:lvl3pPr marL="1143000" indent="-228600" defTabSz="935355">
              <a:defRPr b="1">
                <a:solidFill>
                  <a:schemeClr val="tx1"/>
                </a:solidFill>
                <a:latin typeface="Arial" panose="020B0604020202020204" pitchFamily="34" charset="0"/>
                <a:ea typeface="宋体" panose="02010600030101010101" pitchFamily="2" charset="-122"/>
              </a:defRPr>
            </a:lvl3pPr>
            <a:lvl4pPr marL="1600200" indent="-228600" defTabSz="935355">
              <a:defRPr b="1">
                <a:solidFill>
                  <a:schemeClr val="tx1"/>
                </a:solidFill>
                <a:latin typeface="Arial" panose="020B0604020202020204" pitchFamily="34" charset="0"/>
                <a:ea typeface="宋体" panose="02010600030101010101" pitchFamily="2" charset="-122"/>
              </a:defRPr>
            </a:lvl4pPr>
            <a:lvl5pPr marL="2057400" indent="-228600" defTabSz="935355">
              <a:defRPr b="1">
                <a:solidFill>
                  <a:schemeClr val="tx1"/>
                </a:solidFill>
                <a:latin typeface="Arial" panose="020B0604020202020204" pitchFamily="34" charset="0"/>
                <a:ea typeface="宋体" panose="02010600030101010101" pitchFamily="2" charset="-122"/>
              </a:defRPr>
            </a:lvl5pPr>
            <a:lvl6pPr marL="25146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Clr>
                <a:srgbClr val="FF0066"/>
              </a:buClr>
              <a:buSzPct val="75000"/>
              <a:buFont typeface="Wingdings" panose="05000000000000000000" pitchFamily="2" charset="2"/>
              <a:buNone/>
            </a:pPr>
            <a:r>
              <a:rPr lang="en-US" altLang="zh-CN" dirty="0">
                <a:solidFill>
                  <a:schemeClr val="lt1"/>
                </a:solidFill>
                <a:latin typeface="幼圆" panose="02010509060101010101" pitchFamily="49" charset="-122"/>
                <a:ea typeface="幼圆" panose="02010509060101010101" pitchFamily="49" charset="-122"/>
                <a:cs typeface="幼圆" panose="02010509060101010101" pitchFamily="49" charset="-122"/>
              </a:rPr>
              <a:t>   </a:t>
            </a:r>
            <a:r>
              <a:rPr lang="zh-CN" altLang="zh-CN" dirty="0">
                <a:solidFill>
                  <a:schemeClr val="lt1"/>
                </a:solidFill>
                <a:latin typeface="幼圆" panose="02010509060101010101" pitchFamily="49" charset="-122"/>
                <a:ea typeface="幼圆" panose="02010509060101010101" pitchFamily="49" charset="-122"/>
                <a:cs typeface="幼圆" panose="02010509060101010101" pitchFamily="49" charset="-122"/>
              </a:rPr>
              <a:t>各级职能部门</a:t>
            </a:r>
            <a:endParaRPr lang="zh-CN" altLang="zh-CN"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08555" name="Text Box 27"/>
          <p:cNvSpPr txBox="1">
            <a:spLocks noChangeArrowheads="1"/>
          </p:cNvSpPr>
          <p:nvPr/>
        </p:nvSpPr>
        <p:spPr bwMode="gray">
          <a:xfrm>
            <a:off x="2748501" y="4473888"/>
            <a:ext cx="2510344" cy="101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336" tIns="46676" rIns="93336" bIns="46676">
            <a:spAutoFit/>
          </a:bodyPr>
          <a:lstStyle>
            <a:lvl1pPr defTabSz="935355">
              <a:defRPr b="1">
                <a:solidFill>
                  <a:schemeClr val="tx1"/>
                </a:solidFill>
                <a:latin typeface="Arial" panose="020B0604020202020204" pitchFamily="34" charset="0"/>
                <a:ea typeface="宋体" panose="02010600030101010101" pitchFamily="2" charset="-122"/>
              </a:defRPr>
            </a:lvl1pPr>
            <a:lvl2pPr marL="742950" indent="-285750" defTabSz="935355">
              <a:defRPr b="1">
                <a:solidFill>
                  <a:schemeClr val="tx1"/>
                </a:solidFill>
                <a:latin typeface="Arial" panose="020B0604020202020204" pitchFamily="34" charset="0"/>
                <a:ea typeface="宋体" panose="02010600030101010101" pitchFamily="2" charset="-122"/>
              </a:defRPr>
            </a:lvl2pPr>
            <a:lvl3pPr marL="1143000" indent="-228600" defTabSz="935355">
              <a:defRPr b="1">
                <a:solidFill>
                  <a:schemeClr val="tx1"/>
                </a:solidFill>
                <a:latin typeface="Arial" panose="020B0604020202020204" pitchFamily="34" charset="0"/>
                <a:ea typeface="宋体" panose="02010600030101010101" pitchFamily="2" charset="-122"/>
              </a:defRPr>
            </a:lvl3pPr>
            <a:lvl4pPr marL="1600200" indent="-228600" defTabSz="935355">
              <a:defRPr b="1">
                <a:solidFill>
                  <a:schemeClr val="tx1"/>
                </a:solidFill>
                <a:latin typeface="Arial" panose="020B0604020202020204" pitchFamily="34" charset="0"/>
                <a:ea typeface="宋体" panose="02010600030101010101" pitchFamily="2" charset="-122"/>
              </a:defRPr>
            </a:lvl4pPr>
            <a:lvl5pPr marL="2057400" indent="-228600" defTabSz="935355">
              <a:defRPr b="1">
                <a:solidFill>
                  <a:schemeClr val="tx1"/>
                </a:solidFill>
                <a:latin typeface="Arial" panose="020B0604020202020204" pitchFamily="34" charset="0"/>
                <a:ea typeface="宋体" panose="02010600030101010101" pitchFamily="2" charset="-122"/>
              </a:defRPr>
            </a:lvl5pPr>
            <a:lvl6pPr marL="25146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0" hangingPunct="0">
              <a:lnSpc>
                <a:spcPct val="115000"/>
              </a:lnSpc>
            </a:pPr>
            <a:r>
              <a:rPr lang="zh-CN" altLang="en-US" sz="2000" dirty="0">
                <a:solidFill>
                  <a:schemeClr val="lt1"/>
                </a:solidFill>
                <a:latin typeface="幼圆" panose="02010509060101010101" pitchFamily="49" charset="-122"/>
                <a:ea typeface="幼圆" panose="02010509060101010101" pitchFamily="49" charset="-122"/>
                <a:cs typeface="幼圆" panose="02010509060101010101" pitchFamily="49" charset="-122"/>
              </a:rPr>
              <a:t> </a:t>
            </a:r>
            <a:r>
              <a:rPr lang="zh-CN"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rPr>
              <a:t>对本部门分管的业务范围内的</a:t>
            </a:r>
            <a:r>
              <a:rPr lang="zh-CN" altLang="en-US" sz="1600" dirty="0">
                <a:solidFill>
                  <a:schemeClr val="lt1"/>
                </a:solidFill>
                <a:latin typeface="幼圆" panose="02010509060101010101" pitchFamily="49" charset="-122"/>
                <a:ea typeface="幼圆" panose="02010509060101010101" pitchFamily="49" charset="-122"/>
                <a:cs typeface="幼圆" panose="02010509060101010101" pitchFamily="49" charset="-122"/>
              </a:rPr>
              <a:t>H</a:t>
            </a:r>
            <a:r>
              <a:rPr lang="en-US"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rPr>
              <a:t>SE</a:t>
            </a:r>
            <a:r>
              <a:rPr lang="zh-CN"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rPr>
              <a:t>工作负直线责任</a:t>
            </a:r>
            <a:endParaRPr lang="zh-CN"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08556" name="Rectangle 28"/>
          <p:cNvSpPr>
            <a:spLocks noChangeArrowheads="1"/>
          </p:cNvSpPr>
          <p:nvPr/>
        </p:nvSpPr>
        <p:spPr bwMode="gray">
          <a:xfrm>
            <a:off x="6573296" y="2867339"/>
            <a:ext cx="2370137"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6" tIns="46676" rIns="93336" bIns="46676">
            <a:spAutoFit/>
          </a:bodyPr>
          <a:lstStyle>
            <a:lvl1pPr defTabSz="935355">
              <a:defRPr b="1">
                <a:solidFill>
                  <a:schemeClr val="tx1"/>
                </a:solidFill>
                <a:latin typeface="Arial" panose="020B0604020202020204" pitchFamily="34" charset="0"/>
                <a:ea typeface="宋体" panose="02010600030101010101" pitchFamily="2" charset="-122"/>
              </a:defRPr>
            </a:lvl1pPr>
            <a:lvl2pPr marL="742950" indent="-285750" defTabSz="935355">
              <a:defRPr b="1">
                <a:solidFill>
                  <a:schemeClr val="tx1"/>
                </a:solidFill>
                <a:latin typeface="Arial" panose="020B0604020202020204" pitchFamily="34" charset="0"/>
                <a:ea typeface="宋体" panose="02010600030101010101" pitchFamily="2" charset="-122"/>
              </a:defRPr>
            </a:lvl2pPr>
            <a:lvl3pPr marL="1143000" indent="-228600" defTabSz="935355">
              <a:defRPr b="1">
                <a:solidFill>
                  <a:schemeClr val="tx1"/>
                </a:solidFill>
                <a:latin typeface="Arial" panose="020B0604020202020204" pitchFamily="34" charset="0"/>
                <a:ea typeface="宋体" panose="02010600030101010101" pitchFamily="2" charset="-122"/>
              </a:defRPr>
            </a:lvl3pPr>
            <a:lvl4pPr marL="1600200" indent="-228600" defTabSz="935355">
              <a:defRPr b="1">
                <a:solidFill>
                  <a:schemeClr val="tx1"/>
                </a:solidFill>
                <a:latin typeface="Arial" panose="020B0604020202020204" pitchFamily="34" charset="0"/>
                <a:ea typeface="宋体" panose="02010600030101010101" pitchFamily="2" charset="-122"/>
              </a:defRPr>
            </a:lvl4pPr>
            <a:lvl5pPr marL="2057400" indent="-228600" defTabSz="935355">
              <a:defRPr b="1">
                <a:solidFill>
                  <a:schemeClr val="tx1"/>
                </a:solidFill>
                <a:latin typeface="Arial" panose="020B0604020202020204" pitchFamily="34" charset="0"/>
                <a:ea typeface="宋体" panose="02010600030101010101" pitchFamily="2" charset="-122"/>
              </a:defRPr>
            </a:lvl5pPr>
            <a:lvl6pPr marL="25146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Clr>
                <a:srgbClr val="FF0066"/>
              </a:buClr>
              <a:buSzPct val="75000"/>
              <a:buFont typeface="Wingdings" panose="05000000000000000000" pitchFamily="2" charset="2"/>
              <a:buNone/>
            </a:pPr>
            <a:r>
              <a:rPr lang="zh-CN" altLang="zh-CN">
                <a:solidFill>
                  <a:schemeClr val="lt1"/>
                </a:solidFill>
                <a:latin typeface="幼圆" panose="02010509060101010101" pitchFamily="49" charset="-122"/>
                <a:ea typeface="幼圆" panose="02010509060101010101" pitchFamily="49" charset="-122"/>
              </a:rPr>
              <a:t>分管领导</a:t>
            </a:r>
            <a:endParaRPr lang="zh-CN" altLang="zh-CN">
              <a:solidFill>
                <a:schemeClr val="lt1"/>
              </a:solidFill>
              <a:latin typeface="幼圆" panose="02010509060101010101" pitchFamily="49" charset="-122"/>
              <a:ea typeface="幼圆" panose="02010509060101010101" pitchFamily="49" charset="-122"/>
            </a:endParaRPr>
          </a:p>
        </p:txBody>
      </p:sp>
      <p:sp>
        <p:nvSpPr>
          <p:cNvPr id="108557" name="Text Box 29"/>
          <p:cNvSpPr txBox="1">
            <a:spLocks noChangeArrowheads="1"/>
          </p:cNvSpPr>
          <p:nvPr/>
        </p:nvSpPr>
        <p:spPr bwMode="gray">
          <a:xfrm>
            <a:off x="6266907" y="3156263"/>
            <a:ext cx="2592388" cy="72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6" tIns="46676" rIns="93336" bIns="46676">
            <a:spAutoFit/>
          </a:bodyPr>
          <a:lstStyle>
            <a:lvl1pPr defTabSz="935355">
              <a:defRPr b="1">
                <a:solidFill>
                  <a:schemeClr val="tx1"/>
                </a:solidFill>
                <a:latin typeface="Arial" panose="020B0604020202020204" pitchFamily="34" charset="0"/>
                <a:ea typeface="宋体" panose="02010600030101010101" pitchFamily="2" charset="-122"/>
              </a:defRPr>
            </a:lvl1pPr>
            <a:lvl2pPr marL="742950" indent="-285750" defTabSz="935355">
              <a:defRPr b="1">
                <a:solidFill>
                  <a:schemeClr val="tx1"/>
                </a:solidFill>
                <a:latin typeface="Arial" panose="020B0604020202020204" pitchFamily="34" charset="0"/>
                <a:ea typeface="宋体" panose="02010600030101010101" pitchFamily="2" charset="-122"/>
              </a:defRPr>
            </a:lvl2pPr>
            <a:lvl3pPr marL="1143000" indent="-228600" defTabSz="935355">
              <a:defRPr b="1">
                <a:solidFill>
                  <a:schemeClr val="tx1"/>
                </a:solidFill>
                <a:latin typeface="Arial" panose="020B0604020202020204" pitchFamily="34" charset="0"/>
                <a:ea typeface="宋体" panose="02010600030101010101" pitchFamily="2" charset="-122"/>
              </a:defRPr>
            </a:lvl3pPr>
            <a:lvl4pPr marL="1600200" indent="-228600" defTabSz="935355">
              <a:defRPr b="1">
                <a:solidFill>
                  <a:schemeClr val="tx1"/>
                </a:solidFill>
                <a:latin typeface="Arial" panose="020B0604020202020204" pitchFamily="34" charset="0"/>
                <a:ea typeface="宋体" panose="02010600030101010101" pitchFamily="2" charset="-122"/>
              </a:defRPr>
            </a:lvl4pPr>
            <a:lvl5pPr marL="2057400" indent="-228600" defTabSz="935355">
              <a:defRPr b="1">
                <a:solidFill>
                  <a:schemeClr val="tx1"/>
                </a:solidFill>
                <a:latin typeface="Arial" panose="020B0604020202020204" pitchFamily="34" charset="0"/>
                <a:ea typeface="宋体" panose="02010600030101010101" pitchFamily="2" charset="-122"/>
              </a:defRPr>
            </a:lvl5pPr>
            <a:lvl6pPr marL="25146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just" eaLnBrk="0" hangingPunct="0">
              <a:lnSpc>
                <a:spcPct val="115000"/>
              </a:lnSpc>
            </a:pPr>
            <a:r>
              <a:rPr lang="zh-CN" altLang="en-US" sz="2000">
                <a:solidFill>
                  <a:srgbClr val="F8F8F8"/>
                </a:solidFill>
                <a:latin typeface="幼圆" panose="02010509060101010101" pitchFamily="49" charset="-122"/>
                <a:ea typeface="幼圆" panose="02010509060101010101" pitchFamily="49" charset="-122"/>
                <a:cs typeface="幼圆" panose="02010509060101010101" pitchFamily="49" charset="-122"/>
              </a:rPr>
              <a:t> </a:t>
            </a:r>
            <a:r>
              <a:rPr lang="zh-CN" altLang="zh-CN" sz="1600">
                <a:solidFill>
                  <a:srgbClr val="F8F8F8"/>
                </a:solidFill>
                <a:latin typeface="幼圆" panose="02010509060101010101" pitchFamily="49" charset="-122"/>
                <a:ea typeface="幼圆" panose="02010509060101010101" pitchFamily="49" charset="-122"/>
                <a:cs typeface="幼圆" panose="02010509060101010101" pitchFamily="49" charset="-122"/>
              </a:rPr>
              <a:t>对分管工作范围内的</a:t>
            </a:r>
            <a:r>
              <a:rPr lang="zh-CN" altLang="en-US" sz="1600">
                <a:solidFill>
                  <a:srgbClr val="F8F8F8"/>
                </a:solidFill>
                <a:latin typeface="幼圆" panose="02010509060101010101" pitchFamily="49" charset="-122"/>
                <a:ea typeface="幼圆" panose="02010509060101010101" pitchFamily="49" charset="-122"/>
                <a:cs typeface="幼圆" panose="02010509060101010101" pitchFamily="49" charset="-122"/>
              </a:rPr>
              <a:t>H</a:t>
            </a:r>
            <a:r>
              <a:rPr lang="en-US" altLang="zh-CN" sz="1600">
                <a:solidFill>
                  <a:srgbClr val="F8F8F8"/>
                </a:solidFill>
                <a:latin typeface="幼圆" panose="02010509060101010101" pitchFamily="49" charset="-122"/>
                <a:ea typeface="幼圆" panose="02010509060101010101" pitchFamily="49" charset="-122"/>
                <a:cs typeface="幼圆" panose="02010509060101010101" pitchFamily="49" charset="-122"/>
              </a:rPr>
              <a:t>SE</a:t>
            </a:r>
            <a:r>
              <a:rPr lang="zh-CN" altLang="zh-CN" sz="1600">
                <a:solidFill>
                  <a:srgbClr val="F8F8F8"/>
                </a:solidFill>
                <a:latin typeface="幼圆" panose="02010509060101010101" pitchFamily="49" charset="-122"/>
                <a:ea typeface="幼圆" panose="02010509060101010101" pitchFamily="49" charset="-122"/>
                <a:cs typeface="幼圆" panose="02010509060101010101" pitchFamily="49" charset="-122"/>
              </a:rPr>
              <a:t>管理工作直接负责</a:t>
            </a:r>
            <a:endParaRPr lang="zh-CN" altLang="zh-CN" sz="1600">
              <a:solidFill>
                <a:srgbClr val="F8F8F8"/>
              </a:solidFill>
              <a:latin typeface="幼圆" panose="02010509060101010101" pitchFamily="49" charset="-122"/>
              <a:ea typeface="幼圆" panose="02010509060101010101" pitchFamily="49" charset="-122"/>
              <a:cs typeface="幼圆" panose="02010509060101010101" pitchFamily="49" charset="-122"/>
            </a:endParaRPr>
          </a:p>
        </p:txBody>
      </p:sp>
      <p:sp>
        <p:nvSpPr>
          <p:cNvPr id="108558" name="Rectangle 30"/>
          <p:cNvSpPr>
            <a:spLocks noChangeArrowheads="1"/>
          </p:cNvSpPr>
          <p:nvPr/>
        </p:nvSpPr>
        <p:spPr bwMode="gray">
          <a:xfrm>
            <a:off x="6595521" y="4246877"/>
            <a:ext cx="2624137"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6" tIns="46676" rIns="93336" bIns="46676">
            <a:spAutoFit/>
          </a:bodyPr>
          <a:lstStyle>
            <a:lvl1pPr defTabSz="935355">
              <a:defRPr b="1">
                <a:solidFill>
                  <a:schemeClr val="tx1"/>
                </a:solidFill>
                <a:latin typeface="Arial" panose="020B0604020202020204" pitchFamily="34" charset="0"/>
                <a:ea typeface="宋体" panose="02010600030101010101" pitchFamily="2" charset="-122"/>
              </a:defRPr>
            </a:lvl1pPr>
            <a:lvl2pPr marL="742950" indent="-285750" defTabSz="935355">
              <a:defRPr b="1">
                <a:solidFill>
                  <a:schemeClr val="tx1"/>
                </a:solidFill>
                <a:latin typeface="Arial" panose="020B0604020202020204" pitchFamily="34" charset="0"/>
                <a:ea typeface="宋体" panose="02010600030101010101" pitchFamily="2" charset="-122"/>
              </a:defRPr>
            </a:lvl2pPr>
            <a:lvl3pPr marL="1143000" indent="-228600" defTabSz="935355">
              <a:defRPr b="1">
                <a:solidFill>
                  <a:schemeClr val="tx1"/>
                </a:solidFill>
                <a:latin typeface="Arial" panose="020B0604020202020204" pitchFamily="34" charset="0"/>
                <a:ea typeface="宋体" panose="02010600030101010101" pitchFamily="2" charset="-122"/>
              </a:defRPr>
            </a:lvl3pPr>
            <a:lvl4pPr marL="1600200" indent="-228600" defTabSz="935355">
              <a:defRPr b="1">
                <a:solidFill>
                  <a:schemeClr val="tx1"/>
                </a:solidFill>
                <a:latin typeface="Arial" panose="020B0604020202020204" pitchFamily="34" charset="0"/>
                <a:ea typeface="宋体" panose="02010600030101010101" pitchFamily="2" charset="-122"/>
              </a:defRPr>
            </a:lvl4pPr>
            <a:lvl5pPr marL="2057400" indent="-228600" defTabSz="935355">
              <a:defRPr b="1">
                <a:solidFill>
                  <a:schemeClr val="tx1"/>
                </a:solidFill>
                <a:latin typeface="Arial" panose="020B0604020202020204" pitchFamily="34" charset="0"/>
                <a:ea typeface="宋体" panose="02010600030101010101" pitchFamily="2" charset="-122"/>
              </a:defRPr>
            </a:lvl5pPr>
            <a:lvl6pPr marL="25146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Clr>
                <a:srgbClr val="FF0066"/>
              </a:buClr>
              <a:buSzPct val="75000"/>
              <a:buFont typeface="Wingdings" panose="05000000000000000000" pitchFamily="2" charset="2"/>
              <a:buNone/>
            </a:pPr>
            <a:r>
              <a:rPr lang="zh-CN" altLang="zh-CN">
                <a:solidFill>
                  <a:schemeClr val="lt1"/>
                </a:solidFill>
                <a:latin typeface="幼圆" panose="02010509060101010101" pitchFamily="49" charset="-122"/>
                <a:ea typeface="幼圆" panose="02010509060101010101" pitchFamily="49" charset="-122"/>
              </a:rPr>
              <a:t>各级安全管理部门</a:t>
            </a:r>
            <a:endParaRPr lang="zh-CN" altLang="zh-CN">
              <a:solidFill>
                <a:schemeClr val="lt1"/>
              </a:solidFill>
              <a:latin typeface="幼圆" panose="02010509060101010101" pitchFamily="49" charset="-122"/>
              <a:ea typeface="幼圆" panose="02010509060101010101" pitchFamily="49" charset="-122"/>
            </a:endParaRPr>
          </a:p>
        </p:txBody>
      </p:sp>
      <p:sp>
        <p:nvSpPr>
          <p:cNvPr id="108559" name="Text Box 31"/>
          <p:cNvSpPr txBox="1">
            <a:spLocks noChangeArrowheads="1"/>
          </p:cNvSpPr>
          <p:nvPr/>
        </p:nvSpPr>
        <p:spPr bwMode="gray">
          <a:xfrm>
            <a:off x="6338346" y="4648513"/>
            <a:ext cx="2592387" cy="65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6" tIns="46676" rIns="93336" bIns="46676">
            <a:spAutoFit/>
          </a:bodyPr>
          <a:lstStyle>
            <a:lvl1pPr defTabSz="935355">
              <a:defRPr b="1">
                <a:solidFill>
                  <a:schemeClr val="tx1"/>
                </a:solidFill>
                <a:latin typeface="Arial" panose="020B0604020202020204" pitchFamily="34" charset="0"/>
                <a:ea typeface="宋体" panose="02010600030101010101" pitchFamily="2" charset="-122"/>
              </a:defRPr>
            </a:lvl1pPr>
            <a:lvl2pPr marL="742950" indent="-285750" defTabSz="935355">
              <a:defRPr b="1">
                <a:solidFill>
                  <a:schemeClr val="tx1"/>
                </a:solidFill>
                <a:latin typeface="Arial" panose="020B0604020202020204" pitchFamily="34" charset="0"/>
                <a:ea typeface="宋体" panose="02010600030101010101" pitchFamily="2" charset="-122"/>
              </a:defRPr>
            </a:lvl2pPr>
            <a:lvl3pPr marL="1143000" indent="-228600" defTabSz="935355">
              <a:defRPr b="1">
                <a:solidFill>
                  <a:schemeClr val="tx1"/>
                </a:solidFill>
                <a:latin typeface="Arial" panose="020B0604020202020204" pitchFamily="34" charset="0"/>
                <a:ea typeface="宋体" panose="02010600030101010101" pitchFamily="2" charset="-122"/>
              </a:defRPr>
            </a:lvl3pPr>
            <a:lvl4pPr marL="1600200" indent="-228600" defTabSz="935355">
              <a:defRPr b="1">
                <a:solidFill>
                  <a:schemeClr val="tx1"/>
                </a:solidFill>
                <a:latin typeface="Arial" panose="020B0604020202020204" pitchFamily="34" charset="0"/>
                <a:ea typeface="宋体" panose="02010600030101010101" pitchFamily="2" charset="-122"/>
              </a:defRPr>
            </a:lvl4pPr>
            <a:lvl5pPr marL="2057400" indent="-228600" defTabSz="935355">
              <a:defRPr b="1">
                <a:solidFill>
                  <a:schemeClr val="tx1"/>
                </a:solidFill>
                <a:latin typeface="Arial" panose="020B0604020202020204" pitchFamily="34" charset="0"/>
                <a:ea typeface="宋体" panose="02010600030101010101" pitchFamily="2" charset="-122"/>
              </a:defRPr>
            </a:lvl5pPr>
            <a:lvl6pPr marL="25146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93535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0" hangingPunct="0">
              <a:lnSpc>
                <a:spcPct val="115000"/>
              </a:lnSpc>
            </a:pPr>
            <a:r>
              <a:rPr lang="zh-CN" altLang="en-US" sz="1600" dirty="0">
                <a:solidFill>
                  <a:schemeClr val="lt1"/>
                </a:solidFill>
                <a:latin typeface="幼圆" panose="02010509060101010101" pitchFamily="49" charset="-122"/>
                <a:ea typeface="幼圆" panose="02010509060101010101" pitchFamily="49" charset="-122"/>
                <a:cs typeface="幼圆" panose="02010509060101010101" pitchFamily="49" charset="-122"/>
              </a:rPr>
              <a:t> </a:t>
            </a:r>
            <a:r>
              <a:rPr lang="zh-CN"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rPr>
              <a:t>对本单位</a:t>
            </a:r>
            <a:r>
              <a:rPr lang="zh-CN" altLang="en-US" sz="1600" dirty="0">
                <a:solidFill>
                  <a:schemeClr val="lt1"/>
                </a:solidFill>
                <a:latin typeface="幼圆" panose="02010509060101010101" pitchFamily="49" charset="-122"/>
                <a:ea typeface="幼圆" panose="02010509060101010101" pitchFamily="49" charset="-122"/>
                <a:cs typeface="幼圆" panose="02010509060101010101" pitchFamily="49" charset="-122"/>
              </a:rPr>
              <a:t>H</a:t>
            </a:r>
            <a:r>
              <a:rPr lang="en-US"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rPr>
              <a:t>SE</a:t>
            </a:r>
            <a:r>
              <a:rPr lang="zh-CN" altLang="en-US" sz="1600" dirty="0">
                <a:solidFill>
                  <a:schemeClr val="lt1"/>
                </a:solidFill>
                <a:latin typeface="幼圆" panose="02010509060101010101" pitchFamily="49" charset="-122"/>
                <a:ea typeface="幼圆" panose="02010509060101010101" pitchFamily="49" charset="-122"/>
                <a:cs typeface="幼圆" panose="02010509060101010101" pitchFamily="49" charset="-122"/>
              </a:rPr>
              <a:t>工作</a:t>
            </a:r>
            <a:r>
              <a:rPr lang="zh-CN"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rPr>
              <a:t>负管理和监督责任</a:t>
            </a:r>
            <a:endParaRPr lang="zh-CN" altLang="zh-CN" sz="1600"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grpSp>
        <p:nvGrpSpPr>
          <p:cNvPr id="2" name="组合 1"/>
          <p:cNvGrpSpPr/>
          <p:nvPr/>
        </p:nvGrpSpPr>
        <p:grpSpPr>
          <a:xfrm>
            <a:off x="2019748" y="5541330"/>
            <a:ext cx="8000956" cy="982085"/>
            <a:chOff x="2135189" y="5581593"/>
            <a:chExt cx="7602537" cy="982085"/>
          </a:xfrm>
        </p:grpSpPr>
        <p:sp>
          <p:nvSpPr>
            <p:cNvPr id="108560" name="Rectangle 37"/>
            <p:cNvSpPr>
              <a:spLocks noChangeArrowheads="1"/>
            </p:cNvSpPr>
            <p:nvPr/>
          </p:nvSpPr>
          <p:spPr bwMode="auto">
            <a:xfrm>
              <a:off x="2135189" y="5672138"/>
              <a:ext cx="7602537"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600" dirty="0">
                  <a:solidFill>
                    <a:srgbClr val="5C5C5C"/>
                  </a:solidFill>
                  <a:latin typeface="幼圆" panose="02010509060101010101" pitchFamily="49" charset="-122"/>
                  <a:ea typeface="幼圆" panose="02010509060101010101" pitchFamily="49" charset="-122"/>
                  <a:cs typeface="幼圆" panose="02010509060101010101" pitchFamily="49" charset="-122"/>
                </a:rPr>
                <a:t>项目部          工程队           班组            岗位员工</a:t>
              </a:r>
              <a:endParaRPr lang="zh-CN" altLang="en-US" sz="2600"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108561" name="AutoShape 38"/>
            <p:cNvSpPr>
              <a:spLocks noChangeArrowheads="1"/>
            </p:cNvSpPr>
            <p:nvPr>
              <p:custDataLst>
                <p:tags r:id="rId23"/>
              </p:custDataLst>
            </p:nvPr>
          </p:nvSpPr>
          <p:spPr bwMode="auto">
            <a:xfrm>
              <a:off x="3359150" y="5581593"/>
              <a:ext cx="727594" cy="735130"/>
            </a:xfrm>
            <a:prstGeom prst="rightArrow">
              <a:avLst>
                <a:gd name="adj1" fmla="val 50000"/>
                <a:gd name="adj2" fmla="val 62569"/>
              </a:avLst>
            </a:prstGeom>
            <a:solidFill>
              <a:srgbClr val="C00000"/>
            </a:solidFill>
            <a:ln w="9525">
              <a:solidFill>
                <a:schemeClr val="accent2"/>
              </a:solidFill>
              <a:miter lim="800000"/>
            </a:ln>
          </p:spPr>
          <p:txBody>
            <a:bodyPr wrap="squar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solidFill>
                  <a:srgbClr val="686868"/>
                </a:solidFill>
                <a:latin typeface="幼圆" panose="02010509060101010101" pitchFamily="49" charset="-122"/>
                <a:ea typeface="幼圆" panose="02010509060101010101" pitchFamily="49" charset="-122"/>
              </a:endParaRPr>
            </a:p>
          </p:txBody>
        </p:sp>
        <p:sp>
          <p:nvSpPr>
            <p:cNvPr id="108562" name="AutoShape 39"/>
            <p:cNvSpPr>
              <a:spLocks noChangeArrowheads="1"/>
            </p:cNvSpPr>
            <p:nvPr>
              <p:custDataLst>
                <p:tags r:id="rId24"/>
              </p:custDataLst>
            </p:nvPr>
          </p:nvSpPr>
          <p:spPr bwMode="auto">
            <a:xfrm>
              <a:off x="5303838" y="5581593"/>
              <a:ext cx="727594" cy="735130"/>
            </a:xfrm>
            <a:prstGeom prst="rightArrow">
              <a:avLst>
                <a:gd name="adj1" fmla="val 50000"/>
                <a:gd name="adj2" fmla="val 62569"/>
              </a:avLst>
            </a:prstGeom>
            <a:solidFill>
              <a:srgbClr val="C00000"/>
            </a:solidFill>
            <a:ln w="9525">
              <a:solidFill>
                <a:schemeClr val="accent2"/>
              </a:solidFill>
              <a:miter lim="800000"/>
            </a:ln>
          </p:spPr>
          <p:txBody>
            <a:bodyPr wrap="squar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solidFill>
                  <a:srgbClr val="686868"/>
                </a:solidFill>
                <a:latin typeface="幼圆" panose="02010509060101010101" pitchFamily="49" charset="-122"/>
                <a:ea typeface="幼圆" panose="02010509060101010101" pitchFamily="49" charset="-122"/>
              </a:endParaRPr>
            </a:p>
          </p:txBody>
        </p:sp>
        <p:sp>
          <p:nvSpPr>
            <p:cNvPr id="108563" name="AutoShape 40"/>
            <p:cNvSpPr>
              <a:spLocks noChangeArrowheads="1"/>
            </p:cNvSpPr>
            <p:nvPr>
              <p:custDataLst>
                <p:tags r:id="rId25"/>
              </p:custDataLst>
            </p:nvPr>
          </p:nvSpPr>
          <p:spPr bwMode="auto">
            <a:xfrm>
              <a:off x="6959600" y="5581593"/>
              <a:ext cx="727594" cy="735130"/>
            </a:xfrm>
            <a:prstGeom prst="rightArrow">
              <a:avLst>
                <a:gd name="adj1" fmla="val 50000"/>
                <a:gd name="adj2" fmla="val 62569"/>
              </a:avLst>
            </a:prstGeom>
            <a:solidFill>
              <a:srgbClr val="C00000"/>
            </a:solidFill>
            <a:ln w="9525">
              <a:solidFill>
                <a:schemeClr val="accent2"/>
              </a:solidFill>
              <a:miter lim="800000"/>
            </a:ln>
          </p:spPr>
          <p:txBody>
            <a:bodyPr wrap="squar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solidFill>
                  <a:srgbClr val="686868"/>
                </a:solidFill>
                <a:latin typeface="幼圆" panose="02010509060101010101" pitchFamily="49" charset="-122"/>
                <a:ea typeface="幼圆" panose="02010509060101010101" pitchFamily="49" charset="-122"/>
              </a:endParaRPr>
            </a:p>
          </p:txBody>
        </p:sp>
      </p:grpSp>
      <p:sp>
        <p:nvSpPr>
          <p:cNvPr id="43" name="Rectangle 2"/>
          <p:cNvSpPr txBox="1">
            <a:spLocks noChangeArrowheads="1"/>
          </p:cNvSpPr>
          <p:nvPr/>
        </p:nvSpPr>
        <p:spPr>
          <a:xfrm>
            <a:off x="593725" y="1358680"/>
            <a:ext cx="10979576" cy="471487"/>
          </a:xfrm>
          <a:prstGeom prst="rect">
            <a:avLst/>
          </a:prstGeom>
        </p:spPr>
        <p:txBody>
          <a:bodyPr lIns="90084" tIns="45057" rIns="90084" bIns="45057"/>
          <a:lstStyle/>
          <a:p>
            <a:pPr indent="467995" algn="just" defTabSz="1036955" eaLnBrk="0" hangingPunct="0">
              <a:lnSpc>
                <a:spcPct val="150000"/>
              </a:lnSpc>
              <a:spcBef>
                <a:spcPct val="20000"/>
              </a:spcBef>
              <a:defRPr/>
            </a:pPr>
            <a:r>
              <a:rPr lang="zh-CN" altLang="en-US" sz="2400" b="1" kern="0" dirty="0">
                <a:solidFill>
                  <a:schemeClr val="dk1"/>
                </a:solidFill>
                <a:latin typeface="幼圆" panose="02010509060101010101" pitchFamily="49" charset="-122"/>
                <a:ea typeface="幼圆" panose="02010509060101010101" pitchFamily="49" charset="-122"/>
                <a:cs typeface="幼圆" panose="02010509060101010101" pitchFamily="49" charset="-122"/>
              </a:rPr>
              <a:t> 落实各项工作的负责人对各自承担工作的</a:t>
            </a:r>
            <a:r>
              <a:rPr lang="en-US" altLang="zh-CN" sz="2400" b="1" kern="0" dirty="0">
                <a:solidFill>
                  <a:schemeClr val="dk1"/>
                </a:solidFill>
                <a:latin typeface="幼圆" panose="02010509060101010101" pitchFamily="49" charset="-122"/>
                <a:ea typeface="幼圆" panose="02010509060101010101" pitchFamily="49" charset="-122"/>
                <a:cs typeface="幼圆" panose="02010509060101010101" pitchFamily="49" charset="-122"/>
              </a:rPr>
              <a:t>HSE</a:t>
            </a:r>
            <a:r>
              <a:rPr lang="zh-CN" altLang="en-US" sz="2400" b="1" kern="0" dirty="0">
                <a:solidFill>
                  <a:schemeClr val="dk1"/>
                </a:solidFill>
                <a:latin typeface="幼圆" panose="02010509060101010101" pitchFamily="49" charset="-122"/>
                <a:ea typeface="幼圆" panose="02010509060101010101" pitchFamily="49" charset="-122"/>
                <a:cs typeface="幼圆" panose="02010509060101010101" pitchFamily="49" charset="-122"/>
              </a:rPr>
              <a:t>管理职责负责，做到谁主管谁负责、谁组织谁负责、谁执行谁负责，具体表现如下：</a:t>
            </a:r>
            <a:endParaRPr lang="zh-CN" altLang="en-US" sz="2400" b="1" kern="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40"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直线责任</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41" name="Title 4"/>
          <p:cNvSpPr txBox="1"/>
          <p:nvPr>
            <p:custDataLst>
              <p:tags r:id="rId26"/>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涵义</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cxnSp>
        <p:nvCxnSpPr>
          <p:cNvPr id="44" name="直接连接符 43"/>
          <p:cNvCxnSpPr/>
          <p:nvPr/>
        </p:nvCxnSpPr>
        <p:spPr>
          <a:xfrm>
            <a:off x="515226" y="5494061"/>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42" name="矩形 41"/>
          <p:cNvSpPr/>
          <p:nvPr>
            <p:custDataLst>
              <p:tags r:id="rId27"/>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45" name="矩形 44"/>
          <p:cNvSpPr/>
          <p:nvPr>
            <p:custDataLst>
              <p:tags r:id="rId28"/>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29"/>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09570" name="Rectangle 11"/>
          <p:cNvSpPr>
            <a:spLocks noChangeArrowheads="1"/>
          </p:cNvSpPr>
          <p:nvPr/>
        </p:nvSpPr>
        <p:spPr bwMode="auto">
          <a:xfrm>
            <a:off x="593725" y="1947657"/>
            <a:ext cx="7103612" cy="378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defTabSz="1075055">
              <a:defRPr b="1">
                <a:solidFill>
                  <a:schemeClr val="tx1"/>
                </a:solidFill>
                <a:latin typeface="Arial" panose="020B0604020202020204" pitchFamily="34" charset="0"/>
                <a:ea typeface="宋体" panose="02010600030101010101" pitchFamily="2" charset="-122"/>
              </a:defRPr>
            </a:lvl1pPr>
            <a:lvl2pPr marL="742950" indent="-285750" defTabSz="1075055">
              <a:defRPr b="1">
                <a:solidFill>
                  <a:schemeClr val="tx1"/>
                </a:solidFill>
                <a:latin typeface="Arial" panose="020B0604020202020204" pitchFamily="34" charset="0"/>
                <a:ea typeface="宋体" panose="02010600030101010101" pitchFamily="2" charset="-122"/>
              </a:defRPr>
            </a:lvl2pPr>
            <a:lvl3pPr marL="1143000" indent="-228600" defTabSz="1075055">
              <a:defRPr b="1">
                <a:solidFill>
                  <a:schemeClr val="tx1"/>
                </a:solidFill>
                <a:latin typeface="Arial" panose="020B0604020202020204" pitchFamily="34" charset="0"/>
                <a:ea typeface="宋体" panose="02010600030101010101" pitchFamily="2" charset="-122"/>
              </a:defRPr>
            </a:lvl3pPr>
            <a:lvl4pPr marL="1600200" indent="-228600" defTabSz="1075055">
              <a:defRPr b="1">
                <a:solidFill>
                  <a:schemeClr val="tx1"/>
                </a:solidFill>
                <a:latin typeface="Arial" panose="020B0604020202020204" pitchFamily="34" charset="0"/>
                <a:ea typeface="宋体" panose="02010600030101010101" pitchFamily="2" charset="-122"/>
              </a:defRPr>
            </a:lvl4pPr>
            <a:lvl5pPr marL="2057400" indent="-228600" defTabSz="1075055">
              <a:defRPr b="1">
                <a:solidFill>
                  <a:schemeClr val="tx1"/>
                </a:solidFill>
                <a:latin typeface="Arial" panose="020B0604020202020204" pitchFamily="34" charset="0"/>
                <a:ea typeface="宋体" panose="02010600030101010101" pitchFamily="2" charset="-122"/>
              </a:defRPr>
            </a:lvl5pPr>
            <a:lvl6pPr marL="2514600" indent="-228600" defTabSz="1075055"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1075055"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1075055"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1075055"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342900" indent="-342900">
              <a:lnSpc>
                <a:spcPct val="150000"/>
              </a:lnSpc>
              <a:spcBef>
                <a:spcPct val="50000"/>
              </a:spcBef>
              <a:buClr>
                <a:srgbClr val="C00000"/>
              </a:buClr>
              <a:buFont typeface="Wingdings" panose="05000000000000000000" pitchFamily="2" charset="2"/>
              <a:buChar char="n"/>
            </a:pPr>
            <a:r>
              <a:rPr lang="zh-CN" altLang="en-US" sz="2000" dirty="0">
                <a:solidFill>
                  <a:schemeClr val="dk1"/>
                </a:solidFill>
                <a:latin typeface="幼圆" panose="02010509060101010101" pitchFamily="49" charset="-122"/>
                <a:ea typeface="幼圆" panose="02010509060101010101" pitchFamily="49" charset="-122"/>
                <a:cs typeface="幼圆" panose="02010509060101010101" pitchFamily="49" charset="-122"/>
              </a:rPr>
              <a:t> 自上而下层级负责的安全管理推动机制（“谁主管，谁负责</a:t>
            </a:r>
            <a:r>
              <a:rPr lang="en-US" altLang="zh-CN" sz="2000" dirty="0">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zh-CN" altLang="en-US" sz="2000" dirty="0">
                <a:solidFill>
                  <a:schemeClr val="dk1"/>
                </a:solidFill>
                <a:latin typeface="幼圆" panose="02010509060101010101" pitchFamily="49" charset="-122"/>
                <a:ea typeface="幼圆" panose="02010509060101010101" pitchFamily="49" charset="-122"/>
                <a:cs typeface="幼圆" panose="02010509060101010101" pitchFamily="49" charset="-122"/>
              </a:rPr>
              <a:t>）尚未真正融入日常管理工作，缺乏持续改进的动力。</a:t>
            </a:r>
            <a:endParaRPr lang="en-US" altLang="zh-CN" sz="200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342900" indent="-342900">
              <a:lnSpc>
                <a:spcPct val="150000"/>
              </a:lnSpc>
              <a:spcBef>
                <a:spcPct val="50000"/>
              </a:spcBef>
              <a:buClr>
                <a:srgbClr val="C00000"/>
              </a:buClr>
              <a:buFont typeface="Wingdings" panose="05000000000000000000" pitchFamily="2" charset="2"/>
              <a:buChar char="n"/>
            </a:pPr>
            <a:r>
              <a:rPr lang="zh-CN" altLang="en-US" sz="2000" dirty="0">
                <a:solidFill>
                  <a:schemeClr val="dk1"/>
                </a:solidFill>
                <a:latin typeface="幼圆" panose="02010509060101010101" pitchFamily="49" charset="-122"/>
                <a:ea typeface="幼圆" panose="02010509060101010101" pitchFamily="49" charset="-122"/>
                <a:cs typeface="幼圆" panose="02010509060101010101" pitchFamily="49" charset="-122"/>
              </a:rPr>
              <a:t> 安全管理剥离生产经营活动之外，安全被寄予专职人员帮着“看好”安全；</a:t>
            </a:r>
            <a:endParaRPr lang="en-US" altLang="zh-CN" sz="200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342900" indent="-342900">
              <a:lnSpc>
                <a:spcPct val="150000"/>
              </a:lnSpc>
              <a:spcBef>
                <a:spcPct val="50000"/>
              </a:spcBef>
              <a:buClr>
                <a:srgbClr val="C00000"/>
              </a:buClr>
              <a:buFont typeface="Wingdings" panose="05000000000000000000" pitchFamily="2" charset="2"/>
              <a:buChar char="n"/>
            </a:pPr>
            <a:r>
              <a:rPr lang="zh-CN" altLang="en-US" sz="2000" dirty="0">
                <a:solidFill>
                  <a:schemeClr val="dk1"/>
                </a:solidFill>
                <a:latin typeface="幼圆" panose="02010509060101010101" pitchFamily="49" charset="-122"/>
                <a:ea typeface="幼圆" panose="02010509060101010101" pitchFamily="49" charset="-122"/>
                <a:cs typeface="幼圆" panose="02010509060101010101" pitchFamily="49" charset="-122"/>
              </a:rPr>
              <a:t> 生产经营人员的安全意识和管理技能逐渐丧失，安全人员则越来越脱离生产；</a:t>
            </a:r>
            <a:endParaRPr lang="zh-CN" altLang="en-US" sz="200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marL="342900" indent="-342900">
              <a:lnSpc>
                <a:spcPct val="150000"/>
              </a:lnSpc>
              <a:spcBef>
                <a:spcPct val="50000"/>
              </a:spcBef>
              <a:buClr>
                <a:srgbClr val="C00000"/>
              </a:buClr>
              <a:buFont typeface="Wingdings" panose="05000000000000000000" pitchFamily="2" charset="2"/>
              <a:buChar char="n"/>
            </a:pPr>
            <a:r>
              <a:rPr lang="zh-CN" altLang="en-US" sz="2000" dirty="0">
                <a:solidFill>
                  <a:schemeClr val="dk1"/>
                </a:solidFill>
                <a:latin typeface="幼圆" panose="02010509060101010101" pitchFamily="49" charset="-122"/>
                <a:ea typeface="幼圆" panose="02010509060101010101" pitchFamily="49" charset="-122"/>
                <a:cs typeface="幼圆" panose="02010509060101010101" pitchFamily="49" charset="-122"/>
              </a:rPr>
              <a:t> 事故没有随安全部门的壮大而减少或杜绝。</a:t>
            </a:r>
            <a:endParaRPr lang="zh-CN" altLang="en-US" sz="2000"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6"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直线责任</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7" name="Title 4"/>
          <p:cNvSpPr txBox="1"/>
          <p:nvPr>
            <p:custDataLst>
              <p:tags r:id="rId5"/>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为什么要落实直线责任</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pic>
        <p:nvPicPr>
          <p:cNvPr id="4" name="图片 3"/>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342288" y="1592689"/>
            <a:ext cx="3094535" cy="4641803"/>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8" name="矩形 7"/>
          <p:cNvSpPr/>
          <p:nvPr>
            <p:custDataLst>
              <p:tags r:id="rId8"/>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9" name="矩形 8"/>
          <p:cNvSpPr/>
          <p:nvPr>
            <p:custDataLst>
              <p:tags r:id="rId9"/>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0"/>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3" name="Text Box 3"/>
          <p:cNvSpPr txBox="1">
            <a:spLocks noChangeArrowheads="1"/>
          </p:cNvSpPr>
          <p:nvPr/>
        </p:nvSpPr>
        <p:spPr bwMode="auto">
          <a:xfrm>
            <a:off x="593725" y="1791972"/>
            <a:ext cx="6445628" cy="3427730"/>
          </a:xfrm>
          <a:prstGeom prst="rect">
            <a:avLst/>
          </a:prstGeom>
          <a:noFill/>
          <a:ln w="9525">
            <a:noFill/>
            <a:miter lim="800000"/>
          </a:ln>
          <a:effectLst/>
        </p:spPr>
        <p:txBody>
          <a:bodyPr wrap="square" lIns="104895" tIns="52450" rIns="104895" bIns="52450">
            <a:spAutoFit/>
          </a:bodyPr>
          <a:lstStyle/>
          <a:p>
            <a:pPr marL="342900" indent="-342900" defTabSz="1203325">
              <a:lnSpc>
                <a:spcPct val="150000"/>
              </a:lnSpc>
              <a:buClr>
                <a:srgbClr val="C00000"/>
              </a:buClr>
              <a:buFont typeface="Wingdings" panose="05000000000000000000" pitchFamily="2" charset="2"/>
              <a:buChar char="n"/>
              <a:defRPr/>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 梳理直线关系图 </a:t>
            </a:r>
            <a:endParaRPr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marL="342900" indent="-342900" defTabSz="1203325">
              <a:lnSpc>
                <a:spcPct val="150000"/>
              </a:lnSpc>
              <a:buClr>
                <a:srgbClr val="C00000"/>
              </a:buClr>
              <a:buFont typeface="Wingdings" panose="05000000000000000000" pitchFamily="2" charset="2"/>
              <a:buChar char="n"/>
              <a:defRPr/>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 完善各职能部门和管理岗位的</a:t>
            </a:r>
            <a:r>
              <a:rPr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HSE</a:t>
            </a: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职责；</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marL="342900" indent="-342900" defTabSz="1203325">
              <a:lnSpc>
                <a:spcPct val="150000"/>
              </a:lnSpc>
              <a:buClr>
                <a:srgbClr val="C00000"/>
              </a:buClr>
              <a:buFont typeface="Wingdings" panose="05000000000000000000" pitchFamily="2" charset="2"/>
              <a:buChar char="n"/>
              <a:defRPr/>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 职能部门人员制定实施个人安全行动计划；</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marL="342900" indent="-342900" defTabSz="1203325">
              <a:lnSpc>
                <a:spcPct val="150000"/>
              </a:lnSpc>
              <a:buClr>
                <a:srgbClr val="C00000"/>
              </a:buClr>
              <a:buFont typeface="Wingdings" panose="05000000000000000000" pitchFamily="2" charset="2"/>
              <a:buChar char="n"/>
              <a:defRPr/>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 职能部门领导参与行为安全审核；</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marL="342900" indent="-342900" defTabSz="1203325">
              <a:lnSpc>
                <a:spcPct val="150000"/>
              </a:lnSpc>
              <a:buClr>
                <a:srgbClr val="C00000"/>
              </a:buClr>
              <a:buFont typeface="Wingdings" panose="05000000000000000000" pitchFamily="2" charset="2"/>
              <a:buChar char="n"/>
              <a:defRPr/>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 各级管理者对其直接下属进行</a:t>
            </a:r>
            <a:r>
              <a:rPr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HSE</a:t>
            </a: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培训；</a:t>
            </a:r>
            <a:endParaRPr lang="en-US" altLang="zh-CN"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marL="342900" indent="-342900" defTabSz="1203325">
              <a:lnSpc>
                <a:spcPct val="150000"/>
              </a:lnSpc>
              <a:buClr>
                <a:srgbClr val="C00000"/>
              </a:buClr>
              <a:buFont typeface="Wingdings" panose="05000000000000000000" pitchFamily="2" charset="2"/>
              <a:buChar char="n"/>
              <a:defRPr/>
            </a:pPr>
            <a:r>
              <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rPr>
              <a:t> 建立落实绩效考核制度。</a:t>
            </a:r>
            <a:endParaRPr lang="zh-CN" altLang="en-US" sz="24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14" name="Rectangle 5"/>
          <p:cNvSpPr>
            <a:spLocks noChangeArrowheads="1"/>
          </p:cNvSpPr>
          <p:nvPr/>
        </p:nvSpPr>
        <p:spPr bwMode="auto">
          <a:xfrm>
            <a:off x="593724" y="5335997"/>
            <a:ext cx="11136573" cy="958215"/>
          </a:xfrm>
          <a:prstGeom prst="rect">
            <a:avLst/>
          </a:prstGeom>
          <a:noFill/>
          <a:ln w="9525">
            <a:noFill/>
            <a:miter lim="800000"/>
          </a:ln>
          <a:effectLst/>
        </p:spPr>
        <p:txBody>
          <a:bodyPr wrap="square" lIns="79614" tIns="39806" rIns="79614" bIns="39806">
            <a:spAutoFit/>
          </a:bodyPr>
          <a:lstStyle/>
          <a:p>
            <a:pPr algn="ctr" defTabSz="936625" fontAlgn="ctr">
              <a:lnSpc>
                <a:spcPct val="130000"/>
              </a:lnSpc>
              <a:defRPr/>
            </a:pPr>
            <a:r>
              <a:rPr lang="zh-CN" altLang="en-US" sz="2200" b="1" kern="0" dirty="0">
                <a:solidFill>
                  <a:srgbClr val="D24132"/>
                </a:solidFill>
                <a:latin typeface="幼圆" panose="02010509060101010101" pitchFamily="49" charset="-122"/>
                <a:ea typeface="幼圆" panose="02010509060101010101" pitchFamily="49" charset="-122"/>
                <a:cs typeface="幼圆" panose="02010509060101010101" pitchFamily="49" charset="-122"/>
              </a:rPr>
              <a:t>将</a:t>
            </a:r>
            <a:r>
              <a:rPr lang="en-US" altLang="zh-CN" sz="2200" b="1" kern="0" dirty="0">
                <a:solidFill>
                  <a:srgbClr val="D24132"/>
                </a:solidFill>
                <a:latin typeface="幼圆" panose="02010509060101010101" pitchFamily="49" charset="-122"/>
                <a:ea typeface="幼圆" panose="02010509060101010101" pitchFamily="49" charset="-122"/>
                <a:cs typeface="幼圆" panose="02010509060101010101" pitchFamily="49" charset="-122"/>
              </a:rPr>
              <a:t>HSE</a:t>
            </a:r>
            <a:r>
              <a:rPr lang="zh-CN" altLang="en-US" sz="2200" b="1" kern="0" dirty="0">
                <a:solidFill>
                  <a:srgbClr val="D24132"/>
                </a:solidFill>
                <a:latin typeface="幼圆" panose="02010509060101010101" pitchFamily="49" charset="-122"/>
                <a:ea typeface="幼圆" panose="02010509060101010101" pitchFamily="49" charset="-122"/>
                <a:cs typeface="幼圆" panose="02010509060101010101" pitchFamily="49" charset="-122"/>
              </a:rPr>
              <a:t>管理融入到生产经营业务管理流程中，</a:t>
            </a:r>
            <a:endParaRPr lang="en-US" altLang="zh-CN" sz="2200" b="1" kern="0" dirty="0">
              <a:solidFill>
                <a:srgbClr val="D24132"/>
              </a:solidFill>
              <a:latin typeface="幼圆" panose="02010509060101010101" pitchFamily="49" charset="-122"/>
              <a:ea typeface="幼圆" panose="02010509060101010101" pitchFamily="49" charset="-122"/>
              <a:cs typeface="幼圆" panose="02010509060101010101" pitchFamily="49" charset="-122"/>
            </a:endParaRPr>
          </a:p>
          <a:p>
            <a:pPr algn="ctr" defTabSz="936625" fontAlgn="ctr">
              <a:lnSpc>
                <a:spcPct val="130000"/>
              </a:lnSpc>
              <a:defRPr/>
            </a:pPr>
            <a:r>
              <a:rPr lang="zh-CN" altLang="en-US" sz="2200" b="1" kern="0" dirty="0">
                <a:solidFill>
                  <a:srgbClr val="D24132"/>
                </a:solidFill>
                <a:latin typeface="幼圆" panose="02010509060101010101" pitchFamily="49" charset="-122"/>
                <a:ea typeface="幼圆" panose="02010509060101010101" pitchFamily="49" charset="-122"/>
                <a:cs typeface="幼圆" panose="02010509060101010101" pitchFamily="49" charset="-122"/>
              </a:rPr>
              <a:t>真正做到</a:t>
            </a:r>
            <a:r>
              <a:rPr lang="zh-CN" altLang="en-US" sz="2200" b="1" dirty="0">
                <a:solidFill>
                  <a:srgbClr val="D24132"/>
                </a:solidFill>
                <a:latin typeface="幼圆" panose="02010509060101010101" pitchFamily="49" charset="-122"/>
                <a:ea typeface="幼圆" panose="02010509060101010101" pitchFamily="49" charset="-122"/>
                <a:cs typeface="幼圆" panose="02010509060101010101" pitchFamily="49" charset="-122"/>
              </a:rPr>
              <a:t>“管工作管安全、管业务管安全”。</a:t>
            </a:r>
            <a:endParaRPr lang="zh-CN" altLang="en-US" sz="2200" b="1" dirty="0">
              <a:solidFill>
                <a:srgbClr val="D24132"/>
              </a:solidFill>
              <a:latin typeface="幼圆" panose="02010509060101010101" pitchFamily="49" charset="-122"/>
              <a:ea typeface="幼圆" panose="02010509060101010101" pitchFamily="49" charset="-122"/>
              <a:cs typeface="幼圆" panose="02010509060101010101" pitchFamily="49" charset="-122"/>
            </a:endParaRPr>
          </a:p>
        </p:txBody>
      </p:sp>
      <p:sp>
        <p:nvSpPr>
          <p:cNvPr id="10"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直线责任</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11" name="Title 4"/>
          <p:cNvSpPr txBox="1"/>
          <p:nvPr>
            <p:custDataLst>
              <p:tags r:id="rId5"/>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如何落实直线责任</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3" name="下箭头 2"/>
          <p:cNvSpPr/>
          <p:nvPr>
            <p:custDataLst>
              <p:tags r:id="rId6"/>
            </p:custDataLst>
          </p:nvPr>
        </p:nvSpPr>
        <p:spPr>
          <a:xfrm>
            <a:off x="8802806" y="1596044"/>
            <a:ext cx="1050878" cy="3625839"/>
          </a:xfrm>
          <a:prstGeom prst="downArrow">
            <a:avLst/>
          </a:prstGeom>
          <a:gradFill>
            <a:gsLst>
              <a:gs pos="0">
                <a:schemeClr val="bg1"/>
              </a:gs>
              <a:gs pos="100000">
                <a:srgbClr val="C00000"/>
              </a:gs>
            </a:gsLst>
            <a:lin ang="5400000" scaled="1"/>
          </a:gra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cxnSp>
        <p:nvCxnSpPr>
          <p:cNvPr id="15" name="直接连接符 14"/>
          <p:cNvCxnSpPr/>
          <p:nvPr/>
        </p:nvCxnSpPr>
        <p:spPr>
          <a:xfrm>
            <a:off x="593725" y="5381269"/>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8" name="矩形 7"/>
          <p:cNvSpPr/>
          <p:nvPr>
            <p:custDataLst>
              <p:tags r:id="rId7"/>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9" name="矩形 8"/>
          <p:cNvSpPr/>
          <p:nvPr>
            <p:custDataLst>
              <p:tags r:id="rId8"/>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9"/>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111618" name="Picture 2"/>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829860" y="974847"/>
            <a:ext cx="10379651" cy="511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5029670" y="6090045"/>
            <a:ext cx="1970405" cy="521970"/>
          </a:xfrm>
          <a:prstGeom prst="rect">
            <a:avLst/>
          </a:prstGeom>
        </p:spPr>
        <p:txBody>
          <a:bodyPr wrap="none">
            <a:spAutoFit/>
          </a:bodyPr>
          <a:lstStyle/>
          <a:p>
            <a:pPr>
              <a:defRPr/>
            </a:pPr>
            <a:r>
              <a:rPr lang="zh-CN" altLang="en-US" sz="2800" b="1" dirty="0">
                <a:solidFill>
                  <a:srgbClr val="D24132"/>
                </a:solidFill>
                <a:latin typeface="幼圆" panose="02010509060101010101" pitchFamily="49" charset="-122"/>
                <a:ea typeface="幼圆" panose="02010509060101010101" pitchFamily="49" charset="-122"/>
              </a:rPr>
              <a:t>直线责任图</a:t>
            </a:r>
            <a:endParaRPr lang="zh-CN" altLang="en-US" sz="2800" b="1" dirty="0">
              <a:solidFill>
                <a:srgbClr val="D24132"/>
              </a:solidFill>
              <a:latin typeface="幼圆" panose="02010509060101010101" pitchFamily="49" charset="-122"/>
              <a:ea typeface="幼圆" panose="02010509060101010101" pitchFamily="49" charset="-122"/>
            </a:endParaRPr>
          </a:p>
        </p:txBody>
      </p:sp>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直线责任</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8" name="Title 4"/>
          <p:cNvSpPr txBox="1"/>
          <p:nvPr>
            <p:custDataLst>
              <p:tags r:id="rId7"/>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案例说明</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6" name="矩形 5"/>
          <p:cNvSpPr/>
          <p:nvPr>
            <p:custDataLst>
              <p:tags r:id="rId8"/>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9" name="矩形 8"/>
          <p:cNvSpPr/>
          <p:nvPr>
            <p:custDataLst>
              <p:tags r:id="rId9"/>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0"/>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4"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7" name="Text Box 10"/>
          <p:cNvSpPr txBox="1">
            <a:spLocks noChangeArrowheads="1"/>
          </p:cNvSpPr>
          <p:nvPr>
            <p:custDataLst>
              <p:tags r:id="rId5"/>
            </p:custDataLst>
          </p:nvPr>
        </p:nvSpPr>
        <p:spPr bwMode="auto">
          <a:xfrm>
            <a:off x="887105" y="2288179"/>
            <a:ext cx="4011548" cy="304609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indent="457200" algn="just">
              <a:lnSpc>
                <a:spcPct val="150000"/>
              </a:lnSpc>
              <a:defRPr/>
            </a:pPr>
            <a:r>
              <a:rPr lang="zh-CN" altLang="en-US" sz="3200" b="1" dirty="0">
                <a:solidFill>
                  <a:srgbClr val="D24132"/>
                </a:solidFill>
                <a:latin typeface="幼圆" panose="02010509060101010101" pitchFamily="49" charset="-122"/>
                <a:ea typeface="幼圆" panose="02010509060101010101" pitchFamily="49" charset="-122"/>
              </a:rPr>
              <a:t>根据直线关系图，在岗位工作说明书中明确岗位的直线上级和直线下级。</a:t>
            </a:r>
            <a:endParaRPr lang="zh-CN" altLang="en-US" sz="3200" b="1" dirty="0">
              <a:solidFill>
                <a:srgbClr val="D24132"/>
              </a:solidFill>
              <a:latin typeface="幼圆" panose="02010509060101010101" pitchFamily="49" charset="-122"/>
              <a:ea typeface="幼圆" panose="02010509060101010101" pitchFamily="49" charset="-122"/>
            </a:endParaRPr>
          </a:p>
        </p:txBody>
      </p:sp>
      <p:grpSp>
        <p:nvGrpSpPr>
          <p:cNvPr id="2" name="组合 1"/>
          <p:cNvGrpSpPr/>
          <p:nvPr/>
        </p:nvGrpSpPr>
        <p:grpSpPr>
          <a:xfrm>
            <a:off x="5807391" y="1079502"/>
            <a:ext cx="5041900" cy="5100637"/>
            <a:chOff x="4367213" y="1268414"/>
            <a:chExt cx="5041900" cy="5100637"/>
          </a:xfrm>
        </p:grpSpPr>
        <p:pic>
          <p:nvPicPr>
            <p:cNvPr id="112641" name="Picture 9"/>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bwMode="auto">
            <a:xfrm>
              <a:off x="4367213" y="1268414"/>
              <a:ext cx="50419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椭圆 10"/>
            <p:cNvSpPr>
              <a:spLocks noChangeArrowheads="1"/>
            </p:cNvSpPr>
            <p:nvPr>
              <p:custDataLst>
                <p:tags r:id="rId8"/>
              </p:custDataLst>
            </p:nvPr>
          </p:nvSpPr>
          <p:spPr bwMode="auto">
            <a:xfrm>
              <a:off x="4511675" y="2133600"/>
              <a:ext cx="863600" cy="215900"/>
            </a:xfrm>
            <a:prstGeom prst="ellipse">
              <a:avLst/>
            </a:prstGeom>
            <a:noFill/>
            <a:ln w="28575" algn="ctr">
              <a:solidFill>
                <a:srgbClr val="FC1021"/>
              </a:solidFill>
              <a:rou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solidFill>
                  <a:schemeClr val="dk1"/>
                </a:solidFill>
                <a:latin typeface="幼圆" panose="02010509060101010101" pitchFamily="49" charset="-122"/>
                <a:ea typeface="幼圆" panose="02010509060101010101" pitchFamily="49" charset="-122"/>
              </a:endParaRPr>
            </a:p>
          </p:txBody>
        </p:sp>
        <p:sp>
          <p:nvSpPr>
            <p:cNvPr id="112647" name="椭圆 11"/>
            <p:cNvSpPr>
              <a:spLocks noChangeArrowheads="1"/>
            </p:cNvSpPr>
            <p:nvPr>
              <p:custDataLst>
                <p:tags r:id="rId9"/>
              </p:custDataLst>
            </p:nvPr>
          </p:nvSpPr>
          <p:spPr bwMode="auto">
            <a:xfrm>
              <a:off x="7175500" y="2133600"/>
              <a:ext cx="865188" cy="215900"/>
            </a:xfrm>
            <a:prstGeom prst="ellipse">
              <a:avLst/>
            </a:prstGeom>
            <a:noFill/>
            <a:ln w="28575" algn="ctr">
              <a:solidFill>
                <a:srgbClr val="FC1021"/>
              </a:solidFill>
              <a:rou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solidFill>
                  <a:schemeClr val="dk1"/>
                </a:solidFill>
                <a:latin typeface="幼圆" panose="02010509060101010101" pitchFamily="49" charset="-122"/>
                <a:ea typeface="幼圆" panose="02010509060101010101" pitchFamily="49" charset="-122"/>
              </a:endParaRPr>
            </a:p>
          </p:txBody>
        </p:sp>
      </p:grpSp>
      <p:sp>
        <p:nvSpPr>
          <p:cNvPr id="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直线责任</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11" name="Title 4"/>
          <p:cNvSpPr txBox="1"/>
          <p:nvPr>
            <p:custDataLst>
              <p:tags r:id="rId10"/>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案例说明</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cxnSp>
        <p:nvCxnSpPr>
          <p:cNvPr id="6" name="直接连接符 5"/>
          <p:cNvCxnSpPr/>
          <p:nvPr/>
        </p:nvCxnSpPr>
        <p:spPr>
          <a:xfrm>
            <a:off x="5416745" y="986178"/>
            <a:ext cx="0" cy="5287286"/>
          </a:xfrm>
          <a:prstGeom prst="line">
            <a:avLst/>
          </a:prstGeom>
          <a:ln w="38100">
            <a:solidFill>
              <a:srgbClr val="686868"/>
            </a:solidFill>
            <a:prstDash val="sysDash"/>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11"/>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2" name="矩形 11"/>
          <p:cNvSpPr/>
          <p:nvPr>
            <p:custDataLst>
              <p:tags r:id="rId12"/>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形 2"/>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0" y="0"/>
            <a:ext cx="720090" cy="720090"/>
          </a:xfrm>
          <a:prstGeom prst="rect">
            <a:avLst/>
          </a:prstGeom>
        </p:spPr>
      </p:pic>
      <p:pic>
        <p:nvPicPr>
          <p:cNvPr id="10" name="图形 2"/>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1471910" y="-5379"/>
            <a:ext cx="720090" cy="720090"/>
          </a:xfrm>
          <a:prstGeom prst="rect">
            <a:avLst/>
          </a:prstGeom>
        </p:spPr>
      </p:pic>
      <p:sp>
        <p:nvSpPr>
          <p:cNvPr id="2" name="灯片编号占位符 4"/>
          <p:cNvSpPr>
            <a:spLocks noGrp="1"/>
          </p:cNvSpPr>
          <p:nvPr>
            <p:custDataLst>
              <p:tags r:id="rId7"/>
            </p:custDataLst>
          </p:nvPr>
        </p:nvSpPr>
        <p:spPr>
          <a:xfrm>
            <a:off x="8737600"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1AF1DDC-FE0A-4F29-B566-03B3D8126B4C}" type="slidenum">
              <a:rPr lang="zh-CN" altLang="en-US" sz="1400">
                <a:solidFill>
                  <a:schemeClr val="dk1"/>
                </a:solidFill>
                <a:latin typeface="幼圆" panose="02010509060101010101" pitchFamily="49" charset="-122"/>
                <a:ea typeface="幼圆" panose="02010509060101010101" pitchFamily="49" charset="-122"/>
              </a:rPr>
            </a:fld>
            <a:endParaRPr lang="zh-CN" altLang="en-US" sz="1400">
              <a:solidFill>
                <a:schemeClr val="dk1"/>
              </a:solidFill>
              <a:latin typeface="幼圆" panose="02010509060101010101" pitchFamily="49" charset="-122"/>
              <a:ea typeface="幼圆" panose="02010509060101010101" pitchFamily="49" charset="-122"/>
            </a:endParaRPr>
          </a:p>
        </p:txBody>
      </p:sp>
      <p:sp>
        <p:nvSpPr>
          <p:cNvPr id="3" name="Rectangle 2"/>
          <p:cNvSpPr>
            <a:spLocks noGrp="1" noChangeArrowheads="1"/>
          </p:cNvSpPr>
          <p:nvPr/>
        </p:nvSpPr>
        <p:spPr bwMode="auto">
          <a:xfrm>
            <a:off x="4038600" y="76200"/>
            <a:ext cx="4953000" cy="685800"/>
          </a:xfrm>
          <a:prstGeom prst="rect">
            <a:avLst/>
          </a:prstGeom>
          <a:solidFill>
            <a:srgbClr val="FFFFFF"/>
          </a:solidFill>
          <a:ln>
            <a:solidFill>
              <a:srgbClr val="000000"/>
            </a:solidFill>
            <a:miter lim="800000"/>
          </a:ln>
        </p:spPr>
        <p:txBody>
          <a:bodyPr vert="horz" wrap="square" lIns="91440" tIns="45720" rIns="91440" bIns="45720" numCol="1" rtlCol="0" anchor="t"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zh-CN" altLang="en-US" sz="3200">
                <a:solidFill>
                  <a:srgbClr val="FF0000"/>
                </a:solidFill>
                <a:latin typeface="幼圆" panose="02010509060101010101" pitchFamily="49" charset="-122"/>
                <a:ea typeface="幼圆" panose="02010509060101010101" pitchFamily="49" charset="-122"/>
              </a:rPr>
              <a:t>管理人员的安全领导力</a:t>
            </a:r>
            <a:endParaRPr lang="zh-CN" altLang="en-US" sz="3200">
              <a:solidFill>
                <a:srgbClr val="FF0000"/>
              </a:solidFill>
              <a:latin typeface="幼圆" panose="02010509060101010101" pitchFamily="49" charset="-122"/>
              <a:ea typeface="幼圆" panose="02010509060101010101" pitchFamily="49" charset="-122"/>
            </a:endParaRPr>
          </a:p>
        </p:txBody>
      </p:sp>
      <p:sp>
        <p:nvSpPr>
          <p:cNvPr id="4" name="Rectangle 4"/>
          <p:cNvSpPr>
            <a:spLocks noGrp="1" noChangeArrowheads="1"/>
          </p:cNvSpPr>
          <p:nvPr>
            <p:custDataLst>
              <p:tags r:id="rId8"/>
            </p:custDataLst>
          </p:nvPr>
        </p:nvSpPr>
        <p:spPr>
          <a:xfrm>
            <a:off x="1952626" y="1143000"/>
            <a:ext cx="7858125" cy="5143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atinLnBrk="1"/>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在您认真地思索上面的问题之前，先分享</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2</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个例子：</a:t>
            </a:r>
            <a:endPar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endPar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1</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、某公司</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X</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总开车去江边，考察浮船码头及从码头到发电厂的输送管线，车刚开过开发区办公楼前的转盘，</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X</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总的手机响了，手机的铃声，一声、两声、三声</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声音越来越大，时间一秒、两秒、三秒</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铃声催促，给人的压力越来越大。</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X</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总没有接电话。</a:t>
            </a:r>
            <a:endPar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车又开出了不到</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200</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米，手机再次响起，一声、两声、三声</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一秒、两秒、三秒</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X</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总还是没有接电话。</a:t>
            </a:r>
            <a:endPar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a:t>
            </a:r>
            <a:endPar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车开到了江边目的地，</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X</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总检查了手机来电，给回了电话。</a:t>
            </a:r>
            <a:endPar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endPar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2</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X</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总从海滨城开车返回公司，刚出海滨城的大门，这时手机响了。</a:t>
            </a:r>
            <a:endPar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latinLnBrk="1"/>
            <a:r>
              <a:rPr lang="en-US" altLang="zh-CN" sz="2000">
                <a:solidFill>
                  <a:schemeClr val="dk1"/>
                </a:solidFill>
                <a:latin typeface="幼圆" panose="02010509060101010101" pitchFamily="49" charset="-122"/>
                <a:ea typeface="幼圆" panose="02010509060101010101" pitchFamily="49" charset="-122"/>
                <a:cs typeface="幼圆" panose="02010509060101010101" pitchFamily="49" charset="-122"/>
              </a:rPr>
              <a:t> X</a:t>
            </a:r>
            <a:r>
              <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rPr>
              <a:t>总将车停到了路边，接听完电话。继续前进。</a:t>
            </a:r>
            <a:endParaRPr lang="zh-CN" altLang="en-US" sz="20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eaLnBrk="1" hangingPunct="1">
              <a:buFontTx/>
              <a:buNone/>
            </a:pPr>
            <a:endParaRPr lang="zh-CN" altLang="en-US" sz="2000" b="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7" name="矩形 6"/>
          <p:cNvSpPr/>
          <p:nvPr>
            <p:custDataLst>
              <p:tags r:id="rId9"/>
            </p:custDataLst>
          </p:nvPr>
        </p:nvSpPr>
        <p:spPr>
          <a:xfrm>
            <a:off x="3524250" y="1000433"/>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8" name="矩形 7"/>
          <p:cNvSpPr/>
          <p:nvPr>
            <p:custDataLst>
              <p:tags r:id="rId10"/>
            </p:custDataLst>
          </p:nvPr>
        </p:nvSpPr>
        <p:spPr>
          <a:xfrm>
            <a:off x="695325" y="1001350"/>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9" name="Text Box 11"/>
          <p:cNvSpPr txBox="1">
            <a:spLocks noChangeArrowheads="1"/>
          </p:cNvSpPr>
          <p:nvPr>
            <p:custDataLst>
              <p:tags r:id="rId5"/>
            </p:custDataLst>
          </p:nvPr>
        </p:nvSpPr>
        <p:spPr bwMode="auto">
          <a:xfrm>
            <a:off x="593725" y="5545169"/>
            <a:ext cx="10988675" cy="82994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algn="ctr">
              <a:defRPr/>
            </a:pPr>
            <a:r>
              <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rPr>
              <a:t>根据岗位工作说明书的</a:t>
            </a:r>
            <a:r>
              <a:rPr lang="en-US" altLang="zh-CN" sz="2400" b="1" dirty="0">
                <a:solidFill>
                  <a:schemeClr val="dk1"/>
                </a:solidFill>
                <a:latin typeface="幼圆" panose="02010509060101010101" pitchFamily="49" charset="-122"/>
                <a:ea typeface="幼圆" panose="02010509060101010101" pitchFamily="49" charset="-122"/>
                <a:cs typeface="幼圆" panose="02010509060101010101" pitchFamily="49" charset="-122"/>
              </a:rPr>
              <a:t>HSE</a:t>
            </a:r>
            <a:r>
              <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rPr>
              <a:t>职责和任务编制岗位安全责任书</a:t>
            </a:r>
            <a:endPar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ctr">
              <a:defRPr/>
            </a:pPr>
            <a:r>
              <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rPr>
              <a:t>明确</a:t>
            </a:r>
            <a:r>
              <a:rPr lang="en-US" altLang="zh-CN" sz="2400" b="1" dirty="0">
                <a:solidFill>
                  <a:schemeClr val="dk1"/>
                </a:solidFill>
                <a:latin typeface="幼圆" panose="02010509060101010101" pitchFamily="49" charset="-122"/>
                <a:ea typeface="幼圆" panose="02010509060101010101" pitchFamily="49" charset="-122"/>
                <a:cs typeface="幼圆" panose="02010509060101010101" pitchFamily="49" charset="-122"/>
              </a:rPr>
              <a:t>HSE</a:t>
            </a:r>
            <a:r>
              <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rPr>
              <a:t>关键工作任务、设置目标、分配权重</a:t>
            </a:r>
            <a:endParaRPr lang="zh-CN" altLang="en-US" sz="24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grpSp>
        <p:nvGrpSpPr>
          <p:cNvPr id="2" name="组合 1"/>
          <p:cNvGrpSpPr/>
          <p:nvPr/>
        </p:nvGrpSpPr>
        <p:grpSpPr>
          <a:xfrm>
            <a:off x="1878142" y="1138686"/>
            <a:ext cx="8567738" cy="4262799"/>
            <a:chOff x="1631950" y="1590313"/>
            <a:chExt cx="8567738" cy="4262799"/>
          </a:xfrm>
        </p:grpSpPr>
        <p:pic>
          <p:nvPicPr>
            <p:cNvPr id="113665" name="Picture 10"/>
            <p:cNvPicPr>
              <a:picLocks noChangeAspect="1" noChangeArrowheads="1"/>
            </p:cNvPicPr>
            <p:nvPr>
              <p:custDataLst>
                <p:tags r:id="rId6"/>
              </p:custDataLst>
            </p:nvPr>
          </p:nvPicPr>
          <p:blipFill rotWithShape="1">
            <a:blip r:embed="rId7">
              <a:extLst>
                <a:ext uri="{28A0092B-C50C-407E-A947-70E740481C1C}">
                  <a14:useLocalDpi xmlns:a14="http://schemas.microsoft.com/office/drawing/2010/main" val="0"/>
                </a:ext>
              </a:extLst>
            </a:blip>
            <a:srcRect t="7021"/>
            <a:stretch>
              <a:fillRect/>
            </a:stretch>
          </p:blipFill>
          <p:spPr bwMode="auto">
            <a:xfrm>
              <a:off x="1631950" y="1590313"/>
              <a:ext cx="8567738" cy="426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椭圆 13"/>
            <p:cNvSpPr>
              <a:spLocks noChangeArrowheads="1"/>
            </p:cNvSpPr>
            <p:nvPr/>
          </p:nvSpPr>
          <p:spPr bwMode="auto">
            <a:xfrm>
              <a:off x="2351089" y="3068638"/>
              <a:ext cx="1081087" cy="360362"/>
            </a:xfrm>
            <a:prstGeom prst="ellipse">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rgbClr val="FFFF00"/>
                </a:solidFill>
                <a:latin typeface="幼圆" panose="02010509060101010101" pitchFamily="49" charset="-122"/>
                <a:ea typeface="幼圆" panose="02010509060101010101" pitchFamily="49" charset="-122"/>
              </a:endParaRPr>
            </a:p>
          </p:txBody>
        </p:sp>
        <p:sp>
          <p:nvSpPr>
            <p:cNvPr id="113669" name="椭圆 14"/>
            <p:cNvSpPr>
              <a:spLocks noChangeArrowheads="1"/>
            </p:cNvSpPr>
            <p:nvPr/>
          </p:nvSpPr>
          <p:spPr bwMode="auto">
            <a:xfrm>
              <a:off x="3792538" y="3068639"/>
              <a:ext cx="1008062" cy="288925"/>
            </a:xfrm>
            <a:prstGeom prst="ellipse">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rgbClr val="FFFF00"/>
                </a:solidFill>
                <a:latin typeface="幼圆" panose="02010509060101010101" pitchFamily="49" charset="-122"/>
                <a:ea typeface="幼圆" panose="02010509060101010101" pitchFamily="49" charset="-122"/>
              </a:endParaRPr>
            </a:p>
          </p:txBody>
        </p:sp>
        <p:sp>
          <p:nvSpPr>
            <p:cNvPr id="113670" name="椭圆 15"/>
            <p:cNvSpPr>
              <a:spLocks noChangeArrowheads="1"/>
            </p:cNvSpPr>
            <p:nvPr/>
          </p:nvSpPr>
          <p:spPr bwMode="auto">
            <a:xfrm>
              <a:off x="4800601" y="3068639"/>
              <a:ext cx="574675" cy="288925"/>
            </a:xfrm>
            <a:prstGeom prst="ellipse">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rgbClr val="FFFF00"/>
                </a:solidFill>
                <a:latin typeface="幼圆" panose="02010509060101010101" pitchFamily="49" charset="-122"/>
                <a:ea typeface="幼圆" panose="02010509060101010101" pitchFamily="49" charset="-122"/>
              </a:endParaRPr>
            </a:p>
          </p:txBody>
        </p:sp>
      </p:grpSp>
      <p:sp>
        <p:nvSpPr>
          <p:cNvPr id="10"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直线责任</a:t>
            </a:r>
            <a:endParaRPr lang="zh-CN" altLang="en-US" sz="2400" dirty="0">
              <a:solidFill>
                <a:srgbClr val="C00000"/>
              </a:solidFill>
              <a:latin typeface="幼圆" panose="02010509060101010101" pitchFamily="49" charset="-122"/>
              <a:ea typeface="幼圆" panose="02010509060101010101" pitchFamily="49" charset="-122"/>
            </a:endParaRPr>
          </a:p>
        </p:txBody>
      </p:sp>
      <p:cxnSp>
        <p:nvCxnSpPr>
          <p:cNvPr id="13" name="直接连接符 12"/>
          <p:cNvCxnSpPr/>
          <p:nvPr/>
        </p:nvCxnSpPr>
        <p:spPr>
          <a:xfrm>
            <a:off x="593725" y="5545169"/>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sp>
        <p:nvSpPr>
          <p:cNvPr id="14" name="Title 4"/>
          <p:cNvSpPr txBox="1"/>
          <p:nvPr>
            <p:custDataLst>
              <p:tags r:id="rId8"/>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案例说明</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11" name="矩形 10"/>
          <p:cNvSpPr/>
          <p:nvPr>
            <p:custDataLst>
              <p:tags r:id="rId9"/>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2" name="矩形 11"/>
          <p:cNvSpPr/>
          <p:nvPr>
            <p:custDataLst>
              <p:tags r:id="rId10"/>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直线责任</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8" name="Title 4"/>
          <p:cNvSpPr txBox="1"/>
          <p:nvPr>
            <p:custDataLst>
              <p:tags r:id="rId5"/>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落实直线责任的作用</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grpSp>
        <p:nvGrpSpPr>
          <p:cNvPr id="38" name="组合 37"/>
          <p:cNvGrpSpPr/>
          <p:nvPr/>
        </p:nvGrpSpPr>
        <p:grpSpPr>
          <a:xfrm>
            <a:off x="1406440" y="1544320"/>
            <a:ext cx="8780476" cy="4047932"/>
            <a:chOff x="1482640" y="1758103"/>
            <a:chExt cx="8780476" cy="4047932"/>
          </a:xfrm>
        </p:grpSpPr>
        <p:grpSp>
          <p:nvGrpSpPr>
            <p:cNvPr id="2" name="组合 1"/>
            <p:cNvGrpSpPr/>
            <p:nvPr/>
          </p:nvGrpSpPr>
          <p:grpSpPr>
            <a:xfrm>
              <a:off x="1482640" y="1758103"/>
              <a:ext cx="8780476" cy="902236"/>
              <a:chOff x="1496288" y="2353616"/>
              <a:chExt cx="8780476" cy="699256"/>
            </a:xfrm>
          </p:grpSpPr>
          <p:sp>
            <p:nvSpPr>
              <p:cNvPr id="11" name="圆角矩形 10"/>
              <p:cNvSpPr/>
              <p:nvPr/>
            </p:nvSpPr>
            <p:spPr bwMode="auto">
              <a:xfrm>
                <a:off x="2406432" y="2353616"/>
                <a:ext cx="7870332" cy="699256"/>
              </a:xfrm>
              <a:prstGeom prst="roundRect">
                <a:avLst/>
              </a:prstGeom>
              <a:solidFill>
                <a:srgbClr val="C00000"/>
              </a:solidFill>
              <a:ln w="28575" cap="flat" cmpd="sng" algn="ctr">
                <a:solidFill>
                  <a:srgbClr val="D2413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rgbClr val="686868"/>
                  </a:solidFill>
                  <a:effectLst/>
                  <a:uLnTx/>
                  <a:uFillTx/>
                  <a:latin typeface="幼圆" panose="02010509060101010101" pitchFamily="49" charset="-122"/>
                  <a:ea typeface="幼圆" panose="02010509060101010101" pitchFamily="49" charset="-122"/>
                </a:endParaRPr>
              </a:p>
            </p:txBody>
          </p:sp>
          <p:grpSp>
            <p:nvGrpSpPr>
              <p:cNvPr id="12" name="组合 11"/>
              <p:cNvGrpSpPr/>
              <p:nvPr/>
            </p:nvGrpSpPr>
            <p:grpSpPr>
              <a:xfrm>
                <a:off x="1496288" y="2433213"/>
                <a:ext cx="723979" cy="532607"/>
                <a:chOff x="1497490" y="1399853"/>
                <a:chExt cx="526887" cy="456463"/>
              </a:xfrm>
            </p:grpSpPr>
            <p:grpSp>
              <p:nvGrpSpPr>
                <p:cNvPr id="34" name="组合 33"/>
                <p:cNvGrpSpPr/>
                <p:nvPr/>
              </p:nvGrpSpPr>
              <p:grpSpPr>
                <a:xfrm rot="1041768">
                  <a:off x="1497490" y="1399853"/>
                  <a:ext cx="526887" cy="456463"/>
                  <a:chOff x="1571604" y="2928934"/>
                  <a:chExt cx="642942" cy="1143008"/>
                </a:xfrm>
              </p:grpSpPr>
              <p:sp>
                <p:nvSpPr>
                  <p:cNvPr id="36" name="圆角矩形标注 4"/>
                  <p:cNvSpPr/>
                  <p:nvPr/>
                </p:nvSpPr>
                <p:spPr>
                  <a:xfrm>
                    <a:off x="1571604" y="2928934"/>
                    <a:ext cx="642942" cy="1143008"/>
                  </a:xfrm>
                  <a:prstGeom prst="wedgeEllipseCallout">
                    <a:avLst/>
                  </a:prstGeom>
                  <a:solidFill>
                    <a:srgbClr val="D24132"/>
                  </a:solidFill>
                  <a:ln w="25400" cap="flat" cmpd="sng" algn="ctr">
                    <a:solidFill>
                      <a:sysClr val="window" lastClr="FFFFFF"/>
                    </a:solidFill>
                    <a:prstDash val="solid"/>
                  </a:ln>
                  <a:effectLst>
                    <a:outerShdw blurRad="25400" sx="101000" sy="101000" algn="ctr" rotWithShape="0">
                      <a:prstClr val="black">
                        <a:alpha val="40000"/>
                      </a:prstClr>
                    </a:outerShdw>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幼圆" panose="02010509060101010101" pitchFamily="49" charset="-122"/>
                      <a:ea typeface="幼圆" panose="02010509060101010101" pitchFamily="49" charset="-122"/>
                      <a:cs typeface="+mn-cs"/>
                    </a:endParaRPr>
                  </a:p>
                </p:txBody>
              </p:sp>
              <p:sp>
                <p:nvSpPr>
                  <p:cNvPr id="37" name="圆角矩形 5"/>
                  <p:cNvSpPr/>
                  <p:nvPr/>
                </p:nvSpPr>
                <p:spPr>
                  <a:xfrm rot="4556986">
                    <a:off x="1551551" y="3050873"/>
                    <a:ext cx="419969" cy="358039"/>
                  </a:xfrm>
                  <a:prstGeom prst="ellipse">
                    <a:avLst/>
                  </a:prstGeom>
                  <a:gradFill flip="none" rotWithShape="1">
                    <a:gsLst>
                      <a:gs pos="0">
                        <a:sysClr val="window" lastClr="FFFFFF">
                          <a:alpha val="91000"/>
                        </a:sysClr>
                      </a:gs>
                      <a:gs pos="100000">
                        <a:srgbClr val="FFAFBC">
                          <a:alpha val="0"/>
                        </a:srgbClr>
                      </a:gs>
                    </a:gsLst>
                    <a:lin ang="0" scaled="1"/>
                    <a:tileRect/>
                  </a:gradFill>
                  <a:ln w="25400" cap="flat" cmpd="sng" algn="ctr">
                    <a:noFill/>
                    <a:prstDash val="solid"/>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幼圆" panose="02010509060101010101" pitchFamily="49" charset="-122"/>
                      <a:ea typeface="幼圆" panose="02010509060101010101" pitchFamily="49" charset="-122"/>
                      <a:cs typeface="+mn-cs"/>
                    </a:endParaRPr>
                  </a:p>
                </p:txBody>
              </p:sp>
            </p:grpSp>
            <p:sp>
              <p:nvSpPr>
                <p:cNvPr id="35" name="TextBox 139"/>
                <p:cNvSpPr txBox="1"/>
                <p:nvPr/>
              </p:nvSpPr>
              <p:spPr>
                <a:xfrm>
                  <a:off x="1603371" y="1462002"/>
                  <a:ext cx="263877" cy="346705"/>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幼圆" panose="02010509060101010101" pitchFamily="49" charset="-122"/>
                      <a:ea typeface="幼圆" panose="02010509060101010101" pitchFamily="49" charset="-122"/>
                    </a:rPr>
                    <a:t>1</a:t>
                  </a:r>
                  <a:endParaRPr kumimoji="0" lang="en-US" altLang="zh-CN" sz="2800" b="1"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幼圆" panose="02010509060101010101" pitchFamily="49" charset="-122"/>
                    <a:ea typeface="幼圆" panose="02010509060101010101" pitchFamily="49" charset="-122"/>
                  </a:endParaRPr>
                </a:p>
              </p:txBody>
            </p:sp>
          </p:grpSp>
          <p:sp>
            <p:nvSpPr>
              <p:cNvPr id="15" name="TextBox 142"/>
              <p:cNvSpPr txBox="1"/>
              <p:nvPr>
                <p:custDataLst>
                  <p:tags r:id="rId6"/>
                </p:custDataLst>
              </p:nvPr>
            </p:nvSpPr>
            <p:spPr>
              <a:xfrm>
                <a:off x="2406432" y="2442193"/>
                <a:ext cx="7825198" cy="501233"/>
              </a:xfrm>
              <a:prstGeom prst="roundRect">
                <a:avLst/>
              </a:prstGeom>
              <a:solidFill>
                <a:srgbClr val="C00000"/>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r>
                  <a:rPr lang="zh-CN" altLang="en-US" sz="3200" b="1" dirty="0">
                    <a:solidFill>
                      <a:schemeClr val="lt1"/>
                    </a:solidFill>
                    <a:latin typeface="幼圆" panose="02010509060101010101" pitchFamily="49" charset="-122"/>
                    <a:ea typeface="幼圆" panose="02010509060101010101" pitchFamily="49" charset="-122"/>
                    <a:cs typeface="幼圆" panose="02010509060101010101" pitchFamily="49" charset="-122"/>
                  </a:rPr>
                  <a:t>建立自上而下的</a:t>
                </a:r>
                <a:r>
                  <a:rPr lang="en-US" altLang="zh-CN" sz="3200" b="1" dirty="0">
                    <a:solidFill>
                      <a:schemeClr val="lt1"/>
                    </a:solidFill>
                    <a:latin typeface="幼圆" panose="02010509060101010101" pitchFamily="49" charset="-122"/>
                    <a:ea typeface="幼圆" panose="02010509060101010101" pitchFamily="49" charset="-122"/>
                    <a:cs typeface="幼圆" panose="02010509060101010101" pitchFamily="49" charset="-122"/>
                  </a:rPr>
                  <a:t>HSE</a:t>
                </a:r>
                <a:r>
                  <a:rPr lang="zh-CN" altLang="en-US" sz="3200" b="1" dirty="0">
                    <a:solidFill>
                      <a:schemeClr val="lt1"/>
                    </a:solidFill>
                    <a:latin typeface="幼圆" panose="02010509060101010101" pitchFamily="49" charset="-122"/>
                    <a:ea typeface="幼圆" panose="02010509060101010101" pitchFamily="49" charset="-122"/>
                    <a:cs typeface="幼圆" panose="02010509060101010101" pitchFamily="49" charset="-122"/>
                  </a:rPr>
                  <a:t>管理模式</a:t>
                </a:r>
                <a:endParaRPr lang="zh-CN" altLang="en-US" sz="32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grpSp>
        <p:grpSp>
          <p:nvGrpSpPr>
            <p:cNvPr id="5" name="组合 4"/>
            <p:cNvGrpSpPr/>
            <p:nvPr/>
          </p:nvGrpSpPr>
          <p:grpSpPr>
            <a:xfrm>
              <a:off x="1482640" y="4903799"/>
              <a:ext cx="8780476" cy="902236"/>
              <a:chOff x="1496288" y="5499317"/>
              <a:chExt cx="8780476" cy="699256"/>
            </a:xfrm>
          </p:grpSpPr>
          <p:grpSp>
            <p:nvGrpSpPr>
              <p:cNvPr id="14" name="组合 13"/>
              <p:cNvGrpSpPr/>
              <p:nvPr/>
            </p:nvGrpSpPr>
            <p:grpSpPr>
              <a:xfrm>
                <a:off x="1496288" y="5593270"/>
                <a:ext cx="747973" cy="514879"/>
                <a:chOff x="1523673" y="4108134"/>
                <a:chExt cx="544349" cy="441270"/>
              </a:xfrm>
            </p:grpSpPr>
            <p:grpSp>
              <p:nvGrpSpPr>
                <p:cNvPr id="26" name="组合 25"/>
                <p:cNvGrpSpPr/>
                <p:nvPr/>
              </p:nvGrpSpPr>
              <p:grpSpPr>
                <a:xfrm>
                  <a:off x="1523673" y="4108134"/>
                  <a:ext cx="544349" cy="441270"/>
                  <a:chOff x="1571604" y="2928934"/>
                  <a:chExt cx="642942" cy="1143008"/>
                </a:xfrm>
              </p:grpSpPr>
              <p:sp>
                <p:nvSpPr>
                  <p:cNvPr id="28" name="圆角矩形标注 4"/>
                  <p:cNvSpPr/>
                  <p:nvPr/>
                </p:nvSpPr>
                <p:spPr>
                  <a:xfrm>
                    <a:off x="1571604" y="2928934"/>
                    <a:ext cx="642942" cy="1143008"/>
                  </a:xfrm>
                  <a:prstGeom prst="wedgeEllipseCallout">
                    <a:avLst/>
                  </a:prstGeom>
                  <a:solidFill>
                    <a:srgbClr val="189A80"/>
                  </a:solidFill>
                  <a:ln w="25400" cap="flat" cmpd="sng" algn="ctr">
                    <a:solidFill>
                      <a:sysClr val="window" lastClr="FFFFFF"/>
                    </a:solidFill>
                    <a:prstDash val="solid"/>
                  </a:ln>
                  <a:effectLst>
                    <a:outerShdw blurRad="25400" sx="101000" sy="101000" algn="ctr" rotWithShape="0">
                      <a:prstClr val="black">
                        <a:alpha val="40000"/>
                      </a:prstClr>
                    </a:outerShdw>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幼圆" panose="02010509060101010101" pitchFamily="49" charset="-122"/>
                      <a:ea typeface="幼圆" panose="02010509060101010101" pitchFamily="49" charset="-122"/>
                      <a:cs typeface="+mn-cs"/>
                    </a:endParaRPr>
                  </a:p>
                </p:txBody>
              </p:sp>
              <p:sp>
                <p:nvSpPr>
                  <p:cNvPr id="29" name="圆角矩形 5"/>
                  <p:cNvSpPr/>
                  <p:nvPr/>
                </p:nvSpPr>
                <p:spPr>
                  <a:xfrm rot="4556986">
                    <a:off x="1597823" y="3015912"/>
                    <a:ext cx="419970" cy="358039"/>
                  </a:xfrm>
                  <a:prstGeom prst="ellipse">
                    <a:avLst/>
                  </a:prstGeom>
                  <a:gradFill flip="none" rotWithShape="1">
                    <a:gsLst>
                      <a:gs pos="0">
                        <a:sysClr val="window" lastClr="FFFFFF">
                          <a:alpha val="91000"/>
                        </a:sysClr>
                      </a:gs>
                      <a:gs pos="100000">
                        <a:srgbClr val="FFAFBC">
                          <a:alpha val="0"/>
                        </a:srgbClr>
                      </a:gs>
                    </a:gsLst>
                    <a:lin ang="0" scaled="1"/>
                    <a:tileRect/>
                  </a:gradFill>
                  <a:ln w="25400" cap="flat" cmpd="sng" algn="ctr">
                    <a:noFill/>
                    <a:prstDash val="solid"/>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幼圆" panose="02010509060101010101" pitchFamily="49" charset="-122"/>
                      <a:ea typeface="幼圆" panose="02010509060101010101" pitchFamily="49" charset="-122"/>
                      <a:cs typeface="+mn-cs"/>
                    </a:endParaRPr>
                  </a:p>
                </p:txBody>
              </p:sp>
            </p:grpSp>
            <p:sp>
              <p:nvSpPr>
                <p:cNvPr id="27" name="TextBox 141"/>
                <p:cNvSpPr txBox="1"/>
                <p:nvPr/>
              </p:nvSpPr>
              <p:spPr>
                <a:xfrm>
                  <a:off x="1625080" y="4132967"/>
                  <a:ext cx="262490" cy="34670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lang="en-US" altLang="zh-CN" sz="2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幼圆" panose="02010509060101010101" pitchFamily="49" charset="-122"/>
                      <a:ea typeface="幼圆" panose="02010509060101010101" pitchFamily="49" charset="-122"/>
                    </a:rPr>
                    <a:t>3</a:t>
                  </a:r>
                  <a:endParaRPr kumimoji="0" lang="en-US" altLang="zh-CN"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幼圆" panose="02010509060101010101" pitchFamily="49" charset="-122"/>
                    <a:ea typeface="幼圆" panose="02010509060101010101" pitchFamily="49" charset="-122"/>
                  </a:endParaRPr>
                </a:p>
              </p:txBody>
            </p:sp>
          </p:grpSp>
          <p:sp>
            <p:nvSpPr>
              <p:cNvPr id="19" name="圆角矩形 18"/>
              <p:cNvSpPr/>
              <p:nvPr/>
            </p:nvSpPr>
            <p:spPr bwMode="auto">
              <a:xfrm>
                <a:off x="2406432" y="5499317"/>
                <a:ext cx="7870332" cy="699256"/>
              </a:xfrm>
              <a:prstGeom prst="roundRect">
                <a:avLst/>
              </a:prstGeom>
              <a:solidFill>
                <a:srgbClr val="189A80"/>
              </a:solidFill>
              <a:ln w="28575" cap="flat" cmpd="sng" algn="ctr">
                <a:solidFill>
                  <a:srgbClr val="189A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en-US" sz="1600" b="1" kern="0">
                  <a:solidFill>
                    <a:srgbClr val="686868"/>
                  </a:solidFill>
                  <a:latin typeface="幼圆" panose="02010509060101010101" pitchFamily="49" charset="-122"/>
                  <a:ea typeface="幼圆" panose="02010509060101010101" pitchFamily="49" charset="-122"/>
                </a:endParaRPr>
              </a:p>
            </p:txBody>
          </p:sp>
          <p:sp>
            <p:nvSpPr>
              <p:cNvPr id="20" name="TextBox 142"/>
              <p:cNvSpPr txBox="1"/>
              <p:nvPr>
                <p:custDataLst>
                  <p:tags r:id="rId7"/>
                </p:custDataLst>
              </p:nvPr>
            </p:nvSpPr>
            <p:spPr>
              <a:xfrm>
                <a:off x="2406432" y="5598468"/>
                <a:ext cx="7825198" cy="501233"/>
              </a:xfrm>
              <a:prstGeom prst="roundRect">
                <a:avLst/>
              </a:prstGeom>
              <a:solidFill>
                <a:srgbClr val="189A80"/>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r>
                  <a:rPr lang="zh-CN" altLang="zh-CN" sz="3200" b="1" dirty="0">
                    <a:solidFill>
                      <a:schemeClr val="lt1"/>
                    </a:solidFill>
                    <a:latin typeface="幼圆" panose="02010509060101010101" pitchFamily="49" charset="-122"/>
                    <a:ea typeface="幼圆" panose="02010509060101010101" pitchFamily="49" charset="-122"/>
                    <a:cs typeface="Times New Roman" panose="02020603050405020304" pitchFamily="18" charset="0"/>
                  </a:rPr>
                  <a:t>完成从全员参与到全员责任的转化</a:t>
                </a:r>
                <a:endParaRPr lang="zh-CN" altLang="zh-CN" sz="3200" b="1" dirty="0">
                  <a:solidFill>
                    <a:schemeClr val="lt1"/>
                  </a:solidFill>
                  <a:latin typeface="幼圆" panose="02010509060101010101" pitchFamily="49" charset="-122"/>
                  <a:ea typeface="幼圆" panose="02010509060101010101" pitchFamily="49" charset="-122"/>
                  <a:cs typeface="Times New Roman" panose="02020603050405020304" pitchFamily="18" charset="0"/>
                </a:endParaRPr>
              </a:p>
            </p:txBody>
          </p:sp>
        </p:grpSp>
        <p:grpSp>
          <p:nvGrpSpPr>
            <p:cNvPr id="3" name="组合 2"/>
            <p:cNvGrpSpPr/>
            <p:nvPr/>
          </p:nvGrpSpPr>
          <p:grpSpPr>
            <a:xfrm>
              <a:off x="1482640" y="3308762"/>
              <a:ext cx="8780476" cy="924431"/>
              <a:chOff x="1496288" y="4536590"/>
              <a:chExt cx="8780476" cy="716457"/>
            </a:xfrm>
          </p:grpSpPr>
          <p:sp>
            <p:nvSpPr>
              <p:cNvPr id="17" name="圆角矩形 16"/>
              <p:cNvSpPr/>
              <p:nvPr/>
            </p:nvSpPr>
            <p:spPr bwMode="auto">
              <a:xfrm>
                <a:off x="2406432" y="4553791"/>
                <a:ext cx="7870332" cy="699256"/>
              </a:xfrm>
              <a:prstGeom prst="roundRect">
                <a:avLst/>
              </a:prstGeom>
              <a:solidFill>
                <a:srgbClr val="377790"/>
              </a:solidFill>
              <a:ln w="28575" cap="flat" cmpd="sng" algn="ctr">
                <a:solidFill>
                  <a:srgbClr val="017C8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0" hangingPunct="0"/>
                <a:endParaRPr lang="zh-CN" altLang="en-US" sz="1600" b="1" kern="0">
                  <a:solidFill>
                    <a:srgbClr val="686868"/>
                  </a:solidFill>
                  <a:latin typeface="幼圆" panose="02010509060101010101" pitchFamily="49" charset="-122"/>
                  <a:ea typeface="幼圆" panose="02010509060101010101" pitchFamily="49" charset="-122"/>
                </a:endParaRPr>
              </a:p>
            </p:txBody>
          </p:sp>
          <p:sp>
            <p:nvSpPr>
              <p:cNvPr id="18" name="TextBox 142"/>
              <p:cNvSpPr txBox="1"/>
              <p:nvPr>
                <p:custDataLst>
                  <p:tags r:id="rId8"/>
                </p:custDataLst>
              </p:nvPr>
            </p:nvSpPr>
            <p:spPr>
              <a:xfrm>
                <a:off x="2406432" y="4536590"/>
                <a:ext cx="7825198" cy="712795"/>
              </a:xfrm>
              <a:prstGeom prst="roundRect">
                <a:avLst/>
              </a:prstGeom>
              <a:solidFill>
                <a:srgbClr val="377790"/>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fontAlgn="auto">
                  <a:spcBef>
                    <a:spcPts val="0"/>
                  </a:spcBef>
                  <a:spcAft>
                    <a:spcPts val="0"/>
                  </a:spcAft>
                  <a:defRPr/>
                </a:pPr>
                <a:r>
                  <a:rPr lang="zh-CN" altLang="en-US" sz="2400" b="1" dirty="0">
                    <a:solidFill>
                      <a:schemeClr val="lt1"/>
                    </a:solidFill>
                    <a:latin typeface="幼圆" panose="02010509060101010101" pitchFamily="49" charset="-122"/>
                    <a:ea typeface="幼圆" panose="02010509060101010101" pitchFamily="49" charset="-122"/>
                    <a:cs typeface="Times New Roman" panose="02020603050405020304" pitchFamily="18" charset="0"/>
                  </a:rPr>
                  <a:t>实现</a:t>
                </a:r>
                <a:r>
                  <a:rPr lang="zh-CN" altLang="zh-CN" sz="2400" b="1" dirty="0">
                    <a:solidFill>
                      <a:schemeClr val="lt1"/>
                    </a:solidFill>
                    <a:latin typeface="幼圆" panose="02010509060101010101" pitchFamily="49" charset="-122"/>
                    <a:ea typeface="幼圆" panose="02010509060101010101" pitchFamily="49" charset="-122"/>
                    <a:cs typeface="Times New Roman" panose="02020603050405020304" pitchFamily="18" charset="0"/>
                  </a:rPr>
                  <a:t>起了一级抓一级、一级对一级负责、分层次管理、层层抓落实的安全生产责任体系</a:t>
                </a:r>
                <a:endParaRPr lang="zh-CN" altLang="zh-CN" sz="2400" b="1" dirty="0">
                  <a:solidFill>
                    <a:schemeClr val="lt1"/>
                  </a:solidFill>
                  <a:latin typeface="幼圆" panose="02010509060101010101" pitchFamily="49" charset="-122"/>
                  <a:ea typeface="幼圆" panose="02010509060101010101" pitchFamily="49" charset="-122"/>
                  <a:cs typeface="Times New Roman" panose="02020603050405020304" pitchFamily="18" charset="0"/>
                </a:endParaRPr>
              </a:p>
            </p:txBody>
          </p:sp>
          <p:grpSp>
            <p:nvGrpSpPr>
              <p:cNvPr id="21" name="组合 20"/>
              <p:cNvGrpSpPr/>
              <p:nvPr/>
            </p:nvGrpSpPr>
            <p:grpSpPr>
              <a:xfrm>
                <a:off x="1496288" y="4667995"/>
                <a:ext cx="733968" cy="470845"/>
                <a:chOff x="1490103" y="3315141"/>
                <a:chExt cx="534157" cy="403531"/>
              </a:xfrm>
            </p:grpSpPr>
            <p:grpSp>
              <p:nvGrpSpPr>
                <p:cNvPr id="22" name="组合 21"/>
                <p:cNvGrpSpPr/>
                <p:nvPr/>
              </p:nvGrpSpPr>
              <p:grpSpPr>
                <a:xfrm>
                  <a:off x="1490103" y="3315141"/>
                  <a:ext cx="534157" cy="403531"/>
                  <a:chOff x="1571604" y="2928934"/>
                  <a:chExt cx="642942" cy="1143008"/>
                </a:xfrm>
              </p:grpSpPr>
              <p:sp>
                <p:nvSpPr>
                  <p:cNvPr id="24" name="圆角矩形标注 4"/>
                  <p:cNvSpPr/>
                  <p:nvPr/>
                </p:nvSpPr>
                <p:spPr>
                  <a:xfrm>
                    <a:off x="1571604" y="2928934"/>
                    <a:ext cx="642942" cy="1143008"/>
                  </a:xfrm>
                  <a:prstGeom prst="wedgeEllipseCallout">
                    <a:avLst/>
                  </a:prstGeom>
                  <a:solidFill>
                    <a:srgbClr val="017C85"/>
                  </a:solidFill>
                  <a:ln w="25400" cap="flat" cmpd="sng" algn="ctr">
                    <a:solidFill>
                      <a:sysClr val="window" lastClr="FFFFFF"/>
                    </a:solidFill>
                    <a:prstDash val="solid"/>
                  </a:ln>
                  <a:effectLst>
                    <a:outerShdw blurRad="25400" sx="101000" sy="101000" algn="ctr" rotWithShape="0">
                      <a:prstClr val="black">
                        <a:alpha val="40000"/>
                      </a:prstClr>
                    </a:outerShdw>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幼圆" panose="02010509060101010101" pitchFamily="49" charset="-122"/>
                      <a:ea typeface="幼圆" panose="02010509060101010101" pitchFamily="49" charset="-122"/>
                      <a:cs typeface="+mn-cs"/>
                    </a:endParaRPr>
                  </a:p>
                </p:txBody>
              </p:sp>
              <p:sp>
                <p:nvSpPr>
                  <p:cNvPr id="25" name="圆角矩形 5"/>
                  <p:cNvSpPr/>
                  <p:nvPr/>
                </p:nvSpPr>
                <p:spPr>
                  <a:xfrm rot="4556986">
                    <a:off x="1597823" y="3015912"/>
                    <a:ext cx="419970" cy="358039"/>
                  </a:xfrm>
                  <a:prstGeom prst="ellipse">
                    <a:avLst/>
                  </a:prstGeom>
                  <a:gradFill flip="none" rotWithShape="1">
                    <a:gsLst>
                      <a:gs pos="0">
                        <a:sysClr val="window" lastClr="FFFFFF">
                          <a:alpha val="91000"/>
                        </a:sysClr>
                      </a:gs>
                      <a:gs pos="100000">
                        <a:srgbClr val="FFAFBC">
                          <a:alpha val="0"/>
                        </a:srgbClr>
                      </a:gs>
                    </a:gsLst>
                    <a:lin ang="0" scaled="1"/>
                    <a:tileRect/>
                  </a:gradFill>
                  <a:ln w="25400" cap="flat" cmpd="sng" algn="ctr">
                    <a:noFill/>
                    <a:prstDash val="solid"/>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幼圆" panose="02010509060101010101" pitchFamily="49" charset="-122"/>
                      <a:ea typeface="幼圆" panose="02010509060101010101" pitchFamily="49" charset="-122"/>
                      <a:cs typeface="+mn-cs"/>
                    </a:endParaRPr>
                  </a:p>
                </p:txBody>
              </p:sp>
            </p:grpSp>
            <p:sp>
              <p:nvSpPr>
                <p:cNvPr id="23" name="TextBox 140"/>
                <p:cNvSpPr txBox="1"/>
                <p:nvPr/>
              </p:nvSpPr>
              <p:spPr>
                <a:xfrm>
                  <a:off x="1593986" y="3315141"/>
                  <a:ext cx="262491" cy="346705"/>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lang="en-US" altLang="zh-CN" sz="2800" kern="0" noProof="0" dirty="0">
                      <a:ln w="18415" cmpd="sng">
                        <a:solidFill>
                          <a:schemeClr val="dk1"/>
                        </a:solidFill>
                        <a:prstDash val="solid"/>
                      </a:ln>
                      <a:solidFill>
                        <a:srgbClr val="FFFFFF"/>
                      </a:solidFill>
                      <a:effectLst>
                        <a:outerShdw blurRad="63500" dir="3600000" algn="tl" rotWithShape="0">
                          <a:srgbClr val="000000">
                            <a:alpha val="70000"/>
                          </a:srgbClr>
                        </a:outerShdw>
                      </a:effectLst>
                      <a:latin typeface="幼圆" panose="02010509060101010101" pitchFamily="49" charset="-122"/>
                      <a:ea typeface="幼圆" panose="02010509060101010101" pitchFamily="49" charset="-122"/>
                    </a:rPr>
                    <a:t>2</a:t>
                  </a:r>
                  <a:endParaRPr kumimoji="0" lang="en-US" altLang="zh-CN" sz="2800" b="0" i="0" u="none" strike="noStrike" kern="0" cap="none" spc="0" normalizeH="0" baseline="0" noProof="0" dirty="0">
                    <a:ln w="18415" cmpd="sng">
                      <a:solidFill>
                        <a:schemeClr val="dk1"/>
                      </a:solidFill>
                      <a:prstDash val="solid"/>
                    </a:ln>
                    <a:solidFill>
                      <a:srgbClr val="FFFFFF"/>
                    </a:solidFill>
                    <a:effectLst>
                      <a:outerShdw blurRad="63500" dir="3600000" algn="tl" rotWithShape="0">
                        <a:srgbClr val="000000">
                          <a:alpha val="70000"/>
                        </a:srgbClr>
                      </a:outerShdw>
                    </a:effectLst>
                    <a:uLnTx/>
                    <a:uFillTx/>
                    <a:latin typeface="幼圆" panose="02010509060101010101" pitchFamily="49" charset="-122"/>
                    <a:ea typeface="幼圆" panose="02010509060101010101" pitchFamily="49" charset="-122"/>
                  </a:endParaRPr>
                </a:p>
              </p:txBody>
            </p:sp>
          </p:grpSp>
        </p:grpSp>
      </p:grpSp>
      <p:sp>
        <p:nvSpPr>
          <p:cNvPr id="30" name="矩形 29"/>
          <p:cNvSpPr/>
          <p:nvPr>
            <p:custDataLst>
              <p:tags r:id="rId9"/>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31" name="矩形 30"/>
          <p:cNvSpPr/>
          <p:nvPr>
            <p:custDataLst>
              <p:tags r:id="rId10"/>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15716" name="AutoShape 4"/>
          <p:cNvSpPr>
            <a:spLocks noChangeArrowheads="1"/>
          </p:cNvSpPr>
          <p:nvPr/>
        </p:nvSpPr>
        <p:spPr bwMode="auto">
          <a:xfrm>
            <a:off x="1846265" y="4376359"/>
            <a:ext cx="1416050" cy="868363"/>
          </a:xfrm>
          <a:prstGeom prst="wedgeEllipseCallout">
            <a:avLst>
              <a:gd name="adj1" fmla="val 129278"/>
              <a:gd name="adj2" fmla="val 45474"/>
            </a:avLst>
          </a:prstGeom>
          <a:noFill/>
          <a:ln w="9525">
            <a:solidFill>
              <a:srgbClr val="D24132"/>
            </a:solidFill>
            <a:miter lim="800000"/>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rgbClr val="5C5C5C"/>
                </a:solidFill>
                <a:latin typeface="幼圆" panose="02010509060101010101" pitchFamily="49" charset="-122"/>
                <a:ea typeface="幼圆" panose="02010509060101010101" pitchFamily="49" charset="-122"/>
              </a:rPr>
              <a:t>家长是主管</a:t>
            </a:r>
            <a:endParaRPr lang="zh-CN" altLang="en-US" sz="2000" dirty="0">
              <a:solidFill>
                <a:srgbClr val="5C5C5C"/>
              </a:solidFill>
              <a:latin typeface="幼圆" panose="02010509060101010101" pitchFamily="49" charset="-122"/>
              <a:ea typeface="幼圆" panose="02010509060101010101" pitchFamily="49" charset="-122"/>
            </a:endParaRPr>
          </a:p>
        </p:txBody>
      </p:sp>
      <p:sp>
        <p:nvSpPr>
          <p:cNvPr id="11" name="Oval 5"/>
          <p:cNvSpPr>
            <a:spLocks noChangeArrowheads="1"/>
          </p:cNvSpPr>
          <p:nvPr>
            <p:custDataLst>
              <p:tags r:id="rId5"/>
            </p:custDataLst>
          </p:nvPr>
        </p:nvSpPr>
        <p:spPr bwMode="auto">
          <a:xfrm>
            <a:off x="4624387" y="4366038"/>
            <a:ext cx="5607050" cy="2112963"/>
          </a:xfrm>
          <a:prstGeom prst="ellipse">
            <a:avLst/>
          </a:prstGeom>
          <a:solidFill>
            <a:srgbClr val="377790"/>
          </a:solidFill>
          <a:ln w="9525">
            <a:solidFill>
              <a:srgbClr val="D24132"/>
            </a:solidFill>
            <a:round/>
          </a:ln>
          <a:effectLst/>
        </p:spPr>
        <p:txBody>
          <a:bodyPr wrap="none" anchor="ctr"/>
          <a:lstStyle/>
          <a:p>
            <a:pPr algn="ctr">
              <a:defRPr/>
            </a:pPr>
            <a:r>
              <a:rPr lang="zh-CN" altLang="en-US" sz="2800" b="1" dirty="0">
                <a:solidFill>
                  <a:schemeClr val="lt1"/>
                </a:solidFill>
                <a:latin typeface="幼圆" panose="02010509060101010101" pitchFamily="49" charset="-122"/>
                <a:ea typeface="幼圆" panose="02010509060101010101" pitchFamily="49" charset="-122"/>
                <a:cs typeface="幼圆" panose="02010509060101010101" pitchFamily="49" charset="-122"/>
              </a:rPr>
              <a:t>  </a:t>
            </a:r>
            <a:endParaRPr lang="zh-CN" altLang="en-US" sz="28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a:p>
            <a:pPr algn="ctr">
              <a:defRPr/>
            </a:pPr>
            <a:r>
              <a:rPr lang="zh-CN" altLang="en-US" sz="2800" b="1" dirty="0">
                <a:solidFill>
                  <a:schemeClr val="lt1"/>
                </a:solidFill>
                <a:latin typeface="幼圆" panose="02010509060101010101" pitchFamily="49" charset="-122"/>
                <a:ea typeface="幼圆" panose="02010509060101010101" pitchFamily="49" charset="-122"/>
                <a:cs typeface="幼圆" panose="02010509060101010101" pitchFamily="49" charset="-122"/>
              </a:rPr>
              <a:t> </a:t>
            </a:r>
            <a:endParaRPr lang="en-US" altLang="zh-CN" sz="28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a:p>
            <a:pPr algn="ctr">
              <a:defRPr/>
            </a:pPr>
            <a:r>
              <a:rPr lang="zh-CN" altLang="en-US" sz="2800" b="1" dirty="0">
                <a:solidFill>
                  <a:schemeClr val="lt1"/>
                </a:solidFill>
                <a:latin typeface="幼圆" panose="02010509060101010101" pitchFamily="49" charset="-122"/>
                <a:ea typeface="幼圆" panose="02010509060101010101" pitchFamily="49" charset="-122"/>
                <a:cs typeface="幼圆" panose="02010509060101010101" pitchFamily="49" charset="-122"/>
              </a:rPr>
              <a:t>家庭</a:t>
            </a:r>
            <a:endParaRPr lang="zh-CN" altLang="en-US" sz="2800" b="1" dirty="0">
              <a:solidFill>
                <a:schemeClr val="lt1"/>
              </a:solidFill>
              <a:effectLst>
                <a:outerShdw blurRad="38100" dist="38100" dir="2700000" algn="tl">
                  <a:srgbClr val="000000"/>
                </a:outerShdw>
              </a:effectLst>
              <a:latin typeface="幼圆" panose="02010509060101010101" pitchFamily="49" charset="-122"/>
              <a:ea typeface="幼圆" panose="02010509060101010101" pitchFamily="49" charset="-122"/>
              <a:cs typeface="幼圆" panose="02010509060101010101" pitchFamily="49" charset="-122"/>
            </a:endParaRPr>
          </a:p>
        </p:txBody>
      </p:sp>
      <p:pic>
        <p:nvPicPr>
          <p:cNvPr id="115718" name="Picture 6" descr="j02167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4126" y="4976434"/>
            <a:ext cx="7334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7" descr="MCj0437095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5298" y="5450301"/>
            <a:ext cx="75088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0" name="Picture 8" descr="MCj0437098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5412" y="5019295"/>
            <a:ext cx="8064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1" name="Picture 9" descr="j009038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64240" y="4610513"/>
            <a:ext cx="1417637" cy="811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2" name="Picture 10" descr="MPj0430963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5051" y="4627976"/>
            <a:ext cx="1409700" cy="782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3" name="Picture 11" descr="MCj0424734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3076" y="5132008"/>
            <a:ext cx="10509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4" name="Picture 12" descr="MCj0424176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94175" y="5786059"/>
            <a:ext cx="7032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5" name="矩形 20"/>
          <p:cNvSpPr>
            <a:spLocks noChangeArrowheads="1"/>
          </p:cNvSpPr>
          <p:nvPr>
            <p:custDataLst>
              <p:tags r:id="rId13"/>
            </p:custDataLst>
          </p:nvPr>
        </p:nvSpPr>
        <p:spPr bwMode="auto">
          <a:xfrm>
            <a:off x="1919288" y="2730500"/>
            <a:ext cx="806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25000"/>
              </a:spcBef>
              <a:spcAft>
                <a:spcPct val="20000"/>
              </a:spcAft>
            </a:pPr>
            <a:r>
              <a:rPr lang="zh-CN" altLang="en-US">
                <a:solidFill>
                  <a:schemeClr val="lt1"/>
                </a:solidFill>
                <a:latin typeface="幼圆" panose="02010509060101010101" pitchFamily="49" charset="-122"/>
                <a:ea typeface="幼圆" panose="02010509060101010101" pitchFamily="49" charset="-122"/>
              </a:rPr>
              <a:t> </a:t>
            </a:r>
            <a:endParaRPr lang="zh-CN" altLang="en-US">
              <a:solidFill>
                <a:schemeClr val="lt1"/>
              </a:solidFill>
              <a:latin typeface="幼圆" panose="02010509060101010101" pitchFamily="49" charset="-122"/>
              <a:ea typeface="幼圆" panose="02010509060101010101" pitchFamily="49" charset="-122"/>
            </a:endParaRPr>
          </a:p>
        </p:txBody>
      </p:sp>
      <p:sp>
        <p:nvSpPr>
          <p:cNvPr id="16"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属地管理</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17" name="Title 4"/>
          <p:cNvSpPr txBox="1"/>
          <p:nvPr>
            <p:custDataLst>
              <p:tags r:id="rId14"/>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定义</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graphicFrame>
        <p:nvGraphicFramePr>
          <p:cNvPr id="18" name="图示 17"/>
          <p:cNvGraphicFramePr/>
          <p:nvPr/>
        </p:nvGraphicFramePr>
        <p:xfrm>
          <a:off x="1932842" y="1028786"/>
          <a:ext cx="8812220" cy="314585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5" name="矩形 14"/>
          <p:cNvSpPr/>
          <p:nvPr>
            <p:custDataLst>
              <p:tags r:id="rId20"/>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9" name="矩形 18"/>
          <p:cNvSpPr/>
          <p:nvPr>
            <p:custDataLst>
              <p:tags r:id="rId21"/>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22"/>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8" name="Text Box 3"/>
          <p:cNvSpPr txBox="1">
            <a:spLocks noChangeArrowheads="1"/>
          </p:cNvSpPr>
          <p:nvPr/>
        </p:nvSpPr>
        <p:spPr bwMode="auto">
          <a:xfrm>
            <a:off x="8049993" y="1942263"/>
            <a:ext cx="3401778" cy="2861310"/>
          </a:xfrm>
          <a:prstGeom prst="rect">
            <a:avLst/>
          </a:prstGeom>
        </p:spPr>
        <p:txBody>
          <a:bodyPr wrap="square">
            <a:spAutoFit/>
          </a:bodyPr>
          <a:lstStyle>
            <a:defPPr>
              <a:defRPr lang="zh-CN"/>
            </a:defPPr>
            <a:lvl1pPr indent="457200" algn="just" defTabSz="1203325">
              <a:lnSpc>
                <a:spcPct val="150000"/>
              </a:lnSpc>
              <a:spcBef>
                <a:spcPts val="600"/>
              </a:spcBef>
              <a:spcAft>
                <a:spcPts val="600"/>
              </a:spcAft>
              <a:buClr>
                <a:srgbClr val="1A05B3"/>
              </a:buClr>
              <a:defRPr sz="2000" b="1">
                <a:solidFill>
                  <a:srgbClr val="5C5C5C"/>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rgbClr val="5C5C5C"/>
                </a:solidFill>
                <a:latin typeface="幼圆" panose="02010509060101010101" pitchFamily="49" charset="-122"/>
                <a:ea typeface="幼圆" panose="02010509060101010101" pitchFamily="49" charset="-122"/>
                <a:cs typeface="幼圆" panose="02010509060101010101" pitchFamily="49" charset="-122"/>
              </a:rPr>
              <a:t>为了落实直线管理责任，树立“安全是我的责任” 的意识，实现“谁主管，谁负责”的目标，从而实现“要我安全”到“我要安全”的转变，安全管理才落到实处。</a:t>
            </a:r>
            <a:endParaRPr lang="zh-CN" altLang="en-US"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10" name="Rectangle 14"/>
          <p:cNvSpPr>
            <a:spLocks noChangeArrowheads="1"/>
          </p:cNvSpPr>
          <p:nvPr/>
        </p:nvSpPr>
        <p:spPr bwMode="auto">
          <a:xfrm>
            <a:off x="2352388" y="5485125"/>
            <a:ext cx="6617970" cy="521970"/>
          </a:xfrm>
          <a:prstGeom prst="rect">
            <a:avLst/>
          </a:prstGeom>
          <a:noFill/>
          <a:ln>
            <a:noFill/>
          </a:ln>
          <a:effec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25000"/>
              </a:spcBef>
              <a:spcAft>
                <a:spcPct val="20000"/>
              </a:spcAft>
              <a:buClr>
                <a:srgbClr val="BD1531"/>
              </a:buClr>
            </a:pPr>
            <a:r>
              <a:rPr lang="zh-CN" altLang="en-US" sz="2800" dirty="0">
                <a:solidFill>
                  <a:srgbClr val="D24132"/>
                </a:solidFill>
                <a:latin typeface="幼圆" panose="02010509060101010101" pitchFamily="49" charset="-122"/>
                <a:ea typeface="幼圆" panose="02010509060101010101" pitchFamily="49" charset="-122"/>
              </a:rPr>
              <a:t>属地管理是确保直线管理实施的有效工具</a:t>
            </a:r>
            <a:endParaRPr lang="zh-CN" altLang="en-US" sz="2800" dirty="0">
              <a:solidFill>
                <a:srgbClr val="D24132"/>
              </a:solidFill>
              <a:latin typeface="幼圆" panose="02010509060101010101" pitchFamily="49" charset="-122"/>
              <a:ea typeface="幼圆" panose="02010509060101010101" pitchFamily="49" charset="-122"/>
            </a:endParaRPr>
          </a:p>
        </p:txBody>
      </p:sp>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属地管理</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9" name="Title 4"/>
          <p:cNvSpPr txBox="1"/>
          <p:nvPr>
            <p:custDataLst>
              <p:tags r:id="rId5"/>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属地管理的实施原因</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2" name="矩形 1"/>
          <p:cNvSpPr/>
          <p:nvPr/>
        </p:nvSpPr>
        <p:spPr>
          <a:xfrm>
            <a:off x="846160" y="1942263"/>
            <a:ext cx="2456597" cy="1938020"/>
          </a:xfrm>
          <a:prstGeom prst="rect">
            <a:avLst/>
          </a:prstGeom>
        </p:spPr>
        <p:txBody>
          <a:bodyPr wrap="square">
            <a:spAutoFit/>
          </a:bodyPr>
          <a:lstStyle/>
          <a:p>
            <a:pPr indent="457200" algn="just" defTabSz="1203325">
              <a:lnSpc>
                <a:spcPct val="150000"/>
              </a:lnSpc>
              <a:spcBef>
                <a:spcPts val="600"/>
              </a:spcBef>
              <a:spcAft>
                <a:spcPts val="600"/>
              </a:spcAft>
              <a:buClr>
                <a:srgbClr val="1A05B3"/>
              </a:buClr>
              <a:defRPr/>
            </a:pPr>
            <a:r>
              <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 传统的安全管理靠安全人员“警察抓小偷”式管理，效果不明显；</a:t>
            </a:r>
            <a:endParaRPr lang="zh-CN" altLang="en-US" sz="20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3" name="矩形 2"/>
          <p:cNvSpPr/>
          <p:nvPr/>
        </p:nvSpPr>
        <p:spPr>
          <a:xfrm>
            <a:off x="4293402" y="1924742"/>
            <a:ext cx="2765946" cy="2861310"/>
          </a:xfrm>
          <a:prstGeom prst="rect">
            <a:avLst/>
          </a:prstGeom>
        </p:spPr>
        <p:txBody>
          <a:bodyPr wrap="square">
            <a:spAutoFit/>
          </a:bodyPr>
          <a:lstStyle/>
          <a:p>
            <a:pPr indent="457200" algn="just" defTabSz="1203325">
              <a:lnSpc>
                <a:spcPct val="150000"/>
              </a:lnSpc>
              <a:spcBef>
                <a:spcPts val="600"/>
              </a:spcBef>
              <a:spcAft>
                <a:spcPts val="600"/>
              </a:spcAft>
              <a:buClr>
                <a:srgbClr val="1A05B3"/>
              </a:buClr>
              <a:defRPr/>
            </a:pPr>
            <a:r>
              <a:rPr lang="zh-CN" altLang="en-US" sz="2000" b="1" dirty="0">
                <a:solidFill>
                  <a:srgbClr val="5C5C5C"/>
                </a:solidFill>
                <a:latin typeface="幼圆" panose="02010509060101010101" pitchFamily="49" charset="-122"/>
                <a:ea typeface="幼圆" panose="02010509060101010101" pitchFamily="49" charset="-122"/>
                <a:cs typeface="Arial" panose="020B0604020202020204" pitchFamily="34" charset="0"/>
              </a:rPr>
              <a:t>安全需要全员参与，安全职责必须明确，必须落实到全员，尤其是基层的员工。员工的直接参与是安全管理成败的关键；</a:t>
            </a:r>
            <a:endParaRPr lang="zh-CN" altLang="en-US" sz="200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p:txBody>
      </p:sp>
      <p:cxnSp>
        <p:nvCxnSpPr>
          <p:cNvPr id="11" name="直接连接符 10"/>
          <p:cNvCxnSpPr/>
          <p:nvPr/>
        </p:nvCxnSpPr>
        <p:spPr>
          <a:xfrm>
            <a:off x="539134" y="5135736"/>
            <a:ext cx="11136573"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712191" y="1924742"/>
            <a:ext cx="0" cy="2589991"/>
          </a:xfrm>
          <a:prstGeom prst="line">
            <a:avLst/>
          </a:prstGeom>
          <a:ln w="76200">
            <a:solidFill>
              <a:srgbClr val="D2413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547213" y="1942263"/>
            <a:ext cx="0" cy="2589991"/>
          </a:xfrm>
          <a:prstGeom prst="line">
            <a:avLst/>
          </a:prstGeom>
          <a:ln w="76200">
            <a:solidFill>
              <a:srgbClr val="D24132"/>
            </a:solidFil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6"/>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3" name="矩形 12"/>
          <p:cNvSpPr/>
          <p:nvPr>
            <p:custDataLst>
              <p:tags r:id="rId7"/>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8"/>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3" name="虚尾箭头 12"/>
          <p:cNvSpPr/>
          <p:nvPr>
            <p:custDataLst>
              <p:tags r:id="rId5"/>
            </p:custDataLst>
          </p:nvPr>
        </p:nvSpPr>
        <p:spPr bwMode="auto">
          <a:xfrm>
            <a:off x="2862900" y="4950693"/>
            <a:ext cx="46038" cy="46038"/>
          </a:xfrm>
          <a:prstGeom prst="stripedRightArrow">
            <a:avLst/>
          </a:prstGeom>
          <a:solidFill>
            <a:srgbClr val="00B050">
              <a:alpha val="36000"/>
            </a:srgbClr>
          </a:solidFill>
          <a:ln w="9525" cap="flat" cmpd="sng" algn="ctr">
            <a:solidFill>
              <a:schemeClr val="lt1"/>
            </a:solidFill>
            <a:prstDash val="solid"/>
            <a:round/>
            <a:headEnd type="none" w="med" len="med"/>
            <a:tailEnd type="none" w="med" len="med"/>
          </a:ln>
          <a:effectLst/>
        </p:spPr>
        <p:txBody>
          <a:bodyPr/>
          <a:lstStyle/>
          <a:p>
            <a:pPr algn="ctr">
              <a:defRPr/>
            </a:pPr>
            <a:endParaRPr lang="zh-CN" altLang="en-US" sz="2000" b="1" dirty="0">
              <a:solidFill>
                <a:schemeClr val="lt1"/>
              </a:solidFill>
              <a:latin typeface="幼圆" panose="02010509060101010101" pitchFamily="49" charset="-122"/>
              <a:ea typeface="幼圆" panose="02010509060101010101" pitchFamily="49" charset="-122"/>
            </a:endParaRPr>
          </a:p>
        </p:txBody>
      </p:sp>
      <p:sp>
        <p:nvSpPr>
          <p:cNvPr id="14" name="椭圆 13"/>
          <p:cNvSpPr>
            <a:spLocks noChangeArrowheads="1"/>
          </p:cNvSpPr>
          <p:nvPr>
            <p:custDataLst>
              <p:tags r:id="rId6"/>
            </p:custDataLst>
          </p:nvPr>
        </p:nvSpPr>
        <p:spPr bwMode="auto">
          <a:xfrm>
            <a:off x="1950088" y="1913211"/>
            <a:ext cx="1871662" cy="1296988"/>
          </a:xfrm>
          <a:prstGeom prst="ellipse">
            <a:avLst/>
          </a:prstGeom>
          <a:solidFill>
            <a:srgbClr val="D24132"/>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成立专职实施小组</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5" name="右箭头 14"/>
          <p:cNvSpPr>
            <a:spLocks noChangeArrowheads="1"/>
          </p:cNvSpPr>
          <p:nvPr>
            <p:custDataLst>
              <p:tags r:id="rId7"/>
            </p:custDataLst>
          </p:nvPr>
        </p:nvSpPr>
        <p:spPr bwMode="auto">
          <a:xfrm>
            <a:off x="3930544" y="2345011"/>
            <a:ext cx="863600" cy="433388"/>
          </a:xfrm>
          <a:prstGeom prst="rightArrow">
            <a:avLst>
              <a:gd name="adj1" fmla="val 50000"/>
              <a:gd name="adj2" fmla="val 49817"/>
            </a:avLst>
          </a:prstGeom>
          <a:solidFill>
            <a:srgbClr val="D24132"/>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6" name="椭圆 15"/>
          <p:cNvSpPr>
            <a:spLocks noChangeArrowheads="1"/>
          </p:cNvSpPr>
          <p:nvPr>
            <p:custDataLst>
              <p:tags r:id="rId8"/>
            </p:custDataLst>
          </p:nvPr>
        </p:nvSpPr>
        <p:spPr bwMode="auto">
          <a:xfrm>
            <a:off x="4901300" y="1841774"/>
            <a:ext cx="1873250" cy="1439863"/>
          </a:xfrm>
          <a:prstGeom prst="ellipse">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en-US" altLang="zh-CN" sz="2000" dirty="0">
              <a:solidFill>
                <a:schemeClr val="lt1"/>
              </a:solidFill>
              <a:latin typeface="幼圆" panose="02010509060101010101" pitchFamily="49" charset="-122"/>
              <a:ea typeface="幼圆" panose="02010509060101010101" pitchFamily="49" charset="-122"/>
            </a:endParaRPr>
          </a:p>
          <a:p>
            <a:r>
              <a:rPr lang="zh-CN" altLang="en-US" sz="2200" dirty="0">
                <a:solidFill>
                  <a:schemeClr val="lt1"/>
                </a:solidFill>
                <a:latin typeface="幼圆" panose="02010509060101010101" pitchFamily="49" charset="-122"/>
                <a:ea typeface="幼圆" panose="02010509060101010101" pitchFamily="49" charset="-122"/>
              </a:rPr>
              <a:t>全员培训</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7" name="右箭头 16"/>
          <p:cNvSpPr>
            <a:spLocks noChangeArrowheads="1"/>
          </p:cNvSpPr>
          <p:nvPr>
            <p:custDataLst>
              <p:tags r:id="rId9"/>
            </p:custDataLst>
          </p:nvPr>
        </p:nvSpPr>
        <p:spPr bwMode="auto">
          <a:xfrm>
            <a:off x="6845988" y="2345011"/>
            <a:ext cx="863600" cy="433388"/>
          </a:xfrm>
          <a:prstGeom prst="rightArrow">
            <a:avLst>
              <a:gd name="adj1" fmla="val 50000"/>
              <a:gd name="adj2" fmla="val 49817"/>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8" name="椭圆 17"/>
          <p:cNvSpPr>
            <a:spLocks noChangeArrowheads="1"/>
          </p:cNvSpPr>
          <p:nvPr>
            <p:custDataLst>
              <p:tags r:id="rId10"/>
            </p:custDataLst>
          </p:nvPr>
        </p:nvSpPr>
        <p:spPr bwMode="auto">
          <a:xfrm>
            <a:off x="7818333" y="1877493"/>
            <a:ext cx="2016125" cy="1368425"/>
          </a:xfrm>
          <a:prstGeom prst="ellipse">
            <a:avLst/>
          </a:prstGeom>
          <a:solidFill>
            <a:srgbClr val="37779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rPr>
              <a:t>划分属地   区域</a:t>
            </a:r>
            <a:endPar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17769" name="右箭头 18"/>
          <p:cNvSpPr>
            <a:spLocks noChangeArrowheads="1"/>
          </p:cNvSpPr>
          <p:nvPr>
            <p:custDataLst>
              <p:tags r:id="rId11"/>
            </p:custDataLst>
          </p:nvPr>
        </p:nvSpPr>
        <p:spPr bwMode="auto">
          <a:xfrm rot="5400000">
            <a:off x="8466827" y="3605486"/>
            <a:ext cx="719137" cy="431800"/>
          </a:xfrm>
          <a:prstGeom prst="rightArrow">
            <a:avLst>
              <a:gd name="adj1" fmla="val 50000"/>
              <a:gd name="adj2" fmla="val 49963"/>
            </a:avLst>
          </a:prstGeom>
          <a:solidFill>
            <a:srgbClr val="37779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20" name="椭圆 19"/>
          <p:cNvSpPr>
            <a:spLocks noChangeArrowheads="1"/>
          </p:cNvSpPr>
          <p:nvPr>
            <p:custDataLst>
              <p:tags r:id="rId12"/>
            </p:custDataLst>
          </p:nvPr>
        </p:nvSpPr>
        <p:spPr bwMode="auto">
          <a:xfrm>
            <a:off x="7818333" y="4289500"/>
            <a:ext cx="2016125" cy="1368425"/>
          </a:xfrm>
          <a:prstGeom prst="ellipse">
            <a:avLst/>
          </a:prstGeom>
          <a:solidFill>
            <a:srgbClr val="189A8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rPr>
              <a:t>明确职责权限</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1" name="椭圆 20"/>
          <p:cNvSpPr>
            <a:spLocks noChangeArrowheads="1"/>
          </p:cNvSpPr>
          <p:nvPr>
            <p:custDataLst>
              <p:tags r:id="rId13"/>
            </p:custDataLst>
          </p:nvPr>
        </p:nvSpPr>
        <p:spPr bwMode="auto">
          <a:xfrm>
            <a:off x="4865582" y="4289500"/>
            <a:ext cx="1944687" cy="1368425"/>
          </a:xfrm>
          <a:prstGeom prst="ellipse">
            <a:avLst/>
          </a:prstGeom>
          <a:solidFill>
            <a:srgbClr val="686868"/>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将属地职责并写入岗位职责</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2" name="椭圆 21"/>
          <p:cNvSpPr/>
          <p:nvPr>
            <p:custDataLst>
              <p:tags r:id="rId14"/>
            </p:custDataLst>
          </p:nvPr>
        </p:nvSpPr>
        <p:spPr bwMode="auto">
          <a:xfrm>
            <a:off x="1949815" y="4289636"/>
            <a:ext cx="1872208" cy="1368152"/>
          </a:xfrm>
          <a:prstGeom prst="ellipse">
            <a:avLst/>
          </a:prstGeom>
          <a:solidFill>
            <a:srgbClr val="C6780E"/>
          </a:solidFill>
          <a:ln w="9525" cap="flat" cmpd="sng" algn="ctr">
            <a:solidFill>
              <a:schemeClr val="lt1"/>
            </a:solidFill>
            <a:prstDash val="solid"/>
            <a:round/>
            <a:headEnd type="none" w="med" len="med"/>
            <a:tailEnd type="none" w="med" len="med"/>
          </a:ln>
          <a:effectLst/>
        </p:spPr>
        <p:txBody>
          <a:bodyPr anchor="ctr"/>
          <a:lstStyle/>
          <a:p>
            <a:pPr algn="ctr">
              <a:defRPr/>
            </a:pPr>
            <a:r>
              <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rPr>
              <a:t>设立属地标识牌</a:t>
            </a:r>
            <a:endPar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endParaRPr>
          </a:p>
        </p:txBody>
      </p:sp>
      <p:sp>
        <p:nvSpPr>
          <p:cNvPr id="117775" name="右箭头 22"/>
          <p:cNvSpPr>
            <a:spLocks noChangeArrowheads="1"/>
          </p:cNvSpPr>
          <p:nvPr>
            <p:custDataLst>
              <p:tags r:id="rId15"/>
            </p:custDataLst>
          </p:nvPr>
        </p:nvSpPr>
        <p:spPr bwMode="auto">
          <a:xfrm rot="10800000">
            <a:off x="6845989" y="4757812"/>
            <a:ext cx="863600" cy="431800"/>
          </a:xfrm>
          <a:prstGeom prst="rightArrow">
            <a:avLst>
              <a:gd name="adj1" fmla="val 50000"/>
              <a:gd name="adj2" fmla="val 50000"/>
            </a:avLst>
          </a:prstGeom>
          <a:solidFill>
            <a:srgbClr val="189A8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17776" name="右箭头 23"/>
          <p:cNvSpPr>
            <a:spLocks noChangeArrowheads="1"/>
          </p:cNvSpPr>
          <p:nvPr>
            <p:custDataLst>
              <p:tags r:id="rId16"/>
            </p:custDataLst>
          </p:nvPr>
        </p:nvSpPr>
        <p:spPr bwMode="auto">
          <a:xfrm rot="10800000">
            <a:off x="3929751" y="4757812"/>
            <a:ext cx="865187" cy="431800"/>
          </a:xfrm>
          <a:prstGeom prst="rightArrow">
            <a:avLst>
              <a:gd name="adj1" fmla="val 50000"/>
              <a:gd name="adj2" fmla="val 50092"/>
            </a:avLst>
          </a:prstGeom>
          <a:solidFill>
            <a:srgbClr val="686868"/>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属地管理</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23" name="Title 4"/>
          <p:cNvSpPr txBox="1"/>
          <p:nvPr>
            <p:custDataLst>
              <p:tags r:id="rId17"/>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属地管理实施流程</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17" name="矩形 16"/>
          <p:cNvSpPr/>
          <p:nvPr>
            <p:custDataLst>
              <p:tags r:id="rId18"/>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4" name="矩形 23"/>
          <p:cNvSpPr/>
          <p:nvPr>
            <p:custDataLst>
              <p:tags r:id="rId19"/>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grpId="0" nodeType="clickEffect">
                                  <p:stCondLst>
                                    <p:cond delay="0"/>
                                  </p:stCondLst>
                                  <p:childTnLst>
                                    <p:anim calcmode="discrete" valueType="str">
                                      <p:cBhvr>
                                        <p:cTn id="14"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grpId="0" nodeType="clickEffect">
                                  <p:stCondLst>
                                    <p:cond delay="0"/>
                                  </p:stCondLst>
                                  <p:childTnLst>
                                    <p:anim calcmode="discrete" valueType="str">
                                      <p:cBhvr>
                                        <p:cTn id="18" dur="1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mph" presetSubtype="0" fill="hold" grpId="0" nodeType="clickEffect">
                                  <p:stCondLst>
                                    <p:cond delay="0"/>
                                  </p:stCondLst>
                                  <p:childTnLst>
                                    <p:anim calcmode="discrete" valueType="str">
                                      <p:cBhvr>
                                        <p:cTn id="22"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mph" presetSubtype="0" fill="hold" nodeType="clickEffect">
                                  <p:stCondLst>
                                    <p:cond delay="0"/>
                                  </p:stCondLst>
                                  <p:childTnLst>
                                    <p:anim calcmode="discrete" valueType="str">
                                      <p:cBhvr>
                                        <p:cTn id="26" dur="1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6" grpId="0" bldLvl="0" animBg="1"/>
      <p:bldP spid="18" grpId="0" bldLvl="0" animBg="1"/>
      <p:bldP spid="20" grpId="0" bldLvl="0" animBg="1"/>
      <p:bldP spid="21"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3" name="虚尾箭头 12"/>
          <p:cNvSpPr/>
          <p:nvPr>
            <p:custDataLst>
              <p:tags r:id="rId5"/>
            </p:custDataLst>
          </p:nvPr>
        </p:nvSpPr>
        <p:spPr bwMode="auto">
          <a:xfrm>
            <a:off x="2862900" y="4950693"/>
            <a:ext cx="46038" cy="46038"/>
          </a:xfrm>
          <a:prstGeom prst="stripedRightArrow">
            <a:avLst/>
          </a:prstGeom>
          <a:solidFill>
            <a:srgbClr val="00B050">
              <a:alpha val="36000"/>
            </a:srgbClr>
          </a:solidFill>
          <a:ln w="9525" cap="flat" cmpd="sng" algn="ctr">
            <a:solidFill>
              <a:schemeClr val="lt1"/>
            </a:solidFill>
            <a:prstDash val="solid"/>
            <a:round/>
            <a:headEnd type="none" w="med" len="med"/>
            <a:tailEnd type="none" w="med" len="med"/>
          </a:ln>
          <a:effectLst/>
        </p:spPr>
        <p:txBody>
          <a:bodyPr/>
          <a:lstStyle/>
          <a:p>
            <a:pPr algn="ctr">
              <a:defRPr/>
            </a:pPr>
            <a:endParaRPr lang="zh-CN" altLang="en-US" sz="2000" b="1" dirty="0">
              <a:solidFill>
                <a:schemeClr val="lt1"/>
              </a:solidFill>
              <a:latin typeface="幼圆" panose="02010509060101010101" pitchFamily="49" charset="-122"/>
              <a:ea typeface="幼圆" panose="02010509060101010101" pitchFamily="49" charset="-122"/>
            </a:endParaRPr>
          </a:p>
        </p:txBody>
      </p:sp>
      <p:sp>
        <p:nvSpPr>
          <p:cNvPr id="14" name="椭圆 13"/>
          <p:cNvSpPr>
            <a:spLocks noChangeArrowheads="1"/>
          </p:cNvSpPr>
          <p:nvPr>
            <p:custDataLst>
              <p:tags r:id="rId6"/>
            </p:custDataLst>
          </p:nvPr>
        </p:nvSpPr>
        <p:spPr bwMode="auto">
          <a:xfrm>
            <a:off x="1950088" y="1913211"/>
            <a:ext cx="1871662" cy="1296988"/>
          </a:xfrm>
          <a:prstGeom prst="ellipse">
            <a:avLst/>
          </a:prstGeom>
          <a:solidFill>
            <a:srgbClr val="D24132"/>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成立专职实施小组</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5" name="右箭头 14"/>
          <p:cNvSpPr>
            <a:spLocks noChangeArrowheads="1"/>
          </p:cNvSpPr>
          <p:nvPr>
            <p:custDataLst>
              <p:tags r:id="rId7"/>
            </p:custDataLst>
          </p:nvPr>
        </p:nvSpPr>
        <p:spPr bwMode="auto">
          <a:xfrm>
            <a:off x="3930544" y="2345011"/>
            <a:ext cx="863600" cy="433388"/>
          </a:xfrm>
          <a:prstGeom prst="rightArrow">
            <a:avLst>
              <a:gd name="adj1" fmla="val 50000"/>
              <a:gd name="adj2" fmla="val 49817"/>
            </a:avLst>
          </a:prstGeom>
          <a:solidFill>
            <a:srgbClr val="D24132"/>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6" name="椭圆 15"/>
          <p:cNvSpPr>
            <a:spLocks noChangeArrowheads="1"/>
          </p:cNvSpPr>
          <p:nvPr>
            <p:custDataLst>
              <p:tags r:id="rId8"/>
            </p:custDataLst>
          </p:nvPr>
        </p:nvSpPr>
        <p:spPr bwMode="auto">
          <a:xfrm>
            <a:off x="4901300" y="1841774"/>
            <a:ext cx="1873250" cy="1439863"/>
          </a:xfrm>
          <a:prstGeom prst="ellipse">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en-US" altLang="zh-CN" sz="2000" dirty="0">
              <a:solidFill>
                <a:schemeClr val="lt1"/>
              </a:solidFill>
              <a:latin typeface="幼圆" panose="02010509060101010101" pitchFamily="49" charset="-122"/>
              <a:ea typeface="幼圆" panose="02010509060101010101" pitchFamily="49" charset="-122"/>
            </a:endParaRPr>
          </a:p>
          <a:p>
            <a:r>
              <a:rPr lang="zh-CN" altLang="en-US" sz="2200" dirty="0">
                <a:solidFill>
                  <a:schemeClr val="lt1"/>
                </a:solidFill>
                <a:latin typeface="幼圆" panose="02010509060101010101" pitchFamily="49" charset="-122"/>
                <a:ea typeface="幼圆" panose="02010509060101010101" pitchFamily="49" charset="-122"/>
              </a:rPr>
              <a:t>全员培训</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7" name="右箭头 16"/>
          <p:cNvSpPr>
            <a:spLocks noChangeArrowheads="1"/>
          </p:cNvSpPr>
          <p:nvPr>
            <p:custDataLst>
              <p:tags r:id="rId9"/>
            </p:custDataLst>
          </p:nvPr>
        </p:nvSpPr>
        <p:spPr bwMode="auto">
          <a:xfrm>
            <a:off x="6845988" y="2345011"/>
            <a:ext cx="863600" cy="433388"/>
          </a:xfrm>
          <a:prstGeom prst="rightArrow">
            <a:avLst>
              <a:gd name="adj1" fmla="val 50000"/>
              <a:gd name="adj2" fmla="val 49817"/>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8" name="椭圆 17"/>
          <p:cNvSpPr>
            <a:spLocks noChangeArrowheads="1"/>
          </p:cNvSpPr>
          <p:nvPr>
            <p:custDataLst>
              <p:tags r:id="rId10"/>
            </p:custDataLst>
          </p:nvPr>
        </p:nvSpPr>
        <p:spPr bwMode="auto">
          <a:xfrm>
            <a:off x="7818333" y="1877493"/>
            <a:ext cx="2016125" cy="1368425"/>
          </a:xfrm>
          <a:prstGeom prst="ellipse">
            <a:avLst/>
          </a:prstGeom>
          <a:solidFill>
            <a:srgbClr val="37779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rPr>
              <a:t>划分属地   区域</a:t>
            </a:r>
            <a:endPar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17769" name="右箭头 18"/>
          <p:cNvSpPr>
            <a:spLocks noChangeArrowheads="1"/>
          </p:cNvSpPr>
          <p:nvPr>
            <p:custDataLst>
              <p:tags r:id="rId11"/>
            </p:custDataLst>
          </p:nvPr>
        </p:nvSpPr>
        <p:spPr bwMode="auto">
          <a:xfrm rot="5400000">
            <a:off x="8466827" y="3605486"/>
            <a:ext cx="719137" cy="431800"/>
          </a:xfrm>
          <a:prstGeom prst="rightArrow">
            <a:avLst>
              <a:gd name="adj1" fmla="val 50000"/>
              <a:gd name="adj2" fmla="val 49963"/>
            </a:avLst>
          </a:prstGeom>
          <a:solidFill>
            <a:srgbClr val="37779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20" name="椭圆 19"/>
          <p:cNvSpPr>
            <a:spLocks noChangeArrowheads="1"/>
          </p:cNvSpPr>
          <p:nvPr>
            <p:custDataLst>
              <p:tags r:id="rId12"/>
            </p:custDataLst>
          </p:nvPr>
        </p:nvSpPr>
        <p:spPr bwMode="auto">
          <a:xfrm>
            <a:off x="7818333" y="4289500"/>
            <a:ext cx="2016125" cy="1368425"/>
          </a:xfrm>
          <a:prstGeom prst="ellipse">
            <a:avLst/>
          </a:prstGeom>
          <a:solidFill>
            <a:srgbClr val="189A8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rPr>
              <a:t>明确职责权限</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1" name="椭圆 20"/>
          <p:cNvSpPr>
            <a:spLocks noChangeArrowheads="1"/>
          </p:cNvSpPr>
          <p:nvPr>
            <p:custDataLst>
              <p:tags r:id="rId13"/>
            </p:custDataLst>
          </p:nvPr>
        </p:nvSpPr>
        <p:spPr bwMode="auto">
          <a:xfrm>
            <a:off x="4865582" y="4289500"/>
            <a:ext cx="1944687" cy="1368425"/>
          </a:xfrm>
          <a:prstGeom prst="ellipse">
            <a:avLst/>
          </a:prstGeom>
          <a:solidFill>
            <a:srgbClr val="686868"/>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将属地职责并写入岗位职责</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2" name="椭圆 21"/>
          <p:cNvSpPr/>
          <p:nvPr>
            <p:custDataLst>
              <p:tags r:id="rId14"/>
            </p:custDataLst>
          </p:nvPr>
        </p:nvSpPr>
        <p:spPr bwMode="auto">
          <a:xfrm>
            <a:off x="1949815" y="4289636"/>
            <a:ext cx="1872208" cy="1368152"/>
          </a:xfrm>
          <a:prstGeom prst="ellipse">
            <a:avLst/>
          </a:prstGeom>
          <a:solidFill>
            <a:srgbClr val="C6780E"/>
          </a:solidFill>
          <a:ln w="9525" cap="flat" cmpd="sng" algn="ctr">
            <a:solidFill>
              <a:schemeClr val="lt1"/>
            </a:solidFill>
            <a:prstDash val="solid"/>
            <a:round/>
            <a:headEnd type="none" w="med" len="med"/>
            <a:tailEnd type="none" w="med" len="med"/>
          </a:ln>
          <a:effectLst/>
        </p:spPr>
        <p:txBody>
          <a:bodyPr anchor="ctr"/>
          <a:lstStyle/>
          <a:p>
            <a:pPr algn="ctr">
              <a:defRPr/>
            </a:pPr>
            <a:r>
              <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rPr>
              <a:t>设立属地标识牌</a:t>
            </a:r>
            <a:endPar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endParaRPr>
          </a:p>
        </p:txBody>
      </p:sp>
      <p:sp>
        <p:nvSpPr>
          <p:cNvPr id="117775" name="右箭头 22"/>
          <p:cNvSpPr>
            <a:spLocks noChangeArrowheads="1"/>
          </p:cNvSpPr>
          <p:nvPr>
            <p:custDataLst>
              <p:tags r:id="rId15"/>
            </p:custDataLst>
          </p:nvPr>
        </p:nvSpPr>
        <p:spPr bwMode="auto">
          <a:xfrm rot="10800000">
            <a:off x="6845989" y="4757812"/>
            <a:ext cx="863600" cy="431800"/>
          </a:xfrm>
          <a:prstGeom prst="rightArrow">
            <a:avLst>
              <a:gd name="adj1" fmla="val 50000"/>
              <a:gd name="adj2" fmla="val 50000"/>
            </a:avLst>
          </a:prstGeom>
          <a:solidFill>
            <a:srgbClr val="189A8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17776" name="右箭头 23"/>
          <p:cNvSpPr>
            <a:spLocks noChangeArrowheads="1"/>
          </p:cNvSpPr>
          <p:nvPr>
            <p:custDataLst>
              <p:tags r:id="rId16"/>
            </p:custDataLst>
          </p:nvPr>
        </p:nvSpPr>
        <p:spPr bwMode="auto">
          <a:xfrm rot="10800000">
            <a:off x="3929751" y="4757812"/>
            <a:ext cx="865187" cy="431800"/>
          </a:xfrm>
          <a:prstGeom prst="rightArrow">
            <a:avLst>
              <a:gd name="adj1" fmla="val 50000"/>
              <a:gd name="adj2" fmla="val 50092"/>
            </a:avLst>
          </a:prstGeom>
          <a:solidFill>
            <a:srgbClr val="686868"/>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属地管理</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23" name="Title 4"/>
          <p:cNvSpPr txBox="1"/>
          <p:nvPr>
            <p:custDataLst>
              <p:tags r:id="rId17"/>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属地管理实施流程</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24" name="TextBox 142"/>
          <p:cNvSpPr txBox="1"/>
          <p:nvPr>
            <p:custDataLst>
              <p:tags r:id="rId18"/>
            </p:custDataLst>
          </p:nvPr>
        </p:nvSpPr>
        <p:spPr>
          <a:xfrm>
            <a:off x="213360" y="3912667"/>
            <a:ext cx="11841480" cy="2454492"/>
          </a:xfrm>
          <a:prstGeom prst="roundRect">
            <a:avLst/>
          </a:prstGeom>
          <a:solidFill>
            <a:srgbClr val="D24132"/>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812800" lvl="1" indent="-457200">
              <a:lnSpc>
                <a:spcPct val="150000"/>
              </a:lnSpc>
              <a:buFont typeface="Wingdings" panose="05000000000000000000" pitchFamily="2" charset="2"/>
              <a:buChar char="p"/>
              <a:defRPr/>
            </a:pPr>
            <a:r>
              <a:rPr lang="zh-CN" altLang="en-US" sz="2800" b="1" dirty="0">
                <a:solidFill>
                  <a:schemeClr val="lt1"/>
                </a:solidFill>
                <a:latin typeface="幼圆" panose="02010509060101010101" pitchFamily="49" charset="-122"/>
                <a:ea typeface="幼圆" panose="02010509060101010101" pitchFamily="49" charset="-122"/>
              </a:rPr>
              <a:t>项目属地管理实施小组</a:t>
            </a:r>
            <a:endParaRPr lang="zh-CN" altLang="en-US" sz="2800" b="1" dirty="0">
              <a:solidFill>
                <a:schemeClr val="lt1"/>
              </a:solidFill>
              <a:latin typeface="幼圆" panose="02010509060101010101" pitchFamily="49" charset="-122"/>
              <a:ea typeface="幼圆" panose="02010509060101010101" pitchFamily="49" charset="-122"/>
            </a:endParaRPr>
          </a:p>
          <a:p>
            <a:pPr indent="457200" algn="just">
              <a:lnSpc>
                <a:spcPct val="150000"/>
              </a:lnSpc>
            </a:pPr>
            <a:r>
              <a:rPr lang="zh-CN" altLang="en-US" sz="3200" b="1" dirty="0">
                <a:solidFill>
                  <a:schemeClr val="lt1"/>
                </a:solidFill>
                <a:latin typeface="幼圆" panose="02010509060101010101" pitchFamily="49" charset="-122"/>
                <a:ea typeface="幼圆" panose="02010509060101010101" pitchFamily="49" charset="-122"/>
                <a:cs typeface="Times New Roman" panose="02020603050405020304" pitchFamily="18" charset="0"/>
              </a:rPr>
              <a:t>组长：项目经理（责任人）</a:t>
            </a:r>
            <a:endParaRPr lang="zh-CN" altLang="en-US" sz="3200" b="1" dirty="0">
              <a:solidFill>
                <a:schemeClr val="lt1"/>
              </a:solidFill>
              <a:latin typeface="幼圆" panose="02010509060101010101" pitchFamily="49" charset="-122"/>
              <a:ea typeface="幼圆" panose="02010509060101010101" pitchFamily="49" charset="-122"/>
              <a:cs typeface="Times New Roman" panose="02020603050405020304" pitchFamily="18" charset="0"/>
            </a:endParaRPr>
          </a:p>
          <a:p>
            <a:pPr indent="457200" algn="just">
              <a:lnSpc>
                <a:spcPct val="150000"/>
              </a:lnSpc>
            </a:pPr>
            <a:r>
              <a:rPr lang="zh-CN" altLang="en-US" sz="3200" b="1" dirty="0">
                <a:solidFill>
                  <a:schemeClr val="lt1"/>
                </a:solidFill>
                <a:latin typeface="幼圆" panose="02010509060101010101" pitchFamily="49" charset="-122"/>
                <a:ea typeface="幼圆" panose="02010509060101010101" pitchFamily="49" charset="-122"/>
                <a:cs typeface="Times New Roman" panose="02020603050405020304" pitchFamily="18" charset="0"/>
              </a:rPr>
              <a:t>成员：分管业务副经理、各职能部门经理、各队长、班长等</a:t>
            </a:r>
            <a:endParaRPr lang="zh-CN" altLang="en-US" sz="3200" b="1" dirty="0">
              <a:solidFill>
                <a:schemeClr val="lt1"/>
              </a:solidFill>
              <a:latin typeface="幼圆" panose="02010509060101010101" pitchFamily="49" charset="-122"/>
              <a:ea typeface="幼圆" panose="02010509060101010101" pitchFamily="49" charset="-122"/>
              <a:cs typeface="Times New Roman" panose="02020603050405020304" pitchFamily="18" charset="0"/>
            </a:endParaRPr>
          </a:p>
        </p:txBody>
      </p:sp>
      <p:sp>
        <p:nvSpPr>
          <p:cNvPr id="17" name="矩形 16"/>
          <p:cNvSpPr/>
          <p:nvPr>
            <p:custDataLst>
              <p:tags r:id="rId19"/>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5" name="矩形 24"/>
          <p:cNvSpPr/>
          <p:nvPr>
            <p:custDataLst>
              <p:tags r:id="rId20"/>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2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4">
                                            <p:txEl>
                                              <p:pRg st="0" end="0"/>
                                            </p:txEl>
                                          </p:spTgt>
                                        </p:tgtEl>
                                      </p:cBhvr>
                                      <p:by x="120000" y="120000"/>
                                    </p:animScale>
                                  </p:childTnLst>
                                </p:cTn>
                              </p:par>
                              <p:par>
                                <p:cTn id="7" presetID="10" presetClass="exit" presetSubtype="0" fill="hold" grpId="0" nodeType="withEffect">
                                  <p:stCondLst>
                                    <p:cond delay="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17765"/>
                                        </p:tgtEl>
                                      </p:cBhvr>
                                    </p:animEffect>
                                    <p:set>
                                      <p:cBhvr>
                                        <p:cTn id="12" dur="1" fill="hold">
                                          <p:stCondLst>
                                            <p:cond delay="499"/>
                                          </p:stCondLst>
                                        </p:cTn>
                                        <p:tgtEl>
                                          <p:spTgt spid="11776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7767"/>
                                        </p:tgtEl>
                                      </p:cBhvr>
                                    </p:animEffect>
                                    <p:set>
                                      <p:cBhvr>
                                        <p:cTn id="18" dur="1" fill="hold">
                                          <p:stCondLst>
                                            <p:cond delay="499"/>
                                          </p:stCondLst>
                                        </p:cTn>
                                        <p:tgtEl>
                                          <p:spTgt spid="11776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7769"/>
                                        </p:tgtEl>
                                      </p:cBhvr>
                                    </p:animEffect>
                                    <p:set>
                                      <p:cBhvr>
                                        <p:cTn id="24" dur="1" fill="hold">
                                          <p:stCondLst>
                                            <p:cond delay="499"/>
                                          </p:stCondLst>
                                        </p:cTn>
                                        <p:tgtEl>
                                          <p:spTgt spid="11776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17775"/>
                                        </p:tgtEl>
                                      </p:cBhvr>
                                    </p:animEffect>
                                    <p:set>
                                      <p:cBhvr>
                                        <p:cTn id="36" dur="1" fill="hold">
                                          <p:stCondLst>
                                            <p:cond delay="499"/>
                                          </p:stCondLst>
                                        </p:cTn>
                                        <p:tgtEl>
                                          <p:spTgt spid="117775"/>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17776"/>
                                        </p:tgtEl>
                                      </p:cBhvr>
                                    </p:animEffect>
                                    <p:set>
                                      <p:cBhvr>
                                        <p:cTn id="39" dur="1" fill="hold">
                                          <p:stCondLst>
                                            <p:cond delay="499"/>
                                          </p:stCondLst>
                                        </p:cTn>
                                        <p:tgtEl>
                                          <p:spTgt spid="117776"/>
                                        </p:tgtEl>
                                        <p:attrNameLst>
                                          <p:attrName>style.visibility</p:attrName>
                                        </p:attrNameLst>
                                      </p:cBhvr>
                                      <p:to>
                                        <p:strVal val="hidden"/>
                                      </p:to>
                                    </p:set>
                                  </p:childTnLst>
                                </p:cTn>
                              </p:par>
                            </p:childTnLst>
                          </p:cTn>
                        </p:par>
                        <p:par>
                          <p:cTn id="40" fill="hold">
                            <p:stCondLst>
                              <p:cond delay="500"/>
                            </p:stCondLst>
                            <p:childTnLst>
                              <p:par>
                                <p:cTn id="41" presetID="37" presetClass="path" presetSubtype="0" accel="50000" decel="50000" fill="hold" grpId="0" nodeType="afterEffect">
                                  <p:stCondLst>
                                    <p:cond delay="0"/>
                                  </p:stCondLst>
                                  <p:childTnLst>
                                    <p:animMotion origin="layout" path="M 1.45833E-6 0.01759 L 0.06875 -0.0537 C 0.08307 -0.06968 0.10456 -0.07801 0.12721 -0.07801 C 0.15286 -0.07801 0.17344 -0.06968 0.18776 -0.0537 L 0.25664 0.01759 " pathEditMode="relative" rAng="0" ptsTypes="AAAAA">
                                      <p:cBhvr>
                                        <p:cTn id="42" dur="1000" fill="hold"/>
                                        <p:tgtEl>
                                          <p:spTgt spid="14">
                                            <p:bg/>
                                          </p:spTgt>
                                        </p:tgtEl>
                                        <p:attrNameLst>
                                          <p:attrName>ppt_x</p:attrName>
                                          <p:attrName>ppt_y</p:attrName>
                                        </p:attrNameLst>
                                      </p:cBhvr>
                                      <p:rCtr x="12826" y="-4792"/>
                                    </p:animMotion>
                                  </p:childTnLst>
                                </p:cTn>
                              </p:par>
                              <p:par>
                                <p:cTn id="43" presetID="37" presetClass="path" presetSubtype="0" accel="50000" decel="50000" fill="hold" grpId="0" nodeType="withEffect">
                                  <p:stCondLst>
                                    <p:cond delay="0"/>
                                  </p:stCondLst>
                                  <p:childTnLst>
                                    <p:animMotion origin="layout" path="M 3.33333E-6 0.0176 L 0.06875 -0.0537 C 0.08307 -0.0699 0.10455 -0.07824 0.12721 -0.07824 C 0.15286 -0.07824 0.17343 -0.0699 0.18776 -0.0537 L 0.25664 0.0176 " pathEditMode="relative" rAng="0" ptsTypes="AAAAA">
                                      <p:cBhvr>
                                        <p:cTn id="44" dur="1000" fill="hold"/>
                                        <p:tgtEl>
                                          <p:spTgt spid="14">
                                            <p:txEl>
                                              <p:pRg st="0" end="0"/>
                                            </p:txEl>
                                          </p:spTgt>
                                        </p:tgtEl>
                                        <p:attrNameLst>
                                          <p:attrName>ppt_x</p:attrName>
                                          <p:attrName>ppt_y</p:attrName>
                                        </p:attrNameLst>
                                      </p:cBhvr>
                                      <p:rCtr x="12826" y="-4792"/>
                                    </p:animMotion>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animBg="1" uiExpand="1" build="allAtOnce"/>
      <p:bldP spid="117765" grpId="0" bldLvl="0" animBg="1"/>
      <p:bldP spid="16" grpId="0" bldLvl="0" animBg="1"/>
      <p:bldP spid="117767" grpId="0" bldLvl="0" animBg="1"/>
      <p:bldP spid="18" grpId="0" bldLvl="0" animBg="1"/>
      <p:bldP spid="117769" grpId="0" bldLvl="0" animBg="1"/>
      <p:bldP spid="20" grpId="0" bldLvl="0" animBg="1"/>
      <p:bldP spid="21" grpId="0" bldLvl="0" animBg="1"/>
      <p:bldP spid="22" grpId="0" bldLvl="0" animBg="1"/>
      <p:bldP spid="117775" grpId="0" bldLvl="0" animBg="1"/>
      <p:bldP spid="117776" grpId="0" bldLvl="0" animBg="1"/>
      <p:bldP spid="24"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3" name="虚尾箭头 12"/>
          <p:cNvSpPr/>
          <p:nvPr>
            <p:custDataLst>
              <p:tags r:id="rId5"/>
            </p:custDataLst>
          </p:nvPr>
        </p:nvSpPr>
        <p:spPr bwMode="auto">
          <a:xfrm>
            <a:off x="2862900" y="4950693"/>
            <a:ext cx="46038" cy="46038"/>
          </a:xfrm>
          <a:prstGeom prst="stripedRightArrow">
            <a:avLst/>
          </a:prstGeom>
          <a:solidFill>
            <a:srgbClr val="00B050">
              <a:alpha val="36000"/>
            </a:srgbClr>
          </a:solidFill>
          <a:ln w="9525" cap="flat" cmpd="sng" algn="ctr">
            <a:solidFill>
              <a:schemeClr val="lt1"/>
            </a:solidFill>
            <a:prstDash val="solid"/>
            <a:round/>
            <a:headEnd type="none" w="med" len="med"/>
            <a:tailEnd type="none" w="med" len="med"/>
          </a:ln>
          <a:effectLst/>
        </p:spPr>
        <p:txBody>
          <a:bodyPr/>
          <a:lstStyle/>
          <a:p>
            <a:pPr algn="ctr">
              <a:defRPr/>
            </a:pPr>
            <a:endParaRPr lang="zh-CN" altLang="en-US" sz="2000" b="1" dirty="0">
              <a:solidFill>
                <a:schemeClr val="lt1"/>
              </a:solidFill>
              <a:latin typeface="幼圆" panose="02010509060101010101" pitchFamily="49" charset="-122"/>
              <a:ea typeface="幼圆" panose="02010509060101010101" pitchFamily="49" charset="-122"/>
            </a:endParaRPr>
          </a:p>
        </p:txBody>
      </p:sp>
      <p:sp>
        <p:nvSpPr>
          <p:cNvPr id="14" name="椭圆 13"/>
          <p:cNvSpPr>
            <a:spLocks noChangeArrowheads="1"/>
          </p:cNvSpPr>
          <p:nvPr>
            <p:custDataLst>
              <p:tags r:id="rId6"/>
            </p:custDataLst>
          </p:nvPr>
        </p:nvSpPr>
        <p:spPr bwMode="auto">
          <a:xfrm>
            <a:off x="1950088" y="1913211"/>
            <a:ext cx="1871662" cy="1296988"/>
          </a:xfrm>
          <a:prstGeom prst="ellipse">
            <a:avLst/>
          </a:prstGeom>
          <a:solidFill>
            <a:srgbClr val="D24132"/>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成立专职实施小组</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5" name="右箭头 14"/>
          <p:cNvSpPr>
            <a:spLocks noChangeArrowheads="1"/>
          </p:cNvSpPr>
          <p:nvPr>
            <p:custDataLst>
              <p:tags r:id="rId7"/>
            </p:custDataLst>
          </p:nvPr>
        </p:nvSpPr>
        <p:spPr bwMode="auto">
          <a:xfrm>
            <a:off x="3930544" y="2345011"/>
            <a:ext cx="863600" cy="433388"/>
          </a:xfrm>
          <a:prstGeom prst="rightArrow">
            <a:avLst>
              <a:gd name="adj1" fmla="val 50000"/>
              <a:gd name="adj2" fmla="val 49817"/>
            </a:avLst>
          </a:prstGeom>
          <a:solidFill>
            <a:srgbClr val="D24132"/>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6" name="椭圆 15"/>
          <p:cNvSpPr>
            <a:spLocks noChangeArrowheads="1"/>
          </p:cNvSpPr>
          <p:nvPr>
            <p:custDataLst>
              <p:tags r:id="rId8"/>
            </p:custDataLst>
          </p:nvPr>
        </p:nvSpPr>
        <p:spPr bwMode="auto">
          <a:xfrm>
            <a:off x="4901300" y="1841774"/>
            <a:ext cx="1873250" cy="1439863"/>
          </a:xfrm>
          <a:prstGeom prst="ellipse">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en-US" altLang="zh-CN" sz="2000" dirty="0">
              <a:solidFill>
                <a:schemeClr val="lt1"/>
              </a:solidFill>
              <a:latin typeface="幼圆" panose="02010509060101010101" pitchFamily="49" charset="-122"/>
              <a:ea typeface="幼圆" panose="02010509060101010101" pitchFamily="49" charset="-122"/>
            </a:endParaRPr>
          </a:p>
          <a:p>
            <a:r>
              <a:rPr lang="zh-CN" altLang="en-US" sz="2200" dirty="0">
                <a:solidFill>
                  <a:schemeClr val="lt1"/>
                </a:solidFill>
                <a:latin typeface="幼圆" panose="02010509060101010101" pitchFamily="49" charset="-122"/>
                <a:ea typeface="幼圆" panose="02010509060101010101" pitchFamily="49" charset="-122"/>
              </a:rPr>
              <a:t>全员培训</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7" name="右箭头 16"/>
          <p:cNvSpPr>
            <a:spLocks noChangeArrowheads="1"/>
          </p:cNvSpPr>
          <p:nvPr>
            <p:custDataLst>
              <p:tags r:id="rId9"/>
            </p:custDataLst>
          </p:nvPr>
        </p:nvSpPr>
        <p:spPr bwMode="auto">
          <a:xfrm>
            <a:off x="6845988" y="2345011"/>
            <a:ext cx="863600" cy="433388"/>
          </a:xfrm>
          <a:prstGeom prst="rightArrow">
            <a:avLst>
              <a:gd name="adj1" fmla="val 50000"/>
              <a:gd name="adj2" fmla="val 49817"/>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8" name="椭圆 17"/>
          <p:cNvSpPr>
            <a:spLocks noChangeArrowheads="1"/>
          </p:cNvSpPr>
          <p:nvPr>
            <p:custDataLst>
              <p:tags r:id="rId10"/>
            </p:custDataLst>
          </p:nvPr>
        </p:nvSpPr>
        <p:spPr bwMode="auto">
          <a:xfrm>
            <a:off x="7818333" y="1877493"/>
            <a:ext cx="2016125" cy="1368425"/>
          </a:xfrm>
          <a:prstGeom prst="ellipse">
            <a:avLst/>
          </a:prstGeom>
          <a:solidFill>
            <a:srgbClr val="37779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rPr>
              <a:t>划分属地   区域</a:t>
            </a:r>
            <a:endPar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17769" name="右箭头 18"/>
          <p:cNvSpPr>
            <a:spLocks noChangeArrowheads="1"/>
          </p:cNvSpPr>
          <p:nvPr>
            <p:custDataLst>
              <p:tags r:id="rId11"/>
            </p:custDataLst>
          </p:nvPr>
        </p:nvSpPr>
        <p:spPr bwMode="auto">
          <a:xfrm rot="5400000">
            <a:off x="8466827" y="3605486"/>
            <a:ext cx="719137" cy="431800"/>
          </a:xfrm>
          <a:prstGeom prst="rightArrow">
            <a:avLst>
              <a:gd name="adj1" fmla="val 50000"/>
              <a:gd name="adj2" fmla="val 49963"/>
            </a:avLst>
          </a:prstGeom>
          <a:solidFill>
            <a:srgbClr val="37779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20" name="椭圆 19"/>
          <p:cNvSpPr>
            <a:spLocks noChangeArrowheads="1"/>
          </p:cNvSpPr>
          <p:nvPr>
            <p:custDataLst>
              <p:tags r:id="rId12"/>
            </p:custDataLst>
          </p:nvPr>
        </p:nvSpPr>
        <p:spPr bwMode="auto">
          <a:xfrm>
            <a:off x="7818333" y="4289500"/>
            <a:ext cx="2016125" cy="1368425"/>
          </a:xfrm>
          <a:prstGeom prst="ellipse">
            <a:avLst/>
          </a:prstGeom>
          <a:solidFill>
            <a:srgbClr val="189A8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rPr>
              <a:t>明确职责权限</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1" name="椭圆 20"/>
          <p:cNvSpPr>
            <a:spLocks noChangeArrowheads="1"/>
          </p:cNvSpPr>
          <p:nvPr>
            <p:custDataLst>
              <p:tags r:id="rId13"/>
            </p:custDataLst>
          </p:nvPr>
        </p:nvSpPr>
        <p:spPr bwMode="auto">
          <a:xfrm>
            <a:off x="4865582" y="4289500"/>
            <a:ext cx="1944687" cy="1368425"/>
          </a:xfrm>
          <a:prstGeom prst="ellipse">
            <a:avLst/>
          </a:prstGeom>
          <a:solidFill>
            <a:srgbClr val="686868"/>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将属地职责并写入岗位职责</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2" name="椭圆 21"/>
          <p:cNvSpPr/>
          <p:nvPr>
            <p:custDataLst>
              <p:tags r:id="rId14"/>
            </p:custDataLst>
          </p:nvPr>
        </p:nvSpPr>
        <p:spPr bwMode="auto">
          <a:xfrm>
            <a:off x="1949815" y="4289636"/>
            <a:ext cx="1872208" cy="1368152"/>
          </a:xfrm>
          <a:prstGeom prst="ellipse">
            <a:avLst/>
          </a:prstGeom>
          <a:solidFill>
            <a:srgbClr val="C6780E"/>
          </a:solidFill>
          <a:ln w="9525" cap="flat" cmpd="sng" algn="ctr">
            <a:solidFill>
              <a:schemeClr val="lt1"/>
            </a:solidFill>
            <a:prstDash val="solid"/>
            <a:round/>
            <a:headEnd type="none" w="med" len="med"/>
            <a:tailEnd type="none" w="med" len="med"/>
          </a:ln>
          <a:effectLst/>
        </p:spPr>
        <p:txBody>
          <a:bodyPr anchor="ctr"/>
          <a:lstStyle/>
          <a:p>
            <a:pPr algn="ctr">
              <a:defRPr/>
            </a:pPr>
            <a:r>
              <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rPr>
              <a:t>设立属地标识牌</a:t>
            </a:r>
            <a:endPar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endParaRPr>
          </a:p>
        </p:txBody>
      </p:sp>
      <p:sp>
        <p:nvSpPr>
          <p:cNvPr id="117775" name="右箭头 22"/>
          <p:cNvSpPr>
            <a:spLocks noChangeArrowheads="1"/>
          </p:cNvSpPr>
          <p:nvPr>
            <p:custDataLst>
              <p:tags r:id="rId15"/>
            </p:custDataLst>
          </p:nvPr>
        </p:nvSpPr>
        <p:spPr bwMode="auto">
          <a:xfrm rot="10800000">
            <a:off x="6845989" y="4757812"/>
            <a:ext cx="863600" cy="431800"/>
          </a:xfrm>
          <a:prstGeom prst="rightArrow">
            <a:avLst>
              <a:gd name="adj1" fmla="val 50000"/>
              <a:gd name="adj2" fmla="val 50000"/>
            </a:avLst>
          </a:prstGeom>
          <a:solidFill>
            <a:srgbClr val="189A8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17776" name="右箭头 23"/>
          <p:cNvSpPr>
            <a:spLocks noChangeArrowheads="1"/>
          </p:cNvSpPr>
          <p:nvPr>
            <p:custDataLst>
              <p:tags r:id="rId16"/>
            </p:custDataLst>
          </p:nvPr>
        </p:nvSpPr>
        <p:spPr bwMode="auto">
          <a:xfrm rot="10800000">
            <a:off x="3929751" y="4757812"/>
            <a:ext cx="865187" cy="431800"/>
          </a:xfrm>
          <a:prstGeom prst="rightArrow">
            <a:avLst>
              <a:gd name="adj1" fmla="val 50000"/>
              <a:gd name="adj2" fmla="val 50092"/>
            </a:avLst>
          </a:prstGeom>
          <a:solidFill>
            <a:srgbClr val="686868"/>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属地管理</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23" name="Title 4"/>
          <p:cNvSpPr txBox="1"/>
          <p:nvPr>
            <p:custDataLst>
              <p:tags r:id="rId17"/>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属地管理实施流程</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24" name="TextBox 142"/>
          <p:cNvSpPr txBox="1"/>
          <p:nvPr>
            <p:custDataLst>
              <p:tags r:id="rId18"/>
            </p:custDataLst>
          </p:nvPr>
        </p:nvSpPr>
        <p:spPr>
          <a:xfrm>
            <a:off x="198120" y="3435787"/>
            <a:ext cx="11841480" cy="3222219"/>
          </a:xfrm>
          <a:prstGeom prst="roundRect">
            <a:avLst/>
          </a:prstGeom>
          <a:solidFill>
            <a:srgbClr val="F09C2A"/>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812800" lvl="1" indent="-457200">
              <a:lnSpc>
                <a:spcPct val="150000"/>
              </a:lnSpc>
              <a:buFont typeface="Wingdings" panose="05000000000000000000" pitchFamily="2" charset="2"/>
              <a:buChar char="p"/>
              <a:defRPr/>
            </a:pPr>
            <a:r>
              <a:rPr lang="zh-CN" altLang="en-US" sz="2800" b="1" dirty="0">
                <a:solidFill>
                  <a:schemeClr val="lt1"/>
                </a:solidFill>
                <a:latin typeface="幼圆" panose="02010509060101010101" pitchFamily="49" charset="-122"/>
                <a:ea typeface="幼圆" panose="02010509060101010101" pitchFamily="49" charset="-122"/>
              </a:rPr>
              <a:t>由上至下，层级推进：</a:t>
            </a:r>
            <a:endParaRPr lang="en-US" altLang="zh-CN" sz="2800" b="1" dirty="0">
              <a:solidFill>
                <a:schemeClr val="lt1"/>
              </a:solidFill>
              <a:latin typeface="幼圆" panose="02010509060101010101" pitchFamily="49" charset="-122"/>
              <a:ea typeface="幼圆" panose="02010509060101010101" pitchFamily="49" charset="-122"/>
            </a:endParaRPr>
          </a:p>
          <a:p>
            <a:pPr indent="457200">
              <a:lnSpc>
                <a:spcPct val="150000"/>
              </a:lnSpc>
            </a:pPr>
            <a:r>
              <a:rPr lang="zh-CN" altLang="en-US" sz="2200" b="1" dirty="0">
                <a:solidFill>
                  <a:schemeClr val="lt1"/>
                </a:solidFill>
                <a:latin typeface="幼圆" panose="02010509060101010101" pitchFamily="49" charset="-122"/>
                <a:ea typeface="幼圆" panose="02010509060101010101" pitchFamily="49" charset="-122"/>
              </a:rPr>
              <a:t>项目经理首先是培训师，各层级管理者也要负责本辖区的培训，要将属地管理概念灌输到每一个员工</a:t>
            </a:r>
            <a:endParaRPr lang="en-US" altLang="zh-CN" sz="2200" b="1" dirty="0">
              <a:solidFill>
                <a:schemeClr val="lt1"/>
              </a:solidFill>
              <a:latin typeface="幼圆" panose="02010509060101010101" pitchFamily="49" charset="-122"/>
              <a:ea typeface="幼圆" panose="02010509060101010101" pitchFamily="49" charset="-122"/>
            </a:endParaRPr>
          </a:p>
          <a:p>
            <a:pPr marL="812800" lvl="1" indent="-457200">
              <a:lnSpc>
                <a:spcPct val="150000"/>
              </a:lnSpc>
              <a:buFont typeface="Wingdings" panose="05000000000000000000" pitchFamily="2" charset="2"/>
              <a:buChar char="p"/>
              <a:defRPr/>
            </a:pPr>
            <a:r>
              <a:rPr lang="zh-CN" altLang="en-US" sz="2800" b="1" dirty="0">
                <a:solidFill>
                  <a:schemeClr val="lt1"/>
                </a:solidFill>
                <a:latin typeface="幼圆" panose="02010509060101010101" pitchFamily="49" charset="-122"/>
                <a:ea typeface="幼圆" panose="02010509060101010101" pitchFamily="49" charset="-122"/>
              </a:rPr>
              <a:t>方式简单实用：</a:t>
            </a:r>
            <a:endParaRPr lang="en-US" altLang="zh-CN" sz="2800" b="1" dirty="0">
              <a:solidFill>
                <a:schemeClr val="lt1"/>
              </a:solidFill>
              <a:latin typeface="幼圆" panose="02010509060101010101" pitchFamily="49" charset="-122"/>
              <a:ea typeface="幼圆" panose="02010509060101010101" pitchFamily="49" charset="-122"/>
            </a:endParaRPr>
          </a:p>
          <a:p>
            <a:pPr indent="457200" algn="just">
              <a:lnSpc>
                <a:spcPct val="150000"/>
              </a:lnSpc>
            </a:pPr>
            <a:r>
              <a:rPr lang="zh-CN" altLang="en-US" sz="2200" b="1" dirty="0">
                <a:solidFill>
                  <a:schemeClr val="lt1"/>
                </a:solidFill>
                <a:latin typeface="幼圆" panose="02010509060101010101" pitchFamily="49" charset="-122"/>
                <a:ea typeface="幼圆" panose="02010509060101010101" pitchFamily="49" charset="-122"/>
              </a:rPr>
              <a:t>集训、班组会、小组会、讨论、一对一等多种形式</a:t>
            </a:r>
            <a:endParaRPr lang="zh-CN" altLang="en-US" sz="2200" b="1" dirty="0">
              <a:solidFill>
                <a:schemeClr val="lt1"/>
              </a:solidFill>
              <a:latin typeface="幼圆" panose="02010509060101010101" pitchFamily="49" charset="-122"/>
              <a:ea typeface="幼圆" panose="02010509060101010101" pitchFamily="49" charset="-122"/>
              <a:cs typeface="Times New Roman" panose="02020603050405020304" pitchFamily="18" charset="0"/>
            </a:endParaRPr>
          </a:p>
        </p:txBody>
      </p:sp>
      <p:sp>
        <p:nvSpPr>
          <p:cNvPr id="17" name="矩形 16"/>
          <p:cNvSpPr/>
          <p:nvPr>
            <p:custDataLst>
              <p:tags r:id="rId19"/>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5" name="矩形 24"/>
          <p:cNvSpPr/>
          <p:nvPr>
            <p:custDataLst>
              <p:tags r:id="rId20"/>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2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6"/>
                                        </p:tgtEl>
                                        <p:attrNameLst>
                                          <p:attrName>ppt_x</p:attrName>
                                          <p:attrName>ppt_y</p:attrName>
                                        </p:attrNameLst>
                                      </p:cBhvr>
                                    </p:animMotion>
                                    <p:animRot by="1500000">
                                      <p:cBhvr>
                                        <p:cTn id="7" dur="125" fill="hold">
                                          <p:stCondLst>
                                            <p:cond delay="0"/>
                                          </p:stCondLst>
                                        </p:cTn>
                                        <p:tgtEl>
                                          <p:spTgt spid="16"/>
                                        </p:tgtEl>
                                        <p:attrNameLst>
                                          <p:attrName>r</p:attrName>
                                        </p:attrNameLst>
                                      </p:cBhvr>
                                    </p:animRot>
                                    <p:animRot by="-1500000">
                                      <p:cBhvr>
                                        <p:cTn id="8" dur="125" fill="hold">
                                          <p:stCondLst>
                                            <p:cond delay="125"/>
                                          </p:stCondLst>
                                        </p:cTn>
                                        <p:tgtEl>
                                          <p:spTgt spid="16"/>
                                        </p:tgtEl>
                                        <p:attrNameLst>
                                          <p:attrName>r</p:attrName>
                                        </p:attrNameLst>
                                      </p:cBhvr>
                                    </p:animRot>
                                    <p:animRot by="-1500000">
                                      <p:cBhvr>
                                        <p:cTn id="9" dur="125" fill="hold">
                                          <p:stCondLst>
                                            <p:cond delay="250"/>
                                          </p:stCondLst>
                                        </p:cTn>
                                        <p:tgtEl>
                                          <p:spTgt spid="16"/>
                                        </p:tgtEl>
                                        <p:attrNameLst>
                                          <p:attrName>r</p:attrName>
                                        </p:attrNameLst>
                                      </p:cBhvr>
                                    </p:animRot>
                                    <p:animRot by="1500000">
                                      <p:cBhvr>
                                        <p:cTn id="10" dur="125" fill="hold">
                                          <p:stCondLst>
                                            <p:cond delay="375"/>
                                          </p:stCondLst>
                                        </p:cTn>
                                        <p:tgtEl>
                                          <p:spTgt spid="16"/>
                                        </p:tgtEl>
                                        <p:attrNameLst>
                                          <p:attrName>r</p:attrName>
                                        </p:attrNameLst>
                                      </p:cBhvr>
                                    </p:animRot>
                                  </p:childTnLst>
                                </p:cTn>
                              </p:par>
                              <p:par>
                                <p:cTn id="11" presetID="6" presetClass="emph" presetSubtype="0" fill="hold" nodeType="withEffect">
                                  <p:stCondLst>
                                    <p:cond delay="0"/>
                                  </p:stCondLst>
                                  <p:childTnLst>
                                    <p:animScale>
                                      <p:cBhvr>
                                        <p:cTn id="12" dur="500" fill="hold"/>
                                        <p:tgtEl>
                                          <p:spTgt spid="16">
                                            <p:txEl>
                                              <p:pRg st="1" end="1"/>
                                            </p:txEl>
                                          </p:spTgt>
                                        </p:tgtEl>
                                      </p:cBhvr>
                                      <p:by x="120000" y="120000"/>
                                    </p:animScale>
                                  </p:childTnLst>
                                </p:cTn>
                              </p:par>
                              <p:par>
                                <p:cTn id="13" presetID="10" presetClass="exit" presetSubtype="0" fill="hold" grpId="0"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7767"/>
                                        </p:tgtEl>
                                      </p:cBhvr>
                                    </p:animEffect>
                                    <p:set>
                                      <p:cBhvr>
                                        <p:cTn id="18" dur="1" fill="hold">
                                          <p:stCondLst>
                                            <p:cond delay="499"/>
                                          </p:stCondLst>
                                        </p:cTn>
                                        <p:tgtEl>
                                          <p:spTgt spid="11776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7769"/>
                                        </p:tgtEl>
                                      </p:cBhvr>
                                    </p:animEffect>
                                    <p:set>
                                      <p:cBhvr>
                                        <p:cTn id="24" dur="1" fill="hold">
                                          <p:stCondLst>
                                            <p:cond delay="499"/>
                                          </p:stCondLst>
                                        </p:cTn>
                                        <p:tgtEl>
                                          <p:spTgt spid="11776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17775"/>
                                        </p:tgtEl>
                                      </p:cBhvr>
                                    </p:animEffect>
                                    <p:set>
                                      <p:cBhvr>
                                        <p:cTn id="36" dur="1" fill="hold">
                                          <p:stCondLst>
                                            <p:cond delay="499"/>
                                          </p:stCondLst>
                                        </p:cTn>
                                        <p:tgtEl>
                                          <p:spTgt spid="117775"/>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17776"/>
                                        </p:tgtEl>
                                      </p:cBhvr>
                                    </p:animEffect>
                                    <p:set>
                                      <p:cBhvr>
                                        <p:cTn id="39" dur="1" fill="hold">
                                          <p:stCondLst>
                                            <p:cond delay="499"/>
                                          </p:stCondLst>
                                        </p:cTn>
                                        <p:tgtEl>
                                          <p:spTgt spid="117776"/>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17765"/>
                                        </p:tgtEl>
                                      </p:cBhvr>
                                    </p:animEffect>
                                    <p:set>
                                      <p:cBhvr>
                                        <p:cTn id="45" dur="1" fill="hold">
                                          <p:stCondLst>
                                            <p:cond delay="499"/>
                                          </p:stCondLst>
                                        </p:cTn>
                                        <p:tgtEl>
                                          <p:spTgt spid="117765"/>
                                        </p:tgtEl>
                                        <p:attrNameLst>
                                          <p:attrName>style.visibility</p:attrName>
                                        </p:attrNameLst>
                                      </p:cBhvr>
                                      <p:to>
                                        <p:strVal val="hidden"/>
                                      </p:to>
                                    </p:set>
                                  </p:childTnLst>
                                </p:cTn>
                              </p:par>
                            </p:childTnLst>
                          </p:cTn>
                        </p:par>
                        <p:par>
                          <p:cTn id="46" fill="hold">
                            <p:stCondLst>
                              <p:cond delay="649"/>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17765" grpId="0" bldLvl="0" animBg="1"/>
      <p:bldP spid="16" grpId="0" bldLvl="0" animBg="1"/>
      <p:bldP spid="117767" grpId="0" bldLvl="0" animBg="1"/>
      <p:bldP spid="18" grpId="0" bldLvl="0" animBg="1"/>
      <p:bldP spid="117769" grpId="0" bldLvl="0" animBg="1"/>
      <p:bldP spid="20" grpId="0" bldLvl="0" animBg="1"/>
      <p:bldP spid="21" grpId="0" bldLvl="0" animBg="1"/>
      <p:bldP spid="22" grpId="0" bldLvl="0" animBg="1"/>
      <p:bldP spid="117775" grpId="0" bldLvl="0" animBg="1"/>
      <p:bldP spid="117776" grpId="0" bldLvl="0" animBg="1"/>
      <p:bldP spid="24"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3" name="虚尾箭头 12"/>
          <p:cNvSpPr/>
          <p:nvPr>
            <p:custDataLst>
              <p:tags r:id="rId5"/>
            </p:custDataLst>
          </p:nvPr>
        </p:nvSpPr>
        <p:spPr bwMode="auto">
          <a:xfrm>
            <a:off x="2862900" y="4950693"/>
            <a:ext cx="46038" cy="46038"/>
          </a:xfrm>
          <a:prstGeom prst="stripedRightArrow">
            <a:avLst/>
          </a:prstGeom>
          <a:solidFill>
            <a:srgbClr val="00B050">
              <a:alpha val="36000"/>
            </a:srgbClr>
          </a:solidFill>
          <a:ln w="9525" cap="flat" cmpd="sng" algn="ctr">
            <a:solidFill>
              <a:schemeClr val="lt1"/>
            </a:solidFill>
            <a:prstDash val="solid"/>
            <a:round/>
            <a:headEnd type="none" w="med" len="med"/>
            <a:tailEnd type="none" w="med" len="med"/>
          </a:ln>
          <a:effectLst/>
        </p:spPr>
        <p:txBody>
          <a:bodyPr/>
          <a:lstStyle/>
          <a:p>
            <a:pPr algn="ctr">
              <a:defRPr/>
            </a:pPr>
            <a:endParaRPr lang="zh-CN" altLang="en-US" sz="2000" b="1" dirty="0">
              <a:solidFill>
                <a:schemeClr val="lt1"/>
              </a:solidFill>
              <a:latin typeface="幼圆" panose="02010509060101010101" pitchFamily="49" charset="-122"/>
              <a:ea typeface="幼圆" panose="02010509060101010101" pitchFamily="49" charset="-122"/>
            </a:endParaRPr>
          </a:p>
        </p:txBody>
      </p:sp>
      <p:sp>
        <p:nvSpPr>
          <p:cNvPr id="14" name="椭圆 13"/>
          <p:cNvSpPr>
            <a:spLocks noChangeArrowheads="1"/>
          </p:cNvSpPr>
          <p:nvPr>
            <p:custDataLst>
              <p:tags r:id="rId6"/>
            </p:custDataLst>
          </p:nvPr>
        </p:nvSpPr>
        <p:spPr bwMode="auto">
          <a:xfrm>
            <a:off x="1950088" y="1913211"/>
            <a:ext cx="1871662" cy="1296988"/>
          </a:xfrm>
          <a:prstGeom prst="ellipse">
            <a:avLst/>
          </a:prstGeom>
          <a:solidFill>
            <a:srgbClr val="D24132"/>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成立专职实施小组</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5" name="右箭头 14"/>
          <p:cNvSpPr>
            <a:spLocks noChangeArrowheads="1"/>
          </p:cNvSpPr>
          <p:nvPr>
            <p:custDataLst>
              <p:tags r:id="rId7"/>
            </p:custDataLst>
          </p:nvPr>
        </p:nvSpPr>
        <p:spPr bwMode="auto">
          <a:xfrm>
            <a:off x="3930544" y="2345011"/>
            <a:ext cx="863600" cy="433388"/>
          </a:xfrm>
          <a:prstGeom prst="rightArrow">
            <a:avLst>
              <a:gd name="adj1" fmla="val 50000"/>
              <a:gd name="adj2" fmla="val 49817"/>
            </a:avLst>
          </a:prstGeom>
          <a:solidFill>
            <a:srgbClr val="D24132"/>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6" name="椭圆 15"/>
          <p:cNvSpPr>
            <a:spLocks noChangeArrowheads="1"/>
          </p:cNvSpPr>
          <p:nvPr>
            <p:custDataLst>
              <p:tags r:id="rId8"/>
            </p:custDataLst>
          </p:nvPr>
        </p:nvSpPr>
        <p:spPr bwMode="auto">
          <a:xfrm>
            <a:off x="4901300" y="1841774"/>
            <a:ext cx="1873250" cy="1439863"/>
          </a:xfrm>
          <a:prstGeom prst="ellipse">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en-US" altLang="zh-CN" sz="2000" dirty="0">
              <a:solidFill>
                <a:schemeClr val="lt1"/>
              </a:solidFill>
              <a:latin typeface="幼圆" panose="02010509060101010101" pitchFamily="49" charset="-122"/>
              <a:ea typeface="幼圆" panose="02010509060101010101" pitchFamily="49" charset="-122"/>
            </a:endParaRPr>
          </a:p>
          <a:p>
            <a:r>
              <a:rPr lang="zh-CN" altLang="en-US" sz="2200" dirty="0">
                <a:solidFill>
                  <a:schemeClr val="lt1"/>
                </a:solidFill>
                <a:latin typeface="幼圆" panose="02010509060101010101" pitchFamily="49" charset="-122"/>
                <a:ea typeface="幼圆" panose="02010509060101010101" pitchFamily="49" charset="-122"/>
              </a:rPr>
              <a:t>全员培训</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7" name="右箭头 16"/>
          <p:cNvSpPr>
            <a:spLocks noChangeArrowheads="1"/>
          </p:cNvSpPr>
          <p:nvPr>
            <p:custDataLst>
              <p:tags r:id="rId9"/>
            </p:custDataLst>
          </p:nvPr>
        </p:nvSpPr>
        <p:spPr bwMode="auto">
          <a:xfrm>
            <a:off x="6845988" y="2345011"/>
            <a:ext cx="863600" cy="433388"/>
          </a:xfrm>
          <a:prstGeom prst="rightArrow">
            <a:avLst>
              <a:gd name="adj1" fmla="val 50000"/>
              <a:gd name="adj2" fmla="val 49817"/>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8" name="椭圆 17"/>
          <p:cNvSpPr>
            <a:spLocks noChangeArrowheads="1"/>
          </p:cNvSpPr>
          <p:nvPr>
            <p:custDataLst>
              <p:tags r:id="rId10"/>
            </p:custDataLst>
          </p:nvPr>
        </p:nvSpPr>
        <p:spPr bwMode="auto">
          <a:xfrm>
            <a:off x="7818333" y="1877493"/>
            <a:ext cx="2016125" cy="1368425"/>
          </a:xfrm>
          <a:prstGeom prst="ellipse">
            <a:avLst/>
          </a:prstGeom>
          <a:solidFill>
            <a:srgbClr val="37779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rPr>
              <a:t>划分属地   区域</a:t>
            </a:r>
            <a:endPar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17769" name="右箭头 18"/>
          <p:cNvSpPr>
            <a:spLocks noChangeArrowheads="1"/>
          </p:cNvSpPr>
          <p:nvPr>
            <p:custDataLst>
              <p:tags r:id="rId11"/>
            </p:custDataLst>
          </p:nvPr>
        </p:nvSpPr>
        <p:spPr bwMode="auto">
          <a:xfrm rot="5400000">
            <a:off x="8466827" y="3605486"/>
            <a:ext cx="719137" cy="431800"/>
          </a:xfrm>
          <a:prstGeom prst="rightArrow">
            <a:avLst>
              <a:gd name="adj1" fmla="val 50000"/>
              <a:gd name="adj2" fmla="val 49963"/>
            </a:avLst>
          </a:prstGeom>
          <a:solidFill>
            <a:srgbClr val="37779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20" name="椭圆 19"/>
          <p:cNvSpPr>
            <a:spLocks noChangeArrowheads="1"/>
          </p:cNvSpPr>
          <p:nvPr>
            <p:custDataLst>
              <p:tags r:id="rId12"/>
            </p:custDataLst>
          </p:nvPr>
        </p:nvSpPr>
        <p:spPr bwMode="auto">
          <a:xfrm>
            <a:off x="7818333" y="4289500"/>
            <a:ext cx="2016125" cy="1368425"/>
          </a:xfrm>
          <a:prstGeom prst="ellipse">
            <a:avLst/>
          </a:prstGeom>
          <a:solidFill>
            <a:srgbClr val="189A8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rPr>
              <a:t>明确职责权限</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1" name="椭圆 20"/>
          <p:cNvSpPr>
            <a:spLocks noChangeArrowheads="1"/>
          </p:cNvSpPr>
          <p:nvPr>
            <p:custDataLst>
              <p:tags r:id="rId13"/>
            </p:custDataLst>
          </p:nvPr>
        </p:nvSpPr>
        <p:spPr bwMode="auto">
          <a:xfrm>
            <a:off x="4865582" y="4289500"/>
            <a:ext cx="1944687" cy="1368425"/>
          </a:xfrm>
          <a:prstGeom prst="ellipse">
            <a:avLst/>
          </a:prstGeom>
          <a:solidFill>
            <a:srgbClr val="686868"/>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将属地职责并写入岗位职责</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2" name="椭圆 21"/>
          <p:cNvSpPr/>
          <p:nvPr>
            <p:custDataLst>
              <p:tags r:id="rId14"/>
            </p:custDataLst>
          </p:nvPr>
        </p:nvSpPr>
        <p:spPr bwMode="auto">
          <a:xfrm>
            <a:off x="1949815" y="4289636"/>
            <a:ext cx="1872208" cy="1368152"/>
          </a:xfrm>
          <a:prstGeom prst="ellipse">
            <a:avLst/>
          </a:prstGeom>
          <a:solidFill>
            <a:srgbClr val="C6780E"/>
          </a:solidFill>
          <a:ln w="9525" cap="flat" cmpd="sng" algn="ctr">
            <a:solidFill>
              <a:schemeClr val="lt1"/>
            </a:solidFill>
            <a:prstDash val="solid"/>
            <a:round/>
            <a:headEnd type="none" w="med" len="med"/>
            <a:tailEnd type="none" w="med" len="med"/>
          </a:ln>
          <a:effectLst/>
        </p:spPr>
        <p:txBody>
          <a:bodyPr anchor="ctr"/>
          <a:lstStyle/>
          <a:p>
            <a:pPr algn="ctr">
              <a:defRPr/>
            </a:pPr>
            <a:r>
              <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rPr>
              <a:t>设立属地标识牌</a:t>
            </a:r>
            <a:endPar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endParaRPr>
          </a:p>
        </p:txBody>
      </p:sp>
      <p:sp>
        <p:nvSpPr>
          <p:cNvPr id="117775" name="右箭头 22"/>
          <p:cNvSpPr>
            <a:spLocks noChangeArrowheads="1"/>
          </p:cNvSpPr>
          <p:nvPr>
            <p:custDataLst>
              <p:tags r:id="rId15"/>
            </p:custDataLst>
          </p:nvPr>
        </p:nvSpPr>
        <p:spPr bwMode="auto">
          <a:xfrm rot="10800000">
            <a:off x="6845989" y="4757812"/>
            <a:ext cx="863600" cy="431800"/>
          </a:xfrm>
          <a:prstGeom prst="rightArrow">
            <a:avLst>
              <a:gd name="adj1" fmla="val 50000"/>
              <a:gd name="adj2" fmla="val 50000"/>
            </a:avLst>
          </a:prstGeom>
          <a:solidFill>
            <a:srgbClr val="189A8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17776" name="右箭头 23"/>
          <p:cNvSpPr>
            <a:spLocks noChangeArrowheads="1"/>
          </p:cNvSpPr>
          <p:nvPr>
            <p:custDataLst>
              <p:tags r:id="rId16"/>
            </p:custDataLst>
          </p:nvPr>
        </p:nvSpPr>
        <p:spPr bwMode="auto">
          <a:xfrm rot="10800000">
            <a:off x="3929751" y="4757812"/>
            <a:ext cx="865187" cy="431800"/>
          </a:xfrm>
          <a:prstGeom prst="rightArrow">
            <a:avLst>
              <a:gd name="adj1" fmla="val 50000"/>
              <a:gd name="adj2" fmla="val 50092"/>
            </a:avLst>
          </a:prstGeom>
          <a:solidFill>
            <a:srgbClr val="686868"/>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属地管理</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23" name="Title 4"/>
          <p:cNvSpPr txBox="1"/>
          <p:nvPr>
            <p:custDataLst>
              <p:tags r:id="rId17"/>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属地管理实施流程</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24" name="TextBox 142"/>
          <p:cNvSpPr txBox="1"/>
          <p:nvPr>
            <p:custDataLst>
              <p:tags r:id="rId18"/>
            </p:custDataLst>
          </p:nvPr>
        </p:nvSpPr>
        <p:spPr>
          <a:xfrm>
            <a:off x="1569720" y="3435787"/>
            <a:ext cx="9037320" cy="3376111"/>
          </a:xfrm>
          <a:prstGeom prst="roundRect">
            <a:avLst/>
          </a:prstGeom>
          <a:solidFill>
            <a:srgbClr val="377790"/>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indent="457200">
              <a:lnSpc>
                <a:spcPct val="150000"/>
              </a:lnSpc>
              <a:defRPr/>
            </a:pPr>
            <a:r>
              <a:rPr lang="zh-CN" altLang="en-US" sz="2800" b="1" dirty="0">
                <a:solidFill>
                  <a:schemeClr val="lt1"/>
                </a:solidFill>
                <a:latin typeface="幼圆" panose="02010509060101010101" pitchFamily="49" charset="-122"/>
                <a:ea typeface="幼圆" panose="02010509060101010101" pitchFamily="49" charset="-122"/>
              </a:rPr>
              <a:t>属地划分原则</a:t>
            </a:r>
            <a:endParaRPr lang="zh-CN" altLang="en-US" sz="2800" b="1" dirty="0">
              <a:solidFill>
                <a:schemeClr val="lt1"/>
              </a:solidFill>
              <a:latin typeface="幼圆" panose="02010509060101010101" pitchFamily="49" charset="-122"/>
              <a:ea typeface="幼圆" panose="02010509060101010101" pitchFamily="49" charset="-122"/>
            </a:endParaRPr>
          </a:p>
          <a:p>
            <a:pPr marL="812800" lvl="1" indent="-457200">
              <a:lnSpc>
                <a:spcPct val="150000"/>
              </a:lnSpc>
              <a:buFont typeface="Wingdings" panose="05000000000000000000" pitchFamily="2" charset="2"/>
              <a:buChar char="p"/>
              <a:defRPr/>
            </a:pPr>
            <a:r>
              <a:rPr lang="zh-CN" altLang="en-US" sz="2800" b="1" dirty="0">
                <a:solidFill>
                  <a:schemeClr val="lt1"/>
                </a:solidFill>
                <a:latin typeface="幼圆" panose="02010509060101010101" pitchFamily="49" charset="-122"/>
                <a:ea typeface="幼圆" panose="02010509060101010101" pitchFamily="49" charset="-122"/>
              </a:rPr>
              <a:t>层级负责</a:t>
            </a:r>
            <a:endParaRPr lang="zh-CN" altLang="en-US" sz="2800" b="1" dirty="0">
              <a:solidFill>
                <a:schemeClr val="lt1"/>
              </a:solidFill>
              <a:latin typeface="幼圆" panose="02010509060101010101" pitchFamily="49" charset="-122"/>
              <a:ea typeface="幼圆" panose="02010509060101010101" pitchFamily="49" charset="-122"/>
            </a:endParaRPr>
          </a:p>
          <a:p>
            <a:pPr indent="457200">
              <a:lnSpc>
                <a:spcPct val="150000"/>
              </a:lnSpc>
            </a:pPr>
            <a:r>
              <a:rPr lang="zh-CN" altLang="en-US" sz="2200" b="1" dirty="0">
                <a:solidFill>
                  <a:schemeClr val="lt1"/>
                </a:solidFill>
                <a:latin typeface="幼圆" panose="02010509060101010101" pitchFamily="49" charset="-122"/>
                <a:ea typeface="幼圆" panose="02010509060101010101" pitchFamily="49" charset="-122"/>
              </a:rPr>
              <a:t>从项目经理到操作员工，每个层面均应有自己的属地。</a:t>
            </a:r>
            <a:endParaRPr lang="en-US" altLang="zh-CN" sz="2200" b="1" dirty="0">
              <a:solidFill>
                <a:schemeClr val="lt1"/>
              </a:solidFill>
              <a:latin typeface="幼圆" panose="02010509060101010101" pitchFamily="49" charset="-122"/>
              <a:ea typeface="幼圆" panose="02010509060101010101" pitchFamily="49" charset="-122"/>
            </a:endParaRPr>
          </a:p>
          <a:p>
            <a:pPr marL="812800" lvl="1" indent="-457200">
              <a:lnSpc>
                <a:spcPct val="150000"/>
              </a:lnSpc>
              <a:buFont typeface="Wingdings" panose="05000000000000000000" pitchFamily="2" charset="2"/>
              <a:buChar char="p"/>
              <a:defRPr/>
            </a:pPr>
            <a:r>
              <a:rPr lang="zh-CN" altLang="en-US" sz="2800" b="1" dirty="0">
                <a:solidFill>
                  <a:schemeClr val="lt1"/>
                </a:solidFill>
                <a:latin typeface="幼圆" panose="02010509060101010101" pitchFamily="49" charset="-122"/>
                <a:ea typeface="幼圆" panose="02010509060101010101" pitchFamily="49" charset="-122"/>
              </a:rPr>
              <a:t>人人有责</a:t>
            </a:r>
            <a:endParaRPr lang="zh-CN" altLang="en-US" sz="2800" b="1" dirty="0">
              <a:solidFill>
                <a:schemeClr val="lt1"/>
              </a:solidFill>
              <a:latin typeface="幼圆" panose="02010509060101010101" pitchFamily="49" charset="-122"/>
              <a:ea typeface="幼圆" panose="02010509060101010101" pitchFamily="49" charset="-122"/>
            </a:endParaRPr>
          </a:p>
          <a:p>
            <a:pPr indent="457200">
              <a:lnSpc>
                <a:spcPct val="150000"/>
              </a:lnSpc>
              <a:defRPr/>
            </a:pPr>
            <a:r>
              <a:rPr lang="zh-CN" altLang="en-US" sz="2200" b="1" dirty="0">
                <a:solidFill>
                  <a:schemeClr val="lt1"/>
                </a:solidFill>
                <a:latin typeface="幼圆" panose="02010509060101010101" pitchFamily="49" charset="-122"/>
                <a:ea typeface="幼圆" panose="02010509060101010101" pitchFamily="49" charset="-122"/>
              </a:rPr>
              <a:t>我的属地我负责，我的安全我负责，你的安全我有责。</a:t>
            </a:r>
            <a:endParaRPr lang="zh-CN" altLang="en-US" sz="2200" b="1" dirty="0">
              <a:solidFill>
                <a:schemeClr val="lt1"/>
              </a:solidFill>
              <a:latin typeface="幼圆" panose="02010509060101010101" pitchFamily="49" charset="-122"/>
              <a:ea typeface="幼圆" panose="02010509060101010101" pitchFamily="49" charset="-122"/>
            </a:endParaRPr>
          </a:p>
        </p:txBody>
      </p:sp>
      <p:sp>
        <p:nvSpPr>
          <p:cNvPr id="17" name="矩形 16"/>
          <p:cNvSpPr/>
          <p:nvPr>
            <p:custDataLst>
              <p:tags r:id="rId19"/>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5" name="矩形 24"/>
          <p:cNvSpPr/>
          <p:nvPr>
            <p:custDataLst>
              <p:tags r:id="rId20"/>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2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8">
                                            <p:txEl>
                                              <p:pRg st="0" end="0"/>
                                            </p:txEl>
                                          </p:spTgt>
                                        </p:tgtEl>
                                      </p:cBhvr>
                                      <p:by x="120000" y="120000"/>
                                    </p:animScale>
                                  </p:childTnLst>
                                </p:cTn>
                              </p:par>
                              <p:par>
                                <p:cTn id="7" presetID="10" presetClass="exit" presetSubtype="0" fill="hold" grpId="0" nodeType="withEffect">
                                  <p:stCondLst>
                                    <p:cond delay="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17767"/>
                                        </p:tgtEl>
                                      </p:cBhvr>
                                    </p:animEffect>
                                    <p:set>
                                      <p:cBhvr>
                                        <p:cTn id="12" dur="1" fill="hold">
                                          <p:stCondLst>
                                            <p:cond delay="499"/>
                                          </p:stCondLst>
                                        </p:cTn>
                                        <p:tgtEl>
                                          <p:spTgt spid="11776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17769"/>
                                        </p:tgtEl>
                                      </p:cBhvr>
                                    </p:animEffect>
                                    <p:set>
                                      <p:cBhvr>
                                        <p:cTn id="15" dur="1" fill="hold">
                                          <p:stCondLst>
                                            <p:cond delay="499"/>
                                          </p:stCondLst>
                                        </p:cTn>
                                        <p:tgtEl>
                                          <p:spTgt spid="11776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17775"/>
                                        </p:tgtEl>
                                      </p:cBhvr>
                                    </p:animEffect>
                                    <p:set>
                                      <p:cBhvr>
                                        <p:cTn id="27" dur="1" fill="hold">
                                          <p:stCondLst>
                                            <p:cond delay="499"/>
                                          </p:stCondLst>
                                        </p:cTn>
                                        <p:tgtEl>
                                          <p:spTgt spid="117775"/>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17776"/>
                                        </p:tgtEl>
                                      </p:cBhvr>
                                    </p:animEffect>
                                    <p:set>
                                      <p:cBhvr>
                                        <p:cTn id="30" dur="1" fill="hold">
                                          <p:stCondLst>
                                            <p:cond delay="499"/>
                                          </p:stCondLst>
                                        </p:cTn>
                                        <p:tgtEl>
                                          <p:spTgt spid="11777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17765"/>
                                        </p:tgtEl>
                                      </p:cBhvr>
                                    </p:animEffect>
                                    <p:set>
                                      <p:cBhvr>
                                        <p:cTn id="36" dur="1" fill="hold">
                                          <p:stCondLst>
                                            <p:cond delay="499"/>
                                          </p:stCondLst>
                                        </p:cTn>
                                        <p:tgtEl>
                                          <p:spTgt spid="117765"/>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37" presetClass="path" presetSubtype="0" accel="50000" decel="50000" fill="hold" grpId="0" nodeType="withEffect">
                                  <p:stCondLst>
                                    <p:cond delay="0"/>
                                  </p:stCondLst>
                                  <p:childTnLst>
                                    <p:animMotion origin="layout" path="M 1.66667E-6 -1.11111E-6 L -0.06485 -0.06875 C -0.07826 -0.08426 -0.09857 -0.09259 -0.11979 -0.09259 C -0.14388 -0.09259 -0.16328 -0.08426 -0.17669 -0.06875 L -0.24141 -1.11111E-6 " pathEditMode="relative" rAng="0" ptsTypes="AAAAA">
                                      <p:cBhvr>
                                        <p:cTn id="41" dur="1000" fill="hold"/>
                                        <p:tgtEl>
                                          <p:spTgt spid="18">
                                            <p:bg/>
                                          </p:spTgt>
                                        </p:tgtEl>
                                        <p:attrNameLst>
                                          <p:attrName>ppt_x</p:attrName>
                                          <p:attrName>ppt_y</p:attrName>
                                        </p:attrNameLst>
                                      </p:cBhvr>
                                      <p:rCtr x="-12070" y="-4630"/>
                                    </p:animMotion>
                                  </p:childTnLst>
                                </p:cTn>
                              </p:par>
                              <p:par>
                                <p:cTn id="42" presetID="37" presetClass="path" presetSubtype="0" accel="50000" decel="50000" fill="hold" grpId="0" nodeType="withEffect">
                                  <p:stCondLst>
                                    <p:cond delay="0"/>
                                  </p:stCondLst>
                                  <p:childTnLst>
                                    <p:animMotion origin="layout" path="M 4.16667E-6 -4.44444E-6 L -0.06485 -0.06875 C -0.07826 -0.08425 -0.09857 -0.09259 -0.1198 -0.09259 C -0.14388 -0.09259 -0.16329 -0.08425 -0.1767 -0.06875 L -0.24141 -4.44444E-6 " pathEditMode="relative" rAng="0" ptsTypes="AAAAA">
                                      <p:cBhvr>
                                        <p:cTn id="43" dur="1000" fill="hold"/>
                                        <p:tgtEl>
                                          <p:spTgt spid="18">
                                            <p:txEl>
                                              <p:pRg st="0" end="0"/>
                                            </p:txEl>
                                          </p:spTgt>
                                        </p:tgtEl>
                                        <p:attrNameLst>
                                          <p:attrName>ppt_x</p:attrName>
                                          <p:attrName>ppt_y</p:attrName>
                                        </p:attrNameLst>
                                      </p:cBhvr>
                                      <p:rCtr x="-12070" y="-4630"/>
                                    </p:animMotion>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17765" grpId="0" bldLvl="0" animBg="1"/>
      <p:bldP spid="16" grpId="0" bldLvl="0" animBg="1"/>
      <p:bldP spid="117767" grpId="0" bldLvl="0" animBg="1"/>
      <p:bldP spid="18" grpId="0" animBg="1" build="allAtOnce"/>
      <p:bldP spid="117769" grpId="0" bldLvl="0" animBg="1"/>
      <p:bldP spid="20" grpId="0" bldLvl="0" animBg="1"/>
      <p:bldP spid="21" grpId="0" bldLvl="0" animBg="1"/>
      <p:bldP spid="22" grpId="0" bldLvl="0" animBg="1"/>
      <p:bldP spid="117775" grpId="0" bldLvl="0" animBg="1"/>
      <p:bldP spid="117776" grpId="0" bldLvl="0" animBg="1"/>
      <p:bldP spid="24"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3" name="虚尾箭头 12"/>
          <p:cNvSpPr/>
          <p:nvPr>
            <p:custDataLst>
              <p:tags r:id="rId5"/>
            </p:custDataLst>
          </p:nvPr>
        </p:nvSpPr>
        <p:spPr bwMode="auto">
          <a:xfrm>
            <a:off x="2862900" y="4950693"/>
            <a:ext cx="46038" cy="46038"/>
          </a:xfrm>
          <a:prstGeom prst="stripedRightArrow">
            <a:avLst/>
          </a:prstGeom>
          <a:solidFill>
            <a:srgbClr val="00B050">
              <a:alpha val="36000"/>
            </a:srgbClr>
          </a:solidFill>
          <a:ln w="9525" cap="flat" cmpd="sng" algn="ctr">
            <a:solidFill>
              <a:schemeClr val="lt1"/>
            </a:solidFill>
            <a:prstDash val="solid"/>
            <a:round/>
            <a:headEnd type="none" w="med" len="med"/>
            <a:tailEnd type="none" w="med" len="med"/>
          </a:ln>
          <a:effectLst/>
        </p:spPr>
        <p:txBody>
          <a:bodyPr/>
          <a:lstStyle/>
          <a:p>
            <a:pPr algn="ctr">
              <a:defRPr/>
            </a:pPr>
            <a:endParaRPr lang="zh-CN" altLang="en-US" sz="2000" b="1" dirty="0">
              <a:solidFill>
                <a:schemeClr val="lt1"/>
              </a:solidFill>
              <a:latin typeface="幼圆" panose="02010509060101010101" pitchFamily="49" charset="-122"/>
              <a:ea typeface="幼圆" panose="02010509060101010101" pitchFamily="49" charset="-122"/>
            </a:endParaRPr>
          </a:p>
        </p:txBody>
      </p:sp>
      <p:sp>
        <p:nvSpPr>
          <p:cNvPr id="14" name="椭圆 13"/>
          <p:cNvSpPr>
            <a:spLocks noChangeArrowheads="1"/>
          </p:cNvSpPr>
          <p:nvPr>
            <p:custDataLst>
              <p:tags r:id="rId6"/>
            </p:custDataLst>
          </p:nvPr>
        </p:nvSpPr>
        <p:spPr bwMode="auto">
          <a:xfrm>
            <a:off x="1950088" y="1913211"/>
            <a:ext cx="1871662" cy="1296988"/>
          </a:xfrm>
          <a:prstGeom prst="ellipse">
            <a:avLst/>
          </a:prstGeom>
          <a:solidFill>
            <a:srgbClr val="D24132"/>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成立专职实施小组</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5" name="右箭头 14"/>
          <p:cNvSpPr>
            <a:spLocks noChangeArrowheads="1"/>
          </p:cNvSpPr>
          <p:nvPr>
            <p:custDataLst>
              <p:tags r:id="rId7"/>
            </p:custDataLst>
          </p:nvPr>
        </p:nvSpPr>
        <p:spPr bwMode="auto">
          <a:xfrm>
            <a:off x="3930544" y="2345011"/>
            <a:ext cx="863600" cy="433388"/>
          </a:xfrm>
          <a:prstGeom prst="rightArrow">
            <a:avLst>
              <a:gd name="adj1" fmla="val 50000"/>
              <a:gd name="adj2" fmla="val 49817"/>
            </a:avLst>
          </a:prstGeom>
          <a:solidFill>
            <a:srgbClr val="D24132"/>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6" name="椭圆 15"/>
          <p:cNvSpPr>
            <a:spLocks noChangeArrowheads="1"/>
          </p:cNvSpPr>
          <p:nvPr>
            <p:custDataLst>
              <p:tags r:id="rId8"/>
            </p:custDataLst>
          </p:nvPr>
        </p:nvSpPr>
        <p:spPr bwMode="auto">
          <a:xfrm>
            <a:off x="4901300" y="1841774"/>
            <a:ext cx="1873250" cy="1439863"/>
          </a:xfrm>
          <a:prstGeom prst="ellipse">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en-US" altLang="zh-CN" sz="2000" dirty="0">
              <a:solidFill>
                <a:schemeClr val="lt1"/>
              </a:solidFill>
              <a:latin typeface="幼圆" panose="02010509060101010101" pitchFamily="49" charset="-122"/>
              <a:ea typeface="幼圆" panose="02010509060101010101" pitchFamily="49" charset="-122"/>
            </a:endParaRPr>
          </a:p>
          <a:p>
            <a:r>
              <a:rPr lang="zh-CN" altLang="en-US" sz="2200" dirty="0">
                <a:solidFill>
                  <a:schemeClr val="lt1"/>
                </a:solidFill>
                <a:latin typeface="幼圆" panose="02010509060101010101" pitchFamily="49" charset="-122"/>
                <a:ea typeface="幼圆" panose="02010509060101010101" pitchFamily="49" charset="-122"/>
              </a:rPr>
              <a:t>全员培训</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7" name="右箭头 16"/>
          <p:cNvSpPr>
            <a:spLocks noChangeArrowheads="1"/>
          </p:cNvSpPr>
          <p:nvPr>
            <p:custDataLst>
              <p:tags r:id="rId9"/>
            </p:custDataLst>
          </p:nvPr>
        </p:nvSpPr>
        <p:spPr bwMode="auto">
          <a:xfrm>
            <a:off x="6845988" y="2345011"/>
            <a:ext cx="863600" cy="433388"/>
          </a:xfrm>
          <a:prstGeom prst="rightArrow">
            <a:avLst>
              <a:gd name="adj1" fmla="val 50000"/>
              <a:gd name="adj2" fmla="val 49817"/>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8" name="椭圆 17"/>
          <p:cNvSpPr>
            <a:spLocks noChangeArrowheads="1"/>
          </p:cNvSpPr>
          <p:nvPr>
            <p:custDataLst>
              <p:tags r:id="rId10"/>
            </p:custDataLst>
          </p:nvPr>
        </p:nvSpPr>
        <p:spPr bwMode="auto">
          <a:xfrm>
            <a:off x="7818333" y="1877493"/>
            <a:ext cx="2016125" cy="1368425"/>
          </a:xfrm>
          <a:prstGeom prst="ellipse">
            <a:avLst/>
          </a:prstGeom>
          <a:solidFill>
            <a:srgbClr val="37779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rPr>
              <a:t>划分属地   区域</a:t>
            </a:r>
            <a:endPar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17769" name="右箭头 18"/>
          <p:cNvSpPr>
            <a:spLocks noChangeArrowheads="1"/>
          </p:cNvSpPr>
          <p:nvPr>
            <p:custDataLst>
              <p:tags r:id="rId11"/>
            </p:custDataLst>
          </p:nvPr>
        </p:nvSpPr>
        <p:spPr bwMode="auto">
          <a:xfrm rot="5400000">
            <a:off x="8466827" y="3605486"/>
            <a:ext cx="719137" cy="431800"/>
          </a:xfrm>
          <a:prstGeom prst="rightArrow">
            <a:avLst>
              <a:gd name="adj1" fmla="val 50000"/>
              <a:gd name="adj2" fmla="val 49963"/>
            </a:avLst>
          </a:prstGeom>
          <a:solidFill>
            <a:srgbClr val="37779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20" name="椭圆 19"/>
          <p:cNvSpPr>
            <a:spLocks noChangeArrowheads="1"/>
          </p:cNvSpPr>
          <p:nvPr>
            <p:custDataLst>
              <p:tags r:id="rId12"/>
            </p:custDataLst>
          </p:nvPr>
        </p:nvSpPr>
        <p:spPr bwMode="auto">
          <a:xfrm>
            <a:off x="7818333" y="4289500"/>
            <a:ext cx="2016125" cy="1368425"/>
          </a:xfrm>
          <a:prstGeom prst="ellipse">
            <a:avLst/>
          </a:prstGeom>
          <a:solidFill>
            <a:srgbClr val="189A8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rPr>
              <a:t>明确职责权限</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1" name="椭圆 20"/>
          <p:cNvSpPr>
            <a:spLocks noChangeArrowheads="1"/>
          </p:cNvSpPr>
          <p:nvPr>
            <p:custDataLst>
              <p:tags r:id="rId13"/>
            </p:custDataLst>
          </p:nvPr>
        </p:nvSpPr>
        <p:spPr bwMode="auto">
          <a:xfrm>
            <a:off x="4865582" y="4289500"/>
            <a:ext cx="1944687" cy="1368425"/>
          </a:xfrm>
          <a:prstGeom prst="ellipse">
            <a:avLst/>
          </a:prstGeom>
          <a:solidFill>
            <a:srgbClr val="686868"/>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将属地职责并写入岗位职责</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2" name="椭圆 21"/>
          <p:cNvSpPr/>
          <p:nvPr>
            <p:custDataLst>
              <p:tags r:id="rId14"/>
            </p:custDataLst>
          </p:nvPr>
        </p:nvSpPr>
        <p:spPr bwMode="auto">
          <a:xfrm>
            <a:off x="1949815" y="4289636"/>
            <a:ext cx="1872208" cy="1368152"/>
          </a:xfrm>
          <a:prstGeom prst="ellipse">
            <a:avLst/>
          </a:prstGeom>
          <a:solidFill>
            <a:srgbClr val="C6780E"/>
          </a:solidFill>
          <a:ln w="9525" cap="flat" cmpd="sng" algn="ctr">
            <a:solidFill>
              <a:schemeClr val="lt1"/>
            </a:solidFill>
            <a:prstDash val="solid"/>
            <a:round/>
            <a:headEnd type="none" w="med" len="med"/>
            <a:tailEnd type="none" w="med" len="med"/>
          </a:ln>
          <a:effectLst/>
        </p:spPr>
        <p:txBody>
          <a:bodyPr anchor="ctr"/>
          <a:lstStyle/>
          <a:p>
            <a:pPr algn="ctr">
              <a:defRPr/>
            </a:pPr>
            <a:r>
              <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rPr>
              <a:t>设立属地标识牌</a:t>
            </a:r>
            <a:endPar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endParaRPr>
          </a:p>
        </p:txBody>
      </p:sp>
      <p:sp>
        <p:nvSpPr>
          <p:cNvPr id="117775" name="右箭头 22"/>
          <p:cNvSpPr>
            <a:spLocks noChangeArrowheads="1"/>
          </p:cNvSpPr>
          <p:nvPr>
            <p:custDataLst>
              <p:tags r:id="rId15"/>
            </p:custDataLst>
          </p:nvPr>
        </p:nvSpPr>
        <p:spPr bwMode="auto">
          <a:xfrm rot="10800000">
            <a:off x="6845989" y="4757812"/>
            <a:ext cx="863600" cy="431800"/>
          </a:xfrm>
          <a:prstGeom prst="rightArrow">
            <a:avLst>
              <a:gd name="adj1" fmla="val 50000"/>
              <a:gd name="adj2" fmla="val 50000"/>
            </a:avLst>
          </a:prstGeom>
          <a:solidFill>
            <a:srgbClr val="189A8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17776" name="右箭头 23"/>
          <p:cNvSpPr>
            <a:spLocks noChangeArrowheads="1"/>
          </p:cNvSpPr>
          <p:nvPr>
            <p:custDataLst>
              <p:tags r:id="rId16"/>
            </p:custDataLst>
          </p:nvPr>
        </p:nvSpPr>
        <p:spPr bwMode="auto">
          <a:xfrm rot="10800000">
            <a:off x="3929751" y="4757812"/>
            <a:ext cx="865187" cy="431800"/>
          </a:xfrm>
          <a:prstGeom prst="rightArrow">
            <a:avLst>
              <a:gd name="adj1" fmla="val 50000"/>
              <a:gd name="adj2" fmla="val 50092"/>
            </a:avLst>
          </a:prstGeom>
          <a:solidFill>
            <a:srgbClr val="686868"/>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属地管理</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23" name="Title 4"/>
          <p:cNvSpPr txBox="1"/>
          <p:nvPr>
            <p:custDataLst>
              <p:tags r:id="rId17"/>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属地管理实施流程</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24" name="TextBox 142"/>
          <p:cNvSpPr txBox="1"/>
          <p:nvPr>
            <p:custDataLst>
              <p:tags r:id="rId18"/>
            </p:custDataLst>
          </p:nvPr>
        </p:nvSpPr>
        <p:spPr>
          <a:xfrm>
            <a:off x="989565" y="3912667"/>
            <a:ext cx="9696719" cy="2556531"/>
          </a:xfrm>
          <a:prstGeom prst="roundRect">
            <a:avLst/>
          </a:prstGeom>
          <a:solidFill>
            <a:srgbClr val="189A80"/>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812800" lvl="1" indent="-457200">
              <a:lnSpc>
                <a:spcPct val="150000"/>
              </a:lnSpc>
              <a:buFont typeface="Wingdings" panose="05000000000000000000" pitchFamily="2" charset="2"/>
              <a:buChar char="p"/>
            </a:pPr>
            <a:r>
              <a:rPr lang="zh-CN" altLang="en-US" sz="2400" b="1" dirty="0">
                <a:solidFill>
                  <a:schemeClr val="lt1"/>
                </a:solidFill>
                <a:latin typeface="幼圆" panose="02010509060101010101" pitchFamily="49" charset="-122"/>
                <a:ea typeface="幼圆" panose="02010509060101010101" pitchFamily="49" charset="-122"/>
              </a:rPr>
              <a:t>逐级将属地</a:t>
            </a:r>
            <a:r>
              <a:rPr lang="zh-CN" altLang="en-US" sz="3200" b="1" dirty="0">
                <a:solidFill>
                  <a:schemeClr val="lt1"/>
                </a:solidFill>
                <a:latin typeface="幼圆" panose="02010509060101010101" pitchFamily="49" charset="-122"/>
                <a:ea typeface="幼圆" panose="02010509060101010101" pitchFamily="49" charset="-122"/>
              </a:rPr>
              <a:t>由上到下、由大到小分解</a:t>
            </a:r>
            <a:r>
              <a:rPr lang="zh-CN" altLang="en-US" sz="2400" b="1" dirty="0">
                <a:solidFill>
                  <a:schemeClr val="lt1"/>
                </a:solidFill>
                <a:latin typeface="幼圆" panose="02010509060101010101" pitchFamily="49" charset="-122"/>
                <a:ea typeface="幼圆" panose="02010509060101010101" pitchFamily="49" charset="-122"/>
              </a:rPr>
              <a:t>到各层级主管；</a:t>
            </a:r>
            <a:endParaRPr lang="en-US" altLang="zh-CN" sz="2400" b="1" dirty="0">
              <a:solidFill>
                <a:schemeClr val="lt1"/>
              </a:solidFill>
              <a:latin typeface="幼圆" panose="02010509060101010101" pitchFamily="49" charset="-122"/>
              <a:ea typeface="幼圆" panose="02010509060101010101" pitchFamily="49" charset="-122"/>
            </a:endParaRPr>
          </a:p>
          <a:p>
            <a:pPr marL="812800" lvl="1" indent="-457200">
              <a:lnSpc>
                <a:spcPct val="150000"/>
              </a:lnSpc>
              <a:buFont typeface="Wingdings" panose="05000000000000000000" pitchFamily="2" charset="2"/>
              <a:buChar char="p"/>
            </a:pPr>
            <a:r>
              <a:rPr lang="zh-CN" altLang="en-US" sz="2400" b="1" dirty="0">
                <a:solidFill>
                  <a:schemeClr val="lt1"/>
                </a:solidFill>
                <a:latin typeface="幼圆" panose="02010509060101010101" pitchFamily="49" charset="-122"/>
                <a:ea typeface="幼圆" panose="02010509060101010101" pitchFamily="49" charset="-122"/>
              </a:rPr>
              <a:t>各级主管在获得属地区域的同时，要界定本属地</a:t>
            </a:r>
            <a:r>
              <a:rPr lang="zh-CN" altLang="en-US" sz="3200" b="1" dirty="0">
                <a:solidFill>
                  <a:schemeClr val="lt1"/>
                </a:solidFill>
                <a:latin typeface="幼圆" panose="02010509060101010101" pitchFamily="49" charset="-122"/>
                <a:ea typeface="幼圆" panose="02010509060101010101" pitchFamily="49" charset="-122"/>
              </a:rPr>
              <a:t>管理的责任、权限和范围。</a:t>
            </a:r>
            <a:endParaRPr lang="zh-CN" altLang="en-US" sz="3200" b="1" dirty="0">
              <a:solidFill>
                <a:schemeClr val="lt1"/>
              </a:solidFill>
              <a:latin typeface="幼圆" panose="02010509060101010101" pitchFamily="49" charset="-122"/>
              <a:ea typeface="幼圆" panose="02010509060101010101" pitchFamily="49" charset="-122"/>
            </a:endParaRPr>
          </a:p>
        </p:txBody>
      </p:sp>
      <p:sp>
        <p:nvSpPr>
          <p:cNvPr id="17" name="矩形 16"/>
          <p:cNvSpPr/>
          <p:nvPr>
            <p:custDataLst>
              <p:tags r:id="rId19"/>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5" name="矩形 24"/>
          <p:cNvSpPr/>
          <p:nvPr>
            <p:custDataLst>
              <p:tags r:id="rId20"/>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2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2" nodeType="clickEffect">
                                  <p:stCondLst>
                                    <p:cond delay="0"/>
                                  </p:stCondLst>
                                  <p:iterate type="lt">
                                    <p:tmPct val="0"/>
                                  </p:iterate>
                                  <p:childTnLst>
                                    <p:animMotion origin="layout" path="M 1.66667E-6 7.40741E-7 L -0.12266 7.40741E-7 C -0.17761 7.40741E-7 -0.24518 -0.08588 -0.24518 -0.15556 L -0.24518 -0.31111 " pathEditMode="relative" rAng="0" ptsTypes="AAAA">
                                      <p:cBhvr>
                                        <p:cTn id="6" dur="1000" fill="hold"/>
                                        <p:tgtEl>
                                          <p:spTgt spid="20"/>
                                        </p:tgtEl>
                                        <p:attrNameLst>
                                          <p:attrName>ppt_x</p:attrName>
                                          <p:attrName>ppt_y</p:attrName>
                                        </p:attrNameLst>
                                      </p:cBhvr>
                                      <p:rCtr x="-12266" y="-15556"/>
                                    </p:animMotion>
                                  </p:childTnLst>
                                </p:cTn>
                              </p:par>
                              <p:par>
                                <p:cTn id="7" presetID="10" presetClass="exit" presetSubtype="0" fill="hold" grpId="0" nodeType="withEffect">
                                  <p:stCondLst>
                                    <p:cond delay="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17767"/>
                                        </p:tgtEl>
                                      </p:cBhvr>
                                    </p:animEffect>
                                    <p:set>
                                      <p:cBhvr>
                                        <p:cTn id="12" dur="1" fill="hold">
                                          <p:stCondLst>
                                            <p:cond delay="499"/>
                                          </p:stCondLst>
                                        </p:cTn>
                                        <p:tgtEl>
                                          <p:spTgt spid="11776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17769"/>
                                        </p:tgtEl>
                                      </p:cBhvr>
                                    </p:animEffect>
                                    <p:set>
                                      <p:cBhvr>
                                        <p:cTn id="15" dur="1" fill="hold">
                                          <p:stCondLst>
                                            <p:cond delay="499"/>
                                          </p:stCondLst>
                                        </p:cTn>
                                        <p:tgtEl>
                                          <p:spTgt spid="11776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7775"/>
                                        </p:tgtEl>
                                      </p:cBhvr>
                                    </p:animEffect>
                                    <p:set>
                                      <p:cBhvr>
                                        <p:cTn id="24" dur="1" fill="hold">
                                          <p:stCondLst>
                                            <p:cond delay="499"/>
                                          </p:stCondLst>
                                        </p:cTn>
                                        <p:tgtEl>
                                          <p:spTgt spid="117775"/>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17776"/>
                                        </p:tgtEl>
                                      </p:cBhvr>
                                    </p:animEffect>
                                    <p:set>
                                      <p:cBhvr>
                                        <p:cTn id="27" dur="1" fill="hold">
                                          <p:stCondLst>
                                            <p:cond delay="499"/>
                                          </p:stCondLst>
                                        </p:cTn>
                                        <p:tgtEl>
                                          <p:spTgt spid="117776"/>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17765"/>
                                        </p:tgtEl>
                                      </p:cBhvr>
                                    </p:animEffect>
                                    <p:set>
                                      <p:cBhvr>
                                        <p:cTn id="33" dur="1" fill="hold">
                                          <p:stCondLst>
                                            <p:cond delay="499"/>
                                          </p:stCondLst>
                                        </p:cTn>
                                        <p:tgtEl>
                                          <p:spTgt spid="11776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17765" grpId="0" bldLvl="0" animBg="1"/>
      <p:bldP spid="16" grpId="0" bldLvl="0" animBg="1"/>
      <p:bldP spid="117767" grpId="0" bldLvl="0" animBg="1"/>
      <p:bldP spid="18" grpId="0" bldLvl="0" animBg="1"/>
      <p:bldP spid="117769" grpId="0" bldLvl="0" animBg="1"/>
      <p:bldP spid="20" grpId="2" bldLvl="0" animBg="1"/>
      <p:bldP spid="21" grpId="0" bldLvl="0" animBg="1"/>
      <p:bldP spid="22" grpId="0" bldLvl="0" animBg="1"/>
      <p:bldP spid="117775" grpId="0" bldLvl="0" animBg="1"/>
      <p:bldP spid="117776" grpId="0" bldLvl="0" animBg="1"/>
      <p:bldP spid="24"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3" name="虚尾箭头 12"/>
          <p:cNvSpPr/>
          <p:nvPr>
            <p:custDataLst>
              <p:tags r:id="rId5"/>
            </p:custDataLst>
          </p:nvPr>
        </p:nvSpPr>
        <p:spPr bwMode="auto">
          <a:xfrm>
            <a:off x="2862900" y="4950693"/>
            <a:ext cx="46038" cy="46038"/>
          </a:xfrm>
          <a:prstGeom prst="stripedRightArrow">
            <a:avLst/>
          </a:prstGeom>
          <a:solidFill>
            <a:srgbClr val="00B050">
              <a:alpha val="36000"/>
            </a:srgbClr>
          </a:solidFill>
          <a:ln w="9525" cap="flat" cmpd="sng" algn="ctr">
            <a:solidFill>
              <a:schemeClr val="lt1"/>
            </a:solidFill>
            <a:prstDash val="solid"/>
            <a:round/>
            <a:headEnd type="none" w="med" len="med"/>
            <a:tailEnd type="none" w="med" len="med"/>
          </a:ln>
          <a:effectLst/>
        </p:spPr>
        <p:txBody>
          <a:bodyPr/>
          <a:lstStyle/>
          <a:p>
            <a:pPr algn="ctr">
              <a:defRPr/>
            </a:pPr>
            <a:endParaRPr lang="zh-CN" altLang="en-US" sz="2000" b="1" dirty="0">
              <a:solidFill>
                <a:schemeClr val="lt1"/>
              </a:solidFill>
              <a:latin typeface="幼圆" panose="02010509060101010101" pitchFamily="49" charset="-122"/>
              <a:ea typeface="幼圆" panose="02010509060101010101" pitchFamily="49" charset="-122"/>
            </a:endParaRPr>
          </a:p>
        </p:txBody>
      </p:sp>
      <p:sp>
        <p:nvSpPr>
          <p:cNvPr id="14" name="椭圆 13"/>
          <p:cNvSpPr>
            <a:spLocks noChangeArrowheads="1"/>
          </p:cNvSpPr>
          <p:nvPr>
            <p:custDataLst>
              <p:tags r:id="rId6"/>
            </p:custDataLst>
          </p:nvPr>
        </p:nvSpPr>
        <p:spPr bwMode="auto">
          <a:xfrm>
            <a:off x="2024383" y="1756366"/>
            <a:ext cx="1871662" cy="1296988"/>
          </a:xfrm>
          <a:prstGeom prst="ellipse">
            <a:avLst/>
          </a:prstGeom>
          <a:solidFill>
            <a:srgbClr val="D24132"/>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成立专职实施小组</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5" name="右箭头 14"/>
          <p:cNvSpPr>
            <a:spLocks noChangeArrowheads="1"/>
          </p:cNvSpPr>
          <p:nvPr>
            <p:custDataLst>
              <p:tags r:id="rId7"/>
            </p:custDataLst>
          </p:nvPr>
        </p:nvSpPr>
        <p:spPr bwMode="auto">
          <a:xfrm>
            <a:off x="4004839" y="2188166"/>
            <a:ext cx="863600" cy="433388"/>
          </a:xfrm>
          <a:prstGeom prst="rightArrow">
            <a:avLst>
              <a:gd name="adj1" fmla="val 50000"/>
              <a:gd name="adj2" fmla="val 49817"/>
            </a:avLst>
          </a:prstGeom>
          <a:solidFill>
            <a:srgbClr val="D24132"/>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6" name="椭圆 15"/>
          <p:cNvSpPr>
            <a:spLocks noChangeArrowheads="1"/>
          </p:cNvSpPr>
          <p:nvPr>
            <p:custDataLst>
              <p:tags r:id="rId8"/>
            </p:custDataLst>
          </p:nvPr>
        </p:nvSpPr>
        <p:spPr bwMode="auto">
          <a:xfrm>
            <a:off x="4975595" y="1684929"/>
            <a:ext cx="1873250" cy="1439863"/>
          </a:xfrm>
          <a:prstGeom prst="ellipse">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en-US" altLang="zh-CN" sz="2000" dirty="0">
              <a:solidFill>
                <a:schemeClr val="lt1"/>
              </a:solidFill>
              <a:latin typeface="幼圆" panose="02010509060101010101" pitchFamily="49" charset="-122"/>
              <a:ea typeface="幼圆" panose="02010509060101010101" pitchFamily="49" charset="-122"/>
            </a:endParaRPr>
          </a:p>
          <a:p>
            <a:r>
              <a:rPr lang="zh-CN" altLang="en-US" sz="2200" dirty="0">
                <a:solidFill>
                  <a:schemeClr val="lt1"/>
                </a:solidFill>
                <a:latin typeface="幼圆" panose="02010509060101010101" pitchFamily="49" charset="-122"/>
                <a:ea typeface="幼圆" panose="02010509060101010101" pitchFamily="49" charset="-122"/>
              </a:rPr>
              <a:t>全员培训</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7" name="右箭头 16"/>
          <p:cNvSpPr>
            <a:spLocks noChangeArrowheads="1"/>
          </p:cNvSpPr>
          <p:nvPr>
            <p:custDataLst>
              <p:tags r:id="rId9"/>
            </p:custDataLst>
          </p:nvPr>
        </p:nvSpPr>
        <p:spPr bwMode="auto">
          <a:xfrm>
            <a:off x="6920283" y="2188166"/>
            <a:ext cx="863600" cy="433388"/>
          </a:xfrm>
          <a:prstGeom prst="rightArrow">
            <a:avLst>
              <a:gd name="adj1" fmla="val 50000"/>
              <a:gd name="adj2" fmla="val 49817"/>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8" name="椭圆 17"/>
          <p:cNvSpPr>
            <a:spLocks noChangeArrowheads="1"/>
          </p:cNvSpPr>
          <p:nvPr>
            <p:custDataLst>
              <p:tags r:id="rId10"/>
            </p:custDataLst>
          </p:nvPr>
        </p:nvSpPr>
        <p:spPr bwMode="auto">
          <a:xfrm>
            <a:off x="7892628" y="1720648"/>
            <a:ext cx="2016125" cy="1368425"/>
          </a:xfrm>
          <a:prstGeom prst="ellipse">
            <a:avLst/>
          </a:prstGeom>
          <a:solidFill>
            <a:srgbClr val="37779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rPr>
              <a:t>划分属地   区域</a:t>
            </a:r>
            <a:endPar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17769" name="右箭头 18"/>
          <p:cNvSpPr>
            <a:spLocks noChangeArrowheads="1"/>
          </p:cNvSpPr>
          <p:nvPr>
            <p:custDataLst>
              <p:tags r:id="rId11"/>
            </p:custDataLst>
          </p:nvPr>
        </p:nvSpPr>
        <p:spPr bwMode="auto">
          <a:xfrm rot="5400000">
            <a:off x="8466827" y="3605486"/>
            <a:ext cx="719137" cy="431800"/>
          </a:xfrm>
          <a:prstGeom prst="rightArrow">
            <a:avLst>
              <a:gd name="adj1" fmla="val 50000"/>
              <a:gd name="adj2" fmla="val 49963"/>
            </a:avLst>
          </a:prstGeom>
          <a:solidFill>
            <a:srgbClr val="37779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20" name="椭圆 19"/>
          <p:cNvSpPr>
            <a:spLocks noChangeArrowheads="1"/>
          </p:cNvSpPr>
          <p:nvPr>
            <p:custDataLst>
              <p:tags r:id="rId12"/>
            </p:custDataLst>
          </p:nvPr>
        </p:nvSpPr>
        <p:spPr bwMode="auto">
          <a:xfrm>
            <a:off x="7818333" y="4289500"/>
            <a:ext cx="2016125" cy="1368425"/>
          </a:xfrm>
          <a:prstGeom prst="ellipse">
            <a:avLst/>
          </a:prstGeom>
          <a:solidFill>
            <a:srgbClr val="189A8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rPr>
              <a:t>明确职责权限</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1" name="椭圆 20"/>
          <p:cNvSpPr>
            <a:spLocks noChangeArrowheads="1"/>
          </p:cNvSpPr>
          <p:nvPr>
            <p:custDataLst>
              <p:tags r:id="rId13"/>
            </p:custDataLst>
          </p:nvPr>
        </p:nvSpPr>
        <p:spPr bwMode="auto">
          <a:xfrm>
            <a:off x="4865582" y="4289500"/>
            <a:ext cx="1944687" cy="1368425"/>
          </a:xfrm>
          <a:prstGeom prst="ellipse">
            <a:avLst/>
          </a:prstGeom>
          <a:solidFill>
            <a:srgbClr val="686868"/>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将属地职责并写入岗位职责</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2" name="椭圆 21"/>
          <p:cNvSpPr/>
          <p:nvPr>
            <p:custDataLst>
              <p:tags r:id="rId14"/>
            </p:custDataLst>
          </p:nvPr>
        </p:nvSpPr>
        <p:spPr bwMode="auto">
          <a:xfrm>
            <a:off x="1949815" y="4289636"/>
            <a:ext cx="1872208" cy="1368152"/>
          </a:xfrm>
          <a:prstGeom prst="ellipse">
            <a:avLst/>
          </a:prstGeom>
          <a:solidFill>
            <a:srgbClr val="C6780E"/>
          </a:solidFill>
          <a:ln w="9525" cap="flat" cmpd="sng" algn="ctr">
            <a:solidFill>
              <a:schemeClr val="lt1"/>
            </a:solidFill>
            <a:prstDash val="solid"/>
            <a:round/>
            <a:headEnd type="none" w="med" len="med"/>
            <a:tailEnd type="none" w="med" len="med"/>
          </a:ln>
          <a:effectLst/>
        </p:spPr>
        <p:txBody>
          <a:bodyPr anchor="ctr"/>
          <a:lstStyle/>
          <a:p>
            <a:pPr algn="ctr">
              <a:defRPr/>
            </a:pPr>
            <a:r>
              <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rPr>
              <a:t>设立属地标识牌</a:t>
            </a:r>
            <a:endPar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endParaRPr>
          </a:p>
        </p:txBody>
      </p:sp>
      <p:sp>
        <p:nvSpPr>
          <p:cNvPr id="117775" name="右箭头 22"/>
          <p:cNvSpPr>
            <a:spLocks noChangeArrowheads="1"/>
          </p:cNvSpPr>
          <p:nvPr>
            <p:custDataLst>
              <p:tags r:id="rId15"/>
            </p:custDataLst>
          </p:nvPr>
        </p:nvSpPr>
        <p:spPr bwMode="auto">
          <a:xfrm rot="10800000">
            <a:off x="6845989" y="4757812"/>
            <a:ext cx="863600" cy="431800"/>
          </a:xfrm>
          <a:prstGeom prst="rightArrow">
            <a:avLst>
              <a:gd name="adj1" fmla="val 50000"/>
              <a:gd name="adj2" fmla="val 50000"/>
            </a:avLst>
          </a:prstGeom>
          <a:solidFill>
            <a:srgbClr val="189A8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17776" name="右箭头 23"/>
          <p:cNvSpPr>
            <a:spLocks noChangeArrowheads="1"/>
          </p:cNvSpPr>
          <p:nvPr>
            <p:custDataLst>
              <p:tags r:id="rId16"/>
            </p:custDataLst>
          </p:nvPr>
        </p:nvSpPr>
        <p:spPr bwMode="auto">
          <a:xfrm rot="10800000">
            <a:off x="3929751" y="4757812"/>
            <a:ext cx="865187" cy="431800"/>
          </a:xfrm>
          <a:prstGeom prst="rightArrow">
            <a:avLst>
              <a:gd name="adj1" fmla="val 50000"/>
              <a:gd name="adj2" fmla="val 50092"/>
            </a:avLst>
          </a:prstGeom>
          <a:solidFill>
            <a:srgbClr val="686868"/>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属地管理</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23" name="Title 4"/>
          <p:cNvSpPr txBox="1"/>
          <p:nvPr>
            <p:custDataLst>
              <p:tags r:id="rId17"/>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属地管理实施流程</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24" name="TextBox 142"/>
          <p:cNvSpPr txBox="1"/>
          <p:nvPr/>
        </p:nvSpPr>
        <p:spPr>
          <a:xfrm>
            <a:off x="848765" y="3858184"/>
            <a:ext cx="10462921" cy="3108137"/>
          </a:xfrm>
          <a:prstGeom prst="roundRect">
            <a:avLst/>
          </a:prstGeom>
          <a:solidFill>
            <a:srgbClr val="686868"/>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698500" lvl="1" indent="-342900">
              <a:lnSpc>
                <a:spcPct val="150000"/>
              </a:lnSpc>
              <a:buClr>
                <a:schemeClr val="bg1"/>
              </a:buClr>
              <a:buFont typeface="Wingdings" panose="05000000000000000000" pitchFamily="2" charset="2"/>
              <a:buChar char="p"/>
            </a:pPr>
            <a:r>
              <a:rPr lang="zh-CN" altLang="en-US" sz="2400" b="1" dirty="0">
                <a:solidFill>
                  <a:schemeClr val="bg1"/>
                </a:solidFill>
                <a:latin typeface="幼圆" panose="02010509060101010101" pitchFamily="49" charset="-122"/>
                <a:ea typeface="幼圆" panose="02010509060101010101" pitchFamily="49" charset="-122"/>
                <a:cs typeface="幼圆" panose="02010509060101010101" pitchFamily="49" charset="-122"/>
              </a:rPr>
              <a:t>明确属地主管职责和权限并写入本岗位的岗位职责，在现有岗位操作指南的基础上补充增加属地管理职责。</a:t>
            </a:r>
            <a:endParaRPr lang="zh-CN" altLang="en-US" sz="2400" b="1" dirty="0">
              <a:solidFill>
                <a:schemeClr val="bg1"/>
              </a:solidFill>
              <a:latin typeface="幼圆" panose="02010509060101010101" pitchFamily="49" charset="-122"/>
              <a:ea typeface="幼圆" panose="02010509060101010101" pitchFamily="49" charset="-122"/>
              <a:cs typeface="幼圆" panose="02010509060101010101" pitchFamily="49" charset="-122"/>
            </a:endParaRPr>
          </a:p>
          <a:p>
            <a:pPr>
              <a:lnSpc>
                <a:spcPct val="120000"/>
              </a:lnSpc>
              <a:spcBef>
                <a:spcPct val="20000"/>
              </a:spcBef>
              <a:buClr>
                <a:schemeClr val="bg1"/>
              </a:buClr>
            </a:pPr>
            <a:r>
              <a:rPr lang="zh-CN" altLang="en-US" sz="2000" dirty="0">
                <a:solidFill>
                  <a:schemeClr val="tx1"/>
                </a:solidFill>
                <a:latin typeface="幼圆" panose="02010509060101010101" pitchFamily="49" charset="-122"/>
                <a:ea typeface="幼圆" panose="02010509060101010101" pitchFamily="49" charset="-122"/>
                <a:cs typeface="幼圆" panose="02010509060101010101" pitchFamily="49" charset="-122"/>
              </a:rPr>
              <a:t>   </a:t>
            </a:r>
            <a:r>
              <a:rPr lang="zh-CN" altLang="en-US" sz="3200" b="1" dirty="0">
                <a:solidFill>
                  <a:schemeClr val="bg1"/>
                </a:solidFill>
                <a:latin typeface="幼圆" panose="02010509060101010101" pitchFamily="49" charset="-122"/>
                <a:ea typeface="幼圆" panose="02010509060101010101" pitchFamily="49" charset="-122"/>
                <a:cs typeface="幼圆" panose="02010509060101010101" pitchFamily="49" charset="-122"/>
              </a:rPr>
              <a:t>注意</a:t>
            </a:r>
            <a:r>
              <a:rPr lang="zh-CN" altLang="en-US" sz="2400" b="1" dirty="0">
                <a:solidFill>
                  <a:schemeClr val="bg1"/>
                </a:solidFill>
                <a:latin typeface="幼圆" panose="02010509060101010101" pitchFamily="49" charset="-122"/>
                <a:ea typeface="幼圆" panose="02010509060101010101" pitchFamily="49" charset="-122"/>
                <a:cs typeface="幼圆" panose="02010509060101010101" pitchFamily="49" charset="-122"/>
              </a:rPr>
              <a:t>：属地职责与专业职责的区别                            </a:t>
            </a:r>
            <a:endParaRPr lang="en-US" altLang="zh-CN" sz="2400" b="1" dirty="0">
              <a:solidFill>
                <a:schemeClr val="bg1"/>
              </a:solidFill>
              <a:latin typeface="幼圆" panose="02010509060101010101" pitchFamily="49" charset="-122"/>
              <a:ea typeface="幼圆" panose="02010509060101010101" pitchFamily="49" charset="-122"/>
              <a:cs typeface="幼圆" panose="02010509060101010101" pitchFamily="49" charset="-122"/>
            </a:endParaRPr>
          </a:p>
          <a:p>
            <a:pPr>
              <a:lnSpc>
                <a:spcPct val="120000"/>
              </a:lnSpc>
              <a:spcBef>
                <a:spcPct val="20000"/>
              </a:spcBef>
              <a:buClr>
                <a:schemeClr val="bg1"/>
              </a:buClr>
            </a:pPr>
            <a:r>
              <a:rPr lang="zh-CN" altLang="en-US" sz="2400" b="1" dirty="0">
                <a:solidFill>
                  <a:schemeClr val="bg1"/>
                </a:solidFill>
                <a:latin typeface="幼圆" panose="02010509060101010101" pitchFamily="49" charset="-122"/>
                <a:ea typeface="幼圆" panose="02010509060101010101" pitchFamily="49" charset="-122"/>
                <a:cs typeface="幼圆" panose="02010509060101010101" pitchFamily="49" charset="-122"/>
              </a:rPr>
              <a:t>       属地职责主要是做好所管辖区域内的人和物的日常管理，不涉及专业。</a:t>
            </a:r>
            <a:endParaRPr lang="zh-CN" altLang="en-US" sz="2400" b="1" dirty="0">
              <a:solidFill>
                <a:schemeClr val="bg1"/>
              </a:solidFill>
              <a:latin typeface="幼圆" panose="02010509060101010101" pitchFamily="49" charset="-122"/>
              <a:ea typeface="幼圆" panose="02010509060101010101" pitchFamily="49" charset="-122"/>
              <a:cs typeface="幼圆" panose="02010509060101010101" pitchFamily="49" charset="-122"/>
            </a:endParaRPr>
          </a:p>
        </p:txBody>
      </p:sp>
      <p:sp>
        <p:nvSpPr>
          <p:cNvPr id="17" name="TextBox 142"/>
          <p:cNvSpPr txBox="1"/>
          <p:nvPr/>
        </p:nvSpPr>
        <p:spPr>
          <a:xfrm>
            <a:off x="2629650" y="3134910"/>
            <a:ext cx="6901150" cy="3682435"/>
          </a:xfrm>
          <a:prstGeom prst="roundRect">
            <a:avLst/>
          </a:prstGeom>
          <a:solidFill>
            <a:srgbClr val="686868"/>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lvl="1" indent="0">
              <a:lnSpc>
                <a:spcPct val="150000"/>
              </a:lnSpc>
              <a:buClr>
                <a:schemeClr val="bg1"/>
              </a:buClr>
              <a:defRPr/>
            </a:pPr>
            <a:r>
              <a:rPr lang="zh-CN" altLang="en-US" sz="2000" dirty="0">
                <a:solidFill>
                  <a:schemeClr val="tx1"/>
                </a:solidFill>
                <a:latin typeface="幼圆" panose="02010509060101010101" pitchFamily="49" charset="-122"/>
                <a:ea typeface="幼圆" panose="02010509060101010101" pitchFamily="49" charset="-122"/>
                <a:cs typeface="幼圆" panose="02010509060101010101" pitchFamily="49" charset="-122"/>
              </a:rPr>
              <a:t> </a:t>
            </a:r>
            <a:r>
              <a:rPr lang="zh-CN" altLang="en-US" sz="3200" b="1" dirty="0">
                <a:solidFill>
                  <a:schemeClr val="bg1"/>
                </a:solidFill>
                <a:latin typeface="幼圆" panose="02010509060101010101" pitchFamily="49" charset="-122"/>
                <a:ea typeface="幼圆" panose="02010509060101010101" pitchFamily="49" charset="-122"/>
                <a:cs typeface="幼圆" panose="02010509060101010101" pitchFamily="49" charset="-122"/>
              </a:rPr>
              <a:t>讨论：列出本人的属地职责？</a:t>
            </a:r>
            <a:endParaRPr lang="en-US" altLang="zh-CN" sz="3200" b="1" dirty="0">
              <a:solidFill>
                <a:schemeClr val="bg1"/>
              </a:solidFill>
              <a:latin typeface="幼圆" panose="02010509060101010101" pitchFamily="49" charset="-122"/>
              <a:ea typeface="幼圆" panose="02010509060101010101" pitchFamily="49" charset="-122"/>
              <a:cs typeface="幼圆" panose="02010509060101010101" pitchFamily="49" charset="-122"/>
            </a:endParaRPr>
          </a:p>
          <a:p>
            <a:pPr marL="698500" lvl="1" indent="-342900">
              <a:lnSpc>
                <a:spcPct val="150000"/>
              </a:lnSpc>
              <a:buClr>
                <a:schemeClr val="bg1"/>
              </a:buClr>
              <a:buFont typeface="Wingdings" panose="05000000000000000000" pitchFamily="2" charset="2"/>
              <a:buChar char="p"/>
              <a:defRPr/>
            </a:pPr>
            <a:r>
              <a:rPr lang="zh-CN" altLang="en-US" b="1" dirty="0">
                <a:solidFill>
                  <a:schemeClr val="bg1"/>
                </a:solidFill>
                <a:latin typeface="幼圆" panose="02010509060101010101" pitchFamily="49" charset="-122"/>
                <a:ea typeface="幼圆" panose="02010509060101010101" pitchFamily="49" charset="-122"/>
                <a:cs typeface="幼圆" panose="02010509060101010101" pitchFamily="49" charset="-122"/>
              </a:rPr>
              <a:t>项目经理</a:t>
            </a:r>
            <a:endParaRPr lang="en-US" altLang="zh-CN" b="1" dirty="0">
              <a:solidFill>
                <a:schemeClr val="bg1"/>
              </a:solidFill>
              <a:latin typeface="幼圆" panose="02010509060101010101" pitchFamily="49" charset="-122"/>
              <a:ea typeface="幼圆" panose="02010509060101010101" pitchFamily="49" charset="-122"/>
              <a:cs typeface="幼圆" panose="02010509060101010101" pitchFamily="49" charset="-122"/>
            </a:endParaRPr>
          </a:p>
          <a:p>
            <a:pPr marL="698500" lvl="1" indent="-342900">
              <a:lnSpc>
                <a:spcPct val="150000"/>
              </a:lnSpc>
              <a:buClr>
                <a:schemeClr val="bg1"/>
              </a:buClr>
              <a:buFont typeface="Wingdings" panose="05000000000000000000" pitchFamily="2" charset="2"/>
              <a:buChar char="p"/>
              <a:defRPr/>
            </a:pPr>
            <a:r>
              <a:rPr lang="zh-CN" altLang="en-US" b="1" dirty="0">
                <a:solidFill>
                  <a:schemeClr val="bg1"/>
                </a:solidFill>
                <a:latin typeface="幼圆" panose="02010509060101010101" pitchFamily="49" charset="-122"/>
                <a:ea typeface="幼圆" panose="02010509060101010101" pitchFamily="49" charset="-122"/>
                <a:cs typeface="幼圆" panose="02010509060101010101" pitchFamily="49" charset="-122"/>
              </a:rPr>
              <a:t>职能部门主管</a:t>
            </a:r>
            <a:endParaRPr lang="en-US" altLang="zh-CN" b="1" dirty="0">
              <a:solidFill>
                <a:schemeClr val="bg1"/>
              </a:solidFill>
              <a:latin typeface="幼圆" panose="02010509060101010101" pitchFamily="49" charset="-122"/>
              <a:ea typeface="幼圆" panose="02010509060101010101" pitchFamily="49" charset="-122"/>
              <a:cs typeface="幼圆" panose="02010509060101010101" pitchFamily="49" charset="-122"/>
            </a:endParaRPr>
          </a:p>
          <a:p>
            <a:pPr marL="698500" lvl="1" indent="-342900">
              <a:lnSpc>
                <a:spcPct val="150000"/>
              </a:lnSpc>
              <a:buClr>
                <a:schemeClr val="bg1"/>
              </a:buClr>
              <a:buFont typeface="Wingdings" panose="05000000000000000000" pitchFamily="2" charset="2"/>
              <a:buChar char="p"/>
              <a:defRPr/>
            </a:pPr>
            <a:r>
              <a:rPr lang="zh-CN" altLang="en-US" b="1" dirty="0">
                <a:solidFill>
                  <a:schemeClr val="bg1"/>
                </a:solidFill>
                <a:latin typeface="幼圆" panose="02010509060101010101" pitchFamily="49" charset="-122"/>
                <a:ea typeface="幼圆" panose="02010509060101010101" pitchFamily="49" charset="-122"/>
                <a:cs typeface="幼圆" panose="02010509060101010101" pitchFamily="49" charset="-122"/>
              </a:rPr>
              <a:t>工程队长</a:t>
            </a:r>
            <a:endParaRPr lang="en-US" altLang="zh-CN" b="1" dirty="0">
              <a:solidFill>
                <a:schemeClr val="bg1"/>
              </a:solidFill>
              <a:latin typeface="幼圆" panose="02010509060101010101" pitchFamily="49" charset="-122"/>
              <a:ea typeface="幼圆" panose="02010509060101010101" pitchFamily="49" charset="-122"/>
              <a:cs typeface="幼圆" panose="02010509060101010101" pitchFamily="49" charset="-122"/>
            </a:endParaRPr>
          </a:p>
          <a:p>
            <a:pPr marL="698500" lvl="1" indent="-342900">
              <a:lnSpc>
                <a:spcPct val="150000"/>
              </a:lnSpc>
              <a:buClr>
                <a:schemeClr val="bg1"/>
              </a:buClr>
              <a:buFont typeface="Wingdings" panose="05000000000000000000" pitchFamily="2" charset="2"/>
              <a:buChar char="p"/>
              <a:defRPr/>
            </a:pPr>
            <a:r>
              <a:rPr lang="zh-CN" altLang="en-US" b="1" dirty="0">
                <a:solidFill>
                  <a:schemeClr val="bg1"/>
                </a:solidFill>
                <a:latin typeface="幼圆" panose="02010509060101010101" pitchFamily="49" charset="-122"/>
                <a:ea typeface="幼圆" panose="02010509060101010101" pitchFamily="49" charset="-122"/>
                <a:cs typeface="幼圆" panose="02010509060101010101" pitchFamily="49" charset="-122"/>
              </a:rPr>
              <a:t>作业班组长</a:t>
            </a:r>
            <a:endParaRPr lang="en-US" altLang="zh-CN" b="1" dirty="0">
              <a:solidFill>
                <a:schemeClr val="bg1"/>
              </a:solidFill>
              <a:latin typeface="幼圆" panose="02010509060101010101" pitchFamily="49" charset="-122"/>
              <a:ea typeface="幼圆" panose="02010509060101010101" pitchFamily="49" charset="-122"/>
              <a:cs typeface="幼圆" panose="02010509060101010101" pitchFamily="49" charset="-122"/>
            </a:endParaRPr>
          </a:p>
          <a:p>
            <a:pPr marL="698500" lvl="1" indent="-342900">
              <a:lnSpc>
                <a:spcPct val="150000"/>
              </a:lnSpc>
              <a:buClr>
                <a:schemeClr val="bg1"/>
              </a:buClr>
              <a:buFont typeface="Wingdings" panose="05000000000000000000" pitchFamily="2" charset="2"/>
              <a:buChar char="p"/>
              <a:defRPr/>
            </a:pPr>
            <a:r>
              <a:rPr lang="zh-CN" altLang="en-US" b="1" dirty="0">
                <a:solidFill>
                  <a:schemeClr val="bg1"/>
                </a:solidFill>
                <a:latin typeface="幼圆" panose="02010509060101010101" pitchFamily="49" charset="-122"/>
                <a:ea typeface="幼圆" panose="02010509060101010101" pitchFamily="49" charset="-122"/>
                <a:cs typeface="幼圆" panose="02010509060101010101" pitchFamily="49" charset="-122"/>
              </a:rPr>
              <a:t>专业工种：电工、起重工、设备操作手</a:t>
            </a:r>
            <a:endParaRPr lang="en-US" altLang="zh-CN" b="1" dirty="0">
              <a:solidFill>
                <a:schemeClr val="bg1"/>
              </a:solidFill>
              <a:latin typeface="幼圆" panose="02010509060101010101" pitchFamily="49" charset="-122"/>
              <a:ea typeface="幼圆" panose="02010509060101010101" pitchFamily="49" charset="-122"/>
              <a:cs typeface="幼圆" panose="02010509060101010101" pitchFamily="49" charset="-122"/>
            </a:endParaRPr>
          </a:p>
          <a:p>
            <a:pPr marL="698500" lvl="1" indent="-342900">
              <a:lnSpc>
                <a:spcPct val="150000"/>
              </a:lnSpc>
              <a:buClr>
                <a:schemeClr val="bg1"/>
              </a:buClr>
              <a:buFont typeface="Wingdings" panose="05000000000000000000" pitchFamily="2" charset="2"/>
              <a:buChar char="p"/>
              <a:defRPr/>
            </a:pPr>
            <a:r>
              <a:rPr lang="zh-CN" altLang="en-US" b="1" dirty="0">
                <a:solidFill>
                  <a:schemeClr val="bg1"/>
                </a:solidFill>
                <a:latin typeface="幼圆" panose="02010509060101010101" pitchFamily="49" charset="-122"/>
                <a:ea typeface="幼圆" panose="02010509060101010101" pitchFamily="49" charset="-122"/>
                <a:cs typeface="幼圆" panose="02010509060101010101" pitchFamily="49" charset="-122"/>
              </a:rPr>
              <a:t>岗位员工</a:t>
            </a:r>
            <a:endParaRPr lang="zh-CN" altLang="en-US" b="1" dirty="0">
              <a:solidFill>
                <a:schemeClr val="bg1"/>
              </a:solidFill>
              <a:latin typeface="幼圆" panose="02010509060101010101" pitchFamily="49" charset="-122"/>
              <a:ea typeface="幼圆" panose="02010509060101010101" pitchFamily="49" charset="-122"/>
              <a:cs typeface="幼圆" panose="02010509060101010101" pitchFamily="49" charset="-122"/>
            </a:endParaRPr>
          </a:p>
        </p:txBody>
      </p:sp>
      <p:sp>
        <p:nvSpPr>
          <p:cNvPr id="25" name="矩形 24"/>
          <p:cNvSpPr/>
          <p:nvPr>
            <p:custDataLst>
              <p:tags r:id="rId18"/>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6" name="矩形 25"/>
          <p:cNvSpPr/>
          <p:nvPr>
            <p:custDataLst>
              <p:tags r:id="rId19"/>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3.95833E-6 -1.48148E-6 L 0.00299 -0.38333 " pathEditMode="relative" rAng="0" ptsTypes="AA">
                                      <p:cBhvr>
                                        <p:cTn id="6" dur="1000" fill="hold"/>
                                        <p:tgtEl>
                                          <p:spTgt spid="21"/>
                                        </p:tgtEl>
                                        <p:attrNameLst>
                                          <p:attrName>ppt_x</p:attrName>
                                          <p:attrName>ppt_y</p:attrName>
                                        </p:attrNameLst>
                                      </p:cBhvr>
                                      <p:rCtr x="143" y="-19167"/>
                                    </p:animMotion>
                                  </p:childTnLst>
                                </p:cTn>
                              </p:par>
                              <p:par>
                                <p:cTn id="7" presetID="10" presetClass="exit" presetSubtype="0" fill="hold" grpId="0" nodeType="withEffect">
                                  <p:stCondLst>
                                    <p:cond delay="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17767"/>
                                        </p:tgtEl>
                                      </p:cBhvr>
                                    </p:animEffect>
                                    <p:set>
                                      <p:cBhvr>
                                        <p:cTn id="12" dur="1" fill="hold">
                                          <p:stCondLst>
                                            <p:cond delay="499"/>
                                          </p:stCondLst>
                                        </p:cTn>
                                        <p:tgtEl>
                                          <p:spTgt spid="11776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17769"/>
                                        </p:tgtEl>
                                      </p:cBhvr>
                                    </p:animEffect>
                                    <p:set>
                                      <p:cBhvr>
                                        <p:cTn id="15" dur="1" fill="hold">
                                          <p:stCondLst>
                                            <p:cond delay="499"/>
                                          </p:stCondLst>
                                        </p:cTn>
                                        <p:tgtEl>
                                          <p:spTgt spid="11776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17775"/>
                                        </p:tgtEl>
                                      </p:cBhvr>
                                    </p:animEffect>
                                    <p:set>
                                      <p:cBhvr>
                                        <p:cTn id="21" dur="1" fill="hold">
                                          <p:stCondLst>
                                            <p:cond delay="499"/>
                                          </p:stCondLst>
                                        </p:cTn>
                                        <p:tgtEl>
                                          <p:spTgt spid="11777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7776"/>
                                        </p:tgtEl>
                                      </p:cBhvr>
                                    </p:animEffect>
                                    <p:set>
                                      <p:cBhvr>
                                        <p:cTn id="24" dur="1" fill="hold">
                                          <p:stCondLst>
                                            <p:cond delay="499"/>
                                          </p:stCondLst>
                                        </p:cTn>
                                        <p:tgtEl>
                                          <p:spTgt spid="117776"/>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17765"/>
                                        </p:tgtEl>
                                      </p:cBhvr>
                                    </p:animEffect>
                                    <p:set>
                                      <p:cBhvr>
                                        <p:cTn id="30" dur="1" fill="hold">
                                          <p:stCondLst>
                                            <p:cond delay="499"/>
                                          </p:stCondLst>
                                        </p:cTn>
                                        <p:tgtEl>
                                          <p:spTgt spid="11776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xit" presetSubtype="0" fill="hold" grpId="1" nodeType="with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17765" grpId="0" bldLvl="0" animBg="1"/>
      <p:bldP spid="16" grpId="0" bldLvl="0" animBg="1"/>
      <p:bldP spid="117767" grpId="0" bldLvl="0" animBg="1"/>
      <p:bldP spid="18" grpId="0" bldLvl="0" animBg="1"/>
      <p:bldP spid="117769" grpId="0" bldLvl="0" animBg="1"/>
      <p:bldP spid="20" grpId="0" bldLvl="0" animBg="1"/>
      <p:bldP spid="21" grpId="1" bldLvl="0" animBg="1"/>
      <p:bldP spid="22" grpId="0" bldLvl="0" animBg="1"/>
      <p:bldP spid="117775" grpId="0" bldLvl="0" animBg="1"/>
      <p:bldP spid="117776" grpId="0" bldLvl="0" animBg="1"/>
      <p:bldP spid="24" grpId="0" bldLvl="0" animBg="1"/>
      <p:bldP spid="24" grpId="1" bldLvl="0" animBg="1"/>
      <p:bldP spid="1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幼圆" panose="02010509060101010101" pitchFamily="49" charset="-122"/>
              <a:ea typeface="幼圆" panose="02010509060101010101" pitchFamily="49" charset="-122"/>
            </a:endParaRPr>
          </a:p>
        </p:txBody>
      </p:sp>
      <p:pic>
        <p:nvPicPr>
          <p:cNvPr id="8" name="图形 2"/>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1471910" y="6137910"/>
            <a:ext cx="720090" cy="720090"/>
          </a:xfrm>
          <a:prstGeom prst="rect">
            <a:avLst/>
          </a:prstGeom>
        </p:spPr>
      </p:pic>
      <p:pic>
        <p:nvPicPr>
          <p:cNvPr id="6"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0" y="6137910"/>
            <a:ext cx="720090" cy="720090"/>
          </a:xfrm>
          <a:prstGeom prst="rect">
            <a:avLst/>
          </a:prstGeom>
        </p:spPr>
      </p:pic>
      <p:sp>
        <p:nvSpPr>
          <p:cNvPr id="3" name="文本框 2"/>
          <p:cNvSpPr txBox="1"/>
          <p:nvPr>
            <p:custDataLst>
              <p:tags r:id="rId8"/>
            </p:custDataLst>
          </p:nvPr>
        </p:nvSpPr>
        <p:spPr>
          <a:xfrm>
            <a:off x="457204"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a:solidFill>
                  <a:schemeClr val="accent1"/>
                </a:solidFill>
                <a:latin typeface="幼圆" panose="02010509060101010101" pitchFamily="49" charset="-122"/>
                <a:ea typeface="幼圆" panose="02010509060101010101" pitchFamily="49" charset="-122"/>
              </a:rPr>
              <a:t>管理人员的安全领导力</a:t>
            </a:r>
            <a:endParaRPr lang="zh-CN" altLang="en-US" sz="3200" b="1" spc="160">
              <a:solidFill>
                <a:schemeClr val="accent1"/>
              </a:solidFill>
              <a:latin typeface="幼圆" panose="02010509060101010101" pitchFamily="49" charset="-122"/>
              <a:ea typeface="幼圆" panose="02010509060101010101" pitchFamily="49" charset="-122"/>
            </a:endParaRPr>
          </a:p>
        </p:txBody>
      </p:sp>
      <p:sp>
        <p:nvSpPr>
          <p:cNvPr id="2" name="Title 6"/>
          <p:cNvSpPr txBox="1"/>
          <p:nvPr>
            <p:custDataLst>
              <p:tags r:id="rId9"/>
            </p:custDataLst>
          </p:nvPr>
        </p:nvSpPr>
        <p:spPr>
          <a:xfrm>
            <a:off x="3047976" y="2438420"/>
            <a:ext cx="6096038" cy="243841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看完了这两个案例，再次问大家这2个问题：</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“什么是安全领导？”</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rPr>
              <a:t>“什么是安全领导力？”</a:t>
            </a:r>
            <a:endParaRPr lang="zh-CN" altLang="en-US" sz="2000" spc="100">
              <a:ln w="3175">
                <a:noFill/>
                <a:prstDash val="dash"/>
              </a:ln>
              <a:solidFill>
                <a:schemeClr val="dk1">
                  <a:lumMod val="75000"/>
                  <a:lumOff val="25000"/>
                </a:schemeClr>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10"/>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13" name="虚尾箭头 12"/>
          <p:cNvSpPr/>
          <p:nvPr>
            <p:custDataLst>
              <p:tags r:id="rId5"/>
            </p:custDataLst>
          </p:nvPr>
        </p:nvSpPr>
        <p:spPr bwMode="auto">
          <a:xfrm>
            <a:off x="2862900" y="4950693"/>
            <a:ext cx="46038" cy="46038"/>
          </a:xfrm>
          <a:prstGeom prst="stripedRightArrow">
            <a:avLst/>
          </a:prstGeom>
          <a:solidFill>
            <a:srgbClr val="00B050">
              <a:alpha val="36000"/>
            </a:srgbClr>
          </a:solidFill>
          <a:ln w="9525" cap="flat" cmpd="sng" algn="ctr">
            <a:solidFill>
              <a:schemeClr val="lt1"/>
            </a:solidFill>
            <a:prstDash val="solid"/>
            <a:round/>
            <a:headEnd type="none" w="med" len="med"/>
            <a:tailEnd type="none" w="med" len="med"/>
          </a:ln>
          <a:effectLst/>
        </p:spPr>
        <p:txBody>
          <a:bodyPr/>
          <a:lstStyle/>
          <a:p>
            <a:pPr algn="ctr">
              <a:defRPr/>
            </a:pPr>
            <a:endParaRPr lang="zh-CN" altLang="en-US" sz="2000" b="1" dirty="0">
              <a:solidFill>
                <a:schemeClr val="lt1"/>
              </a:solidFill>
              <a:latin typeface="幼圆" panose="02010509060101010101" pitchFamily="49" charset="-122"/>
              <a:ea typeface="幼圆" panose="02010509060101010101" pitchFamily="49" charset="-122"/>
            </a:endParaRPr>
          </a:p>
        </p:txBody>
      </p:sp>
      <p:sp>
        <p:nvSpPr>
          <p:cNvPr id="14" name="椭圆 13"/>
          <p:cNvSpPr>
            <a:spLocks noChangeArrowheads="1"/>
          </p:cNvSpPr>
          <p:nvPr>
            <p:custDataLst>
              <p:tags r:id="rId6"/>
            </p:custDataLst>
          </p:nvPr>
        </p:nvSpPr>
        <p:spPr bwMode="auto">
          <a:xfrm>
            <a:off x="1950088" y="1913211"/>
            <a:ext cx="1871662" cy="1296988"/>
          </a:xfrm>
          <a:prstGeom prst="ellipse">
            <a:avLst/>
          </a:prstGeom>
          <a:solidFill>
            <a:srgbClr val="D24132"/>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成立专职实施小组</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5" name="右箭头 14"/>
          <p:cNvSpPr>
            <a:spLocks noChangeArrowheads="1"/>
          </p:cNvSpPr>
          <p:nvPr>
            <p:custDataLst>
              <p:tags r:id="rId7"/>
            </p:custDataLst>
          </p:nvPr>
        </p:nvSpPr>
        <p:spPr bwMode="auto">
          <a:xfrm>
            <a:off x="3930544" y="2345011"/>
            <a:ext cx="863600" cy="433388"/>
          </a:xfrm>
          <a:prstGeom prst="rightArrow">
            <a:avLst>
              <a:gd name="adj1" fmla="val 50000"/>
              <a:gd name="adj2" fmla="val 49817"/>
            </a:avLst>
          </a:prstGeom>
          <a:solidFill>
            <a:srgbClr val="D24132"/>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6" name="椭圆 15"/>
          <p:cNvSpPr>
            <a:spLocks noChangeArrowheads="1"/>
          </p:cNvSpPr>
          <p:nvPr>
            <p:custDataLst>
              <p:tags r:id="rId8"/>
            </p:custDataLst>
          </p:nvPr>
        </p:nvSpPr>
        <p:spPr bwMode="auto">
          <a:xfrm>
            <a:off x="4901300" y="1841774"/>
            <a:ext cx="1873250" cy="1439863"/>
          </a:xfrm>
          <a:prstGeom prst="ellipse">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en-US" altLang="zh-CN" sz="2000" dirty="0">
              <a:solidFill>
                <a:schemeClr val="lt1"/>
              </a:solidFill>
              <a:latin typeface="幼圆" panose="02010509060101010101" pitchFamily="49" charset="-122"/>
              <a:ea typeface="幼圆" panose="02010509060101010101" pitchFamily="49" charset="-122"/>
            </a:endParaRPr>
          </a:p>
          <a:p>
            <a:r>
              <a:rPr lang="zh-CN" altLang="en-US" sz="2200" dirty="0">
                <a:solidFill>
                  <a:schemeClr val="lt1"/>
                </a:solidFill>
                <a:latin typeface="幼圆" panose="02010509060101010101" pitchFamily="49" charset="-122"/>
                <a:ea typeface="幼圆" panose="02010509060101010101" pitchFamily="49" charset="-122"/>
              </a:rPr>
              <a:t>全员培训</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117767" name="右箭头 16"/>
          <p:cNvSpPr>
            <a:spLocks noChangeArrowheads="1"/>
          </p:cNvSpPr>
          <p:nvPr>
            <p:custDataLst>
              <p:tags r:id="rId9"/>
            </p:custDataLst>
          </p:nvPr>
        </p:nvSpPr>
        <p:spPr bwMode="auto">
          <a:xfrm>
            <a:off x="6845988" y="2345011"/>
            <a:ext cx="863600" cy="433388"/>
          </a:xfrm>
          <a:prstGeom prst="rightArrow">
            <a:avLst>
              <a:gd name="adj1" fmla="val 50000"/>
              <a:gd name="adj2" fmla="val 49817"/>
            </a:avLst>
          </a:prstGeom>
          <a:solidFill>
            <a:srgbClr val="F09C2A"/>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8" name="椭圆 17"/>
          <p:cNvSpPr>
            <a:spLocks noChangeArrowheads="1"/>
          </p:cNvSpPr>
          <p:nvPr>
            <p:custDataLst>
              <p:tags r:id="rId10"/>
            </p:custDataLst>
          </p:nvPr>
        </p:nvSpPr>
        <p:spPr bwMode="auto">
          <a:xfrm>
            <a:off x="7818333" y="1877493"/>
            <a:ext cx="2016125" cy="1368425"/>
          </a:xfrm>
          <a:prstGeom prst="ellipse">
            <a:avLst/>
          </a:prstGeom>
          <a:solidFill>
            <a:srgbClr val="37779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rPr>
              <a:t>划分属地   区域</a:t>
            </a:r>
            <a:endParaRPr lang="zh-CN" altLang="en-US" sz="2200" dirty="0">
              <a:solidFill>
                <a:schemeClr val="lt1"/>
              </a:solidFill>
              <a:latin typeface="幼圆" panose="02010509060101010101" pitchFamily="49" charset="-122"/>
              <a:ea typeface="幼圆" panose="02010509060101010101" pitchFamily="49" charset="-122"/>
              <a:cs typeface="幼圆" panose="02010509060101010101" pitchFamily="49" charset="-122"/>
            </a:endParaRPr>
          </a:p>
        </p:txBody>
      </p:sp>
      <p:sp>
        <p:nvSpPr>
          <p:cNvPr id="117769" name="右箭头 18"/>
          <p:cNvSpPr>
            <a:spLocks noChangeArrowheads="1"/>
          </p:cNvSpPr>
          <p:nvPr>
            <p:custDataLst>
              <p:tags r:id="rId11"/>
            </p:custDataLst>
          </p:nvPr>
        </p:nvSpPr>
        <p:spPr bwMode="auto">
          <a:xfrm rot="5400000">
            <a:off x="8466827" y="3605486"/>
            <a:ext cx="719137" cy="431800"/>
          </a:xfrm>
          <a:prstGeom prst="rightArrow">
            <a:avLst>
              <a:gd name="adj1" fmla="val 50000"/>
              <a:gd name="adj2" fmla="val 49963"/>
            </a:avLst>
          </a:prstGeom>
          <a:solidFill>
            <a:srgbClr val="37779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20" name="椭圆 19"/>
          <p:cNvSpPr>
            <a:spLocks noChangeArrowheads="1"/>
          </p:cNvSpPr>
          <p:nvPr>
            <p:custDataLst>
              <p:tags r:id="rId12"/>
            </p:custDataLst>
          </p:nvPr>
        </p:nvSpPr>
        <p:spPr bwMode="auto">
          <a:xfrm>
            <a:off x="7818333" y="4289500"/>
            <a:ext cx="2016125" cy="1368425"/>
          </a:xfrm>
          <a:prstGeom prst="ellipse">
            <a:avLst/>
          </a:prstGeom>
          <a:solidFill>
            <a:srgbClr val="189A80"/>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200" dirty="0">
                <a:solidFill>
                  <a:schemeClr val="lt1"/>
                </a:solidFill>
                <a:latin typeface="幼圆" panose="02010509060101010101" pitchFamily="49" charset="-122"/>
                <a:ea typeface="幼圆" panose="02010509060101010101" pitchFamily="49" charset="-122"/>
              </a:rPr>
              <a:t>明确职责权限</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1" name="椭圆 20"/>
          <p:cNvSpPr>
            <a:spLocks noChangeArrowheads="1"/>
          </p:cNvSpPr>
          <p:nvPr>
            <p:custDataLst>
              <p:tags r:id="rId13"/>
            </p:custDataLst>
          </p:nvPr>
        </p:nvSpPr>
        <p:spPr bwMode="auto">
          <a:xfrm>
            <a:off x="4865582" y="4289500"/>
            <a:ext cx="1944687" cy="1368425"/>
          </a:xfrm>
          <a:prstGeom prst="ellipse">
            <a:avLst/>
          </a:prstGeom>
          <a:solidFill>
            <a:srgbClr val="686868"/>
          </a:solidFill>
          <a:ln w="9525" algn="ctr">
            <a:solidFill>
              <a:schemeClr val="lt1"/>
            </a:solidFill>
            <a:rou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200" dirty="0">
                <a:solidFill>
                  <a:schemeClr val="lt1"/>
                </a:solidFill>
                <a:latin typeface="幼圆" panose="02010509060101010101" pitchFamily="49" charset="-122"/>
                <a:ea typeface="幼圆" panose="02010509060101010101" pitchFamily="49" charset="-122"/>
              </a:rPr>
              <a:t>将属地职责并写入岗位职责</a:t>
            </a:r>
            <a:endParaRPr lang="zh-CN" altLang="en-US" sz="2200" dirty="0">
              <a:solidFill>
                <a:schemeClr val="lt1"/>
              </a:solidFill>
              <a:latin typeface="幼圆" panose="02010509060101010101" pitchFamily="49" charset="-122"/>
              <a:ea typeface="幼圆" panose="02010509060101010101" pitchFamily="49" charset="-122"/>
            </a:endParaRPr>
          </a:p>
        </p:txBody>
      </p:sp>
      <p:sp>
        <p:nvSpPr>
          <p:cNvPr id="22" name="椭圆 21"/>
          <p:cNvSpPr/>
          <p:nvPr>
            <p:custDataLst>
              <p:tags r:id="rId14"/>
            </p:custDataLst>
          </p:nvPr>
        </p:nvSpPr>
        <p:spPr bwMode="auto">
          <a:xfrm>
            <a:off x="1949815" y="4289636"/>
            <a:ext cx="1872208" cy="1368152"/>
          </a:xfrm>
          <a:prstGeom prst="ellipse">
            <a:avLst/>
          </a:prstGeom>
          <a:solidFill>
            <a:srgbClr val="C6780E"/>
          </a:solidFill>
          <a:ln w="9525" cap="flat" cmpd="sng" algn="ctr">
            <a:solidFill>
              <a:schemeClr val="lt1"/>
            </a:solidFill>
            <a:prstDash val="solid"/>
            <a:round/>
            <a:headEnd type="none" w="med" len="med"/>
            <a:tailEnd type="none" w="med" len="med"/>
          </a:ln>
          <a:effectLst/>
        </p:spPr>
        <p:txBody>
          <a:bodyPr anchor="ctr"/>
          <a:lstStyle/>
          <a:p>
            <a:pPr algn="ctr">
              <a:defRPr/>
            </a:pPr>
            <a:r>
              <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rPr>
              <a:t>设立属地标识牌</a:t>
            </a:r>
            <a:endParaRPr lang="zh-CN" altLang="en-US" sz="2200" b="1" dirty="0">
              <a:solidFill>
                <a:schemeClr val="lt1"/>
              </a:solidFill>
              <a:latin typeface="幼圆" panose="02010509060101010101" pitchFamily="49" charset="-122"/>
              <a:ea typeface="幼圆" panose="02010509060101010101" pitchFamily="49" charset="-122"/>
              <a:cs typeface="华文中宋" panose="02010600040101010101" pitchFamily="2" charset="-122"/>
            </a:endParaRPr>
          </a:p>
        </p:txBody>
      </p:sp>
      <p:sp>
        <p:nvSpPr>
          <p:cNvPr id="117775" name="右箭头 22"/>
          <p:cNvSpPr>
            <a:spLocks noChangeArrowheads="1"/>
          </p:cNvSpPr>
          <p:nvPr>
            <p:custDataLst>
              <p:tags r:id="rId15"/>
            </p:custDataLst>
          </p:nvPr>
        </p:nvSpPr>
        <p:spPr bwMode="auto">
          <a:xfrm rot="10800000">
            <a:off x="6845989" y="4757812"/>
            <a:ext cx="863600" cy="431800"/>
          </a:xfrm>
          <a:prstGeom prst="rightArrow">
            <a:avLst>
              <a:gd name="adj1" fmla="val 50000"/>
              <a:gd name="adj2" fmla="val 50000"/>
            </a:avLst>
          </a:prstGeom>
          <a:solidFill>
            <a:srgbClr val="189A80"/>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17776" name="右箭头 23"/>
          <p:cNvSpPr>
            <a:spLocks noChangeArrowheads="1"/>
          </p:cNvSpPr>
          <p:nvPr>
            <p:custDataLst>
              <p:tags r:id="rId16"/>
            </p:custDataLst>
          </p:nvPr>
        </p:nvSpPr>
        <p:spPr bwMode="auto">
          <a:xfrm rot="10800000">
            <a:off x="3929751" y="4757812"/>
            <a:ext cx="865187" cy="431800"/>
          </a:xfrm>
          <a:prstGeom prst="rightArrow">
            <a:avLst>
              <a:gd name="adj1" fmla="val 50000"/>
              <a:gd name="adj2" fmla="val 50092"/>
            </a:avLst>
          </a:prstGeom>
          <a:solidFill>
            <a:srgbClr val="686868"/>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lt1"/>
              </a:solidFill>
              <a:latin typeface="幼圆" panose="02010509060101010101" pitchFamily="49" charset="-122"/>
              <a:ea typeface="幼圆" panose="02010509060101010101" pitchFamily="49" charset="-122"/>
            </a:endParaRPr>
          </a:p>
        </p:txBody>
      </p:sp>
      <p:sp>
        <p:nvSpPr>
          <p:cNvPr id="19"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属地管理</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23" name="Title 4"/>
          <p:cNvSpPr txBox="1"/>
          <p:nvPr>
            <p:custDataLst>
              <p:tags r:id="rId17"/>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solidFill>
                <a:latin typeface="幼圆" panose="02010509060101010101" pitchFamily="49" charset="-122"/>
                <a:ea typeface="幼圆" panose="02010509060101010101" pitchFamily="49" charset="-122"/>
                <a:cs typeface="+mn-cs"/>
              </a:rPr>
              <a:t>属地管理实施流程</a:t>
            </a:r>
            <a:endParaRPr lang="zh-CN" altLang="en-US" sz="2400" kern="0" dirty="0">
              <a:solidFill>
                <a:schemeClr val="dk1"/>
              </a:solidFill>
              <a:latin typeface="幼圆" panose="02010509060101010101" pitchFamily="49" charset="-122"/>
              <a:ea typeface="幼圆" panose="02010509060101010101" pitchFamily="49" charset="-122"/>
              <a:cs typeface="+mn-cs"/>
            </a:endParaRPr>
          </a:p>
        </p:txBody>
      </p:sp>
      <p:sp>
        <p:nvSpPr>
          <p:cNvPr id="24" name="TextBox 142"/>
          <p:cNvSpPr txBox="1"/>
          <p:nvPr>
            <p:custDataLst>
              <p:tags r:id="rId18"/>
            </p:custDataLst>
          </p:nvPr>
        </p:nvSpPr>
        <p:spPr>
          <a:xfrm>
            <a:off x="-1" y="3557828"/>
            <a:ext cx="5894365" cy="2556531"/>
          </a:xfrm>
          <a:prstGeom prst="roundRect">
            <a:avLst/>
          </a:prstGeom>
          <a:solidFill>
            <a:srgbClr val="C6780E"/>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812800" lvl="1" indent="-457200">
              <a:lnSpc>
                <a:spcPct val="150000"/>
              </a:lnSpc>
              <a:buFont typeface="Wingdings" panose="05000000000000000000" pitchFamily="2" charset="2"/>
              <a:buChar char="p"/>
              <a:defRPr/>
            </a:pPr>
            <a:r>
              <a:rPr lang="zh-CN" altLang="en-US" sz="2400" b="1" dirty="0">
                <a:solidFill>
                  <a:schemeClr val="lt1"/>
                </a:solidFill>
                <a:latin typeface="幼圆" panose="02010509060101010101" pitchFamily="49" charset="-122"/>
                <a:ea typeface="幼圆" panose="02010509060101010101" pitchFamily="49" charset="-122"/>
              </a:rPr>
              <a:t>关键属地区域要有明确的标识，注明属地区域名称、负责的设备设施、属地主管。</a:t>
            </a:r>
            <a:endParaRPr lang="en-US" altLang="zh-CN" sz="2400" b="1" dirty="0">
              <a:solidFill>
                <a:schemeClr val="lt1"/>
              </a:solidFill>
              <a:latin typeface="幼圆" panose="02010509060101010101" pitchFamily="49" charset="-122"/>
              <a:ea typeface="幼圆" panose="02010509060101010101" pitchFamily="49" charset="-122"/>
            </a:endParaRPr>
          </a:p>
          <a:p>
            <a:pPr marL="812800" lvl="1" indent="-457200">
              <a:lnSpc>
                <a:spcPct val="150000"/>
              </a:lnSpc>
              <a:buFont typeface="Wingdings" panose="05000000000000000000" pitchFamily="2" charset="2"/>
              <a:buChar char="p"/>
              <a:defRPr/>
            </a:pPr>
            <a:r>
              <a:rPr lang="zh-CN" altLang="en-US" sz="2400" b="1" dirty="0">
                <a:solidFill>
                  <a:schemeClr val="lt1"/>
                </a:solidFill>
                <a:latin typeface="幼圆" panose="02010509060101010101" pitchFamily="49" charset="-122"/>
                <a:ea typeface="幼圆" panose="02010509060101010101" pitchFamily="49" charset="-122"/>
              </a:rPr>
              <a:t>属地标识应清晰醒目，便于识别。</a:t>
            </a:r>
            <a:endParaRPr lang="zh-CN" altLang="en-US" sz="2400" b="1" dirty="0">
              <a:solidFill>
                <a:schemeClr val="lt1"/>
              </a:solidFill>
              <a:latin typeface="幼圆" panose="02010509060101010101" pitchFamily="49" charset="-122"/>
              <a:ea typeface="幼圆" panose="02010509060101010101" pitchFamily="49" charset="-122"/>
            </a:endParaRPr>
          </a:p>
        </p:txBody>
      </p:sp>
      <p:pic>
        <p:nvPicPr>
          <p:cNvPr id="17" name="Picture 2" descr="H:\P1000496.JPG"/>
          <p:cNvPicPr>
            <a:picLocks noChangeAspect="1" noChangeArrowheads="1"/>
          </p:cNvPicPr>
          <p:nvPr>
            <p:custDataLst>
              <p:tags r:id="rId19"/>
            </p:custDataLst>
          </p:nvPr>
        </p:nvPicPr>
        <p:blipFill>
          <a:blip r:embed="rId20">
            <a:extLst>
              <a:ext uri="{28A0092B-C50C-407E-A947-70E740481C1C}">
                <a14:useLocalDpi xmlns:a14="http://schemas.microsoft.com/office/drawing/2010/main" val="0"/>
              </a:ext>
            </a:extLst>
          </a:blip>
          <a:srcRect/>
          <a:stretch>
            <a:fillRect/>
          </a:stretch>
        </p:blipFill>
        <p:spPr bwMode="auto">
          <a:xfrm>
            <a:off x="5989445" y="3930423"/>
            <a:ext cx="3385469" cy="251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15"/>
          <p:cNvSpPr>
            <a:spLocks noChangeArrowheads="1"/>
          </p:cNvSpPr>
          <p:nvPr>
            <p:custDataLst>
              <p:tags r:id="rId21"/>
            </p:custDataLst>
          </p:nvPr>
        </p:nvSpPr>
        <p:spPr bwMode="auto">
          <a:xfrm>
            <a:off x="9830675" y="4206932"/>
            <a:ext cx="2364399" cy="393009"/>
          </a:xfrm>
          <a:prstGeom prst="rect">
            <a:avLst/>
          </a:prstGeom>
          <a:solidFill>
            <a:srgbClr val="C6780E"/>
          </a:solidFill>
          <a:ln w="9525" algn="ctr">
            <a:solidFill>
              <a:schemeClr val="lt1"/>
            </a:solidFill>
            <a:rou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zh-CN" altLang="en-US" sz="2400" dirty="0">
                <a:solidFill>
                  <a:schemeClr val="lt1"/>
                </a:solidFill>
                <a:latin typeface="幼圆" panose="02010509060101010101" pitchFamily="49" charset="-122"/>
                <a:ea typeface="幼圆" panose="02010509060101010101" pitchFamily="49" charset="-122"/>
              </a:rPr>
              <a:t>区域名称</a:t>
            </a:r>
            <a:endParaRPr lang="zh-CN" altLang="en-US" sz="2400" dirty="0">
              <a:solidFill>
                <a:schemeClr val="lt1"/>
              </a:solidFill>
              <a:latin typeface="幼圆" panose="02010509060101010101" pitchFamily="49" charset="-122"/>
              <a:ea typeface="幼圆" panose="02010509060101010101" pitchFamily="49" charset="-122"/>
            </a:endParaRPr>
          </a:p>
        </p:txBody>
      </p:sp>
      <p:sp>
        <p:nvSpPr>
          <p:cNvPr id="26" name="矩形 25"/>
          <p:cNvSpPr/>
          <p:nvPr>
            <p:custDataLst>
              <p:tags r:id="rId22"/>
            </p:custDataLst>
          </p:nvPr>
        </p:nvSpPr>
        <p:spPr bwMode="auto">
          <a:xfrm>
            <a:off x="9830675" y="4698272"/>
            <a:ext cx="2364399" cy="393009"/>
          </a:xfrm>
          <a:prstGeom prst="rect">
            <a:avLst/>
          </a:prstGeom>
          <a:solidFill>
            <a:srgbClr val="C6780E"/>
          </a:solidFill>
          <a:ln w="9525" algn="ctr">
            <a:solidFill>
              <a:schemeClr val="lt1"/>
            </a:solidFill>
            <a:round/>
          </a:ln>
        </p:spPr>
        <p:txBody>
          <a:bodyPr/>
          <a:lstStyle/>
          <a:p>
            <a:pPr algn="ctr"/>
            <a:r>
              <a:rPr lang="zh-CN" altLang="en-US" sz="2400" b="1" dirty="0">
                <a:solidFill>
                  <a:schemeClr val="lt1"/>
                </a:solidFill>
                <a:latin typeface="幼圆" panose="02010509060101010101" pitchFamily="49" charset="-122"/>
                <a:ea typeface="幼圆" panose="02010509060101010101" pitchFamily="49" charset="-122"/>
              </a:rPr>
              <a:t>设备设施名称</a:t>
            </a:r>
            <a:endParaRPr lang="zh-CN" altLang="en-US" sz="2400" b="1" dirty="0">
              <a:solidFill>
                <a:schemeClr val="lt1"/>
              </a:solidFill>
              <a:latin typeface="幼圆" panose="02010509060101010101" pitchFamily="49" charset="-122"/>
              <a:ea typeface="幼圆" panose="02010509060101010101" pitchFamily="49" charset="-122"/>
            </a:endParaRPr>
          </a:p>
        </p:txBody>
      </p:sp>
      <p:sp>
        <p:nvSpPr>
          <p:cNvPr id="27" name="矩形 17"/>
          <p:cNvSpPr>
            <a:spLocks noChangeArrowheads="1"/>
          </p:cNvSpPr>
          <p:nvPr>
            <p:custDataLst>
              <p:tags r:id="rId23"/>
            </p:custDataLst>
          </p:nvPr>
        </p:nvSpPr>
        <p:spPr bwMode="auto">
          <a:xfrm>
            <a:off x="9834564" y="5189612"/>
            <a:ext cx="2359192" cy="393009"/>
          </a:xfrm>
          <a:prstGeom prst="rect">
            <a:avLst/>
          </a:prstGeom>
          <a:solidFill>
            <a:srgbClr val="C6780E"/>
          </a:solidFill>
          <a:ln w="9525" algn="ctr">
            <a:solidFill>
              <a:schemeClr val="lt1"/>
            </a:solidFill>
            <a:round/>
          </a:ln>
        </p:spPr>
        <p:txBody>
          <a:bodyPr/>
          <a:lstStyle/>
          <a:p>
            <a:pPr algn="ctr"/>
            <a:r>
              <a:rPr lang="zh-CN" altLang="en-US" sz="2400" b="1" dirty="0">
                <a:solidFill>
                  <a:schemeClr val="lt1"/>
                </a:solidFill>
                <a:latin typeface="幼圆" panose="02010509060101010101" pitchFamily="49" charset="-122"/>
                <a:ea typeface="幼圆" panose="02010509060101010101" pitchFamily="49" charset="-122"/>
              </a:rPr>
              <a:t>属地主管</a:t>
            </a:r>
            <a:endParaRPr lang="zh-CN" altLang="en-US" sz="2400" b="1" dirty="0">
              <a:solidFill>
                <a:schemeClr val="lt1"/>
              </a:solidFill>
              <a:latin typeface="幼圆" panose="02010509060101010101" pitchFamily="49" charset="-122"/>
              <a:ea typeface="幼圆" panose="02010509060101010101" pitchFamily="49" charset="-122"/>
            </a:endParaRPr>
          </a:p>
        </p:txBody>
      </p:sp>
      <p:sp>
        <p:nvSpPr>
          <p:cNvPr id="28" name="矩形 18"/>
          <p:cNvSpPr>
            <a:spLocks noChangeArrowheads="1"/>
          </p:cNvSpPr>
          <p:nvPr>
            <p:custDataLst>
              <p:tags r:id="rId24"/>
            </p:custDataLst>
          </p:nvPr>
        </p:nvSpPr>
        <p:spPr bwMode="auto">
          <a:xfrm>
            <a:off x="9838790" y="5714507"/>
            <a:ext cx="2353532" cy="393009"/>
          </a:xfrm>
          <a:prstGeom prst="rect">
            <a:avLst/>
          </a:prstGeom>
          <a:solidFill>
            <a:srgbClr val="C6780E"/>
          </a:solidFill>
          <a:ln w="9525" algn="ctr">
            <a:solidFill>
              <a:schemeClr val="lt1"/>
            </a:solidFill>
            <a:round/>
          </a:ln>
        </p:spPr>
        <p:txBody>
          <a:bodyPr/>
          <a:lstStyle/>
          <a:p>
            <a:pPr algn="ctr"/>
            <a:r>
              <a:rPr lang="zh-CN" altLang="en-US" sz="2400" b="1" dirty="0">
                <a:solidFill>
                  <a:schemeClr val="lt1"/>
                </a:solidFill>
                <a:latin typeface="幼圆" panose="02010509060101010101" pitchFamily="49" charset="-122"/>
                <a:ea typeface="幼圆" panose="02010509060101010101" pitchFamily="49" charset="-122"/>
              </a:rPr>
              <a:t>联系方式</a:t>
            </a:r>
            <a:endParaRPr lang="zh-CN" altLang="en-US" sz="2400" b="1" dirty="0">
              <a:solidFill>
                <a:schemeClr val="lt1"/>
              </a:solidFill>
              <a:latin typeface="幼圆" panose="02010509060101010101" pitchFamily="49" charset="-122"/>
              <a:ea typeface="幼圆" panose="02010509060101010101" pitchFamily="49" charset="-122"/>
            </a:endParaRPr>
          </a:p>
        </p:txBody>
      </p:sp>
      <p:sp>
        <p:nvSpPr>
          <p:cNvPr id="29" name="虚尾箭头 28"/>
          <p:cNvSpPr/>
          <p:nvPr>
            <p:custDataLst>
              <p:tags r:id="rId25"/>
            </p:custDataLst>
          </p:nvPr>
        </p:nvSpPr>
        <p:spPr bwMode="auto">
          <a:xfrm>
            <a:off x="9304218" y="4246923"/>
            <a:ext cx="503237" cy="287337"/>
          </a:xfrm>
          <a:prstGeom prst="stripedRightArrow">
            <a:avLst/>
          </a:prstGeom>
          <a:solidFill>
            <a:srgbClr val="C6780E"/>
          </a:solidFill>
          <a:ln w="9525" algn="ctr">
            <a:solidFill>
              <a:schemeClr val="lt1"/>
            </a:solidFill>
            <a:round/>
          </a:ln>
        </p:spPr>
        <p:txBody>
          <a:bodyPr/>
          <a:lstStyle/>
          <a:p>
            <a:pPr algn="ctr"/>
            <a:endParaRPr lang="zh-CN" altLang="en-US" sz="2400" b="1" dirty="0">
              <a:solidFill>
                <a:schemeClr val="lt1"/>
              </a:solidFill>
              <a:latin typeface="幼圆" panose="02010509060101010101" pitchFamily="49" charset="-122"/>
              <a:ea typeface="幼圆" panose="02010509060101010101" pitchFamily="49" charset="-122"/>
            </a:endParaRPr>
          </a:p>
        </p:txBody>
      </p:sp>
      <p:sp>
        <p:nvSpPr>
          <p:cNvPr id="30" name="虚尾箭头 29"/>
          <p:cNvSpPr/>
          <p:nvPr>
            <p:custDataLst>
              <p:tags r:id="rId26"/>
            </p:custDataLst>
          </p:nvPr>
        </p:nvSpPr>
        <p:spPr bwMode="auto">
          <a:xfrm>
            <a:off x="9304218" y="4750160"/>
            <a:ext cx="503237" cy="288925"/>
          </a:xfrm>
          <a:prstGeom prst="stripedRightArrow">
            <a:avLst/>
          </a:prstGeom>
          <a:solidFill>
            <a:srgbClr val="C6780E"/>
          </a:solidFill>
          <a:ln w="9525" algn="ctr">
            <a:solidFill>
              <a:schemeClr val="lt1"/>
            </a:solidFill>
            <a:round/>
          </a:ln>
        </p:spPr>
        <p:txBody>
          <a:bodyPr/>
          <a:lstStyle/>
          <a:p>
            <a:pPr algn="ctr"/>
            <a:endParaRPr lang="zh-CN" altLang="en-US" sz="2400" b="1" dirty="0">
              <a:solidFill>
                <a:schemeClr val="lt1"/>
              </a:solidFill>
              <a:latin typeface="幼圆" panose="02010509060101010101" pitchFamily="49" charset="-122"/>
              <a:ea typeface="幼圆" panose="02010509060101010101" pitchFamily="49" charset="-122"/>
            </a:endParaRPr>
          </a:p>
        </p:txBody>
      </p:sp>
      <p:sp>
        <p:nvSpPr>
          <p:cNvPr id="31" name="虚尾箭头 30"/>
          <p:cNvSpPr/>
          <p:nvPr>
            <p:custDataLst>
              <p:tags r:id="rId27"/>
            </p:custDataLst>
          </p:nvPr>
        </p:nvSpPr>
        <p:spPr bwMode="auto">
          <a:xfrm>
            <a:off x="9304218" y="5254984"/>
            <a:ext cx="503237" cy="287338"/>
          </a:xfrm>
          <a:prstGeom prst="stripedRightArrow">
            <a:avLst/>
          </a:prstGeom>
          <a:solidFill>
            <a:srgbClr val="C6780E"/>
          </a:solidFill>
          <a:ln w="9525" algn="ctr">
            <a:solidFill>
              <a:schemeClr val="lt1"/>
            </a:solidFill>
            <a:round/>
          </a:ln>
        </p:spPr>
        <p:txBody>
          <a:bodyPr/>
          <a:lstStyle/>
          <a:p>
            <a:pPr algn="ctr"/>
            <a:endParaRPr lang="zh-CN" altLang="en-US" sz="2400" b="1" dirty="0">
              <a:solidFill>
                <a:schemeClr val="lt1"/>
              </a:solidFill>
              <a:latin typeface="幼圆" panose="02010509060101010101" pitchFamily="49" charset="-122"/>
              <a:ea typeface="幼圆" panose="02010509060101010101" pitchFamily="49" charset="-122"/>
            </a:endParaRPr>
          </a:p>
        </p:txBody>
      </p:sp>
      <p:sp>
        <p:nvSpPr>
          <p:cNvPr id="32" name="虚尾箭头 31"/>
          <p:cNvSpPr/>
          <p:nvPr>
            <p:custDataLst>
              <p:tags r:id="rId28"/>
            </p:custDataLst>
          </p:nvPr>
        </p:nvSpPr>
        <p:spPr bwMode="auto">
          <a:xfrm>
            <a:off x="9304218" y="5758223"/>
            <a:ext cx="503237" cy="288925"/>
          </a:xfrm>
          <a:prstGeom prst="stripedRightArrow">
            <a:avLst/>
          </a:prstGeom>
          <a:solidFill>
            <a:srgbClr val="C6780E"/>
          </a:solidFill>
          <a:ln w="9525" algn="ctr">
            <a:solidFill>
              <a:schemeClr val="lt1"/>
            </a:solidFill>
            <a:round/>
          </a:ln>
        </p:spPr>
        <p:txBody>
          <a:bodyPr/>
          <a:lstStyle/>
          <a:p>
            <a:pPr algn="ctr"/>
            <a:endParaRPr lang="zh-CN" altLang="en-US" sz="2400" b="1" dirty="0">
              <a:solidFill>
                <a:schemeClr val="lt1"/>
              </a:solidFill>
              <a:latin typeface="幼圆" panose="02010509060101010101" pitchFamily="49" charset="-122"/>
              <a:ea typeface="幼圆" panose="02010509060101010101" pitchFamily="49" charset="-122"/>
            </a:endParaRPr>
          </a:p>
        </p:txBody>
      </p:sp>
      <p:sp>
        <p:nvSpPr>
          <p:cNvPr id="33" name="椭圆 23"/>
          <p:cNvSpPr>
            <a:spLocks noChangeArrowheads="1"/>
          </p:cNvSpPr>
          <p:nvPr/>
        </p:nvSpPr>
        <p:spPr bwMode="auto">
          <a:xfrm>
            <a:off x="6653100" y="4248224"/>
            <a:ext cx="2087562" cy="431800"/>
          </a:xfrm>
          <a:prstGeom prst="ellipse">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rgbClr val="FFFF00"/>
              </a:solidFill>
              <a:latin typeface="幼圆" panose="02010509060101010101" pitchFamily="49" charset="-122"/>
              <a:ea typeface="幼圆" panose="02010509060101010101" pitchFamily="49" charset="-122"/>
            </a:endParaRPr>
          </a:p>
        </p:txBody>
      </p:sp>
      <p:sp>
        <p:nvSpPr>
          <p:cNvPr id="34" name="矩形 24"/>
          <p:cNvSpPr>
            <a:spLocks noChangeArrowheads="1"/>
          </p:cNvSpPr>
          <p:nvPr/>
        </p:nvSpPr>
        <p:spPr bwMode="auto">
          <a:xfrm>
            <a:off x="7300800" y="4680025"/>
            <a:ext cx="1439862" cy="287337"/>
          </a:xfrm>
          <a:prstGeom prst="rect">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rgbClr val="FFFF00"/>
              </a:solidFill>
              <a:latin typeface="幼圆" panose="02010509060101010101" pitchFamily="49" charset="-122"/>
              <a:ea typeface="幼圆" panose="02010509060101010101" pitchFamily="49" charset="-122"/>
            </a:endParaRPr>
          </a:p>
        </p:txBody>
      </p:sp>
      <p:sp>
        <p:nvSpPr>
          <p:cNvPr id="35" name="矩形 25"/>
          <p:cNvSpPr>
            <a:spLocks noChangeArrowheads="1"/>
          </p:cNvSpPr>
          <p:nvPr/>
        </p:nvSpPr>
        <p:spPr bwMode="auto">
          <a:xfrm>
            <a:off x="7300800" y="5040386"/>
            <a:ext cx="1439862" cy="503238"/>
          </a:xfrm>
          <a:prstGeom prst="rect">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rgbClr val="FFFF00"/>
              </a:solidFill>
              <a:latin typeface="幼圆" panose="02010509060101010101" pitchFamily="49" charset="-122"/>
              <a:ea typeface="幼圆" panose="02010509060101010101" pitchFamily="49" charset="-122"/>
            </a:endParaRPr>
          </a:p>
        </p:txBody>
      </p:sp>
      <p:sp>
        <p:nvSpPr>
          <p:cNvPr id="36" name="矩形 26"/>
          <p:cNvSpPr>
            <a:spLocks noChangeArrowheads="1"/>
          </p:cNvSpPr>
          <p:nvPr/>
        </p:nvSpPr>
        <p:spPr bwMode="auto">
          <a:xfrm>
            <a:off x="7300800" y="5615062"/>
            <a:ext cx="1439862" cy="288925"/>
          </a:xfrm>
          <a:prstGeom prst="rect">
            <a:avLst/>
          </a:prstGeom>
          <a:noFill/>
          <a:ln w="3810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endParaRPr lang="zh-CN" altLang="en-US" sz="2000">
              <a:solidFill>
                <a:srgbClr val="FFFF00"/>
              </a:solidFill>
              <a:latin typeface="幼圆" panose="02010509060101010101" pitchFamily="49" charset="-122"/>
              <a:ea typeface="幼圆" panose="02010509060101010101" pitchFamily="49" charset="-122"/>
            </a:endParaRPr>
          </a:p>
        </p:txBody>
      </p:sp>
      <p:sp>
        <p:nvSpPr>
          <p:cNvPr id="37" name="矩形 36"/>
          <p:cNvSpPr/>
          <p:nvPr>
            <p:custDataLst>
              <p:tags r:id="rId29"/>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38" name="矩形 37"/>
          <p:cNvSpPr/>
          <p:nvPr>
            <p:custDataLst>
              <p:tags r:id="rId30"/>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3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1" nodeType="clickEffect">
                                  <p:stCondLst>
                                    <p:cond delay="0"/>
                                  </p:stCondLst>
                                  <p:childTnLst>
                                    <p:animMotion origin="layout" path="M 1.25E-6 -1.48148E-6 L 0.122 -1.48148E-6 C 0.17656 -1.48148E-6 0.24401 -0.11157 0.24401 -0.20208 L 0.24401 -0.40393 " pathEditMode="relative" rAng="0" ptsTypes="AAAA">
                                      <p:cBhvr>
                                        <p:cTn id="6" dur="2000" fill="hold"/>
                                        <p:tgtEl>
                                          <p:spTgt spid="22"/>
                                        </p:tgtEl>
                                        <p:attrNameLst>
                                          <p:attrName>ppt_x</p:attrName>
                                          <p:attrName>ppt_y</p:attrName>
                                        </p:attrNameLst>
                                      </p:cBhvr>
                                      <p:rCtr x="12201" y="-20208"/>
                                    </p:animMotion>
                                  </p:childTnLst>
                                </p:cTn>
                              </p:par>
                              <p:par>
                                <p:cTn id="7" presetID="10" presetClass="exit" presetSubtype="0" fill="hold" grpId="0" nodeType="withEffect">
                                  <p:stCondLst>
                                    <p:cond delay="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17767"/>
                                        </p:tgtEl>
                                      </p:cBhvr>
                                    </p:animEffect>
                                    <p:set>
                                      <p:cBhvr>
                                        <p:cTn id="12" dur="1" fill="hold">
                                          <p:stCondLst>
                                            <p:cond delay="499"/>
                                          </p:stCondLst>
                                        </p:cTn>
                                        <p:tgtEl>
                                          <p:spTgt spid="11776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17769"/>
                                        </p:tgtEl>
                                      </p:cBhvr>
                                    </p:animEffect>
                                    <p:set>
                                      <p:cBhvr>
                                        <p:cTn id="15" dur="1" fill="hold">
                                          <p:stCondLst>
                                            <p:cond delay="499"/>
                                          </p:stCondLst>
                                        </p:cTn>
                                        <p:tgtEl>
                                          <p:spTgt spid="11776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17775"/>
                                        </p:tgtEl>
                                      </p:cBhvr>
                                    </p:animEffect>
                                    <p:set>
                                      <p:cBhvr>
                                        <p:cTn id="21" dur="1" fill="hold">
                                          <p:stCondLst>
                                            <p:cond delay="499"/>
                                          </p:stCondLst>
                                        </p:cTn>
                                        <p:tgtEl>
                                          <p:spTgt spid="11777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7776"/>
                                        </p:tgtEl>
                                      </p:cBhvr>
                                    </p:animEffect>
                                    <p:set>
                                      <p:cBhvr>
                                        <p:cTn id="24" dur="1" fill="hold">
                                          <p:stCondLst>
                                            <p:cond delay="499"/>
                                          </p:stCondLst>
                                        </p:cTn>
                                        <p:tgtEl>
                                          <p:spTgt spid="117776"/>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17765"/>
                                        </p:tgtEl>
                                      </p:cBhvr>
                                    </p:animEffect>
                                    <p:set>
                                      <p:cBhvr>
                                        <p:cTn id="30" dur="1" fill="hold">
                                          <p:stCondLst>
                                            <p:cond delay="499"/>
                                          </p:stCondLst>
                                        </p:cTn>
                                        <p:tgtEl>
                                          <p:spTgt spid="11776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xit" presetSubtype="0" fill="hold" grpId="0" nodeType="with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1000"/>
                                        <p:tgtEl>
                                          <p:spTgt spid="1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1000"/>
                                        <p:tgtEl>
                                          <p:spTgt spid="2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1000"/>
                                        <p:tgtEl>
                                          <p:spTgt spid="3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1000"/>
                                        <p:tgtEl>
                                          <p:spTgt spid="3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1000"/>
                                        <p:tgtEl>
                                          <p:spTgt spid="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10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1000"/>
                                        <p:tgtEl>
                                          <p:spTgt spid="2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1000"/>
                                        <p:tgtEl>
                                          <p:spTgt spid="2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1000"/>
                                        <p:tgtEl>
                                          <p:spTgt spid="25"/>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1000"/>
                                        <p:tgtEl>
                                          <p:spTgt spid="3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1000"/>
                                        <p:tgtEl>
                                          <p:spTgt spid="34"/>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1000"/>
                                        <p:tgtEl>
                                          <p:spTgt spid="3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left)">
                                      <p:cBhvr>
                                        <p:cTn id="8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17765" grpId="0" bldLvl="0" animBg="1"/>
      <p:bldP spid="16" grpId="0" bldLvl="0" animBg="1"/>
      <p:bldP spid="117767" grpId="0" bldLvl="0" animBg="1"/>
      <p:bldP spid="18" grpId="0" bldLvl="0" animBg="1"/>
      <p:bldP spid="117769" grpId="0" bldLvl="0" animBg="1"/>
      <p:bldP spid="20" grpId="0" bldLvl="0" animBg="1"/>
      <p:bldP spid="21" grpId="0" bldLvl="0" animBg="1"/>
      <p:bldP spid="22" grpId="1" bldLvl="0" animBg="1"/>
      <p:bldP spid="117775" grpId="0" bldLvl="0" animBg="1"/>
      <p:bldP spid="117776"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35"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三者之间的关系</a:t>
            </a:r>
            <a:endParaRPr lang="zh-CN" altLang="en-US" sz="2400" dirty="0">
              <a:solidFill>
                <a:srgbClr val="C00000"/>
              </a:solidFill>
              <a:latin typeface="幼圆" panose="02010509060101010101" pitchFamily="49" charset="-122"/>
              <a:ea typeface="幼圆" panose="02010509060101010101" pitchFamily="49" charset="-122"/>
            </a:endParaRPr>
          </a:p>
        </p:txBody>
      </p:sp>
      <p:graphicFrame>
        <p:nvGraphicFramePr>
          <p:cNvPr id="2" name="图示 1"/>
          <p:cNvGraphicFramePr/>
          <p:nvPr/>
        </p:nvGraphicFramePr>
        <p:xfrm>
          <a:off x="122465" y="1077934"/>
          <a:ext cx="5630227" cy="52108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8" name="TextBox 142"/>
          <p:cNvSpPr txBox="1"/>
          <p:nvPr>
            <p:custDataLst>
              <p:tags r:id="rId10"/>
            </p:custDataLst>
          </p:nvPr>
        </p:nvSpPr>
        <p:spPr>
          <a:xfrm>
            <a:off x="7555703" y="1160406"/>
            <a:ext cx="4351338" cy="1328586"/>
          </a:xfrm>
          <a:prstGeom prst="roundRect">
            <a:avLst/>
          </a:prstGeom>
          <a:solidFill>
            <a:srgbClr val="D24132"/>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1</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、制定履行安全承诺；</a:t>
            </a:r>
            <a:endPar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a:p>
            <a:r>
              <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2</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、个人安全行动计划；</a:t>
            </a:r>
            <a:endPar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a:p>
            <a:r>
              <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3</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、开展安全观察与沟通。</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hlinkClick r:id="rId11" action="ppaction://hlinkpres?slideindex=11&amp;slidetitle=Slide%2011"/>
              </a:rPr>
              <a:t> </a:t>
            </a:r>
            <a:endPar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hlinkClick r:id="rId11" action="ppaction://hlinkpres?slideindex=11&amp;slidetitle=Slide%2011"/>
            </a:endParaRPr>
          </a:p>
        </p:txBody>
      </p:sp>
      <p:sp>
        <p:nvSpPr>
          <p:cNvPr id="41" name="TextBox 142"/>
          <p:cNvSpPr txBox="1"/>
          <p:nvPr>
            <p:custDataLst>
              <p:tags r:id="rId12"/>
            </p:custDataLst>
          </p:nvPr>
        </p:nvSpPr>
        <p:spPr>
          <a:xfrm>
            <a:off x="7479503" y="2903659"/>
            <a:ext cx="4351338" cy="1328586"/>
          </a:xfrm>
          <a:prstGeom prst="roundRect">
            <a:avLst/>
          </a:prstGeom>
          <a:solidFill>
            <a:srgbClr val="FBA32E"/>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1</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、管工作必须管安全；</a:t>
            </a:r>
            <a:endPar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a:p>
            <a:pPr>
              <a:defRPr/>
            </a:pPr>
            <a:r>
              <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2</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、主管业务范围</a:t>
            </a:r>
            <a:r>
              <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HSE</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管理；</a:t>
            </a:r>
            <a:endPar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a:p>
            <a:pPr>
              <a:defRPr/>
            </a:pPr>
            <a:r>
              <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3</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、职能合理，责权一致。</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hlinkClick r:id="rId11" action="ppaction://hlinkpres?slideindex=11&amp;slidetitle=Slide%2011"/>
              </a:rPr>
              <a:t> </a:t>
            </a:r>
            <a:endPar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hlinkClick r:id="rId11" action="ppaction://hlinkpres?slideindex=11&amp;slidetitle=Slide%2011"/>
            </a:endParaRPr>
          </a:p>
        </p:txBody>
      </p:sp>
      <p:sp>
        <p:nvSpPr>
          <p:cNvPr id="42" name="TextBox 142"/>
          <p:cNvSpPr txBox="1"/>
          <p:nvPr>
            <p:custDataLst>
              <p:tags r:id="rId13"/>
            </p:custDataLst>
          </p:nvPr>
        </p:nvSpPr>
        <p:spPr>
          <a:xfrm>
            <a:off x="7479503" y="4552099"/>
            <a:ext cx="4351338" cy="1738134"/>
          </a:xfrm>
          <a:prstGeom prst="roundRect">
            <a:avLst/>
          </a:prstGeom>
          <a:solidFill>
            <a:srgbClr val="10977C"/>
          </a:solid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55600" indent="10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713105" indent="2019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68705" indent="3035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425575" indent="40322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1</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、工作前安全分析；</a:t>
            </a:r>
            <a:endPar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a:p>
            <a:pPr>
              <a:defRPr/>
            </a:pPr>
            <a:r>
              <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2</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、作业许可；</a:t>
            </a:r>
            <a:endPar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a:p>
            <a:pPr>
              <a:defRPr/>
            </a:pPr>
            <a:r>
              <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3</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、岗位安全检查；</a:t>
            </a:r>
            <a:endPar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endParaRPr>
          </a:p>
          <a:p>
            <a:pPr>
              <a:defRPr/>
            </a:pPr>
            <a:r>
              <a:rPr lang="en-US" altLang="zh-CN"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4</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rPr>
              <a:t>、其它管理工具应用及记录。</a:t>
            </a:r>
            <a:r>
              <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hlinkClick r:id="rId11" action="ppaction://hlinkpres?slideindex=11&amp;slidetitle=Slide%2011"/>
              </a:rPr>
              <a:t> </a:t>
            </a:r>
            <a:endParaRPr lang="zh-CN" altLang="en-US" sz="2400" b="1" dirty="0">
              <a:solidFill>
                <a:schemeClr val="lt1"/>
              </a:solidFill>
              <a:latin typeface="幼圆" panose="02010509060101010101" pitchFamily="49" charset="-122"/>
              <a:ea typeface="幼圆" panose="02010509060101010101" pitchFamily="49" charset="-122"/>
              <a:cs typeface="幼圆" panose="02010509060101010101" pitchFamily="49" charset="-122"/>
              <a:hlinkClick r:id="rId11" action="ppaction://hlinkpres?slideindex=11&amp;slidetitle=Slide%2011"/>
            </a:endParaRPr>
          </a:p>
        </p:txBody>
      </p:sp>
      <p:cxnSp>
        <p:nvCxnSpPr>
          <p:cNvPr id="6" name="直接连接符 5"/>
          <p:cNvCxnSpPr/>
          <p:nvPr/>
        </p:nvCxnSpPr>
        <p:spPr>
          <a:xfrm>
            <a:off x="3418361" y="1944393"/>
            <a:ext cx="4137342" cy="1945"/>
          </a:xfrm>
          <a:prstGeom prst="line">
            <a:avLst/>
          </a:prstGeom>
          <a:ln w="25400">
            <a:solidFill>
              <a:srgbClr val="DD4636"/>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41" idx="1"/>
          </p:cNvCxnSpPr>
          <p:nvPr/>
        </p:nvCxnSpPr>
        <p:spPr>
          <a:xfrm>
            <a:off x="4332761" y="3568305"/>
            <a:ext cx="3146742" cy="1"/>
          </a:xfrm>
          <a:prstGeom prst="line">
            <a:avLst/>
          </a:prstGeom>
          <a:ln w="25400">
            <a:solidFill>
              <a:srgbClr val="FBA32E"/>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42" idx="1"/>
          </p:cNvCxnSpPr>
          <p:nvPr/>
        </p:nvCxnSpPr>
        <p:spPr>
          <a:xfrm>
            <a:off x="5353841" y="5421692"/>
            <a:ext cx="2125662" cy="0"/>
          </a:xfrm>
          <a:prstGeom prst="line">
            <a:avLst/>
          </a:prstGeom>
          <a:ln w="25400">
            <a:solidFill>
              <a:srgbClr val="1AA187"/>
            </a:solidFill>
            <a:prstDash val="sysDash"/>
          </a:ln>
        </p:spPr>
        <p:style>
          <a:lnRef idx="1">
            <a:schemeClr val="accent1"/>
          </a:lnRef>
          <a:fillRef idx="0">
            <a:schemeClr val="accent1"/>
          </a:fillRef>
          <a:effectRef idx="0">
            <a:schemeClr val="accent1"/>
          </a:effectRef>
          <a:fontRef idx="minor">
            <a:schemeClr val="tx1"/>
          </a:fontRef>
        </p:style>
      </p:cxnSp>
      <p:sp>
        <p:nvSpPr>
          <p:cNvPr id="48" name="Text Box 13"/>
          <p:cNvSpPr txBox="1">
            <a:spLocks noChangeArrowheads="1"/>
          </p:cNvSpPr>
          <p:nvPr/>
        </p:nvSpPr>
        <p:spPr bwMode="auto">
          <a:xfrm>
            <a:off x="4974587" y="1469145"/>
            <a:ext cx="2381250" cy="473075"/>
          </a:xfrm>
          <a:prstGeom prst="rect">
            <a:avLst/>
          </a:prstGeom>
          <a:noFill/>
          <a:ln w="28575" algn="ctr">
            <a:noFill/>
            <a:miter lim="800000"/>
          </a:ln>
          <a:effectLst/>
        </p:spPr>
        <p:txBody>
          <a:bodyPr lIns="104888" tIns="52446" rIns="104888" bIns="52446">
            <a:spAutoFit/>
          </a:bodyPr>
          <a:lstStyle/>
          <a:p>
            <a:pPr indent="-393700" fontAlgn="base">
              <a:spcBef>
                <a:spcPct val="0"/>
              </a:spcBef>
              <a:spcAft>
                <a:spcPct val="0"/>
              </a:spcAft>
              <a:defRPr/>
            </a:pPr>
            <a:r>
              <a:rPr lang="zh-CN" altLang="en-US" sz="2400" b="1" dirty="0">
                <a:solidFill>
                  <a:srgbClr val="DD4636"/>
                </a:solidFill>
                <a:latin typeface="幼圆" panose="02010509060101010101" pitchFamily="49" charset="-122"/>
                <a:ea typeface="幼圆" panose="02010509060101010101" pitchFamily="49" charset="-122"/>
                <a:cs typeface="Times New Roman" panose="02020603050405020304" pitchFamily="18" charset="0"/>
              </a:rPr>
              <a:t>有感领导</a:t>
            </a:r>
            <a:endParaRPr lang="zh-CN" altLang="en-US" sz="2400" b="1" dirty="0">
              <a:solidFill>
                <a:srgbClr val="DD4636"/>
              </a:solidFill>
              <a:latin typeface="幼圆" panose="02010509060101010101" pitchFamily="49" charset="-122"/>
              <a:ea typeface="幼圆" panose="02010509060101010101" pitchFamily="49" charset="-122"/>
              <a:cs typeface="Times New Roman" panose="02020603050405020304" pitchFamily="18" charset="0"/>
            </a:endParaRPr>
          </a:p>
        </p:txBody>
      </p:sp>
      <p:sp>
        <p:nvSpPr>
          <p:cNvPr id="49" name="Text Box 14"/>
          <p:cNvSpPr txBox="1">
            <a:spLocks noChangeArrowheads="1"/>
          </p:cNvSpPr>
          <p:nvPr/>
        </p:nvSpPr>
        <p:spPr bwMode="auto">
          <a:xfrm>
            <a:off x="5353841" y="3108436"/>
            <a:ext cx="2974975" cy="473075"/>
          </a:xfrm>
          <a:prstGeom prst="rect">
            <a:avLst/>
          </a:prstGeom>
          <a:noFill/>
          <a:ln w="28575" algn="ctr">
            <a:noFill/>
            <a:miter lim="800000"/>
          </a:ln>
          <a:effectLst/>
        </p:spPr>
        <p:txBody>
          <a:bodyPr lIns="104888" tIns="52446" rIns="104888" bIns="52446">
            <a:spAutoFit/>
          </a:bodyPr>
          <a:lstStyle>
            <a:defPPr>
              <a:defRPr lang="zh-CN"/>
            </a:defPPr>
            <a:lvl1pPr indent="-393700" fontAlgn="base">
              <a:spcBef>
                <a:spcPct val="0"/>
              </a:spcBef>
              <a:spcAft>
                <a:spcPct val="0"/>
              </a:spcAft>
              <a:defRPr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solidFill>
                  <a:schemeClr val="dk1"/>
                </a:solidFill>
                <a:latin typeface="幼圆" panose="02010509060101010101" pitchFamily="49" charset="-122"/>
                <a:ea typeface="幼圆" panose="02010509060101010101" pitchFamily="49" charset="-122"/>
              </a:rPr>
              <a:t>直线责任</a:t>
            </a:r>
            <a:endParaRPr lang="zh-CN" altLang="en-US" dirty="0">
              <a:solidFill>
                <a:schemeClr val="dk1"/>
              </a:solidFill>
              <a:latin typeface="幼圆" panose="02010509060101010101" pitchFamily="49" charset="-122"/>
              <a:ea typeface="幼圆" panose="02010509060101010101" pitchFamily="49" charset="-122"/>
            </a:endParaRPr>
          </a:p>
        </p:txBody>
      </p:sp>
      <p:sp>
        <p:nvSpPr>
          <p:cNvPr id="50" name="Text Box 15"/>
          <p:cNvSpPr txBox="1">
            <a:spLocks noChangeArrowheads="1"/>
          </p:cNvSpPr>
          <p:nvPr/>
        </p:nvSpPr>
        <p:spPr bwMode="auto">
          <a:xfrm>
            <a:off x="5650703" y="4989384"/>
            <a:ext cx="2381250" cy="473075"/>
          </a:xfrm>
          <a:prstGeom prst="rect">
            <a:avLst/>
          </a:prstGeom>
          <a:noFill/>
          <a:ln w="28575" algn="ctr">
            <a:noFill/>
            <a:miter lim="800000"/>
          </a:ln>
          <a:effectLst/>
        </p:spPr>
        <p:txBody>
          <a:bodyPr lIns="104888" tIns="52446" rIns="104888" bIns="52446">
            <a:spAutoFit/>
          </a:bodyPr>
          <a:lstStyle>
            <a:defPPr>
              <a:defRPr lang="zh-CN"/>
            </a:defPPr>
            <a:lvl1pPr indent="-393700" fontAlgn="base">
              <a:spcBef>
                <a:spcPct val="0"/>
              </a:spcBef>
              <a:spcAft>
                <a:spcPct val="0"/>
              </a:spcAft>
              <a:defRPr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solidFill>
                  <a:srgbClr val="1AA187"/>
                </a:solidFill>
                <a:latin typeface="幼圆" panose="02010509060101010101" pitchFamily="49" charset="-122"/>
                <a:ea typeface="幼圆" panose="02010509060101010101" pitchFamily="49" charset="-122"/>
              </a:rPr>
              <a:t>属地管理</a:t>
            </a:r>
            <a:endParaRPr lang="zh-CN" altLang="en-US" dirty="0">
              <a:solidFill>
                <a:srgbClr val="1AA187"/>
              </a:solidFill>
              <a:latin typeface="幼圆" panose="02010509060101010101" pitchFamily="49" charset="-122"/>
              <a:ea typeface="幼圆" panose="02010509060101010101" pitchFamily="49" charset="-122"/>
            </a:endParaRPr>
          </a:p>
        </p:txBody>
      </p:sp>
      <p:sp>
        <p:nvSpPr>
          <p:cNvPr id="12" name="矩形 11"/>
          <p:cNvSpPr/>
          <p:nvPr>
            <p:custDataLst>
              <p:tags r:id="rId14"/>
            </p:custDataLst>
          </p:nvPr>
        </p:nvSpPr>
        <p:spPr>
          <a:xfrm>
            <a:off x="593725" y="818728"/>
            <a:ext cx="1997075" cy="830997"/>
          </a:xfrm>
          <a:prstGeom prst="rect">
            <a:avLst/>
          </a:prstGeom>
        </p:spPr>
        <p:txBody>
          <a:bodyPr wrap="none" lIns="0" tIns="0" rIns="0" bIns="0" anchor="ctr">
            <a:noAutofit/>
          </a:bodyPr>
          <a:lstStyle/>
          <a:p>
            <a:pPr defTabSz="1219200">
              <a:spcBef>
                <a:spcPct val="0"/>
              </a:spcBef>
            </a:pPr>
            <a:r>
              <a:rPr lang="zh-CN" altLang="en-US" sz="2400" b="1" kern="0" dirty="0">
                <a:solidFill>
                  <a:schemeClr val="dk1"/>
                </a:solidFill>
                <a:latin typeface="幼圆" panose="02010509060101010101" pitchFamily="49" charset="-122"/>
                <a:ea typeface="幼圆" panose="02010509060101010101" pitchFamily="49" charset="-122"/>
              </a:rPr>
              <a:t>落实责任制</a:t>
            </a:r>
            <a:endParaRPr lang="zh-CN" altLang="en-US" sz="2400" b="1" kern="0" dirty="0">
              <a:solidFill>
                <a:schemeClr val="dk1"/>
              </a:solidFill>
              <a:latin typeface="幼圆" panose="02010509060101010101" pitchFamily="49" charset="-122"/>
              <a:ea typeface="幼圆" panose="02010509060101010101" pitchFamily="49" charset="-122"/>
            </a:endParaRPr>
          </a:p>
        </p:txBody>
      </p:sp>
      <p:sp>
        <p:nvSpPr>
          <p:cNvPr id="14" name="矩形 13"/>
          <p:cNvSpPr/>
          <p:nvPr>
            <p:custDataLst>
              <p:tags r:id="rId15"/>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5" name="矩形 14"/>
          <p:cNvSpPr/>
          <p:nvPr>
            <p:custDataLst>
              <p:tags r:id="rId16"/>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1" grpId="0" bldLvl="0" animBg="1"/>
      <p:bldP spid="42"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8" name="Text Box 3"/>
          <p:cNvSpPr txBox="1">
            <a:spLocks noChangeArrowheads="1"/>
          </p:cNvSpPr>
          <p:nvPr/>
        </p:nvSpPr>
        <p:spPr bwMode="auto">
          <a:xfrm>
            <a:off x="8537673" y="1897834"/>
            <a:ext cx="3166647" cy="3322955"/>
          </a:xfrm>
          <a:prstGeom prst="rect">
            <a:avLst/>
          </a:prstGeom>
        </p:spPr>
        <p:txBody>
          <a:bodyPr wrap="square">
            <a:spAutoFit/>
          </a:bodyPr>
          <a:lstStyle>
            <a:defPPr>
              <a:defRPr lang="zh-CN"/>
            </a:defPPr>
            <a:lvl1pPr indent="457200" algn="just" defTabSz="1203325">
              <a:lnSpc>
                <a:spcPct val="150000"/>
              </a:lnSpc>
              <a:spcBef>
                <a:spcPts val="600"/>
              </a:spcBef>
              <a:spcAft>
                <a:spcPts val="600"/>
              </a:spcAft>
              <a:buClr>
                <a:srgbClr val="1A05B3"/>
              </a:buClr>
              <a:defRPr sz="2000" b="1">
                <a:solidFill>
                  <a:srgbClr val="5C5C5C"/>
                </a:solidFill>
                <a:latin typeface="微软雅黑" panose="020B0503020204020204" pitchFamily="34" charset="-122"/>
                <a:ea typeface="微软雅黑" panose="020B0503020204020204" pitchFamily="34" charset="-122"/>
                <a:cs typeface="Arial" panose="020B0604020202020204" pitchFamily="34" charset="0"/>
              </a:defRPr>
            </a:lvl1pPr>
          </a:lstStyle>
          <a:p>
            <a:pPr indent="0">
              <a:defRPr/>
            </a:pPr>
            <a:r>
              <a:rPr lang="zh-CN" altLang="zh-CN" dirty="0">
                <a:solidFill>
                  <a:srgbClr val="5C5C5C"/>
                </a:solidFill>
                <a:latin typeface="幼圆" panose="02010509060101010101" pitchFamily="49" charset="-122"/>
                <a:ea typeface="幼圆" panose="02010509060101010101" pitchFamily="49" charset="-122"/>
              </a:rPr>
              <a:t>将直线责任、属地管理的理念在人们的意识中深化、在企业的制度中固化、在员工的行为中强化，安全环保工作逐渐由原来的被动行为转为各级管理者和员工的自觉行动。</a:t>
            </a:r>
            <a:endParaRPr lang="zh-CN" altLang="zh-CN" dirty="0">
              <a:solidFill>
                <a:srgbClr val="5C5C5C"/>
              </a:solidFill>
              <a:latin typeface="幼圆" panose="02010509060101010101" pitchFamily="49" charset="-122"/>
              <a:ea typeface="幼圆" panose="02010509060101010101" pitchFamily="49" charset="-122"/>
            </a:endParaRPr>
          </a:p>
        </p:txBody>
      </p:sp>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属地管理</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9" name="Title 4"/>
          <p:cNvSpPr txBox="1"/>
          <p:nvPr>
            <p:custDataLst>
              <p:tags r:id="rId5"/>
            </p:custDataLst>
          </p:nvPr>
        </p:nvSpPr>
        <p:spPr>
          <a:xfrm>
            <a:off x="593725" y="887315"/>
            <a:ext cx="3512064" cy="471365"/>
          </a:xfrm>
          <a:prstGeom prst="rect">
            <a:avLst/>
          </a:prstGeom>
        </p:spPr>
        <p:txBody>
          <a:bodyPr wrap="none" lIns="0" tIns="0" rIns="0" bIns="0" anchor="ctr">
            <a:noAutofit/>
          </a:bodyPr>
          <a:lstStyle>
            <a:lvl1pPr algn="ctr" defTabSz="1219200" rtl="0" eaLnBrk="1" latinLnBrk="0" hangingPunct="1">
              <a:spcBef>
                <a:spcPct val="0"/>
              </a:spcBef>
              <a:buNone/>
              <a:defRPr sz="3200" b="1" kern="1200" baseline="0">
                <a:solidFill>
                  <a:schemeClr val="tx1">
                    <a:lumMod val="90000"/>
                    <a:lumOff val="10000"/>
                  </a:schemeClr>
                </a:solidFill>
                <a:latin typeface="+mj-lt"/>
                <a:ea typeface="+mj-ea"/>
                <a:cs typeface="+mj-cs"/>
              </a:defRPr>
            </a:lvl1pPr>
          </a:lstStyle>
          <a:p>
            <a:pPr algn="l"/>
            <a:r>
              <a:rPr lang="zh-CN" altLang="en-US" sz="2400" kern="0" dirty="0">
                <a:solidFill>
                  <a:schemeClr val="dk1">
                    <a:lumMod val="95000"/>
                    <a:lumOff val="5000"/>
                  </a:schemeClr>
                </a:solidFill>
                <a:latin typeface="幼圆" panose="02010509060101010101" pitchFamily="49" charset="-122"/>
                <a:ea typeface="幼圆" panose="02010509060101010101" pitchFamily="49" charset="-122"/>
              </a:rPr>
              <a:t>三者之间的关系</a:t>
            </a:r>
            <a:endParaRPr lang="zh-CN" altLang="en-US" sz="2400" kern="0" dirty="0">
              <a:solidFill>
                <a:schemeClr val="dk1">
                  <a:lumMod val="95000"/>
                  <a:lumOff val="5000"/>
                </a:schemeClr>
              </a:solidFill>
              <a:latin typeface="幼圆" panose="02010509060101010101" pitchFamily="49" charset="-122"/>
              <a:ea typeface="幼圆" panose="02010509060101010101" pitchFamily="49" charset="-122"/>
              <a:cs typeface="+mn-cs"/>
            </a:endParaRPr>
          </a:p>
        </p:txBody>
      </p:sp>
      <p:sp>
        <p:nvSpPr>
          <p:cNvPr id="2" name="矩形 1"/>
          <p:cNvSpPr/>
          <p:nvPr/>
        </p:nvSpPr>
        <p:spPr>
          <a:xfrm>
            <a:off x="209129" y="1969531"/>
            <a:ext cx="3154680" cy="3322955"/>
          </a:xfrm>
          <a:prstGeom prst="rect">
            <a:avLst/>
          </a:prstGeom>
        </p:spPr>
        <p:txBody>
          <a:bodyPr wrap="square">
            <a:spAutoFit/>
          </a:bodyPr>
          <a:lstStyle/>
          <a:p>
            <a:pPr indent="457200" algn="just" defTabSz="1203325">
              <a:lnSpc>
                <a:spcPct val="150000"/>
              </a:lnSpc>
              <a:spcBef>
                <a:spcPts val="600"/>
              </a:spcBef>
              <a:spcAft>
                <a:spcPts val="600"/>
              </a:spcAft>
              <a:buClr>
                <a:srgbClr val="1A05B3"/>
              </a:buClr>
            </a:pPr>
            <a:r>
              <a:rPr lang="zh-CN" altLang="zh-CN" sz="2000" b="1" dirty="0">
                <a:solidFill>
                  <a:srgbClr val="5C5C5C"/>
                </a:solidFill>
                <a:latin typeface="幼圆" panose="02010509060101010101" pitchFamily="49" charset="-122"/>
                <a:ea typeface="幼圆" panose="02010509060101010101" pitchFamily="49" charset="-122"/>
                <a:cs typeface="Arial" panose="020B0604020202020204" pitchFamily="34" charset="0"/>
              </a:rPr>
              <a:t>以有感领导作为体系建设最直接、最根本的推动力，以直线责任实现安全管理与业务流程的深度结合，以属地管理促进广大员工从外在压力到内在动力的思想转变</a:t>
            </a:r>
            <a:r>
              <a:rPr lang="zh-CN" altLang="en-US" sz="2000" b="1" dirty="0">
                <a:solidFill>
                  <a:srgbClr val="5C5C5C"/>
                </a:solidFill>
                <a:latin typeface="幼圆" panose="02010509060101010101" pitchFamily="49" charset="-122"/>
                <a:ea typeface="幼圆" panose="02010509060101010101" pitchFamily="49" charset="-122"/>
                <a:cs typeface="Arial" panose="020B0604020202020204" pitchFamily="34" charset="0"/>
              </a:rPr>
              <a:t>。</a:t>
            </a:r>
            <a:endParaRPr lang="zh-CN" altLang="en-US" sz="200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p:txBody>
      </p:sp>
      <p:sp>
        <p:nvSpPr>
          <p:cNvPr id="3" name="矩形 2"/>
          <p:cNvSpPr/>
          <p:nvPr/>
        </p:nvSpPr>
        <p:spPr>
          <a:xfrm>
            <a:off x="3946020" y="1738699"/>
            <a:ext cx="4012398" cy="3784600"/>
          </a:xfrm>
          <a:prstGeom prst="rect">
            <a:avLst/>
          </a:prstGeom>
        </p:spPr>
        <p:txBody>
          <a:bodyPr wrap="square">
            <a:spAutoFit/>
          </a:bodyPr>
          <a:lstStyle/>
          <a:p>
            <a:pPr indent="457200" algn="just" defTabSz="1203325">
              <a:lnSpc>
                <a:spcPct val="150000"/>
              </a:lnSpc>
              <a:spcBef>
                <a:spcPts val="600"/>
              </a:spcBef>
              <a:spcAft>
                <a:spcPts val="600"/>
              </a:spcAft>
              <a:buClr>
                <a:srgbClr val="1A05B3"/>
              </a:buClr>
            </a:pPr>
            <a:r>
              <a:rPr lang="zh-CN"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深入贯彻直线责任和属地管理理念，进一步明确各级职能部门的安全环保管理责任，将</a:t>
            </a:r>
            <a:r>
              <a:rPr lang="en-US"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HSE</a:t>
            </a:r>
            <a:r>
              <a:rPr lang="zh-CN"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rPr>
              <a:t>管理要求直接融入到企业生产经营各项流程，“管工作必须管安全”、“岗位员工就是属地监管者、参与者就是直接责任者”的原则逐渐得到广泛接受和普遍认同。</a:t>
            </a:r>
            <a:endParaRPr lang="zh-CN" altLang="zh-CN" sz="20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cxnSp>
        <p:nvCxnSpPr>
          <p:cNvPr id="11" name="直接连接符 10"/>
          <p:cNvCxnSpPr/>
          <p:nvPr/>
        </p:nvCxnSpPr>
        <p:spPr>
          <a:xfrm>
            <a:off x="0" y="5955678"/>
            <a:ext cx="12192000" cy="0"/>
          </a:xfrm>
          <a:prstGeom prst="line">
            <a:avLst/>
          </a:prstGeom>
          <a:ln w="28575">
            <a:solidFill>
              <a:srgbClr val="D24132"/>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712191" y="1571060"/>
            <a:ext cx="6369" cy="4384618"/>
          </a:xfrm>
          <a:prstGeom prst="line">
            <a:avLst/>
          </a:prstGeom>
          <a:ln w="76200">
            <a:solidFill>
              <a:srgbClr val="D2413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185878" y="1588581"/>
            <a:ext cx="3413" cy="4367097"/>
          </a:xfrm>
          <a:prstGeom prst="line">
            <a:avLst/>
          </a:prstGeom>
          <a:ln w="76200">
            <a:solidFill>
              <a:srgbClr val="D24132"/>
            </a:solidFill>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6"/>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2" name="矩形 11"/>
          <p:cNvSpPr/>
          <p:nvPr>
            <p:custDataLst>
              <p:tags r:id="rId7"/>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8"/>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83970" name="矩形 2"/>
          <p:cNvSpPr>
            <a:spLocks noChangeArrowheads="1"/>
          </p:cNvSpPr>
          <p:nvPr/>
        </p:nvSpPr>
        <p:spPr bwMode="auto">
          <a:xfrm>
            <a:off x="1066800" y="1122024"/>
            <a:ext cx="10215485" cy="1198880"/>
          </a:xfrm>
          <a:prstGeom prst="rect">
            <a:avLst/>
          </a:prstGeom>
        </p:spPr>
        <p:txBody>
          <a:bodyPr wrap="square">
            <a:spAutoFit/>
          </a:bodyPr>
          <a:lstStyle/>
          <a:p>
            <a:pPr indent="457200" algn="just" defTabSz="1203325">
              <a:lnSpc>
                <a:spcPct val="150000"/>
              </a:lnSpc>
              <a:spcBef>
                <a:spcPts val="600"/>
              </a:spcBef>
              <a:spcAft>
                <a:spcPts val="600"/>
              </a:spcAft>
              <a:buClr>
                <a:srgbClr val="1A05B3"/>
              </a:buClr>
            </a:pPr>
            <a:r>
              <a:rPr lang="zh-CN" altLang="en-US" sz="2000" b="1" dirty="0">
                <a:solidFill>
                  <a:schemeClr val="dk1"/>
                </a:solidFill>
                <a:latin typeface="幼圆" panose="02010509060101010101" pitchFamily="49" charset="-122"/>
                <a:ea typeface="幼圆" panose="02010509060101010101" pitchFamily="49" charset="-122"/>
                <a:cs typeface="Arial" panose="020B0604020202020204" pitchFamily="34" charset="0"/>
              </a:rPr>
              <a:t>企业文化就是</a:t>
            </a:r>
            <a:r>
              <a:rPr lang="zh-CN" altLang="en-US" sz="2800" b="1" dirty="0">
                <a:solidFill>
                  <a:schemeClr val="dk1"/>
                </a:solidFill>
                <a:latin typeface="幼圆" panose="02010509060101010101" pitchFamily="49" charset="-122"/>
                <a:ea typeface="幼圆" panose="02010509060101010101" pitchFamily="49" charset="-122"/>
                <a:cs typeface="Times New Roman" panose="02020603050405020304" pitchFamily="18" charset="0"/>
              </a:rPr>
              <a:t>领导文化</a:t>
            </a:r>
            <a:r>
              <a:rPr lang="zh-CN" altLang="en-US" sz="2000" b="1" dirty="0">
                <a:solidFill>
                  <a:schemeClr val="dk1"/>
                </a:solidFill>
                <a:latin typeface="幼圆" panose="02010509060101010101" pitchFamily="49" charset="-122"/>
                <a:ea typeface="幼圆" panose="02010509060101010101" pitchFamily="49" charset="-122"/>
                <a:cs typeface="Arial" panose="020B0604020202020204" pitchFamily="34" charset="0"/>
              </a:rPr>
              <a:t>，领导层对安全文化建设的</a:t>
            </a:r>
            <a:r>
              <a:rPr lang="zh-CN" altLang="zh-CN" sz="2000" b="1" dirty="0">
                <a:solidFill>
                  <a:schemeClr val="dk1"/>
                </a:solidFill>
                <a:latin typeface="幼圆" panose="02010509060101010101" pitchFamily="49" charset="-122"/>
                <a:ea typeface="幼圆" panose="02010509060101010101" pitchFamily="49" charset="-122"/>
                <a:cs typeface="Arial" panose="020B0604020202020204" pitchFamily="34" charset="0"/>
              </a:rPr>
              <a:t>愿望、倡导、承诺和引领</a:t>
            </a:r>
            <a:r>
              <a:rPr lang="zh-CN" altLang="en-US" sz="2000" b="1" dirty="0">
                <a:solidFill>
                  <a:schemeClr val="dk1"/>
                </a:solidFill>
                <a:latin typeface="幼圆" panose="02010509060101010101" pitchFamily="49" charset="-122"/>
                <a:ea typeface="幼圆" panose="02010509060101010101" pitchFamily="49" charset="-122"/>
                <a:cs typeface="Arial" panose="020B0604020202020204" pitchFamily="34" charset="0"/>
              </a:rPr>
              <a:t>是安全文化的起点，领导安全理念的改变、提升和行动决定安全文化建设的走向与力度；</a:t>
            </a:r>
            <a:endParaRPr lang="zh-CN" altLang="en-US" sz="2000" b="1" dirty="0">
              <a:solidFill>
                <a:schemeClr val="dk1"/>
              </a:solidFill>
              <a:latin typeface="幼圆" panose="02010509060101010101" pitchFamily="49" charset="-122"/>
              <a:ea typeface="幼圆" panose="02010509060101010101" pitchFamily="49" charset="-122"/>
              <a:cs typeface="Arial" panose="020B0604020202020204" pitchFamily="34" charset="0"/>
            </a:endParaRPr>
          </a:p>
        </p:txBody>
      </p:sp>
      <p:grpSp>
        <p:nvGrpSpPr>
          <p:cNvPr id="83971" name="组合 9"/>
          <p:cNvGrpSpPr/>
          <p:nvPr/>
        </p:nvGrpSpPr>
        <p:grpSpPr bwMode="auto">
          <a:xfrm>
            <a:off x="1707167" y="2628319"/>
            <a:ext cx="3921511" cy="2593142"/>
            <a:chOff x="1910862" y="1857937"/>
            <a:chExt cx="3597242" cy="2539246"/>
          </a:xfrm>
        </p:grpSpPr>
        <p:sp>
          <p:nvSpPr>
            <p:cNvPr id="4" name="椭圆 3"/>
            <p:cNvSpPr/>
            <p:nvPr>
              <p:custDataLst>
                <p:tags r:id="rId5"/>
              </p:custDataLst>
            </p:nvPr>
          </p:nvSpPr>
          <p:spPr>
            <a:xfrm>
              <a:off x="1910862" y="2714383"/>
              <a:ext cx="1581004" cy="1584142"/>
            </a:xfrm>
            <a:prstGeom prst="ellipse">
              <a:avLst/>
            </a:prstGeom>
            <a:solidFill>
              <a:schemeClr val="lt1"/>
            </a:solidFill>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ctr" hangingPunct="0">
                <a:defRPr/>
              </a:pPr>
              <a:r>
                <a:rPr lang="zh-CN" altLang="en-US" sz="2000" b="1" dirty="0">
                  <a:solidFill>
                    <a:srgbClr val="5C5C5C"/>
                  </a:solidFill>
                  <a:latin typeface="幼圆" panose="02010509060101010101" pitchFamily="49" charset="-122"/>
                  <a:ea typeface="幼圆" panose="02010509060101010101" pitchFamily="49" charset="-122"/>
                  <a:cs typeface="Arial" panose="020B0604020202020204" pitchFamily="34" charset="0"/>
                </a:rPr>
                <a:t>张氏</a:t>
              </a:r>
              <a:endParaRPr lang="zh-CN" altLang="en-US" sz="200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p:txBody>
        </p:sp>
        <p:sp>
          <p:nvSpPr>
            <p:cNvPr id="5" name="椭圆 4"/>
            <p:cNvSpPr/>
            <p:nvPr>
              <p:custDataLst>
                <p:tags r:id="rId6"/>
              </p:custDataLst>
            </p:nvPr>
          </p:nvSpPr>
          <p:spPr>
            <a:xfrm>
              <a:off x="2601079" y="1857937"/>
              <a:ext cx="1655727" cy="1584142"/>
            </a:xfrm>
            <a:prstGeom prst="ellipse">
              <a:avLst/>
            </a:prstGeom>
            <a:solidFill>
              <a:schemeClr val="lt1">
                <a:alpha val="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eaLnBrk="0" fontAlgn="ctr" hangingPunct="0">
                <a:defRPr/>
              </a:pPr>
              <a:r>
                <a:rPr lang="zh-CN" altLang="en-US" sz="2000" b="1" dirty="0">
                  <a:solidFill>
                    <a:srgbClr val="5C5C5C"/>
                  </a:solidFill>
                  <a:latin typeface="幼圆" panose="02010509060101010101" pitchFamily="49" charset="-122"/>
                  <a:ea typeface="幼圆" panose="02010509060101010101" pitchFamily="49" charset="-122"/>
                  <a:cs typeface="Arial" panose="020B0604020202020204" pitchFamily="34" charset="0"/>
                </a:rPr>
                <a:t>王氏</a:t>
              </a:r>
              <a:endParaRPr lang="zh-CN" altLang="en-US" sz="200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p:txBody>
        </p:sp>
        <p:sp>
          <p:nvSpPr>
            <p:cNvPr id="6" name="椭圆 5"/>
            <p:cNvSpPr/>
            <p:nvPr>
              <p:custDataLst>
                <p:tags r:id="rId7"/>
              </p:custDataLst>
            </p:nvPr>
          </p:nvSpPr>
          <p:spPr>
            <a:xfrm>
              <a:off x="2720374" y="2813041"/>
              <a:ext cx="1655727" cy="1584142"/>
            </a:xfrm>
            <a:prstGeom prst="ellipse">
              <a:avLst/>
            </a:prstGeom>
            <a:solidFill>
              <a:schemeClr val="lt1">
                <a:alpha val="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eaLnBrk="0" fontAlgn="ctr" hangingPunct="0">
                <a:defRPr/>
              </a:pPr>
              <a:endParaRPr lang="en-US" altLang="zh-CN" sz="1620" b="1" dirty="0">
                <a:solidFill>
                  <a:schemeClr val="dk1"/>
                </a:solidFill>
                <a:latin typeface="幼圆" panose="02010509060101010101" pitchFamily="49" charset="-122"/>
                <a:ea typeface="幼圆" panose="02010509060101010101" pitchFamily="49" charset="-122"/>
              </a:endParaRPr>
            </a:p>
            <a:p>
              <a:pPr algn="ctr" eaLnBrk="0" fontAlgn="ctr" hangingPunct="0">
                <a:defRPr/>
              </a:pPr>
              <a:r>
                <a:rPr lang="zh-CN" altLang="en-US" sz="2000" b="1" dirty="0">
                  <a:solidFill>
                    <a:schemeClr val="dk1"/>
                  </a:solidFill>
                  <a:latin typeface="幼圆" panose="02010509060101010101" pitchFamily="49" charset="-122"/>
                  <a:ea typeface="幼圆" panose="02010509060101010101" pitchFamily="49" charset="-122"/>
                  <a:cs typeface="Arial" panose="020B0604020202020204" pitchFamily="34" charset="0"/>
                </a:rPr>
                <a:t>李氏</a:t>
              </a:r>
              <a:endParaRPr lang="zh-CN" altLang="en-US" sz="2000" b="1" dirty="0">
                <a:solidFill>
                  <a:schemeClr val="dk1"/>
                </a:solidFill>
                <a:latin typeface="幼圆" panose="02010509060101010101" pitchFamily="49" charset="-122"/>
                <a:ea typeface="幼圆" panose="02010509060101010101" pitchFamily="49" charset="-122"/>
                <a:cs typeface="Arial" panose="020B0604020202020204" pitchFamily="34" charset="0"/>
              </a:endParaRPr>
            </a:p>
          </p:txBody>
        </p:sp>
        <p:sp>
          <p:nvSpPr>
            <p:cNvPr id="7" name="椭圆 6"/>
            <p:cNvSpPr/>
            <p:nvPr>
              <p:custDataLst>
                <p:tags r:id="rId8"/>
              </p:custDataLst>
            </p:nvPr>
          </p:nvSpPr>
          <p:spPr>
            <a:xfrm>
              <a:off x="3852377" y="2098639"/>
              <a:ext cx="1655727" cy="1585541"/>
            </a:xfrm>
            <a:prstGeom prst="ellipse">
              <a:avLst/>
            </a:prstGeom>
            <a:solidFill>
              <a:schemeClr val="lt1">
                <a:alpha val="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eaLnBrk="0" fontAlgn="ctr" hangingPunct="0">
                <a:defRPr/>
              </a:pPr>
              <a:r>
                <a:rPr lang="zh-CN" altLang="en-US" sz="2000" b="1" dirty="0">
                  <a:solidFill>
                    <a:srgbClr val="5C5C5C"/>
                  </a:solidFill>
                  <a:latin typeface="幼圆" panose="02010509060101010101" pitchFamily="49" charset="-122"/>
                  <a:ea typeface="幼圆" panose="02010509060101010101" pitchFamily="49" charset="-122"/>
                  <a:cs typeface="Arial" panose="020B0604020202020204" pitchFamily="34" charset="0"/>
                </a:rPr>
                <a:t>刘氏</a:t>
              </a:r>
              <a:endParaRPr lang="zh-CN" altLang="en-US" sz="200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p:txBody>
        </p:sp>
      </p:grpSp>
      <p:sp>
        <p:nvSpPr>
          <p:cNvPr id="9" name="矩形 8"/>
          <p:cNvSpPr/>
          <p:nvPr>
            <p:custDataLst>
              <p:tags r:id="rId9"/>
            </p:custDataLst>
          </p:nvPr>
        </p:nvSpPr>
        <p:spPr>
          <a:xfrm>
            <a:off x="2255949" y="5387953"/>
            <a:ext cx="3634258" cy="515914"/>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lIns="116194" tIns="58098" rIns="116194" bIns="58098" anchor="ctr"/>
          <a:lstStyle/>
          <a:p>
            <a:pPr algn="ctr" eaLnBrk="0" fontAlgn="ctr" hangingPunct="0">
              <a:defRPr/>
            </a:pPr>
            <a:r>
              <a:rPr lang="zh-CN" altLang="en-US" sz="2800" b="1" dirty="0">
                <a:solidFill>
                  <a:srgbClr val="DD4636"/>
                </a:solidFill>
                <a:latin typeface="幼圆" panose="02010509060101010101" pitchFamily="49" charset="-122"/>
                <a:ea typeface="幼圆" panose="02010509060101010101" pitchFamily="49" charset="-122"/>
                <a:cs typeface="Times New Roman" panose="02020603050405020304" pitchFamily="18" charset="0"/>
              </a:rPr>
              <a:t>通用（脆弱）文化</a:t>
            </a:r>
            <a:endParaRPr lang="zh-CN" altLang="en-US" sz="2800" b="1" dirty="0">
              <a:solidFill>
                <a:srgbClr val="DD4636"/>
              </a:solidFill>
              <a:latin typeface="幼圆" panose="02010509060101010101" pitchFamily="49" charset="-122"/>
              <a:ea typeface="幼圆" panose="02010509060101010101" pitchFamily="49" charset="-122"/>
              <a:cs typeface="Times New Roman" panose="02020603050405020304" pitchFamily="18" charset="0"/>
            </a:endParaRPr>
          </a:p>
        </p:txBody>
      </p:sp>
      <p:sp>
        <p:nvSpPr>
          <p:cNvPr id="10" name="矩形 9"/>
          <p:cNvSpPr/>
          <p:nvPr>
            <p:custDataLst>
              <p:tags r:id="rId10"/>
            </p:custDataLst>
          </p:nvPr>
        </p:nvSpPr>
        <p:spPr>
          <a:xfrm>
            <a:off x="7976726" y="5387953"/>
            <a:ext cx="3444185" cy="515914"/>
          </a:xfrm>
          <a:prstGeom prst="rect">
            <a:avLst/>
          </a:pr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lIns="116194" tIns="58098" rIns="116194" bIns="58098" anchor="ctr"/>
          <a:lstStyle/>
          <a:p>
            <a:pPr algn="ctr" eaLnBrk="0" fontAlgn="ctr" hangingPunct="0">
              <a:defRPr/>
            </a:pPr>
            <a:r>
              <a:rPr lang="zh-CN" altLang="en-US" sz="2800" b="1" dirty="0">
                <a:solidFill>
                  <a:srgbClr val="DD4636"/>
                </a:solidFill>
                <a:latin typeface="幼圆" panose="02010509060101010101" pitchFamily="49" charset="-122"/>
                <a:ea typeface="幼圆" panose="02010509060101010101" pitchFamily="49" charset="-122"/>
                <a:cs typeface="Times New Roman" panose="02020603050405020304" pitchFamily="18" charset="0"/>
              </a:rPr>
              <a:t>特色（强力）文化</a:t>
            </a:r>
            <a:endParaRPr lang="zh-CN" altLang="en-US" sz="2800" b="1" dirty="0">
              <a:solidFill>
                <a:srgbClr val="DD4636"/>
              </a:solidFill>
              <a:latin typeface="幼圆" panose="02010509060101010101" pitchFamily="49" charset="-122"/>
              <a:ea typeface="幼圆" panose="02010509060101010101" pitchFamily="49" charset="-122"/>
              <a:cs typeface="Times New Roman" panose="02020603050405020304" pitchFamily="18" charset="0"/>
            </a:endParaRPr>
          </a:p>
        </p:txBody>
      </p:sp>
      <p:sp>
        <p:nvSpPr>
          <p:cNvPr id="11" name="线形标注 3 10"/>
          <p:cNvSpPr/>
          <p:nvPr>
            <p:custDataLst>
              <p:tags r:id="rId11"/>
            </p:custDataLst>
          </p:nvPr>
        </p:nvSpPr>
        <p:spPr>
          <a:xfrm>
            <a:off x="5520064" y="4547630"/>
            <a:ext cx="2499535" cy="448745"/>
          </a:xfrm>
          <a:prstGeom prst="borderCallout3">
            <a:avLst>
              <a:gd name="adj1" fmla="val 41690"/>
              <a:gd name="adj2" fmla="val -1226"/>
              <a:gd name="adj3" fmla="val 34044"/>
              <a:gd name="adj4" fmla="val -23774"/>
              <a:gd name="adj5" fmla="val -10292"/>
              <a:gd name="adj6" fmla="val -45919"/>
              <a:gd name="adj7" fmla="val -109865"/>
              <a:gd name="adj8" fmla="val -64982"/>
            </a:avLst>
          </a:prstGeom>
          <a:solidFill>
            <a:schemeClr val="l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6194" tIns="58098" rIns="116194" bIns="58098" anchor="ctr"/>
          <a:lstStyle/>
          <a:p>
            <a:pPr algn="ctr" eaLnBrk="0" fontAlgn="ctr" hangingPunct="0">
              <a:defRPr/>
            </a:pPr>
            <a:r>
              <a:rPr lang="zh-CN" altLang="en-US" sz="2800" b="1" dirty="0">
                <a:solidFill>
                  <a:srgbClr val="DD4636"/>
                </a:solidFill>
                <a:latin typeface="幼圆" panose="02010509060101010101" pitchFamily="49" charset="-122"/>
                <a:ea typeface="幼圆" panose="02010509060101010101" pitchFamily="49" charset="-122"/>
                <a:cs typeface="Times New Roman" panose="02020603050405020304" pitchFamily="18" charset="0"/>
              </a:rPr>
              <a:t>共同价值观</a:t>
            </a:r>
            <a:endParaRPr lang="zh-CN" altLang="en-US" sz="2800" b="1" dirty="0">
              <a:solidFill>
                <a:srgbClr val="DD4636"/>
              </a:solidFill>
              <a:latin typeface="幼圆" panose="02010509060101010101" pitchFamily="49" charset="-122"/>
              <a:ea typeface="幼圆" panose="02010509060101010101" pitchFamily="49" charset="-122"/>
              <a:cs typeface="Times New Roman" panose="02020603050405020304" pitchFamily="18" charset="0"/>
            </a:endParaRPr>
          </a:p>
        </p:txBody>
      </p:sp>
      <p:grpSp>
        <p:nvGrpSpPr>
          <p:cNvPr id="3" name="组合 28"/>
          <p:cNvGrpSpPr/>
          <p:nvPr/>
        </p:nvGrpSpPr>
        <p:grpSpPr bwMode="auto">
          <a:xfrm>
            <a:off x="8019604" y="2764085"/>
            <a:ext cx="2791067" cy="2350907"/>
            <a:chOff x="5564548" y="2074657"/>
            <a:chExt cx="1896768" cy="2300320"/>
          </a:xfrm>
        </p:grpSpPr>
        <p:sp>
          <p:nvSpPr>
            <p:cNvPr id="13" name="椭圆 12"/>
            <p:cNvSpPr/>
            <p:nvPr>
              <p:custDataLst>
                <p:tags r:id="rId12"/>
              </p:custDataLst>
            </p:nvPr>
          </p:nvSpPr>
          <p:spPr>
            <a:xfrm>
              <a:off x="5648069" y="2512348"/>
              <a:ext cx="1475269" cy="1862629"/>
            </a:xfrm>
            <a:prstGeom prst="ellipse">
              <a:avLst/>
            </a:prstGeom>
            <a:solidFill>
              <a:schemeClr val="lt1"/>
            </a:solidFill>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eaLnBrk="0" fontAlgn="ctr" hangingPunct="0">
                <a:defRPr/>
              </a:pPr>
              <a:r>
                <a:rPr lang="zh-CN" altLang="en-US" b="1" dirty="0">
                  <a:solidFill>
                    <a:srgbClr val="5C5C5C"/>
                  </a:solidFill>
                  <a:latin typeface="幼圆" panose="02010509060101010101" pitchFamily="49" charset="-122"/>
                  <a:ea typeface="幼圆" panose="02010509060101010101" pitchFamily="49" charset="-122"/>
                </a:rPr>
                <a:t>张氏</a:t>
              </a:r>
              <a:endParaRPr lang="zh-CN" altLang="en-US" b="1" dirty="0">
                <a:solidFill>
                  <a:srgbClr val="5C5C5C"/>
                </a:solidFill>
                <a:latin typeface="幼圆" panose="02010509060101010101" pitchFamily="49" charset="-122"/>
                <a:ea typeface="幼圆" panose="02010509060101010101" pitchFamily="49" charset="-122"/>
              </a:endParaRPr>
            </a:p>
          </p:txBody>
        </p:sp>
        <p:sp>
          <p:nvSpPr>
            <p:cNvPr id="14" name="椭圆 13"/>
            <p:cNvSpPr/>
            <p:nvPr>
              <p:custDataLst>
                <p:tags r:id="rId13"/>
              </p:custDataLst>
            </p:nvPr>
          </p:nvSpPr>
          <p:spPr>
            <a:xfrm>
              <a:off x="5627673" y="2074657"/>
              <a:ext cx="1450017" cy="1864028"/>
            </a:xfrm>
            <a:prstGeom prst="ellipse">
              <a:avLst/>
            </a:prstGeom>
            <a:solidFill>
              <a:schemeClr val="lt1">
                <a:alpha val="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eaLnBrk="0" fontAlgn="ctr" hangingPunct="0">
                <a:defRPr/>
              </a:pPr>
              <a:r>
                <a:rPr lang="zh-CN" altLang="en-US" b="1" dirty="0">
                  <a:solidFill>
                    <a:srgbClr val="5C5C5C"/>
                  </a:solidFill>
                  <a:latin typeface="幼圆" panose="02010509060101010101" pitchFamily="49" charset="-122"/>
                  <a:ea typeface="幼圆" panose="02010509060101010101" pitchFamily="49" charset="-122"/>
                </a:rPr>
                <a:t>王氏</a:t>
              </a:r>
              <a:endParaRPr lang="zh-CN" altLang="en-US" b="1" dirty="0">
                <a:solidFill>
                  <a:srgbClr val="5C5C5C"/>
                </a:solidFill>
                <a:latin typeface="幼圆" panose="02010509060101010101" pitchFamily="49" charset="-122"/>
                <a:ea typeface="幼圆" panose="02010509060101010101" pitchFamily="49" charset="-122"/>
              </a:endParaRPr>
            </a:p>
          </p:txBody>
        </p:sp>
        <p:sp>
          <p:nvSpPr>
            <p:cNvPr id="15" name="椭圆 14"/>
            <p:cNvSpPr/>
            <p:nvPr>
              <p:custDataLst>
                <p:tags r:id="rId14"/>
              </p:custDataLst>
            </p:nvPr>
          </p:nvSpPr>
          <p:spPr>
            <a:xfrm>
              <a:off x="5827743" y="2271828"/>
              <a:ext cx="1450017" cy="1862629"/>
            </a:xfrm>
            <a:prstGeom prst="ellipse">
              <a:avLst/>
            </a:prstGeom>
            <a:solidFill>
              <a:schemeClr val="lt1">
                <a:alpha val="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eaLnBrk="0" fontAlgn="ctr" hangingPunct="0">
                <a:defRPr/>
              </a:pPr>
              <a:r>
                <a:rPr lang="zh-CN" altLang="en-US" b="1" dirty="0">
                  <a:solidFill>
                    <a:srgbClr val="5C5C5C"/>
                  </a:solidFill>
                  <a:latin typeface="幼圆" panose="02010509060101010101" pitchFamily="49" charset="-122"/>
                  <a:ea typeface="幼圆" panose="02010509060101010101" pitchFamily="49" charset="-122"/>
                </a:rPr>
                <a:t>李氏</a:t>
              </a:r>
              <a:endParaRPr lang="zh-CN" altLang="en-US" b="1" dirty="0">
                <a:solidFill>
                  <a:srgbClr val="5C5C5C"/>
                </a:solidFill>
                <a:latin typeface="幼圆" panose="02010509060101010101" pitchFamily="49" charset="-122"/>
                <a:ea typeface="幼圆" panose="02010509060101010101" pitchFamily="49" charset="-122"/>
              </a:endParaRPr>
            </a:p>
          </p:txBody>
        </p:sp>
        <p:sp>
          <p:nvSpPr>
            <p:cNvPr id="16" name="椭圆 15"/>
            <p:cNvSpPr/>
            <p:nvPr>
              <p:custDataLst>
                <p:tags r:id="rId15"/>
              </p:custDataLst>
            </p:nvPr>
          </p:nvSpPr>
          <p:spPr>
            <a:xfrm>
              <a:off x="6013242" y="2074657"/>
              <a:ext cx="1448074" cy="1864028"/>
            </a:xfrm>
            <a:prstGeom prst="ellipse">
              <a:avLst/>
            </a:prstGeom>
            <a:solidFill>
              <a:schemeClr val="lt1">
                <a:alpha val="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eaLnBrk="0" fontAlgn="ctr" hangingPunct="0">
                <a:defRPr/>
              </a:pPr>
              <a:r>
                <a:rPr lang="zh-CN" altLang="en-US" b="1" dirty="0">
                  <a:solidFill>
                    <a:srgbClr val="5C5C5C"/>
                  </a:solidFill>
                  <a:latin typeface="幼圆" panose="02010509060101010101" pitchFamily="49" charset="-122"/>
                  <a:ea typeface="幼圆" panose="02010509060101010101" pitchFamily="49" charset="-122"/>
                </a:rPr>
                <a:t>刘氏</a:t>
              </a:r>
              <a:endParaRPr lang="zh-CN" altLang="en-US" b="1" dirty="0">
                <a:solidFill>
                  <a:srgbClr val="5C5C5C"/>
                </a:solidFill>
                <a:latin typeface="幼圆" panose="02010509060101010101" pitchFamily="49" charset="-122"/>
                <a:ea typeface="幼圆" panose="02010509060101010101" pitchFamily="49" charset="-122"/>
              </a:endParaRPr>
            </a:p>
          </p:txBody>
        </p:sp>
        <p:cxnSp>
          <p:nvCxnSpPr>
            <p:cNvPr id="18" name="直接连接符 17"/>
            <p:cNvCxnSpPr>
              <a:stCxn id="11" idx="0"/>
            </p:cNvCxnSpPr>
            <p:nvPr>
              <p:custDataLst>
                <p:tags r:id="rId16"/>
              </p:custDataLst>
            </p:nvPr>
          </p:nvCxnSpPr>
          <p:spPr>
            <a:xfrm flipV="1">
              <a:off x="5564548" y="3348295"/>
              <a:ext cx="647031" cy="39565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虚尾箭头 18"/>
          <p:cNvSpPr/>
          <p:nvPr/>
        </p:nvSpPr>
        <p:spPr>
          <a:xfrm>
            <a:off x="5890207" y="3457210"/>
            <a:ext cx="1760678" cy="781729"/>
          </a:xfrm>
          <a:prstGeom prst="stripedRightArrow">
            <a:avLst/>
          </a:prstGeom>
          <a:solidFill>
            <a:srgbClr val="DD4636"/>
          </a:solidFill>
          <a:ln>
            <a:noFill/>
          </a:ln>
        </p:spPr>
        <p:style>
          <a:lnRef idx="2">
            <a:schemeClr val="accent2"/>
          </a:lnRef>
          <a:fillRef idx="1">
            <a:schemeClr val="lt1"/>
          </a:fillRef>
          <a:effectRef idx="0">
            <a:schemeClr val="accent2"/>
          </a:effectRef>
          <a:fontRef idx="minor">
            <a:schemeClr val="dk1"/>
          </a:fontRef>
        </p:style>
        <p:txBody>
          <a:bodyPr lIns="116194" tIns="58098" rIns="116194" bIns="58098" anchor="ctr"/>
          <a:lstStyle/>
          <a:p>
            <a:pPr algn="ctr" eaLnBrk="0" fontAlgn="ctr" hangingPunct="0">
              <a:defRPr/>
            </a:pPr>
            <a:r>
              <a:rPr lang="zh-CN" altLang="en-US" sz="2520" b="1" dirty="0">
                <a:solidFill>
                  <a:prstClr val="white"/>
                </a:solidFill>
                <a:latin typeface="幼圆" panose="02010509060101010101" pitchFamily="49" charset="-122"/>
                <a:ea typeface="幼圆" panose="02010509060101010101" pitchFamily="49" charset="-122"/>
              </a:rPr>
              <a:t>培育</a:t>
            </a:r>
            <a:endParaRPr lang="zh-CN" altLang="en-US" sz="2520" b="1" dirty="0">
              <a:solidFill>
                <a:prstClr val="white"/>
              </a:solidFill>
              <a:latin typeface="幼圆" panose="02010509060101010101" pitchFamily="49" charset="-122"/>
              <a:ea typeface="幼圆" panose="02010509060101010101" pitchFamily="49" charset="-122"/>
            </a:endParaRPr>
          </a:p>
        </p:txBody>
      </p:sp>
      <p:sp>
        <p:nvSpPr>
          <p:cNvPr id="22"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培育安全文化</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20" name="矩形 19"/>
          <p:cNvSpPr/>
          <p:nvPr>
            <p:custDataLst>
              <p:tags r:id="rId17"/>
            </p:custDataLst>
          </p:nvPr>
        </p:nvSpPr>
        <p:spPr>
          <a:xfrm>
            <a:off x="3524250" y="701675"/>
            <a:ext cx="8667750" cy="95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1" name="矩形 20"/>
          <p:cNvSpPr/>
          <p:nvPr>
            <p:custDataLst>
              <p:tags r:id="rId18"/>
            </p:custDataLst>
          </p:nvPr>
        </p:nvSpPr>
        <p:spPr>
          <a:xfrm>
            <a:off x="695325" y="702592"/>
            <a:ext cx="2828925" cy="95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3"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p>
            <a:r>
              <a:rPr lang="zh-CN" altLang="en-US" sz="2400" dirty="0">
                <a:solidFill>
                  <a:srgbClr val="C00000"/>
                </a:solidFill>
                <a:latin typeface="幼圆" panose="02010509060101010101" pitchFamily="49" charset="-122"/>
                <a:ea typeface="幼圆" panose="02010509060101010101" pitchFamily="49" charset="-122"/>
              </a:rPr>
              <a:t>培育安全文化</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8" name="内容占位符 1"/>
          <p:cNvSpPr>
            <a:spLocks noGrp="1"/>
          </p:cNvSpPr>
          <p:nvPr/>
        </p:nvSpPr>
        <p:spPr>
          <a:xfrm>
            <a:off x="834186" y="2508160"/>
            <a:ext cx="10969625" cy="12112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1203325">
              <a:lnSpc>
                <a:spcPct val="150000"/>
              </a:lnSpc>
              <a:spcBef>
                <a:spcPts val="600"/>
              </a:spcBef>
              <a:spcAft>
                <a:spcPts val="600"/>
              </a:spcAft>
              <a:buClr>
                <a:srgbClr val="1A05B3"/>
              </a:buClr>
              <a:buNone/>
            </a:pPr>
            <a:r>
              <a:rPr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安全管理从“</a:t>
            </a:r>
            <a:r>
              <a:rPr lang="zh-CN" altLang="en-US" sz="4800" b="1" dirty="0">
                <a:solidFill>
                  <a:schemeClr val="dk1"/>
                </a:solidFill>
                <a:latin typeface="幼圆" panose="02010509060101010101" pitchFamily="49" charset="-122"/>
                <a:ea typeface="幼圆" panose="02010509060101010101" pitchFamily="49" charset="-122"/>
                <a:cs typeface="幼圆" panose="02010509060101010101" pitchFamily="49" charset="-122"/>
              </a:rPr>
              <a:t>最高层开始</a:t>
            </a:r>
            <a:r>
              <a:rPr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rPr>
              <a:t>”</a:t>
            </a:r>
            <a:endParaRPr lang="zh-CN" altLang="en-US" sz="2000" b="1" dirty="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
        <p:nvSpPr>
          <p:cNvPr id="9" name="矩形 8"/>
          <p:cNvSpPr/>
          <p:nvPr/>
        </p:nvSpPr>
        <p:spPr>
          <a:xfrm>
            <a:off x="4925402" y="3252147"/>
            <a:ext cx="6614160" cy="1198880"/>
          </a:xfrm>
          <a:prstGeom prst="rect">
            <a:avLst/>
          </a:prstGeom>
        </p:spPr>
        <p:txBody>
          <a:bodyPr wrap="none">
            <a:spAutoFit/>
          </a:bodyPr>
          <a:lstStyle/>
          <a:p>
            <a:pPr algn="just" defTabSz="1203325">
              <a:lnSpc>
                <a:spcPct val="150000"/>
              </a:lnSpc>
              <a:spcBef>
                <a:spcPts val="600"/>
              </a:spcBef>
              <a:spcAft>
                <a:spcPts val="600"/>
              </a:spcAft>
              <a:buClr>
                <a:srgbClr val="1A05B3"/>
              </a:buClr>
            </a:pPr>
            <a:r>
              <a:rPr lang="zh-CN" altLang="en-US" b="1" dirty="0">
                <a:solidFill>
                  <a:schemeClr val="dk1"/>
                </a:solidFill>
                <a:latin typeface="幼圆" panose="02010509060101010101" pitchFamily="49" charset="-122"/>
                <a:ea typeface="幼圆" panose="02010509060101010101" pitchFamily="49" charset="-122"/>
                <a:cs typeface="Arial" panose="020B0604020202020204" pitchFamily="34" charset="0"/>
              </a:rPr>
              <a:t>要么从这里</a:t>
            </a:r>
            <a:r>
              <a:rPr lang="zh-CN" altLang="en-US" sz="4800" b="1" dirty="0">
                <a:solidFill>
                  <a:schemeClr val="dk1"/>
                </a:solidFill>
                <a:latin typeface="幼圆" panose="02010509060101010101" pitchFamily="49" charset="-122"/>
                <a:ea typeface="幼圆" panose="02010509060101010101" pitchFamily="49" charset="-122"/>
                <a:cs typeface="Times New Roman" panose="02020603050405020304" pitchFamily="18" charset="0"/>
              </a:rPr>
              <a:t>开始</a:t>
            </a:r>
            <a:r>
              <a:rPr lang="zh-CN" altLang="en-US" b="1" dirty="0">
                <a:solidFill>
                  <a:schemeClr val="dk1"/>
                </a:solidFill>
                <a:latin typeface="幼圆" panose="02010509060101010101" pitchFamily="49" charset="-122"/>
                <a:ea typeface="幼圆" panose="02010509060101010101" pitchFamily="49" charset="-122"/>
                <a:cs typeface="Arial" panose="020B0604020202020204" pitchFamily="34" charset="0"/>
              </a:rPr>
              <a:t>，要么就根本</a:t>
            </a:r>
            <a:r>
              <a:rPr lang="zh-CN" altLang="en-US" sz="4800" b="1" dirty="0">
                <a:solidFill>
                  <a:schemeClr val="dk1"/>
                </a:solidFill>
                <a:latin typeface="幼圆" panose="02010509060101010101" pitchFamily="49" charset="-122"/>
                <a:ea typeface="幼圆" panose="02010509060101010101" pitchFamily="49" charset="-122"/>
                <a:cs typeface="Times New Roman" panose="02020603050405020304" pitchFamily="18" charset="0"/>
              </a:rPr>
              <a:t>无法开始</a:t>
            </a:r>
            <a:r>
              <a:rPr lang="zh-CN" altLang="en-US" b="1" dirty="0">
                <a:solidFill>
                  <a:schemeClr val="dk1"/>
                </a:solidFill>
                <a:latin typeface="幼圆" panose="02010509060101010101" pitchFamily="49" charset="-122"/>
                <a:ea typeface="幼圆" panose="02010509060101010101" pitchFamily="49" charset="-122"/>
                <a:cs typeface="Arial" panose="020B0604020202020204" pitchFamily="34" charset="0"/>
              </a:rPr>
              <a:t>！</a:t>
            </a:r>
            <a:endParaRPr lang="zh-CN" altLang="en-US" b="1" dirty="0">
              <a:solidFill>
                <a:schemeClr val="dk1"/>
              </a:solidFill>
              <a:latin typeface="幼圆" panose="02010509060101010101" pitchFamily="49" charset="-122"/>
              <a:ea typeface="幼圆" panose="02010509060101010101" pitchFamily="49" charset="-122"/>
              <a:cs typeface="Arial" panose="020B0604020202020204" pitchFamily="34" charset="0"/>
            </a:endParaRPr>
          </a:p>
        </p:txBody>
      </p:sp>
      <p:sp>
        <p:nvSpPr>
          <p:cNvPr id="10" name="矩形 9"/>
          <p:cNvSpPr/>
          <p:nvPr>
            <p:custDataLst>
              <p:tags r:id="rId5"/>
            </p:custDataLst>
          </p:nvPr>
        </p:nvSpPr>
        <p:spPr>
          <a:xfrm>
            <a:off x="3524250" y="701675"/>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11" name="矩形 10"/>
          <p:cNvSpPr/>
          <p:nvPr>
            <p:custDataLst>
              <p:tags r:id="rId6"/>
            </p:custDataLst>
          </p:nvPr>
        </p:nvSpPr>
        <p:spPr>
          <a:xfrm>
            <a:off x="695325" y="702592"/>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7"/>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4"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25"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4" name="图片 3"/>
          <p:cNvPicPr>
            <a:picLocks noChangeAspect="1"/>
          </p:cNvPicPr>
          <p:nvPr/>
        </p:nvPicPr>
        <p:blipFill>
          <a:blip r:embed="rId5"/>
          <a:stretch>
            <a:fillRect/>
          </a:stretch>
        </p:blipFill>
        <p:spPr>
          <a:xfrm>
            <a:off x="-6837" y="701674"/>
            <a:ext cx="12198837" cy="6156325"/>
          </a:xfrm>
          <a:prstGeom prst="rect">
            <a:avLst/>
          </a:prstGeom>
        </p:spPr>
      </p:pic>
      <p:sp>
        <p:nvSpPr>
          <p:cNvPr id="7" name="矩形 1"/>
          <p:cNvSpPr>
            <a:spLocks noChangeArrowheads="1"/>
          </p:cNvSpPr>
          <p:nvPr/>
        </p:nvSpPr>
        <p:spPr bwMode="auto">
          <a:xfrm>
            <a:off x="593725" y="214313"/>
            <a:ext cx="8061325" cy="485775"/>
          </a:xfrm>
          <a:prstGeom prst="rect">
            <a:avLst/>
          </a:prstGeom>
          <a:noFill/>
          <a:ln w="9525">
            <a:noFill/>
            <a:miter lim="800000"/>
          </a:ln>
        </p:spPr>
        <p:txBody>
          <a:bodyPr lIns="117208" tIns="58604" rIns="117208" bIns="58604">
            <a:spAutoFit/>
          </a:bodyPr>
          <a:lstStyle/>
          <a:p>
            <a:r>
              <a:rPr lang="zh-CN" altLang="en-US" sz="2400" dirty="0">
                <a:solidFill>
                  <a:srgbClr val="C00000"/>
                </a:solidFill>
                <a:latin typeface="幼圆" panose="02010509060101010101" pitchFamily="49" charset="-122"/>
                <a:ea typeface="幼圆" panose="02010509060101010101" pitchFamily="49" charset="-122"/>
              </a:rPr>
              <a:t>培育安全文化</a:t>
            </a:r>
            <a:endParaRPr lang="zh-CN" altLang="en-US" sz="2400" dirty="0">
              <a:solidFill>
                <a:srgbClr val="C00000"/>
              </a:solidFill>
              <a:latin typeface="幼圆" panose="02010509060101010101" pitchFamily="49" charset="-122"/>
              <a:ea typeface="幼圆" panose="02010509060101010101" pitchFamily="49" charset="-122"/>
            </a:endParaRPr>
          </a:p>
        </p:txBody>
      </p:sp>
      <p:sp>
        <p:nvSpPr>
          <p:cNvPr id="10" name="圆角矩形 9"/>
          <p:cNvSpPr/>
          <p:nvPr>
            <p:custDataLst>
              <p:tags r:id="rId6"/>
            </p:custDataLst>
          </p:nvPr>
        </p:nvSpPr>
        <p:spPr>
          <a:xfrm>
            <a:off x="126124" y="701673"/>
            <a:ext cx="11943956" cy="6156325"/>
          </a:xfrm>
          <a:prstGeom prst="roundRect">
            <a:avLst/>
          </a:prstGeom>
          <a:solidFill>
            <a:schemeClr val="lt1">
              <a:lumMod val="95000"/>
              <a:alpha val="82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幼圆" panose="02010509060101010101" pitchFamily="49" charset="-122"/>
              <a:ea typeface="幼圆" panose="02010509060101010101" pitchFamily="49" charset="-122"/>
            </a:endParaRPr>
          </a:p>
        </p:txBody>
      </p:sp>
      <p:sp>
        <p:nvSpPr>
          <p:cNvPr id="16" name="内容占位符 1"/>
          <p:cNvSpPr>
            <a:spLocks noGrp="1"/>
          </p:cNvSpPr>
          <p:nvPr/>
        </p:nvSpPr>
        <p:spPr>
          <a:xfrm>
            <a:off x="0" y="1398588"/>
            <a:ext cx="10969625" cy="1211262"/>
          </a:xfrm>
          <a:prstGeom prst="rect">
            <a:avLst/>
          </a:prstGeom>
        </p:spPr>
        <p:txBody>
          <a:bodyPr vert="horz" lIns="91440" tIns="45720" rIns="91440" bIns="45720" rtlCol="0">
            <a:normAutofit fontScale="7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1203325">
              <a:lnSpc>
                <a:spcPct val="150000"/>
              </a:lnSpc>
              <a:spcBef>
                <a:spcPts val="600"/>
              </a:spcBef>
              <a:spcAft>
                <a:spcPts val="600"/>
              </a:spcAft>
              <a:buClr>
                <a:srgbClr val="1A05B3"/>
              </a:buClr>
              <a:buNone/>
            </a:pPr>
            <a:r>
              <a:rPr lang="zh-CN" altLang="en-US" sz="2600" b="1" dirty="0">
                <a:solidFill>
                  <a:srgbClr val="5C5C5C"/>
                </a:solidFill>
                <a:latin typeface="幼圆" panose="02010509060101010101" pitchFamily="49" charset="-122"/>
                <a:ea typeface="幼圆" panose="02010509060101010101" pitchFamily="49" charset="-122"/>
                <a:cs typeface="幼圆" panose="02010509060101010101" pitchFamily="49" charset="-122"/>
              </a:rPr>
              <a:t>              良好的</a:t>
            </a:r>
            <a:r>
              <a:rPr lang="zh-CN" altLang="en-US" sz="5600" b="1" dirty="0">
                <a:solidFill>
                  <a:srgbClr val="5C5C5C"/>
                </a:solidFill>
                <a:latin typeface="幼圆" panose="02010509060101010101" pitchFamily="49" charset="-122"/>
                <a:ea typeface="幼圆" panose="02010509060101010101" pitchFamily="49" charset="-122"/>
                <a:cs typeface="幼圆" panose="02010509060101010101" pitchFamily="49" charset="-122"/>
              </a:rPr>
              <a:t>安全业绩           </a:t>
            </a:r>
            <a:r>
              <a:rPr lang="zh-CN" altLang="en-US" sz="2600" b="1" dirty="0">
                <a:solidFill>
                  <a:srgbClr val="5C5C5C"/>
                </a:solidFill>
                <a:latin typeface="幼圆" panose="02010509060101010101" pitchFamily="49" charset="-122"/>
                <a:ea typeface="幼圆" panose="02010509060101010101" pitchFamily="49" charset="-122"/>
                <a:cs typeface="幼圆" panose="02010509060101010101" pitchFamily="49" charset="-122"/>
              </a:rPr>
              <a:t>良好的</a:t>
            </a:r>
            <a:r>
              <a:rPr lang="zh-CN" altLang="en-US" sz="5600" b="1" dirty="0">
                <a:solidFill>
                  <a:srgbClr val="5C5C5C"/>
                </a:solidFill>
                <a:latin typeface="幼圆" panose="02010509060101010101" pitchFamily="49" charset="-122"/>
                <a:ea typeface="幼圆" panose="02010509060101010101" pitchFamily="49" charset="-122"/>
                <a:cs typeface="幼圆" panose="02010509060101010101" pitchFamily="49" charset="-122"/>
              </a:rPr>
              <a:t>商业表现</a:t>
            </a:r>
            <a:endParaRPr lang="en-US" altLang="zh-CN" sz="56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marL="0" indent="0" algn="just" defTabSz="1203325">
              <a:lnSpc>
                <a:spcPct val="150000"/>
              </a:lnSpc>
              <a:spcBef>
                <a:spcPts val="600"/>
              </a:spcBef>
              <a:spcAft>
                <a:spcPts val="600"/>
              </a:spcAft>
              <a:buClr>
                <a:srgbClr val="1A05B3"/>
              </a:buClr>
              <a:buNone/>
            </a:pPr>
            <a:endParaRPr lang="en-US" altLang="zh-CN" sz="56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a:p>
            <a:pPr marL="0" indent="0" algn="just" defTabSz="1203325">
              <a:lnSpc>
                <a:spcPct val="150000"/>
              </a:lnSpc>
              <a:spcBef>
                <a:spcPts val="600"/>
              </a:spcBef>
              <a:spcAft>
                <a:spcPts val="600"/>
              </a:spcAft>
              <a:buClr>
                <a:srgbClr val="1A05B3"/>
              </a:buClr>
              <a:buNone/>
            </a:pPr>
            <a:endParaRPr lang="en-US" altLang="zh-CN" sz="5600" b="1" dirty="0">
              <a:solidFill>
                <a:srgbClr val="5C5C5C"/>
              </a:solidFill>
              <a:latin typeface="幼圆" panose="02010509060101010101" pitchFamily="49" charset="-122"/>
              <a:ea typeface="幼圆" panose="02010509060101010101" pitchFamily="49" charset="-122"/>
              <a:cs typeface="幼圆" panose="02010509060101010101" pitchFamily="49" charset="-122"/>
            </a:endParaRPr>
          </a:p>
        </p:txBody>
      </p:sp>
      <p:sp>
        <p:nvSpPr>
          <p:cNvPr id="17" name="矩形 16"/>
          <p:cNvSpPr/>
          <p:nvPr/>
        </p:nvSpPr>
        <p:spPr>
          <a:xfrm>
            <a:off x="5175325" y="-1256506"/>
            <a:ext cx="1712595" cy="5608320"/>
          </a:xfrm>
          <a:prstGeom prst="rect">
            <a:avLst/>
          </a:prstGeom>
        </p:spPr>
        <p:txBody>
          <a:bodyPr wrap="none">
            <a:spAutoFit/>
          </a:bodyPr>
          <a:lstStyle/>
          <a:p>
            <a:pPr algn="just" defTabSz="1203325">
              <a:lnSpc>
                <a:spcPct val="150000"/>
              </a:lnSpc>
              <a:spcBef>
                <a:spcPts val="600"/>
              </a:spcBef>
              <a:spcAft>
                <a:spcPts val="600"/>
              </a:spcAft>
              <a:buClr>
                <a:srgbClr val="1A05B3"/>
              </a:buClr>
            </a:pPr>
            <a:r>
              <a:rPr lang="en-US" altLang="zh-CN" sz="23900" b="1" dirty="0">
                <a:solidFill>
                  <a:schemeClr val="lt1"/>
                </a:solidFill>
                <a:latin typeface="幼圆" panose="02010509060101010101" pitchFamily="49" charset="-122"/>
                <a:ea typeface="幼圆" panose="02010509060101010101" pitchFamily="49" charset="-122"/>
                <a:cs typeface="Times New Roman" panose="02020603050405020304" pitchFamily="18" charset="0"/>
              </a:rPr>
              <a:t>=</a:t>
            </a:r>
            <a:endParaRPr lang="en-US" altLang="zh-CN" sz="23900" b="1" dirty="0">
              <a:solidFill>
                <a:schemeClr val="lt1"/>
              </a:solidFill>
              <a:latin typeface="幼圆" panose="02010509060101010101" pitchFamily="49" charset="-122"/>
              <a:ea typeface="幼圆" panose="02010509060101010101" pitchFamily="49" charset="-122"/>
              <a:cs typeface="Times New Roman" panose="02020603050405020304" pitchFamily="18" charset="0"/>
            </a:endParaRPr>
          </a:p>
        </p:txBody>
      </p:sp>
      <p:sp>
        <p:nvSpPr>
          <p:cNvPr id="18" name="内容占位符 1"/>
          <p:cNvSpPr txBox="1"/>
          <p:nvPr/>
        </p:nvSpPr>
        <p:spPr>
          <a:xfrm>
            <a:off x="1805173" y="2897179"/>
            <a:ext cx="9745597" cy="1210805"/>
          </a:xfrm>
          <a:prstGeom prst="rect">
            <a:avLst/>
          </a:prstGeom>
        </p:spPr>
        <p:txBody>
          <a:bodyPr vert="horz" lIns="91440" tIns="45720" rIns="91440" bIns="45720" rtlCol="0">
            <a:normAutofit/>
          </a:bodyPr>
          <a:lstStyle>
            <a:defPPr>
              <a:defRPr lang="zh-CN"/>
            </a:defPPr>
            <a:lvl1pPr indent="0" algn="just" defTabSz="1203325">
              <a:lnSpc>
                <a:spcPct val="150000"/>
              </a:lnSpc>
              <a:spcBef>
                <a:spcPts val="600"/>
              </a:spcBef>
              <a:spcAft>
                <a:spcPts val="600"/>
              </a:spcAft>
              <a:buClr>
                <a:srgbClr val="1A05B3"/>
              </a:buClr>
              <a:buFont typeface="Arial" panose="020B0604020202020204" pitchFamily="34" charset="0"/>
              <a:buNone/>
              <a:defRPr sz="2600" b="1">
                <a:solidFill>
                  <a:srgbClr val="5C5C5C"/>
                </a:soli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342900" indent="-342900">
              <a:buClr>
                <a:srgbClr val="C00000"/>
              </a:buClr>
              <a:buSzPct val="114000"/>
              <a:buFont typeface="Wingdings" panose="05000000000000000000" pitchFamily="2" charset="2"/>
              <a:buChar char="ü"/>
            </a:pPr>
            <a:r>
              <a:rPr lang="zh-CN" altLang="en-US" sz="2400" dirty="0">
                <a:solidFill>
                  <a:schemeClr val="dk1"/>
                </a:solidFill>
                <a:latin typeface="幼圆" panose="02010509060101010101" pitchFamily="49" charset="-122"/>
                <a:ea typeface="幼圆" panose="02010509060101010101" pitchFamily="49" charset="-122"/>
              </a:rPr>
              <a:t>每个员工每天都可以</a:t>
            </a:r>
            <a:r>
              <a:rPr lang="zh-CN" altLang="en-US" sz="4000" dirty="0">
                <a:solidFill>
                  <a:schemeClr val="dk1"/>
                </a:solidFill>
                <a:latin typeface="幼圆" panose="02010509060101010101" pitchFamily="49" charset="-122"/>
                <a:ea typeface="幼圆" panose="02010509060101010101" pitchFamily="49" charset="-122"/>
              </a:rPr>
              <a:t>安全回家</a:t>
            </a:r>
            <a:r>
              <a:rPr lang="zh-CN" altLang="en-US" sz="2400" dirty="0">
                <a:solidFill>
                  <a:schemeClr val="dk1"/>
                </a:solidFill>
                <a:latin typeface="幼圆" panose="02010509060101010101" pitchFamily="49" charset="-122"/>
                <a:ea typeface="幼圆" panose="02010509060101010101" pitchFamily="49" charset="-122"/>
              </a:rPr>
              <a:t>，尽享天伦之乐</a:t>
            </a:r>
            <a:endParaRPr lang="en-US" altLang="zh-CN" sz="2400" dirty="0">
              <a:solidFill>
                <a:schemeClr val="dk1"/>
              </a:solidFill>
              <a:latin typeface="幼圆" panose="02010509060101010101" pitchFamily="49" charset="-122"/>
              <a:ea typeface="幼圆" panose="02010509060101010101" pitchFamily="49" charset="-122"/>
            </a:endParaRPr>
          </a:p>
          <a:p>
            <a:endParaRPr lang="en-US" altLang="zh-CN" sz="2400" dirty="0">
              <a:solidFill>
                <a:schemeClr val="dk1"/>
              </a:solidFill>
              <a:latin typeface="幼圆" panose="02010509060101010101" pitchFamily="49" charset="-122"/>
              <a:ea typeface="幼圆" panose="02010509060101010101" pitchFamily="49" charset="-122"/>
            </a:endParaRPr>
          </a:p>
        </p:txBody>
      </p:sp>
      <p:sp>
        <p:nvSpPr>
          <p:cNvPr id="19" name="内容占位符 1"/>
          <p:cNvSpPr txBox="1"/>
          <p:nvPr/>
        </p:nvSpPr>
        <p:spPr>
          <a:xfrm>
            <a:off x="1805173" y="4824493"/>
            <a:ext cx="10047521" cy="12108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defTabSz="1203325">
              <a:lnSpc>
                <a:spcPct val="150000"/>
              </a:lnSpc>
              <a:spcBef>
                <a:spcPts val="600"/>
              </a:spcBef>
              <a:spcAft>
                <a:spcPts val="600"/>
              </a:spcAft>
              <a:buClr>
                <a:srgbClr val="C00000"/>
              </a:buClr>
              <a:buSzPct val="114000"/>
              <a:buFont typeface="Wingdings" panose="05000000000000000000" pitchFamily="2" charset="2"/>
              <a:buChar char="ü"/>
            </a:pPr>
            <a:r>
              <a:rPr lang="zh-CN" altLang="en-US" sz="2400" b="1" dirty="0">
                <a:solidFill>
                  <a:srgbClr val="5C5C5C"/>
                </a:solidFill>
                <a:latin typeface="幼圆" panose="02010509060101010101" pitchFamily="49" charset="-122"/>
                <a:ea typeface="幼圆" panose="02010509060101010101" pitchFamily="49" charset="-122"/>
                <a:cs typeface="Arial" panose="020B0604020202020204" pitchFamily="34" charset="0"/>
              </a:rPr>
              <a:t>更多的</a:t>
            </a:r>
            <a:r>
              <a:rPr lang="zh-CN" altLang="en-US" sz="4000" b="1" dirty="0">
                <a:solidFill>
                  <a:srgbClr val="DD4636"/>
                </a:solidFill>
                <a:latin typeface="幼圆" panose="02010509060101010101" pitchFamily="49" charset="-122"/>
                <a:ea typeface="幼圆" panose="02010509060101010101" pitchFamily="49" charset="-122"/>
                <a:cs typeface="Arial" panose="020B0604020202020204" pitchFamily="34" charset="0"/>
              </a:rPr>
              <a:t>生命得以保护</a:t>
            </a:r>
            <a:r>
              <a:rPr lang="zh-CN" altLang="en-US" sz="2400" b="1" dirty="0">
                <a:solidFill>
                  <a:srgbClr val="5C5C5C"/>
                </a:solidFill>
                <a:latin typeface="幼圆" panose="02010509060101010101" pitchFamily="49" charset="-122"/>
                <a:ea typeface="幼圆" panose="02010509060101010101" pitchFamily="49" charset="-122"/>
                <a:cs typeface="Arial" panose="020B0604020202020204" pitchFamily="34" charset="0"/>
              </a:rPr>
              <a:t>，和人类息息相关</a:t>
            </a:r>
            <a:endParaRPr lang="en-US" altLang="zh-CN" sz="240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a:p>
            <a:pPr marL="0" indent="0" algn="just" defTabSz="1203325">
              <a:lnSpc>
                <a:spcPct val="150000"/>
              </a:lnSpc>
              <a:spcBef>
                <a:spcPts val="600"/>
              </a:spcBef>
              <a:spcAft>
                <a:spcPts val="600"/>
              </a:spcAft>
              <a:buClr>
                <a:srgbClr val="1A05B3"/>
              </a:buClr>
              <a:buFont typeface="Arial" panose="020B0604020202020204" pitchFamily="34" charset="0"/>
              <a:buNone/>
            </a:pPr>
            <a:endParaRPr lang="en-US" altLang="zh-CN" sz="560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a:p>
            <a:pPr marL="0" indent="0" algn="just" defTabSz="1203325">
              <a:lnSpc>
                <a:spcPct val="150000"/>
              </a:lnSpc>
              <a:spcBef>
                <a:spcPts val="600"/>
              </a:spcBef>
              <a:spcAft>
                <a:spcPts val="600"/>
              </a:spcAft>
              <a:buClr>
                <a:srgbClr val="1A05B3"/>
              </a:buClr>
              <a:buFont typeface="Arial" panose="020B0604020202020204" pitchFamily="34" charset="0"/>
              <a:buNone/>
            </a:pPr>
            <a:endParaRPr lang="en-US" altLang="zh-CN" sz="560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p:txBody>
      </p:sp>
      <p:sp>
        <p:nvSpPr>
          <p:cNvPr id="20" name="内容占位符 1"/>
          <p:cNvSpPr txBox="1"/>
          <p:nvPr/>
        </p:nvSpPr>
        <p:spPr>
          <a:xfrm>
            <a:off x="1805173" y="3828626"/>
            <a:ext cx="10264908" cy="12108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defTabSz="1203325">
              <a:lnSpc>
                <a:spcPct val="150000"/>
              </a:lnSpc>
              <a:spcBef>
                <a:spcPts val="600"/>
              </a:spcBef>
              <a:spcAft>
                <a:spcPts val="600"/>
              </a:spcAft>
              <a:buClr>
                <a:srgbClr val="C00000"/>
              </a:buClr>
              <a:buSzPct val="119000"/>
              <a:buFont typeface="Wingdings" panose="05000000000000000000" pitchFamily="2" charset="2"/>
              <a:buChar char="ü"/>
            </a:pPr>
            <a:r>
              <a:rPr lang="zh-CN" altLang="en-US" sz="2400" b="1" dirty="0">
                <a:solidFill>
                  <a:schemeClr val="dk1"/>
                </a:solidFill>
                <a:latin typeface="幼圆" panose="02010509060101010101" pitchFamily="49" charset="-122"/>
                <a:ea typeface="幼圆" panose="02010509060101010101" pitchFamily="49" charset="-122"/>
                <a:cs typeface="Arial" panose="020B0604020202020204" pitchFamily="34" charset="0"/>
              </a:rPr>
              <a:t>每年将有更多人</a:t>
            </a:r>
            <a:r>
              <a:rPr lang="zh-CN" altLang="en-US" sz="4000" b="1" dirty="0">
                <a:solidFill>
                  <a:schemeClr val="dk1"/>
                </a:solidFill>
                <a:latin typeface="幼圆" panose="02010509060101010101" pitchFamily="49" charset="-122"/>
                <a:ea typeface="幼圆" panose="02010509060101010101" pitchFamily="49" charset="-122"/>
                <a:cs typeface="Arial" panose="020B0604020202020204" pitchFamily="34" charset="0"/>
              </a:rPr>
              <a:t>免于伤残事故</a:t>
            </a:r>
            <a:r>
              <a:rPr lang="zh-CN" altLang="en-US" sz="2400" b="1" dirty="0">
                <a:solidFill>
                  <a:schemeClr val="dk1"/>
                </a:solidFill>
                <a:latin typeface="幼圆" panose="02010509060101010101" pitchFamily="49" charset="-122"/>
                <a:ea typeface="幼圆" panose="02010509060101010101" pitchFamily="49" charset="-122"/>
                <a:cs typeface="Arial" panose="020B0604020202020204" pitchFamily="34" charset="0"/>
              </a:rPr>
              <a:t>和</a:t>
            </a:r>
            <a:r>
              <a:rPr lang="zh-CN" altLang="en-US" sz="4000" b="1" dirty="0">
                <a:solidFill>
                  <a:schemeClr val="dk1"/>
                </a:solidFill>
                <a:latin typeface="幼圆" panose="02010509060101010101" pitchFamily="49" charset="-122"/>
                <a:ea typeface="幼圆" panose="02010509060101010101" pitchFamily="49" charset="-122"/>
                <a:cs typeface="Arial" panose="020B0604020202020204" pitchFamily="34" charset="0"/>
              </a:rPr>
              <a:t>失去工作时间</a:t>
            </a:r>
            <a:r>
              <a:rPr lang="zh-CN" altLang="en-US" sz="2400" b="1" dirty="0">
                <a:solidFill>
                  <a:schemeClr val="dk1"/>
                </a:solidFill>
                <a:latin typeface="幼圆" panose="02010509060101010101" pitchFamily="49" charset="-122"/>
                <a:ea typeface="幼圆" panose="02010509060101010101" pitchFamily="49" charset="-122"/>
                <a:cs typeface="Arial" panose="020B0604020202020204" pitchFamily="34" charset="0"/>
              </a:rPr>
              <a:t>的威胁</a:t>
            </a:r>
            <a:endParaRPr lang="zh-CN" altLang="en-US" sz="2400" b="1" dirty="0">
              <a:solidFill>
                <a:schemeClr val="dk1"/>
              </a:solidFill>
              <a:latin typeface="幼圆" panose="02010509060101010101" pitchFamily="49" charset="-122"/>
              <a:ea typeface="幼圆" panose="02010509060101010101" pitchFamily="49" charset="-122"/>
              <a:cs typeface="Arial" panose="020B0604020202020204" pitchFamily="34" charset="0"/>
            </a:endParaRPr>
          </a:p>
        </p:txBody>
      </p:sp>
      <p:sp>
        <p:nvSpPr>
          <p:cNvPr id="21" name="内容占位符 1"/>
          <p:cNvSpPr txBox="1"/>
          <p:nvPr/>
        </p:nvSpPr>
        <p:spPr>
          <a:xfrm>
            <a:off x="2716059" y="5647195"/>
            <a:ext cx="5392771" cy="12108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1203325">
              <a:lnSpc>
                <a:spcPct val="150000"/>
              </a:lnSpc>
              <a:spcBef>
                <a:spcPts val="600"/>
              </a:spcBef>
              <a:spcAft>
                <a:spcPts val="600"/>
              </a:spcAft>
              <a:buClr>
                <a:srgbClr val="1A05B3"/>
              </a:buClr>
              <a:buFont typeface="Arial" panose="020B0604020202020204" pitchFamily="34" charset="0"/>
              <a:buNone/>
            </a:pPr>
            <a:r>
              <a:rPr lang="en-US" altLang="zh-CN" sz="4000" b="1" dirty="0">
                <a:solidFill>
                  <a:srgbClr val="5C5C5C"/>
                </a:solidFill>
                <a:latin typeface="幼圆" panose="02010509060101010101" pitchFamily="49" charset="-122"/>
                <a:ea typeface="幼圆" panose="02010509060101010101" pitchFamily="49" charset="-122"/>
                <a:cs typeface="Arial" panose="020B0604020202020204" pitchFamily="34" charset="0"/>
              </a:rPr>
              <a:t>……</a:t>
            </a:r>
            <a:endParaRPr lang="en-US" altLang="zh-CN" sz="4000" b="1" dirty="0">
              <a:solidFill>
                <a:srgbClr val="5C5C5C"/>
              </a:solidFill>
              <a:latin typeface="幼圆" panose="02010509060101010101" pitchFamily="49" charset="-122"/>
              <a:ea typeface="幼圆" panose="02010509060101010101" pitchFamily="49" charset="-122"/>
              <a:cs typeface="Arial" panose="020B0604020202020204" pitchFamily="34" charset="0"/>
            </a:endParaRPr>
          </a:p>
        </p:txBody>
      </p:sp>
      <p:sp>
        <p:nvSpPr>
          <p:cNvPr id="22" name="矩形 21"/>
          <p:cNvSpPr/>
          <p:nvPr>
            <p:custDataLst>
              <p:tags r:id="rId7"/>
            </p:custDataLst>
          </p:nvPr>
        </p:nvSpPr>
        <p:spPr>
          <a:xfrm>
            <a:off x="3524250" y="701675"/>
            <a:ext cx="8667750" cy="95756"/>
          </a:xfrm>
          <a:prstGeom prst="rect">
            <a:avLst/>
          </a:prstGeom>
          <a:solidFill>
            <a:srgbClr val="4F81BD"/>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23" name="矩形 22"/>
          <p:cNvSpPr/>
          <p:nvPr>
            <p:custDataLst>
              <p:tags r:id="rId8"/>
            </p:custDataLst>
          </p:nvPr>
        </p:nvSpPr>
        <p:spPr>
          <a:xfrm>
            <a:off x="695325" y="702592"/>
            <a:ext cx="2828925" cy="95756"/>
          </a:xfrm>
          <a:prstGeom prst="rect">
            <a:avLst/>
          </a:prstGeom>
          <a:solidFill>
            <a:schemeClr val="accent6">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par>
                          <p:cTn id="9" fill="hold">
                            <p:stCondLst>
                              <p:cond delay="0"/>
                            </p:stCondLst>
                            <p:childTnLst>
                              <p:par>
                                <p:cTn id="10" presetID="26" presetClass="entr" presetSubtype="0" fill="hold"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80">
                                          <p:stCondLst>
                                            <p:cond delay="0"/>
                                          </p:stCondLst>
                                        </p:cTn>
                                        <p:tgtEl>
                                          <p:spTgt spid="17">
                                            <p:txEl>
                                              <p:pRg st="0" end="0"/>
                                            </p:txEl>
                                          </p:spTgt>
                                        </p:tgtEl>
                                      </p:cBhvr>
                                    </p:animEffect>
                                    <p:anim calcmode="lin" valueType="num">
                                      <p:cBhvr>
                                        <p:cTn id="13" dur="1822"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xEl>
                                              <p:pRg st="0" end="0"/>
                                            </p:txEl>
                                          </p:spTgt>
                                        </p:tgtEl>
                                      </p:cBhvr>
                                      <p:to x="100000" y="60000"/>
                                    </p:animScale>
                                    <p:animScale>
                                      <p:cBhvr>
                                        <p:cTn id="19" dur="166" decel="50000">
                                          <p:stCondLst>
                                            <p:cond delay="676"/>
                                          </p:stCondLst>
                                        </p:cTn>
                                        <p:tgtEl>
                                          <p:spTgt spid="17">
                                            <p:txEl>
                                              <p:pRg st="0" end="0"/>
                                            </p:txEl>
                                          </p:spTgt>
                                        </p:tgtEl>
                                      </p:cBhvr>
                                      <p:to x="100000" y="100000"/>
                                    </p:animScale>
                                    <p:animScale>
                                      <p:cBhvr>
                                        <p:cTn id="20" dur="26">
                                          <p:stCondLst>
                                            <p:cond delay="1312"/>
                                          </p:stCondLst>
                                        </p:cTn>
                                        <p:tgtEl>
                                          <p:spTgt spid="17">
                                            <p:txEl>
                                              <p:pRg st="0" end="0"/>
                                            </p:txEl>
                                          </p:spTgt>
                                        </p:tgtEl>
                                      </p:cBhvr>
                                      <p:to x="100000" y="80000"/>
                                    </p:animScale>
                                    <p:animScale>
                                      <p:cBhvr>
                                        <p:cTn id="21" dur="166" decel="50000">
                                          <p:stCondLst>
                                            <p:cond delay="1338"/>
                                          </p:stCondLst>
                                        </p:cTn>
                                        <p:tgtEl>
                                          <p:spTgt spid="17">
                                            <p:txEl>
                                              <p:pRg st="0" end="0"/>
                                            </p:txEl>
                                          </p:spTgt>
                                        </p:tgtEl>
                                      </p:cBhvr>
                                      <p:to x="100000" y="100000"/>
                                    </p:animScale>
                                    <p:animScale>
                                      <p:cBhvr>
                                        <p:cTn id="22" dur="26">
                                          <p:stCondLst>
                                            <p:cond delay="1642"/>
                                          </p:stCondLst>
                                        </p:cTn>
                                        <p:tgtEl>
                                          <p:spTgt spid="17">
                                            <p:txEl>
                                              <p:pRg st="0" end="0"/>
                                            </p:txEl>
                                          </p:spTgt>
                                        </p:tgtEl>
                                      </p:cBhvr>
                                      <p:to x="100000" y="90000"/>
                                    </p:animScale>
                                    <p:animScale>
                                      <p:cBhvr>
                                        <p:cTn id="23" dur="166" decel="50000">
                                          <p:stCondLst>
                                            <p:cond delay="1668"/>
                                          </p:stCondLst>
                                        </p:cTn>
                                        <p:tgtEl>
                                          <p:spTgt spid="17">
                                            <p:txEl>
                                              <p:pRg st="0" end="0"/>
                                            </p:txEl>
                                          </p:spTgt>
                                        </p:tgtEl>
                                      </p:cBhvr>
                                      <p:to x="100000" y="100000"/>
                                    </p:animScale>
                                    <p:animScale>
                                      <p:cBhvr>
                                        <p:cTn id="24" dur="26">
                                          <p:stCondLst>
                                            <p:cond delay="1808"/>
                                          </p:stCondLst>
                                        </p:cTn>
                                        <p:tgtEl>
                                          <p:spTgt spid="17">
                                            <p:txEl>
                                              <p:pRg st="0" end="0"/>
                                            </p:txEl>
                                          </p:spTgt>
                                        </p:tgtEl>
                                      </p:cBhvr>
                                      <p:to x="100000" y="95000"/>
                                    </p:animScale>
                                    <p:animScale>
                                      <p:cBhvr>
                                        <p:cTn id="25" dur="166" decel="50000">
                                          <p:stCondLst>
                                            <p:cond delay="1834"/>
                                          </p:stCondLst>
                                        </p:cTn>
                                        <p:tgtEl>
                                          <p:spTgt spid="17">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wipe(left)">
                                      <p:cBhvr>
                                        <p:cTn id="30" dur="500"/>
                                        <p:tgtEl>
                                          <p:spTgt spid="18">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wipe(left)">
                                      <p:cBhvr>
                                        <p:cTn id="34" dur="500"/>
                                        <p:tgtEl>
                                          <p:spTgt spid="20">
                                            <p:txEl>
                                              <p:pRg st="0" end="0"/>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wipe(left)">
                                      <p:cBhvr>
                                        <p:cTn id="38" dur="500"/>
                                        <p:tgtEl>
                                          <p:spTgt spid="19">
                                            <p:txEl>
                                              <p:pRg st="0" end="0"/>
                                            </p:txEl>
                                          </p:spTgt>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6" grpId="0" build="p"/>
      <p:bldP spid="18" grpId="0" build="p"/>
      <p:bldP spid="19" grpId="0" build="p"/>
      <p:bldP spid="20" grpId="0" build="p"/>
      <p:bldP spid="21"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形 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6" name="图形 2"/>
          <p:cNvPicPr>
            <a:picLocks noChangeAspect="1"/>
          </p:cNvPicPr>
          <p:nvPr>
            <p:custDataLst>
              <p:tags r:id="rId3"/>
            </p:custDataLst>
          </p:nvPr>
        </p:nvPicPr>
        <p:blipFill>
          <a:blip r:embed="rId4"/>
          <a:stretch>
            <a:fillRect/>
          </a:stretch>
        </p:blipFill>
        <p:spPr>
          <a:xfrm>
            <a:off x="11471910" y="-5379"/>
            <a:ext cx="720090" cy="720090"/>
          </a:xfrm>
          <a:prstGeom prst="rect">
            <a:avLst/>
          </a:prstGeom>
        </p:spPr>
      </p:pic>
      <p:pic>
        <p:nvPicPr>
          <p:cNvPr id="46083" name="Picture 2" descr="Slide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12441836" cy="868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6" descr="j033698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764343" y="1150029"/>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custDataLst>
              <p:tags r:id="rId7"/>
            </p:custDataLst>
          </p:nvPr>
        </p:nvSpPr>
        <p:spPr>
          <a:xfrm>
            <a:off x="0" y="4705350"/>
            <a:ext cx="12441836" cy="1866899"/>
          </a:xfrm>
          <a:prstGeom prst="roundRect">
            <a:avLst/>
          </a:prstGeom>
          <a:solidFill>
            <a:schemeClr val="lt1">
              <a:alpha val="71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幼圆" panose="02010509060101010101" pitchFamily="49" charset="-122"/>
              <a:ea typeface="幼圆" panose="02010509060101010101" pitchFamily="49" charset="-122"/>
            </a:endParaRPr>
          </a:p>
        </p:txBody>
      </p:sp>
      <p:sp>
        <p:nvSpPr>
          <p:cNvPr id="3" name="文本框 2"/>
          <p:cNvSpPr txBox="1"/>
          <p:nvPr/>
        </p:nvSpPr>
        <p:spPr>
          <a:xfrm>
            <a:off x="2172793" y="5191630"/>
            <a:ext cx="9582150" cy="1014730"/>
          </a:xfrm>
          <a:prstGeom prst="rect">
            <a:avLst/>
          </a:prstGeom>
          <a:noFill/>
        </p:spPr>
        <p:txBody>
          <a:bodyPr wrap="square" rtlCol="0">
            <a:spAutoFit/>
          </a:bodyPr>
          <a:lstStyle/>
          <a:p>
            <a:r>
              <a:rPr lang="zh-CN" altLang="en-US" sz="6000" b="1" dirty="0">
                <a:solidFill>
                  <a:srgbClr val="DD4636"/>
                </a:solidFill>
                <a:effectLst>
                  <a:reflection stA="45000" endPos="1000" dist="50800" dir="5400000" sy="-100000" algn="bl" rotWithShape="0"/>
                </a:effectLst>
                <a:latin typeface="幼圆" panose="02010509060101010101" pitchFamily="49" charset="-122"/>
                <a:ea typeface="幼圆" panose="02010509060101010101" pitchFamily="49" charset="-122"/>
                <a:cs typeface="Times New Roman" panose="02020603050405020304" pitchFamily="18" charset="0"/>
              </a:rPr>
              <a:t>何去何从，你选那条路？</a:t>
            </a:r>
            <a:endParaRPr lang="zh-CN" altLang="en-US" sz="6000" b="1" dirty="0">
              <a:solidFill>
                <a:srgbClr val="DD4636"/>
              </a:solidFill>
              <a:effectLst>
                <a:reflection stA="45000" endPos="1000" dist="50800" dir="5400000" sy="-100000" algn="bl" rotWithShape="0"/>
              </a:effectLst>
              <a:latin typeface="幼圆" panose="02010509060101010101" pitchFamily="49" charset="-122"/>
              <a:ea typeface="幼圆" panose="02010509060101010101" pitchFamily="49" charset="-122"/>
              <a:cs typeface="Times New Roman" panose="02020603050405020304" pitchFamily="18" charset="0"/>
            </a:endParaRPr>
          </a:p>
        </p:txBody>
      </p:sp>
    </p:spTree>
    <p:custDataLst>
      <p:tags r:id="rId8"/>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4185_1*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3"/>
  <p:tag name="KSO_WM_UNIT_DEC_AREA_ID" val="b61d865961564261b601feb9d84f6995"/>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618165be3f9643c99440da17baf3dd1c"/>
</p:tagLst>
</file>

<file path=ppt/tags/tag10.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14185_1*a*1"/>
  <p:tag name="KSO_WM_TEMPLATE_CATEGORY" val="custom"/>
  <p:tag name="KSO_WM_TEMPLATE_INDEX" val="20214185"/>
  <p:tag name="KSO_WM_UNIT_LAYERLEVEL" val="1"/>
  <p:tag name="KSO_WM_TAG_VERSION" val="1.0"/>
  <p:tag name="KSO_WM_BEAUTIFY_FLAG" val="#wm#"/>
  <p:tag name="KSO_WM_UNIT_PRESET_TEXT" val="单击添加大标题"/>
  <p:tag name="KSO_WM_UNIT_DEFAULT_FONT" val="40;56;4"/>
  <p:tag name="KSO_WM_UNIT_BLOCK" val="0"/>
  <p:tag name="KSO_WM_UNIT_DEC_AREA_ID" val="16ee0e8254454c0fb3c0dd2b187e94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83886b83ae0f46648f590b77c61a4f68"/>
  <p:tag name="KSO_WM_UNIT_TEXT_FILL_FORE_SCHEMECOLOR_INDEX_BRIGHTNESS" val="0.15"/>
  <p:tag name="KSO_WM_UNIT_TEXT_FILL_FORE_SCHEMECOLOR_INDEX" val="13"/>
  <p:tag name="KSO_WM_UNIT_TEXT_FILL_TYPE" val="1"/>
  <p:tag name="KSO_WM_TEMPLATE_ASSEMBLE_XID" val="5fa0bdf958547e52881cf3ab"/>
  <p:tag name="KSO_WM_TEMPLATE_ASSEMBLE_GROUPID" val="5fa0b9bc58547e52881ce2c2"/>
</p:tagLst>
</file>

<file path=ppt/tags/tag100.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d28d1fac-e1a7-4481-a48e-bc5e7ce2885c}"/>
</p:tagLst>
</file>

<file path=ppt/tags/tag10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9a0850fe-9a27-4398-b2d8-653bedeba637}"/>
</p:tagLst>
</file>

<file path=ppt/tags/tag100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0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1.xml><?xml version="1.0" encoding="utf-8"?>
<p:tagLst xmlns:p="http://schemas.openxmlformats.org/presentationml/2006/main">
  <p:tag name="KSO_WM_SLIDE_BK_DARK_LIGHT" val=""/>
  <p:tag name="KSO_WM_SLIDE_BACKGROUND_TYPE" val="general"/>
</p:tagLst>
</file>

<file path=ppt/tags/tag101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1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1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1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6.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17.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18.xml><?xml version="1.0" encoding="utf-8"?>
<p:tagLst xmlns:p="http://schemas.openxmlformats.org/presentationml/2006/main">
  <p:tag name="KSO_WM_SLIDE_BK_DARK_LIGHT" val=""/>
  <p:tag name="KSO_WM_SLIDE_BACKGROUND_TYPE" val="general"/>
</p:tagLst>
</file>

<file path=ppt/tags/tag10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32ec89ff-5944-4de7-9177-2acdbc233dee}"/>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e464e46f-9399-4f4c-8c36-2d97e60a1985}"/>
</p:tagLst>
</file>

<file path=ppt/tags/tag1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e81b4a93-0fbf-4e94-be3d-8125e0783c59}"/>
</p:tagLst>
</file>

<file path=ppt/tags/tag102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2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2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2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2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2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2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2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2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7bd9b54c-ee6c-401a-84ce-5c8a3af0832d}"/>
</p:tagLst>
</file>

<file path=ppt/tags/tag103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3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3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35.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36.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37.xml><?xml version="1.0" encoding="utf-8"?>
<p:tagLst xmlns:p="http://schemas.openxmlformats.org/presentationml/2006/main">
  <p:tag name="KSO_WM_SLIDE_BK_DARK_LIGHT" val=""/>
  <p:tag name="KSO_WM_SLIDE_BACKGROUND_TYPE" val="general"/>
</p:tagLst>
</file>

<file path=ppt/tags/tag10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457dfd58-f563-41a8-8ed7-b8a31e22a4d2}"/>
</p:tagLst>
</file>

<file path=ppt/tags/tag10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a106098d-de40-43c1-b2e0-4922b1be87a9}"/>
</p:tagLst>
</file>

<file path=ppt/tags/tag1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4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4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4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4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4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4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4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4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4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5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54.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55.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56.xml><?xml version="1.0" encoding="utf-8"?>
<p:tagLst xmlns:p="http://schemas.openxmlformats.org/presentationml/2006/main">
  <p:tag name="KSO_WM_SLIDE_BK_DARK_LIGHT" val=""/>
  <p:tag name="KSO_WM_SLIDE_BACKGROUND_TYPE" val="general"/>
</p:tagLst>
</file>

<file path=ppt/tags/tag10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6a459564-c484-4d92-b17e-5f2161eb1237}"/>
</p:tagLst>
</file>

<file path=ppt/tags/tag10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fe284060-8ff5-4a1f-a707-7db8702e1b58}"/>
</p:tagLst>
</file>

<file path=ppt/tags/tag105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6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6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6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6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6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6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6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6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6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73.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74.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75.xml><?xml version="1.0" encoding="utf-8"?>
<p:tagLst xmlns:p="http://schemas.openxmlformats.org/presentationml/2006/main">
  <p:tag name="KSO_WM_SLIDE_BK_DARK_LIGHT" val=""/>
  <p:tag name="KSO_WM_SLIDE_BACKGROUND_TYPE" val="general"/>
</p:tagLst>
</file>

<file path=ppt/tags/tag10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69393156-0b7d-4e3e-879d-c5a7e95945dd}"/>
</p:tagLst>
</file>

<file path=ppt/tags/tag10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54fbc476-e73e-4dda-a4e8-16a06632af7e}"/>
</p:tagLst>
</file>

<file path=ppt/tags/tag107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7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8.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108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8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8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8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8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8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8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8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8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8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9.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1.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92.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93.xml><?xml version="1.0" encoding="utf-8"?>
<p:tagLst xmlns:p="http://schemas.openxmlformats.org/presentationml/2006/main">
  <p:tag name="KSO_WM_SLIDE_BK_DARK_LIGHT" val=""/>
  <p:tag name="KSO_WM_SLIDE_BACKGROUND_TYPE" val="general"/>
</p:tagLst>
</file>

<file path=ppt/tags/tag10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70546461-a254-4c89-af9c-36d9d748f121}"/>
</p:tagLst>
</file>

<file path=ppt/tags/tag10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28f7343f-fe18-4970-9e66-e43ac28dc8fb}"/>
</p:tagLst>
</file>

<file path=ppt/tags/tag109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9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9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09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Lst>
</file>

<file path=ppt/tags/tag110.xml><?xml version="1.0" encoding="utf-8"?>
<p:tagLst xmlns:p="http://schemas.openxmlformats.org/presentationml/2006/main">
  <p:tag name="KSO_WM_SLIDE_BK_DARK_LIGHT" val=""/>
  <p:tag name="KSO_WM_SLIDE_BACKGROUND_TYPE" val="general"/>
</p:tagLst>
</file>

<file path=ppt/tags/tag110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0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0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0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0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0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0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0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c6cf8d48-21d1-4c32-922d-85a38461ba0b}"/>
</p:tagLst>
</file>

<file path=ppt/tags/tag1110.xml><?xml version="1.0" encoding="utf-8"?>
<p:tagLst xmlns:p="http://schemas.openxmlformats.org/presentationml/2006/main">
  <p:tag name="KSO_WM_UNIT_PLACING_PICTURE_USER_VIEWPORT" val="{&quot;height&quot;:3965.9480314960629,&quot;width&quot;:5331.4472440944883}"/>
</p:tagLst>
</file>

<file path=ppt/tags/tag111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1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1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1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1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1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1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1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119.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fe45b053-6ef8-4376-8a80-4d252fcd3efd}"/>
</p:tagLst>
</file>

<file path=ppt/tags/tag1120.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121.xml><?xml version="1.0" encoding="utf-8"?>
<p:tagLst xmlns:p="http://schemas.openxmlformats.org/presentationml/2006/main">
  <p:tag name="KSO_WM_SLIDE_BK_DARK_LIGHT" val=""/>
  <p:tag name="KSO_WM_SLIDE_BACKGROUND_TYPE" val="general"/>
</p:tagLst>
</file>

<file path=ppt/tags/tag1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e72fbf41-3b90-46e4-bc1f-3191cf80f3ca}"/>
</p:tagLst>
</file>

<file path=ppt/tags/tag1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85c9d7d9-4683-4b11-979b-22663d3950bb}"/>
</p:tagLst>
</file>

<file path=ppt/tags/tag11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8.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29.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0.xml><?xml version="1.0" encoding="utf-8"?>
<p:tagLst xmlns:p="http://schemas.openxmlformats.org/presentationml/2006/main">
  <p:tag name="KSO_WM_SLIDE_BK_DARK_LIGHT" val=""/>
  <p:tag name="KSO_WM_SLIDE_BACKGROUND_TYPE" val="general"/>
</p:tagLst>
</file>

<file path=ppt/tags/tag1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e5c56438-04e0-48e7-9e8f-479012ace086}"/>
</p:tagLst>
</file>

<file path=ppt/tags/tag1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2ae091f8-c002-4c0d-928a-f1f912b11db9}"/>
</p:tagLst>
</file>

<file path=ppt/tags/tag1133.xml><?xml version="1.0" encoding="utf-8"?>
<p:tagLst xmlns:p="http://schemas.openxmlformats.org/presentationml/2006/main">
  <p:tag name="KSO_WM_UNIT_TEXT_FILL_FORE_SCHEMECOLOR_INDEX_BRIGHTNESS" val="0.1"/>
  <p:tag name="KSO_WM_UNIT_TEXT_FILL_FORE_SCHEMECOLOR_INDEX" val="13"/>
  <p:tag name="KSO_WM_UNIT_TEXT_FILL_TYPE" val="1"/>
</p:tagLst>
</file>

<file path=ppt/tags/tag1134.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35.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136.xml><?xml version="1.0" encoding="utf-8"?>
<p:tagLst xmlns:p="http://schemas.openxmlformats.org/presentationml/2006/main">
  <p:tag name="KSO_WM_SLIDE_BK_DARK_LIGHT" val=""/>
  <p:tag name="KSO_WM_SLIDE_BACKGROUND_TYPE" val="general"/>
</p:tagLst>
</file>

<file path=ppt/tags/tag1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6dbefff2-6ee4-41c5-95cf-24ab973db57d}"/>
</p:tagLst>
</file>

<file path=ppt/tags/tag1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d96e1fb0-71c9-4f92-98c5-0b08e1715887}"/>
</p:tagLst>
</file>

<file path=ppt/tags/tag1139.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5"/>
  <p:tag name="KSO_WM_UNIT_LINE_FILL_TYPE" val="2"/>
</p:tagLst>
</file>

<file path=ppt/tags/tag1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0.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6"/>
  <p:tag name="KSO_WM_UNIT_LINE_FILL_TYPE" val="2"/>
</p:tagLst>
</file>

<file path=ppt/tags/tag1141.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6"/>
  <p:tag name="KSO_WM_UNIT_LINE_FILL_TYPE" val="2"/>
</p:tagLst>
</file>

<file path=ppt/tags/tag1142.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6"/>
  <p:tag name="KSO_WM_UNIT_LINE_FILL_TYPE" val="2"/>
</p:tagLst>
</file>

<file path=ppt/tags/tag114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Lst>
</file>

<file path=ppt/tags/tag114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Lst>
</file>

<file path=ppt/tags/tag1145.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Lst>
</file>

<file path=ppt/tags/tag1146.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5"/>
  <p:tag name="KSO_WM_UNIT_LINE_FILL_TYPE" val="2"/>
</p:tagLst>
</file>

<file path=ppt/tags/tag1147.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6"/>
  <p:tag name="KSO_WM_UNIT_LINE_FILL_TYPE" val="2"/>
</p:tagLst>
</file>

<file path=ppt/tags/tag1148.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6"/>
  <p:tag name="KSO_WM_UNIT_LINE_FILL_TYPE" val="2"/>
</p:tagLst>
</file>

<file path=ppt/tags/tag1149.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6"/>
  <p:tag name="KSO_WM_UNIT_LINE_FILL_TYPE" val="2"/>
</p:tagLst>
</file>

<file path=ppt/tags/tag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0.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151.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52.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153.xml><?xml version="1.0" encoding="utf-8"?>
<p:tagLst xmlns:p="http://schemas.openxmlformats.org/presentationml/2006/main">
  <p:tag name="KSO_WM_SLIDE_BK_DARK_LIGHT" val=""/>
  <p:tag name="KSO_WM_SLIDE_BACKGROUND_TYPE" val="general"/>
</p:tagLst>
</file>

<file path=ppt/tags/tag1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cb685cdd-cab5-465a-b66e-9e520f245399}"/>
</p:tagLst>
</file>

<file path=ppt/tags/tag1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60b392d6-50a2-449a-afd1-133c78200dd0}"/>
</p:tagLst>
</file>

<file path=ppt/tags/tag1156.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1157.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158.xml><?xml version="1.0" encoding="utf-8"?>
<p:tagLst xmlns:p="http://schemas.openxmlformats.org/presentationml/2006/main">
  <p:tag name="KSO_WM_SLIDE_BK_DARK_LIGHT" val=""/>
  <p:tag name="KSO_WM_SLIDE_BACKGROUND_TYPE" val="general"/>
</p:tagLst>
</file>

<file path=ppt/tags/tag1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ac9835d2-7e3c-43c9-ad10-543261025e1e}"/>
</p:tagLst>
</file>

<file path=ppt/tags/tag116.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1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9c42d7e6-5102-4d8c-a104-967e8041fbff}"/>
</p:tagLst>
</file>

<file path=ppt/tags/tag1161.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162.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1163.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164.xml><?xml version="1.0" encoding="utf-8"?>
<p:tagLst xmlns:p="http://schemas.openxmlformats.org/presentationml/2006/main">
  <p:tag name="KSO_WM_SLIDE_BK_DARK_LIGHT" val=""/>
  <p:tag name="KSO_WM_SLIDE_BACKGROUND_TYPE" val="general"/>
</p:tagLst>
</file>

<file path=ppt/tags/tag1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77ad7024-ba23-455d-89bf-e97794fc1088}"/>
</p:tagLst>
</file>

<file path=ppt/tags/tag1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f339744c-e4f6-401c-b08d-80ec71b92edd}"/>
</p:tagLst>
</file>

<file path=ppt/tags/tag116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168.xml><?xml version="1.0" encoding="utf-8"?>
<p:tagLst xmlns:p="http://schemas.openxmlformats.org/presentationml/2006/main">
  <p:tag name="KSO_WM_SLIDE_BK_DARK_LIGHT" val=""/>
  <p:tag name="KSO_WM_SLIDE_BACKGROUND_TYPE" val="general"/>
</p:tagLst>
</file>

<file path=ppt/tags/tag117.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18.xml><?xml version="1.0" encoding="utf-8"?>
<p:tagLst xmlns:p="http://schemas.openxmlformats.org/presentationml/2006/main">
  <p:tag name="KSO_WM_SLIDE_BK_DARK_LIGHT" val=""/>
  <p:tag name="KSO_WM_SLIDE_BACKGROUND_TYPE" val="general"/>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0207375a-7c99-40ac-ad30-01d54c5d310a}"/>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e1488b0c-f77a-4431-8d4d-9ce789ca21af}"/>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cb578298-5f76-4f1c-a326-52beeb6bdf78}"/>
</p:tagLst>
</file>

<file path=ppt/tags/tag12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83acb85448c9926dd697b299e3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38b61721cc04e11a950778a74f709e4"/>
  <p:tag name="KSO_WM_UNIT_TEXT_FILL_FORE_SCHEMECOLOR_INDEX_BRIGHTNESS" val="0"/>
  <p:tag name="KSO_WM_UNIT_TEXT_FILL_FORE_SCHEMECOLOR_INDEX" val="13"/>
  <p:tag name="KSO_WM_UNIT_TEXT_FILL_TYPE" val="1"/>
  <p:tag name="KSO_WM_TEMPLATE_ASSEMBLE_XID" val="5fd0b3b11fa9d42129dd3586"/>
  <p:tag name="KSO_WM_TEMPLATE_ASSEMBLE_GROUPID" val="5fd0b3b11fa9d42129dd3586"/>
</p:tagLst>
</file>

<file path=ppt/tags/tag1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9b1494b9c1f0470cb43b99373a259d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64253fdcd1e4e5b8cfe3ac1af3278e9"/>
  <p:tag name="KSO_WM_UNIT_SUPPORT_UNIT_TYPE" val="[&quot;d&quot;]"/>
  <p:tag name="KSO_WM_UNIT_TEXT_FILL_FORE_SCHEMECOLOR_INDEX_BRIGHTNESS" val="0.25"/>
  <p:tag name="KSO_WM_UNIT_TEXT_FILL_FORE_SCHEMECOLOR_INDEX" val="13"/>
  <p:tag name="KSO_WM_UNIT_TEXT_FILL_TYPE" val="1"/>
  <p:tag name="KSO_WM_TEMPLATE_ASSEMBLE_XID" val="5fd0b3b11fa9d42129dd3586"/>
  <p:tag name="KSO_WM_TEMPLATE_ASSEMBLE_GROUPID" val="5fd0b3b11fa9d42129dd3586"/>
</p:tagLst>
</file>

<file path=ppt/tags/tag124.xml><?xml version="1.0" encoding="utf-8"?>
<p:tagLst xmlns:p="http://schemas.openxmlformats.org/presentationml/2006/main">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BEAUTIFY_FLAG" val="#wm#"/>
  <p:tag name="KSO_WM_TEMPLATE_CATEGORY" val="diagram"/>
  <p:tag name="KSO_WM_TEMPLATE_INDEX" val="20215802"/>
  <p:tag name="KSO_WM_SLIDE_LAYOUT" val="a_f"/>
  <p:tag name="KSO_WM_SLIDE_LAYOUT_CNT" val="1_1"/>
  <p:tag name="KSO_WM_SLIDE_LAYOUT_INFO" val="{&quot;id&quot;:&quot;2020-12-09T19:23:2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29&quot;,&quot;margin&quot;:{&quot;bottom&quot;:0.42300000786781311,&quot;left&quot;:1.2699999809265137,&quot;right&quot;:1.2699999809265137,&quot;top&quot;:0.42300000786781311},&quot;type&quot;:0},{&quot;id&quot;:&quot;2020-12-09T19:23:29&quot;,&quot;margin&quot;:{&quot;bottom&quot;:1.6940000057220459,&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11fa9d42129dd3586"/>
  <p:tag name="KSO_WM_TEMPLATE_ASSEMBLE_GROUPID" val="5fd0b3b11fa9d42129dd3586"/>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5de60bff-121a-4a34-83dc-8737dc6e0843}"/>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acfcbc68-b783-4cf4-83de-e2d08f51fc6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92e26d9a-2b6c-442d-bb31-c5208776b794}"/>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835_1*i*2"/>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b58dab4db15d44bcb1df66e0f5ffd97f"/>
  <p:tag name="KSO_WM_UNIT_DECORATE_INFO" val="{&quot;DecorateInfoH&quot;:{&quot;IsAbs&quot;:true},&quot;DecorateInfoW&quot;:{&quot;IsAbs&quot;:true},&quot;DecorateInfoX&quot;:{&quot;IsAbs&quot;:true,&quot;Pos&quot;:1},&quot;DecorateInfoY&quot;:{&quot;IsAbs&quot;:true,&quot;Pos&quot;:1},&quot;ReferentInfo&quot;:{&quot;Id&quot;:&quot;ef6761cd67fa49c2a3d5580c2a48da6e&quot;,&quot;X&quot;:{&quot;Pos&quot;:1},&quot;Y&quot;:{&quot;Pos&quot;:1}},&quot;whChangeMode&quot;:0}"/>
  <p:tag name="KSO_WM_CHIP_GROUPID" val="5f5ee1ca4d6848d78f644aeb"/>
  <p:tag name="KSO_WM_CHIP_XID" val="5f5f3b658e478fb0c58a940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493"/>
  <p:tag name="KSO_WM_TEMPLATE_ASSEMBLE_XID" val="5fd0b3bf1fa9d42129dd358a"/>
  <p:tag name="KSO_WM_TEMPLATE_ASSEMBLE_GROUPID" val="5fd0b3bf1fa9d42129dd358a"/>
</p:tagLst>
</file>

<file path=ppt/tags/tag12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35_1*a*1"/>
  <p:tag name="KSO_WM_TEMPLATE_CATEGORY" val="diagram"/>
  <p:tag name="KSO_WM_TEMPLATE_INDEX" val="2021583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7998df9823b421b97221ad29063bc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865ca10d6c4303b0cccf6aad2c9a58"/>
  <p:tag name="KSO_WM_UNIT_TEXT_FILL_FORE_SCHEMECOLOR_INDEX_BRIGHTNESS" val="0"/>
  <p:tag name="KSO_WM_UNIT_TEXT_FILL_FORE_SCHEMECOLOR_INDEX" val="13"/>
  <p:tag name="KSO_WM_UNIT_TEXT_FILL_TYPE" val="1"/>
  <p:tag name="KSO_WM_TEMPLATE_ASSEMBLE_XID" val="5fd0b3bf1fa9d42129dd358a"/>
  <p:tag name="KSO_WM_TEMPLATE_ASSEMBLE_GROUPID" val="5fd0b3bf1fa9d42129dd358a"/>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Lst>
</file>

<file path=ppt/tags/tag13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35_1*f*1"/>
  <p:tag name="KSO_WM_TEMPLATE_CATEGORY" val="diagram"/>
  <p:tag name="KSO_WM_TEMPLATE_INDEX" val="20215835"/>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ef6761cd67fa49c2a3d5580c2a48da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1ca3833dcea442d878f36bede2b180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b3bf1fa9d42129dd358a"/>
  <p:tag name="KSO_WM_TEMPLATE_ASSEMBLE_GROUPID" val="5fd0b3bf1fa9d42129dd358a"/>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35_1*i*3"/>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4b32df71aa3b4b56b94539aaf452f757"/>
  <p:tag name="KSO_WM_UNIT_TYPE" val="i"/>
  <p:tag name="KSO_WM_UNIT_INDEX" val="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bf1fa9d42129dd358a"/>
  <p:tag name="KSO_WM_TEMPLATE_ASSEMBLE_GROUPID" val="5fd0b3bf1fa9d42129dd358a"/>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35_1*i*4"/>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95bed5b55032478aa8b8af2e5407bba5"/>
  <p:tag name="KSO_WM_UNIT_TYPE" val="i"/>
  <p:tag name="KSO_WM_UNIT_INDEX" val="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bf1fa9d42129dd358a"/>
  <p:tag name="KSO_WM_TEMPLATE_ASSEMBLE_GROUPID" val="5fd0b3bf1fa9d42129dd358a"/>
</p:tagLst>
</file>

<file path=ppt/tags/tag133.xml><?xml version="1.0" encoding="utf-8"?>
<p:tagLst xmlns:p="http://schemas.openxmlformats.org/presentationml/2006/main">
  <p:tag name="KSO_WM_SLIDE_ID" val="diagram2021583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92"/>
  <p:tag name="KSO_WM_SLIDE_POSITION" val="0*0"/>
  <p:tag name="KSO_WM_TAG_VERSION" val="1.0"/>
  <p:tag name="KSO_WM_BEAUTIFY_FLAG" val="#wm#"/>
  <p:tag name="KSO_WM_TEMPLATE_CATEGORY" val="diagram"/>
  <p:tag name="KSO_WM_TEMPLATE_INDEX" val="20215835"/>
  <p:tag name="KSO_WM_SLIDE_LAYOUT" val="a_f"/>
  <p:tag name="KSO_WM_SLIDE_LAYOUT_CNT" val="1_1"/>
  <p:tag name="KSO_WM_SLIDE_LAYOUT_INFO" val="{&quot;id&quot;:&quot;2020-12-09T19:23:43&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43&quot;,&quot;margin&quot;:{&quot;bottom&quot;:0.42300000786781311,&quot;left&quot;:1.2699999809265137,&quot;right&quot;:1.2699999809265137,&quot;top&quot;:0.42300000786781311},&quot;type&quot;:0},{&quot;id&quot;:&quot;2020-12-09T19:23:44&quot;,&quot;margin&quot;:{&quot;bottom&quot;:2.1170001029968262,&quot;left&quot;:7.619999885559082,&quot;right&quot;:7.619999885559082,&quot;top&quot;:2.1170001029968262},&quot;type&quot;:0}],&quot;type&quot;:0}"/>
  <p:tag name="KSO_WM_SLIDE_BACKGROUND" val="[&quot;navigation&quot;]"/>
  <p:tag name="KSO_WM_SLIDE_RATIO" val="1.777778"/>
  <p:tag name="KSO_WM_CHIP_INFOS" val="{&quot;layout_type&quot;:&quot;navigation&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5f3b658e478fb0c58a9404"/>
  <p:tag name="KSO_WM_CHIP_FILLPROP" val="[[{&quot;fill_id&quot;:&quot;c934b58042b44607bfcc30469ccc57d1&quot;,&quot;fill_align&quot;:&quot;lm&quot;,&quot;text_align&quot;:&quot;lm&quot;,&quot;text_direction&quot;:&quot;horizontal&quot;,&quot;chip_types&quot;:[&quot;header&quot;]},{&quot;fill_id&quot;:&quot;2ca697fb6ed3405a815a26366cd6d128&quot;,&quot;fill_align&quot;:&quot;cm&quot;,&quot;text_align&quot;:&quot;lm&quot;,&quot;text_direction&quot;:&quot;horizontal&quot;,&quot;chip_types&quot;:[&quot;diagram&quot;,&quot;text&quot;,&quot;picture&quot;,&quot;chart&quot;,&quot;table&quot;,&quot;video&quot;]}]]"/>
  <p:tag name="FIXED_XID_TMP" val="5f5ee1ca4d6848d78f644aeb"/>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f1fa9d42129dd358a"/>
  <p:tag name="KSO_WM_TEMPLATE_ASSEMBLE_GROUPID" val="5fd0b3bf1fa9d42129dd358a"/>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fa5c79e3-da7b-4efa-8057-fb5d98a4fb59}"/>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3dd097d4-746d-464e-8c7b-ecb3402f2db8}"/>
</p:tagLst>
</file>

<file path=ppt/tags/tag1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139.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Lst>
</file>

<file path=ppt/tags/tag140.xml><?xml version="1.0" encoding="utf-8"?>
<p:tagLst xmlns:p="http://schemas.openxmlformats.org/presentationml/2006/main">
  <p:tag name="KSO_WM_SLIDE_BK_DARK_LIGHT" val=""/>
  <p:tag name="KSO_WM_SLIDE_BACKGROUND_TYPE" val="general"/>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80426380-9410-48a2-b3d4-7e03b60bd11c}"/>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7857bdfd-9f2f-421f-b9c4-c40ab0bad4dc}"/>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SLIDE_BK_DARK_LIGHT" val=""/>
  <p:tag name="KSO_WM_SLIDE_BACKGROUND_TYPE" val="general"/>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ff2f0b30-3ef9-450d-af82-7a30e47604cf}"/>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45aa05e6-b574-448a-ad8a-bc2399536b5e}"/>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2*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4"/>
  <p:tag name="KSO_WM_UNIT_DEC_AREA_ID" val="48f4371eeffb43e5bd8078fe6280ef86"/>
  <p:tag name="KSO_WM_UNIT_DECORATE_INFO" val=""/>
  <p:tag name="KSO_WM_UNIT_SM_LIMIT_TYPE" val=""/>
  <p:tag name="KSO_WM_CHIP_FILLAREA_FILL_RULE" val="{&quot;fill_align&quot;:&quot;rm&quot;,&quot;fill_effect&quot;:[],&quot;fill_mode&quot;:&quot;adaptive&quot;,&quot;sacle_strategy&quot;:&quot;stretch&quot;}"/>
  <p:tag name="KSO_WM_ASSEMBLE_CHIP_INDEX" val="9c6d0800b3154aa1999951f32c63fce9"/>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20f2d04d-97fd-4d2c-b3ee-91e3dd12b52b}"/>
</p:tagLst>
</file>

<file path=ppt/tags/tag151.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83acb85448c9926dd697b299e3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38b61721cc04e11a950778a74f709e4"/>
  <p:tag name="KSO_WM_UNIT_TEXT_FILL_FORE_SCHEMECOLOR_INDEX_BRIGHTNESS" val="0"/>
  <p:tag name="KSO_WM_UNIT_TEXT_FILL_FORE_SCHEMECOLOR_INDEX" val="13"/>
  <p:tag name="KSO_WM_UNIT_TEXT_FILL_TYPE" val="1"/>
  <p:tag name="KSO_WM_TEMPLATE_ASSEMBLE_XID" val="5fd0b3b11fa9d42129dd3586"/>
  <p:tag name="KSO_WM_TEMPLATE_ASSEMBLE_GROUPID" val="5fd0b3b11fa9d42129dd3586"/>
</p:tagLst>
</file>

<file path=ppt/tags/tag15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9b1494b9c1f0470cb43b99373a259d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64253fdcd1e4e5b8cfe3ac1af3278e9"/>
  <p:tag name="KSO_WM_UNIT_SUPPORT_UNIT_TYPE" val="[&quot;d&quot;]"/>
  <p:tag name="KSO_WM_UNIT_TEXT_FILL_FORE_SCHEMECOLOR_INDEX_BRIGHTNESS" val="0.25"/>
  <p:tag name="KSO_WM_UNIT_TEXT_FILL_FORE_SCHEMECOLOR_INDEX" val="13"/>
  <p:tag name="KSO_WM_UNIT_TEXT_FILL_TYPE" val="1"/>
  <p:tag name="KSO_WM_TEMPLATE_ASSEMBLE_XID" val="5fd0b3b11fa9d42129dd3586"/>
  <p:tag name="KSO_WM_TEMPLATE_ASSEMBLE_GROUPID" val="5fd0b3b11fa9d42129dd3586"/>
</p:tagLst>
</file>

<file path=ppt/tags/tag153.xml><?xml version="1.0" encoding="utf-8"?>
<p:tagLst xmlns:p="http://schemas.openxmlformats.org/presentationml/2006/main">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BEAUTIFY_FLAG" val="#wm#"/>
  <p:tag name="KSO_WM_TEMPLATE_CATEGORY" val="diagram"/>
  <p:tag name="KSO_WM_TEMPLATE_INDEX" val="20215802"/>
  <p:tag name="KSO_WM_SLIDE_LAYOUT" val="a_f"/>
  <p:tag name="KSO_WM_SLIDE_LAYOUT_CNT" val="1_1"/>
  <p:tag name="KSO_WM_SLIDE_LAYOUT_INFO" val="{&quot;id&quot;:&quot;2020-12-09T19:23:2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29&quot;,&quot;margin&quot;:{&quot;bottom&quot;:0.42300000786781311,&quot;left&quot;:1.2699999809265137,&quot;right&quot;:1.2699999809265137,&quot;top&quot;:0.42300000786781311},&quot;type&quot;:0},{&quot;id&quot;:&quot;2020-12-09T19:23:29&quot;,&quot;margin&quot;:{&quot;bottom&quot;:1.6940000057220459,&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11fa9d42129dd3586"/>
  <p:tag name="KSO_WM_TEMPLATE_ASSEMBLE_GROUPID" val="5fd0b3b11fa9d42129dd3586"/>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012357b9-04bb-4c96-ab55-969be1833158}"/>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89f83114-6436-40cc-8988-a78dcc4ee2d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6832e3b3-45c2-49df-9b25-6661e64b3e43}"/>
</p:tagLst>
</file>

<file path=ppt/tags/tag15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83acb85448c9926dd697b299e3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38b61721cc04e11a950778a74f709e4"/>
  <p:tag name="KSO_WM_UNIT_TEXT_FILL_FORE_SCHEMECOLOR_INDEX_BRIGHTNESS" val="0"/>
  <p:tag name="KSO_WM_UNIT_TEXT_FILL_FORE_SCHEMECOLOR_INDEX" val="13"/>
  <p:tag name="KSO_WM_UNIT_TEXT_FILL_TYPE" val="1"/>
  <p:tag name="KSO_WM_TEMPLATE_ASSEMBLE_XID" val="5fd0b3b11fa9d42129dd3586"/>
  <p:tag name="KSO_WM_TEMPLATE_ASSEMBLE_GROUPID" val="5fd0b3b11fa9d42129dd3586"/>
</p:tagLst>
</file>

<file path=ppt/tags/tag15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9b1494b9c1f0470cb43b99373a259d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64253fdcd1e4e5b8cfe3ac1af3278e9"/>
  <p:tag name="KSO_WM_UNIT_SUPPORT_UNIT_TYPE" val="[&quot;d&quot;]"/>
  <p:tag name="KSO_WM_UNIT_TEXT_FILL_FORE_SCHEMECOLOR_INDEX_BRIGHTNESS" val="0.25"/>
  <p:tag name="KSO_WM_UNIT_TEXT_FILL_FORE_SCHEMECOLOR_INDEX" val="13"/>
  <p:tag name="KSO_WM_UNIT_TEXT_FILL_TYPE" val="1"/>
  <p:tag name="KSO_WM_TEMPLATE_ASSEMBLE_XID" val="5fd0b3b11fa9d42129dd3586"/>
  <p:tag name="KSO_WM_TEMPLATE_ASSEMBLE_GROUPID" val="5fd0b3b11fa9d42129dd3586"/>
</p:tagLst>
</file>

<file path=ppt/tags/tag159.xml><?xml version="1.0" encoding="utf-8"?>
<p:tagLst xmlns:p="http://schemas.openxmlformats.org/presentationml/2006/main">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BEAUTIFY_FLAG" val="#wm#"/>
  <p:tag name="KSO_WM_TEMPLATE_CATEGORY" val="diagram"/>
  <p:tag name="KSO_WM_TEMPLATE_INDEX" val="20215802"/>
  <p:tag name="KSO_WM_SLIDE_LAYOUT" val="a_f"/>
  <p:tag name="KSO_WM_SLIDE_LAYOUT_CNT" val="1_1"/>
  <p:tag name="KSO_WM_SLIDE_LAYOUT_INFO" val="{&quot;id&quot;:&quot;2020-12-09T19:23:2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29&quot;,&quot;margin&quot;:{&quot;bottom&quot;:0.42300000786781311,&quot;left&quot;:1.2699999809265137,&quot;right&quot;:1.2699999809265137,&quot;top&quot;:0.42300000786781311},&quot;type&quot;:0},{&quot;id&quot;:&quot;2020-12-09T19:23:29&quot;,&quot;margin&quot;:{&quot;bottom&quot;:1.6940000057220459,&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11fa9d42129dd3586"/>
  <p:tag name="KSO_WM_TEMPLATE_ASSEMBLE_GROUPID" val="5fd0b3b11fa9d42129dd358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043f6b3d47414eea87edc9f4dfaaa3fa"/>
  <p:tag name="KSO_WM_UNIT_DECORATE_INFO" val=""/>
  <p:tag name="KSO_WM_UNIT_SM_LIMIT_TYPE" val=""/>
  <p:tag name="KSO_WM_CHIP_FILLAREA_FILL_RULE" val="{&quot;fill_align&quot;:&quot;cm&quot;,&quot;fill_effect&quot;:[],&quot;fill_mode&quot;:&quot;full&quot;,&quot;sacle_strategy&quot;:&quot;stretch&quot;}"/>
  <p:tag name="KSO_WM_ASSEMBLE_CHIP_INDEX" val="2c46cb2c8d394205a938fb105e849037"/>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3abcae34-6e3e-48ab-bf44-c99793548a75}"/>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1af49fae-0362-4340-bd44-5ac9f3aeac09}"/>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f949275b-cc62-4392-b7da-ddadaf4b7779}"/>
</p:tagLst>
</file>

<file path=ppt/tags/tag163.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83acb85448c9926dd697b299e3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38b61721cc04e11a950778a74f709e4"/>
  <p:tag name="KSO_WM_UNIT_TEXT_FILL_FORE_SCHEMECOLOR_INDEX_BRIGHTNESS" val="0"/>
  <p:tag name="KSO_WM_UNIT_TEXT_FILL_FORE_SCHEMECOLOR_INDEX" val="13"/>
  <p:tag name="KSO_WM_UNIT_TEXT_FILL_TYPE" val="1"/>
  <p:tag name="KSO_WM_TEMPLATE_ASSEMBLE_XID" val="5fd0b3b11fa9d42129dd3586"/>
  <p:tag name="KSO_WM_TEMPLATE_ASSEMBLE_GROUPID" val="5fd0b3b11fa9d42129dd3586"/>
</p:tagLst>
</file>

<file path=ppt/tags/tag16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9b1494b9c1f0470cb43b99373a259d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64253fdcd1e4e5b8cfe3ac1af3278e9"/>
  <p:tag name="KSO_WM_UNIT_SUPPORT_UNIT_TYPE" val="[&quot;d&quot;]"/>
  <p:tag name="KSO_WM_UNIT_TEXT_FILL_FORE_SCHEMECOLOR_INDEX_BRIGHTNESS" val="0.25"/>
  <p:tag name="KSO_WM_UNIT_TEXT_FILL_FORE_SCHEMECOLOR_INDEX" val="13"/>
  <p:tag name="KSO_WM_UNIT_TEXT_FILL_TYPE" val="1"/>
  <p:tag name="KSO_WM_TEMPLATE_ASSEMBLE_XID" val="5fd0b3b11fa9d42129dd3586"/>
  <p:tag name="KSO_WM_TEMPLATE_ASSEMBLE_GROUPID" val="5fd0b3b11fa9d42129dd3586"/>
</p:tagLst>
</file>

<file path=ppt/tags/tag165.xml><?xml version="1.0" encoding="utf-8"?>
<p:tagLst xmlns:p="http://schemas.openxmlformats.org/presentationml/2006/main">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BEAUTIFY_FLAG" val="#wm#"/>
  <p:tag name="KSO_WM_TEMPLATE_CATEGORY" val="diagram"/>
  <p:tag name="KSO_WM_TEMPLATE_INDEX" val="20215802"/>
  <p:tag name="KSO_WM_SLIDE_LAYOUT" val="a_f"/>
  <p:tag name="KSO_WM_SLIDE_LAYOUT_CNT" val="1_1"/>
  <p:tag name="KSO_WM_SLIDE_LAYOUT_INFO" val="{&quot;id&quot;:&quot;2020-12-09T19:23:2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29&quot;,&quot;margin&quot;:{&quot;bottom&quot;:0.42300000786781311,&quot;left&quot;:1.2699999809265137,&quot;right&quot;:1.2699999809265137,&quot;top&quot;:0.42300000786781311},&quot;type&quot;:0},{&quot;id&quot;:&quot;2020-12-09T19:23:29&quot;,&quot;margin&quot;:{&quot;bottom&quot;:1.6940000057220459,&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11fa9d42129dd3586"/>
  <p:tag name="KSO_WM_TEMPLATE_ASSEMBLE_GROUPID" val="5fd0b3b11fa9d42129dd3586"/>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a9326d35-9b72-42c0-b3a6-329636ef009d}"/>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2d3c3b44-cd6f-419f-874d-a74de19c025e}"/>
</p:tagLst>
</file>

<file path=ppt/tags/tag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Lst>
</file>

<file path=ppt/tags/tag170.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SLIDE_BK_DARK_LIGHT" val=""/>
  <p:tag name="KSO_WM_SLIDE_BACKGROUND_TYPE" val="general"/>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94d316c8-d8e7-4c48-8d5f-dc30cf85269b}"/>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fa260d51-ba24-4399-a9b3-60560caadc05}"/>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77.xml><?xml version="1.0" encoding="utf-8"?>
<p:tagLst xmlns:p="http://schemas.openxmlformats.org/presentationml/2006/main">
  <p:tag name="KSO_WM_SLIDE_BK_DARK_LIGHT" val=""/>
  <p:tag name="KSO_WM_SLIDE_BACKGROUND_TYPE" val="general"/>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4decbfd3-abaf-4fff-b46a-aeeceaa85f5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bbd5c338-d4c4-4beb-87d7-ac8fc6a5f3de}"/>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672afd15-0068-45b0-8514-30afb12dcb5d}"/>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835_1*i*2"/>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b58dab4db15d44bcb1df66e0f5ffd97f"/>
  <p:tag name="KSO_WM_UNIT_DECORATE_INFO" val="{&quot;DecorateInfoH&quot;:{&quot;IsAbs&quot;:true},&quot;DecorateInfoW&quot;:{&quot;IsAbs&quot;:true},&quot;DecorateInfoX&quot;:{&quot;IsAbs&quot;:true,&quot;Pos&quot;:1},&quot;DecorateInfoY&quot;:{&quot;IsAbs&quot;:true,&quot;Pos&quot;:1},&quot;ReferentInfo&quot;:{&quot;Id&quot;:&quot;ef6761cd67fa49c2a3d5580c2a48da6e&quot;,&quot;X&quot;:{&quot;Pos&quot;:1},&quot;Y&quot;:{&quot;Pos&quot;:1}},&quot;whChangeMode&quot;:0}"/>
  <p:tag name="KSO_WM_CHIP_GROUPID" val="5f5ee1ca4d6848d78f644aeb"/>
  <p:tag name="KSO_WM_CHIP_XID" val="5f5f3b658e478fb0c58a940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493"/>
  <p:tag name="KSO_WM_TEMPLATE_ASSEMBLE_XID" val="5fd0b3bf1fa9d42129dd358a"/>
  <p:tag name="KSO_WM_TEMPLATE_ASSEMBLE_GROUPID" val="5fd0b3bf1fa9d42129dd358a"/>
</p:tagLst>
</file>

<file path=ppt/tags/tag18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35_1*a*1"/>
  <p:tag name="KSO_WM_TEMPLATE_CATEGORY" val="diagram"/>
  <p:tag name="KSO_WM_TEMPLATE_INDEX" val="2021583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7998df9823b421b97221ad29063bc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865ca10d6c4303b0cccf6aad2c9a58"/>
  <p:tag name="KSO_WM_UNIT_TEXT_FILL_FORE_SCHEMECOLOR_INDEX_BRIGHTNESS" val="0"/>
  <p:tag name="KSO_WM_UNIT_TEXT_FILL_FORE_SCHEMECOLOR_INDEX" val="13"/>
  <p:tag name="KSO_WM_UNIT_TEXT_FILL_TYPE" val="1"/>
  <p:tag name="KSO_WM_TEMPLATE_ASSEMBLE_XID" val="5fd0b3bf1fa9d42129dd358a"/>
  <p:tag name="KSO_WM_TEMPLATE_ASSEMBLE_GROUPID" val="5fd0b3bf1fa9d42129dd358a"/>
</p:tagLst>
</file>

<file path=ppt/tags/tag18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35_1*f*1"/>
  <p:tag name="KSO_WM_TEMPLATE_CATEGORY" val="diagram"/>
  <p:tag name="KSO_WM_TEMPLATE_INDEX" val="20215835"/>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ef6761cd67fa49c2a3d5580c2a48da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1ca3833dcea442d878f36bede2b180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b3bf1fa9d42129dd358a"/>
  <p:tag name="KSO_WM_TEMPLATE_ASSEMBLE_GROUPID" val="5fd0b3bf1fa9d42129dd358a"/>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35_1*i*3"/>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4b32df71aa3b4b56b94539aaf452f757"/>
  <p:tag name="KSO_WM_UNIT_TYPE" val="i"/>
  <p:tag name="KSO_WM_UNIT_INDEX" val="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bf1fa9d42129dd358a"/>
  <p:tag name="KSO_WM_TEMPLATE_ASSEMBLE_GROUPID" val="5fd0b3bf1fa9d42129dd358a"/>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35_1*i*4"/>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95bed5b55032478aa8b8af2e5407bba5"/>
  <p:tag name="KSO_WM_UNIT_TYPE" val="i"/>
  <p:tag name="KSO_WM_UNIT_INDEX" val="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bf1fa9d42129dd358a"/>
  <p:tag name="KSO_WM_TEMPLATE_ASSEMBLE_GROUPID" val="5fd0b3bf1fa9d42129dd358a"/>
</p:tagLst>
</file>

<file path=ppt/tags/tag186.xml><?xml version="1.0" encoding="utf-8"?>
<p:tagLst xmlns:p="http://schemas.openxmlformats.org/presentationml/2006/main">
  <p:tag name="KSO_WM_SLIDE_ID" val="diagram2021583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92"/>
  <p:tag name="KSO_WM_SLIDE_POSITION" val="0*0"/>
  <p:tag name="KSO_WM_TAG_VERSION" val="1.0"/>
  <p:tag name="KSO_WM_BEAUTIFY_FLAG" val="#wm#"/>
  <p:tag name="KSO_WM_TEMPLATE_CATEGORY" val="diagram"/>
  <p:tag name="KSO_WM_TEMPLATE_INDEX" val="20215835"/>
  <p:tag name="KSO_WM_SLIDE_LAYOUT" val="a_f"/>
  <p:tag name="KSO_WM_SLIDE_LAYOUT_CNT" val="1_1"/>
  <p:tag name="KSO_WM_SLIDE_LAYOUT_INFO" val="{&quot;id&quot;:&quot;2020-12-09T19:23:43&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43&quot;,&quot;margin&quot;:{&quot;bottom&quot;:0.42300000786781311,&quot;left&quot;:1.2699999809265137,&quot;right&quot;:1.2699999809265137,&quot;top&quot;:0.42300000786781311},&quot;type&quot;:0},{&quot;id&quot;:&quot;2020-12-09T19:23:44&quot;,&quot;margin&quot;:{&quot;bottom&quot;:2.1170001029968262,&quot;left&quot;:7.619999885559082,&quot;right&quot;:7.619999885559082,&quot;top&quot;:2.1170001029968262},&quot;type&quot;:0}],&quot;type&quot;:0}"/>
  <p:tag name="KSO_WM_SLIDE_BACKGROUND" val="[&quot;navigation&quot;]"/>
  <p:tag name="KSO_WM_SLIDE_RATIO" val="1.777778"/>
  <p:tag name="KSO_WM_CHIP_INFOS" val="{&quot;layout_type&quot;:&quot;navigation&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5f3b658e478fb0c58a9404"/>
  <p:tag name="KSO_WM_CHIP_FILLPROP" val="[[{&quot;fill_id&quot;:&quot;c934b58042b44607bfcc30469ccc57d1&quot;,&quot;fill_align&quot;:&quot;lm&quot;,&quot;text_align&quot;:&quot;lm&quot;,&quot;text_direction&quot;:&quot;horizontal&quot;,&quot;chip_types&quot;:[&quot;header&quot;]},{&quot;fill_id&quot;:&quot;2ca697fb6ed3405a815a26366cd6d128&quot;,&quot;fill_align&quot;:&quot;cm&quot;,&quot;text_align&quot;:&quot;lm&quot;,&quot;text_direction&quot;:&quot;horizontal&quot;,&quot;chip_types&quot;:[&quot;diagram&quot;,&quot;text&quot;,&quot;picture&quot;,&quot;chart&quot;,&quot;table&quot;,&quot;video&quot;]}]]"/>
  <p:tag name="FIXED_XID_TMP" val="5f5ee1ca4d6848d78f644aeb"/>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f1fa9d42129dd358a"/>
  <p:tag name="KSO_WM_TEMPLATE_ASSEMBLE_GROUPID" val="5fd0b3bf1fa9d42129dd358a"/>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5b396fa9-8dfc-4fd9-ab3c-4156b669adfa}"/>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737b49cc-2994-4324-8755-b0489f07a2c6}"/>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ca1e9a52-decc-48b7-8051-7eb7300565df}"/>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43_1*i*2"/>
  <p:tag name="KSO_WM_TEMPLATE_CATEGORY" val="diagram"/>
  <p:tag name="KSO_WM_TEMPLATE_INDEX" val="20211243"/>
  <p:tag name="KSO_WM_UNIT_LAYERLEVEL" val="1"/>
  <p:tag name="KSO_WM_TAG_VERSION" val="1.0"/>
  <p:tag name="KSO_WM_BEAUTIFY_FLAG" val="#wm#"/>
  <p:tag name="KSO_WM_UNIT_BLOCK" val="0"/>
  <p:tag name="KSO_WM_UNIT_DEC_AREA_ID" val="30b60f29489b43738060de76c3c8e92f"/>
  <p:tag name="KSO_WM_UNIT_SM_LIMIT_TYPE" val="2"/>
  <p:tag name="KSO_WM_UNIT_TYPE" val="i"/>
  <p:tag name="KSO_WM_UNIT_INDEX" val="2"/>
  <p:tag name="KSO_WM_UNIT_DECORATE_INFO" val="{&quot;DecorateInfoH&quot;:{&quot;IsAbs&quot;:false},&quot;DecorateInfoW&quot;:{&quot;IsAbs&quot;:false},&quot;DecorateInfoX&quot;:{&quot;IsAbs&quot;:false,&quot;Pos&quot;:1},&quot;DecorateInfoY&quot;:{&quot;IsAbs&quot;:false,&quot;Pos&quot;:1},&quot;ReferentInfo&quot;:{&quot;Id&quot;:&quot;788bcd539dfe4c0a96d4572aeb1f8751&quot;,&quot;X&quot;:{&quot;Pos&quot;:1},&quot;Y&quot;:{&quot;Pos&quot;:1}},&quot;whChangeMode&quot;:0}"/>
  <p:tag name="KSO_WM_CHIP_GROUPID" val="5f5ee1ca4d6848d78f644aeb"/>
  <p:tag name="KSO_WM_CHIP_XID" val="5f5f3b5d8e478fb0c58a93f0"/>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440"/>
  <p:tag name="KSO_WM_TEMPLATE_ASSEMBLE_XID" val="5fd0b37f1fa9d42129dd3578"/>
  <p:tag name="KSO_WM_TEMPLATE_ASSEMBLE_GROUPID" val="5fd0b37f1fa9d42129dd3578"/>
</p:tagLst>
</file>

<file path=ppt/tags/tag191.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43_1*a*1"/>
  <p:tag name="KSO_WM_TEMPLATE_CATEGORY" val="diagram"/>
  <p:tag name="KSO_WM_TEMPLATE_INDEX" val="2021124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5301de81dd4433f9033c1f4d8e55e1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7d71d48212c407a99cf054ee56a28b9"/>
  <p:tag name="KSO_WM_UNIT_TEXT_FILL_FORE_SCHEMECOLOR_INDEX_BRIGHTNESS" val="0"/>
  <p:tag name="KSO_WM_UNIT_TEXT_FILL_FORE_SCHEMECOLOR_INDEX" val="13"/>
  <p:tag name="KSO_WM_UNIT_TEXT_FILL_TYPE" val="1"/>
  <p:tag name="KSO_WM_TEMPLATE_ASSEMBLE_XID" val="5fd0b37f1fa9d42129dd3578"/>
  <p:tag name="KSO_WM_TEMPLATE_ASSEMBLE_GROUPID" val="5fd0b37f1fa9d42129dd3578"/>
</p:tagLst>
</file>

<file path=ppt/tags/tag19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243_1*f*1"/>
  <p:tag name="KSO_WM_TEMPLATE_CATEGORY" val="diagram"/>
  <p:tag name="KSO_WM_TEMPLATE_INDEX" val="20211243"/>
  <p:tag name="KSO_WM_UNIT_LAYERLEVEL" val="1"/>
  <p:tag name="KSO_WM_TAG_VERSION" val="1.0"/>
  <p:tag name="KSO_WM_BEAUTIFY_FLAG" val="#wm#"/>
  <p:tag name="KSO_WM_UNIT_DEFAULT_FONT" val="14;20;2"/>
  <p:tag name="KSO_WM_UNIT_BLOCK" val="0"/>
  <p:tag name="KSO_WM_UNIT_VALUE" val="192"/>
  <p:tag name="KSO_WM_UNIT_SHOW_EDIT_AREA_INDICATION" val="1"/>
  <p:tag name="KSO_WM_CHIP_GROUPID" val="5e6b05596848fb12bee65ac8"/>
  <p:tag name="KSO_WM_CHIP_XID" val="5e6b05596848fb12bee65aca"/>
  <p:tag name="KSO_WM_UNIT_DEC_AREA_ID" val="788bcd539dfe4c0a96d4572aeb1f875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2340bae8cd804d6496325ba30fe4fac1"/>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d0b37f1fa9d42129dd3578"/>
  <p:tag name="KSO_WM_TEMPLATE_ASSEMBLE_GROUPID" val="5fd0b37f1fa9d42129dd3578"/>
</p:tagLst>
</file>

<file path=ppt/tags/tag193.xml><?xml version="1.0" encoding="utf-8"?>
<p:tagLst xmlns:p="http://schemas.openxmlformats.org/presentationml/2006/main">
  <p:tag name="KSO_WM_SLIDE_LAYOUT_INFO" val="{&quot;id&quot;:&quot;2020-12-09T19:22:3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2:39&quot;,&quot;margin&quot;:{&quot;bottom&quot;:0.42699998617172241,&quot;left&quot;:1.2649999856948853,&quot;right&quot;:1.2749999761581421,&quot;top&quot;:0.41999998688697815},&quot;type&quot;:0},{&quot;id&quot;:&quot;2020-12-09T19:22:39&quot;,&quot;margin&quot;:{&quot;bottom&quot;:2.9630000591278076,&quot;left&quot;:4.6570000648498535,&quot;right&quot;:4.6570000648498535,&quot;top&quot;:3.3870000839233398},&quot;type&quot;:0}],&quot;type&quot;:0}"/>
  <p:tag name="KSO_WM_SLIDE_BACKGROUND" val="[&quot;navigation&quot;]"/>
  <p:tag name="KSO_WM_SLIDE_RATIO" val="1.777778"/>
  <p:tag name="KSO_WM_SLIDE_ID" val="diagram20211243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1243"/>
  <p:tag name="KSO_WM_SLIDE_LAYOUT" val="a_f"/>
  <p:tag name="KSO_WM_SLIDE_LAYOUT_CNT" val="1_1"/>
  <p:tag name="KSO_WM_SLIDE_TYPE" val="text"/>
  <p:tag name="KSO_WM_SLIDE_SUBTYPE" val="pureTxt"/>
  <p:tag name="KSO_WM_SLIDE_SIZE" val="960*407"/>
  <p:tag name="KSO_WM_SLIDE_POSITION" val="0*0"/>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5d8e478fb0c58a93f0"/>
  <p:tag name="KSO_WM_CHIP_FILLPROP" val="[[{&quot;text_align&quot;:&quot;lm&quot;,&quot;text_direction&quot;:&quot;horizontal&quot;,&quot;support_big_font&quot;:false,&quot;fill_id&quot;:&quot;c934b58042b44607bfcc30469ccc57d1&quot;,&quot;fill_align&quot;:&quot;lm&quot;,&quot;chip_types&quot;:[&quot;header&quot;]},{&quot;text_align&quot;:&quot;lm&quot;,&quot;text_direction&quot;:&quot;horizontal&quot;,&quot;support_big_font&quot;:false,&quot;fill_id&quot;:&quot;d2ad3a6e3730411899b8d771a1ca619d&quot;,&quot;fill_align&quot;:&quot;cm&quot;,&quot;chip_types&quot;:[&quot;text&quot;,&quot;picture&quot;,&quot;chart&quot;,&quot;table&quot;,&quot;video&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7f1fa9d42129dd3578"/>
  <p:tag name="KSO_WM_TEMPLATE_ASSEMBLE_GROUPID" val="5fd0b37f1fa9d42129dd3578"/>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cd92120b-a3fa-4d3a-8fb3-66252bfa8917}"/>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5e721735-1dcf-4f73-bbf5-894fba80fcae}"/>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cae37915-386d-4253-968f-8d5d4c65f999}"/>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233_1*i*2"/>
  <p:tag name="KSO_WM_TEMPLATE_CATEGORY" val="diagram"/>
  <p:tag name="KSO_WM_TEMPLATE_INDEX" val="20211233"/>
  <p:tag name="KSO_WM_UNIT_LAYERLEVEL" val="1"/>
  <p:tag name="KSO_WM_TAG_VERSION" val="1.0"/>
  <p:tag name="KSO_WM_BEAUTIFY_FLAG" val="#wm#"/>
  <p:tag name="KSO_WM_UNIT_BLOCK" val="0"/>
  <p:tag name="KSO_WM_UNIT_SM_LIMIT_TYPE" val="2"/>
  <p:tag name="KSO_WM_UNIT_DEC_AREA_ID" val="36560fcab6a54bdc90b67b924a8f9cd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668e478fb0c58a940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80"/>
  <p:tag name="KSO_WM_TEMPLATE_ASSEMBLE_XID" val="5fd0b3a21fa9d42129dd3582"/>
  <p:tag name="KSO_WM_TEMPLATE_ASSEMBLE_GROUPID" val="5fd0b3a21fa9d42129dd358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233_1*i*3"/>
  <p:tag name="KSO_WM_TEMPLATE_CATEGORY" val="diagram"/>
  <p:tag name="KSO_WM_TEMPLATE_INDEX" val="20211233"/>
  <p:tag name="KSO_WM_UNIT_LAYERLEVEL" val="1"/>
  <p:tag name="KSO_WM_TAG_VERSION" val="1.0"/>
  <p:tag name="KSO_WM_BEAUTIFY_FLAG" val="#wm#"/>
  <p:tag name="KSO_WM_UNIT_BLOCK" val="0"/>
  <p:tag name="KSO_WM_UNIT_SM_LIMIT_TYPE" val="2"/>
  <p:tag name="KSO_WM_UNIT_DEC_AREA_ID" val="608fd04aa72e4ec6a63c33189090d4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668e478fb0c58a9408"/>
  <p:tag name="KSO_WM_UNIT_FILL_FORE_SCHEMECOLOR_INDEX_BRIGHTNESS" val="0"/>
  <p:tag name="KSO_WM_UNIT_FILL_FORE_SCHEMECOLOR_INDEX" val="16"/>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UNIT_VALUE" val="468"/>
  <p:tag name="KSO_WM_TEMPLATE_ASSEMBLE_XID" val="5fd0b3a21fa9d42129dd3582"/>
  <p:tag name="KSO_WM_TEMPLATE_ASSEMBLE_GROUPID" val="5fd0b3a21fa9d42129dd358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233_1*i*5"/>
  <p:tag name="KSO_WM_TEMPLATE_CATEGORY" val="diagram"/>
  <p:tag name="KSO_WM_TEMPLATE_INDEX" val="20211233"/>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21fa9d42129dd3582"/>
  <p:tag name="KSO_WM_TEMPLATE_ASSEMBLE_GROUPID" val="5fd0b3a21fa9d42129dd358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4185_1*a*1"/>
  <p:tag name="KSO_WM_TEMPLATE_CATEGORY" val="custom"/>
  <p:tag name="KSO_WM_TEMPLATE_INDEX" val="20214185"/>
  <p:tag name="KSO_WM_UNIT_LAYERLEVEL" val="1"/>
  <p:tag name="KSO_WM_TAG_VERSION" val="1.0"/>
  <p:tag name="KSO_WM_BEAUTIFY_FLAG" val="#wm#"/>
  <p:tag name="KSO_WM_UNIT_ISCONTENTSTITLE" val="0"/>
  <p:tag name="KSO_WM_UNIT_NOCLEAR" val="0"/>
  <p:tag name="KSO_WM_UNIT_VALUE" val="16"/>
  <p:tag name="KSO_WM_UNIT_TYPE" val="a"/>
  <p:tag name="KSO_WM_UNIT_INDEX" val="1"/>
  <p:tag name="KSO_WM_UNIT_ISNUMDGMTITLE" val="0"/>
  <p:tag name="KSO_WM_UNIT_PRESET_TEXT" val="公开课教学课件"/>
  <p:tag name="KSO_WM_UNIT_BLOCK" val="0"/>
  <p:tag name="KSO_WM_UNIT_DEC_AREA_ID" val="9d6e6f0c725a4fe6911a192981b30c95"/>
  <p:tag name="KSO_WM_UNIT_DEFAULT_FONT" val="24;48;4"/>
  <p:tag name="KSO_WM_CHIP_GROUPID" val="5f2a2224f9bfba6a976c1f3b"/>
  <p:tag name="KSO_WM_CHIP_XID" val="5f2a2224f9bfba6a976c1f3c"/>
  <p:tag name="KSO_WM_CHIP_FILLAREA_FILL_RULE" val="{&quot;fill_align&quot;:&quot;cm&quot;,&quot;fill_mode&quot;:&quot;adaptive&quot;,&quot;sacle_strategy&quot;:&quot;smart&quot;}"/>
  <p:tag name="KSO_WM_ASSEMBLE_CHIP_INDEX" val="91fcb322e674435593375dafdba88308"/>
  <p:tag name="KSO_WM_UNIT_TEXT_FILL_FORE_SCHEMECOLOR_INDEX_BRIGHTNESS" val="0.15"/>
  <p:tag name="KSO_WM_UNIT_TEXT_FILL_FORE_SCHEMECOLOR_INDEX" val="13"/>
  <p:tag name="KSO_WM_UNIT_TEXT_FILL_TYPE" val="1"/>
  <p:tag name="KSO_WM_TEMPLATE_ASSEMBLE_XID" val="5fa0bdf958547e52881cf3b7"/>
  <p:tag name="KSO_WM_TEMPLATE_ASSEMBLE_GROUPID" val="5fa0b9bc58547e52881ce2c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1233_1*i*6"/>
  <p:tag name="KSO_WM_TEMPLATE_CATEGORY" val="diagram"/>
  <p:tag name="KSO_WM_TEMPLATE_INDEX" val="20211233"/>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21fa9d42129dd3582"/>
  <p:tag name="KSO_WM_TEMPLATE_ASSEMBLE_GROUPID" val="5fd0b3a21fa9d42129dd358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1233_1*i*7"/>
  <p:tag name="KSO_WM_TEMPLATE_CATEGORY" val="diagram"/>
  <p:tag name="KSO_WM_TEMPLATE_INDEX" val="20211233"/>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21fa9d42129dd3582"/>
  <p:tag name="KSO_WM_TEMPLATE_ASSEMBLE_GROUPID" val="5fd0b3a21fa9d42129dd358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11233_1*i*9"/>
  <p:tag name="KSO_WM_TEMPLATE_CATEGORY" val="diagram"/>
  <p:tag name="KSO_WM_TEMPLATE_INDEX" val="20211233"/>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21fa9d42129dd3582"/>
  <p:tag name="KSO_WM_TEMPLATE_ASSEMBLE_GROUPID" val="5fd0b3a21fa9d42129dd358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11233_1*i*10"/>
  <p:tag name="KSO_WM_TEMPLATE_CATEGORY" val="diagram"/>
  <p:tag name="KSO_WM_TEMPLATE_INDEX" val="20211233"/>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21fa9d42129dd3582"/>
  <p:tag name="KSO_WM_TEMPLATE_ASSEMBLE_GROUPID" val="5fd0b3a21fa9d42129dd358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diagram20211233_1*i*11"/>
  <p:tag name="KSO_WM_TEMPLATE_CATEGORY" val="diagram"/>
  <p:tag name="KSO_WM_TEMPLATE_INDEX" val="20211233"/>
  <p:tag name="KSO_WM_UNIT_LAYERLEVEL" val="1"/>
  <p:tag name="KSO_WM_TAG_VERSION" val="1.0"/>
  <p:tag name="KSO_WM_BEAUTIFY_FLAG" val="#wm#"/>
  <p:tag name="KSO_WM_UNIT_SM_LIMIT_TYPE" val="2"/>
  <p:tag name="KSO_WM_CHIP_GROUPID" val="5f5ee1ca4d6848d78f644aeb"/>
  <p:tag name="KSO_WM_CHIP_XID" val="5f5f3b668e478fb0c58a940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5fd0b3a21fa9d42129dd3582"/>
  <p:tag name="KSO_WM_TEMPLATE_ASSEMBLE_GROUPID" val="5fd0b3a21fa9d42129dd3582"/>
</p:tagLst>
</file>

<file path=ppt/tags/tag205.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33_1*a*1"/>
  <p:tag name="KSO_WM_TEMPLATE_CATEGORY" val="diagram"/>
  <p:tag name="KSO_WM_TEMPLATE_INDEX" val="2021123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58cc2e797a9420fb4929154dbfe40c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ac8ed4572d7440aa8b6b0ba09acedf8"/>
  <p:tag name="KSO_WM_UNIT_TEXT_FILL_FORE_SCHEMECOLOR_INDEX_BRIGHTNESS" val="0"/>
  <p:tag name="KSO_WM_UNIT_TEXT_FILL_FORE_SCHEMECOLOR_INDEX" val="13"/>
  <p:tag name="KSO_WM_UNIT_TEXT_FILL_TYPE" val="1"/>
  <p:tag name="KSO_WM_TEMPLATE_ASSEMBLE_XID" val="5fd0b3a21fa9d42129dd3582"/>
  <p:tag name="KSO_WM_TEMPLATE_ASSEMBLE_GROUPID" val="5fd0b3a21fa9d42129dd3582"/>
</p:tagLst>
</file>

<file path=ppt/tags/tag20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233_1*f*1"/>
  <p:tag name="KSO_WM_TEMPLATE_CATEGORY" val="diagram"/>
  <p:tag name="KSO_WM_TEMPLATE_INDEX" val="20211233"/>
  <p:tag name="KSO_WM_UNIT_LAYERLEVEL" val="1"/>
  <p:tag name="KSO_WM_TAG_VERSION" val="1.0"/>
  <p:tag name="KSO_WM_BEAUTIFY_FLAG" val="#wm#"/>
  <p:tag name="KSO_WM_UNIT_DEFAULT_FONT" val="14;20;2"/>
  <p:tag name="KSO_WM_UNIT_BLOCK" val="0"/>
  <p:tag name="KSO_WM_UNIT_VALUE" val="168"/>
  <p:tag name="KSO_WM_UNIT_SHOW_EDIT_AREA_INDICATION" val="1"/>
  <p:tag name="KSO_WM_CHIP_GROUPID" val="5e6b05596848fb12bee65ac8"/>
  <p:tag name="KSO_WM_CHIP_XID" val="5e6b05596848fb12bee65aca"/>
  <p:tag name="KSO_WM_UNIT_DEC_AREA_ID" val="5a80e9738e5e4fac904ca059ac17f36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175db87f57442eaa623899df8bb15ec"/>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d0b3a21fa9d42129dd3582"/>
  <p:tag name="KSO_WM_TEMPLATE_ASSEMBLE_GROUPID" val="5fd0b3a21fa9d42129dd3582"/>
</p:tagLst>
</file>

<file path=ppt/tags/tag207.xml><?xml version="1.0" encoding="utf-8"?>
<p:tagLst xmlns:p="http://schemas.openxmlformats.org/presentationml/2006/main">
  <p:tag name="KSO_WM_SLIDE_ID" val="diagram2021123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86"/>
  <p:tag name="KSO_WM_SLIDE_POSITION" val="0*0"/>
  <p:tag name="KSO_WM_TAG_VERSION" val="1.0"/>
  <p:tag name="KSO_WM_BEAUTIFY_FLAG" val="#wm#"/>
  <p:tag name="KSO_WM_TEMPLATE_CATEGORY" val="diagram"/>
  <p:tag name="KSO_WM_TEMPLATE_INDEX" val="20211233"/>
  <p:tag name="KSO_WM_SLIDE_LAYOUT" val="a_f"/>
  <p:tag name="KSO_WM_SLIDE_LAYOUT_CNT" val="1_1"/>
  <p:tag name="KSO_WM_SLIDE_LAYOUT_INFO" val="{&quot;id&quot;:&quot;2020-12-09T19:23:14&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14&quot;,&quot;margin&quot;:{&quot;bottom&quot;:0.42300000786781311,&quot;left&quot;:1.2699999809265137,&quot;right&quot;:1.2699999809265137,&quot;top&quot;:0.42300000786781311},&quot;type&quot;:0},{&quot;id&quot;:&quot;2020-12-09T19:23:14&quot;,&quot;margin&quot;:{&quot;bottom&quot;:4.2329998016357422,&quot;left&quot;:6.3499999046325684,&quot;right&quot;:5.9270000457763672,&quot;top&quot;:4.2329998016357422},&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1f78b58308e94978b285532b2378b13d&quot;,&quot;fill_align&quot;:&quot;cm&quot;,&quot;chip_types&quot;:[&quot;text&quot;,&quot;picture&quot;,&quot;chart&quot;,&quot;table&quot;]}]]"/>
  <p:tag name="KSO_WM_CHIP_DECFILLPROP" val="[]"/>
  <p:tag name="KSO_WM_CHIP_XID" val="5f5f3b668e478fb0c58a9408"/>
  <p:tag name="KSO_WM_CHIP_GROUPID" val="5f5ee1ca4d6848d78f644aeb"/>
  <p:tag name="KSO_WM_SLIDE_BK_DARK_LIGHT" val=""/>
  <p:tag name="KSO_WM_SLIDE_BACKGROUND_TYPE" val="navigation"/>
  <p:tag name="KSO_WM_SLIDE_SUPPORT_FEATURE_TYPE" val="0"/>
  <p:tag name="KSO_WM_TEMPLATE_ASSEMBLE_XID" val="5fd0b3a21fa9d42129dd3582"/>
  <p:tag name="KSO_WM_TEMPLATE_ASSEMBLE_GROUPID" val="5fd0b3a21fa9d42129dd358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5cfc0552-160d-4b38-b942-9ae0a9c3119a}"/>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aed121b6-3b31-4735-bc9e-b067f47700ef}"/>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d7173d92-2956-4c19-89a5-c10fa9b90f5c}"/>
</p:tagLst>
</file>

<file path=ppt/tags/tag211.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83acb85448c9926dd697b299e3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38b61721cc04e11a950778a74f709e4"/>
  <p:tag name="KSO_WM_UNIT_TEXT_FILL_FORE_SCHEMECOLOR_INDEX_BRIGHTNESS" val="0"/>
  <p:tag name="KSO_WM_UNIT_TEXT_FILL_FORE_SCHEMECOLOR_INDEX" val="13"/>
  <p:tag name="KSO_WM_UNIT_TEXT_FILL_TYPE" val="1"/>
  <p:tag name="KSO_WM_TEMPLATE_ASSEMBLE_XID" val="5fd0b3b11fa9d42129dd3586"/>
  <p:tag name="KSO_WM_TEMPLATE_ASSEMBLE_GROUPID" val="5fd0b3b11fa9d42129dd3586"/>
</p:tagLst>
</file>

<file path=ppt/tags/tag21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9b1494b9c1f0470cb43b99373a259d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64253fdcd1e4e5b8cfe3ac1af3278e9"/>
  <p:tag name="KSO_WM_UNIT_SUPPORT_UNIT_TYPE" val="[&quot;d&quot;]"/>
  <p:tag name="KSO_WM_UNIT_TEXT_FILL_FORE_SCHEMECOLOR_INDEX_BRIGHTNESS" val="0.25"/>
  <p:tag name="KSO_WM_UNIT_TEXT_FILL_FORE_SCHEMECOLOR_INDEX" val="13"/>
  <p:tag name="KSO_WM_UNIT_TEXT_FILL_TYPE" val="1"/>
  <p:tag name="KSO_WM_TEMPLATE_ASSEMBLE_XID" val="5fd0b3b11fa9d42129dd3586"/>
  <p:tag name="KSO_WM_TEMPLATE_ASSEMBLE_GROUPID" val="5fd0b3b11fa9d42129dd3586"/>
</p:tagLst>
</file>

<file path=ppt/tags/tag213.xml><?xml version="1.0" encoding="utf-8"?>
<p:tagLst xmlns:p="http://schemas.openxmlformats.org/presentationml/2006/main">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BEAUTIFY_FLAG" val="#wm#"/>
  <p:tag name="KSO_WM_TEMPLATE_CATEGORY" val="diagram"/>
  <p:tag name="KSO_WM_TEMPLATE_INDEX" val="20215802"/>
  <p:tag name="KSO_WM_SLIDE_LAYOUT" val="a_f"/>
  <p:tag name="KSO_WM_SLIDE_LAYOUT_CNT" val="1_1"/>
  <p:tag name="KSO_WM_SLIDE_LAYOUT_INFO" val="{&quot;id&quot;:&quot;2020-12-09T19:23:2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29&quot;,&quot;margin&quot;:{&quot;bottom&quot;:0.42300000786781311,&quot;left&quot;:1.2699999809265137,&quot;right&quot;:1.2699999809265137,&quot;top&quot;:0.42300000786781311},&quot;type&quot;:0},{&quot;id&quot;:&quot;2020-12-09T19:23:29&quot;,&quot;margin&quot;:{&quot;bottom&quot;:1.6940000057220459,&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11fa9d42129dd3586"/>
  <p:tag name="KSO_WM_TEMPLATE_ASSEMBLE_GROUPID" val="5fd0b3b11fa9d42129dd3586"/>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21d88ead-11a5-4805-a2eb-78a33794b4e8}"/>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22acc0a0-ddd4-4790-aacf-4f390da6ead0}"/>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a8afed39-645a-41b4-9557-6f27939a0a47}"/>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4716_1*i*2"/>
  <p:tag name="KSO_WM_TEMPLATE_CATEGORY" val="diagram"/>
  <p:tag name="KSO_WM_TEMPLATE_INDEX" val="20214716"/>
  <p:tag name="KSO_WM_UNIT_LAYERLEVEL" val="1"/>
  <p:tag name="KSO_WM_TAG_VERSION" val="1.0"/>
  <p:tag name="KSO_WM_BEAUTIFY_FLAG" val="#wm#"/>
  <p:tag name="KSO_WM_UNIT_BLOCK" val="0"/>
  <p:tag name="KSO_WM_UNIT_SM_LIMIT_TYPE" val="2"/>
  <p:tag name="KSO_WM_UNIT_DEC_AREA_ID" val="ca74dc695b4f44688175849c525b609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628e478fb0c58a93f8"/>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688"/>
  <p:tag name="KSO_WM_TEMPLATE_ASSEMBLE_XID" val="5fd0b3941fa9d42129dd357e"/>
  <p:tag name="KSO_WM_TEMPLATE_ASSEMBLE_GROUPID" val="5fd0b3941fa9d42129dd357e"/>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4716_1*i*3"/>
  <p:tag name="KSO_WM_TEMPLATE_CATEGORY" val="diagram"/>
  <p:tag name="KSO_WM_TEMPLATE_INDEX" val="20214716"/>
  <p:tag name="KSO_WM_UNIT_LAYERLEVEL" val="1"/>
  <p:tag name="KSO_WM_TAG_VERSION" val="1.0"/>
  <p:tag name="KSO_WM_BEAUTIFY_FLAG" val="#wm#"/>
  <p:tag name="KSO_WM_UNIT_BLOCK" val="0"/>
  <p:tag name="KSO_WM_UNIT_SM_LIMIT_TYPE" val="2"/>
  <p:tag name="KSO_WM_UNIT_DEC_AREA_ID" val="fcd5113665454bfaa2d38c59cc653f6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5ee1ca4d6848d78f644aeb"/>
  <p:tag name="KSO_WM_CHIP_XID" val="5f5f3b628e478fb0c58a93f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688"/>
  <p:tag name="KSO_WM_TEMPLATE_ASSEMBLE_XID" val="5fd0b3941fa9d42129dd357e"/>
  <p:tag name="KSO_WM_TEMPLATE_ASSEMBLE_GROUPID" val="5fd0b3941fa9d42129dd357e"/>
</p:tagLst>
</file>

<file path=ppt/tags/tag219.xml><?xml version="1.0" encoding="utf-8"?>
<p:tagLst xmlns:p="http://schemas.openxmlformats.org/presentationml/2006/main">
  <p:tag name="KSO_WM_UNIT_ISCONTENTSTITLE" val="0"/>
  <p:tag name="KSO_WM_UNIT_ISNUMDGMTITLE" val="0"/>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diagram20214716_1*a*1"/>
  <p:tag name="KSO_WM_TEMPLATE_CATEGORY" val="diagram"/>
  <p:tag name="KSO_WM_TEMPLATE_INDEX" val="2021471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37a660757fd4b55a84e073bd06b719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3712cdef37f845cb899b782e4c8eb262"/>
  <p:tag name="KSO_WM_UNIT_TEXT_FILL_FORE_SCHEMECOLOR_INDEX_BRIGHTNESS" val="0"/>
  <p:tag name="KSO_WM_UNIT_TEXT_FILL_FORE_SCHEMECOLOR_INDEX" val="13"/>
  <p:tag name="KSO_WM_UNIT_TEXT_FILL_TYPE" val="1"/>
  <p:tag name="KSO_WM_TEMPLATE_ASSEMBLE_XID" val="5fd0b3941fa9d42129dd357e"/>
  <p:tag name="KSO_WM_TEMPLATE_ASSEMBLE_GROUPID" val="5fd0b3941fa9d42129dd357e"/>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Lst>
</file>

<file path=ppt/tags/tag220.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26"/>
  <p:tag name="KSO_WM_UNIT_HIGHLIGHT" val="0"/>
  <p:tag name="KSO_WM_UNIT_COMPATIBLE" val="0"/>
  <p:tag name="KSO_WM_UNIT_DIAGRAM_ISNUMVISUAL" val="0"/>
  <p:tag name="KSO_WM_UNIT_DIAGRAM_ISREFERUNIT" val="0"/>
  <p:tag name="KSO_WM_UNIT_TYPE" val="h_a"/>
  <p:tag name="KSO_WM_UNIT_INDEX" val="1_1"/>
  <p:tag name="KSO_WM_UNIT_ID" val="diagram20214716_1*h_a*1_1"/>
  <p:tag name="KSO_WM_TEMPLATE_CATEGORY" val="diagram"/>
  <p:tag name="KSO_WM_TEMPLATE_INDEX" val="2021471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76f591490c0c418ea21b4055472434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041aa9495674ad2b1a2f22fdbec79ec"/>
  <p:tag name="KSO_WM_UNIT_TEXT_FILL_FORE_SCHEMECOLOR_INDEX_BRIGHTNESS" val="0"/>
  <p:tag name="KSO_WM_UNIT_TEXT_FILL_FORE_SCHEMECOLOR_INDEX" val="13"/>
  <p:tag name="KSO_WM_UNIT_TEXT_FILL_TYPE" val="1"/>
  <p:tag name="KSO_WM_TEMPLATE_ASSEMBLE_XID" val="5fd0b3941fa9d42129dd357e"/>
  <p:tag name="KSO_WM_TEMPLATE_ASSEMBLE_GROUPID" val="5fd0b3941fa9d42129dd357e"/>
</p:tagLst>
</file>

<file path=ppt/tags/tag221.xml><?xml version="1.0" encoding="utf-8"?>
<p:tagLst xmlns:p="http://schemas.openxmlformats.org/presentationml/2006/main">
  <p:tag name="KSO_WM_UNIT_TEX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4716_1*h_f*1_1"/>
  <p:tag name="KSO_WM_TEMPLATE_CATEGORY" val="diagram"/>
  <p:tag name="KSO_WM_TEMPLATE_INDEX" val="20214716"/>
  <p:tag name="KSO_WM_UNIT_LAYERLEVEL" val="1_1"/>
  <p:tag name="KSO_WM_TAG_VERSION" val="1.0"/>
  <p:tag name="KSO_WM_BEAUTIFY_FLAG" val="#wm#"/>
  <p:tag name="KSO_WM_UNIT_SUBTYPE" val="a"/>
  <p:tag name="KSO_WM_UNIT_DEFAULT_FONT" val="14;20;2"/>
  <p:tag name="KSO_WM_UNIT_BLOCK" val="0"/>
  <p:tag name="KSO_WM_UNIT_VALUE" val="78"/>
  <p:tag name="KSO_WM_UNIT_SHOW_EDIT_AREA_INDICATION" val="1"/>
  <p:tag name="KSO_WM_CHIP_GROUPID" val="5e6b05b36848fb12bee65ad8"/>
  <p:tag name="KSO_WM_CHIP_XID" val="5e6b05b36848fb12bee65ada"/>
  <p:tag name="KSO_WM_UNIT_DEC_AREA_ID" val="2f61fbeb4fdc469180ef119d259487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041aa9495674ad2b1a2f22fdbec79ec"/>
  <p:tag name="KSO_WM_UNIT_TEXT_FILL_FORE_SCHEMECOLOR_INDEX_BRIGHTNESS" val="0.25"/>
  <p:tag name="KSO_WM_UNIT_TEXT_FILL_FORE_SCHEMECOLOR_INDEX" val="13"/>
  <p:tag name="KSO_WM_UNIT_TEXT_FILL_TYPE" val="1"/>
  <p:tag name="KSO_WM_TEMPLATE_ASSEMBLE_XID" val="5fd0b3941fa9d42129dd357e"/>
  <p:tag name="KSO_WM_TEMPLATE_ASSEMBLE_GROUPID" val="5fd0b3941fa9d42129dd357e"/>
</p:tagLst>
</file>

<file path=ppt/tags/tag222.xml><?xml version="1.0" encoding="utf-8"?>
<p:tagLst xmlns:p="http://schemas.openxmlformats.org/presentationml/2006/main">
  <p:tag name="KSO_WM_SLIDE_ID" val="diagram2021471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4716"/>
  <p:tag name="KSO_WM_SLIDE_LAYOUT" val="a_h"/>
  <p:tag name="KSO_WM_SLIDE_LAYOUT_CNT" val="1_1"/>
  <p:tag name="KSO_WM_TEMPLATE_THUMBS_INDEX" val="1、4、7、12、13、14、15、16、17、18、20、24、25、28、33、36、40、43、44"/>
  <p:tag name="KSO_WM_SLIDE_SIZE" val="527.953*96.701"/>
  <p:tag name="KSO_WM_SLIDE_POSITION" val="228.002*275.302"/>
  <p:tag name="KSO_WM_SLIDE_LAYOUT_INFO" val="{&quot;id&quot;:&quot;2020-12-09T19:23:01&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01&quot;,&quot;margin&quot;:{&quot;bottom&quot;:0.42300000786781311,&quot;left&quot;:0.84700000286102295,&quot;right&quot;:0.84600001573562622,&quot;top&quot;:0.42300000786781311},&quot;type&quot;:0},{&quot;id&quot;:&quot;2020-12-09T19:23:01&quot;,&quot;margin&quot;:{&quot;bottom&quot;:3.3870000839233398,&quot;left&quot;:4.6570000648498535,&quot;right&quot;:4.6570000648498535,&quot;top&quot;:3.3870000839233398},&quot;maxSize&quot;:{&quot;size1&quot;:58.461000530812143},&quot;minSize&quot;:{&quot;size1&quot;:42.561000530812137},&quot;normalSize&quot;:{&quot;size1&quot;:42.561000530812137},&quot;subLayout&quot;:[{&quot;id&quot;:&quot;2020-12-09T19:23:01&quot;,&quot;margin&quot;:{&quot;bottom&quot;:0.046929460018873215,&quot;left&quot;:4.6570000648498535,&quot;right&quot;:4.6570000648498535,&quot;top&quot;:3.3870000839233398},&quot;type&quot;:0},{&quot;id&quot;:&quot;2020-12-09T19:23:01&quot;,&quot;margin&quot;:{&quot;bottom&quot;:3.3870000839233398,&quot;left&quot;:4.6570000648498535,&quot;right&quot;:4.6570000648498535,&quot;top&quot;:0.14886273443698883},&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28e478fb0c58a93f8"/>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2c9a4fe270b94c2f9d9931eeea71f55a&quot;,&quot;fill_align&quot;:&quot;cm&quot;,&quot;chip_types&quot;:[&quot;pictext&quot;,&quot;text&quot;,&quot;picture&quot;,&quot;chart&quot;,&quot;table&quot;,&quot;video&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941fa9d42129dd357e"/>
  <p:tag name="KSO_WM_TEMPLATE_ASSEMBLE_GROUPID" val="5fd0b3941fa9d42129dd357e"/>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13bcf109-2fc4-44c2-b29b-22dcb965f5f6}"/>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6585e84a-69ea-46c1-8ec4-3e9aae0ab704}"/>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db75f33e-54e0-42a5-a9dc-b10aac3e92b5}"/>
</p:tagLst>
</file>

<file path=ppt/tags/tag226.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83acb85448c9926dd697b299e3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38b61721cc04e11a950778a74f709e4"/>
  <p:tag name="KSO_WM_UNIT_TEXT_FILL_FORE_SCHEMECOLOR_INDEX_BRIGHTNESS" val="0"/>
  <p:tag name="KSO_WM_UNIT_TEXT_FILL_FORE_SCHEMECOLOR_INDEX" val="13"/>
  <p:tag name="KSO_WM_UNIT_TEXT_FILL_TYPE" val="1"/>
  <p:tag name="KSO_WM_TEMPLATE_ASSEMBLE_XID" val="5fd0b3b11fa9d42129dd3586"/>
  <p:tag name="KSO_WM_TEMPLATE_ASSEMBLE_GROUPID" val="5fd0b3b11fa9d42129dd3586"/>
</p:tagLst>
</file>

<file path=ppt/tags/tag22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9b1494b9c1f0470cb43b99373a259d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64253fdcd1e4e5b8cfe3ac1af3278e9"/>
  <p:tag name="KSO_WM_UNIT_SUPPORT_UNIT_TYPE" val="[&quot;d&quot;]"/>
  <p:tag name="KSO_WM_UNIT_TEXT_FILL_FORE_SCHEMECOLOR_INDEX_BRIGHTNESS" val="0.25"/>
  <p:tag name="KSO_WM_UNIT_TEXT_FILL_FORE_SCHEMECOLOR_INDEX" val="13"/>
  <p:tag name="KSO_WM_UNIT_TEXT_FILL_TYPE" val="1"/>
  <p:tag name="KSO_WM_TEMPLATE_ASSEMBLE_XID" val="5fd0b3b11fa9d42129dd3586"/>
  <p:tag name="KSO_WM_TEMPLATE_ASSEMBLE_GROUPID" val="5fd0b3b11fa9d42129dd3586"/>
</p:tagLst>
</file>

<file path=ppt/tags/tag228.xml><?xml version="1.0" encoding="utf-8"?>
<p:tagLst xmlns:p="http://schemas.openxmlformats.org/presentationml/2006/main">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BEAUTIFY_FLAG" val="#wm#"/>
  <p:tag name="KSO_WM_TEMPLATE_CATEGORY" val="diagram"/>
  <p:tag name="KSO_WM_TEMPLATE_INDEX" val="20215802"/>
  <p:tag name="KSO_WM_SLIDE_LAYOUT" val="a_f"/>
  <p:tag name="KSO_WM_SLIDE_LAYOUT_CNT" val="1_1"/>
  <p:tag name="KSO_WM_SLIDE_LAYOUT_INFO" val="{&quot;id&quot;:&quot;2020-12-09T19:23:2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29&quot;,&quot;margin&quot;:{&quot;bottom&quot;:0.42300000786781311,&quot;left&quot;:1.2699999809265137,&quot;right&quot;:1.2699999809265137,&quot;top&quot;:0.42300000786781311},&quot;type&quot;:0},{&quot;id&quot;:&quot;2020-12-09T19:23:29&quot;,&quot;margin&quot;:{&quot;bottom&quot;:1.6940000057220459,&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11fa9d42129dd3586"/>
  <p:tag name="KSO_WM_TEMPLATE_ASSEMBLE_GROUPID" val="5fd0b3b11fa9d42129dd3586"/>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694d84d3-3ff6-42a7-9bcb-4b1d17bb6dbf}"/>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4185_1*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3"/>
  <p:tag name="KSO_WM_UNIT_DEC_AREA_ID" val="b61d865961564261b601feb9d84f6995"/>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618165be3f9643c99440da17baf3dd1c"/>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d5d1c901-6fae-464d-b039-97cb4027032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90045ecd-ac4a-4cc7-a07c-93f920ad1157}"/>
</p:tagLst>
</file>

<file path=ppt/tags/tag232.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83acb85448c9926dd697b299e3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38b61721cc04e11a950778a74f709e4"/>
  <p:tag name="KSO_WM_UNIT_TEXT_FILL_FORE_SCHEMECOLOR_INDEX_BRIGHTNESS" val="0"/>
  <p:tag name="KSO_WM_UNIT_TEXT_FILL_FORE_SCHEMECOLOR_INDEX" val="13"/>
  <p:tag name="KSO_WM_UNIT_TEXT_FILL_TYPE" val="1"/>
  <p:tag name="KSO_WM_TEMPLATE_ASSEMBLE_XID" val="5fd0b3b11fa9d42129dd3586"/>
  <p:tag name="KSO_WM_TEMPLATE_ASSEMBLE_GROUPID" val="5fd0b3b11fa9d42129dd3586"/>
</p:tagLst>
</file>

<file path=ppt/tags/tag23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9b1494b9c1f0470cb43b99373a259d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64253fdcd1e4e5b8cfe3ac1af3278e9"/>
  <p:tag name="KSO_WM_UNIT_SUPPORT_UNIT_TYPE" val="[&quot;d&quot;]"/>
  <p:tag name="KSO_WM_UNIT_TEXT_FILL_FORE_SCHEMECOLOR_INDEX_BRIGHTNESS" val="0.25"/>
  <p:tag name="KSO_WM_UNIT_TEXT_FILL_FORE_SCHEMECOLOR_INDEX" val="13"/>
  <p:tag name="KSO_WM_UNIT_TEXT_FILL_TYPE" val="1"/>
  <p:tag name="KSO_WM_TEMPLATE_ASSEMBLE_XID" val="5fd0b3b11fa9d42129dd3586"/>
  <p:tag name="KSO_WM_TEMPLATE_ASSEMBLE_GROUPID" val="5fd0b3b11fa9d42129dd3586"/>
</p:tagLst>
</file>

<file path=ppt/tags/tag234.xml><?xml version="1.0" encoding="utf-8"?>
<p:tagLst xmlns:p="http://schemas.openxmlformats.org/presentationml/2006/main">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BEAUTIFY_FLAG" val="#wm#"/>
  <p:tag name="KSO_WM_TEMPLATE_CATEGORY" val="diagram"/>
  <p:tag name="KSO_WM_TEMPLATE_INDEX" val="20215802"/>
  <p:tag name="KSO_WM_SLIDE_LAYOUT" val="a_f"/>
  <p:tag name="KSO_WM_SLIDE_LAYOUT_CNT" val="1_1"/>
  <p:tag name="KSO_WM_SLIDE_LAYOUT_INFO" val="{&quot;id&quot;:&quot;2020-12-09T19:23:2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29&quot;,&quot;margin&quot;:{&quot;bottom&quot;:0.42300000786781311,&quot;left&quot;:1.2699999809265137,&quot;right&quot;:1.2699999809265137,&quot;top&quot;:0.42300000786781311},&quot;type&quot;:0},{&quot;id&quot;:&quot;2020-12-09T19:23:29&quot;,&quot;margin&quot;:{&quot;bottom&quot;:1.6940000057220459,&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11fa9d42129dd3586"/>
  <p:tag name="KSO_WM_TEMPLATE_ASSEMBLE_GROUPID" val="5fd0b3b11fa9d42129dd3586"/>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aa55adbc-bf43-4ec4-947c-ae9ac731ef1e}"/>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1f6ef2e9-9799-482c-b018-5a68dde58f53}"/>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4217a95c-86c9-451b-8bf6-08c477d77c26}"/>
</p:tagLst>
</file>

<file path=ppt/tags/tag238.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83acb85448c9926dd697b299e3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38b61721cc04e11a950778a74f709e4"/>
  <p:tag name="KSO_WM_UNIT_TEXT_FILL_FORE_SCHEMECOLOR_INDEX_BRIGHTNESS" val="0"/>
  <p:tag name="KSO_WM_UNIT_TEXT_FILL_FORE_SCHEMECOLOR_INDEX" val="13"/>
  <p:tag name="KSO_WM_UNIT_TEXT_FILL_TYPE" val="1"/>
  <p:tag name="KSO_WM_TEMPLATE_ASSEMBLE_XID" val="5fd0b3b11fa9d42129dd3586"/>
  <p:tag name="KSO_WM_TEMPLATE_ASSEMBLE_GROUPID" val="5fd0b3b11fa9d42129dd3586"/>
</p:tagLst>
</file>

<file path=ppt/tags/tag23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9b1494b9c1f0470cb43b99373a259d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64253fdcd1e4e5b8cfe3ac1af3278e9"/>
  <p:tag name="KSO_WM_UNIT_SUPPORT_UNIT_TYPE" val="[&quot;d&quot;]"/>
  <p:tag name="KSO_WM_UNIT_TEXT_FILL_FORE_SCHEMECOLOR_INDEX_BRIGHTNESS" val="0.25"/>
  <p:tag name="KSO_WM_UNIT_TEXT_FILL_FORE_SCHEMECOLOR_INDEX" val="13"/>
  <p:tag name="KSO_WM_UNIT_TEXT_FILL_TYPE" val="1"/>
  <p:tag name="KSO_WM_TEMPLATE_ASSEMBLE_XID" val="5fd0b3b11fa9d42129dd3586"/>
  <p:tag name="KSO_WM_TEMPLATE_ASSEMBLE_GROUPID" val="5fd0b3b11fa9d42129dd3586"/>
</p:tagLst>
</file>

<file path=ppt/tags/tag24.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b"/>
  <p:tag name="KSO_WM_UNIT_INDEX" val="1"/>
  <p:tag name="KSO_WM_UNIT_ID" val="custom20214185_1*b*1"/>
  <p:tag name="KSO_WM_TEMPLATE_CATEGORY" val="custom"/>
  <p:tag name="KSO_WM_TEMPLATE_INDEX" val="20214185"/>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2e8c7a1a68894bc8a8d87b6d4356adb0"/>
  <p:tag name="KSO_WM_CHIP_GROUPID" val="5ebe393c0ac41c4a0a5255d3"/>
  <p:tag name="KSO_WM_CHIP_XID" val="5ebe393c0ac41c4a0a5255d4"/>
  <p:tag name="KSO_WM_CHIP_FILLAREA_FILL_RULE" val="{&quot;fill_align&quot;:&quot;cm&quot;,&quot;fill_mode&quot;:&quot;adaptive&quot;,&quot;sacle_strategy&quot;:&quot;smart&quot;}"/>
  <p:tag name="KSO_WM_ASSEMBLE_CHIP_INDEX" val="42ad9128619241258796f2a6c0d74af8"/>
  <p:tag name="KSO_WM_UNIT_TEXT_FILL_FORE_SCHEMECOLOR_INDEX_BRIGHTNESS" val="0.35"/>
  <p:tag name="KSO_WM_UNIT_TEXT_FILL_FORE_SCHEMECOLOR_INDEX" val="13"/>
  <p:tag name="KSO_WM_UNIT_TEXT_FILL_TYPE" val="1"/>
  <p:tag name="KSO_WM_TEMPLATE_ASSEMBLE_XID" val="5fa0bdf958547e52881cf3cb"/>
  <p:tag name="KSO_WM_TEMPLATE_ASSEMBLE_GROUPID" val="5fa0b9bc58547e52881ce2c2"/>
</p:tagLst>
</file>

<file path=ppt/tags/tag240.xml><?xml version="1.0" encoding="utf-8"?>
<p:tagLst xmlns:p="http://schemas.openxmlformats.org/presentationml/2006/main">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BEAUTIFY_FLAG" val="#wm#"/>
  <p:tag name="KSO_WM_TEMPLATE_CATEGORY" val="diagram"/>
  <p:tag name="KSO_WM_TEMPLATE_INDEX" val="20215802"/>
  <p:tag name="KSO_WM_SLIDE_LAYOUT" val="a_f"/>
  <p:tag name="KSO_WM_SLIDE_LAYOUT_CNT" val="1_1"/>
  <p:tag name="KSO_WM_SLIDE_LAYOUT_INFO" val="{&quot;id&quot;:&quot;2020-12-09T19:23:2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29&quot;,&quot;margin&quot;:{&quot;bottom&quot;:0.42300000786781311,&quot;left&quot;:1.2699999809265137,&quot;right&quot;:1.2699999809265137,&quot;top&quot;:0.42300000786781311},&quot;type&quot;:0},{&quot;id&quot;:&quot;2020-12-09T19:23:29&quot;,&quot;margin&quot;:{&quot;bottom&quot;:1.6940000057220459,&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11fa9d42129dd3586"/>
  <p:tag name="KSO_WM_TEMPLATE_ASSEMBLE_GROUPID" val="5fd0b3b11fa9d42129dd3586"/>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e261e442-04bd-491a-9b3a-d45433446ec3}"/>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312d3871-f7b2-44a1-be92-8542f98918f4}"/>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4c22c817-05be-45b0-9614-321102396dfb}"/>
</p:tagLst>
</file>

<file path=ppt/tags/tag244.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02_1*a*1"/>
  <p:tag name="KSO_WM_TEMPLATE_CATEGORY" val="diagram"/>
  <p:tag name="KSO_WM_TEMPLATE_INDEX" val="2021580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83acb85448c9926dd697b299e3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38b61721cc04e11a950778a74f709e4"/>
  <p:tag name="KSO_WM_UNIT_TEXT_FILL_FORE_SCHEMECOLOR_INDEX_BRIGHTNESS" val="0"/>
  <p:tag name="KSO_WM_UNIT_TEXT_FILL_FORE_SCHEMECOLOR_INDEX" val="13"/>
  <p:tag name="KSO_WM_UNIT_TEXT_FILL_TYPE" val="1"/>
  <p:tag name="KSO_WM_TEMPLATE_ASSEMBLE_XID" val="5fd0b3b11fa9d42129dd3586"/>
  <p:tag name="KSO_WM_TEMPLATE_ASSEMBLE_GROUPID" val="5fd0b3b11fa9d42129dd3586"/>
</p:tagLst>
</file>

<file path=ppt/tags/tag24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02_1*f*1"/>
  <p:tag name="KSO_WM_TEMPLATE_CATEGORY" val="diagram"/>
  <p:tag name="KSO_WM_TEMPLATE_INDEX" val="2021580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9b1494b9c1f0470cb43b99373a259d7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64253fdcd1e4e5b8cfe3ac1af3278e9"/>
  <p:tag name="KSO_WM_UNIT_SUPPORT_UNIT_TYPE" val="[&quot;d&quot;]"/>
  <p:tag name="KSO_WM_UNIT_TEXT_FILL_FORE_SCHEMECOLOR_INDEX_BRIGHTNESS" val="0.25"/>
  <p:tag name="KSO_WM_UNIT_TEXT_FILL_FORE_SCHEMECOLOR_INDEX" val="13"/>
  <p:tag name="KSO_WM_UNIT_TEXT_FILL_TYPE" val="1"/>
  <p:tag name="KSO_WM_TEMPLATE_ASSEMBLE_XID" val="5fd0b3b11fa9d42129dd3586"/>
  <p:tag name="KSO_WM_TEMPLATE_ASSEMBLE_GROUPID" val="5fd0b3b11fa9d42129dd3586"/>
</p:tagLst>
</file>

<file path=ppt/tags/tag246.xml><?xml version="1.0" encoding="utf-8"?>
<p:tagLst xmlns:p="http://schemas.openxmlformats.org/presentationml/2006/main">
  <p:tag name="KSO_WM_SLIDE_ID" val="diagram2021580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384"/>
  <p:tag name="KSO_WM_SLIDE_POSITION" val="0*0"/>
  <p:tag name="KSO_WM_TAG_VERSION" val="1.0"/>
  <p:tag name="KSO_WM_BEAUTIFY_FLAG" val="#wm#"/>
  <p:tag name="KSO_WM_TEMPLATE_CATEGORY" val="diagram"/>
  <p:tag name="KSO_WM_TEMPLATE_INDEX" val="20215802"/>
  <p:tag name="KSO_WM_SLIDE_LAYOUT" val="a_f"/>
  <p:tag name="KSO_WM_SLIDE_LAYOUT_CNT" val="1_1"/>
  <p:tag name="KSO_WM_SLIDE_LAYOUT_INFO" val="{&quot;id&quot;:&quot;2020-12-09T19:23:2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29&quot;,&quot;margin&quot;:{&quot;bottom&quot;:0.42300000786781311,&quot;left&quot;:1.2699999809265137,&quot;right&quot;:1.2699999809265137,&quot;top&quot;:0.42300000786781311},&quot;type&quot;:0},{&quot;id&quot;:&quot;2020-12-09T19:23:29&quot;,&quot;margin&quot;:{&quot;bottom&quot;:1.6940000057220459,&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11fa9d42129dd3586"/>
  <p:tag name="KSO_WM_TEMPLATE_ASSEMBLE_GROUPID" val="5fd0b3b11fa9d42129dd3586"/>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60c49661-a120-4404-862e-54df8ec0ddaf}"/>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 name="WM_BEAUTIFY_SHAPE_IDENTITY" val="{f2da9136-85b6-49c7-a5a8-9fa2e052d78f}"/>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 name="WM_BEAUTIFY_SHAPE_IDENTITY" val="{e1aa67ba-0954-41f4-901e-e8c9d21063c7}"/>
</p:tagLst>
</file>

<file path=ppt/tags/tag25.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14185_1*a*1"/>
  <p:tag name="KSO_WM_TEMPLATE_CATEGORY" val="custom"/>
  <p:tag name="KSO_WM_TEMPLATE_INDEX" val="20214185"/>
  <p:tag name="KSO_WM_UNIT_LAYERLEVEL" val="1"/>
  <p:tag name="KSO_WM_TAG_VERSION" val="1.0"/>
  <p:tag name="KSO_WM_BEAUTIFY_FLAG" val="#wm#"/>
  <p:tag name="KSO_WM_UNIT_PRESET_TEXT" val="谢谢观看"/>
  <p:tag name="KSO_WM_UNIT_DEFAULT_FONT" val="60;81;4"/>
  <p:tag name="KSO_WM_UNIT_BLOCK" val="0"/>
  <p:tag name="KSO_WM_UNIT_DEC_AREA_ID" val="7c284d78e79444879fa3bb60db2c72a5"/>
  <p:tag name="KSO_WM_CHIP_GROUPID" val="5ebe393c0ac41c4a0a5255d3"/>
  <p:tag name="KSO_WM_CHIP_XID" val="5ebe393c0ac41c4a0a5255d4"/>
  <p:tag name="KSO_WM_CHIP_FILLAREA_FILL_RULE" val="{&quot;fill_align&quot;:&quot;cm&quot;,&quot;fill_mode&quot;:&quot;adaptive&quot;,&quot;sacle_strategy&quot;:&quot;smart&quot;}"/>
  <p:tag name="KSO_WM_ASSEMBLE_CHIP_INDEX" val="42ad9128619241258796f2a6c0d74af8"/>
  <p:tag name="KSO_WM_UNIT_TEXT_FILL_FORE_SCHEMECOLOR_INDEX_BRIGHTNESS" val="0.15"/>
  <p:tag name="KSO_WM_UNIT_TEXT_FILL_FORE_SCHEMECOLOR_INDEX" val="13"/>
  <p:tag name="KSO_WM_UNIT_TEXT_FILL_TYPE" val="1"/>
  <p:tag name="KSO_WM_TEMPLATE_ASSEMBLE_XID" val="5fa0bdf958547e52881cf3cb"/>
  <p:tag name="KSO_WM_TEMPLATE_ASSEMBLE_GROUPID" val="5fa0b9bc58547e52881ce2c2"/>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835_1*i*2"/>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b58dab4db15d44bcb1df66e0f5ffd97f"/>
  <p:tag name="KSO_WM_UNIT_DECORATE_INFO" val="{&quot;DecorateInfoH&quot;:{&quot;IsAbs&quot;:true},&quot;DecorateInfoW&quot;:{&quot;IsAbs&quot;:true},&quot;DecorateInfoX&quot;:{&quot;IsAbs&quot;:true,&quot;Pos&quot;:1},&quot;DecorateInfoY&quot;:{&quot;IsAbs&quot;:true,&quot;Pos&quot;:1},&quot;ReferentInfo&quot;:{&quot;Id&quot;:&quot;ef6761cd67fa49c2a3d5580c2a48da6e&quot;,&quot;X&quot;:{&quot;Pos&quot;:1},&quot;Y&quot;:{&quot;Pos&quot;:1}},&quot;whChangeMode&quot;:0}"/>
  <p:tag name="KSO_WM_CHIP_GROUPID" val="5f5ee1ca4d6848d78f644aeb"/>
  <p:tag name="KSO_WM_CHIP_XID" val="5f5f3b658e478fb0c58a9404"/>
  <p:tag name="KSO_WM_UNIT_FILL_FORE_SCHEMECOLOR_INDEX_BRIGHTNESS" val="0"/>
  <p:tag name="KSO_WM_UNIT_FILL_FORE_SCHEMECOLOR_INDEX" val="16"/>
  <p:tag name="KSO_WM_UNIT_FILL_TYPE" val="1"/>
  <p:tag name="KSO_WM_UNIT_SHADOW_SCHEMECOLOR_INDEX_BRIGHTNESS" val="-0.25"/>
  <p:tag name="KSO_WM_UNIT_SHADOW_SCHEMECOLOR_INDEX" val="16"/>
  <p:tag name="KSO_WM_UNIT_TEXT_FILL_FORE_SCHEMECOLOR_INDEX_BRIGHTNESS" val="0"/>
  <p:tag name="KSO_WM_UNIT_TEXT_FILL_FORE_SCHEMECOLOR_INDEX" val="2"/>
  <p:tag name="KSO_WM_UNIT_TEXT_FILL_TYPE" val="1"/>
  <p:tag name="KSO_WM_UNIT_VALUE" val="493"/>
  <p:tag name="KSO_WM_TEMPLATE_ASSEMBLE_XID" val="5fd0b3bf1fa9d42129dd358a"/>
  <p:tag name="KSO_WM_TEMPLATE_ASSEMBLE_GROUPID" val="5fd0b3bf1fa9d42129dd358a"/>
</p:tagLst>
</file>

<file path=ppt/tags/tag251.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35_1*a*1"/>
  <p:tag name="KSO_WM_TEMPLATE_CATEGORY" val="diagram"/>
  <p:tag name="KSO_WM_TEMPLATE_INDEX" val="2021583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a7998df9823b421b97221ad29063bc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865ca10d6c4303b0cccf6aad2c9a58"/>
  <p:tag name="KSO_WM_UNIT_TEXT_FILL_FORE_SCHEMECOLOR_INDEX_BRIGHTNESS" val="0"/>
  <p:tag name="KSO_WM_UNIT_TEXT_FILL_FORE_SCHEMECOLOR_INDEX" val="13"/>
  <p:tag name="KSO_WM_UNIT_TEXT_FILL_TYPE" val="1"/>
  <p:tag name="KSO_WM_TEMPLATE_ASSEMBLE_XID" val="5fd0b3bf1fa9d42129dd358a"/>
  <p:tag name="KSO_WM_TEMPLATE_ASSEMBLE_GROUPID" val="5fd0b3bf1fa9d42129dd358a"/>
</p:tagLst>
</file>

<file path=ppt/tags/tag25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35_1*f*1"/>
  <p:tag name="KSO_WM_TEMPLATE_CATEGORY" val="diagram"/>
  <p:tag name="KSO_WM_TEMPLATE_INDEX" val="20215835"/>
  <p:tag name="KSO_WM_UNIT_LAYERLEVEL" val="1"/>
  <p:tag name="KSO_WM_TAG_VERSION" val="1.0"/>
  <p:tag name="KSO_WM_BEAUTIFY_FLAG" val="#wm#"/>
  <p:tag name="KSO_WM_UNIT_DEFAULT_FONT" val="14;20;2"/>
  <p:tag name="KSO_WM_UNIT_BLOCK" val="0"/>
  <p:tag name="KSO_WM_UNIT_VALUE" val="264"/>
  <p:tag name="KSO_WM_UNIT_SHOW_EDIT_AREA_INDICATION" val="1"/>
  <p:tag name="KSO_WM_CHIP_GROUPID" val="5e6b05596848fb12bee65ac8"/>
  <p:tag name="KSO_WM_CHIP_XID" val="5e6b05596848fb12bee65aca"/>
  <p:tag name="KSO_WM_UNIT_DEC_AREA_ID" val="ef6761cd67fa49c2a3d5580c2a48da6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1ca3833dcea442d878f36bede2b180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b3bf1fa9d42129dd358a"/>
  <p:tag name="KSO_WM_TEMPLATE_ASSEMBLE_GROUPID" val="5fd0b3bf1fa9d42129dd358a"/>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35_1*i*3"/>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4b32df71aa3b4b56b94539aaf452f757"/>
  <p:tag name="KSO_WM_UNIT_TYPE" val="i"/>
  <p:tag name="KSO_WM_UNIT_INDEX" val="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bf1fa9d42129dd358a"/>
  <p:tag name="KSO_WM_TEMPLATE_ASSEMBLE_GROUPID" val="5fd0b3bf1fa9d42129dd358a"/>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35_1*i*4"/>
  <p:tag name="KSO_WM_TEMPLATE_CATEGORY" val="diagram"/>
  <p:tag name="KSO_WM_TEMPLATE_INDEX" val="20215835"/>
  <p:tag name="KSO_WM_UNIT_LAYERLEVEL" val="1"/>
  <p:tag name="KSO_WM_TAG_VERSION" val="1.0"/>
  <p:tag name="KSO_WM_BEAUTIFY_FLAG" val="#wm#"/>
  <p:tag name="KSO_WM_UNIT_BLOCK" val="0"/>
  <p:tag name="KSO_WM_UNIT_SM_LIMIT_TYPE" val="2"/>
  <p:tag name="KSO_WM_UNIT_DEC_AREA_ID" val="95bed5b55032478aa8b8af2e5407bba5"/>
  <p:tag name="KSO_WM_UNIT_TYPE" val="i"/>
  <p:tag name="KSO_WM_UNIT_INDEX" val="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5ee1ca4d6848d78f644aeb"/>
  <p:tag name="KSO_WM_CHIP_XID" val="5f5f3b658e478fb0c58a940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81"/>
  <p:tag name="KSO_WM_TEMPLATE_ASSEMBLE_XID" val="5fd0b3bf1fa9d42129dd358a"/>
  <p:tag name="KSO_WM_TEMPLATE_ASSEMBLE_GROUPID" val="5fd0b3bf1fa9d42129dd358a"/>
</p:tagLst>
</file>

<file path=ppt/tags/tag255.xml><?xml version="1.0" encoding="utf-8"?>
<p:tagLst xmlns:p="http://schemas.openxmlformats.org/presentationml/2006/main">
  <p:tag name="KSO_WM_SLIDE_ID" val="diagram2021583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92"/>
  <p:tag name="KSO_WM_SLIDE_POSITION" val="0*0"/>
  <p:tag name="KSO_WM_TAG_VERSION" val="1.0"/>
  <p:tag name="KSO_WM_BEAUTIFY_FLAG" val="#wm#"/>
  <p:tag name="KSO_WM_TEMPLATE_CATEGORY" val="diagram"/>
  <p:tag name="KSO_WM_TEMPLATE_INDEX" val="20215835"/>
  <p:tag name="KSO_WM_SLIDE_LAYOUT" val="a_f"/>
  <p:tag name="KSO_WM_SLIDE_LAYOUT_CNT" val="1_1"/>
  <p:tag name="KSO_WM_SLIDE_LAYOUT_INFO" val="{&quot;id&quot;:&quot;2020-12-09T19:23:43&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3:43&quot;,&quot;margin&quot;:{&quot;bottom&quot;:0.42300000786781311,&quot;left&quot;:1.2699999809265137,&quot;right&quot;:1.2699999809265137,&quot;top&quot;:0.42300000786781311},&quot;type&quot;:0},{&quot;id&quot;:&quot;2020-12-09T19:23:44&quot;,&quot;margin&quot;:{&quot;bottom&quot;:2.1170001029968262,&quot;left&quot;:7.619999885559082,&quot;right&quot;:7.619999885559082,&quot;top&quot;:2.1170001029968262},&quot;type&quot;:0}],&quot;type&quot;:0}"/>
  <p:tag name="KSO_WM_SLIDE_BACKGROUND" val="[&quot;navigation&quot;]"/>
  <p:tag name="KSO_WM_SLIDE_RATIO" val="1.777778"/>
  <p:tag name="KSO_WM_CHIP_INFOS" val="{&quot;layout_type&quot;:&quot;navigation&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f5f3b658e478fb0c58a9404"/>
  <p:tag name="KSO_WM_CHIP_FILLPROP" val="[[{&quot;fill_id&quot;:&quot;c934b58042b44607bfcc30469ccc57d1&quot;,&quot;fill_align&quot;:&quot;lm&quot;,&quot;text_align&quot;:&quot;lm&quot;,&quot;text_direction&quot;:&quot;horizontal&quot;,&quot;chip_types&quot;:[&quot;header&quot;]},{&quot;fill_id&quot;:&quot;2ca697fb6ed3405a815a26366cd6d128&quot;,&quot;fill_align&quot;:&quot;cm&quot;,&quot;text_align&quot;:&quot;lm&quot;,&quot;text_direction&quot;:&quot;horizontal&quot;,&quot;chip_types&quot;:[&quot;diagram&quot;,&quot;text&quot;,&quot;picture&quot;,&quot;chart&quot;,&quot;table&quot;,&quot;video&quot;]}]]"/>
  <p:tag name="FIXED_XID_TMP" val="5f5ee1ca4d6848d78f644aeb"/>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3bf1fa9d42129dd358a"/>
  <p:tag name="KSO_WM_TEMPLATE_ASSEMBLE_GROUPID" val="5fd0b3bf1fa9d42129dd358a"/>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76a9bde6-5a77-499e-a8f6-8e20d4c704c6}"/>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95428c65-e71f-4afd-93e3-85af263b5789}"/>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Lst>
</file>

<file path=ppt/tags/tag260.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SLIDE_BK_DARK_LIGHT" val=""/>
  <p:tag name="KSO_WM_SLIDE_BACKGROUND_TYPE" val="general"/>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991d7b05-3d95-4b84-bc6e-0a777539e850}"/>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213499aa-ba7d-4ecd-8884-3cf9c9012318}"/>
</p:tagLst>
</file>

<file path=ppt/tags/tag2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SLIDE_BK_DARK_LIGHT" val=""/>
  <p:tag name="KSO_WM_SLIDE_BACKGROUND_TYPE" val="general"/>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9805ebc0-8486-45fe-bebd-a5e01ce2175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25798c64-268f-496b-a198-b01fd89bbeee}"/>
</p:tagLst>
</file>

<file path=ppt/tags/tag2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SLIDE_BK_DARK_LIGHT" val=""/>
  <p:tag name="KSO_WM_SLIDE_BACKGROUND_TYPE" val="general"/>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b8f490e3-b65c-4897-9215-0634514bde99}"/>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1dd8a4a0-340b-447b-a3fb-8d01bc9648ee}"/>
</p:tagLst>
</file>

<file path=ppt/tags/tag27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SLIDE_BACKGROUND_TYPE" val="general"/>
</p:tagLst>
</file>

<file path=ppt/tags/tag28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SLIDE_BK_DARK_LIGHT" val=""/>
  <p:tag name="KSO_WM_SLIDE_BACKGROUND_TYPE" val="general"/>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9d548e08-ccce-4b35-937c-15e5fe4f2615}"/>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dcaddb59-72d6-4686-b65d-b211f92cdd58}"/>
</p:tagLst>
</file>

<file path=ppt/tags/tag2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289.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SLIDE_BACKGROUND_TYPE" val="general"/>
</p:tagLst>
</file>

<file path=ppt/tags/tag290.xml><?xml version="1.0" encoding="utf-8"?>
<p:tagLst xmlns:p="http://schemas.openxmlformats.org/presentationml/2006/main">
  <p:tag name="KSO_WM_SLIDE_BK_DARK_LIGHT" val=""/>
  <p:tag name="KSO_WM_SLIDE_BACKGROUND_TYPE" val="general"/>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46ce371c-984c-44a4-8655-053af0cddf04}"/>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9b8a42e1-7b56-4817-8f8f-0f146557d8c4}"/>
</p:tagLst>
</file>

<file path=ppt/tags/tag2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SLIDE_BK_DARK_LIGHT" val=""/>
  <p:tag name="KSO_WM_SLIDE_BACKGROUND_TYPE" val="general"/>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6fc9e274-53b2-49f8-9e71-441f4ff07915}"/>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e57f31f5-a3e4-44ed-af7a-e9522dd5f3dd}"/>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4185_1*b*1"/>
  <p:tag name="KSO_WM_TEMPLATE_CATEGORY" val="custom"/>
  <p:tag name="KSO_WM_TEMPLATE_INDEX" val="20214185"/>
  <p:tag name="KSO_WM_UNIT_LAYERLEVEL" val="1"/>
  <p:tag name="KSO_WM_TAG_VERSION" val="1.0"/>
  <p:tag name="KSO_WM_BEAUTIFY_FLAG" val="#wm#"/>
  <p:tag name="KSO_WM_UNIT_ISCONTENTSTITLE" val="0"/>
  <p:tag name="KSO_WM_UNIT_NOCLEAR" val="0"/>
  <p:tag name="KSO_WM_UNIT_VALUE" val="38"/>
  <p:tag name="KSO_WM_UNIT_TYPE" val="b"/>
  <p:tag name="KSO_WM_UNIT_INDEX" val="1"/>
  <p:tag name="KSO_WM_UNIT_ISNUMDGMTITLE" val="0"/>
  <p:tag name="KSO_WM_UNIT_PRESET_TEXT" val="单击此处添加文本具体内容，简明扼要地阐述你的观点"/>
  <p:tag name="KSO_WM_UNIT_BLOCK" val="0"/>
  <p:tag name="KSO_WM_UNIT_DEC_AREA_ID" val="abbd209981d540cf85620318e16e7f03"/>
  <p:tag name="KSO_WM_UNIT_DEFAULT_FONT" val="18;24;2"/>
  <p:tag name="KSO_WM_CHIP_GROUPID" val="5f2a2224f9bfba6a976c1f3b"/>
  <p:tag name="KSO_WM_CHIP_XID" val="5f2a2224f9bfba6a976c1f3c"/>
  <p:tag name="KSO_WM_CHIP_FILLAREA_FILL_RULE" val="{&quot;fill_align&quot;:&quot;cm&quot;,&quot;fill_mode&quot;:&quot;adaptive&quot;,&quot;sacle_strategy&quot;:&quot;smart&quot;}"/>
  <p:tag name="KSO_WM_ASSEMBLE_CHIP_INDEX" val="91fcb322e674435593375dafdba88308"/>
  <p:tag name="KSO_WM_UNIT_TEXT_FILL_FORE_SCHEMECOLOR_INDEX_BRIGHTNESS" val="0.35"/>
  <p:tag name="KSO_WM_UNIT_TEXT_FILL_FORE_SCHEMECOLOR_INDEX" val="13"/>
  <p:tag name="KSO_WM_UNIT_TEXT_FILL_TYPE" val="1"/>
  <p:tag name="KSO_WM_TEMPLATE_ASSEMBLE_XID" val="5fa0bdf958547e52881cf3b7"/>
  <p:tag name="KSO_WM_TEMPLATE_ASSEMBLE_GROUPID" val="5fa0b9bc58547e52881ce2c2"/>
</p:tagLst>
</file>

<file path=ppt/tags/tag30.xml><?xml version="1.0" encoding="utf-8"?>
<p:tagLst xmlns:p="http://schemas.openxmlformats.org/presentationml/2006/main">
  <p:tag name="KSO_WM_SLIDE_BACKGROUND_TYPE" val="general"/>
</p:tagLst>
</file>

<file path=ppt/tags/tag3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SLIDE_BK_DARK_LIGHT" val=""/>
  <p:tag name="KSO_WM_SLIDE_BACKGROUND_TYPE" val="general"/>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4185_7*i*1"/>
  <p:tag name="KSO_WM_TEMPLATE_CATEGORY" val="custom"/>
  <p:tag name="KSO_WM_TEMPLATE_INDEX" val="20214185"/>
  <p:tag name="KSO_WM_UNIT_LAYERLEVEL" val="1"/>
  <p:tag name="KSO_WM_TAG_VERSION" val="1.0"/>
  <p:tag name="KSO_WM_BEAUTIFY_FLAG" val="#wm#"/>
  <p:tag name="KSO_WM_UNIT_BLOCK" val="0"/>
  <p:tag name="KSO_WM_UNIT_SM_LIMIT_TYPE" val="3"/>
  <p:tag name="KSO_WM_UNIT_DEC_AREA_ID" val="7ba44665158f4c018410dd21129cc228"/>
  <p:tag name="KSO_WM_UNIT_DECORATE_INFO" val="{&quot;DecorateInfoH&quot;:{&quot;IsAbs&quot;:true},&quot;DecorateInfoW&quot;:{&quot;IsAbs&quot;:false},&quot;DecorateInfoX&quot;:{&quot;IsAbs&quot;:true,&quot;Pos&quot;:0},&quot;DecorateInfoY&quot;:{&quot;IsAbs&quot;:true,&quot;Pos&quot;:2},&quot;ReferentInfo&quot;:{&quot;Id&quot;:&quot;16ee0e8254454c0fb3c0dd2b187e941d&quot;,&quot;X&quot;:{&quot;Pos&quot;:0},&quot;Y&quot;:{&quot;Pos&quot;:0}},&quot;whChangeMode&quot;:0}"/>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83886b83ae0f46648f590b77c61a4f68"/>
  <p:tag name="KSO_WM_UNIT_FILL_FORE_SCHEMECOLOR_INDEX_BRIGHTNESS" val="0"/>
  <p:tag name="KSO_WM_UNIT_FILL_FORE_SCHEMECOLOR_INDEX" val="5"/>
  <p:tag name="KSO_WM_UNIT_FILL_TYPE" val="1"/>
  <p:tag name="KSO_WM_UNIT_VALUE" val="19"/>
</p:tagLst>
</file>

<file path=ppt/tags/tag306.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14185_7*b*1"/>
  <p:tag name="KSO_WM_TEMPLATE_CATEGORY" val="custom"/>
  <p:tag name="KSO_WM_TEMPLATE_INDEX" val="20214185"/>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712f9c23f452430cb5bac7e04d1c360c"/>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83886b83ae0f46648f590b77c61a4f68"/>
  <p:tag name="KSO_WM_UNIT_TEXT_FILL_FORE_SCHEMECOLOR_INDEX_BRIGHTNESS" val="0.35"/>
  <p:tag name="KSO_WM_UNIT_TEXT_FILL_FORE_SCHEMECOLOR_INDEX" val="13"/>
  <p:tag name="KSO_WM_UNIT_TEXT_FILL_TYPE" val="1"/>
</p:tagLst>
</file>

<file path=ppt/tags/tag307.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14185_7*a*1"/>
  <p:tag name="KSO_WM_TEMPLATE_CATEGORY" val="custom"/>
  <p:tag name="KSO_WM_TEMPLATE_INDEX" val="20214185"/>
  <p:tag name="KSO_WM_UNIT_LAYERLEVEL" val="1"/>
  <p:tag name="KSO_WM_TAG_VERSION" val="1.0"/>
  <p:tag name="KSO_WM_BEAUTIFY_FLAG" val="#wm#"/>
  <p:tag name="KSO_WM_UNIT_PRESET_TEXT" val="单击添加大标题"/>
  <p:tag name="KSO_WM_UNIT_DEFAULT_FONT" val="40;56;4"/>
  <p:tag name="KSO_WM_UNIT_BLOCK" val="0"/>
  <p:tag name="KSO_WM_UNIT_DEC_AREA_ID" val="16ee0e8254454c0fb3c0dd2b187e941d"/>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83886b83ae0f46648f590b77c61a4f68"/>
  <p:tag name="KSO_WM_UNIT_TEXT_FILL_FORE_SCHEMECOLOR_INDEX_BRIGHTNESS" val="0.15"/>
  <p:tag name="KSO_WM_UNIT_TEXT_FILL_FORE_SCHEMECOLOR_INDEX" val="13"/>
  <p:tag name="KSO_WM_UNIT_TEXT_FILL_TYPE" val="1"/>
  <p:tag name="KSO_WM_UNIT_SMARTLAYOUT_COMPRESS_INFO" val="{&#10;    &quot;id&quot;: &quot;2020-11-03T10:18:39&quot;,&#10;    &quot;max&quot;: 2.8048537785707595e-06,&#10;    &quot;parentMax&quot;: {&#10;        &quot;max&quot;: 14.579999999999984&#10;    },&#10;    &quot;topChanged&quot;: 0&#10;}&#10;"/>
  <p:tag name="KSO_WM_UNIT_LAST_MAX_FONTSIZE" val="1000"/>
</p:tagLst>
</file>

<file path=ppt/tags/tag308.xml><?xml version="1.0" encoding="utf-8"?>
<p:tagLst xmlns:p="http://schemas.openxmlformats.org/presentationml/2006/main">
  <p:tag name="KSO_WM_UNIT_NOCLEAR" val="0"/>
  <p:tag name="KSO_WM_UNIT_VALUE" val="84"/>
  <p:tag name="KSO_WM_UNIT_HIGHLIGHT" val="0"/>
  <p:tag name="KSO_WM_UNIT_COMPATIBLE" val="1"/>
  <p:tag name="KSO_WM_UNIT_DIAGRAM_ISNUMVISUAL" val="0"/>
  <p:tag name="KSO_WM_UNIT_DIAGRAM_ISREFERUNIT" val="0"/>
  <p:tag name="KSO_WM_UNIT_TYPE" val="e"/>
  <p:tag name="KSO_WM_UNIT_INDEX" val="1"/>
  <p:tag name="KSO_WM_UNIT_ID" val="custom20214185_7*e*1"/>
  <p:tag name="KSO_WM_TEMPLATE_CATEGORY" val="custom"/>
  <p:tag name="KSO_WM_TEMPLATE_INDEX" val="20214185"/>
  <p:tag name="KSO_WM_UNIT_LAYERLEVEL" val="1"/>
  <p:tag name="KSO_WM_TAG_VERSION" val="1.0"/>
  <p:tag name="KSO_WM_BEAUTIFY_FLAG" val="#wm#"/>
  <p:tag name="KSO_WM_UNIT_PRESET_TEXT" val="PART ONE"/>
  <p:tag name="KSO_WM_UNIT_DEFAULT_FONT" val="14;16;2"/>
  <p:tag name="KSO_WM_UNIT_BLOCK" val="0"/>
  <p:tag name="KSO_WM_UNIT_SM_LIMIT_TYPE" val="0"/>
  <p:tag name="KSO_WM_UNIT_DEC_AREA_ID" val="1ecaa32fcc5247e78b83a45af8ed24ea"/>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83886b83ae0f46648f590b77c61a4f6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09.xml><?xml version="1.0" encoding="utf-8"?>
<p:tagLst xmlns:p="http://schemas.openxmlformats.org/presentationml/2006/main">
  <p:tag name="KSO_WM_BEAUTIFY_FLAG" val="#wm#"/>
  <p:tag name="KSO_WM_TEMPLATE_CATEGORY" val="custom"/>
  <p:tag name="KSO_WM_TEMPLATE_INDEX" val="20214185"/>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14185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1_1"/>
  <p:tag name="KSO_WM_CHIP_GROUPID" val="5ebf6661ddc3daf3fef3f760"/>
  <p:tag name="KSO_WM_SLIDE_LAYOUT_INFO" val="{&quot;id&quot;:&quot;2020-11-03T10:18:39&quot;,&quot;maxSize&quot;:{&quot;size1&quot;:45.179420414677374},&quot;minSize&quot;:{&quot;size1&quot;:35.879420414677377},&quot;normalSize&quot;:{&quot;size1&quot;:45.179420414677374},&quot;subLayout&quot;:[{&quot;id&quot;:&quot;2020-11-03T10:18:39&quot;,&quot;margin&quot;:{&quot;bottom&quot;:0.1855989396572113,&quot;left&quot;:12.558988571166992,&quot;right&quot;:2.2576775550842285,&quot;top&quot;:5.5572309494018555},&quot;type&quot;:0},{&quot;id&quot;:&quot;2020-11-03T10:18:39&quot;,&quot;maxSize&quot;:{&quot;size1&quot;:38.103212970233017},&quot;minSize&quot;:{&quot;size1&quot;:12.203212970233022},&quot;normalSize&quot;:{&quot;size1&quot;:23.698917246449053},&quot;subLayout&quot;:[{&quot;id&quot;:&quot;2020-11-03T10:18:39&quot;,&quot;margin&quot;:{&quot;bottom&quot;:0.28213408589363098,&quot;left&quot;:12.558988571166992,&quot;right&quot;:2.2576775550842285,&quot;top&quot;:0.17599824070930481},&quot;type&quot;:0},{&quot;id&quot;:&quot;2020-11-03T10:18:39&quot;,&quot;margin&quot;:{&quot;bottom&quot;:4.8904857635498047,&quot;left&quot;:12.558988571166992,&quot;right&quot;:2.2576775550842285,&quot;top&quot;:0.26996314525604248},&quot;type&quot;:0}],&quot;type&quot;:0}],&quot;type&quot;:0}"/>
  <p:tag name="KSO_WM_SLIDE_BK_DARK_LIGHT" val="2"/>
  <p:tag name="KSO_WM_SLIDE_BACKGROUND_TYPE" val="general"/>
  <p:tag name="KSO_WM_SLIDE_SUPPORT_FEATURE_TYPE" val="0"/>
  <p:tag name="KSO_WM_TEMPLATE_ASSEMBLE_XID" val="5fa0bdf958547e52881cf3ab"/>
  <p:tag name="KSO_WM_TEMPLATE_ASSEMBLE_GROUPID" val="5fa0b9bc58547e52881ce2c2"/>
</p:tagLst>
</file>

<file path=ppt/tags/tag31.xml><?xml version="1.0" encoding="utf-8"?>
<p:tagLst xmlns:p="http://schemas.openxmlformats.org/presentationml/2006/main">
  <p:tag name="KSO_WM_SLIDE_BACKGROUND_TYPE" val="general"/>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f4569c30-2e7a-4c9a-ab9f-932e4867c51b}"/>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419cec0f-421e-4fd4-94c6-fb0eca1950de}"/>
</p:tagLst>
</file>

<file path=ppt/tags/tag312.xml><?xml version="1.0" encoding="utf-8"?>
<p:tagLst xmlns:p="http://schemas.openxmlformats.org/presentationml/2006/main">
  <p:tag name="KSO_WM_UNIT_PLACING_PICTURE_USER_VIEWPORT" val="{&quot;height&quot;:6649.8818897637793,&quot;width&quot;:4267.0078740157478}"/>
</p:tagLst>
</file>

<file path=ppt/tags/tag313.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SLIDE_BK_DARK_LIGHT" val=""/>
  <p:tag name="KSO_WM_SLIDE_BACKGROUND_TYPE" val="general"/>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845398bd-0675-4ee9-9809-c853d75cafff}"/>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ffd09fcc-79b1-443e-ac83-04101ac6c934}"/>
</p:tagLst>
</file>

<file path=ppt/tags/tag318.xml><?xml version="1.0" encoding="utf-8"?>
<p:tagLst xmlns:p="http://schemas.openxmlformats.org/presentationml/2006/main">
  <p:tag name="KSO_WM_UNIT_PLACING_PICTURE_USER_VIEWPORT" val="{&quot;height&quot;:3002.5007874015746,&quot;width&quot;:4990}"/>
</p:tagLst>
</file>

<file path=ppt/tags/tag319.xml><?xml version="1.0" encoding="utf-8"?>
<p:tagLst xmlns:p="http://schemas.openxmlformats.org/presentationml/2006/main">
  <p:tag name="KSO_WM_UNIT_PLACING_PICTURE_USER_VIEWPORT" val="{&quot;height&quot;:3015,&quot;width&quot;:5907.4992125984254}"/>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48296f1f778a4d1bbf4290243188a2a9"/>
  <p:tag name="KSO_WM_UNIT_DECORATE_INFO" val=""/>
  <p:tag name="KSO_WM_UNIT_SM_LIMIT_TYPE" val=""/>
  <p:tag name="KSO_WM_CHIP_FILLAREA_FILL_RULE" val="{&quot;fill_align&quot;:&quot;cm&quot;,&quot;fill_effect&quot;:[],&quot;fill_mode&quot;:&quot;full&quot;,&quot;sacle_strategy&quot;:&quot;stretch&quot;}"/>
  <p:tag name="KSO_WM_ASSEMBLE_CHIP_INDEX" val="6fa5ad3b2b454bf6b4faa5ee9a2e63bc"/>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20.xml><?xml version="1.0" encoding="utf-8"?>
<p:tagLst xmlns:p="http://schemas.openxmlformats.org/presentationml/2006/main">
  <p:tag name="KSO_WM_UNIT_PLACING_PICTURE_USER_VIEWPORT" val="{&quot;height&quot;:3017.4992125984249,&quot;width&quot;:6185}"/>
</p:tagLst>
</file>

<file path=ppt/tags/tag3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UNIT_PLACING_PICTURE_USER_VIEWPORT" val="{&quot;height&quot;:3002.5007874015746,&quot;width&quot;:4990}"/>
</p:tagLst>
</file>

<file path=ppt/tags/tag323.xml><?xml version="1.0" encoding="utf-8"?>
<p:tagLst xmlns:p="http://schemas.openxmlformats.org/presentationml/2006/main">
  <p:tag name="KSO_WM_UNIT_PLACING_PICTURE_USER_VIEWPORT" val="{&quot;height&quot;:3017.4992125984249,&quot;width&quot;:6185}"/>
</p:tagLst>
</file>

<file path=ppt/tags/tag324.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5.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SLIDE_BK_DARK_LIGHT" val=""/>
  <p:tag name="KSO_WM_SLIDE_BACKGROUND_TYPE" val="general"/>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a1657066-dd0b-44d5-ad34-24d109e5ca23}"/>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561c6b7c-43b7-4122-ada6-77c17490a067}"/>
</p:tagLst>
</file>

<file path=ppt/tags/tag3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450647cfbf424e42b597ac6aac97fcfb"/>
  <p:tag name="KSO_WM_UNIT_DECORATE_INFO" val=""/>
  <p:tag name="KSO_WM_UNIT_SM_LIMIT_TYPE" val=""/>
  <p:tag name="KSO_WM_CHIP_FILLAREA_FILL_RULE" val="{&quot;fill_align&quot;:&quot;cm&quot;,&quot;fill_effect&quot;:[],&quot;fill_mode&quot;:&quot;full&quot;,&quot;sacle_strategy&quot;:&quot;stretch&quot;}"/>
  <p:tag name="KSO_WM_ASSEMBLE_CHIP_INDEX" val="5f98ffafed694bce8809bb235a3794b6"/>
  <p:tag name="KSO_WM_SLIDE_BACKGROUND_TYPE" val="frame"/>
</p:tagLst>
</file>

<file path=ppt/tags/tag330.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31.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SLIDE_BK_DARK_LIGHT" val=""/>
  <p:tag name="KSO_WM_SLIDE_BACKGROUND_TYPE" val="general"/>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01cd5a1d-3070-431b-83d7-ebf2589982f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7b5482cc-a7a3-422b-b74f-b2309fd7c449}"/>
</p:tagLst>
</file>

<file path=ppt/tags/tag3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9.xml><?xml version="1.0" encoding="utf-8"?>
<p:tagLst xmlns:p="http://schemas.openxmlformats.org/presentationml/2006/main">
  <p:tag name="KSO_WM_UNIT_PLACING_PICTURE_USER_VIEWPORT" val="{&quot;height&quot;:6778.87874015748,&quot;width&quot;:6890.9259842519687}"/>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96002d48c6c748c393e160e20c5190c2"/>
  <p:tag name="KSO_WM_UNIT_DECORATE_INFO" val=""/>
  <p:tag name="KSO_WM_UNIT_SM_LIMIT_TYPE" val=""/>
  <p:tag name="KSO_WM_CHIP_FILLAREA_FILL_RULE" val="{&quot;fill_align&quot;:&quot;cm&quot;,&quot;fill_effect&quot;:[],&quot;fill_mode&quot;:&quot;full&quot;,&quot;sacle_strategy&quot;:&quot;stretch&quot;}"/>
  <p:tag name="KSO_WM_ASSEMBLE_CHIP_INDEX" val="92fa6f1b37494b6a9e3c67fbe1bbc482"/>
  <p:tag name="KSO_WM_SLIDE_BACKGROUND_TYPE" val="frame"/>
</p:tagLst>
</file>

<file path=ppt/tags/tag340.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SLIDE_BK_DARK_LIGHT" val=""/>
  <p:tag name="KSO_WM_SLIDE_BACKGROUND_TYPE" val="general"/>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6e5aa880-df59-46b3-86ba-f6ed98fde160}"/>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1dbaa45a-17f8-4c8c-905d-77704005330f}"/>
</p:tagLst>
</file>

<file path=ppt/tags/tag3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7.xml><?xml version="1.0" encoding="utf-8"?>
<p:tagLst xmlns:p="http://schemas.openxmlformats.org/presentationml/2006/main">
  <p:tag name="KSO_WM_UNIT_PLACING_PICTURE_USER_VIEWPORT" val="{&quot;height&quot;:7097.0141732283464,&quot;width&quot;:6015.5417322834646}"/>
</p:tagLst>
</file>

<file path=ppt/tags/tag348.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SLIDE_BACKGROUND_TYPE" val="frame"/>
</p:tagLst>
</file>

<file path=ppt/tags/tag350.xml><?xml version="1.0" encoding="utf-8"?>
<p:tagLst xmlns:p="http://schemas.openxmlformats.org/presentationml/2006/main">
  <p:tag name="KSO_WM_SLIDE_BK_DARK_LIGHT" val=""/>
  <p:tag name="KSO_WM_SLIDE_BACKGROUND_TYPE" val="general"/>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bec86668-c7b9-4e2b-adf8-5fa81d7b2982}"/>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17976a19-4474-4c18-9f9c-edd956e430d3}"/>
</p:tagLst>
</file>

<file path=ppt/tags/tag3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4.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5.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SLIDE_BK_DARK_LIGHT" val=""/>
  <p:tag name="KSO_WM_SLIDE_BACKGROUND_TYPE" val="general"/>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54afdea3-2944-4b00-b72e-b8d17f7b909d}"/>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01622cbc-38d5-4e25-846f-3571ab47d03e}"/>
</p:tagLst>
</file>

<file path=ppt/tags/tag3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xml><?xml version="1.0" encoding="utf-8"?>
<p:tagLst xmlns:p="http://schemas.openxmlformats.org/presentationml/2006/main">
  <p:tag name="KSO_WM_SLIDE_BACKGROUND_TYPE" val="frame"/>
</p:tagLst>
</file>

<file path=ppt/tags/tag3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SLIDE_BACKGROUND_TYPE" val="frame"/>
</p:tagLst>
</file>

<file path=ppt/tags/tag3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9.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8.xml><?xml version="1.0" encoding="utf-8"?>
<p:tagLst xmlns:p="http://schemas.openxmlformats.org/presentationml/2006/main">
  <p:tag name="KSO_WM_SLIDE_BACKGROUND_TYPE" val="frame"/>
</p:tagLst>
</file>

<file path=ppt/tags/tag38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81.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8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5.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SLIDE_BK_DARK_LIGHT" val=""/>
  <p:tag name="KSO_WM_SLIDE_BACKGROUND_TYPE" val="general"/>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df5026e8-4d47-4df2-97a9-ed5863d5f2eb}"/>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ef87e5f7-b77a-4a44-b7fd-b4fae0897d3b}"/>
</p:tagLst>
</file>

<file path=ppt/tags/tag3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SLIDE_BACKGROUND_TYPE" val="frame"/>
</p:tagLst>
</file>

<file path=ppt/tags/tag3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a050bd458b0c45b5aa8a908fcc6742fd"/>
  <p:tag name="KSO_WM_UNIT_DECORATE_INFO" val=""/>
  <p:tag name="KSO_WM_UNIT_SM_LIMIT_TYPE" val=""/>
  <p:tag name="KSO_WM_CHIP_FILLAREA_FILL_RULE" val="{&quot;fill_align&quot;:&quot;cm&quot;,&quot;fill_effect&quot;:[],&quot;fill_mode&quot;:&quot;full&quot;,&quot;sacle_strategy&quot;:&quot;stretch&quot;}"/>
  <p:tag name="KSO_WM_ASSEMBLE_CHIP_INDEX" val="571c94ddbc624e799cb3942a2efd6adb"/>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405.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40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4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9.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aa09c9e9742b4fa8943886815e135c06"/>
  <p:tag name="KSO_WM_UNIT_DECORATE_INFO" val=""/>
  <p:tag name="KSO_WM_UNIT_SM_LIMIT_TYPE" val=""/>
  <p:tag name="KSO_WM_CHIP_FILLAREA_FILL_RULE" val="{&quot;fill_align&quot;:&quot;cm&quot;,&quot;fill_effect&quot;:[],&quot;fill_mode&quot;:&quot;full&quot;,&quot;sacle_strategy&quot;:&quot;stretch&quot;}"/>
  <p:tag name="KSO_WM_ASSEMBLE_CHIP_INDEX" val="285c2dbe9ed8431690de3fcf8861ef8c"/>
  <p:tag name="KSO_WM_SLIDE_BACKGROUND_TYPE" val="leftRight"/>
</p:tagLst>
</file>

<file path=ppt/tags/tag410.xml><?xml version="1.0" encoding="utf-8"?>
<p:tagLst xmlns:p="http://schemas.openxmlformats.org/presentationml/2006/main">
  <p:tag name="KSO_WM_SLIDE_BK_DARK_LIGHT" val=""/>
  <p:tag name="KSO_WM_SLIDE_BACKGROUND_TYPE" val="general"/>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8dd72eb0-da87-47f7-aa60-2386aac263be}"/>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c06a6bea-e115-4a53-9e52-3cff72af01b3}"/>
</p:tagLst>
</file>

<file path=ppt/tags/tag4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4.xml><?xml version="1.0" encoding="utf-8"?>
<p:tagLst xmlns:p="http://schemas.openxmlformats.org/presentationml/2006/main">
  <p:tag name="KSO_WM_UNIT_PLACING_PICTURE_USER_VIEWPORT" val="{&quot;height&quot;:7191.3685039370075,&quot;width&quot;:5863.233070866142}"/>
</p:tagLst>
</file>

<file path=ppt/tags/tag415.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SLIDE_BK_DARK_LIGHT" val=""/>
  <p:tag name="KSO_WM_SLIDE_BACKGROUND_TYPE" val="general"/>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dc279816-0508-4d27-86b0-470b22dce86f}"/>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f78bf8e0-670a-46e8-ad7d-1372a1e784c5}"/>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c3d820288d6e4d5ba9a241d412563d98"/>
  <p:tag name="KSO_WM_UNIT_DECORATE_INFO" val=""/>
  <p:tag name="KSO_WM_UNIT_SM_LIMIT_TYPE" val=""/>
  <p:tag name="KSO_WM_CHIP_FILLAREA_FILL_RULE" val="{&quot;fill_align&quot;:&quot;cm&quot;,&quot;fill_effect&quot;:[],&quot;fill_mode&quot;:&quot;full&quot;,&quot;sacle_strategy&quot;:&quot;stretch&quot;}"/>
  <p:tag name="KSO_WM_ASSEMBLE_CHIP_INDEX" val="9ff991327bef4f6fa89989290d3795ac"/>
  <p:tag name="KSO_WM_SLIDE_BACKGROUND_TYPE" val="leftRight"/>
</p:tagLst>
</file>

<file path=ppt/tags/tag4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3.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4.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425.xml><?xml version="1.0" encoding="utf-8"?>
<p:tagLst xmlns:p="http://schemas.openxmlformats.org/presentationml/2006/main">
  <p:tag name="KSO_WM_SLIDE_BK_DARK_LIGHT" val=""/>
  <p:tag name="KSO_WM_SLIDE_BACKGROUND_TYPE" val="general"/>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81afe2ae-d14a-4b61-b26b-fb97ad4d01ba}"/>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33beb5d5-4dc6-492b-adc8-c8708ac1a2d8}"/>
</p:tagLst>
</file>

<file path=ppt/tags/tag428.xml><?xml version="1.0" encoding="utf-8"?>
<p:tagLst xmlns:p="http://schemas.openxmlformats.org/presentationml/2006/main">
  <p:tag name="KSO_WM_UNIT_PLACING_PICTURE_USER_VIEWPORT" val="{&quot;height&quot;:2465,&quot;width&quot;:2882.5007874015746}"/>
</p:tagLst>
</file>

<file path=ppt/tags/tag42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3.xml><?xml version="1.0" encoding="utf-8"?>
<p:tagLst xmlns:p="http://schemas.openxmlformats.org/presentationml/2006/main">
  <p:tag name="KSO_WM_SLIDE_BACKGROUND_TYPE" val="leftRight"/>
</p:tagLst>
</file>

<file path=ppt/tags/tag43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3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3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3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3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3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37.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8.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439.xml><?xml version="1.0" encoding="utf-8"?>
<p:tagLst xmlns:p="http://schemas.openxmlformats.org/presentationml/2006/main">
  <p:tag name="KSO_WM_SLIDE_BK_DARK_LIGHT" val=""/>
  <p:tag name="KSO_WM_SLIDE_BACKGROUND_TYPE" val="general"/>
</p:tagLst>
</file>

<file path=ppt/tags/tag44.xml><?xml version="1.0" encoding="utf-8"?>
<p:tagLst xmlns:p="http://schemas.openxmlformats.org/presentationml/2006/main">
  <p:tag name="KSO_WM_SLIDE_BACKGROUND_TYPE" val="leftRight"/>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c34f8bec-ad59-428a-a28e-d9ff31ab93fa}"/>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bd4565a8-0d85-4ced-83b8-34c8bb8f1a80}"/>
</p:tagLst>
</file>

<file path=ppt/tags/tag44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44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44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44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44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447.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448.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449.xml><?xml version="1.0" encoding="utf-8"?>
<p:tagLst xmlns:p="http://schemas.openxmlformats.org/presentationml/2006/main">
  <p:tag name="KSO_WM_SLIDE_BK_DARK_LIGHT" val=""/>
  <p:tag name="KSO_WM_SLIDE_BACKGROUND_TYPE" val="general"/>
</p:tagLst>
</file>

<file path=ppt/tags/tag45.xml><?xml version="1.0" encoding="utf-8"?>
<p:tagLst xmlns:p="http://schemas.openxmlformats.org/presentationml/2006/main">
  <p:tag name="KSO_WM_SLIDE_BACKGROUND_TYPE" val="leftRight"/>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ae71ae71-ad1d-43d9-8cba-21fb045ce58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59d37ad6-fcd5-47e5-8556-a5c30035741c}"/>
</p:tagLst>
</file>

<file path=ppt/tags/tag45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45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5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55.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5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SLIDE_BACKGROUND_TYPE" val="leftRight"/>
</p:tagLst>
</file>

<file path=ppt/tags/tag46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6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6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6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6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6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SLIDE_BACKGROUND_TYPE" val="leftRight"/>
</p:tagLst>
</file>

<file path=ppt/tags/tag47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7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7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7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7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7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7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7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7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7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SLIDE_BACKGROUND_TYPE" val="leftRight"/>
</p:tagLst>
</file>

<file path=ppt/tags/tag4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8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8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8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ab0378b6d7f14f04badc07b97696f73a"/>
  <p:tag name="KSO_WM_UNIT_DECORATE_INFO" val=""/>
  <p:tag name="KSO_WM_UNIT_SM_LIMIT_TYPE" val=""/>
  <p:tag name="KSO_WM_CHIP_FILLAREA_FILL_RULE" val="{&quot;fill_align&quot;:&quot;cm&quot;,&quot;fill_effect&quot;:[],&quot;fill_mode&quot;:&quot;full&quot;,&quot;sacle_strategy&quot;:&quot;stretch&quot;}"/>
  <p:tag name="KSO_WM_ASSEMBLE_CHIP_INDEX" val="92e2d7f8a67e4dc3a7228c5643081e6b"/>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9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9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9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b1667a081871434a85f5f19fe5e14092"/>
  <p:tag name="KSO_WM_UNIT_DECORATE_INFO" val=""/>
  <p:tag name="KSO_WM_UNIT_SM_LIMIT_TYPE" val=""/>
  <p:tag name="KSO_WM_CHIP_FILLAREA_FILL_RULE" val="{&quot;fill_align&quot;:&quot;cm&quot;,&quot;fill_effect&quot;:[],&quot;fill_mode&quot;:&quot;full&quot;,&quot;sacle_strategy&quot;:&quot;stretch&quot;}"/>
  <p:tag name="KSO_WM_ASSEMBLE_CHIP_INDEX" val="471c8c068b8147af83293bfd784e9416"/>
  <p:tag name="KSO_WM_SLIDE_BACKGROUND_TYPE" val="topBottom"/>
</p:tagLst>
</file>

<file path=ppt/tags/tag50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b9f3fded4fbc4d4f983dae214d65e1ee"/>
  <p:tag name="KSO_WM_UNIT_DECORATE_INFO" val=""/>
  <p:tag name="KSO_WM_UNIT_SM_LIMIT_TYPE" val=""/>
  <p:tag name="KSO_WM_CHIP_FILLAREA_FILL_RULE" val="{&quot;fill_align&quot;:&quot;cm&quot;,&quot;fill_effect&quot;:[],&quot;fill_mode&quot;:&quot;full&quot;,&quot;sacle_strategy&quot;:&quot;stretch&quot;}"/>
  <p:tag name="KSO_WM_ASSEMBLE_CHIP_INDEX" val="8bc69d1c13ed4d23a0c952e68872cfd3"/>
  <p:tag name="KSO_WM_SLIDE_BACKGROUND_TYPE" val="topBottom"/>
</p:tagLst>
</file>

<file path=ppt/tags/tag51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1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1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SLIDE_BACKGROUND_TYPE" val="topBottom"/>
</p:tagLst>
</file>

<file path=ppt/tags/tag52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SLIDE_BACKGROUND_TYPE" val="topBottom"/>
</p:tagLst>
</file>

<file path=ppt/tags/tag5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SLIDE_BACKGROUND_TYPE" val="topBottom"/>
</p:tagLst>
</file>

<file path=ppt/tags/tag5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SLIDE_BACKGROUND_TYPE" val="topBottom"/>
</p:tagLst>
</file>

<file path=ppt/tags/tag5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SLIDE_BACKGROUND_TYPE" val="topBottom"/>
</p:tagLst>
</file>

<file path=ppt/tags/tag5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1.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62.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563.xml><?xml version="1.0" encoding="utf-8"?>
<p:tagLst xmlns:p="http://schemas.openxmlformats.org/presentationml/2006/main">
  <p:tag name="KSO_WM_SLIDE_BK_DARK_LIGHT" val=""/>
  <p:tag name="KSO_WM_SLIDE_BACKGROUND_TYPE" val="general"/>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73406cc3-e1f1-4270-8e33-62ea41f80b32}"/>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8f51eece-a868-455a-9faf-10aaef8f8e21}"/>
</p:tagLst>
</file>

<file path=ppt/tags/tag56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6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6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6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SLIDE_BACKGROUND_TYPE" val="topBottom"/>
</p:tagLst>
</file>

<file path=ppt/tags/tag57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7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7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2eec8b0843584876a8fa462c5ba8cfdf"/>
  <p:tag name="KSO_WM_UNIT_DECORATE_INFO" val=""/>
  <p:tag name="KSO_WM_UNIT_SM_LIMIT_TYPE" val=""/>
  <p:tag name="KSO_WM_CHIP_FILLAREA_FILL_RULE" val="{&quot;fill_align&quot;:&quot;cm&quot;,&quot;fill_effect&quot;:[],&quot;fill_mode&quot;:&quot;full&quot;,&quot;sacle_strategy&quot;:&quot;stretch&quot;}"/>
  <p:tag name="KSO_WM_ASSEMBLE_CHIP_INDEX" val="2e0cfd3685144ba18363b68533b5595e"/>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7.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8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8d1a205eae734bce932ebc7cba881a6e"/>
  <p:tag name="KSO_WM_UNIT_DECORATE_INFO" val=""/>
  <p:tag name="KSO_WM_UNIT_SM_LIMIT_TYPE" val=""/>
  <p:tag name="KSO_WM_CHIP_FILLAREA_FILL_RULE" val="{&quot;fill_align&quot;:&quot;cm&quot;,&quot;fill_effect&quot;:[],&quot;fill_mode&quot;:&quot;full&quot;,&quot;sacle_strategy&quot;:&quot;stretch&quot;}"/>
  <p:tag name="KSO_WM_ASSEMBLE_CHIP_INDEX" val="160e0d5a1c0a48b0a6358b2bbb46a632"/>
  <p:tag name="KSO_WM_SLIDE_BACKGROUND_TYPE" val="bottomTop"/>
</p:tagLst>
</file>

<file path=ppt/tags/tag5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59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2*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4"/>
  <p:tag name="KSO_WM_UNIT_DEC_AREA_ID" val="dbd40cc601f04405bc1356d99aaca92a"/>
  <p:tag name="KSO_WM_UNIT_DECORATE_INFO" val=""/>
  <p:tag name="KSO_WM_UNIT_SM_LIMIT_TYPE" val=""/>
  <p:tag name="KSO_WM_CHIP_FILLAREA_FILL_RULE" val="{&quot;fill_align&quot;:&quot;lm&quot;,&quot;fill_effect&quot;:[],&quot;fill_mode&quot;:&quot;adaptive&quot;,&quot;sacle_strategy&quot;:&quot;stretch&quot;}"/>
  <p:tag name="KSO_WM_ASSEMBLE_CHIP_INDEX" val="a0f4959e51964c078207bfc02b688c3b"/>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23311f4d741a4a7e803140bac8c23c9e"/>
  <p:tag name="KSO_WM_UNIT_DECORATE_INFO" val=""/>
  <p:tag name="KSO_WM_UNIT_SM_LIMIT_TYPE" val=""/>
  <p:tag name="KSO_WM_CHIP_FILLAREA_FILL_RULE" val="{&quot;fill_align&quot;:&quot;cm&quot;,&quot;fill_effect&quot;:[],&quot;fill_mode&quot;:&quot;full&quot;,&quot;sacle_strategy&quot;:&quot;stretch&quot;}"/>
  <p:tag name="KSO_WM_ASSEMBLE_CHIP_INDEX" val="08082a441b074d93b3cfe54fbe150692"/>
  <p:tag name="KSO_WM_SLIDE_BACKGROUND_TYPE" val="bottomTop"/>
</p:tagLst>
</file>

<file path=ppt/tags/tag60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0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0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0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0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0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0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0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0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0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SLIDE_BACKGROUND_TYPE" val="bottomTop"/>
</p:tagLst>
</file>

<file path=ppt/tags/tag61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1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1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61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1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1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1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SLIDE_BACKGROUND_TYPE" val="bottomTop"/>
</p:tagLst>
</file>

<file path=ppt/tags/tag6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SLIDE_BACKGROUND_TYPE" val="bottomTop"/>
</p:tagLst>
</file>

<file path=ppt/tags/tag6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6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xml><?xml version="1.0" encoding="utf-8"?>
<p:tagLst xmlns:p="http://schemas.openxmlformats.org/presentationml/2006/main">
  <p:tag name="KSO_WM_SLIDE_BACKGROUND_TYPE" val="bottomTop"/>
</p:tagLst>
</file>

<file path=ppt/tags/tag64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64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64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64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644.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5.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46.xml><?xml version="1.0" encoding="utf-8"?>
<p:tagLst xmlns:p="http://schemas.openxmlformats.org/presentationml/2006/main">
  <p:tag name="KSO_WM_SLIDE_BK_DARK_LIGHT" val=""/>
  <p:tag name="KSO_WM_SLIDE_BACKGROUND_TYPE" val="general"/>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3140ecb6-9d3b-49fa-a08a-31116b0834e2}"/>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22601410-6069-499d-96a0-c1d9dccfb009}"/>
</p:tagLst>
</file>

<file path=ppt/tags/tag649.xml><?xml version="1.0" encoding="utf-8"?>
<p:tagLst xmlns:p="http://schemas.openxmlformats.org/presentationml/2006/main">
  <p:tag name="KSO_WM_UNIT_PLACING_PICTURE_USER_VIEWPORT" val="{&quot;height&quot;:6559.8535433070865,&quot;width&quot;:5440.4251968503941}"/>
</p:tagLst>
</file>

<file path=ppt/tags/tag65.xml><?xml version="1.0" encoding="utf-8"?>
<p:tagLst xmlns:p="http://schemas.openxmlformats.org/presentationml/2006/main">
  <p:tag name="KSO_WM_SLIDE_BACKGROUND_TYPE" val="bottomTop"/>
</p:tagLst>
</file>

<file path=ppt/tags/tag650.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1.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52.xml><?xml version="1.0" encoding="utf-8"?>
<p:tagLst xmlns:p="http://schemas.openxmlformats.org/presentationml/2006/main">
  <p:tag name="KSO_WM_SLIDE_BK_DARK_LIGHT" val=""/>
  <p:tag name="KSO_WM_SLIDE_BACKGROUND_TYPE" val="general"/>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abeef33c-8e96-4fc3-a93f-2ce1cd32ff78}"/>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78c8cdeb-e86d-4cc2-a876-8ced0a0aadfc}"/>
</p:tagLst>
</file>

<file path=ppt/tags/tag655.xml><?xml version="1.0" encoding="utf-8"?>
<p:tagLst xmlns:p="http://schemas.openxmlformats.org/presentationml/2006/main">
  <p:tag name="KSO_WM_UNIT_PLACING_PICTURE_USER_VIEWPORT" val="{&quot;height&quot;:6250.9070866141728,&quot;width&quot;:4688.1826771653541}"/>
</p:tagLst>
</file>

<file path=ppt/tags/tag656.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57.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58.xml><?xml version="1.0" encoding="utf-8"?>
<p:tagLst xmlns:p="http://schemas.openxmlformats.org/presentationml/2006/main">
  <p:tag name="KSO_WM_SLIDE_BK_DARK_LIGHT" val=""/>
  <p:tag name="KSO_WM_SLIDE_BACKGROUND_TYPE" val="general"/>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517b6695-b90b-4983-841c-228221f49af1}"/>
</p:tagLst>
</file>

<file path=ppt/tags/tag66.xml><?xml version="1.0" encoding="utf-8"?>
<p:tagLst xmlns:p="http://schemas.openxmlformats.org/presentationml/2006/main">
  <p:tag name="KSO_WM_SLIDE_BACKGROUND_TYPE" val="bottomTop"/>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c1b31a16-28c7-4509-8719-f5c27c23f97f}"/>
</p:tagLst>
</file>

<file path=ppt/tags/tag661.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62.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63.xml><?xml version="1.0" encoding="utf-8"?>
<p:tagLst xmlns:p="http://schemas.openxmlformats.org/presentationml/2006/main">
  <p:tag name="KSO_WM_SLIDE_BK_DARK_LIGHT" val=""/>
  <p:tag name="KSO_WM_SLIDE_BACKGROUND_TYPE" val="general"/>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b220ea5c-e3fb-45c2-a227-391e0fe9c50c}"/>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e3f116b7-a4c5-48a9-b753-31bd1346f747}"/>
</p:tagLst>
</file>

<file path=ppt/tags/tag66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6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67c08e4048a845489f303cf92a957313"/>
  <p:tag name="KSO_WM_UNIT_DECORATE_INFO" val=""/>
  <p:tag name="KSO_WM_UNIT_SM_LIMIT_TYPE" val=""/>
  <p:tag name="KSO_WM_CHIP_FILLAREA_FILL_RULE" val="{&quot;fill_align&quot;:&quot;cm&quot;,&quot;fill_effect&quot;:[],&quot;fill_mode&quot;:&quot;full&quot;,&quot;sacle_strategy&quot;:&quot;stretch&quot;}"/>
  <p:tag name="KSO_WM_ASSEMBLE_CHIP_INDEX" val="b9433ff4b3a64296957459c791a3e9f3"/>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1.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6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674.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6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677.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6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29098dcd97d6470782d622e46a362cc2"/>
  <p:tag name="KSO_WM_UNIT_DECORATE_INFO" val=""/>
  <p:tag name="KSO_WM_UNIT_SM_LIMIT_TYPE" val=""/>
  <p:tag name="KSO_WM_CHIP_FILLAREA_FILL_RULE" val="{&quot;fill_align&quot;:&quot;cm&quot;,&quot;fill_effect&quot;:[],&quot;fill_mode&quot;:&quot;full&quot;,&quot;sacle_strategy&quot;:&quot;stretch&quot;}"/>
  <p:tag name="KSO_WM_ASSEMBLE_CHIP_INDEX" val="b48d4a47291d41679d1b9e5cac00d3dc"/>
  <p:tag name="KSO_WM_SLIDE_BACKGROUND_TYPE" val="navigation"/>
</p:tagLst>
</file>

<file path=ppt/tags/tag680.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81.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82.xml><?xml version="1.0" encoding="utf-8"?>
<p:tagLst xmlns:p="http://schemas.openxmlformats.org/presentationml/2006/main">
  <p:tag name="KSO_WM_SLIDE_BK_DARK_LIGHT" val=""/>
  <p:tag name="KSO_WM_SLIDE_BACKGROUND_TYPE" val="general"/>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8401ac2e-15d4-4d3d-8348-a179b6a25546}"/>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b58f8a37-9291-4b93-8b3d-1ff83c84f18b}"/>
</p:tagLst>
</file>

<file path=ppt/tags/tag685.xml><?xml version="1.0" encoding="utf-8"?>
<p:tagLst xmlns:p="http://schemas.openxmlformats.org/presentationml/2006/main">
  <p:tag name="KSO_WM_UNIT_PLACING_PICTURE_USER_VIEWPORT" val="{&quot;height&quot;:7308.2456692913383,&quot;width&quot;:4783.3370078740154}"/>
</p:tagLst>
</file>

<file path=ppt/tags/tag6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9.xml><?xml version="1.0" encoding="utf-8"?>
<p:tagLst xmlns:p="http://schemas.openxmlformats.org/presentationml/2006/main">
  <p:tag name="KSO_WM_UNIT_PLACING_PICTURE_USER_VIEWPORT" val="{&quot;height&quot;:7308.2456692913383,&quot;width&quot;:4783.3370078740154}"/>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5822ce2d225844cea554ac6abaabfad4"/>
  <p:tag name="KSO_WM_UNIT_DECORATE_INFO" val=""/>
  <p:tag name="KSO_WM_UNIT_SM_LIMIT_TYPE" val=""/>
  <p:tag name="KSO_WM_CHIP_FILLAREA_FILL_RULE" val="{&quot;fill_align&quot;:&quot;cm&quot;,&quot;fill_effect&quot;:[],&quot;fill_mode&quot;:&quot;full&quot;,&quot;sacle_strategy&quot;:&quot;stretch&quot;}"/>
  <p:tag name="KSO_WM_ASSEMBLE_CHIP_INDEX" val="bf00f96ffab3464b8c0c2a771fe8899d"/>
  <p:tag name="KSO_WM_SLIDE_BACKGROUND_TYPE" val="navigation"/>
</p:tagLst>
</file>

<file path=ppt/tags/tag690.xml><?xml version="1.0" encoding="utf-8"?>
<p:tagLst xmlns:p="http://schemas.openxmlformats.org/presentationml/2006/main">
  <p:tag name="KSO_WM_UNIT_PLACING_PICTURE_USER_VIEWPORT" val="{&quot;height&quot;:7308.2456692913383,&quot;width&quot;:4783.3370078740154}"/>
</p:tagLst>
</file>

<file path=ppt/tags/tag6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3.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694.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95.xml><?xml version="1.0" encoding="utf-8"?>
<p:tagLst xmlns:p="http://schemas.openxmlformats.org/presentationml/2006/main">
  <p:tag name="KSO_WM_SLIDE_BK_DARK_LIGHT" val=""/>
  <p:tag name="KSO_WM_SLIDE_BACKGROUND_TYPE" val="general"/>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05c7e1ce-8f21-4406-a7c3-ba987bfc2586}"/>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7a1189a4-bb96-48b2-a421-9191e89a1026}"/>
</p:tagLst>
</file>

<file path=ppt/tags/tag698.xml><?xml version="1.0" encoding="utf-8"?>
<p:tagLst xmlns:p="http://schemas.openxmlformats.org/presentationml/2006/main">
  <p:tag name="KSO_WM_UNIT_PLACING_PICTURE_USER_VIEWPORT" val="{&quot;height&quot;:7645.2393700787397,&quot;width&quot;:16258.233070866141}"/>
</p:tagLst>
</file>

<file path=ppt/tags/tag699.xml><?xml version="1.0" encoding="utf-8"?>
<p:tagLst xmlns:p="http://schemas.openxmlformats.org/presentationml/2006/main">
  <p:tag name="KSO_WM_UNIT_LINE_FORE_SCHEMECOLOR_INDEX_BRIGHTNESS" val="0"/>
  <p:tag name="KSO_WM_UNIT_LINE_FORE_SCHEMECOLOR_INDEX" val="9"/>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98178e503d7f4fd293cb93694b4ade04"/>
  <p:tag name="KSO_WM_UNIT_DECORATE_INFO" val=""/>
  <p:tag name="KSO_WM_UNIT_SM_LIMIT_TYPE" val=""/>
  <p:tag name="KSO_WM_CHIP_FILLAREA_FILL_RULE" val="{&quot;fill_align&quot;:&quot;cm&quot;,&quot;fill_effect&quot;:[],&quot;fill_mode&quot;:&quot;full&quot;,&quot;sacle_strategy&quot;:&quot;stretch&quot;}"/>
  <p:tag name="KSO_WM_ASSEMBLE_CHIP_INDEX" val="95165b44ee084691933629fbf9bd07c1"/>
</p:tagLst>
</file>

<file path=ppt/tags/tag70.xml><?xml version="1.0" encoding="utf-8"?>
<p:tagLst xmlns:p="http://schemas.openxmlformats.org/presentationml/2006/main">
  <p:tag name="KSO_WM_SLIDE_BACKGROUND_TYPE" val="navigation"/>
</p:tagLst>
</file>

<file path=ppt/tags/tag700.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01.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02.xml><?xml version="1.0" encoding="utf-8"?>
<p:tagLst xmlns:p="http://schemas.openxmlformats.org/presentationml/2006/main">
  <p:tag name="KSO_WM_SLIDE_BK_DARK_LIGHT" val=""/>
  <p:tag name="KSO_WM_SLIDE_BACKGROUND_TYPE" val="general"/>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2c47da0e-2129-40c0-9350-961cb9f5d82d}"/>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cc699f00-3f0f-4248-afbe-74a4107ecc3e}"/>
</p:tagLst>
</file>

<file path=ppt/tags/tag705.xml><?xml version="1.0" encoding="utf-8"?>
<p:tagLst xmlns:p="http://schemas.openxmlformats.org/presentationml/2006/main">
  <p:tag name="KSO_WM_UNIT_PLACING_PICTURE_USER_VIEWPORT" val="{&quot;height&quot;:3300.5271163924408,&quot;width&quot;:7663.4976377952753}"/>
</p:tagLst>
</file>

<file path=ppt/tags/tag70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SLIDE_BACKGROUND_TYPE" val="navigation"/>
</p:tagLst>
</file>

<file path=ppt/tags/tag7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2.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3.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14.xml><?xml version="1.0" encoding="utf-8"?>
<p:tagLst xmlns:p="http://schemas.openxmlformats.org/presentationml/2006/main">
  <p:tag name="KSO_WM_SLIDE_BK_DARK_LIGHT" val=""/>
  <p:tag name="KSO_WM_SLIDE_BACKGROUND_TYPE" val="general"/>
</p:tagLst>
</file>

<file path=ppt/tags/tag7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e7d3134e-f848-4d6c-a5c7-d0816da2e995}"/>
</p:tagLst>
</file>

<file path=ppt/tags/tag7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9ce5bed0-3e53-48fc-bd68-0fe8a2fca35c}"/>
</p:tagLst>
</file>

<file path=ppt/tags/tag717.xml><?xml version="1.0" encoding="utf-8"?>
<p:tagLst xmlns:p="http://schemas.openxmlformats.org/presentationml/2006/main">
  <p:tag name="KSO_WM_UNIT_PLACING_PICTURE_USER_VIEWPORT" val="{&quot;height&quot;:5151.5905511811025,&quot;width&quot;:7242.3858267716532}"/>
</p:tagLst>
</file>

<file path=ppt/tags/tag718.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9.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2.xml><?xml version="1.0" encoding="utf-8"?>
<p:tagLst xmlns:p="http://schemas.openxmlformats.org/presentationml/2006/main">
  <p:tag name="KSO_WM_SLIDE_BACKGROUND_TYPE" val="navigation"/>
</p:tagLst>
</file>

<file path=ppt/tags/tag720.xml><?xml version="1.0" encoding="utf-8"?>
<p:tagLst xmlns:p="http://schemas.openxmlformats.org/presentationml/2006/main">
  <p:tag name="KSO_WM_SLIDE_BK_DARK_LIGHT" val=""/>
  <p:tag name="KSO_WM_SLIDE_BACKGROUND_TYPE" val="general"/>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5740a5b9-1b44-48c5-a549-91e3babf692d}"/>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90ca3e30-1b61-4348-a744-6d221937d301}"/>
</p:tagLst>
</file>

<file path=ppt/tags/tag72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5.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26.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27.xml><?xml version="1.0" encoding="utf-8"?>
<p:tagLst xmlns:p="http://schemas.openxmlformats.org/presentationml/2006/main">
  <p:tag name="KSO_WM_SLIDE_BK_DARK_LIGHT" val=""/>
  <p:tag name="KSO_WM_SLIDE_BACKGROUND_TYPE" val="general"/>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5eb9d931-3016-4552-a968-84640581e56a}"/>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077807e7-7b6e-48cf-bc70-b307236f50fe}"/>
</p:tagLst>
</file>

<file path=ppt/tags/tag73.xml><?xml version="1.0" encoding="utf-8"?>
<p:tagLst xmlns:p="http://schemas.openxmlformats.org/presentationml/2006/main">
  <p:tag name="KSO_WM_SLIDE_BACKGROUND_TYPE" val="navigation"/>
</p:tagLst>
</file>

<file path=ppt/tags/tag7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5.xml><?xml version="1.0" encoding="utf-8"?>
<p:tagLst xmlns:p="http://schemas.openxmlformats.org/presentationml/2006/main">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7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738.xml><?xml version="1.0" encoding="utf-8"?>
<p:tagLst xmlns:p="http://schemas.openxmlformats.org/presentationml/2006/main">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7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SLIDE_BACKGROUND_TYPE" val="navigation"/>
</p:tagLst>
</file>

<file path=ppt/tags/tag740.xml><?xml version="1.0" encoding="utf-8"?>
<p:tagLst xmlns:p="http://schemas.openxmlformats.org/presentationml/2006/main">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741.xml><?xml version="1.0" encoding="utf-8"?>
<p:tagLst xmlns:p="http://schemas.openxmlformats.org/presentationml/2006/main">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7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3.xml><?xml version="1.0" encoding="utf-8"?>
<p:tagLst xmlns:p="http://schemas.openxmlformats.org/presentationml/2006/main">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744.xml><?xml version="1.0" encoding="utf-8"?>
<p:tagLst xmlns:p="http://schemas.openxmlformats.org/presentationml/2006/main">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Lst>
</file>

<file path=ppt/tags/tag745.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46.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47.xml><?xml version="1.0" encoding="utf-8"?>
<p:tagLst xmlns:p="http://schemas.openxmlformats.org/presentationml/2006/main">
  <p:tag name="KSO_WM_SLIDE_BK_DARK_LIGHT" val=""/>
  <p:tag name="KSO_WM_SLIDE_BACKGROUND_TYPE" val="general"/>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3a686a14-87ca-49cb-8500-46291f6c3a6b}"/>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bf9fb692-2088-4de1-9ad6-c5a046cadfea}"/>
</p:tagLst>
</file>

<file path=ppt/tags/tag75.xml><?xml version="1.0" encoding="utf-8"?>
<p:tagLst xmlns:p="http://schemas.openxmlformats.org/presentationml/2006/main">
  <p:tag name="KSO_WM_SLIDE_BACKGROUND_TYPE" val="navigation"/>
</p:tagLst>
</file>

<file path=ppt/tags/tag750.xml><?xml version="1.0" encoding="utf-8"?>
<p:tagLst xmlns:p="http://schemas.openxmlformats.org/presentationml/2006/main">
  <p:tag name="KSO_WM_UNIT_PLACING_PICTURE_USER_VIEWPORT" val="{&quot;height&quot;:2313.6015748031496,&quot;width&quot;:3082.4425196850393}"/>
</p:tagLst>
</file>

<file path=ppt/tags/tag751.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52.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53.xml><?xml version="1.0" encoding="utf-8"?>
<p:tagLst xmlns:p="http://schemas.openxmlformats.org/presentationml/2006/main">
  <p:tag name="KSO_WM_SLIDE_BK_DARK_LIGHT" val=""/>
  <p:tag name="KSO_WM_SLIDE_BACKGROUND_TYPE" val="general"/>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2aa22b9d-9fd2-48a3-b966-871b8db7f6a9}"/>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e175a75f-0ee1-4cf3-9b32-3e9be743a2a1}"/>
</p:tagLst>
</file>

<file path=ppt/tags/tag756.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57.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58.xml><?xml version="1.0" encoding="utf-8"?>
<p:tagLst xmlns:p="http://schemas.openxmlformats.org/presentationml/2006/main">
  <p:tag name="KSO_WM_SLIDE_BK_DARK_LIGHT" val=""/>
  <p:tag name="KSO_WM_SLIDE_BACKGROUND_TYPE" val="general"/>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5a3eda6c-acc2-42bc-bbe1-251054480383}"/>
</p:tagLst>
</file>

<file path=ppt/tags/tag76.xml><?xml version="1.0" encoding="utf-8"?>
<p:tagLst xmlns:p="http://schemas.openxmlformats.org/presentationml/2006/main">
  <p:tag name="KSO_WM_SLIDE_BACKGROUND_TYPE" val="navigation"/>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65a971ce-7464-49d1-87de-421b8e779c11}"/>
</p:tagLst>
</file>

<file path=ppt/tags/tag761.xml><?xml version="1.0" encoding="utf-8"?>
<p:tagLst xmlns:p="http://schemas.openxmlformats.org/presentationml/2006/main">
  <p:tag name="KSO_WM_UNIT_FILL_FORE_SCHEMECOLOR_INDEX_BRIGHTNESS" val="0.4"/>
  <p:tag name="KSO_WM_UNIT_FILL_FORE_SCHEMECOLOR_INDEX" val="6"/>
  <p:tag name="KSO_WM_UNIT_FILL_TYPE" val="1"/>
</p:tagLst>
</file>

<file path=ppt/tags/tag762.xml><?xml version="1.0" encoding="utf-8"?>
<p:tagLst xmlns:p="http://schemas.openxmlformats.org/presentationml/2006/main">
  <p:tag name="KSO_WM_UNIT_FILL_FORE_SCHEMECOLOR_INDEX_BRIGHTNESS" val="0.4"/>
  <p:tag name="KSO_WM_UNIT_FILL_FORE_SCHEMECOLOR_INDEX" val="6"/>
  <p:tag name="KSO_WM_UNIT_FILL_TYPE" val="1"/>
</p:tagLst>
</file>

<file path=ppt/tags/tag7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7.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8.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69.xml><?xml version="1.0" encoding="utf-8"?>
<p:tagLst xmlns:p="http://schemas.openxmlformats.org/presentationml/2006/main">
  <p:tag name="KSO_WM_SLIDE_BK_DARK_LIGHT" val=""/>
  <p:tag name="KSO_WM_SLIDE_BACKGROUND_TYPE" val="general"/>
</p:tagLst>
</file>

<file path=ppt/tags/tag77.xml><?xml version="1.0" encoding="utf-8"?>
<p:tagLst xmlns:p="http://schemas.openxmlformats.org/presentationml/2006/main">
  <p:tag name="KSO_WM_SLIDE_BACKGROUND_TYPE" val="navigation"/>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2ffe6573-d673-4cdb-94dc-312567abecd5}"/>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0167597c-9e77-4397-bb00-bad2b619c148}"/>
</p:tagLst>
</file>

<file path=ppt/tags/tag77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773.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774.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75.xml><?xml version="1.0" encoding="utf-8"?>
<p:tagLst xmlns:p="http://schemas.openxmlformats.org/presentationml/2006/main">
  <p:tag name="KSO_WM_SLIDE_BK_DARK_LIGHT" val=""/>
  <p:tag name="KSO_WM_SLIDE_BACKGROUND_TYPE" val="general"/>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9d726d8f-8104-4f19-9cb8-3b04cfacdee5}"/>
</p:tagLst>
</file>

<file path=ppt/tags/tag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c76b5413-a837-43cf-beaa-a580cd031978}"/>
</p:tagLst>
</file>

<file path=ppt/tags/tag778.xml><?xml version="1.0" encoding="utf-8"?>
<p:tagLst xmlns:p="http://schemas.openxmlformats.org/presentationml/2006/main">
  <p:tag name="KSO_WM_UNIT_PLACING_PICTURE_USER_VIEWPORT" val="{&quot;height&quot;:2023.275590551181,&quot;width&quot;:5066.0692913385828}"/>
</p:tagLst>
</file>

<file path=ppt/tags/tag7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85_5*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7"/>
  <p:tag name="KSO_WM_UNIT_DEC_AREA_ID" val="ca2fc09c32e5461d99fb3f914d549cd4"/>
  <p:tag name="KSO_WM_UNIT_DECORATE_INFO" val=""/>
  <p:tag name="KSO_WM_UNIT_SM_LIMIT_TYPE" val=""/>
  <p:tag name="KSO_WM_CHIP_FILLAREA_FILL_RULE" val="{&quot;fill_align&quot;:&quot;cm&quot;,&quot;fill_effect&quot;:[],&quot;fill_mode&quot;:&quot;full&quot;,&quot;sacle_strategy&quot;:&quot;stretch&quot;}"/>
  <p:tag name="KSO_WM_ASSEMBLE_CHIP_INDEX" val="65d1c0f667dc434599e32b96765bfb47"/>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80.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81.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82.xml><?xml version="1.0" encoding="utf-8"?>
<p:tagLst xmlns:p="http://schemas.openxmlformats.org/presentationml/2006/main">
  <p:tag name="KSO_WM_SLIDE_BK_DARK_LIGHT" val=""/>
  <p:tag name="KSO_WM_SLIDE_BACKGROUND_TYPE" val="general"/>
</p:tagLst>
</file>

<file path=ppt/tags/tag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35b8d842-424f-46bc-937c-6e4c5eb94f97}"/>
</p:tagLst>
</file>

<file path=ppt/tags/tag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a44f169d-9a14-4d39-9980-62b6e8e6e3a2}"/>
</p:tagLst>
</file>

<file path=ppt/tags/tag7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6.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87.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88.xml><?xml version="1.0" encoding="utf-8"?>
<p:tagLst xmlns:p="http://schemas.openxmlformats.org/presentationml/2006/main">
  <p:tag name="KSO_WM_SLIDE_BK_DARK_LIGHT" val=""/>
  <p:tag name="KSO_WM_SLIDE_BACKGROUND_TYPE" val="general"/>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a7a4bc1e-c950-4baf-95cf-54e3e7156899}"/>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747cc8b72cdb41fea995ef24f7c69683"/>
  <p:tag name="KSO_WM_UNIT_DECORATE_INFO" val=""/>
  <p:tag name="KSO_WM_UNIT_SM_LIMIT_TYPE" val=""/>
  <p:tag name="KSO_WM_CHIP_FILLAREA_FILL_RULE" val="{&quot;fill_align&quot;:&quot;cm&quot;,&quot;fill_effect&quot;:[],&quot;fill_mode&quot;:&quot;full&quot;,&quot;sacle_strategy&quot;:&quot;stretch&quot;}"/>
  <p:tag name="KSO_WM_ASSEMBLE_CHIP_INDEX" val="7801a6c42c6d40518b6c94c3f1c371ce"/>
  <p:tag name="KSO_WM_SLIDE_BACKGROUND_TYPE" val="belt"/>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e58339f9-abc9-4adc-9ff0-39a6868f9e7e}"/>
</p:tagLst>
</file>

<file path=ppt/tags/tag7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2.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93.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94.xml><?xml version="1.0" encoding="utf-8"?>
<p:tagLst xmlns:p="http://schemas.openxmlformats.org/presentationml/2006/main">
  <p:tag name="KSO_WM_SLIDE_BK_DARK_LIGHT" val=""/>
  <p:tag name="KSO_WM_SLIDE_BACKGROUND_TYPE" val="general"/>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0bf234eb-d5a7-4aa2-a4c1-59294eed1267}"/>
</p:tagLst>
</file>

<file path=ppt/tags/tag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7c9bc215-4797-4d47-9fe9-3105d7890963}"/>
</p:tagLst>
</file>

<file path=ppt/tags/tag797.xml><?xml version="1.0" encoding="utf-8"?>
<p:tagLst xmlns:p="http://schemas.openxmlformats.org/presentationml/2006/main">
  <p:tag name="KSO_WM_UNIT_PLACING_PICTURE_USER_VIEWPORT" val="{&quot;height&quot;:2897.5007874015746,&quot;width&quot;:4197.4992125984254}"/>
</p:tagLst>
</file>

<file path=ppt/tags/tag798.xml><?xml version="1.0" encoding="utf-8"?>
<p:tagLst xmlns:p="http://schemas.openxmlformats.org/presentationml/2006/main">
  <p:tag name="KSO_WM_UNIT_PLACING_PICTURE_USER_VIEWPORT" val="{&quot;height&quot;:3357.4992125984249,&quot;width&quot;:4422.5007874015746}"/>
</p:tagLst>
</file>

<file path=ppt/tags/tag799.xml><?xml version="1.0" encoding="utf-8"?>
<p:tagLst xmlns:p="http://schemas.openxmlformats.org/presentationml/2006/main">
  <p:tag name="KSO_WM_UNIT_PLACING_PICTURE_USER_VIEWPORT" val="{&quot;height&quot;:3287.4992125984249,&quot;width&quot;:459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4b6ec4d8ed7747dfb4b22fc930d0e1a3"/>
  <p:tag name="KSO_WM_UNIT_DECORATE_INFO" val=""/>
  <p:tag name="KSO_WM_UNIT_SM_LIMIT_TYPE" val=""/>
  <p:tag name="KSO_WM_CHIP_FILLAREA_FILL_RULE" val="{&quot;fill_align&quot;:&quot;cm&quot;,&quot;fill_effect&quot;:[],&quot;fill_mode&quot;:&quot;full&quot;,&quot;sacle_strategy&quot;:&quot;stretch&quot;}"/>
  <p:tag name="KSO_WM_ASSEMBLE_CHIP_INDEX" val="317daf4870354c49971d616766e70d7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d72b3b553964e4fa66ca4dd3e764d11"/>
  <p:tag name="KSO_WM_UNIT_DECORATE_INFO" val=""/>
  <p:tag name="KSO_WM_UNIT_SM_LIMIT_TYPE" val=""/>
  <p:tag name="KSO_WM_CHIP_FILLAREA_FILL_RULE" val="{&quot;fill_align&quot;:&quot;cm&quot;,&quot;fill_effect&quot;:[],&quot;fill_mode&quot;:&quot;full&quot;,&quot;sacle_strategy&quot;:&quot;stretch&quot;}"/>
  <p:tag name="KSO_WM_ASSEMBLE_CHIP_INDEX" val="b87f212af9dd4f3b856ad1a1ed28c082"/>
  <p:tag name="KSO_WM_SLIDE_BACKGROUND_TYPE" val="belt"/>
</p:tagLst>
</file>

<file path=ppt/tags/tag800.xml><?xml version="1.0" encoding="utf-8"?>
<p:tagLst xmlns:p="http://schemas.openxmlformats.org/presentationml/2006/main">
  <p:tag name="KSO_WM_UNIT_PLACING_PICTURE_USER_VIEWPORT" val="{&quot;height&quot;:2765,&quot;width&quot;:4535}"/>
</p:tagLst>
</file>

<file path=ppt/tags/tag801.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02.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03.xml><?xml version="1.0" encoding="utf-8"?>
<p:tagLst xmlns:p="http://schemas.openxmlformats.org/presentationml/2006/main">
  <p:tag name="KSO_WM_SLIDE_BK_DARK_LIGHT" val=""/>
  <p:tag name="KSO_WM_SLIDE_BACKGROUND_TYPE" val="general"/>
</p:tagLst>
</file>

<file path=ppt/tags/tag8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f6ae12d1-5ce6-4aa9-871d-0e654bf23f86}"/>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a9968f31-5e44-4d34-8404-46fcd5b9c0b2}"/>
</p:tagLst>
</file>

<file path=ppt/tags/tag806.xml><?xml version="1.0" encoding="utf-8"?>
<p:tagLst xmlns:p="http://schemas.openxmlformats.org/presentationml/2006/main">
  <p:tag name="KSO_WM_UNIT_PLACING_PICTURE_USER_VIEWPORT" val="{&quot;height&quot;:6862.4992125984254,&quot;width&quot;:12475}"/>
</p:tagLst>
</file>

<file path=ppt/tags/tag807.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08.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09.xml><?xml version="1.0" encoding="utf-8"?>
<p:tagLst xmlns:p="http://schemas.openxmlformats.org/presentationml/2006/main">
  <p:tag name="KSO_WM_SLIDE_BK_DARK_LIGHT" val=""/>
  <p:tag name="KSO_WM_SLIDE_BACKGROUND_TYPE" val="general"/>
</p:tagLst>
</file>

<file path=ppt/tags/tag81.xml><?xml version="1.0" encoding="utf-8"?>
<p:tagLst xmlns:p="http://schemas.openxmlformats.org/presentationml/2006/main">
  <p:tag name="KSO_WM_SLIDE_BACKGROUND_TYPE" val="belt"/>
</p:tagLst>
</file>

<file path=ppt/tags/tag8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75f7ff98-2682-4c19-a952-ca99f6e5869a}"/>
</p:tagLst>
</file>

<file path=ppt/tags/tag8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33c5c0cd-47d6-4cd1-91d7-d39262fce470}"/>
</p:tagLst>
</file>

<file path=ppt/tags/tag812.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8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8.xml><?xml version="1.0" encoding="utf-8"?>
<p:tagLst xmlns:p="http://schemas.openxmlformats.org/presentationml/2006/main">
  <p:tag name="KSO_WM_UNIT_PLACING_PICTURE_USER_VIEWPORT" val="{&quot;height&quot;:3332.2566929133859,&quot;width&quot;:3308.8535433070865}"/>
</p:tagLst>
</file>

<file path=ppt/tags/tag819.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2.xml><?xml version="1.0" encoding="utf-8"?>
<p:tagLst xmlns:p="http://schemas.openxmlformats.org/presentationml/2006/main">
  <p:tag name="KSO_WM_SLIDE_BACKGROUND_TYPE" val="belt"/>
</p:tagLst>
</file>

<file path=ppt/tags/tag820.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21.xml><?xml version="1.0" encoding="utf-8"?>
<p:tagLst xmlns:p="http://schemas.openxmlformats.org/presentationml/2006/main">
  <p:tag name="KSO_WM_SLIDE_BK_DARK_LIGHT" val=""/>
  <p:tag name="KSO_WM_SLIDE_BACKGROUND_TYPE" val="general"/>
</p:tagLst>
</file>

<file path=ppt/tags/tag8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d71a8d4a-e204-492e-8870-45dea83d7be0}"/>
</p:tagLst>
</file>

<file path=ppt/tags/tag8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858d9927-7558-4ee2-9f58-aeb114699a90}"/>
</p:tagLst>
</file>

<file path=ppt/tags/tag824.xml><?xml version="1.0" encoding="utf-8"?>
<p:tagLst xmlns:p="http://schemas.openxmlformats.org/presentationml/2006/main">
  <p:tag name="KSO_WM_UNIT_PLACING_PICTURE_USER_VIEWPORT" val="{&quot;height&quot;:4052.6866141732285,&quot;width&quot;:5669.2913385826769}"/>
</p:tagLst>
</file>

<file path=ppt/tags/tag825.xml><?xml version="1.0" encoding="utf-8"?>
<p:tagLst xmlns:p="http://schemas.openxmlformats.org/presentationml/2006/main">
  <p:tag name="KSO_WM_UNIT_PLACING_PICTURE_USER_VIEWPORT" val="{&quot;height&quot;:3515,&quot;width&quot;:5332.4992125984254}"/>
</p:tagLst>
</file>

<file path=ppt/tags/tag8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2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29.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3.xml><?xml version="1.0" encoding="utf-8"?>
<p:tagLst xmlns:p="http://schemas.openxmlformats.org/presentationml/2006/main">
  <p:tag name="KSO_WM_SLIDE_BACKGROUND_TYPE" val="belt"/>
</p:tagLst>
</file>

<file path=ppt/tags/tag830.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31.xml><?xml version="1.0" encoding="utf-8"?>
<p:tagLst xmlns:p="http://schemas.openxmlformats.org/presentationml/2006/main">
  <p:tag name="KSO_WM_SLIDE_BK_DARK_LIGHT" val=""/>
  <p:tag name="KSO_WM_SLIDE_BACKGROUND_TYPE" val="general"/>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d9272046-1eb3-4e08-95ec-38fc672f5221}"/>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c066c32e-08d7-46f2-9bc5-fbca236182bf}"/>
</p:tagLst>
</file>

<file path=ppt/tags/tag834.xml><?xml version="1.0" encoding="utf-8"?>
<p:tagLst xmlns:p="http://schemas.openxmlformats.org/presentationml/2006/main">
  <p:tag name="KSO_WM_UNIT_PLACING_PICTURE_USER_VIEWPORT" val="{&quot;height&quot;:3108.0598425196849,&quot;width&quot;:4145.5811023622045}"/>
</p:tagLst>
</file>

<file path=ppt/tags/tag8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6.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37.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38.xml><?xml version="1.0" encoding="utf-8"?>
<p:tagLst xmlns:p="http://schemas.openxmlformats.org/presentationml/2006/main">
  <p:tag name="KSO_WM_SLIDE_BK_DARK_LIGHT" val=""/>
  <p:tag name="KSO_WM_SLIDE_BACKGROUND_TYPE" val="general"/>
</p:tagLst>
</file>

<file path=ppt/tags/tag8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0c4f9914-a8a1-4634-bf8f-f66ba489645e}"/>
</p:tagLst>
</file>

<file path=ppt/tags/tag84.xml><?xml version="1.0" encoding="utf-8"?>
<p:tagLst xmlns:p="http://schemas.openxmlformats.org/presentationml/2006/main">
  <p:tag name="KSO_WM_SLIDE_BACKGROUND_TYPE" val="belt"/>
</p:tagLst>
</file>

<file path=ppt/tags/tag8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d2e88968-c9bc-47df-a026-32dc21c1bbdc}"/>
</p:tagLst>
</file>

<file path=ppt/tags/tag841.xml><?xml version="1.0" encoding="utf-8"?>
<p:tagLst xmlns:p="http://schemas.openxmlformats.org/presentationml/2006/main">
  <p:tag name="KSO_WM_UNIT_PLACING_PICTURE_USER_VIEWPORT" val="{&quot;height&quot;:3236.343307086614,&quot;width&quot;:4928.7842519685037}"/>
</p:tagLst>
</file>

<file path=ppt/tags/tag842.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43.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44.xml><?xml version="1.0" encoding="utf-8"?>
<p:tagLst xmlns:p="http://schemas.openxmlformats.org/presentationml/2006/main">
  <p:tag name="KSO_WM_SLIDE_BK_DARK_LIGHT" val=""/>
  <p:tag name="KSO_WM_SLIDE_BACKGROUND_TYPE" val="general"/>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ed7df3a4-75f7-40ec-8b3b-4bf9105a2f75}"/>
</p:tagLst>
</file>

<file path=ppt/tags/tag8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1de685b0-b65a-4a6c-8653-a50de33152d6}"/>
</p:tagLst>
</file>

<file path=ppt/tags/tag847.xml><?xml version="1.0" encoding="utf-8"?>
<p:tagLst xmlns:p="http://schemas.openxmlformats.org/presentationml/2006/main">
  <p:tag name="KSO_WM_UNIT_PLACING_PICTURE_USER_VIEWPORT" val="{&quot;height&quot;:4226.6000000000004,&quot;width&quot;:6337.6503937007874}"/>
</p:tagLst>
</file>

<file path=ppt/tags/tag848.xml><?xml version="1.0" encoding="utf-8"?>
<p:tagLst xmlns:p="http://schemas.openxmlformats.org/presentationml/2006/main">
  <p:tag name="KSO_WM_UNIT_PLACING_PICTURE_USER_VIEWPORT" val="{&quot;height&quot;:3814.7433070866141,&quot;width&quot;:5032.3102362204727}"/>
</p:tagLst>
</file>

<file path=ppt/tags/tag849.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SLIDE_BACKGROUND_TYPE" val="belt"/>
</p:tagLst>
</file>

<file path=ppt/tags/tag8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1.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8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3.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54.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55.xml><?xml version="1.0" encoding="utf-8"?>
<p:tagLst xmlns:p="http://schemas.openxmlformats.org/presentationml/2006/main">
  <p:tag name="KSO_WM_SLIDE_BK_DARK_LIGHT" val=""/>
  <p:tag name="KSO_WM_SLIDE_BACKGROUND_TYPE" val="general"/>
</p:tagLst>
</file>

<file path=ppt/tags/tag8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c890dcb0-d944-4385-a7ae-7bfaa0eac7ae}"/>
</p:tagLst>
</file>

<file path=ppt/tags/tag8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ace821a8-f0aa-4a1f-a150-ac9391ba7371}"/>
</p:tagLst>
</file>

<file path=ppt/tags/tag858.xml><?xml version="1.0" encoding="utf-8"?>
<p:tagLst xmlns:p="http://schemas.openxmlformats.org/presentationml/2006/main">
  <p:tag name="KSO_WM_UNIT_PLACING_PICTURE_USER_VIEWPORT" val="{&quot;height&quot;:3747.2251968503938,&quot;width&quot;:6670.7370078740159}"/>
</p:tagLst>
</file>

<file path=ppt/tags/tag8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6.xml><?xml version="1.0" encoding="utf-8"?>
<p:tagLst xmlns:p="http://schemas.openxmlformats.org/presentationml/2006/main">
  <p:tag name="KSO_WM_TEMPLATE_CATEGORY" val="custom"/>
  <p:tag name="KSO_WM_TEMPLATE_INDEX" val="20214185"/>
</p:tagLst>
</file>

<file path=ppt/tags/tag8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61.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8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63.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64.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65.xml><?xml version="1.0" encoding="utf-8"?>
<p:tagLst xmlns:p="http://schemas.openxmlformats.org/presentationml/2006/main">
  <p:tag name="KSO_WM_SLIDE_BK_DARK_LIGHT" val=""/>
  <p:tag name="KSO_WM_SLIDE_BACKGROUND_TYPE" val="general"/>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465bdd5b-7feb-46e3-b871-07bfe6c9d6ef}"/>
</p:tagLst>
</file>

<file path=ppt/tags/tag8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76119f5a-939d-4df9-8816-60953ed2c220}"/>
</p:tagLst>
</file>

<file path=ppt/tags/tag8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xml><?xml version="1.0" encoding="utf-8"?>
<p:tagLst xmlns:p="http://schemas.openxmlformats.org/presentationml/2006/main">
  <p:tag name="KSO_WM_TEMPLATE_CATEGORY" val="custom"/>
  <p:tag name="KSO_WM_TEMPLATE_INDEX" val="20214185"/>
</p:tagLst>
</file>

<file path=ppt/tags/tag870.xml><?xml version="1.0" encoding="utf-8"?>
<p:tagLst xmlns:p="http://schemas.openxmlformats.org/presentationml/2006/main">
  <p:tag name="KSO_WM_UNIT_PLACING_PICTURE_USER_VIEWPORT" val="{&quot;height&quot;:4051.055118110236,&quot;width&quot;:7199.6251968503939}"/>
</p:tagLst>
</file>

<file path=ppt/tags/tag871.xml><?xml version="1.0" encoding="utf-8"?>
<p:tagLst xmlns:p="http://schemas.openxmlformats.org/presentationml/2006/main">
  <p:tag name="KSO_WM_UNIT_LINE_FORE_SCHEMECOLOR_INDEX_BRIGHTNESS" val="0"/>
  <p:tag name="KSO_WM_UNIT_LINE_FORE_SCHEMECOLOR_INDEX" val="16"/>
  <p:tag name="KSO_WM_UNIT_LINE_FILL_TYPE" val="2"/>
  <p:tag name="KSO_WM_UNIT_TEXT_FILL_FORE_SCHEMECOLOR_INDEX_BRIGHTNESS" val="0"/>
  <p:tag name="KSO_WM_UNIT_TEXT_FILL_FORE_SCHEMECOLOR_INDEX" val="13"/>
  <p:tag name="KSO_WM_UNIT_TEXT_FILL_TYPE" val="1"/>
</p:tagLst>
</file>

<file path=ppt/tags/tag8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3.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74.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75.xml><?xml version="1.0" encoding="utf-8"?>
<p:tagLst xmlns:p="http://schemas.openxmlformats.org/presentationml/2006/main">
  <p:tag name="KSO_WM_SLIDE_BK_DARK_LIGHT" val=""/>
  <p:tag name="KSO_WM_SLIDE_BACKGROUND_TYPE" val="general"/>
</p:tagLst>
</file>

<file path=ppt/tags/tag8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fd722112-9b92-4cff-890e-86eadeb7288c}"/>
</p:tagLst>
</file>

<file path=ppt/tags/tag8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15ee2b01-7fc1-4290-bee7-22e00bfcf4ee}"/>
</p:tagLst>
</file>

<file path=ppt/tags/tag878.xml><?xml version="1.0" encoding="utf-8"?>
<p:tagLst xmlns:p="http://schemas.openxmlformats.org/presentationml/2006/main">
  <p:tag name="KSO_WM_UNIT_PLACING_PICTURE_USER_VIEWPORT" val="{&quot;height&quot;:3112.9133858267714,&quot;width&quot;:5839.9937007874014}"/>
</p:tagLst>
</file>

<file path=ppt/tags/tag879.xml><?xml version="1.0" encoding="utf-8"?>
<p:tagLst xmlns:p="http://schemas.openxmlformats.org/presentationml/2006/main">
  <p:tag name="KSO_WM_UNIT_PLACING_PICTURE_USER_VIEWPORT" val="{&quot;height&quot;:3123.8157480314962,&quot;width&quot;:6257.8047244094487}"/>
</p:tagLst>
</file>

<file path=ppt/tags/tag88.xml><?xml version="1.0" encoding="utf-8"?>
<p:tagLst xmlns:p="http://schemas.openxmlformats.org/presentationml/2006/main">
  <p:tag name="KSO_WM_BEAUTIFY_FLAG" val="#wm#"/>
  <p:tag name="KSO_WM_TAG_VERSION" val="1.0"/>
  <p:tag name="KSO_WM_TEMPLATE_CATEGORY" val="custom"/>
  <p:tag name="KSO_WM_TEMPLATE_INDEX" val="20214185"/>
</p:tagLst>
</file>

<file path=ppt/tags/tag880.xml><?xml version="1.0" encoding="utf-8"?>
<p:tagLst xmlns:p="http://schemas.openxmlformats.org/presentationml/2006/main">
  <p:tag name="KSO_WM_UNIT_PLACING_PICTURE_USER_VIEWPORT" val="{&quot;height&quot;:3038.2787401574801,&quot;width&quot;:6213.0267716535436}"/>
</p:tagLst>
</file>

<file path=ppt/tags/tag8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2.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3.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84.xml><?xml version="1.0" encoding="utf-8"?>
<p:tagLst xmlns:p="http://schemas.openxmlformats.org/presentationml/2006/main">
  <p:tag name="KSO_WM_SLIDE_BK_DARK_LIGHT" val=""/>
  <p:tag name="KSO_WM_SLIDE_BACKGROUND_TYPE" val="general"/>
</p:tagLst>
</file>

<file path=ppt/tags/tag8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07eb9560-e924-4b25-ba0c-9c33a76ec5fc}"/>
</p:tagLst>
</file>

<file path=ppt/tags/tag8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99c14469-704a-4b92-ac94-6e117c3126e1}"/>
</p:tagLst>
</file>

<file path=ppt/tags/tag887.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88.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89.xml><?xml version="1.0" encoding="utf-8"?>
<p:tagLst xmlns:p="http://schemas.openxmlformats.org/presentationml/2006/main">
  <p:tag name="KSO_WM_SLIDE_BK_DARK_LIGHT" val=""/>
  <p:tag name="KSO_WM_SLIDE_BACKGROUND_TYPE" val="general"/>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4185_1*i*1"/>
  <p:tag name="KSO_WM_TEMPLATE_CATEGORY" val="custom"/>
  <p:tag name="KSO_WM_TEMPLATE_INDEX" val="20214185"/>
  <p:tag name="KSO_WM_UNIT_LAYERLEVEL" val="1"/>
  <p:tag name="KSO_WM_TAG_VERSION" val="1.0"/>
  <p:tag name="KSO_WM_BEAUTIFY_FLAG" val="#wm#"/>
  <p:tag name="KSO_WM_UNIT_BLOCK" val="0"/>
  <p:tag name="KSO_WM_UNIT_SM_LIMIT_TYPE" val="3"/>
  <p:tag name="KSO_WM_UNIT_DEC_AREA_ID" val="51bd77d728da4ebd9d12242b9ad01e99"/>
  <p:tag name="KSO_WM_UNIT_DECORATE_INFO" val="{&quot;DecorateInfoH&quot;:{&quot;IsAbs&quot;:true},&quot;DecorateInfoW&quot;:{&quot;IsAbs&quot;:false},&quot;DecorateInfoX&quot;:{&quot;IsAbs&quot;:true,&quot;Pos&quot;:0},&quot;DecorateInfoY&quot;:{&quot;IsAbs&quot;:true,&quot;Pos&quot;:2},&quot;ReferentInfo&quot;:{&quot;Id&quot;:&quot;9d6e6f0c725a4fe6911a192981b30c95&quot;,&quot;X&quot;:{&quot;Pos&quot;:0},&quot;Y&quot;:{&quot;Pos&quot;:0}},&quot;whChangeMode&quot;:0}"/>
  <p:tag name="KSO_WM_CHIP_GROUPID" val="5f2a2224f9bfba6a976c1f3b"/>
  <p:tag name="KSO_WM_CHIP_XID" val="5f2a2224f9bfba6a976c1f3c"/>
  <p:tag name="KSO_WM_CHIP_FILLAREA_FILL_RULE" val="{&quot;fill_align&quot;:&quot;cm&quot;,&quot;fill_mode&quot;:&quot;adaptive&quot;,&quot;sacle_strategy&quot;:&quot;smart&quot;}"/>
  <p:tag name="KSO_WM_UNIT_DEC_SUPPORTCHANGEPIC" val="0"/>
  <p:tag name="KSO_WM_UNIT_DEC_CHANGEPICRESERVED" val="0"/>
  <p:tag name="KSO_WM_ASSEMBLE_CHIP_INDEX" val="91fcb322e674435593375dafdba88308"/>
  <p:tag name="KSO_WM_UNIT_LINE_FORE_SCHEMECOLOR_INDEX_BRIGHTNESS" val="0.25"/>
  <p:tag name="KSO_WM_UNIT_LINE_FORE_SCHEMECOLOR_INDEX" val="13"/>
  <p:tag name="KSO_WM_UNIT_LINE_FILL_TYPE" val="2"/>
</p:tagLst>
</file>

<file path=ppt/tags/tag8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c2ea320b-6720-4d46-a471-7824e1df7ce1}"/>
</p:tagLst>
</file>

<file path=ppt/tags/tag8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afec9bd4-ca8b-446c-949e-b5ed00c4184e}"/>
</p:tagLst>
</file>

<file path=ppt/tags/tag892.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93.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894.xml><?xml version="1.0" encoding="utf-8"?>
<p:tagLst xmlns:p="http://schemas.openxmlformats.org/presentationml/2006/main">
  <p:tag name="KSO_WM_SLIDE_BK_DARK_LIGHT" val=""/>
  <p:tag name="KSO_WM_SLIDE_BACKGROUND_TYPE" val="general"/>
</p:tagLst>
</file>

<file path=ppt/tags/tag8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159dd27b-894d-471c-911f-6a67215a6098}"/>
</p:tagLst>
</file>

<file path=ppt/tags/tag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f6c431ef-c6c4-476b-8c5f-1ae0023393fb}"/>
</p:tagLst>
</file>

<file path=ppt/tags/tag89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89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89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xml><?xml version="1.0" encoding="utf-8"?>
<p:tagLst xmlns:p="http://schemas.openxmlformats.org/presentationml/2006/main">
  <p:tag name="KSO_WM_UNIT_ISCONTENTSTITLE" val="0"/>
  <p:tag name="KSO_WM_UNIT_ISNUMDGMTITLE" val="0"/>
  <p:tag name="KSO_WM_UNIT_NOCLEAR" val="0"/>
  <p:tag name="KSO_WM_UNIT_VALUE" val="87"/>
  <p:tag name="KSO_WM_UNIT_HIGHLIGHT" val="0"/>
  <p:tag name="KSO_WM_UNIT_COMPATIBLE" val="0"/>
  <p:tag name="KSO_WM_UNIT_DIAGRAM_ISNUMVISUAL" val="0"/>
  <p:tag name="KSO_WM_UNIT_DIAGRAM_ISREFERUNIT" val="0"/>
  <p:tag name="KSO_WM_UNIT_TYPE" val="b"/>
  <p:tag name="KSO_WM_UNIT_INDEX" val="1"/>
  <p:tag name="KSO_WM_UNIT_ID" val="custom20214185_1*b*1"/>
  <p:tag name="KSO_WM_TEMPLATE_CATEGORY" val="custom"/>
  <p:tag name="KSO_WM_TEMPLATE_INDEX" val="20214185"/>
  <p:tag name="KSO_WM_UNIT_LAYERLEVEL" val="1"/>
  <p:tag name="KSO_WM_TAG_VERSION" val="1.0"/>
  <p:tag name="KSO_WM_BEAUTIFY_FLAG" val="#wm#"/>
  <p:tag name="KSO_WM_UNIT_PRESET_TEXT" val="单击此处添加副标题内容"/>
  <p:tag name="KSO_WM_UNIT_DEFAULT_FONT" val="14;18;2"/>
  <p:tag name="KSO_WM_UNIT_BLOCK" val="0"/>
  <p:tag name="KSO_WM_UNIT_DEC_AREA_ID" val="712f9c23f452430cb5bac7e04d1c360c"/>
  <p:tag name="KSO_WM_CHIP_GROUPID" val="5ebe40d00ac41c4a0a525616"/>
  <p:tag name="KSO_WM_CHIP_XID" val="5ebe40d00ac41c4a0a525617"/>
  <p:tag name="KSO_WM_CHIP_FILLAREA_FILL_RULE" val="{&quot;fill_align&quot;:&quot;cm&quot;,&quot;fill_mode&quot;:&quot;adaptive&quot;,&quot;sacle_strategy&quot;:&quot;smart&quot;}"/>
  <p:tag name="KSO_WM_ASSEMBLE_CHIP_INDEX" val="83886b83ae0f46648f590b77c61a4f68"/>
  <p:tag name="KSO_WM_UNIT_TEXT_FILL_FORE_SCHEMECOLOR_INDEX_BRIGHTNESS" val="0.35"/>
  <p:tag name="KSO_WM_UNIT_TEXT_FILL_FORE_SCHEMECOLOR_INDEX" val="13"/>
  <p:tag name="KSO_WM_UNIT_TEXT_FILL_TYPE" val="1"/>
  <p:tag name="KSO_WM_TEMPLATE_ASSEMBLE_XID" val="5fa0bdf958547e52881cf3ab"/>
  <p:tag name="KSO_WM_TEMPLATE_ASSEMBLE_GROUPID" val="5fa0b9bc58547e52881ce2c2"/>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4185_1*a*1"/>
  <p:tag name="KSO_WM_TEMPLATE_CATEGORY" val="custom"/>
  <p:tag name="KSO_WM_TEMPLATE_INDEX" val="20214185"/>
  <p:tag name="KSO_WM_UNIT_LAYERLEVEL" val="1"/>
  <p:tag name="KSO_WM_TAG_VERSION" val="1.0"/>
  <p:tag name="KSO_WM_BEAUTIFY_FLAG" val="#wm#"/>
  <p:tag name="KSO_WM_UNIT_ISCONTENTSTITLE" val="0"/>
  <p:tag name="KSO_WM_UNIT_NOCLEAR" val="0"/>
  <p:tag name="KSO_WM_UNIT_VALUE" val="16"/>
  <p:tag name="KSO_WM_UNIT_TYPE" val="a"/>
  <p:tag name="KSO_WM_UNIT_INDEX" val="1"/>
  <p:tag name="KSO_WM_UNIT_ISNUMDGMTITLE" val="0"/>
  <p:tag name="KSO_WM_UNIT_PRESET_TEXT" val="公开课教学课件"/>
  <p:tag name="KSO_WM_UNIT_BLOCK" val="0"/>
  <p:tag name="KSO_WM_UNIT_DEC_AREA_ID" val="9d6e6f0c725a4fe6911a192981b30c95"/>
  <p:tag name="KSO_WM_UNIT_DEFAULT_FONT" val="24;48;4"/>
  <p:tag name="KSO_WM_CHIP_GROUPID" val="5f2a2224f9bfba6a976c1f3b"/>
  <p:tag name="KSO_WM_CHIP_XID" val="5f2a2224f9bfba6a976c1f3c"/>
  <p:tag name="KSO_WM_CHIP_FILLAREA_FILL_RULE" val="{&quot;fill_align&quot;:&quot;cm&quot;,&quot;fill_mode&quot;:&quot;adaptive&quot;,&quot;sacle_strategy&quot;:&quot;smart&quot;}"/>
  <p:tag name="KSO_WM_ASSEMBLE_CHIP_INDEX" val="91fcb322e674435593375dafdba88308"/>
  <p:tag name="KSO_WM_UNIT_TEXT_FILL_FORE_SCHEMECOLOR_INDEX_BRIGHTNESS" val="0.15"/>
  <p:tag name="KSO_WM_UNIT_TEXT_FILL_FORE_SCHEMECOLOR_INDEX" val="13"/>
  <p:tag name="KSO_WM_UNIT_TEXT_FILL_TYPE" val="1"/>
  <p:tag name="KSO_WM_UNIT_SMARTLAYOUT_COMPRESS_INFO" val="{&#10;    &quot;id&quot;: &quot;2020-11-03T10:18:43&quot;,&#10;    &quot;max&quot;: 32.975001907348627,&#10;    &quot;parentMax&quot;: {&#10;        &quot;max&quot;: 10.12491935249389&#10;    },&#10;    &quot;topChanged&quot;: 32.974979685385364&#10;}&#10;"/>
</p:tagLst>
</file>

<file path=ppt/tags/tag90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01.xml><?xml version="1.0" encoding="utf-8"?>
<p:tagLst xmlns:p="http://schemas.openxmlformats.org/presentationml/2006/main">
  <p:tag name="KSO_WM_UNIT_PLACING_PICTURE_USER_VIEWPORT" val="{&quot;height&quot;:3050.6129531105908,&quot;width&quot;:2155}"/>
</p:tagLst>
</file>

<file path=ppt/tags/tag902.xml><?xml version="1.0" encoding="utf-8"?>
<p:tagLst xmlns:p="http://schemas.openxmlformats.org/presentationml/2006/main">
  <p:tag name="KSO_WM_UNIT_PLACING_PICTURE_USER_VIEWPORT" val="{&quot;height&quot;:3150.4637156841877,&quot;width&quot;:2221.9700332963375}"/>
</p:tagLst>
</file>

<file path=ppt/tags/tag90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5.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06.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07.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08.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0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4185_1*b*1"/>
  <p:tag name="KSO_WM_TEMPLATE_CATEGORY" val="custom"/>
  <p:tag name="KSO_WM_TEMPLATE_INDEX" val="20214185"/>
  <p:tag name="KSO_WM_UNIT_LAYERLEVEL" val="1"/>
  <p:tag name="KSO_WM_TAG_VERSION" val="1.0"/>
  <p:tag name="KSO_WM_BEAUTIFY_FLAG" val="#wm#"/>
  <p:tag name="KSO_WM_UNIT_ISCONTENTSTITLE" val="0"/>
  <p:tag name="KSO_WM_UNIT_NOCLEAR" val="0"/>
  <p:tag name="KSO_WM_UNIT_VALUE" val="38"/>
  <p:tag name="KSO_WM_UNIT_TYPE" val="b"/>
  <p:tag name="KSO_WM_UNIT_INDEX" val="1"/>
  <p:tag name="KSO_WM_UNIT_ISNUMDGMTITLE" val="0"/>
  <p:tag name="KSO_WM_UNIT_PRESET_TEXT" val="单击此处添加文本具体内容，简明扼要地阐述你的观点"/>
  <p:tag name="KSO_WM_UNIT_BLOCK" val="0"/>
  <p:tag name="KSO_WM_UNIT_DEC_AREA_ID" val="abbd209981d540cf85620318e16e7f03"/>
  <p:tag name="KSO_WM_UNIT_DEFAULT_FONT" val="18;24;2"/>
  <p:tag name="KSO_WM_CHIP_GROUPID" val="5f2a2224f9bfba6a976c1f3b"/>
  <p:tag name="KSO_WM_CHIP_XID" val="5f2a2224f9bfba6a976c1f3c"/>
  <p:tag name="KSO_WM_CHIP_FILLAREA_FILL_RULE" val="{&quot;fill_align&quot;:&quot;cm&quot;,&quot;fill_mode&quot;:&quot;adaptive&quot;,&quot;sacle_strategy&quot;:&quot;smart&quot;}"/>
  <p:tag name="KSO_WM_ASSEMBLE_CHIP_INDEX" val="91fcb322e674435593375dafdba88308"/>
  <p:tag name="KSO_WM_UNIT_TEXT_FILL_FORE_SCHEMECOLOR_INDEX_BRIGHTNESS" val="0.35"/>
  <p:tag name="KSO_WM_UNIT_TEXT_FILL_FORE_SCHEMECOLOR_INDEX" val="13"/>
  <p:tag name="KSO_WM_UNIT_TEXT_FILL_TYPE" val="1"/>
</p:tagLst>
</file>

<file path=ppt/tags/tag91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11.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1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91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91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91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9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7.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8.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919.xml><?xml version="1.0" encoding="utf-8"?>
<p:tagLst xmlns:p="http://schemas.openxmlformats.org/presentationml/2006/main">
  <p:tag name="KSO_WM_SLIDE_BK_DARK_LIGHT" val=""/>
  <p:tag name="KSO_WM_SLIDE_BACKGROUND_TYPE" val="general"/>
</p:tagLst>
</file>

<file path=ppt/tags/tag92.xml><?xml version="1.0" encoding="utf-8"?>
<p:tagLst xmlns:p="http://schemas.openxmlformats.org/presentationml/2006/main">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ID" val="custom20214185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14185"/>
  <p:tag name="KSO_WM_SLIDE_LAYOUT" val="a_b"/>
  <p:tag name="KSO_WM_SLIDE_LAYOUT_CNT" val="1_1"/>
  <p:tag name="KSO_WM_CHIP_GROUPID" val="5ebf6661ddc3daf3fef3f760"/>
  <p:tag name="KSO_WM_SLIDE_LAYOUT_INFO" val="{&quot;id&quot;:&quot;2020-11-03T10:18:43&quot;,&quot;maxSize&quot;:{&quot;size1&quot;:60.510472502531819},&quot;minSize&quot;:{&quot;size1&quot;:50.310472502531823},&quot;normalSize&quot;:{&quot;size1&quot;:57.985457567808467},&quot;subLayout&quot;:[{&quot;id&quot;:&quot;2020-11-03T10:18:43&quot;,&quot;margin&quot;:{&quot;bottom&quot;:0.70412200689315796,&quot;left&quot;:3.3858654499053955,&quot;right&quot;:17.073482513427734,&quot;top&quot;:5.2621102333068848},&quot;type&quot;:0},{&quot;id&quot;:&quot;2020-11-03T10:18:43&quot;,&quot;margin&quot;:{&quot;bottom&quot;:5.2621326446533203,&quot;left&quot;:3.3858654499053955,&quot;right&quot;:17.073482513427734,&quot;top&quot;:0.77225303649902344},&quot;type&quot;:0}],&quot;type&quot;:0}"/>
  <p:tag name="KSO_WM_SLIDE_BK_DARK_LIGHT" val="2"/>
  <p:tag name="KSO_WM_SLIDE_BACKGROUND_TYPE" val="general"/>
  <p:tag name="KSO_WM_SLIDE_SUPPORT_FEATURE_TYPE" val="0"/>
  <p:tag name="KSO_WM_TEMPLATE_MASTER_THUMB_INDEX" val="13"/>
  <p:tag name="KSO_WM_TEMPLATE_ASSEMBLE_XID" val="5fa0bdf958547e52881cf3b7"/>
  <p:tag name="KSO_WM_TEMPLATE_ASSEMBLE_GROUPID" val="5fa0b9bc58547e52881ce2c2"/>
  <p:tag name="KSO_WM_TEMPLATE_THUMBS_INDEX" val="1、2、3、4、7、51"/>
</p:tagLst>
</file>

<file path=ppt/tags/tag9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17543cb8-197d-429d-8304-a906584e635a}"/>
</p:tagLst>
</file>

<file path=ppt/tags/tag9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289700f9-b82b-4d35-958a-c97a8bce02c6}"/>
</p:tagLst>
</file>

<file path=ppt/tags/tag9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3.xml><?xml version="1.0" encoding="utf-8"?>
<p:tagLst xmlns:p="http://schemas.openxmlformats.org/presentationml/2006/main">
  <p:tag name="KSO_WM_UNIT_PLACING_PICTURE_USER_VIEWPORT" val="{&quot;height&quot;:7309.9259842519687,&quot;width&quot;:4873.2834645669291}"/>
</p:tagLst>
</file>

<file path=ppt/tags/tag924.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25.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926.xml><?xml version="1.0" encoding="utf-8"?>
<p:tagLst xmlns:p="http://schemas.openxmlformats.org/presentationml/2006/main">
  <p:tag name="KSO_WM_SLIDE_BK_DARK_LIGHT" val=""/>
  <p:tag name="KSO_WM_SLIDE_BACKGROUND_TYPE" val="general"/>
</p:tagLst>
</file>

<file path=ppt/tags/tag9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5eb4524c-e599-4882-99ce-72f1d8eb0855}"/>
</p:tagLst>
</file>

<file path=ppt/tags/tag9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19ec57c6-28b5-4aa7-8253-12da9dbedfcc}"/>
</p:tagLst>
</file>

<file path=ppt/tags/tag9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728ad93b-d4c7-4665-bd7c-d2dbd17e3073}"/>
</p:tagLst>
</file>

<file path=ppt/tags/tag93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31.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32.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933.xml><?xml version="1.0" encoding="utf-8"?>
<p:tagLst xmlns:p="http://schemas.openxmlformats.org/presentationml/2006/main">
  <p:tag name="KSO_WM_SLIDE_BK_DARK_LIGHT" val=""/>
  <p:tag name="KSO_WM_SLIDE_BACKGROUND_TYPE" val="general"/>
</p:tagLst>
</file>

<file path=ppt/tags/tag9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33294338-dc92-4262-b71c-3413e65adc99}"/>
</p:tagLst>
</file>

<file path=ppt/tags/tag9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96affe6f-9970-4e09-9643-1dbfaf76ccb1}"/>
</p:tagLst>
</file>

<file path=ppt/tags/tag936.xml><?xml version="1.0" encoding="utf-8"?>
<p:tagLst xmlns:p="http://schemas.openxmlformats.org/presentationml/2006/main">
  <p:tag name="KSO_WM_UNIT_PLACING_PICTURE_USER_VIEWPORT" val="{&quot;height&quot;:8055.4299212598426,&quot;width&quot;:16345.907086614174}"/>
</p:tagLst>
</file>

<file path=ppt/tags/tag9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8.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39.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72fa8ea3-84b8-434f-bce9-123bb1e317ed}"/>
</p:tagLst>
</file>

<file path=ppt/tags/tag940.xml><?xml version="1.0" encoding="utf-8"?>
<p:tagLst xmlns:p="http://schemas.openxmlformats.org/presentationml/2006/main">
  <p:tag name="KSO_WM_SLIDE_BK_DARK_LIGHT" val=""/>
  <p:tag name="KSO_WM_SLIDE_BACKGROUND_TYPE" val="general"/>
</p:tagLst>
</file>

<file path=ppt/tags/tag9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05041de5-b07e-45ea-8d06-fd631cb2e006}"/>
</p:tagLst>
</file>

<file path=ppt/tags/tag9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8924a26b-0e5e-44c2-bb14-1e4d9f7ad9bb}"/>
</p:tagLst>
</file>

<file path=ppt/tags/tag943.xml><?xml version="1.0" encoding="utf-8"?>
<p:tagLst xmlns:p="http://schemas.openxmlformats.org/presentationml/2006/main">
  <p:tag name="KSO_WM_UNIT_SHADOW_SCHEMECOLOR_INDEX_BRIGHTNESS" val="0"/>
  <p:tag name="KSO_WM_UNIT_SHADOW_SCHEMECOLOR_INDEX" val="5"/>
</p:tagLst>
</file>

<file path=ppt/tags/tag944.xml><?xml version="1.0" encoding="utf-8"?>
<p:tagLst xmlns:p="http://schemas.openxmlformats.org/presentationml/2006/main">
  <p:tag name="KSO_WM_UNIT_PLACING_PICTURE_USER_VIEWPORT" val="{&quot;height&quot;:8032.4992125984254,&quot;width&quot;:7940}"/>
</p:tagLst>
</file>

<file path=ppt/tags/tag9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8.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49.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0.xml><?xml version="1.0" encoding="utf-8"?>
<p:tagLst xmlns:p="http://schemas.openxmlformats.org/presentationml/2006/main">
  <p:tag name="KSO_WM_SLIDE_BK_DARK_LIGHT" val=""/>
  <p:tag name="KSO_WM_SLIDE_BACKGROUND_TYPE" val="general"/>
</p:tagLst>
</file>

<file path=ppt/tags/tag9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9d1e58ff-9c06-41d3-b6c7-56eb9ece33d9}"/>
</p:tagLst>
</file>

<file path=ppt/tags/tag9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2509ad39-c358-4931-a624-72e3bc918f12}"/>
</p:tagLst>
</file>

<file path=ppt/tags/tag953.xml><?xml version="1.0" encoding="utf-8"?>
<p:tagLst xmlns:p="http://schemas.openxmlformats.org/presentationml/2006/main">
  <p:tag name="KSO_WM_UNIT_SHADOW_SCHEMECOLOR_INDEX_BRIGHTNESS" val="0"/>
  <p:tag name="KSO_WM_UNIT_SHADOW_SCHEMECOLOR_INDEX" val="5"/>
</p:tagLst>
</file>

<file path=ppt/tags/tag954.xml><?xml version="1.0" encoding="utf-8"?>
<p:tagLst xmlns:p="http://schemas.openxmlformats.org/presentationml/2006/main">
  <p:tag name="KSO_WM_UNIT_PLACING_PICTURE_USER_VIEWPORT" val="{&quot;height&quot;:6713.0692913385828,&quot;width&quot;:13492.500787401576}"/>
</p:tagLst>
</file>

<file path=ppt/tags/tag9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6.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57.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958.xml><?xml version="1.0" encoding="utf-8"?>
<p:tagLst xmlns:p="http://schemas.openxmlformats.org/presentationml/2006/main">
  <p:tag name="KSO_WM_SLIDE_BK_DARK_LIGHT" val=""/>
  <p:tag name="KSO_WM_SLIDE_BACKGROUND_TYPE" val="general"/>
</p:tagLst>
</file>

<file path=ppt/tags/tag9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0cfc818a-747d-4a6d-bb79-6caeb6f7129b}"/>
</p:tagLst>
</file>

<file path=ppt/tags/tag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86f136e2-7685-4d9c-a5e4-706188bb905f}"/>
</p:tagLst>
</file>

<file path=ppt/tags/tag9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65.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66.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967.xml><?xml version="1.0" encoding="utf-8"?>
<p:tagLst xmlns:p="http://schemas.openxmlformats.org/presentationml/2006/main">
  <p:tag name="KSO_WM_SLIDE_BK_DARK_LIGHT" val=""/>
  <p:tag name="KSO_WM_SLIDE_BACKGROUND_TYPE" val="general"/>
</p:tagLst>
</file>

<file path=ppt/tags/tag9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545487c7-6bfe-421d-a476-4dbea6311ff0}"/>
</p:tagLst>
</file>

<file path=ppt/tags/tag9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e18f0971-e50f-4186-93d9-4c6cd625b78b}"/>
</p:tagLst>
</file>

<file path=ppt/tags/tag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71.xml><?xml version="1.0" encoding="utf-8"?>
<p:tagLst xmlns:p="http://schemas.openxmlformats.org/presentationml/2006/main">
  <p:tag name="KSO_WM_UNIT_TEXT_FILL_FORE_SCHEMECOLOR_INDEX_BRIGHTNESS" val="0"/>
  <p:tag name="KSO_WM_UNIT_TEXT_FILL_FORE_SCHEMECOLOR_INDEX" val="11"/>
  <p:tag name="KSO_WM_UNIT_TEXT_FILL_TYPE" val="1"/>
</p:tagLst>
</file>

<file path=ppt/tags/tag9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3.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74.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975.xml><?xml version="1.0" encoding="utf-8"?>
<p:tagLst xmlns:p="http://schemas.openxmlformats.org/presentationml/2006/main">
  <p:tag name="KSO_WM_SLIDE_BK_DARK_LIGHT" val=""/>
  <p:tag name="KSO_WM_SLIDE_BACKGROUND_TYPE" val="general"/>
</p:tagLst>
</file>

<file path=ppt/tags/tag9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57a2d629-86ce-44eb-b511-8812f5660382}"/>
</p:tagLst>
</file>

<file path=ppt/tags/tag9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67a12b2f-65c0-4eef-831f-3bd2e05a0343}"/>
</p:tagLst>
</file>

<file path=ppt/tags/tag9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9.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0.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981.xml><?xml version="1.0" encoding="utf-8"?>
<p:tagLst xmlns:p="http://schemas.openxmlformats.org/presentationml/2006/main">
  <p:tag name="KSO_WM_SLIDE_BK_DARK_LIGHT" val=""/>
  <p:tag name="KSO_WM_SLIDE_BACKGROUND_TYPE" val="general"/>
</p:tagLst>
</file>

<file path=ppt/tags/tag9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3*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5"/>
  <p:tag name="KSO_WM_UNIT_DEC_AREA_ID" val="3e87464aa96a44269cc462586eb12d4a"/>
  <p:tag name="KSO_WM_UNIT_DECORATE_INFO" val=""/>
  <p:tag name="KSO_WM_UNIT_SM_LIMIT_TYPE" val=""/>
  <p:tag name="KSO_WM_CHIP_FILLAREA_FILL_RULE" val="{&quot;fill_align&quot;:&quot;cm&quot;,&quot;fill_effect&quot;:[],&quot;fill_mode&quot;:&quot;full&quot;,&quot;sacle_strategy&quot;:&quot;stretch&quot;}"/>
  <p:tag name="KSO_WM_ASSEMBLE_CHIP_INDEX" val="925c7c7c7807490a83bfa2521120d4d0"/>
  <p:tag name="KSO_WM_SLIDE_BACKGROUND_TYPE" val="general"/>
  <p:tag name="WM_BEAUTIFY_SHAPE_IDENTITY" val="{8f2cc973-645a-4efa-8c51-10bc7eae9b29}"/>
</p:tagLst>
</file>

<file path=ppt/tags/tag9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85_4*i*1"/>
  <p:tag name="KSO_WM_TEMPLATE_CATEGORY" val="chip"/>
  <p:tag name="KSO_WM_TEMPLATE_INDEX" val="20214185"/>
  <p:tag name="KSO_WM_UNIT_LAYERLEVEL" val="1"/>
  <p:tag name="KSO_WM_TAG_VERSION" val="1.0"/>
  <p:tag name="KSO_WM_BEAUTIFY_FLAG" val="#wm#"/>
  <p:tag name="KSO_WM_CHIP_GROUPID" val="5fa0b9bc58547e52881ce2c2"/>
  <p:tag name="KSO_WM_CHIP_XID" val="5fa0b9bc58547e52881ce2c6"/>
  <p:tag name="KSO_WM_UNIT_DEC_AREA_ID" val="8685cca725174f708014df632f0cb7be"/>
  <p:tag name="KSO_WM_UNIT_DECORATE_INFO" val=""/>
  <p:tag name="KSO_WM_UNIT_SM_LIMIT_TYPE" val=""/>
  <p:tag name="KSO_WM_CHIP_FILLAREA_FILL_RULE" val="{&quot;fill_align&quot;:&quot;cm&quot;,&quot;fill_effect&quot;:[],&quot;fill_mode&quot;:&quot;full&quot;,&quot;sacle_strategy&quot;:&quot;stretch&quot;}"/>
  <p:tag name="KSO_WM_ASSEMBLE_CHIP_INDEX" val="72a3b3f1450e4f7a9fa91668d5fe7522"/>
  <p:tag name="KSO_WM_SLIDE_BACKGROUND_TYPE" val="general"/>
  <p:tag name="WM_BEAUTIFY_SHAPE_IDENTITY" val="{f9a88d48-11f0-4049-bdbb-5e12b2676688}"/>
</p:tagLst>
</file>

<file path=ppt/tags/tag98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8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8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8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8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8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9.xml><?xml version="1.0" encoding="utf-8"?>
<p:tagLst xmlns:p="http://schemas.openxmlformats.org/presentationml/2006/main">
  <p:tag name="NORDRI TOOLS WATERMARK" val="akfgcdh5"/>
  <p:tag name="KSO_WM_UNIT_TEXT_FILL_FORE_SCHEMECOLOR_INDEX_BRIGHTNESS" val="0"/>
  <p:tag name="KSO_WM_UNIT_TEXT_FILL_FORE_SCHEMECOLOR_INDEX" val="2"/>
  <p:tag name="KSO_WM_UNIT_TEXT_FILL_TYPE" val="1"/>
</p:tagLst>
</file>

<file path=ppt/tags/tag99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9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9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9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9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9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9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7.xml><?xml version="1.0" encoding="utf-8"?>
<p:tagLst xmlns:p="http://schemas.openxmlformats.org/presentationml/2006/main">
  <p:tag name="NORDRI TOOLS WATERMARK" val="akfgcdh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98.xml><?xml version="1.0" encoding="utf-8"?>
<p:tagLst xmlns:p="http://schemas.openxmlformats.org/presentationml/2006/main">
  <p:tag name="NORDRI TOOLS WATERMARK" val="gebwtg4w"/>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999.xml><?xml version="1.0" encoding="utf-8"?>
<p:tagLst xmlns:p="http://schemas.openxmlformats.org/presentationml/2006/main">
  <p:tag name="KSO_WM_SLIDE_BK_DARK_LIGHT" val=""/>
  <p:tag name="KSO_WM_SLIDE_BACKGROUND_TYPE" val="general"/>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D4CBF6"/>
      </a:dk2>
      <a:lt2>
        <a:srgbClr val="E9E4FB"/>
      </a:lt2>
      <a:accent1>
        <a:srgbClr val="3A1BA0"/>
      </a:accent1>
      <a:accent2>
        <a:srgbClr val="0040DC"/>
      </a:accent2>
      <a:accent3>
        <a:srgbClr val="005FA6"/>
      </a:accent3>
      <a:accent4>
        <a:srgbClr val="00744F"/>
      </a:accent4>
      <a:accent5>
        <a:srgbClr val="2D7D1F"/>
      </a:accent5>
      <a:accent6>
        <a:srgbClr val="9E781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12306</Words>
  <Application>WPS 演示</Application>
  <PresentationFormat>宽屏</PresentationFormat>
  <Paragraphs>1177</Paragraphs>
  <Slides>96</Slides>
  <Notes>41</Notes>
  <HiddenSlides>0</HiddenSlides>
  <MMClips>0</MMClips>
  <ScaleCrop>false</ScaleCrop>
  <HeadingPairs>
    <vt:vector size="8" baseType="variant">
      <vt:variant>
        <vt:lpstr>已用的字体</vt:lpstr>
      </vt:variant>
      <vt:variant>
        <vt:i4>20</vt:i4>
      </vt:variant>
      <vt:variant>
        <vt:lpstr>主题</vt:lpstr>
      </vt:variant>
      <vt:variant>
        <vt:i4>3</vt:i4>
      </vt:variant>
      <vt:variant>
        <vt:lpstr>嵌入 OLE 服务器</vt:lpstr>
      </vt:variant>
      <vt:variant>
        <vt:i4>1</vt:i4>
      </vt:variant>
      <vt:variant>
        <vt:lpstr>幻灯片标题</vt:lpstr>
      </vt:variant>
      <vt:variant>
        <vt:i4>96</vt:i4>
      </vt:variant>
    </vt:vector>
  </HeadingPairs>
  <TitlesOfParts>
    <vt:vector size="120" baseType="lpstr">
      <vt:lpstr>Arial</vt:lpstr>
      <vt:lpstr>宋体</vt:lpstr>
      <vt:lpstr>Wingdings</vt:lpstr>
      <vt:lpstr>幼圆</vt:lpstr>
      <vt:lpstr>汉仪乐喵体W</vt:lpstr>
      <vt:lpstr>微软雅黑</vt:lpstr>
      <vt:lpstr>Times New Roman</vt:lpstr>
      <vt:lpstr>Segoe UI</vt:lpstr>
      <vt:lpstr>Wingdings</vt:lpstr>
      <vt:lpstr>Arial Unicode MS</vt:lpstr>
      <vt:lpstr>Calibri</vt:lpstr>
      <vt:lpstr>Tahoma</vt:lpstr>
      <vt:lpstr>仿宋_GB2312</vt:lpstr>
      <vt:lpstr>仿宋</vt:lpstr>
      <vt:lpstr>Tunga</vt:lpstr>
      <vt:lpstr>DFKai-SB</vt:lpstr>
      <vt:lpstr>Century Gothic</vt:lpstr>
      <vt:lpstr>黑体</vt:lpstr>
      <vt:lpstr>方正小标宋简体</vt:lpstr>
      <vt:lpstr>华文中宋</vt:lpstr>
      <vt:lpstr>1_自定义设计方案</vt:lpstr>
      <vt:lpstr>Office 主题</vt:lpstr>
      <vt:lpstr>1_Office 主题​​</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有感领导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A呀土豆baby</cp:lastModifiedBy>
  <cp:revision>4</cp:revision>
  <dcterms:created xsi:type="dcterms:W3CDTF">2015-04-05T08:34:00Z</dcterms:created>
  <dcterms:modified xsi:type="dcterms:W3CDTF">2021-03-01T12:44:57Z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