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29"/>
  </p:notesMasterIdLst>
  <p:handoutMasterIdLst>
    <p:handoutMasterId r:id="rId30"/>
  </p:handoutMasterIdLst>
  <p:sldIdLst>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E51"/>
    <a:srgbClr val="EA6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6" autoAdjust="0"/>
    <p:restoredTop sz="96279" autoAdjust="0"/>
  </p:normalViewPr>
  <p:slideViewPr>
    <p:cSldViewPr snapToGrid="0">
      <p:cViewPr varScale="1">
        <p:scale>
          <a:sx n="92" d="100"/>
          <a:sy n="92" d="100"/>
        </p:scale>
        <p:origin x="130"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7CA07-6F0D-4B33-ABB4-7746103161B9}" type="datetimeFigureOut">
              <a:rPr lang="zh-CN" altLang="en-US" smtClean="0"/>
              <a:t>2022/11/11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5DFDB-94C6-4A16-B533-EAF43A94BC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69636985">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51BBE4-6695-43F5-A9DE-EC8FC29D390C}"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4D5B01-5E55-4ACB-A0CA-3C5FEAF1E79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5B01-5E55-4ACB-A0CA-3C5FEAF1E7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5B01-5E55-4ACB-A0CA-3C5FEAF1E7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5B01-5E55-4ACB-A0CA-3C5FEAF1E7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BBE4-6695-43F5-A9DE-EC8FC29D390C}" type="datetimeFigureOut">
              <a:rPr lang="zh-CN" altLang="en-US" smtClean="0"/>
              <a:t>2022/11/11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5B01-5E55-4ACB-A0CA-3C5FEAF1E7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4.xml"/><Relationship Id="rId21" Type="http://schemas.openxmlformats.org/officeDocument/2006/relationships/tags" Target="../tags/tag20.xml"/><Relationship Id="rId34" Type="http://schemas.openxmlformats.org/officeDocument/2006/relationships/tags" Target="../tags/tag3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2" Type="http://schemas.openxmlformats.org/officeDocument/2006/relationships/tags" Target="../tags/tag3.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tags" Target="../tags/tag2.xml"/><Relationship Id="rId6" Type="http://schemas.openxmlformats.org/officeDocument/2006/relationships/audio" Target="../media/media1.mp3"/><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5" Type="http://schemas.microsoft.com/office/2007/relationships/media" Target="../media/media1.mp3"/><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image" Target="../media/image1.png"/><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5.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slideLayout" Target="../slideLayouts/slideLayout23.xml"/><Relationship Id="rId3" Type="http://schemas.openxmlformats.org/officeDocument/2006/relationships/tags" Target="../tags/tag96.xml"/><Relationship Id="rId21" Type="http://schemas.openxmlformats.org/officeDocument/2006/relationships/image" Target="../media/image8.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image" Target="../media/image3.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image" Target="../media/image2.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_rels/slide11.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2.png"/><Relationship Id="rId5" Type="http://schemas.openxmlformats.org/officeDocument/2006/relationships/tags" Target="../tags/tag115.xml"/><Relationship Id="rId10" Type="http://schemas.openxmlformats.org/officeDocument/2006/relationships/slideLayout" Target="../slideLayouts/slideLayout23.xml"/><Relationship Id="rId4" Type="http://schemas.openxmlformats.org/officeDocument/2006/relationships/tags" Target="../tags/tag114.xml"/><Relationship Id="rId9" Type="http://schemas.openxmlformats.org/officeDocument/2006/relationships/tags" Target="../tags/tag119.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2.xml"/><Relationship Id="rId7" Type="http://schemas.openxmlformats.org/officeDocument/2006/relationships/slideLayout" Target="../slideLayouts/slideLayout23.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s/_rels/slide1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9.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0.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3.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2.png"/><Relationship Id="rId5" Type="http://schemas.openxmlformats.org/officeDocument/2006/relationships/tags" Target="../tags/tag140.xml"/><Relationship Id="rId10" Type="http://schemas.openxmlformats.org/officeDocument/2006/relationships/slideLayout" Target="../slideLayouts/slideLayout23.xml"/><Relationship Id="rId4" Type="http://schemas.openxmlformats.org/officeDocument/2006/relationships/tags" Target="../tags/tag139.xml"/><Relationship Id="rId9" Type="http://schemas.openxmlformats.org/officeDocument/2006/relationships/tags" Target="../tags/tag144.xml"/></Relationships>
</file>

<file path=ppt/slides/_rels/slide16.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image" Target="../media/image2.png"/><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slideLayout" Target="../slideLayouts/slideLayout23.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tags" Target="../tags/tag166.xml"/><Relationship Id="rId21" Type="http://schemas.openxmlformats.org/officeDocument/2006/relationships/image" Target="../media/image2.png"/><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slideLayout" Target="../slideLayouts/slideLayout23.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image" Target="../media/image11.wmf"/><Relationship Id="rId10" Type="http://schemas.openxmlformats.org/officeDocument/2006/relationships/tags" Target="../tags/tag173.xml"/><Relationship Id="rId19" Type="http://schemas.openxmlformats.org/officeDocument/2006/relationships/tags" Target="../tags/tag182.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3.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s>
</file>

<file path=ppt/slides/_rels/slide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18.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20.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14.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7.xml"/><Relationship Id="rId7" Type="http://schemas.openxmlformats.org/officeDocument/2006/relationships/slideLayout" Target="../slideLayouts/slideLayout34.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2.pn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Layout" Target="../slideLayouts/slideLayout34.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15.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tags" Target="../tags/tag229.xml"/><Relationship Id="rId26" Type="http://schemas.openxmlformats.org/officeDocument/2006/relationships/tags" Target="../tags/tag237.xml"/><Relationship Id="rId3" Type="http://schemas.openxmlformats.org/officeDocument/2006/relationships/tags" Target="../tags/tag214.xml"/><Relationship Id="rId21" Type="http://schemas.openxmlformats.org/officeDocument/2006/relationships/tags" Target="../tags/tag232.xml"/><Relationship Id="rId34" Type="http://schemas.openxmlformats.org/officeDocument/2006/relationships/image" Target="../media/image3.png"/><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image" Target="../media/image2.png"/><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tags" Target="../tags/tag231.xml"/><Relationship Id="rId29" Type="http://schemas.openxmlformats.org/officeDocument/2006/relationships/tags" Target="../tags/tag240.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slideLayout" Target="../slideLayouts/slideLayout34.xml"/><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10" Type="http://schemas.openxmlformats.org/officeDocument/2006/relationships/tags" Target="../tags/tag221.xml"/><Relationship Id="rId19" Type="http://schemas.openxmlformats.org/officeDocument/2006/relationships/tags" Target="../tags/tag230.xml"/><Relationship Id="rId31" Type="http://schemas.openxmlformats.org/officeDocument/2006/relationships/tags" Target="../tags/tag242.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s>
</file>

<file path=ppt/slides/_rels/slide24.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 Type="http://schemas.openxmlformats.org/officeDocument/2006/relationships/tags" Target="../tags/tag245.xml"/><Relationship Id="rId21" Type="http://schemas.openxmlformats.org/officeDocument/2006/relationships/tags" Target="../tags/tag263.xml"/><Relationship Id="rId34" Type="http://schemas.openxmlformats.org/officeDocument/2006/relationships/slideLayout" Target="../slideLayouts/slideLayout40.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slideLayout" Target="../slideLayouts/slideLayout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image" Target="../media/image4.jpeg"/><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image" Target="../media/image3.png"/><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2.pn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slideLayout" Target="../slideLayouts/slideLayout12.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93.xml"/><Relationship Id="rId5" Type="http://schemas.openxmlformats.org/officeDocument/2006/relationships/image" Target="../media/image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24606"/>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pic>
        <p:nvPicPr>
          <p:cNvPr id="57" name="图文展示商务">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6"/>
          <a:stretch>
            <a:fillRect/>
          </a:stretch>
        </p:blipFill>
        <p:spPr>
          <a:xfrm>
            <a:off x="9515475" y="-1889125"/>
            <a:ext cx="609600" cy="609600"/>
          </a:xfrm>
          <a:prstGeom prst="rect">
            <a:avLst/>
          </a:prstGeom>
        </p:spPr>
      </p:pic>
      <p:grpSp>
        <p:nvGrpSpPr>
          <p:cNvPr id="39" name="Group 4"/>
          <p:cNvGrpSpPr>
            <a:grpSpLocks noChangeAspect="1"/>
          </p:cNvGrpSpPr>
          <p:nvPr/>
        </p:nvGrpSpPr>
        <p:grpSpPr bwMode="auto">
          <a:xfrm>
            <a:off x="8578850" y="2931269"/>
            <a:ext cx="2058535" cy="2053481"/>
            <a:chOff x="4615" y="1171"/>
            <a:chExt cx="2444" cy="2438"/>
          </a:xfrm>
        </p:grpSpPr>
        <p:sp>
          <p:nvSpPr>
            <p:cNvPr id="40" name="Freeform 5"/>
            <p:cNvSpPr/>
            <p:nvPr>
              <p:custDataLst>
                <p:tags r:id="rId8"/>
              </p:custDataLst>
            </p:nvPr>
          </p:nvSpPr>
          <p:spPr bwMode="auto">
            <a:xfrm>
              <a:off x="4867" y="1419"/>
              <a:ext cx="1892" cy="1951"/>
            </a:xfrm>
            <a:custGeom>
              <a:avLst/>
              <a:gdLst>
                <a:gd name="T0" fmla="*/ 803 w 4691"/>
                <a:gd name="T1" fmla="*/ 3194 h 4839"/>
                <a:gd name="T2" fmla="*/ 1377 w 4691"/>
                <a:gd name="T3" fmla="*/ 2304 h 4839"/>
                <a:gd name="T4" fmla="*/ 1377 w 4691"/>
                <a:gd name="T5" fmla="*/ 1605 h 4839"/>
                <a:gd name="T6" fmla="*/ 1365 w 4691"/>
                <a:gd name="T7" fmla="*/ 1605 h 4839"/>
                <a:gd name="T8" fmla="*/ 1249 w 4691"/>
                <a:gd name="T9" fmla="*/ 1489 h 4839"/>
                <a:gd name="T10" fmla="*/ 1365 w 4691"/>
                <a:gd name="T11" fmla="*/ 1373 h 4839"/>
                <a:gd name="T12" fmla="*/ 2175 w 4691"/>
                <a:gd name="T13" fmla="*/ 1373 h 4839"/>
                <a:gd name="T14" fmla="*/ 2283 w 4691"/>
                <a:gd name="T15" fmla="*/ 1481 h 4839"/>
                <a:gd name="T16" fmla="*/ 2283 w 4691"/>
                <a:gd name="T17" fmla="*/ 1497 h 4839"/>
                <a:gd name="T18" fmla="*/ 2175 w 4691"/>
                <a:gd name="T19" fmla="*/ 1605 h 4839"/>
                <a:gd name="T20" fmla="*/ 2175 w 4691"/>
                <a:gd name="T21" fmla="*/ 1952 h 4839"/>
                <a:gd name="T22" fmla="*/ 2395 w 4691"/>
                <a:gd name="T23" fmla="*/ 1824 h 4839"/>
                <a:gd name="T24" fmla="*/ 2395 w 4691"/>
                <a:gd name="T25" fmla="*/ 945 h 4839"/>
                <a:gd name="T26" fmla="*/ 2380 w 4691"/>
                <a:gd name="T27" fmla="*/ 945 h 4839"/>
                <a:gd name="T28" fmla="*/ 2234 w 4691"/>
                <a:gd name="T29" fmla="*/ 799 h 4839"/>
                <a:gd name="T30" fmla="*/ 2234 w 4691"/>
                <a:gd name="T31" fmla="*/ 799 h 4839"/>
                <a:gd name="T32" fmla="*/ 2380 w 4691"/>
                <a:gd name="T33" fmla="*/ 654 h 4839"/>
                <a:gd name="T34" fmla="*/ 3398 w 4691"/>
                <a:gd name="T35" fmla="*/ 654 h 4839"/>
                <a:gd name="T36" fmla="*/ 3469 w 4691"/>
                <a:gd name="T37" fmla="*/ 674 h 4839"/>
                <a:gd name="T38" fmla="*/ 4691 w 4691"/>
                <a:gd name="T39" fmla="*/ 1419 h 4839"/>
                <a:gd name="T40" fmla="*/ 2461 w 4691"/>
                <a:gd name="T41" fmla="*/ 0 h 4839"/>
                <a:gd name="T42" fmla="*/ 0 w 4691"/>
                <a:gd name="T43" fmla="*/ 2461 h 4839"/>
                <a:gd name="T44" fmla="*/ 1828 w 4691"/>
                <a:gd name="T45" fmla="*/ 4839 h 4839"/>
                <a:gd name="T46" fmla="*/ 1168 w 4691"/>
                <a:gd name="T47" fmla="*/ 3949 h 4839"/>
                <a:gd name="T48" fmla="*/ 803 w 4691"/>
                <a:gd name="T49" fmla="*/ 3194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1" h="4839">
                  <a:moveTo>
                    <a:pt x="803" y="3194"/>
                  </a:moveTo>
                  <a:cubicBezTo>
                    <a:pt x="802" y="2798"/>
                    <a:pt x="1038" y="2457"/>
                    <a:pt x="1377" y="2304"/>
                  </a:cubicBezTo>
                  <a:cubicBezTo>
                    <a:pt x="1377" y="1605"/>
                    <a:pt x="1377" y="1605"/>
                    <a:pt x="1377" y="1605"/>
                  </a:cubicBezTo>
                  <a:cubicBezTo>
                    <a:pt x="1365" y="1605"/>
                    <a:pt x="1365" y="1605"/>
                    <a:pt x="1365" y="1605"/>
                  </a:cubicBezTo>
                  <a:cubicBezTo>
                    <a:pt x="1301" y="1605"/>
                    <a:pt x="1249" y="1553"/>
                    <a:pt x="1249" y="1489"/>
                  </a:cubicBezTo>
                  <a:cubicBezTo>
                    <a:pt x="1249" y="1425"/>
                    <a:pt x="1301" y="1373"/>
                    <a:pt x="1365" y="1373"/>
                  </a:cubicBezTo>
                  <a:cubicBezTo>
                    <a:pt x="2175" y="1373"/>
                    <a:pt x="2175" y="1373"/>
                    <a:pt x="2175" y="1373"/>
                  </a:cubicBezTo>
                  <a:cubicBezTo>
                    <a:pt x="2234" y="1373"/>
                    <a:pt x="2283" y="1421"/>
                    <a:pt x="2283" y="1481"/>
                  </a:cubicBezTo>
                  <a:cubicBezTo>
                    <a:pt x="2283" y="1497"/>
                    <a:pt x="2283" y="1497"/>
                    <a:pt x="2283" y="1497"/>
                  </a:cubicBezTo>
                  <a:cubicBezTo>
                    <a:pt x="2283" y="1557"/>
                    <a:pt x="2234" y="1605"/>
                    <a:pt x="2175" y="1605"/>
                  </a:cubicBezTo>
                  <a:cubicBezTo>
                    <a:pt x="2175" y="1952"/>
                    <a:pt x="2175" y="1952"/>
                    <a:pt x="2175" y="1952"/>
                  </a:cubicBezTo>
                  <a:cubicBezTo>
                    <a:pt x="2243" y="1902"/>
                    <a:pt x="2317" y="1859"/>
                    <a:pt x="2395" y="1824"/>
                  </a:cubicBezTo>
                  <a:cubicBezTo>
                    <a:pt x="2395" y="945"/>
                    <a:pt x="2395" y="945"/>
                    <a:pt x="2395" y="945"/>
                  </a:cubicBezTo>
                  <a:cubicBezTo>
                    <a:pt x="2380" y="945"/>
                    <a:pt x="2380" y="945"/>
                    <a:pt x="2380" y="945"/>
                  </a:cubicBezTo>
                  <a:cubicBezTo>
                    <a:pt x="2299" y="945"/>
                    <a:pt x="2234" y="880"/>
                    <a:pt x="2234" y="799"/>
                  </a:cubicBezTo>
                  <a:cubicBezTo>
                    <a:pt x="2234" y="799"/>
                    <a:pt x="2234" y="799"/>
                    <a:pt x="2234" y="799"/>
                  </a:cubicBezTo>
                  <a:cubicBezTo>
                    <a:pt x="2234" y="719"/>
                    <a:pt x="2299" y="654"/>
                    <a:pt x="2380" y="654"/>
                  </a:cubicBezTo>
                  <a:cubicBezTo>
                    <a:pt x="3398" y="654"/>
                    <a:pt x="3398" y="654"/>
                    <a:pt x="3398" y="654"/>
                  </a:cubicBezTo>
                  <a:cubicBezTo>
                    <a:pt x="3424" y="654"/>
                    <a:pt x="3449" y="661"/>
                    <a:pt x="3469" y="674"/>
                  </a:cubicBezTo>
                  <a:cubicBezTo>
                    <a:pt x="4691" y="1419"/>
                    <a:pt x="4691" y="1419"/>
                    <a:pt x="4691" y="1419"/>
                  </a:cubicBezTo>
                  <a:cubicBezTo>
                    <a:pt x="4299" y="580"/>
                    <a:pt x="3448" y="0"/>
                    <a:pt x="2461" y="0"/>
                  </a:cubicBezTo>
                  <a:cubicBezTo>
                    <a:pt x="1102" y="0"/>
                    <a:pt x="0" y="1102"/>
                    <a:pt x="0" y="2461"/>
                  </a:cubicBezTo>
                  <a:cubicBezTo>
                    <a:pt x="0" y="3601"/>
                    <a:pt x="776" y="4560"/>
                    <a:pt x="1828" y="4839"/>
                  </a:cubicBezTo>
                  <a:cubicBezTo>
                    <a:pt x="1168" y="3949"/>
                    <a:pt x="1168" y="3949"/>
                    <a:pt x="1168" y="3949"/>
                  </a:cubicBezTo>
                  <a:cubicBezTo>
                    <a:pt x="947" y="3770"/>
                    <a:pt x="804" y="3498"/>
                    <a:pt x="803" y="319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1" name="Freeform 6"/>
            <p:cNvSpPr/>
            <p:nvPr>
              <p:custDataLst>
                <p:tags r:id="rId9"/>
              </p:custDataLst>
            </p:nvPr>
          </p:nvSpPr>
          <p:spPr bwMode="auto">
            <a:xfrm>
              <a:off x="5339" y="1690"/>
              <a:ext cx="1514" cy="1714"/>
            </a:xfrm>
            <a:custGeom>
              <a:avLst/>
              <a:gdLst>
                <a:gd name="T0" fmla="*/ 1293 w 3754"/>
                <a:gd name="T1" fmla="*/ 4248 h 4248"/>
                <a:gd name="T2" fmla="*/ 3754 w 3754"/>
                <a:gd name="T3" fmla="*/ 1787 h 4248"/>
                <a:gd name="T4" fmla="*/ 3577 w 3754"/>
                <a:gd name="T5" fmla="*/ 869 h 4248"/>
                <a:gd name="T6" fmla="*/ 3523 w 3754"/>
                <a:gd name="T7" fmla="*/ 745 h 4248"/>
                <a:gd name="T8" fmla="*/ 2301 w 3754"/>
                <a:gd name="T9" fmla="*/ 0 h 4248"/>
                <a:gd name="T10" fmla="*/ 2366 w 3754"/>
                <a:gd name="T11" fmla="*/ 115 h 4248"/>
                <a:gd name="T12" fmla="*/ 2366 w 3754"/>
                <a:gd name="T13" fmla="*/ 136 h 4248"/>
                <a:gd name="T14" fmla="*/ 2230 w 3754"/>
                <a:gd name="T15" fmla="*/ 271 h 4248"/>
                <a:gd name="T16" fmla="*/ 2230 w 3754"/>
                <a:gd name="T17" fmla="*/ 1150 h 4248"/>
                <a:gd name="T18" fmla="*/ 2953 w 3754"/>
                <a:gd name="T19" fmla="*/ 2267 h 4248"/>
                <a:gd name="T20" fmla="*/ 1731 w 3754"/>
                <a:gd name="T21" fmla="*/ 3491 h 4248"/>
                <a:gd name="T22" fmla="*/ 1135 w 3754"/>
                <a:gd name="T23" fmla="*/ 3337 h 4248"/>
                <a:gd name="T24" fmla="*/ 624 w 3754"/>
                <a:gd name="T25" fmla="*/ 3491 h 4248"/>
                <a:gd name="T26" fmla="*/ 0 w 3754"/>
                <a:gd name="T27" fmla="*/ 3275 h 4248"/>
                <a:gd name="T28" fmla="*/ 660 w 3754"/>
                <a:gd name="T29" fmla="*/ 4165 h 4248"/>
                <a:gd name="T30" fmla="*/ 904 w 3754"/>
                <a:gd name="T31" fmla="*/ 4217 h 4248"/>
                <a:gd name="T32" fmla="*/ 1293 w 3754"/>
                <a:gd name="T33" fmla="*/ 4248 h 4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4" h="4248">
                  <a:moveTo>
                    <a:pt x="1293" y="4248"/>
                  </a:moveTo>
                  <a:cubicBezTo>
                    <a:pt x="2652" y="4248"/>
                    <a:pt x="3754" y="3146"/>
                    <a:pt x="3754" y="1787"/>
                  </a:cubicBezTo>
                  <a:cubicBezTo>
                    <a:pt x="3754" y="1462"/>
                    <a:pt x="3691" y="1153"/>
                    <a:pt x="3577" y="869"/>
                  </a:cubicBezTo>
                  <a:cubicBezTo>
                    <a:pt x="3561" y="827"/>
                    <a:pt x="3543" y="785"/>
                    <a:pt x="3523" y="745"/>
                  </a:cubicBezTo>
                  <a:cubicBezTo>
                    <a:pt x="2301" y="0"/>
                    <a:pt x="2301" y="0"/>
                    <a:pt x="2301" y="0"/>
                  </a:cubicBezTo>
                  <a:cubicBezTo>
                    <a:pt x="2340" y="24"/>
                    <a:pt x="2366" y="66"/>
                    <a:pt x="2366" y="115"/>
                  </a:cubicBezTo>
                  <a:cubicBezTo>
                    <a:pt x="2366" y="136"/>
                    <a:pt x="2366" y="136"/>
                    <a:pt x="2366" y="136"/>
                  </a:cubicBezTo>
                  <a:cubicBezTo>
                    <a:pt x="2366" y="210"/>
                    <a:pt x="2305" y="271"/>
                    <a:pt x="2230" y="271"/>
                  </a:cubicBezTo>
                  <a:cubicBezTo>
                    <a:pt x="2230" y="1150"/>
                    <a:pt x="2230" y="1150"/>
                    <a:pt x="2230" y="1150"/>
                  </a:cubicBezTo>
                  <a:cubicBezTo>
                    <a:pt x="2656" y="1342"/>
                    <a:pt x="2953" y="1770"/>
                    <a:pt x="2953" y="2267"/>
                  </a:cubicBezTo>
                  <a:cubicBezTo>
                    <a:pt x="2953" y="2943"/>
                    <a:pt x="2406" y="3490"/>
                    <a:pt x="1731" y="3491"/>
                  </a:cubicBezTo>
                  <a:cubicBezTo>
                    <a:pt x="1515" y="3492"/>
                    <a:pt x="1311" y="3436"/>
                    <a:pt x="1135" y="3337"/>
                  </a:cubicBezTo>
                  <a:cubicBezTo>
                    <a:pt x="987" y="3432"/>
                    <a:pt x="812" y="3488"/>
                    <a:pt x="624" y="3491"/>
                  </a:cubicBezTo>
                  <a:cubicBezTo>
                    <a:pt x="390" y="3495"/>
                    <a:pt x="172" y="3413"/>
                    <a:pt x="0" y="3275"/>
                  </a:cubicBezTo>
                  <a:cubicBezTo>
                    <a:pt x="660" y="4165"/>
                    <a:pt x="660" y="4165"/>
                    <a:pt x="660" y="4165"/>
                  </a:cubicBezTo>
                  <a:cubicBezTo>
                    <a:pt x="740" y="4186"/>
                    <a:pt x="821" y="4204"/>
                    <a:pt x="904" y="4217"/>
                  </a:cubicBezTo>
                  <a:cubicBezTo>
                    <a:pt x="1031" y="4237"/>
                    <a:pt x="1161" y="4248"/>
                    <a:pt x="1293" y="4248"/>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3" name="Freeform 7"/>
            <p:cNvSpPr/>
            <p:nvPr>
              <p:custDataLst>
                <p:tags r:id="rId10"/>
              </p:custDataLst>
            </p:nvPr>
          </p:nvSpPr>
          <p:spPr bwMode="auto">
            <a:xfrm>
              <a:off x="5191" y="1682"/>
              <a:ext cx="1076" cy="1329"/>
            </a:xfrm>
            <a:custGeom>
              <a:avLst/>
              <a:gdLst>
                <a:gd name="T0" fmla="*/ 1578 w 2667"/>
                <a:gd name="T1" fmla="*/ 0 h 3295"/>
                <a:gd name="T2" fmla="*/ 1432 w 2667"/>
                <a:gd name="T3" fmla="*/ 145 h 3295"/>
                <a:gd name="T4" fmla="*/ 1578 w 2667"/>
                <a:gd name="T5" fmla="*/ 291 h 3295"/>
                <a:gd name="T6" fmla="*/ 1593 w 2667"/>
                <a:gd name="T7" fmla="*/ 291 h 3295"/>
                <a:gd name="T8" fmla="*/ 1593 w 2667"/>
                <a:gd name="T9" fmla="*/ 1170 h 3295"/>
                <a:gd name="T10" fmla="*/ 1373 w 2667"/>
                <a:gd name="T11" fmla="*/ 1298 h 3295"/>
                <a:gd name="T12" fmla="*/ 1373 w 2667"/>
                <a:gd name="T13" fmla="*/ 951 h 3295"/>
                <a:gd name="T14" fmla="*/ 1481 w 2667"/>
                <a:gd name="T15" fmla="*/ 843 h 3295"/>
                <a:gd name="T16" fmla="*/ 1481 w 2667"/>
                <a:gd name="T17" fmla="*/ 827 h 3295"/>
                <a:gd name="T18" fmla="*/ 1373 w 2667"/>
                <a:gd name="T19" fmla="*/ 719 h 3295"/>
                <a:gd name="T20" fmla="*/ 563 w 2667"/>
                <a:gd name="T21" fmla="*/ 719 h 3295"/>
                <a:gd name="T22" fmla="*/ 447 w 2667"/>
                <a:gd name="T23" fmla="*/ 835 h 3295"/>
                <a:gd name="T24" fmla="*/ 563 w 2667"/>
                <a:gd name="T25" fmla="*/ 951 h 3295"/>
                <a:gd name="T26" fmla="*/ 575 w 2667"/>
                <a:gd name="T27" fmla="*/ 951 h 3295"/>
                <a:gd name="T28" fmla="*/ 575 w 2667"/>
                <a:gd name="T29" fmla="*/ 1650 h 3295"/>
                <a:gd name="T30" fmla="*/ 1 w 2667"/>
                <a:gd name="T31" fmla="*/ 2540 h 3295"/>
                <a:gd name="T32" fmla="*/ 366 w 2667"/>
                <a:gd name="T33" fmla="*/ 3295 h 3295"/>
                <a:gd name="T34" fmla="*/ 308 w 2667"/>
                <a:gd name="T35" fmla="*/ 3216 h 3295"/>
                <a:gd name="T36" fmla="*/ 2667 w 2667"/>
                <a:gd name="T37" fmla="*/ 20 h 3295"/>
                <a:gd name="T38" fmla="*/ 2596 w 2667"/>
                <a:gd name="T39" fmla="*/ 0 h 3295"/>
                <a:gd name="T40" fmla="*/ 1578 w 2667"/>
                <a:gd name="T41" fmla="*/ 0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7" h="3295">
                  <a:moveTo>
                    <a:pt x="1578" y="0"/>
                  </a:moveTo>
                  <a:cubicBezTo>
                    <a:pt x="1497" y="0"/>
                    <a:pt x="1432" y="65"/>
                    <a:pt x="1432" y="145"/>
                  </a:cubicBezTo>
                  <a:cubicBezTo>
                    <a:pt x="1432" y="226"/>
                    <a:pt x="1497" y="291"/>
                    <a:pt x="1578" y="291"/>
                  </a:cubicBezTo>
                  <a:cubicBezTo>
                    <a:pt x="1593" y="291"/>
                    <a:pt x="1593" y="291"/>
                    <a:pt x="1593" y="291"/>
                  </a:cubicBezTo>
                  <a:cubicBezTo>
                    <a:pt x="1593" y="1170"/>
                    <a:pt x="1593" y="1170"/>
                    <a:pt x="1593" y="1170"/>
                  </a:cubicBezTo>
                  <a:cubicBezTo>
                    <a:pt x="1515" y="1205"/>
                    <a:pt x="1441" y="1248"/>
                    <a:pt x="1373" y="1298"/>
                  </a:cubicBezTo>
                  <a:cubicBezTo>
                    <a:pt x="1373" y="951"/>
                    <a:pt x="1373" y="951"/>
                    <a:pt x="1373" y="951"/>
                  </a:cubicBezTo>
                  <a:cubicBezTo>
                    <a:pt x="1432" y="951"/>
                    <a:pt x="1481" y="903"/>
                    <a:pt x="1481" y="843"/>
                  </a:cubicBezTo>
                  <a:cubicBezTo>
                    <a:pt x="1481" y="827"/>
                    <a:pt x="1481" y="827"/>
                    <a:pt x="1481" y="827"/>
                  </a:cubicBezTo>
                  <a:cubicBezTo>
                    <a:pt x="1481" y="767"/>
                    <a:pt x="1432" y="719"/>
                    <a:pt x="1373" y="719"/>
                  </a:cubicBezTo>
                  <a:cubicBezTo>
                    <a:pt x="563" y="719"/>
                    <a:pt x="563" y="719"/>
                    <a:pt x="563" y="719"/>
                  </a:cubicBezTo>
                  <a:cubicBezTo>
                    <a:pt x="499" y="719"/>
                    <a:pt x="447" y="771"/>
                    <a:pt x="447" y="835"/>
                  </a:cubicBezTo>
                  <a:cubicBezTo>
                    <a:pt x="447" y="899"/>
                    <a:pt x="499" y="951"/>
                    <a:pt x="563" y="951"/>
                  </a:cubicBezTo>
                  <a:cubicBezTo>
                    <a:pt x="575" y="951"/>
                    <a:pt x="575" y="951"/>
                    <a:pt x="575" y="951"/>
                  </a:cubicBezTo>
                  <a:cubicBezTo>
                    <a:pt x="575" y="1650"/>
                    <a:pt x="575" y="1650"/>
                    <a:pt x="575" y="1650"/>
                  </a:cubicBezTo>
                  <a:cubicBezTo>
                    <a:pt x="236" y="1803"/>
                    <a:pt x="0" y="2144"/>
                    <a:pt x="1" y="2540"/>
                  </a:cubicBezTo>
                  <a:cubicBezTo>
                    <a:pt x="2" y="2844"/>
                    <a:pt x="145" y="3116"/>
                    <a:pt x="366" y="3295"/>
                  </a:cubicBezTo>
                  <a:cubicBezTo>
                    <a:pt x="308" y="3216"/>
                    <a:pt x="308" y="3216"/>
                    <a:pt x="308" y="3216"/>
                  </a:cubicBezTo>
                  <a:cubicBezTo>
                    <a:pt x="2667" y="20"/>
                    <a:pt x="2667" y="20"/>
                    <a:pt x="2667" y="20"/>
                  </a:cubicBezTo>
                  <a:cubicBezTo>
                    <a:pt x="2647" y="7"/>
                    <a:pt x="2622" y="0"/>
                    <a:pt x="2596" y="0"/>
                  </a:cubicBezTo>
                  <a:cubicBezTo>
                    <a:pt x="1578" y="0"/>
                    <a:pt x="1578" y="0"/>
                    <a:pt x="1578"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4" name="Freeform 8"/>
            <p:cNvSpPr/>
            <p:nvPr>
              <p:custDataLst>
                <p:tags r:id="rId11"/>
              </p:custDataLst>
            </p:nvPr>
          </p:nvSpPr>
          <p:spPr bwMode="auto">
            <a:xfrm>
              <a:off x="5315" y="1690"/>
              <a:ext cx="1215" cy="1410"/>
            </a:xfrm>
            <a:custGeom>
              <a:avLst/>
              <a:gdLst>
                <a:gd name="T0" fmla="*/ 58 w 3011"/>
                <a:gd name="T1" fmla="*/ 3275 h 3495"/>
                <a:gd name="T2" fmla="*/ 682 w 3011"/>
                <a:gd name="T3" fmla="*/ 3491 h 3495"/>
                <a:gd name="T4" fmla="*/ 1193 w 3011"/>
                <a:gd name="T5" fmla="*/ 3337 h 3495"/>
                <a:gd name="T6" fmla="*/ 1789 w 3011"/>
                <a:gd name="T7" fmla="*/ 3491 h 3495"/>
                <a:gd name="T8" fmla="*/ 3011 w 3011"/>
                <a:gd name="T9" fmla="*/ 2267 h 3495"/>
                <a:gd name="T10" fmla="*/ 2288 w 3011"/>
                <a:gd name="T11" fmla="*/ 1150 h 3495"/>
                <a:gd name="T12" fmla="*/ 2288 w 3011"/>
                <a:gd name="T13" fmla="*/ 271 h 3495"/>
                <a:gd name="T14" fmla="*/ 2424 w 3011"/>
                <a:gd name="T15" fmla="*/ 136 h 3495"/>
                <a:gd name="T16" fmla="*/ 2424 w 3011"/>
                <a:gd name="T17" fmla="*/ 115 h 3495"/>
                <a:gd name="T18" fmla="*/ 2359 w 3011"/>
                <a:gd name="T19" fmla="*/ 0 h 3495"/>
                <a:gd name="T20" fmla="*/ 0 w 3011"/>
                <a:gd name="T21" fmla="*/ 3196 h 3495"/>
                <a:gd name="T22" fmla="*/ 58 w 3011"/>
                <a:gd name="T23" fmla="*/ 3275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1" h="3495">
                  <a:moveTo>
                    <a:pt x="58" y="3275"/>
                  </a:moveTo>
                  <a:cubicBezTo>
                    <a:pt x="230" y="3413"/>
                    <a:pt x="448" y="3495"/>
                    <a:pt x="682" y="3491"/>
                  </a:cubicBezTo>
                  <a:cubicBezTo>
                    <a:pt x="870" y="3488"/>
                    <a:pt x="1045" y="3432"/>
                    <a:pt x="1193" y="3337"/>
                  </a:cubicBezTo>
                  <a:cubicBezTo>
                    <a:pt x="1369" y="3436"/>
                    <a:pt x="1573" y="3492"/>
                    <a:pt x="1789" y="3491"/>
                  </a:cubicBezTo>
                  <a:cubicBezTo>
                    <a:pt x="2464" y="3490"/>
                    <a:pt x="3011" y="2943"/>
                    <a:pt x="3011" y="2267"/>
                  </a:cubicBezTo>
                  <a:cubicBezTo>
                    <a:pt x="3011" y="1770"/>
                    <a:pt x="2714" y="1342"/>
                    <a:pt x="2288" y="1150"/>
                  </a:cubicBezTo>
                  <a:cubicBezTo>
                    <a:pt x="2288" y="271"/>
                    <a:pt x="2288" y="271"/>
                    <a:pt x="2288" y="271"/>
                  </a:cubicBezTo>
                  <a:cubicBezTo>
                    <a:pt x="2363" y="271"/>
                    <a:pt x="2424" y="210"/>
                    <a:pt x="2424" y="136"/>
                  </a:cubicBezTo>
                  <a:cubicBezTo>
                    <a:pt x="2424" y="115"/>
                    <a:pt x="2424" y="115"/>
                    <a:pt x="2424" y="115"/>
                  </a:cubicBezTo>
                  <a:cubicBezTo>
                    <a:pt x="2424" y="66"/>
                    <a:pt x="2398" y="24"/>
                    <a:pt x="2359" y="0"/>
                  </a:cubicBezTo>
                  <a:cubicBezTo>
                    <a:pt x="0" y="3196"/>
                    <a:pt x="0" y="3196"/>
                    <a:pt x="0" y="3196"/>
                  </a:cubicBezTo>
                  <a:cubicBezTo>
                    <a:pt x="58" y="3275"/>
                    <a:pt x="58" y="3275"/>
                    <a:pt x="58" y="3275"/>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5" name="Freeform 9"/>
            <p:cNvSpPr>
              <a:spLocks noEditPoints="1"/>
            </p:cNvSpPr>
            <p:nvPr>
              <p:custDataLst>
                <p:tags r:id="rId12"/>
              </p:custDataLst>
            </p:nvPr>
          </p:nvSpPr>
          <p:spPr bwMode="auto">
            <a:xfrm>
              <a:off x="4615" y="1171"/>
              <a:ext cx="2444" cy="2438"/>
            </a:xfrm>
            <a:custGeom>
              <a:avLst/>
              <a:gdLst>
                <a:gd name="T0" fmla="*/ 5826 w 6060"/>
                <a:gd name="T1" fmla="*/ 1917 h 6045"/>
                <a:gd name="T2" fmla="*/ 5189 w 6060"/>
                <a:gd name="T3" fmla="*/ 973 h 6045"/>
                <a:gd name="T4" fmla="*/ 4277 w 6060"/>
                <a:gd name="T5" fmla="*/ 350 h 6045"/>
                <a:gd name="T6" fmla="*/ 4155 w 6060"/>
                <a:gd name="T7" fmla="*/ 253 h 6045"/>
                <a:gd name="T8" fmla="*/ 4086 w 6060"/>
                <a:gd name="T9" fmla="*/ 274 h 6045"/>
                <a:gd name="T10" fmla="*/ 3367 w 6060"/>
                <a:gd name="T11" fmla="*/ 115 h 6045"/>
                <a:gd name="T12" fmla="*/ 3198 w 6060"/>
                <a:gd name="T13" fmla="*/ 0 h 6045"/>
                <a:gd name="T14" fmla="*/ 3034 w 6060"/>
                <a:gd name="T15" fmla="*/ 103 h 6045"/>
                <a:gd name="T16" fmla="*/ 2347 w 6060"/>
                <a:gd name="T17" fmla="*/ 196 h 6045"/>
                <a:gd name="T18" fmla="*/ 2042 w 6060"/>
                <a:gd name="T19" fmla="*/ 0 h 6045"/>
                <a:gd name="T20" fmla="*/ 1706 w 6060"/>
                <a:gd name="T21" fmla="*/ 336 h 6045"/>
                <a:gd name="T22" fmla="*/ 1721 w 6060"/>
                <a:gd name="T23" fmla="*/ 435 h 6045"/>
                <a:gd name="T24" fmla="*/ 1199 w 6060"/>
                <a:gd name="T25" fmla="*/ 780 h 6045"/>
                <a:gd name="T26" fmla="*/ 848 w 6060"/>
                <a:gd name="T27" fmla="*/ 612 h 6045"/>
                <a:gd name="T28" fmla="*/ 398 w 6060"/>
                <a:gd name="T29" fmla="*/ 1062 h 6045"/>
                <a:gd name="T30" fmla="*/ 606 w 6060"/>
                <a:gd name="T31" fmla="*/ 1441 h 6045"/>
                <a:gd name="T32" fmla="*/ 403 w 6060"/>
                <a:gd name="T33" fmla="*/ 1800 h 6045"/>
                <a:gd name="T34" fmla="*/ 336 w 6060"/>
                <a:gd name="T35" fmla="*/ 1794 h 6045"/>
                <a:gd name="T36" fmla="*/ 0 w 6060"/>
                <a:gd name="T37" fmla="*/ 2130 h 6045"/>
                <a:gd name="T38" fmla="*/ 187 w 6060"/>
                <a:gd name="T39" fmla="*/ 2430 h 6045"/>
                <a:gd name="T40" fmla="*/ 118 w 6060"/>
                <a:gd name="T41" fmla="*/ 2994 h 6045"/>
                <a:gd name="T42" fmla="*/ 15 w 6060"/>
                <a:gd name="T43" fmla="*/ 3159 h 6045"/>
                <a:gd name="T44" fmla="*/ 128 w 6060"/>
                <a:gd name="T45" fmla="*/ 3327 h 6045"/>
                <a:gd name="T46" fmla="*/ 200 w 6060"/>
                <a:gd name="T47" fmla="*/ 3776 h 6045"/>
                <a:gd name="T48" fmla="*/ 174 w 6060"/>
                <a:gd name="T49" fmla="*/ 3852 h 6045"/>
                <a:gd name="T50" fmla="*/ 255 w 6060"/>
                <a:gd name="T51" fmla="*/ 3970 h 6045"/>
                <a:gd name="T52" fmla="*/ 351 w 6060"/>
                <a:gd name="T53" fmla="*/ 4230 h 6045"/>
                <a:gd name="T54" fmla="*/ 987 w 6060"/>
                <a:gd name="T55" fmla="*/ 5175 h 6045"/>
                <a:gd name="T56" fmla="*/ 1932 w 6060"/>
                <a:gd name="T57" fmla="*/ 5811 h 6045"/>
                <a:gd name="T58" fmla="*/ 3088 w 6060"/>
                <a:gd name="T59" fmla="*/ 6045 h 6045"/>
                <a:gd name="T60" fmla="*/ 4245 w 6060"/>
                <a:gd name="T61" fmla="*/ 5811 h 6045"/>
                <a:gd name="T62" fmla="*/ 5189 w 6060"/>
                <a:gd name="T63" fmla="*/ 5175 h 6045"/>
                <a:gd name="T64" fmla="*/ 5826 w 6060"/>
                <a:gd name="T65" fmla="*/ 4230 h 6045"/>
                <a:gd name="T66" fmla="*/ 6060 w 6060"/>
                <a:gd name="T67" fmla="*/ 3074 h 6045"/>
                <a:gd name="T68" fmla="*/ 5826 w 6060"/>
                <a:gd name="T69" fmla="*/ 1917 h 6045"/>
                <a:gd name="T70" fmla="*/ 3088 w 6060"/>
                <a:gd name="T71" fmla="*/ 5885 h 6045"/>
                <a:gd name="T72" fmla="*/ 407 w 6060"/>
                <a:gd name="T73" fmla="*/ 3919 h 6045"/>
                <a:gd name="T74" fmla="*/ 426 w 6060"/>
                <a:gd name="T75" fmla="*/ 3852 h 6045"/>
                <a:gd name="T76" fmla="*/ 357 w 6060"/>
                <a:gd name="T77" fmla="*/ 3740 h 6045"/>
                <a:gd name="T78" fmla="*/ 288 w 6060"/>
                <a:gd name="T79" fmla="*/ 3316 h 6045"/>
                <a:gd name="T80" fmla="*/ 379 w 6060"/>
                <a:gd name="T81" fmla="*/ 3159 h 6045"/>
                <a:gd name="T82" fmla="*/ 278 w 6060"/>
                <a:gd name="T83" fmla="*/ 2996 h 6045"/>
                <a:gd name="T84" fmla="*/ 343 w 6060"/>
                <a:gd name="T85" fmla="*/ 2465 h 6045"/>
                <a:gd name="T86" fmla="*/ 672 w 6060"/>
                <a:gd name="T87" fmla="*/ 2130 h 6045"/>
                <a:gd name="T88" fmla="*/ 548 w 6060"/>
                <a:gd name="T89" fmla="*/ 1869 h 6045"/>
                <a:gd name="T90" fmla="*/ 758 w 6060"/>
                <a:gd name="T91" fmla="*/ 1503 h 6045"/>
                <a:gd name="T92" fmla="*/ 848 w 6060"/>
                <a:gd name="T93" fmla="*/ 1512 h 6045"/>
                <a:gd name="T94" fmla="*/ 1298 w 6060"/>
                <a:gd name="T95" fmla="*/ 1062 h 6045"/>
                <a:gd name="T96" fmla="*/ 1277 w 6060"/>
                <a:gd name="T97" fmla="*/ 925 h 6045"/>
                <a:gd name="T98" fmla="*/ 1804 w 6060"/>
                <a:gd name="T99" fmla="*/ 573 h 6045"/>
                <a:gd name="T100" fmla="*/ 2042 w 6060"/>
                <a:gd name="T101" fmla="*/ 672 h 6045"/>
                <a:gd name="T102" fmla="*/ 2378 w 6060"/>
                <a:gd name="T103" fmla="*/ 354 h 6045"/>
                <a:gd name="T104" fmla="*/ 3035 w 6060"/>
                <a:gd name="T105" fmla="*/ 263 h 6045"/>
                <a:gd name="T106" fmla="*/ 3198 w 6060"/>
                <a:gd name="T107" fmla="*/ 365 h 6045"/>
                <a:gd name="T108" fmla="*/ 3355 w 6060"/>
                <a:gd name="T109" fmla="*/ 275 h 6045"/>
                <a:gd name="T110" fmla="*/ 4038 w 6060"/>
                <a:gd name="T111" fmla="*/ 428 h 6045"/>
                <a:gd name="T112" fmla="*/ 4155 w 6060"/>
                <a:gd name="T113" fmla="*/ 505 h 6045"/>
                <a:gd name="T114" fmla="*/ 4206 w 6060"/>
                <a:gd name="T115" fmla="*/ 494 h 6045"/>
                <a:gd name="T116" fmla="*/ 5900 w 6060"/>
                <a:gd name="T117" fmla="*/ 3074 h 6045"/>
                <a:gd name="T118" fmla="*/ 3088 w 6060"/>
                <a:gd name="T119" fmla="*/ 5885 h 6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0" h="6045">
                  <a:moveTo>
                    <a:pt x="5826" y="1917"/>
                  </a:moveTo>
                  <a:cubicBezTo>
                    <a:pt x="5676" y="1563"/>
                    <a:pt x="5462" y="1246"/>
                    <a:pt x="5189" y="973"/>
                  </a:cubicBezTo>
                  <a:cubicBezTo>
                    <a:pt x="4925" y="708"/>
                    <a:pt x="4618" y="499"/>
                    <a:pt x="4277" y="350"/>
                  </a:cubicBezTo>
                  <a:cubicBezTo>
                    <a:pt x="4264" y="294"/>
                    <a:pt x="4214" y="253"/>
                    <a:pt x="4155" y="253"/>
                  </a:cubicBezTo>
                  <a:cubicBezTo>
                    <a:pt x="4129" y="253"/>
                    <a:pt x="4105" y="261"/>
                    <a:pt x="4086" y="274"/>
                  </a:cubicBezTo>
                  <a:cubicBezTo>
                    <a:pt x="3854" y="191"/>
                    <a:pt x="3613" y="138"/>
                    <a:pt x="3367" y="115"/>
                  </a:cubicBezTo>
                  <a:cubicBezTo>
                    <a:pt x="3341" y="48"/>
                    <a:pt x="3275" y="0"/>
                    <a:pt x="3198" y="0"/>
                  </a:cubicBezTo>
                  <a:cubicBezTo>
                    <a:pt x="3126" y="0"/>
                    <a:pt x="3064" y="42"/>
                    <a:pt x="3034" y="103"/>
                  </a:cubicBezTo>
                  <a:cubicBezTo>
                    <a:pt x="2800" y="107"/>
                    <a:pt x="2570" y="138"/>
                    <a:pt x="2347" y="196"/>
                  </a:cubicBezTo>
                  <a:cubicBezTo>
                    <a:pt x="2294" y="80"/>
                    <a:pt x="2177" y="0"/>
                    <a:pt x="2042" y="0"/>
                  </a:cubicBezTo>
                  <a:cubicBezTo>
                    <a:pt x="1857" y="0"/>
                    <a:pt x="1706" y="151"/>
                    <a:pt x="1706" y="336"/>
                  </a:cubicBezTo>
                  <a:cubicBezTo>
                    <a:pt x="1706" y="371"/>
                    <a:pt x="1711" y="404"/>
                    <a:pt x="1721" y="435"/>
                  </a:cubicBezTo>
                  <a:cubicBezTo>
                    <a:pt x="1535" y="531"/>
                    <a:pt x="1361" y="647"/>
                    <a:pt x="1199" y="780"/>
                  </a:cubicBezTo>
                  <a:cubicBezTo>
                    <a:pt x="1117" y="678"/>
                    <a:pt x="990" y="612"/>
                    <a:pt x="848" y="612"/>
                  </a:cubicBezTo>
                  <a:cubicBezTo>
                    <a:pt x="600" y="612"/>
                    <a:pt x="398" y="813"/>
                    <a:pt x="398" y="1062"/>
                  </a:cubicBezTo>
                  <a:cubicBezTo>
                    <a:pt x="398" y="1221"/>
                    <a:pt x="481" y="1361"/>
                    <a:pt x="606" y="1441"/>
                  </a:cubicBezTo>
                  <a:cubicBezTo>
                    <a:pt x="530" y="1555"/>
                    <a:pt x="462" y="1676"/>
                    <a:pt x="403" y="1800"/>
                  </a:cubicBezTo>
                  <a:cubicBezTo>
                    <a:pt x="382" y="1796"/>
                    <a:pt x="359" y="1794"/>
                    <a:pt x="336" y="1794"/>
                  </a:cubicBezTo>
                  <a:cubicBezTo>
                    <a:pt x="151" y="1794"/>
                    <a:pt x="0" y="1944"/>
                    <a:pt x="0" y="2130"/>
                  </a:cubicBezTo>
                  <a:cubicBezTo>
                    <a:pt x="0" y="2261"/>
                    <a:pt x="76" y="2375"/>
                    <a:pt x="187" y="2430"/>
                  </a:cubicBezTo>
                  <a:cubicBezTo>
                    <a:pt x="146" y="2615"/>
                    <a:pt x="123" y="2803"/>
                    <a:pt x="118" y="2994"/>
                  </a:cubicBezTo>
                  <a:cubicBezTo>
                    <a:pt x="57" y="3024"/>
                    <a:pt x="15" y="3086"/>
                    <a:pt x="15" y="3159"/>
                  </a:cubicBezTo>
                  <a:cubicBezTo>
                    <a:pt x="15" y="3234"/>
                    <a:pt x="62" y="3299"/>
                    <a:pt x="128" y="3327"/>
                  </a:cubicBezTo>
                  <a:cubicBezTo>
                    <a:pt x="140" y="3479"/>
                    <a:pt x="165" y="3629"/>
                    <a:pt x="200" y="3776"/>
                  </a:cubicBezTo>
                  <a:cubicBezTo>
                    <a:pt x="184" y="3797"/>
                    <a:pt x="174" y="3823"/>
                    <a:pt x="174" y="3852"/>
                  </a:cubicBezTo>
                  <a:cubicBezTo>
                    <a:pt x="174" y="3906"/>
                    <a:pt x="208" y="3951"/>
                    <a:pt x="255" y="3970"/>
                  </a:cubicBezTo>
                  <a:cubicBezTo>
                    <a:pt x="282" y="4058"/>
                    <a:pt x="314" y="4145"/>
                    <a:pt x="351" y="4230"/>
                  </a:cubicBezTo>
                  <a:cubicBezTo>
                    <a:pt x="500" y="4584"/>
                    <a:pt x="715" y="4902"/>
                    <a:pt x="987" y="5175"/>
                  </a:cubicBezTo>
                  <a:cubicBezTo>
                    <a:pt x="1260" y="5447"/>
                    <a:pt x="1578" y="5662"/>
                    <a:pt x="1932" y="5811"/>
                  </a:cubicBezTo>
                  <a:cubicBezTo>
                    <a:pt x="2298" y="5966"/>
                    <a:pt x="2687" y="6045"/>
                    <a:pt x="3088" y="6045"/>
                  </a:cubicBezTo>
                  <a:cubicBezTo>
                    <a:pt x="3489" y="6045"/>
                    <a:pt x="3879" y="5966"/>
                    <a:pt x="4245" y="5811"/>
                  </a:cubicBezTo>
                  <a:cubicBezTo>
                    <a:pt x="4599" y="5662"/>
                    <a:pt x="4916" y="5447"/>
                    <a:pt x="5189" y="5175"/>
                  </a:cubicBezTo>
                  <a:cubicBezTo>
                    <a:pt x="5462" y="4902"/>
                    <a:pt x="5676" y="4584"/>
                    <a:pt x="5826" y="4230"/>
                  </a:cubicBezTo>
                  <a:cubicBezTo>
                    <a:pt x="5981" y="3864"/>
                    <a:pt x="6060" y="3475"/>
                    <a:pt x="6060" y="3074"/>
                  </a:cubicBezTo>
                  <a:cubicBezTo>
                    <a:pt x="6060" y="2673"/>
                    <a:pt x="5981" y="2283"/>
                    <a:pt x="5826" y="1917"/>
                  </a:cubicBezTo>
                  <a:moveTo>
                    <a:pt x="3088" y="5885"/>
                  </a:moveTo>
                  <a:cubicBezTo>
                    <a:pt x="1833" y="5885"/>
                    <a:pt x="766" y="5057"/>
                    <a:pt x="407" y="3919"/>
                  </a:cubicBezTo>
                  <a:cubicBezTo>
                    <a:pt x="419" y="3899"/>
                    <a:pt x="426" y="3877"/>
                    <a:pt x="426" y="3852"/>
                  </a:cubicBezTo>
                  <a:cubicBezTo>
                    <a:pt x="426" y="3803"/>
                    <a:pt x="398" y="3761"/>
                    <a:pt x="357" y="3740"/>
                  </a:cubicBezTo>
                  <a:cubicBezTo>
                    <a:pt x="323" y="3603"/>
                    <a:pt x="300" y="3461"/>
                    <a:pt x="288" y="3316"/>
                  </a:cubicBezTo>
                  <a:cubicBezTo>
                    <a:pt x="342" y="3285"/>
                    <a:pt x="379" y="3226"/>
                    <a:pt x="379" y="3159"/>
                  </a:cubicBezTo>
                  <a:cubicBezTo>
                    <a:pt x="379" y="3087"/>
                    <a:pt x="338" y="3025"/>
                    <a:pt x="278" y="2996"/>
                  </a:cubicBezTo>
                  <a:cubicBezTo>
                    <a:pt x="283" y="2814"/>
                    <a:pt x="306" y="2637"/>
                    <a:pt x="343" y="2465"/>
                  </a:cubicBezTo>
                  <a:cubicBezTo>
                    <a:pt x="526" y="2462"/>
                    <a:pt x="672" y="2313"/>
                    <a:pt x="672" y="2130"/>
                  </a:cubicBezTo>
                  <a:cubicBezTo>
                    <a:pt x="672" y="2025"/>
                    <a:pt x="624" y="1931"/>
                    <a:pt x="548" y="1869"/>
                  </a:cubicBezTo>
                  <a:cubicBezTo>
                    <a:pt x="609" y="1741"/>
                    <a:pt x="680" y="1619"/>
                    <a:pt x="758" y="1503"/>
                  </a:cubicBezTo>
                  <a:cubicBezTo>
                    <a:pt x="787" y="1509"/>
                    <a:pt x="817" y="1512"/>
                    <a:pt x="848" y="1512"/>
                  </a:cubicBezTo>
                  <a:cubicBezTo>
                    <a:pt x="1097" y="1512"/>
                    <a:pt x="1298" y="1310"/>
                    <a:pt x="1298" y="1062"/>
                  </a:cubicBezTo>
                  <a:cubicBezTo>
                    <a:pt x="1298" y="1014"/>
                    <a:pt x="1291" y="968"/>
                    <a:pt x="1277" y="925"/>
                  </a:cubicBezTo>
                  <a:cubicBezTo>
                    <a:pt x="1438" y="789"/>
                    <a:pt x="1615" y="671"/>
                    <a:pt x="1804" y="573"/>
                  </a:cubicBezTo>
                  <a:cubicBezTo>
                    <a:pt x="1865" y="634"/>
                    <a:pt x="1949" y="672"/>
                    <a:pt x="2042" y="672"/>
                  </a:cubicBezTo>
                  <a:cubicBezTo>
                    <a:pt x="2222" y="672"/>
                    <a:pt x="2369" y="531"/>
                    <a:pt x="2378" y="354"/>
                  </a:cubicBezTo>
                  <a:cubicBezTo>
                    <a:pt x="2588" y="298"/>
                    <a:pt x="2808" y="267"/>
                    <a:pt x="3035" y="263"/>
                  </a:cubicBezTo>
                  <a:cubicBezTo>
                    <a:pt x="3065" y="323"/>
                    <a:pt x="3127" y="365"/>
                    <a:pt x="3198" y="365"/>
                  </a:cubicBezTo>
                  <a:cubicBezTo>
                    <a:pt x="3265" y="365"/>
                    <a:pt x="3323" y="329"/>
                    <a:pt x="3355" y="275"/>
                  </a:cubicBezTo>
                  <a:cubicBezTo>
                    <a:pt x="3593" y="298"/>
                    <a:pt x="3822" y="350"/>
                    <a:pt x="4038" y="428"/>
                  </a:cubicBezTo>
                  <a:cubicBezTo>
                    <a:pt x="4058" y="473"/>
                    <a:pt x="4102" y="505"/>
                    <a:pt x="4155" y="505"/>
                  </a:cubicBezTo>
                  <a:cubicBezTo>
                    <a:pt x="4173" y="505"/>
                    <a:pt x="4190" y="501"/>
                    <a:pt x="4206" y="494"/>
                  </a:cubicBezTo>
                  <a:cubicBezTo>
                    <a:pt x="5201" y="927"/>
                    <a:pt x="5900" y="1920"/>
                    <a:pt x="5900" y="3074"/>
                  </a:cubicBezTo>
                  <a:cubicBezTo>
                    <a:pt x="5900" y="4624"/>
                    <a:pt x="4638" y="5885"/>
                    <a:pt x="3088" y="588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6" name="Freeform 10"/>
            <p:cNvSpPr/>
            <p:nvPr>
              <p:custDataLst>
                <p:tags r:id="rId13"/>
              </p:custDataLst>
            </p:nvPr>
          </p:nvSpPr>
          <p:spPr bwMode="auto">
            <a:xfrm>
              <a:off x="5745" y="1690"/>
              <a:ext cx="517" cy="671"/>
            </a:xfrm>
            <a:custGeom>
              <a:avLst/>
              <a:gdLst>
                <a:gd name="T0" fmla="*/ 1223 w 1282"/>
                <a:gd name="T1" fmla="*/ 0 h 1663"/>
                <a:gd name="T2" fmla="*/ 205 w 1282"/>
                <a:gd name="T3" fmla="*/ 0 h 1663"/>
                <a:gd name="T4" fmla="*/ 79 w 1282"/>
                <a:gd name="T5" fmla="*/ 125 h 1663"/>
                <a:gd name="T6" fmla="*/ 205 w 1282"/>
                <a:gd name="T7" fmla="*/ 251 h 1663"/>
                <a:gd name="T8" fmla="*/ 220 w 1282"/>
                <a:gd name="T9" fmla="*/ 251 h 1663"/>
                <a:gd name="T10" fmla="*/ 240 w 1282"/>
                <a:gd name="T11" fmla="*/ 271 h 1663"/>
                <a:gd name="T12" fmla="*/ 240 w 1282"/>
                <a:gd name="T13" fmla="*/ 1150 h 1663"/>
                <a:gd name="T14" fmla="*/ 228 w 1282"/>
                <a:gd name="T15" fmla="*/ 1169 h 1663"/>
                <a:gd name="T16" fmla="*/ 0 w 1282"/>
                <a:gd name="T17" fmla="*/ 1303 h 1663"/>
                <a:gd name="T18" fmla="*/ 0 w 1282"/>
                <a:gd name="T19" fmla="*/ 1630 h 1663"/>
                <a:gd name="T20" fmla="*/ 67 w 1282"/>
                <a:gd name="T21" fmla="*/ 1663 h 1663"/>
                <a:gd name="T22" fmla="*/ 1282 w 1282"/>
                <a:gd name="T23" fmla="*/ 16 h 1663"/>
                <a:gd name="T24" fmla="*/ 1223 w 1282"/>
                <a:gd name="T25"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2" h="1663">
                  <a:moveTo>
                    <a:pt x="1223" y="0"/>
                  </a:moveTo>
                  <a:cubicBezTo>
                    <a:pt x="205" y="0"/>
                    <a:pt x="205" y="0"/>
                    <a:pt x="205" y="0"/>
                  </a:cubicBezTo>
                  <a:cubicBezTo>
                    <a:pt x="135" y="0"/>
                    <a:pt x="79" y="56"/>
                    <a:pt x="79" y="125"/>
                  </a:cubicBezTo>
                  <a:cubicBezTo>
                    <a:pt x="79" y="195"/>
                    <a:pt x="135" y="251"/>
                    <a:pt x="205" y="251"/>
                  </a:cubicBezTo>
                  <a:cubicBezTo>
                    <a:pt x="220" y="251"/>
                    <a:pt x="220" y="251"/>
                    <a:pt x="220" y="251"/>
                  </a:cubicBezTo>
                  <a:cubicBezTo>
                    <a:pt x="231" y="251"/>
                    <a:pt x="240" y="260"/>
                    <a:pt x="240" y="271"/>
                  </a:cubicBezTo>
                  <a:cubicBezTo>
                    <a:pt x="240" y="1150"/>
                    <a:pt x="240" y="1150"/>
                    <a:pt x="240" y="1150"/>
                  </a:cubicBezTo>
                  <a:cubicBezTo>
                    <a:pt x="240" y="1158"/>
                    <a:pt x="235" y="1165"/>
                    <a:pt x="228" y="1169"/>
                  </a:cubicBezTo>
                  <a:cubicBezTo>
                    <a:pt x="146" y="1205"/>
                    <a:pt x="70" y="1251"/>
                    <a:pt x="0" y="1303"/>
                  </a:cubicBezTo>
                  <a:cubicBezTo>
                    <a:pt x="0" y="1630"/>
                    <a:pt x="0" y="1630"/>
                    <a:pt x="0" y="1630"/>
                  </a:cubicBezTo>
                  <a:cubicBezTo>
                    <a:pt x="23" y="1640"/>
                    <a:pt x="45" y="1651"/>
                    <a:pt x="67" y="1663"/>
                  </a:cubicBezTo>
                  <a:cubicBezTo>
                    <a:pt x="1282" y="16"/>
                    <a:pt x="1282" y="16"/>
                    <a:pt x="1282" y="16"/>
                  </a:cubicBezTo>
                  <a:cubicBezTo>
                    <a:pt x="1265" y="6"/>
                    <a:pt x="1245" y="0"/>
                    <a:pt x="122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7" name="Freeform 12"/>
            <p:cNvSpPr>
              <a:spLocks noEditPoints="1"/>
            </p:cNvSpPr>
            <p:nvPr>
              <p:custDataLst>
                <p:tags r:id="rId14"/>
              </p:custDataLst>
            </p:nvPr>
          </p:nvSpPr>
          <p:spPr bwMode="auto">
            <a:xfrm>
              <a:off x="5534" y="1674"/>
              <a:ext cx="1004" cy="1432"/>
            </a:xfrm>
            <a:custGeom>
              <a:avLst/>
              <a:gdLst>
                <a:gd name="T0" fmla="*/ 1244 w 2488"/>
                <a:gd name="T1" fmla="*/ 3551 h 3551"/>
                <a:gd name="T2" fmla="*/ 762 w 2488"/>
                <a:gd name="T3" fmla="*/ 3454 h 3551"/>
                <a:gd name="T4" fmla="*/ 365 w 2488"/>
                <a:gd name="T5" fmla="*/ 3187 h 3551"/>
                <a:gd name="T6" fmla="*/ 98 w 2488"/>
                <a:gd name="T7" fmla="*/ 2791 h 3551"/>
                <a:gd name="T8" fmla="*/ 0 w 2488"/>
                <a:gd name="T9" fmla="*/ 2307 h 3551"/>
                <a:gd name="T10" fmla="*/ 204 w 2488"/>
                <a:gd name="T11" fmla="*/ 1623 h 3551"/>
                <a:gd name="T12" fmla="*/ 722 w 2488"/>
                <a:gd name="T13" fmla="*/ 1177 h 3551"/>
                <a:gd name="T14" fmla="*/ 722 w 2488"/>
                <a:gd name="T15" fmla="*/ 331 h 3551"/>
                <a:gd name="T16" fmla="*/ 561 w 2488"/>
                <a:gd name="T17" fmla="*/ 165 h 3551"/>
                <a:gd name="T18" fmla="*/ 727 w 2488"/>
                <a:gd name="T19" fmla="*/ 0 h 3551"/>
                <a:gd name="T20" fmla="*/ 1745 w 2488"/>
                <a:gd name="T21" fmla="*/ 0 h 3551"/>
                <a:gd name="T22" fmla="*/ 1901 w 2488"/>
                <a:gd name="T23" fmla="*/ 155 h 3551"/>
                <a:gd name="T24" fmla="*/ 1901 w 2488"/>
                <a:gd name="T25" fmla="*/ 176 h 3551"/>
                <a:gd name="T26" fmla="*/ 1765 w 2488"/>
                <a:gd name="T27" fmla="*/ 330 h 3551"/>
                <a:gd name="T28" fmla="*/ 1765 w 2488"/>
                <a:gd name="T29" fmla="*/ 1177 h 3551"/>
                <a:gd name="T30" fmla="*/ 2283 w 2488"/>
                <a:gd name="T31" fmla="*/ 1623 h 3551"/>
                <a:gd name="T32" fmla="*/ 2488 w 2488"/>
                <a:gd name="T33" fmla="*/ 2307 h 3551"/>
                <a:gd name="T34" fmla="*/ 2124 w 2488"/>
                <a:gd name="T35" fmla="*/ 3186 h 3551"/>
                <a:gd name="T36" fmla="*/ 1246 w 2488"/>
                <a:gd name="T37" fmla="*/ 3551 h 3551"/>
                <a:gd name="T38" fmla="*/ 1244 w 2488"/>
                <a:gd name="T39" fmla="*/ 3551 h 3551"/>
                <a:gd name="T40" fmla="*/ 727 w 2488"/>
                <a:gd name="T41" fmla="*/ 40 h 3551"/>
                <a:gd name="T42" fmla="*/ 601 w 2488"/>
                <a:gd name="T43" fmla="*/ 165 h 3551"/>
                <a:gd name="T44" fmla="*/ 727 w 2488"/>
                <a:gd name="T45" fmla="*/ 291 h 3551"/>
                <a:gd name="T46" fmla="*/ 742 w 2488"/>
                <a:gd name="T47" fmla="*/ 291 h 3551"/>
                <a:gd name="T48" fmla="*/ 762 w 2488"/>
                <a:gd name="T49" fmla="*/ 311 h 3551"/>
                <a:gd name="T50" fmla="*/ 762 w 2488"/>
                <a:gd name="T51" fmla="*/ 1190 h 3551"/>
                <a:gd name="T52" fmla="*/ 750 w 2488"/>
                <a:gd name="T53" fmla="*/ 1209 h 3551"/>
                <a:gd name="T54" fmla="*/ 40 w 2488"/>
                <a:gd name="T55" fmla="*/ 2307 h 3551"/>
                <a:gd name="T56" fmla="*/ 394 w 2488"/>
                <a:gd name="T57" fmla="*/ 3159 h 3551"/>
                <a:gd name="T58" fmla="*/ 1244 w 2488"/>
                <a:gd name="T59" fmla="*/ 3511 h 3551"/>
                <a:gd name="T60" fmla="*/ 1246 w 2488"/>
                <a:gd name="T61" fmla="*/ 3511 h 3551"/>
                <a:gd name="T62" fmla="*/ 2448 w 2488"/>
                <a:gd name="T63" fmla="*/ 2307 h 3551"/>
                <a:gd name="T64" fmla="*/ 1737 w 2488"/>
                <a:gd name="T65" fmla="*/ 1209 h 3551"/>
                <a:gd name="T66" fmla="*/ 1725 w 2488"/>
                <a:gd name="T67" fmla="*/ 1190 h 3551"/>
                <a:gd name="T68" fmla="*/ 1725 w 2488"/>
                <a:gd name="T69" fmla="*/ 311 h 3551"/>
                <a:gd name="T70" fmla="*/ 1745 w 2488"/>
                <a:gd name="T71" fmla="*/ 291 h 3551"/>
                <a:gd name="T72" fmla="*/ 1861 w 2488"/>
                <a:gd name="T73" fmla="*/ 176 h 3551"/>
                <a:gd name="T74" fmla="*/ 1861 w 2488"/>
                <a:gd name="T75" fmla="*/ 155 h 3551"/>
                <a:gd name="T76" fmla="*/ 1745 w 2488"/>
                <a:gd name="T77" fmla="*/ 40 h 3551"/>
                <a:gd name="T78" fmla="*/ 727 w 2488"/>
                <a:gd name="T79" fmla="*/ 4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8" h="3551">
                  <a:moveTo>
                    <a:pt x="1244" y="3551"/>
                  </a:moveTo>
                  <a:cubicBezTo>
                    <a:pt x="1077" y="3551"/>
                    <a:pt x="915" y="3519"/>
                    <a:pt x="762" y="3454"/>
                  </a:cubicBezTo>
                  <a:cubicBezTo>
                    <a:pt x="613" y="3391"/>
                    <a:pt x="480" y="3301"/>
                    <a:pt x="365" y="3187"/>
                  </a:cubicBezTo>
                  <a:cubicBezTo>
                    <a:pt x="251" y="3072"/>
                    <a:pt x="161" y="2939"/>
                    <a:pt x="98" y="2791"/>
                  </a:cubicBezTo>
                  <a:cubicBezTo>
                    <a:pt x="33" y="2638"/>
                    <a:pt x="0" y="2475"/>
                    <a:pt x="0" y="2307"/>
                  </a:cubicBezTo>
                  <a:cubicBezTo>
                    <a:pt x="0" y="2063"/>
                    <a:pt x="70" y="1826"/>
                    <a:pt x="204" y="1623"/>
                  </a:cubicBezTo>
                  <a:cubicBezTo>
                    <a:pt x="333" y="1429"/>
                    <a:pt x="511" y="1275"/>
                    <a:pt x="722" y="1177"/>
                  </a:cubicBezTo>
                  <a:cubicBezTo>
                    <a:pt x="722" y="331"/>
                    <a:pt x="722" y="331"/>
                    <a:pt x="722" y="331"/>
                  </a:cubicBezTo>
                  <a:cubicBezTo>
                    <a:pt x="633" y="329"/>
                    <a:pt x="561" y="255"/>
                    <a:pt x="561" y="165"/>
                  </a:cubicBezTo>
                  <a:cubicBezTo>
                    <a:pt x="561" y="74"/>
                    <a:pt x="635" y="0"/>
                    <a:pt x="727" y="0"/>
                  </a:cubicBezTo>
                  <a:cubicBezTo>
                    <a:pt x="1745" y="0"/>
                    <a:pt x="1745" y="0"/>
                    <a:pt x="1745" y="0"/>
                  </a:cubicBezTo>
                  <a:cubicBezTo>
                    <a:pt x="1831" y="0"/>
                    <a:pt x="1901" y="69"/>
                    <a:pt x="1901" y="155"/>
                  </a:cubicBezTo>
                  <a:cubicBezTo>
                    <a:pt x="1901" y="176"/>
                    <a:pt x="1901" y="176"/>
                    <a:pt x="1901" y="176"/>
                  </a:cubicBezTo>
                  <a:cubicBezTo>
                    <a:pt x="1901" y="255"/>
                    <a:pt x="1841" y="320"/>
                    <a:pt x="1765" y="330"/>
                  </a:cubicBezTo>
                  <a:cubicBezTo>
                    <a:pt x="1765" y="1177"/>
                    <a:pt x="1765" y="1177"/>
                    <a:pt x="1765" y="1177"/>
                  </a:cubicBezTo>
                  <a:cubicBezTo>
                    <a:pt x="1976" y="1275"/>
                    <a:pt x="2155" y="1429"/>
                    <a:pt x="2283" y="1623"/>
                  </a:cubicBezTo>
                  <a:cubicBezTo>
                    <a:pt x="2417" y="1826"/>
                    <a:pt x="2488" y="2063"/>
                    <a:pt x="2488" y="2307"/>
                  </a:cubicBezTo>
                  <a:cubicBezTo>
                    <a:pt x="2488" y="2639"/>
                    <a:pt x="2359" y="2952"/>
                    <a:pt x="2124" y="3186"/>
                  </a:cubicBezTo>
                  <a:cubicBezTo>
                    <a:pt x="1890" y="3421"/>
                    <a:pt x="1578" y="3551"/>
                    <a:pt x="1246" y="3551"/>
                  </a:cubicBezTo>
                  <a:cubicBezTo>
                    <a:pt x="1244" y="3551"/>
                    <a:pt x="1244" y="3551"/>
                    <a:pt x="1244" y="3551"/>
                  </a:cubicBezTo>
                  <a:moveTo>
                    <a:pt x="727" y="40"/>
                  </a:moveTo>
                  <a:cubicBezTo>
                    <a:pt x="657" y="40"/>
                    <a:pt x="601" y="96"/>
                    <a:pt x="601" y="165"/>
                  </a:cubicBezTo>
                  <a:cubicBezTo>
                    <a:pt x="601" y="235"/>
                    <a:pt x="657" y="291"/>
                    <a:pt x="727" y="291"/>
                  </a:cubicBezTo>
                  <a:cubicBezTo>
                    <a:pt x="742" y="291"/>
                    <a:pt x="742" y="291"/>
                    <a:pt x="742" y="291"/>
                  </a:cubicBezTo>
                  <a:cubicBezTo>
                    <a:pt x="753" y="291"/>
                    <a:pt x="762" y="300"/>
                    <a:pt x="762" y="311"/>
                  </a:cubicBezTo>
                  <a:cubicBezTo>
                    <a:pt x="762" y="1190"/>
                    <a:pt x="762" y="1190"/>
                    <a:pt x="762" y="1190"/>
                  </a:cubicBezTo>
                  <a:cubicBezTo>
                    <a:pt x="762" y="1198"/>
                    <a:pt x="757" y="1205"/>
                    <a:pt x="750" y="1209"/>
                  </a:cubicBezTo>
                  <a:cubicBezTo>
                    <a:pt x="319" y="1403"/>
                    <a:pt x="40" y="1834"/>
                    <a:pt x="40" y="2307"/>
                  </a:cubicBezTo>
                  <a:cubicBezTo>
                    <a:pt x="40" y="2628"/>
                    <a:pt x="165" y="2931"/>
                    <a:pt x="394" y="3159"/>
                  </a:cubicBezTo>
                  <a:cubicBezTo>
                    <a:pt x="622" y="3386"/>
                    <a:pt x="923" y="3511"/>
                    <a:pt x="1244" y="3511"/>
                  </a:cubicBezTo>
                  <a:cubicBezTo>
                    <a:pt x="1246" y="3511"/>
                    <a:pt x="1246" y="3511"/>
                    <a:pt x="1246" y="3511"/>
                  </a:cubicBezTo>
                  <a:cubicBezTo>
                    <a:pt x="1909" y="3510"/>
                    <a:pt x="2448" y="2970"/>
                    <a:pt x="2448" y="2307"/>
                  </a:cubicBezTo>
                  <a:cubicBezTo>
                    <a:pt x="2448" y="1834"/>
                    <a:pt x="2169" y="1403"/>
                    <a:pt x="1737" y="1209"/>
                  </a:cubicBezTo>
                  <a:cubicBezTo>
                    <a:pt x="1730" y="1205"/>
                    <a:pt x="1725" y="1198"/>
                    <a:pt x="1725" y="1190"/>
                  </a:cubicBezTo>
                  <a:cubicBezTo>
                    <a:pt x="1725" y="311"/>
                    <a:pt x="1725" y="311"/>
                    <a:pt x="1725" y="311"/>
                  </a:cubicBezTo>
                  <a:cubicBezTo>
                    <a:pt x="1725" y="300"/>
                    <a:pt x="1734" y="291"/>
                    <a:pt x="1745" y="291"/>
                  </a:cubicBezTo>
                  <a:cubicBezTo>
                    <a:pt x="1809" y="291"/>
                    <a:pt x="1861" y="239"/>
                    <a:pt x="1861" y="176"/>
                  </a:cubicBezTo>
                  <a:cubicBezTo>
                    <a:pt x="1861" y="155"/>
                    <a:pt x="1861" y="155"/>
                    <a:pt x="1861" y="155"/>
                  </a:cubicBezTo>
                  <a:cubicBezTo>
                    <a:pt x="1861" y="92"/>
                    <a:pt x="1809" y="40"/>
                    <a:pt x="1745" y="40"/>
                  </a:cubicBezTo>
                  <a:cubicBezTo>
                    <a:pt x="727" y="40"/>
                    <a:pt x="727" y="40"/>
                    <a:pt x="727" y="4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8" name="Freeform 13"/>
            <p:cNvSpPr/>
            <p:nvPr>
              <p:custDataLst>
                <p:tags r:id="rId15"/>
              </p:custDataLst>
            </p:nvPr>
          </p:nvSpPr>
          <p:spPr bwMode="auto">
            <a:xfrm>
              <a:off x="5591" y="2582"/>
              <a:ext cx="889" cy="468"/>
            </a:xfrm>
            <a:custGeom>
              <a:avLst/>
              <a:gdLst>
                <a:gd name="T0" fmla="*/ 1 w 2204"/>
                <a:gd name="T1" fmla="*/ 0 h 1160"/>
                <a:gd name="T2" fmla="*/ 0 w 2204"/>
                <a:gd name="T3" fmla="*/ 57 h 1160"/>
                <a:gd name="T4" fmla="*/ 1102 w 2204"/>
                <a:gd name="T5" fmla="*/ 1160 h 1160"/>
                <a:gd name="T6" fmla="*/ 2204 w 2204"/>
                <a:gd name="T7" fmla="*/ 57 h 1160"/>
                <a:gd name="T8" fmla="*/ 2202 w 2204"/>
                <a:gd name="T9" fmla="*/ 0 h 1160"/>
                <a:gd name="T10" fmla="*/ 1 w 2204"/>
                <a:gd name="T11" fmla="*/ 0 h 1160"/>
              </a:gdLst>
              <a:ahLst/>
              <a:cxnLst>
                <a:cxn ang="0">
                  <a:pos x="T0" y="T1"/>
                </a:cxn>
                <a:cxn ang="0">
                  <a:pos x="T2" y="T3"/>
                </a:cxn>
                <a:cxn ang="0">
                  <a:pos x="T4" y="T5"/>
                </a:cxn>
                <a:cxn ang="0">
                  <a:pos x="T6" y="T7"/>
                </a:cxn>
                <a:cxn ang="0">
                  <a:pos x="T8" y="T9"/>
                </a:cxn>
                <a:cxn ang="0">
                  <a:pos x="T10" y="T11"/>
                </a:cxn>
              </a:cxnLst>
              <a:rect l="0" t="0" r="r" b="b"/>
              <a:pathLst>
                <a:path w="2204" h="1160">
                  <a:moveTo>
                    <a:pt x="1" y="0"/>
                  </a:moveTo>
                  <a:cubicBezTo>
                    <a:pt x="0" y="19"/>
                    <a:pt x="0" y="38"/>
                    <a:pt x="0" y="57"/>
                  </a:cubicBezTo>
                  <a:cubicBezTo>
                    <a:pt x="0" y="666"/>
                    <a:pt x="493" y="1160"/>
                    <a:pt x="1102" y="1160"/>
                  </a:cubicBezTo>
                  <a:cubicBezTo>
                    <a:pt x="1710" y="1160"/>
                    <a:pt x="2204" y="666"/>
                    <a:pt x="2204" y="57"/>
                  </a:cubicBezTo>
                  <a:cubicBezTo>
                    <a:pt x="2204" y="38"/>
                    <a:pt x="2203" y="19"/>
                    <a:pt x="2202" y="0"/>
                  </a:cubicBezTo>
                  <a:cubicBezTo>
                    <a:pt x="1" y="0"/>
                    <a:pt x="1" y="0"/>
                    <a:pt x="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9" name="Oval 14"/>
            <p:cNvSpPr>
              <a:spLocks noChangeArrowheads="1"/>
            </p:cNvSpPr>
            <p:nvPr>
              <p:custDataLst>
                <p:tags r:id="rId16"/>
              </p:custDataLst>
            </p:nvPr>
          </p:nvSpPr>
          <p:spPr bwMode="auto">
            <a:xfrm>
              <a:off x="5919" y="2436"/>
              <a:ext cx="95" cy="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6" name="Oval 15"/>
            <p:cNvSpPr>
              <a:spLocks noChangeArrowheads="1"/>
            </p:cNvSpPr>
            <p:nvPr>
              <p:custDataLst>
                <p:tags r:id="rId17"/>
              </p:custDataLst>
            </p:nvPr>
          </p:nvSpPr>
          <p:spPr bwMode="auto">
            <a:xfrm>
              <a:off x="6095" y="2442"/>
              <a:ext cx="93" cy="9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8" name="Oval 16"/>
            <p:cNvSpPr>
              <a:spLocks noChangeArrowheads="1"/>
            </p:cNvSpPr>
            <p:nvPr>
              <p:custDataLst>
                <p:tags r:id="rId18"/>
              </p:custDataLst>
            </p:nvPr>
          </p:nvSpPr>
          <p:spPr bwMode="auto">
            <a:xfrm>
              <a:off x="6059" y="2328"/>
              <a:ext cx="63" cy="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9" name="Oval 17"/>
            <p:cNvSpPr>
              <a:spLocks noChangeArrowheads="1"/>
            </p:cNvSpPr>
            <p:nvPr>
              <p:custDataLst>
                <p:tags r:id="rId19"/>
              </p:custDataLst>
            </p:nvPr>
          </p:nvSpPr>
          <p:spPr bwMode="auto">
            <a:xfrm>
              <a:off x="5965" y="2203"/>
              <a:ext cx="58" cy="5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0" name="Oval 18"/>
            <p:cNvSpPr>
              <a:spLocks noChangeArrowheads="1"/>
            </p:cNvSpPr>
            <p:nvPr>
              <p:custDataLst>
                <p:tags r:id="rId20"/>
              </p:custDataLst>
            </p:nvPr>
          </p:nvSpPr>
          <p:spPr bwMode="auto">
            <a:xfrm>
              <a:off x="6044" y="2134"/>
              <a:ext cx="30" cy="3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1" name="Freeform 19"/>
            <p:cNvSpPr>
              <a:spLocks noEditPoints="1"/>
            </p:cNvSpPr>
            <p:nvPr>
              <p:custDataLst>
                <p:tags r:id="rId21"/>
              </p:custDataLst>
            </p:nvPr>
          </p:nvSpPr>
          <p:spPr bwMode="auto">
            <a:xfrm>
              <a:off x="5195" y="1983"/>
              <a:ext cx="593" cy="1115"/>
            </a:xfrm>
            <a:custGeom>
              <a:avLst/>
              <a:gdLst>
                <a:gd name="T0" fmla="*/ 981 w 1472"/>
                <a:gd name="T1" fmla="*/ 2766 h 2766"/>
                <a:gd name="T2" fmla="*/ 982 w 1472"/>
                <a:gd name="T3" fmla="*/ 2766 h 2766"/>
                <a:gd name="T4" fmla="*/ 982 w 1472"/>
                <a:gd name="T5" fmla="*/ 2766 h 2766"/>
                <a:gd name="T6" fmla="*/ 983 w 1472"/>
                <a:gd name="T7" fmla="*/ 2766 h 2766"/>
                <a:gd name="T8" fmla="*/ 984 w 1472"/>
                <a:gd name="T9" fmla="*/ 2766 h 2766"/>
                <a:gd name="T10" fmla="*/ 985 w 1472"/>
                <a:gd name="T11" fmla="*/ 2766 h 2766"/>
                <a:gd name="T12" fmla="*/ 987 w 1472"/>
                <a:gd name="T13" fmla="*/ 2766 h 2766"/>
                <a:gd name="T14" fmla="*/ 987 w 1472"/>
                <a:gd name="T15" fmla="*/ 2766 h 2766"/>
                <a:gd name="T16" fmla="*/ 988 w 1472"/>
                <a:gd name="T17" fmla="*/ 2766 h 2766"/>
                <a:gd name="T18" fmla="*/ 988 w 1472"/>
                <a:gd name="T19" fmla="*/ 2766 h 2766"/>
                <a:gd name="T20" fmla="*/ 990 w 1472"/>
                <a:gd name="T21" fmla="*/ 2766 h 2766"/>
                <a:gd name="T22" fmla="*/ 991 w 1472"/>
                <a:gd name="T23" fmla="*/ 2766 h 2766"/>
                <a:gd name="T24" fmla="*/ 991 w 1472"/>
                <a:gd name="T25" fmla="*/ 2766 h 2766"/>
                <a:gd name="T26" fmla="*/ 993 w 1472"/>
                <a:gd name="T27" fmla="*/ 2766 h 2766"/>
                <a:gd name="T28" fmla="*/ 996 w 1472"/>
                <a:gd name="T29" fmla="*/ 2766 h 2766"/>
                <a:gd name="T30" fmla="*/ 299 w 1472"/>
                <a:gd name="T31" fmla="*/ 2471 h 2766"/>
                <a:gd name="T32" fmla="*/ 357 w 1472"/>
                <a:gd name="T33" fmla="*/ 2550 h 2766"/>
                <a:gd name="T34" fmla="*/ 299 w 1472"/>
                <a:gd name="T35" fmla="*/ 2471 h 2766"/>
                <a:gd name="T36" fmla="*/ 10 w 1472"/>
                <a:gd name="T37" fmla="*/ 1979 h 2766"/>
                <a:gd name="T38" fmla="*/ 10 w 1472"/>
                <a:gd name="T39" fmla="*/ 1981 h 2766"/>
                <a:gd name="T40" fmla="*/ 11 w 1472"/>
                <a:gd name="T41" fmla="*/ 1984 h 2766"/>
                <a:gd name="T42" fmla="*/ 11 w 1472"/>
                <a:gd name="T43" fmla="*/ 1986 h 2766"/>
                <a:gd name="T44" fmla="*/ 12 w 1472"/>
                <a:gd name="T45" fmla="*/ 1987 h 2766"/>
                <a:gd name="T46" fmla="*/ 12 w 1472"/>
                <a:gd name="T47" fmla="*/ 1989 h 2766"/>
                <a:gd name="T48" fmla="*/ 12 w 1472"/>
                <a:gd name="T49" fmla="*/ 1991 h 2766"/>
                <a:gd name="T50" fmla="*/ 13 w 1472"/>
                <a:gd name="T51" fmla="*/ 1992 h 2766"/>
                <a:gd name="T52" fmla="*/ 13 w 1472"/>
                <a:gd name="T53" fmla="*/ 1994 h 2766"/>
                <a:gd name="T54" fmla="*/ 14 w 1472"/>
                <a:gd name="T55" fmla="*/ 1997 h 2766"/>
                <a:gd name="T56" fmla="*/ 14 w 1472"/>
                <a:gd name="T57" fmla="*/ 1998 h 2766"/>
                <a:gd name="T58" fmla="*/ 14 w 1472"/>
                <a:gd name="T59" fmla="*/ 2000 h 2766"/>
                <a:gd name="T60" fmla="*/ 15 w 1472"/>
                <a:gd name="T61" fmla="*/ 2003 h 2766"/>
                <a:gd name="T62" fmla="*/ 15 w 1472"/>
                <a:gd name="T63" fmla="*/ 2005 h 2766"/>
                <a:gd name="T64" fmla="*/ 17 w 1472"/>
                <a:gd name="T65" fmla="*/ 2010 h 2766"/>
                <a:gd name="T66" fmla="*/ 50 w 1472"/>
                <a:gd name="T67" fmla="*/ 2121 h 2766"/>
                <a:gd name="T68" fmla="*/ 50 w 1472"/>
                <a:gd name="T69" fmla="*/ 2122 h 2766"/>
                <a:gd name="T70" fmla="*/ 51 w 1472"/>
                <a:gd name="T71" fmla="*/ 2124 h 2766"/>
                <a:gd name="T72" fmla="*/ 52 w 1472"/>
                <a:gd name="T73" fmla="*/ 2127 h 2766"/>
                <a:gd name="T74" fmla="*/ 53 w 1472"/>
                <a:gd name="T75" fmla="*/ 2129 h 2766"/>
                <a:gd name="T76" fmla="*/ 53 w 1472"/>
                <a:gd name="T77" fmla="*/ 2130 h 2766"/>
                <a:gd name="T78" fmla="*/ 54 w 1472"/>
                <a:gd name="T79" fmla="*/ 2132 h 2766"/>
                <a:gd name="T80" fmla="*/ 54 w 1472"/>
                <a:gd name="T81" fmla="*/ 2134 h 2766"/>
                <a:gd name="T82" fmla="*/ 55 w 1472"/>
                <a:gd name="T83" fmla="*/ 2135 h 2766"/>
                <a:gd name="T84" fmla="*/ 56 w 1472"/>
                <a:gd name="T85" fmla="*/ 2137 h 2766"/>
                <a:gd name="T86" fmla="*/ 56 w 1472"/>
                <a:gd name="T87" fmla="*/ 2138 h 2766"/>
                <a:gd name="T88" fmla="*/ 57 w 1472"/>
                <a:gd name="T89" fmla="*/ 2140 h 2766"/>
                <a:gd name="T90" fmla="*/ 58 w 1472"/>
                <a:gd name="T91" fmla="*/ 2144 h 2766"/>
                <a:gd name="T92" fmla="*/ 241 w 1472"/>
                <a:gd name="T93" fmla="*/ 2440 h 2766"/>
                <a:gd name="T94" fmla="*/ 1364 w 1472"/>
                <a:gd name="T95" fmla="*/ 529 h 2766"/>
                <a:gd name="T96" fmla="*/ 1472 w 1472"/>
                <a:gd name="T97" fmla="*/ 98 h 2766"/>
                <a:gd name="T98" fmla="*/ 438 w 1472"/>
                <a:gd name="T99" fmla="*/ 90 h 2766"/>
                <a:gd name="T100" fmla="*/ 482 w 1472"/>
                <a:gd name="T101"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2" h="2766">
                  <a:moveTo>
                    <a:pt x="954" y="2766"/>
                  </a:moveTo>
                  <a:cubicBezTo>
                    <a:pt x="954" y="2766"/>
                    <a:pt x="954" y="2766"/>
                    <a:pt x="954" y="2766"/>
                  </a:cubicBezTo>
                  <a:cubicBezTo>
                    <a:pt x="954" y="2766"/>
                    <a:pt x="954" y="2766"/>
                    <a:pt x="954" y="2766"/>
                  </a:cubicBezTo>
                  <a:moveTo>
                    <a:pt x="981" y="2766"/>
                  </a:moveTo>
                  <a:cubicBezTo>
                    <a:pt x="981" y="2766"/>
                    <a:pt x="980" y="2766"/>
                    <a:pt x="979" y="2766"/>
                  </a:cubicBezTo>
                  <a:cubicBezTo>
                    <a:pt x="980" y="2766"/>
                    <a:pt x="980" y="2766"/>
                    <a:pt x="980" y="2766"/>
                  </a:cubicBezTo>
                  <a:cubicBezTo>
                    <a:pt x="981" y="2766"/>
                    <a:pt x="981" y="2766"/>
                    <a:pt x="981" y="2766"/>
                  </a:cubicBezTo>
                  <a:moveTo>
                    <a:pt x="982" y="2766"/>
                  </a:moveTo>
                  <a:cubicBezTo>
                    <a:pt x="982" y="2766"/>
                    <a:pt x="982" y="2766"/>
                    <a:pt x="981" y="2766"/>
                  </a:cubicBezTo>
                  <a:cubicBezTo>
                    <a:pt x="981" y="2766"/>
                    <a:pt x="981" y="2766"/>
                    <a:pt x="981" y="2766"/>
                  </a:cubicBezTo>
                  <a:cubicBezTo>
                    <a:pt x="982" y="2766"/>
                    <a:pt x="982" y="2766"/>
                    <a:pt x="982" y="2766"/>
                  </a:cubicBezTo>
                  <a:cubicBezTo>
                    <a:pt x="982" y="2766"/>
                    <a:pt x="982" y="2766"/>
                    <a:pt x="982" y="2766"/>
                  </a:cubicBezTo>
                  <a:moveTo>
                    <a:pt x="983" y="2766"/>
                  </a:moveTo>
                  <a:cubicBezTo>
                    <a:pt x="983" y="2766"/>
                    <a:pt x="983" y="2766"/>
                    <a:pt x="983" y="2766"/>
                  </a:cubicBezTo>
                  <a:cubicBezTo>
                    <a:pt x="983" y="2766"/>
                    <a:pt x="983" y="2766"/>
                    <a:pt x="983" y="2766"/>
                  </a:cubicBezTo>
                  <a:cubicBezTo>
                    <a:pt x="983" y="2766"/>
                    <a:pt x="983" y="2766"/>
                    <a:pt x="983" y="2766"/>
                  </a:cubicBezTo>
                  <a:cubicBezTo>
                    <a:pt x="983" y="2766"/>
                    <a:pt x="983" y="2766"/>
                    <a:pt x="983" y="2766"/>
                  </a:cubicBezTo>
                  <a:moveTo>
                    <a:pt x="985" y="2766"/>
                  </a:moveTo>
                  <a:cubicBezTo>
                    <a:pt x="984" y="2766"/>
                    <a:pt x="984" y="2766"/>
                    <a:pt x="984" y="2766"/>
                  </a:cubicBezTo>
                  <a:cubicBezTo>
                    <a:pt x="984" y="2766"/>
                    <a:pt x="984" y="2766"/>
                    <a:pt x="984" y="2766"/>
                  </a:cubicBezTo>
                  <a:cubicBezTo>
                    <a:pt x="984" y="2766"/>
                    <a:pt x="984" y="2766"/>
                    <a:pt x="984" y="2766"/>
                  </a:cubicBezTo>
                  <a:cubicBezTo>
                    <a:pt x="985" y="2766"/>
                    <a:pt x="985" y="2766"/>
                    <a:pt x="985" y="2766"/>
                  </a:cubicBezTo>
                  <a:moveTo>
                    <a:pt x="986" y="2766"/>
                  </a:moveTo>
                  <a:cubicBezTo>
                    <a:pt x="985" y="2766"/>
                    <a:pt x="985" y="2766"/>
                    <a:pt x="985" y="2766"/>
                  </a:cubicBezTo>
                  <a:cubicBezTo>
                    <a:pt x="985" y="2766"/>
                    <a:pt x="985" y="2766"/>
                    <a:pt x="985" y="2766"/>
                  </a:cubicBezTo>
                  <a:cubicBezTo>
                    <a:pt x="985" y="2766"/>
                    <a:pt x="985" y="2766"/>
                    <a:pt x="985" y="2766"/>
                  </a:cubicBezTo>
                  <a:cubicBezTo>
                    <a:pt x="986" y="2766"/>
                    <a:pt x="986" y="2766"/>
                    <a:pt x="986" y="2766"/>
                  </a:cubicBezTo>
                  <a:moveTo>
                    <a:pt x="987" y="2766"/>
                  </a:moveTo>
                  <a:cubicBezTo>
                    <a:pt x="986" y="2766"/>
                    <a:pt x="986" y="2766"/>
                    <a:pt x="986" y="2766"/>
                  </a:cubicBezTo>
                  <a:cubicBezTo>
                    <a:pt x="986" y="2766"/>
                    <a:pt x="986" y="2766"/>
                    <a:pt x="986" y="2766"/>
                  </a:cubicBezTo>
                  <a:cubicBezTo>
                    <a:pt x="986" y="2766"/>
                    <a:pt x="986" y="2766"/>
                    <a:pt x="987" y="2766"/>
                  </a:cubicBezTo>
                  <a:cubicBezTo>
                    <a:pt x="987" y="2766"/>
                    <a:pt x="987" y="2766"/>
                    <a:pt x="987" y="2766"/>
                  </a:cubicBezTo>
                  <a:moveTo>
                    <a:pt x="988" y="2766"/>
                  </a:moveTo>
                  <a:cubicBezTo>
                    <a:pt x="987" y="2766"/>
                    <a:pt x="987" y="2766"/>
                    <a:pt x="987" y="2766"/>
                  </a:cubicBezTo>
                  <a:cubicBezTo>
                    <a:pt x="987" y="2766"/>
                    <a:pt x="987" y="2766"/>
                    <a:pt x="987" y="2766"/>
                  </a:cubicBezTo>
                  <a:cubicBezTo>
                    <a:pt x="987" y="2766"/>
                    <a:pt x="987" y="2766"/>
                    <a:pt x="988" y="2766"/>
                  </a:cubicBezTo>
                  <a:cubicBezTo>
                    <a:pt x="988" y="2766"/>
                    <a:pt x="988" y="2766"/>
                    <a:pt x="988" y="2766"/>
                  </a:cubicBezTo>
                  <a:moveTo>
                    <a:pt x="990" y="2766"/>
                  </a:moveTo>
                  <a:cubicBezTo>
                    <a:pt x="989" y="2766"/>
                    <a:pt x="989" y="2766"/>
                    <a:pt x="988" y="2766"/>
                  </a:cubicBezTo>
                  <a:cubicBezTo>
                    <a:pt x="988" y="2766"/>
                    <a:pt x="988" y="2766"/>
                    <a:pt x="988" y="2766"/>
                  </a:cubicBezTo>
                  <a:cubicBezTo>
                    <a:pt x="988" y="2766"/>
                    <a:pt x="989" y="2766"/>
                    <a:pt x="989" y="2766"/>
                  </a:cubicBezTo>
                  <a:cubicBezTo>
                    <a:pt x="989" y="2766"/>
                    <a:pt x="989" y="2766"/>
                    <a:pt x="989" y="2766"/>
                  </a:cubicBezTo>
                  <a:cubicBezTo>
                    <a:pt x="989" y="2766"/>
                    <a:pt x="990" y="2766"/>
                    <a:pt x="990" y="2766"/>
                  </a:cubicBezTo>
                  <a:cubicBezTo>
                    <a:pt x="990" y="2766"/>
                    <a:pt x="990" y="2766"/>
                    <a:pt x="990" y="2766"/>
                  </a:cubicBezTo>
                  <a:moveTo>
                    <a:pt x="991" y="2766"/>
                  </a:moveTo>
                  <a:cubicBezTo>
                    <a:pt x="991" y="2766"/>
                    <a:pt x="990" y="2766"/>
                    <a:pt x="990" y="2766"/>
                  </a:cubicBezTo>
                  <a:cubicBezTo>
                    <a:pt x="990" y="2766"/>
                    <a:pt x="990" y="2766"/>
                    <a:pt x="990" y="2766"/>
                  </a:cubicBezTo>
                  <a:cubicBezTo>
                    <a:pt x="991" y="2766"/>
                    <a:pt x="991" y="2766"/>
                    <a:pt x="991" y="2766"/>
                  </a:cubicBezTo>
                  <a:cubicBezTo>
                    <a:pt x="991" y="2766"/>
                    <a:pt x="991" y="2766"/>
                    <a:pt x="991" y="2766"/>
                  </a:cubicBezTo>
                  <a:moveTo>
                    <a:pt x="993" y="2766"/>
                  </a:moveTo>
                  <a:cubicBezTo>
                    <a:pt x="993" y="2766"/>
                    <a:pt x="992" y="2766"/>
                    <a:pt x="991" y="2766"/>
                  </a:cubicBezTo>
                  <a:cubicBezTo>
                    <a:pt x="991" y="2766"/>
                    <a:pt x="991" y="2766"/>
                    <a:pt x="991" y="2766"/>
                  </a:cubicBezTo>
                  <a:cubicBezTo>
                    <a:pt x="992" y="2766"/>
                    <a:pt x="992" y="2766"/>
                    <a:pt x="992" y="2766"/>
                  </a:cubicBezTo>
                  <a:cubicBezTo>
                    <a:pt x="992" y="2766"/>
                    <a:pt x="992" y="2766"/>
                    <a:pt x="992" y="2766"/>
                  </a:cubicBezTo>
                  <a:cubicBezTo>
                    <a:pt x="993" y="2766"/>
                    <a:pt x="993" y="2766"/>
                    <a:pt x="993" y="2766"/>
                  </a:cubicBezTo>
                  <a:cubicBezTo>
                    <a:pt x="993" y="2766"/>
                    <a:pt x="993" y="2766"/>
                    <a:pt x="993" y="2766"/>
                  </a:cubicBezTo>
                  <a:moveTo>
                    <a:pt x="1096" y="2758"/>
                  </a:moveTo>
                  <a:cubicBezTo>
                    <a:pt x="1062" y="2762"/>
                    <a:pt x="1028" y="2765"/>
                    <a:pt x="993" y="2766"/>
                  </a:cubicBezTo>
                  <a:cubicBezTo>
                    <a:pt x="993" y="2766"/>
                    <a:pt x="993" y="2766"/>
                    <a:pt x="993" y="2766"/>
                  </a:cubicBezTo>
                  <a:cubicBezTo>
                    <a:pt x="994" y="2766"/>
                    <a:pt x="995" y="2766"/>
                    <a:pt x="996" y="2766"/>
                  </a:cubicBezTo>
                  <a:cubicBezTo>
                    <a:pt x="996" y="2766"/>
                    <a:pt x="996" y="2766"/>
                    <a:pt x="996" y="2766"/>
                  </a:cubicBezTo>
                  <a:cubicBezTo>
                    <a:pt x="1030" y="2765"/>
                    <a:pt x="1063" y="2762"/>
                    <a:pt x="1096" y="2758"/>
                  </a:cubicBezTo>
                  <a:moveTo>
                    <a:pt x="299" y="2471"/>
                  </a:moveTo>
                  <a:cubicBezTo>
                    <a:pt x="299" y="2471"/>
                    <a:pt x="299" y="2471"/>
                    <a:pt x="299" y="2471"/>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522" y="2683"/>
                    <a:pt x="729" y="2764"/>
                    <a:pt x="954" y="2766"/>
                  </a:cubicBezTo>
                  <a:cubicBezTo>
                    <a:pt x="730" y="2764"/>
                    <a:pt x="522" y="2683"/>
                    <a:pt x="357" y="2550"/>
                  </a:cubicBezTo>
                  <a:cubicBezTo>
                    <a:pt x="299" y="2471"/>
                    <a:pt x="299" y="2471"/>
                    <a:pt x="299" y="2471"/>
                  </a:cubicBezTo>
                  <a:moveTo>
                    <a:pt x="0" y="1916"/>
                  </a:moveTo>
                  <a:cubicBezTo>
                    <a:pt x="2" y="1937"/>
                    <a:pt x="6" y="1958"/>
                    <a:pt x="10" y="1978"/>
                  </a:cubicBezTo>
                  <a:cubicBezTo>
                    <a:pt x="10" y="1978"/>
                    <a:pt x="10" y="1978"/>
                    <a:pt x="10" y="1978"/>
                  </a:cubicBezTo>
                  <a:cubicBezTo>
                    <a:pt x="10" y="1979"/>
                    <a:pt x="10" y="1979"/>
                    <a:pt x="10" y="1979"/>
                  </a:cubicBezTo>
                  <a:cubicBezTo>
                    <a:pt x="10" y="1979"/>
                    <a:pt x="10" y="1979"/>
                    <a:pt x="10" y="1979"/>
                  </a:cubicBezTo>
                  <a:cubicBezTo>
                    <a:pt x="10" y="1979"/>
                    <a:pt x="10" y="1980"/>
                    <a:pt x="10" y="1980"/>
                  </a:cubicBezTo>
                  <a:cubicBezTo>
                    <a:pt x="10" y="1980"/>
                    <a:pt x="10" y="1980"/>
                    <a:pt x="10" y="1980"/>
                  </a:cubicBezTo>
                  <a:cubicBezTo>
                    <a:pt x="10" y="1980"/>
                    <a:pt x="10" y="1981"/>
                    <a:pt x="10" y="1981"/>
                  </a:cubicBezTo>
                  <a:cubicBezTo>
                    <a:pt x="10" y="1981"/>
                    <a:pt x="10" y="1981"/>
                    <a:pt x="10" y="1981"/>
                  </a:cubicBezTo>
                  <a:cubicBezTo>
                    <a:pt x="10" y="1981"/>
                    <a:pt x="11" y="1981"/>
                    <a:pt x="11" y="1982"/>
                  </a:cubicBezTo>
                  <a:cubicBezTo>
                    <a:pt x="11" y="1982"/>
                    <a:pt x="11" y="1982"/>
                    <a:pt x="11" y="1982"/>
                  </a:cubicBezTo>
                  <a:cubicBezTo>
                    <a:pt x="11" y="1983"/>
                    <a:pt x="11" y="1983"/>
                    <a:pt x="11" y="1984"/>
                  </a:cubicBezTo>
                  <a:cubicBezTo>
                    <a:pt x="11" y="1984"/>
                    <a:pt x="11" y="1984"/>
                    <a:pt x="11" y="1984"/>
                  </a:cubicBezTo>
                  <a:cubicBezTo>
                    <a:pt x="11" y="1985"/>
                    <a:pt x="11" y="1985"/>
                    <a:pt x="11" y="1985"/>
                  </a:cubicBezTo>
                  <a:cubicBezTo>
                    <a:pt x="11" y="1985"/>
                    <a:pt x="11" y="1985"/>
                    <a:pt x="11" y="1985"/>
                  </a:cubicBezTo>
                  <a:cubicBezTo>
                    <a:pt x="11" y="1985"/>
                    <a:pt x="11" y="1986"/>
                    <a:pt x="11" y="1986"/>
                  </a:cubicBezTo>
                  <a:cubicBezTo>
                    <a:pt x="11" y="1986"/>
                    <a:pt x="11" y="1986"/>
                    <a:pt x="11" y="1986"/>
                  </a:cubicBezTo>
                  <a:cubicBezTo>
                    <a:pt x="11" y="1986"/>
                    <a:pt x="12" y="1986"/>
                    <a:pt x="12" y="1987"/>
                  </a:cubicBezTo>
                  <a:cubicBezTo>
                    <a:pt x="12" y="1987"/>
                    <a:pt x="12" y="1987"/>
                    <a:pt x="12" y="1987"/>
                  </a:cubicBezTo>
                  <a:cubicBezTo>
                    <a:pt x="12" y="1987"/>
                    <a:pt x="12" y="1987"/>
                    <a:pt x="12" y="1987"/>
                  </a:cubicBezTo>
                  <a:cubicBezTo>
                    <a:pt x="12" y="1987"/>
                    <a:pt x="12" y="1988"/>
                    <a:pt x="12" y="1988"/>
                  </a:cubicBezTo>
                  <a:cubicBezTo>
                    <a:pt x="12" y="1988"/>
                    <a:pt x="12" y="1988"/>
                    <a:pt x="12" y="1988"/>
                  </a:cubicBezTo>
                  <a:cubicBezTo>
                    <a:pt x="12" y="1988"/>
                    <a:pt x="12" y="1988"/>
                    <a:pt x="12" y="1988"/>
                  </a:cubicBezTo>
                  <a:cubicBezTo>
                    <a:pt x="12" y="1989"/>
                    <a:pt x="12" y="1989"/>
                    <a:pt x="12" y="1989"/>
                  </a:cubicBezTo>
                  <a:cubicBezTo>
                    <a:pt x="12" y="1989"/>
                    <a:pt x="12" y="1989"/>
                    <a:pt x="12" y="1990"/>
                  </a:cubicBezTo>
                  <a:cubicBezTo>
                    <a:pt x="12" y="1990"/>
                    <a:pt x="12" y="1990"/>
                    <a:pt x="12" y="1990"/>
                  </a:cubicBezTo>
                  <a:cubicBezTo>
                    <a:pt x="12" y="1990"/>
                    <a:pt x="12" y="1990"/>
                    <a:pt x="12" y="1990"/>
                  </a:cubicBezTo>
                  <a:cubicBezTo>
                    <a:pt x="12" y="1991"/>
                    <a:pt x="12" y="1991"/>
                    <a:pt x="12" y="1991"/>
                  </a:cubicBezTo>
                  <a:cubicBezTo>
                    <a:pt x="12" y="1991"/>
                    <a:pt x="13" y="1991"/>
                    <a:pt x="13" y="1991"/>
                  </a:cubicBezTo>
                  <a:cubicBezTo>
                    <a:pt x="13" y="1991"/>
                    <a:pt x="13" y="1991"/>
                    <a:pt x="13" y="1992"/>
                  </a:cubicBezTo>
                  <a:cubicBezTo>
                    <a:pt x="13" y="1992"/>
                    <a:pt x="13" y="1992"/>
                    <a:pt x="13" y="1992"/>
                  </a:cubicBezTo>
                  <a:cubicBezTo>
                    <a:pt x="13" y="1992"/>
                    <a:pt x="13" y="1992"/>
                    <a:pt x="13" y="1992"/>
                  </a:cubicBezTo>
                  <a:cubicBezTo>
                    <a:pt x="13" y="1993"/>
                    <a:pt x="13" y="1993"/>
                    <a:pt x="13" y="1993"/>
                  </a:cubicBezTo>
                  <a:cubicBezTo>
                    <a:pt x="13" y="1993"/>
                    <a:pt x="13" y="1993"/>
                    <a:pt x="13" y="1993"/>
                  </a:cubicBezTo>
                  <a:cubicBezTo>
                    <a:pt x="13" y="1993"/>
                    <a:pt x="13" y="1993"/>
                    <a:pt x="13" y="1994"/>
                  </a:cubicBezTo>
                  <a:cubicBezTo>
                    <a:pt x="13" y="1994"/>
                    <a:pt x="13" y="1994"/>
                    <a:pt x="13" y="1994"/>
                  </a:cubicBezTo>
                  <a:cubicBezTo>
                    <a:pt x="13" y="1994"/>
                    <a:pt x="13" y="1994"/>
                    <a:pt x="13" y="1994"/>
                  </a:cubicBezTo>
                  <a:cubicBezTo>
                    <a:pt x="13" y="1994"/>
                    <a:pt x="13" y="1994"/>
                    <a:pt x="13" y="1994"/>
                  </a:cubicBezTo>
                  <a:cubicBezTo>
                    <a:pt x="13" y="1995"/>
                    <a:pt x="14" y="1996"/>
                    <a:pt x="14" y="1996"/>
                  </a:cubicBezTo>
                  <a:cubicBezTo>
                    <a:pt x="14" y="1997"/>
                    <a:pt x="14" y="1997"/>
                    <a:pt x="14" y="1997"/>
                  </a:cubicBezTo>
                  <a:cubicBezTo>
                    <a:pt x="14" y="1997"/>
                    <a:pt x="14" y="1997"/>
                    <a:pt x="14" y="1997"/>
                  </a:cubicBezTo>
                  <a:cubicBezTo>
                    <a:pt x="14" y="1997"/>
                    <a:pt x="14" y="1997"/>
                    <a:pt x="14" y="1997"/>
                  </a:cubicBezTo>
                  <a:cubicBezTo>
                    <a:pt x="14" y="1998"/>
                    <a:pt x="14" y="1998"/>
                    <a:pt x="14" y="1998"/>
                  </a:cubicBezTo>
                  <a:cubicBezTo>
                    <a:pt x="14" y="1998"/>
                    <a:pt x="14" y="1998"/>
                    <a:pt x="14" y="1998"/>
                  </a:cubicBezTo>
                  <a:cubicBezTo>
                    <a:pt x="14" y="1998"/>
                    <a:pt x="14" y="1999"/>
                    <a:pt x="14" y="1999"/>
                  </a:cubicBezTo>
                  <a:cubicBezTo>
                    <a:pt x="14" y="1999"/>
                    <a:pt x="14" y="1999"/>
                    <a:pt x="14" y="1999"/>
                  </a:cubicBezTo>
                  <a:cubicBezTo>
                    <a:pt x="14" y="1999"/>
                    <a:pt x="14" y="1999"/>
                    <a:pt x="14" y="2000"/>
                  </a:cubicBezTo>
                  <a:cubicBezTo>
                    <a:pt x="14" y="2000"/>
                    <a:pt x="14" y="2000"/>
                    <a:pt x="14" y="2000"/>
                  </a:cubicBezTo>
                  <a:cubicBezTo>
                    <a:pt x="15" y="2001"/>
                    <a:pt x="15" y="2002"/>
                    <a:pt x="15" y="2002"/>
                  </a:cubicBezTo>
                  <a:cubicBezTo>
                    <a:pt x="15" y="2002"/>
                    <a:pt x="15" y="2002"/>
                    <a:pt x="15" y="2003"/>
                  </a:cubicBezTo>
                  <a:cubicBezTo>
                    <a:pt x="15" y="2003"/>
                    <a:pt x="15" y="2003"/>
                    <a:pt x="15" y="2003"/>
                  </a:cubicBezTo>
                  <a:cubicBezTo>
                    <a:pt x="15" y="2003"/>
                    <a:pt x="15" y="2003"/>
                    <a:pt x="15" y="2003"/>
                  </a:cubicBezTo>
                  <a:cubicBezTo>
                    <a:pt x="15" y="2003"/>
                    <a:pt x="15" y="2004"/>
                    <a:pt x="15" y="2004"/>
                  </a:cubicBezTo>
                  <a:cubicBezTo>
                    <a:pt x="15" y="2004"/>
                    <a:pt x="15" y="2004"/>
                    <a:pt x="15" y="2004"/>
                  </a:cubicBezTo>
                  <a:cubicBezTo>
                    <a:pt x="15" y="2004"/>
                    <a:pt x="15" y="2004"/>
                    <a:pt x="15" y="2005"/>
                  </a:cubicBezTo>
                  <a:cubicBezTo>
                    <a:pt x="15" y="2005"/>
                    <a:pt x="15" y="2005"/>
                    <a:pt x="15" y="2005"/>
                  </a:cubicBezTo>
                  <a:cubicBezTo>
                    <a:pt x="16" y="2005"/>
                    <a:pt x="16" y="2005"/>
                    <a:pt x="16" y="2005"/>
                  </a:cubicBezTo>
                  <a:cubicBezTo>
                    <a:pt x="16" y="2005"/>
                    <a:pt x="16" y="2005"/>
                    <a:pt x="16" y="2005"/>
                  </a:cubicBezTo>
                  <a:cubicBezTo>
                    <a:pt x="16" y="2007"/>
                    <a:pt x="16" y="2008"/>
                    <a:pt x="17" y="2010"/>
                  </a:cubicBezTo>
                  <a:cubicBezTo>
                    <a:pt x="17" y="2010"/>
                    <a:pt x="17" y="2010"/>
                    <a:pt x="17" y="2010"/>
                  </a:cubicBezTo>
                  <a:cubicBezTo>
                    <a:pt x="25" y="2046"/>
                    <a:pt x="36" y="2082"/>
                    <a:pt x="48" y="2117"/>
                  </a:cubicBezTo>
                  <a:cubicBezTo>
                    <a:pt x="48" y="2117"/>
                    <a:pt x="48" y="2117"/>
                    <a:pt x="48" y="2117"/>
                  </a:cubicBezTo>
                  <a:cubicBezTo>
                    <a:pt x="49" y="2118"/>
                    <a:pt x="49" y="2120"/>
                    <a:pt x="50" y="2121"/>
                  </a:cubicBezTo>
                  <a:cubicBezTo>
                    <a:pt x="50" y="2121"/>
                    <a:pt x="50" y="2121"/>
                    <a:pt x="50" y="2121"/>
                  </a:cubicBezTo>
                  <a:cubicBezTo>
                    <a:pt x="50" y="2121"/>
                    <a:pt x="50" y="2121"/>
                    <a:pt x="50" y="2121"/>
                  </a:cubicBezTo>
                  <a:cubicBezTo>
                    <a:pt x="50" y="2121"/>
                    <a:pt x="50" y="2121"/>
                    <a:pt x="50" y="2122"/>
                  </a:cubicBezTo>
                  <a:cubicBezTo>
                    <a:pt x="50" y="2122"/>
                    <a:pt x="50" y="2122"/>
                    <a:pt x="50" y="2122"/>
                  </a:cubicBezTo>
                  <a:cubicBezTo>
                    <a:pt x="50" y="2122"/>
                    <a:pt x="50" y="2122"/>
                    <a:pt x="50" y="2122"/>
                  </a:cubicBezTo>
                  <a:cubicBezTo>
                    <a:pt x="50" y="2122"/>
                    <a:pt x="50" y="2123"/>
                    <a:pt x="50" y="2123"/>
                  </a:cubicBezTo>
                  <a:cubicBezTo>
                    <a:pt x="50" y="2123"/>
                    <a:pt x="50" y="2123"/>
                    <a:pt x="50" y="2123"/>
                  </a:cubicBezTo>
                  <a:cubicBezTo>
                    <a:pt x="51" y="2123"/>
                    <a:pt x="51" y="2123"/>
                    <a:pt x="51" y="2124"/>
                  </a:cubicBezTo>
                  <a:cubicBezTo>
                    <a:pt x="51" y="2124"/>
                    <a:pt x="51" y="2124"/>
                    <a:pt x="51" y="2124"/>
                  </a:cubicBezTo>
                  <a:cubicBezTo>
                    <a:pt x="51" y="2125"/>
                    <a:pt x="51" y="2125"/>
                    <a:pt x="52" y="2126"/>
                  </a:cubicBezTo>
                  <a:cubicBezTo>
                    <a:pt x="52" y="2126"/>
                    <a:pt x="52" y="2126"/>
                    <a:pt x="52" y="2126"/>
                  </a:cubicBezTo>
                  <a:cubicBezTo>
                    <a:pt x="52" y="2127"/>
                    <a:pt x="52" y="2127"/>
                    <a:pt x="52" y="2127"/>
                  </a:cubicBezTo>
                  <a:cubicBezTo>
                    <a:pt x="52" y="2127"/>
                    <a:pt x="52" y="2127"/>
                    <a:pt x="52" y="2127"/>
                  </a:cubicBezTo>
                  <a:cubicBezTo>
                    <a:pt x="52" y="2127"/>
                    <a:pt x="52" y="2128"/>
                    <a:pt x="52" y="2128"/>
                  </a:cubicBezTo>
                  <a:cubicBezTo>
                    <a:pt x="52" y="2128"/>
                    <a:pt x="52" y="2128"/>
                    <a:pt x="52" y="2128"/>
                  </a:cubicBezTo>
                  <a:cubicBezTo>
                    <a:pt x="52" y="2128"/>
                    <a:pt x="52" y="2128"/>
                    <a:pt x="52" y="2128"/>
                  </a:cubicBezTo>
                  <a:cubicBezTo>
                    <a:pt x="52" y="2128"/>
                    <a:pt x="53" y="2129"/>
                    <a:pt x="53" y="2129"/>
                  </a:cubicBezTo>
                  <a:cubicBezTo>
                    <a:pt x="53" y="2129"/>
                    <a:pt x="53" y="2129"/>
                    <a:pt x="53" y="2129"/>
                  </a:cubicBezTo>
                  <a:cubicBezTo>
                    <a:pt x="53" y="2129"/>
                    <a:pt x="53" y="2129"/>
                    <a:pt x="53" y="2129"/>
                  </a:cubicBezTo>
                  <a:cubicBezTo>
                    <a:pt x="53" y="2130"/>
                    <a:pt x="53" y="2130"/>
                    <a:pt x="53" y="2130"/>
                  </a:cubicBezTo>
                  <a:cubicBezTo>
                    <a:pt x="53" y="2130"/>
                    <a:pt x="53" y="2130"/>
                    <a:pt x="53" y="2130"/>
                  </a:cubicBezTo>
                  <a:cubicBezTo>
                    <a:pt x="53" y="2130"/>
                    <a:pt x="53" y="2131"/>
                    <a:pt x="53" y="2131"/>
                  </a:cubicBezTo>
                  <a:cubicBezTo>
                    <a:pt x="53" y="2131"/>
                    <a:pt x="53" y="2131"/>
                    <a:pt x="54" y="2131"/>
                  </a:cubicBezTo>
                  <a:cubicBezTo>
                    <a:pt x="54" y="2131"/>
                    <a:pt x="54" y="2131"/>
                    <a:pt x="54" y="2132"/>
                  </a:cubicBezTo>
                  <a:cubicBezTo>
                    <a:pt x="54" y="2132"/>
                    <a:pt x="54" y="2132"/>
                    <a:pt x="54" y="2132"/>
                  </a:cubicBezTo>
                  <a:cubicBezTo>
                    <a:pt x="54" y="2132"/>
                    <a:pt x="54" y="2132"/>
                    <a:pt x="54" y="2132"/>
                  </a:cubicBezTo>
                  <a:cubicBezTo>
                    <a:pt x="54" y="2132"/>
                    <a:pt x="54" y="2133"/>
                    <a:pt x="54" y="2133"/>
                  </a:cubicBezTo>
                  <a:cubicBezTo>
                    <a:pt x="54" y="2133"/>
                    <a:pt x="54" y="2133"/>
                    <a:pt x="54" y="2133"/>
                  </a:cubicBezTo>
                  <a:cubicBezTo>
                    <a:pt x="54" y="2133"/>
                    <a:pt x="54" y="2133"/>
                    <a:pt x="54" y="2134"/>
                  </a:cubicBezTo>
                  <a:cubicBezTo>
                    <a:pt x="54" y="2134"/>
                    <a:pt x="54" y="2134"/>
                    <a:pt x="55" y="2134"/>
                  </a:cubicBezTo>
                  <a:cubicBezTo>
                    <a:pt x="55" y="2134"/>
                    <a:pt x="55" y="2134"/>
                    <a:pt x="55" y="2134"/>
                  </a:cubicBezTo>
                  <a:cubicBezTo>
                    <a:pt x="55" y="2134"/>
                    <a:pt x="55" y="2134"/>
                    <a:pt x="55" y="2135"/>
                  </a:cubicBezTo>
                  <a:cubicBezTo>
                    <a:pt x="55" y="2135"/>
                    <a:pt x="55" y="2135"/>
                    <a:pt x="55" y="2135"/>
                  </a:cubicBezTo>
                  <a:cubicBezTo>
                    <a:pt x="55" y="2135"/>
                    <a:pt x="55" y="2135"/>
                    <a:pt x="55" y="2135"/>
                  </a:cubicBezTo>
                  <a:cubicBezTo>
                    <a:pt x="55" y="2136"/>
                    <a:pt x="55" y="2136"/>
                    <a:pt x="55" y="2136"/>
                  </a:cubicBezTo>
                  <a:cubicBezTo>
                    <a:pt x="55" y="2136"/>
                    <a:pt x="55" y="2136"/>
                    <a:pt x="55" y="2136"/>
                  </a:cubicBezTo>
                  <a:cubicBezTo>
                    <a:pt x="55" y="2136"/>
                    <a:pt x="56" y="2137"/>
                    <a:pt x="56" y="2137"/>
                  </a:cubicBezTo>
                  <a:cubicBezTo>
                    <a:pt x="56" y="2137"/>
                    <a:pt x="56" y="2137"/>
                    <a:pt x="56" y="2137"/>
                  </a:cubicBezTo>
                  <a:cubicBezTo>
                    <a:pt x="56" y="2137"/>
                    <a:pt x="56" y="2137"/>
                    <a:pt x="56" y="2138"/>
                  </a:cubicBezTo>
                  <a:cubicBezTo>
                    <a:pt x="56" y="2138"/>
                    <a:pt x="56" y="2138"/>
                    <a:pt x="56" y="2138"/>
                  </a:cubicBezTo>
                  <a:cubicBezTo>
                    <a:pt x="56" y="2138"/>
                    <a:pt x="56" y="2138"/>
                    <a:pt x="56" y="2138"/>
                  </a:cubicBezTo>
                  <a:cubicBezTo>
                    <a:pt x="56" y="2138"/>
                    <a:pt x="56" y="2138"/>
                    <a:pt x="56" y="2139"/>
                  </a:cubicBezTo>
                  <a:cubicBezTo>
                    <a:pt x="56" y="2139"/>
                    <a:pt x="56" y="2139"/>
                    <a:pt x="57" y="2139"/>
                  </a:cubicBezTo>
                  <a:cubicBezTo>
                    <a:pt x="57" y="2139"/>
                    <a:pt x="57" y="2139"/>
                    <a:pt x="57" y="2139"/>
                  </a:cubicBezTo>
                  <a:cubicBezTo>
                    <a:pt x="57" y="2140"/>
                    <a:pt x="57" y="2140"/>
                    <a:pt x="57" y="2140"/>
                  </a:cubicBezTo>
                  <a:cubicBezTo>
                    <a:pt x="57" y="2140"/>
                    <a:pt x="57" y="2140"/>
                    <a:pt x="57" y="2140"/>
                  </a:cubicBezTo>
                  <a:cubicBezTo>
                    <a:pt x="57" y="2140"/>
                    <a:pt x="57" y="2141"/>
                    <a:pt x="57" y="2141"/>
                  </a:cubicBezTo>
                  <a:cubicBezTo>
                    <a:pt x="57" y="2141"/>
                    <a:pt x="57" y="2141"/>
                    <a:pt x="57" y="2141"/>
                  </a:cubicBezTo>
                  <a:cubicBezTo>
                    <a:pt x="58" y="2142"/>
                    <a:pt x="58" y="2143"/>
                    <a:pt x="58" y="2144"/>
                  </a:cubicBezTo>
                  <a:cubicBezTo>
                    <a:pt x="58" y="2144"/>
                    <a:pt x="58" y="2144"/>
                    <a:pt x="58" y="2144"/>
                  </a:cubicBezTo>
                  <a:cubicBezTo>
                    <a:pt x="59" y="2144"/>
                    <a:pt x="59" y="2144"/>
                    <a:pt x="59" y="2145"/>
                  </a:cubicBezTo>
                  <a:cubicBezTo>
                    <a:pt x="59" y="2145"/>
                    <a:pt x="59" y="2145"/>
                    <a:pt x="59" y="2145"/>
                  </a:cubicBezTo>
                  <a:cubicBezTo>
                    <a:pt x="102" y="2254"/>
                    <a:pt x="164" y="2353"/>
                    <a:pt x="241" y="2440"/>
                  </a:cubicBezTo>
                  <a:cubicBezTo>
                    <a:pt x="113" y="2296"/>
                    <a:pt x="25" y="2115"/>
                    <a:pt x="0" y="1916"/>
                  </a:cubicBezTo>
                  <a:moveTo>
                    <a:pt x="1472" y="98"/>
                  </a:moveTo>
                  <a:cubicBezTo>
                    <a:pt x="1472" y="158"/>
                    <a:pt x="1423" y="206"/>
                    <a:pt x="1364" y="206"/>
                  </a:cubicBezTo>
                  <a:cubicBezTo>
                    <a:pt x="1364" y="529"/>
                    <a:pt x="1364" y="529"/>
                    <a:pt x="1364" y="529"/>
                  </a:cubicBezTo>
                  <a:cubicBezTo>
                    <a:pt x="1364" y="529"/>
                    <a:pt x="1364" y="529"/>
                    <a:pt x="1364" y="529"/>
                  </a:cubicBezTo>
                  <a:cubicBezTo>
                    <a:pt x="1364" y="206"/>
                    <a:pt x="1364" y="206"/>
                    <a:pt x="1364" y="206"/>
                  </a:cubicBezTo>
                  <a:cubicBezTo>
                    <a:pt x="1423" y="206"/>
                    <a:pt x="1470" y="159"/>
                    <a:pt x="1472" y="101"/>
                  </a:cubicBezTo>
                  <a:cubicBezTo>
                    <a:pt x="1472" y="100"/>
                    <a:pt x="1472" y="99"/>
                    <a:pt x="1472" y="98"/>
                  </a:cubicBezTo>
                  <a:cubicBezTo>
                    <a:pt x="1472" y="98"/>
                    <a:pt x="1472" y="98"/>
                    <a:pt x="1472" y="98"/>
                  </a:cubicBezTo>
                  <a:moveTo>
                    <a:pt x="482" y="0"/>
                  </a:moveTo>
                  <a:cubicBezTo>
                    <a:pt x="476" y="4"/>
                    <a:pt x="471" y="9"/>
                    <a:pt x="466" y="15"/>
                  </a:cubicBezTo>
                  <a:cubicBezTo>
                    <a:pt x="449" y="35"/>
                    <a:pt x="438" y="61"/>
                    <a:pt x="438" y="90"/>
                  </a:cubicBezTo>
                  <a:cubicBezTo>
                    <a:pt x="438" y="114"/>
                    <a:pt x="445" y="136"/>
                    <a:pt x="458" y="154"/>
                  </a:cubicBezTo>
                  <a:cubicBezTo>
                    <a:pt x="472" y="176"/>
                    <a:pt x="494" y="193"/>
                    <a:pt x="520" y="201"/>
                  </a:cubicBezTo>
                  <a:cubicBezTo>
                    <a:pt x="473" y="186"/>
                    <a:pt x="438" y="142"/>
                    <a:pt x="438" y="90"/>
                  </a:cubicBezTo>
                  <a:cubicBezTo>
                    <a:pt x="438" y="53"/>
                    <a:pt x="455" y="21"/>
                    <a:pt x="48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2" name="Freeform 20"/>
            <p:cNvSpPr>
              <a:spLocks noEditPoints="1"/>
            </p:cNvSpPr>
            <p:nvPr>
              <p:custDataLst>
                <p:tags r:id="rId22"/>
              </p:custDataLst>
            </p:nvPr>
          </p:nvSpPr>
          <p:spPr bwMode="auto">
            <a:xfrm>
              <a:off x="5191" y="1989"/>
              <a:ext cx="597" cy="1022"/>
            </a:xfrm>
            <a:custGeom>
              <a:avLst/>
              <a:gdLst>
                <a:gd name="T0" fmla="*/ 365 w 1480"/>
                <a:gd name="T1" fmla="*/ 2535 h 2535"/>
                <a:gd name="T2" fmla="*/ 66 w 1480"/>
                <a:gd name="T3" fmla="*/ 2129 h 2535"/>
                <a:gd name="T4" fmla="*/ 66 w 1480"/>
                <a:gd name="T5" fmla="*/ 2129 h 2535"/>
                <a:gd name="T6" fmla="*/ 65 w 1480"/>
                <a:gd name="T7" fmla="*/ 2125 h 2535"/>
                <a:gd name="T8" fmla="*/ 64 w 1480"/>
                <a:gd name="T9" fmla="*/ 2124 h 2535"/>
                <a:gd name="T10" fmla="*/ 64 w 1480"/>
                <a:gd name="T11" fmla="*/ 2123 h 2535"/>
                <a:gd name="T12" fmla="*/ 64 w 1480"/>
                <a:gd name="T13" fmla="*/ 2122 h 2535"/>
                <a:gd name="T14" fmla="*/ 63 w 1480"/>
                <a:gd name="T15" fmla="*/ 2120 h 2535"/>
                <a:gd name="T16" fmla="*/ 63 w 1480"/>
                <a:gd name="T17" fmla="*/ 2120 h 2535"/>
                <a:gd name="T18" fmla="*/ 63 w 1480"/>
                <a:gd name="T19" fmla="*/ 2119 h 2535"/>
                <a:gd name="T20" fmla="*/ 62 w 1480"/>
                <a:gd name="T21" fmla="*/ 2117 h 2535"/>
                <a:gd name="T22" fmla="*/ 62 w 1480"/>
                <a:gd name="T23" fmla="*/ 2117 h 2535"/>
                <a:gd name="T24" fmla="*/ 61 w 1480"/>
                <a:gd name="T25" fmla="*/ 2116 h 2535"/>
                <a:gd name="T26" fmla="*/ 61 w 1480"/>
                <a:gd name="T27" fmla="*/ 2114 h 2535"/>
                <a:gd name="T28" fmla="*/ 61 w 1480"/>
                <a:gd name="T29" fmla="*/ 2114 h 2535"/>
                <a:gd name="T30" fmla="*/ 60 w 1480"/>
                <a:gd name="T31" fmla="*/ 2113 h 2535"/>
                <a:gd name="T32" fmla="*/ 60 w 1480"/>
                <a:gd name="T33" fmla="*/ 2111 h 2535"/>
                <a:gd name="T34" fmla="*/ 59 w 1480"/>
                <a:gd name="T35" fmla="*/ 2109 h 2535"/>
                <a:gd name="T36" fmla="*/ 58 w 1480"/>
                <a:gd name="T37" fmla="*/ 2108 h 2535"/>
                <a:gd name="T38" fmla="*/ 58 w 1480"/>
                <a:gd name="T39" fmla="*/ 2106 h 2535"/>
                <a:gd name="T40" fmla="*/ 58 w 1480"/>
                <a:gd name="T41" fmla="*/ 2106 h 2535"/>
                <a:gd name="T42" fmla="*/ 56 w 1480"/>
                <a:gd name="T43" fmla="*/ 2102 h 2535"/>
                <a:gd name="T44" fmla="*/ 24 w 1480"/>
                <a:gd name="T45" fmla="*/ 1990 h 2535"/>
                <a:gd name="T46" fmla="*/ 23 w 1480"/>
                <a:gd name="T47" fmla="*/ 1990 h 2535"/>
                <a:gd name="T48" fmla="*/ 23 w 1480"/>
                <a:gd name="T49" fmla="*/ 1989 h 2535"/>
                <a:gd name="T50" fmla="*/ 23 w 1480"/>
                <a:gd name="T51" fmla="*/ 1987 h 2535"/>
                <a:gd name="T52" fmla="*/ 22 w 1480"/>
                <a:gd name="T53" fmla="*/ 1985 h 2535"/>
                <a:gd name="T54" fmla="*/ 22 w 1480"/>
                <a:gd name="T55" fmla="*/ 1984 h 2535"/>
                <a:gd name="T56" fmla="*/ 22 w 1480"/>
                <a:gd name="T57" fmla="*/ 1982 h 2535"/>
                <a:gd name="T58" fmla="*/ 22 w 1480"/>
                <a:gd name="T59" fmla="*/ 1982 h 2535"/>
                <a:gd name="T60" fmla="*/ 21 w 1480"/>
                <a:gd name="T61" fmla="*/ 1979 h 2535"/>
                <a:gd name="T62" fmla="*/ 21 w 1480"/>
                <a:gd name="T63" fmla="*/ 1978 h 2535"/>
                <a:gd name="T64" fmla="*/ 21 w 1480"/>
                <a:gd name="T65" fmla="*/ 1977 h 2535"/>
                <a:gd name="T66" fmla="*/ 21 w 1480"/>
                <a:gd name="T67" fmla="*/ 1976 h 2535"/>
                <a:gd name="T68" fmla="*/ 20 w 1480"/>
                <a:gd name="T69" fmla="*/ 1975 h 2535"/>
                <a:gd name="T70" fmla="*/ 20 w 1480"/>
                <a:gd name="T71" fmla="*/ 1974 h 2535"/>
                <a:gd name="T72" fmla="*/ 20 w 1480"/>
                <a:gd name="T73" fmla="*/ 1973 h 2535"/>
                <a:gd name="T74" fmla="*/ 19 w 1480"/>
                <a:gd name="T75" fmla="*/ 1971 h 2535"/>
                <a:gd name="T76" fmla="*/ 19 w 1480"/>
                <a:gd name="T77" fmla="*/ 1971 h 2535"/>
                <a:gd name="T78" fmla="*/ 19 w 1480"/>
                <a:gd name="T79" fmla="*/ 1969 h 2535"/>
                <a:gd name="T80" fmla="*/ 18 w 1480"/>
                <a:gd name="T81" fmla="*/ 1966 h 2535"/>
                <a:gd name="T82" fmla="*/ 18 w 1480"/>
                <a:gd name="T83" fmla="*/ 1966 h 2535"/>
                <a:gd name="T84" fmla="*/ 18 w 1480"/>
                <a:gd name="T85" fmla="*/ 1964 h 2535"/>
                <a:gd name="T86" fmla="*/ 0 w 1480"/>
                <a:gd name="T87" fmla="*/ 1790 h 2535"/>
                <a:gd name="T88" fmla="*/ 0 w 1480"/>
                <a:gd name="T89" fmla="*/ 1789 h 2535"/>
                <a:gd name="T90" fmla="*/ 0 w 1480"/>
                <a:gd name="T91" fmla="*/ 1789 h 2535"/>
                <a:gd name="T92" fmla="*/ 0 w 1480"/>
                <a:gd name="T93" fmla="*/ 1786 h 2535"/>
                <a:gd name="T94" fmla="*/ 0 w 1480"/>
                <a:gd name="T95" fmla="*/ 1784 h 2535"/>
                <a:gd name="T96" fmla="*/ 0 w 1480"/>
                <a:gd name="T97" fmla="*/ 1784 h 2535"/>
                <a:gd name="T98" fmla="*/ 0 w 1480"/>
                <a:gd name="T99" fmla="*/ 1782 h 2535"/>
                <a:gd name="T100" fmla="*/ 0 w 1480"/>
                <a:gd name="T101" fmla="*/ 1780 h 2535"/>
                <a:gd name="T102" fmla="*/ 562 w 1480"/>
                <a:gd name="T103" fmla="*/ 191 h 2535"/>
                <a:gd name="T104" fmla="*/ 562 w 1480"/>
                <a:gd name="T105" fmla="*/ 191 h 2535"/>
                <a:gd name="T106" fmla="*/ 1480 w 1480"/>
                <a:gd name="T107" fmla="*/ 86 h 2535"/>
                <a:gd name="T108" fmla="*/ 1372 w 1480"/>
                <a:gd name="T109" fmla="*/ 191 h 2535"/>
                <a:gd name="T110" fmla="*/ 1480 w 1480"/>
                <a:gd name="T111" fmla="*/ 83 h 2535"/>
                <a:gd name="T112" fmla="*/ 1480 w 1480"/>
                <a:gd name="T113" fmla="*/ 67 h 2535"/>
                <a:gd name="T114" fmla="*/ 474 w 1480"/>
                <a:gd name="T11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2535">
                  <a:moveTo>
                    <a:pt x="67" y="2130"/>
                  </a:moveTo>
                  <a:cubicBezTo>
                    <a:pt x="130" y="2289"/>
                    <a:pt x="234" y="2429"/>
                    <a:pt x="365" y="2535"/>
                  </a:cubicBezTo>
                  <a:cubicBezTo>
                    <a:pt x="365" y="2535"/>
                    <a:pt x="365" y="2535"/>
                    <a:pt x="365" y="2535"/>
                  </a:cubicBezTo>
                  <a:cubicBezTo>
                    <a:pt x="365" y="2535"/>
                    <a:pt x="365" y="2535"/>
                    <a:pt x="365" y="2535"/>
                  </a:cubicBezTo>
                  <a:cubicBezTo>
                    <a:pt x="365" y="2535"/>
                    <a:pt x="365" y="2535"/>
                    <a:pt x="365" y="2535"/>
                  </a:cubicBezTo>
                  <a:cubicBezTo>
                    <a:pt x="324" y="2501"/>
                    <a:pt x="285" y="2464"/>
                    <a:pt x="249" y="2425"/>
                  </a:cubicBezTo>
                  <a:cubicBezTo>
                    <a:pt x="172" y="2338"/>
                    <a:pt x="110" y="2239"/>
                    <a:pt x="67" y="2130"/>
                  </a:cubicBezTo>
                  <a:moveTo>
                    <a:pt x="66" y="2129"/>
                  </a:moveTo>
                  <a:cubicBezTo>
                    <a:pt x="67" y="2129"/>
                    <a:pt x="67" y="2129"/>
                    <a:pt x="67" y="2130"/>
                  </a:cubicBezTo>
                  <a:cubicBezTo>
                    <a:pt x="67" y="2129"/>
                    <a:pt x="67" y="2129"/>
                    <a:pt x="66" y="2129"/>
                  </a:cubicBezTo>
                  <a:moveTo>
                    <a:pt x="65" y="2126"/>
                  </a:moveTo>
                  <a:cubicBezTo>
                    <a:pt x="66" y="2127"/>
                    <a:pt x="66" y="2128"/>
                    <a:pt x="66" y="2129"/>
                  </a:cubicBezTo>
                  <a:cubicBezTo>
                    <a:pt x="66" y="2128"/>
                    <a:pt x="66" y="2127"/>
                    <a:pt x="65" y="2126"/>
                  </a:cubicBezTo>
                  <a:moveTo>
                    <a:pt x="65" y="2125"/>
                  </a:moveTo>
                  <a:cubicBezTo>
                    <a:pt x="65" y="2125"/>
                    <a:pt x="65" y="2126"/>
                    <a:pt x="65" y="2126"/>
                  </a:cubicBezTo>
                  <a:cubicBezTo>
                    <a:pt x="65" y="2126"/>
                    <a:pt x="65" y="2125"/>
                    <a:pt x="65" y="2125"/>
                  </a:cubicBezTo>
                  <a:moveTo>
                    <a:pt x="65" y="2124"/>
                  </a:moveTo>
                  <a:cubicBezTo>
                    <a:pt x="65" y="2125"/>
                    <a:pt x="65" y="2125"/>
                    <a:pt x="65" y="2125"/>
                  </a:cubicBezTo>
                  <a:cubicBezTo>
                    <a:pt x="65" y="2125"/>
                    <a:pt x="65" y="2125"/>
                    <a:pt x="65" y="2124"/>
                  </a:cubicBezTo>
                  <a:moveTo>
                    <a:pt x="64" y="2124"/>
                  </a:moveTo>
                  <a:cubicBezTo>
                    <a:pt x="64" y="2124"/>
                    <a:pt x="64" y="2124"/>
                    <a:pt x="65" y="2124"/>
                  </a:cubicBezTo>
                  <a:cubicBezTo>
                    <a:pt x="64" y="2124"/>
                    <a:pt x="64" y="2124"/>
                    <a:pt x="64" y="2124"/>
                  </a:cubicBezTo>
                  <a:moveTo>
                    <a:pt x="64" y="2123"/>
                  </a:moveTo>
                  <a:cubicBezTo>
                    <a:pt x="64" y="2123"/>
                    <a:pt x="64" y="2123"/>
                    <a:pt x="64" y="2123"/>
                  </a:cubicBezTo>
                  <a:cubicBezTo>
                    <a:pt x="64" y="2123"/>
                    <a:pt x="64" y="2123"/>
                    <a:pt x="64" y="2123"/>
                  </a:cubicBezTo>
                  <a:moveTo>
                    <a:pt x="64" y="2122"/>
                  </a:moveTo>
                  <a:cubicBezTo>
                    <a:pt x="64" y="2122"/>
                    <a:pt x="64" y="2122"/>
                    <a:pt x="64" y="2123"/>
                  </a:cubicBezTo>
                  <a:cubicBezTo>
                    <a:pt x="64" y="2122"/>
                    <a:pt x="64" y="2122"/>
                    <a:pt x="64" y="2122"/>
                  </a:cubicBezTo>
                  <a:moveTo>
                    <a:pt x="63" y="2121"/>
                  </a:moveTo>
                  <a:cubicBezTo>
                    <a:pt x="63" y="2121"/>
                    <a:pt x="64" y="2122"/>
                    <a:pt x="64" y="2122"/>
                  </a:cubicBezTo>
                  <a:cubicBezTo>
                    <a:pt x="64" y="2122"/>
                    <a:pt x="63" y="2121"/>
                    <a:pt x="63" y="2121"/>
                  </a:cubicBezTo>
                  <a:moveTo>
                    <a:pt x="63" y="2120"/>
                  </a:moveTo>
                  <a:cubicBezTo>
                    <a:pt x="63" y="2121"/>
                    <a:pt x="63" y="2121"/>
                    <a:pt x="63" y="2121"/>
                  </a:cubicBezTo>
                  <a:cubicBezTo>
                    <a:pt x="63" y="2121"/>
                    <a:pt x="63" y="2121"/>
                    <a:pt x="63" y="2120"/>
                  </a:cubicBezTo>
                  <a:moveTo>
                    <a:pt x="63" y="2120"/>
                  </a:moveTo>
                  <a:cubicBezTo>
                    <a:pt x="63" y="2120"/>
                    <a:pt x="63" y="2120"/>
                    <a:pt x="63" y="2120"/>
                  </a:cubicBezTo>
                  <a:cubicBezTo>
                    <a:pt x="63" y="2120"/>
                    <a:pt x="63" y="2120"/>
                    <a:pt x="63" y="2120"/>
                  </a:cubicBezTo>
                  <a:moveTo>
                    <a:pt x="63" y="2119"/>
                  </a:moveTo>
                  <a:cubicBezTo>
                    <a:pt x="63" y="2119"/>
                    <a:pt x="63" y="2119"/>
                    <a:pt x="63" y="2119"/>
                  </a:cubicBezTo>
                  <a:cubicBezTo>
                    <a:pt x="63" y="2119"/>
                    <a:pt x="63" y="2119"/>
                    <a:pt x="63" y="2119"/>
                  </a:cubicBezTo>
                  <a:moveTo>
                    <a:pt x="62" y="2118"/>
                  </a:moveTo>
                  <a:cubicBezTo>
                    <a:pt x="62" y="2118"/>
                    <a:pt x="62" y="2118"/>
                    <a:pt x="62" y="2119"/>
                  </a:cubicBezTo>
                  <a:cubicBezTo>
                    <a:pt x="62" y="2118"/>
                    <a:pt x="62" y="2118"/>
                    <a:pt x="62" y="2118"/>
                  </a:cubicBezTo>
                  <a:moveTo>
                    <a:pt x="62" y="2117"/>
                  </a:moveTo>
                  <a:cubicBezTo>
                    <a:pt x="62" y="2117"/>
                    <a:pt x="62" y="2118"/>
                    <a:pt x="62" y="2118"/>
                  </a:cubicBezTo>
                  <a:cubicBezTo>
                    <a:pt x="62" y="2118"/>
                    <a:pt x="62" y="2117"/>
                    <a:pt x="62" y="2117"/>
                  </a:cubicBezTo>
                  <a:moveTo>
                    <a:pt x="62" y="2117"/>
                  </a:moveTo>
                  <a:cubicBezTo>
                    <a:pt x="62" y="2117"/>
                    <a:pt x="62" y="2117"/>
                    <a:pt x="62" y="2117"/>
                  </a:cubicBezTo>
                  <a:cubicBezTo>
                    <a:pt x="62" y="2117"/>
                    <a:pt x="62" y="2117"/>
                    <a:pt x="62" y="2117"/>
                  </a:cubicBezTo>
                  <a:moveTo>
                    <a:pt x="61" y="2116"/>
                  </a:moveTo>
                  <a:cubicBezTo>
                    <a:pt x="61" y="2116"/>
                    <a:pt x="61" y="2116"/>
                    <a:pt x="62" y="2116"/>
                  </a:cubicBezTo>
                  <a:cubicBezTo>
                    <a:pt x="61" y="2116"/>
                    <a:pt x="61" y="2116"/>
                    <a:pt x="61" y="2116"/>
                  </a:cubicBezTo>
                  <a:moveTo>
                    <a:pt x="61" y="2115"/>
                  </a:moveTo>
                  <a:cubicBezTo>
                    <a:pt x="61" y="2115"/>
                    <a:pt x="61" y="2115"/>
                    <a:pt x="61" y="2115"/>
                  </a:cubicBezTo>
                  <a:cubicBezTo>
                    <a:pt x="61" y="2115"/>
                    <a:pt x="61" y="2115"/>
                    <a:pt x="61" y="2115"/>
                  </a:cubicBezTo>
                  <a:moveTo>
                    <a:pt x="61" y="2114"/>
                  </a:moveTo>
                  <a:cubicBezTo>
                    <a:pt x="61" y="2114"/>
                    <a:pt x="61" y="2114"/>
                    <a:pt x="61" y="2114"/>
                  </a:cubicBezTo>
                  <a:cubicBezTo>
                    <a:pt x="61" y="2114"/>
                    <a:pt x="61" y="2114"/>
                    <a:pt x="61" y="2114"/>
                  </a:cubicBezTo>
                  <a:moveTo>
                    <a:pt x="60" y="2113"/>
                  </a:moveTo>
                  <a:cubicBezTo>
                    <a:pt x="60" y="2113"/>
                    <a:pt x="60" y="2114"/>
                    <a:pt x="61" y="2114"/>
                  </a:cubicBezTo>
                  <a:cubicBezTo>
                    <a:pt x="61" y="2114"/>
                    <a:pt x="60" y="2113"/>
                    <a:pt x="60" y="2113"/>
                  </a:cubicBezTo>
                  <a:moveTo>
                    <a:pt x="60" y="2113"/>
                  </a:moveTo>
                  <a:cubicBezTo>
                    <a:pt x="60" y="2113"/>
                    <a:pt x="60" y="2113"/>
                    <a:pt x="60" y="2113"/>
                  </a:cubicBezTo>
                  <a:cubicBezTo>
                    <a:pt x="60" y="2113"/>
                    <a:pt x="60" y="2113"/>
                    <a:pt x="60" y="2113"/>
                  </a:cubicBezTo>
                  <a:moveTo>
                    <a:pt x="60" y="2112"/>
                  </a:moveTo>
                  <a:cubicBezTo>
                    <a:pt x="60" y="2112"/>
                    <a:pt x="60" y="2112"/>
                    <a:pt x="60" y="2112"/>
                  </a:cubicBezTo>
                  <a:cubicBezTo>
                    <a:pt x="60" y="2112"/>
                    <a:pt x="60" y="2112"/>
                    <a:pt x="60" y="2112"/>
                  </a:cubicBezTo>
                  <a:moveTo>
                    <a:pt x="60" y="2111"/>
                  </a:moveTo>
                  <a:cubicBezTo>
                    <a:pt x="60" y="2111"/>
                    <a:pt x="60" y="2111"/>
                    <a:pt x="60" y="2111"/>
                  </a:cubicBezTo>
                  <a:cubicBezTo>
                    <a:pt x="60" y="2111"/>
                    <a:pt x="60" y="2111"/>
                    <a:pt x="60" y="2111"/>
                  </a:cubicBezTo>
                  <a:moveTo>
                    <a:pt x="59" y="2109"/>
                  </a:moveTo>
                  <a:cubicBezTo>
                    <a:pt x="59" y="2109"/>
                    <a:pt x="59" y="2109"/>
                    <a:pt x="59" y="2109"/>
                  </a:cubicBezTo>
                  <a:cubicBezTo>
                    <a:pt x="59" y="2109"/>
                    <a:pt x="59" y="2109"/>
                    <a:pt x="59" y="2109"/>
                  </a:cubicBezTo>
                  <a:moveTo>
                    <a:pt x="58" y="2108"/>
                  </a:moveTo>
                  <a:cubicBezTo>
                    <a:pt x="58" y="2108"/>
                    <a:pt x="58" y="2108"/>
                    <a:pt x="58" y="2108"/>
                  </a:cubicBezTo>
                  <a:cubicBezTo>
                    <a:pt x="58" y="2108"/>
                    <a:pt x="58" y="2108"/>
                    <a:pt x="58" y="2108"/>
                  </a:cubicBezTo>
                  <a:moveTo>
                    <a:pt x="58" y="2107"/>
                  </a:moveTo>
                  <a:cubicBezTo>
                    <a:pt x="58" y="2107"/>
                    <a:pt x="58" y="2107"/>
                    <a:pt x="58" y="2107"/>
                  </a:cubicBezTo>
                  <a:cubicBezTo>
                    <a:pt x="58" y="2107"/>
                    <a:pt x="58" y="2107"/>
                    <a:pt x="58" y="2107"/>
                  </a:cubicBezTo>
                  <a:moveTo>
                    <a:pt x="58" y="2106"/>
                  </a:moveTo>
                  <a:cubicBezTo>
                    <a:pt x="58" y="2106"/>
                    <a:pt x="58" y="2107"/>
                    <a:pt x="58" y="2107"/>
                  </a:cubicBezTo>
                  <a:cubicBezTo>
                    <a:pt x="58" y="2106"/>
                    <a:pt x="58" y="2106"/>
                    <a:pt x="58" y="2106"/>
                  </a:cubicBezTo>
                  <a:moveTo>
                    <a:pt x="58" y="2106"/>
                  </a:moveTo>
                  <a:cubicBezTo>
                    <a:pt x="58" y="2106"/>
                    <a:pt x="58" y="2106"/>
                    <a:pt x="58" y="2106"/>
                  </a:cubicBezTo>
                  <a:cubicBezTo>
                    <a:pt x="58" y="2106"/>
                    <a:pt x="58" y="2106"/>
                    <a:pt x="58" y="2106"/>
                  </a:cubicBezTo>
                  <a:moveTo>
                    <a:pt x="56" y="2102"/>
                  </a:moveTo>
                  <a:cubicBezTo>
                    <a:pt x="56" y="2102"/>
                    <a:pt x="56" y="2102"/>
                    <a:pt x="56" y="2102"/>
                  </a:cubicBezTo>
                  <a:cubicBezTo>
                    <a:pt x="56" y="2102"/>
                    <a:pt x="56" y="2102"/>
                    <a:pt x="56" y="2102"/>
                  </a:cubicBezTo>
                  <a:moveTo>
                    <a:pt x="25" y="1995"/>
                  </a:moveTo>
                  <a:cubicBezTo>
                    <a:pt x="25" y="1995"/>
                    <a:pt x="25" y="1995"/>
                    <a:pt x="25" y="1995"/>
                  </a:cubicBezTo>
                  <a:cubicBezTo>
                    <a:pt x="25" y="1995"/>
                    <a:pt x="25" y="1995"/>
                    <a:pt x="25" y="1995"/>
                  </a:cubicBezTo>
                  <a:moveTo>
                    <a:pt x="24" y="1990"/>
                  </a:moveTo>
                  <a:cubicBezTo>
                    <a:pt x="24" y="1990"/>
                    <a:pt x="24" y="1990"/>
                    <a:pt x="24" y="1990"/>
                  </a:cubicBezTo>
                  <a:cubicBezTo>
                    <a:pt x="24" y="1990"/>
                    <a:pt x="24" y="1990"/>
                    <a:pt x="24" y="1990"/>
                  </a:cubicBezTo>
                  <a:moveTo>
                    <a:pt x="23" y="1990"/>
                  </a:moveTo>
                  <a:cubicBezTo>
                    <a:pt x="23" y="1990"/>
                    <a:pt x="23" y="1990"/>
                    <a:pt x="23" y="1990"/>
                  </a:cubicBezTo>
                  <a:cubicBezTo>
                    <a:pt x="23" y="1990"/>
                    <a:pt x="23" y="1990"/>
                    <a:pt x="23" y="1990"/>
                  </a:cubicBezTo>
                  <a:moveTo>
                    <a:pt x="23" y="1989"/>
                  </a:moveTo>
                  <a:cubicBezTo>
                    <a:pt x="23" y="1989"/>
                    <a:pt x="23" y="1989"/>
                    <a:pt x="23" y="1989"/>
                  </a:cubicBezTo>
                  <a:cubicBezTo>
                    <a:pt x="23" y="1989"/>
                    <a:pt x="23" y="1989"/>
                    <a:pt x="23" y="1989"/>
                  </a:cubicBezTo>
                  <a:moveTo>
                    <a:pt x="23" y="1988"/>
                  </a:moveTo>
                  <a:cubicBezTo>
                    <a:pt x="23" y="1988"/>
                    <a:pt x="23" y="1988"/>
                    <a:pt x="23" y="1988"/>
                  </a:cubicBezTo>
                  <a:cubicBezTo>
                    <a:pt x="23" y="1988"/>
                    <a:pt x="23" y="1988"/>
                    <a:pt x="23" y="1988"/>
                  </a:cubicBezTo>
                  <a:moveTo>
                    <a:pt x="23" y="1987"/>
                  </a:moveTo>
                  <a:cubicBezTo>
                    <a:pt x="23" y="1988"/>
                    <a:pt x="23" y="1988"/>
                    <a:pt x="23" y="1988"/>
                  </a:cubicBezTo>
                  <a:cubicBezTo>
                    <a:pt x="23" y="1987"/>
                    <a:pt x="23" y="1987"/>
                    <a:pt x="23" y="1987"/>
                  </a:cubicBezTo>
                  <a:moveTo>
                    <a:pt x="22" y="1985"/>
                  </a:moveTo>
                  <a:cubicBezTo>
                    <a:pt x="22" y="1985"/>
                    <a:pt x="22" y="1985"/>
                    <a:pt x="22" y="1985"/>
                  </a:cubicBezTo>
                  <a:cubicBezTo>
                    <a:pt x="22" y="1985"/>
                    <a:pt x="22" y="1985"/>
                    <a:pt x="22" y="1985"/>
                  </a:cubicBezTo>
                  <a:moveTo>
                    <a:pt x="22" y="1984"/>
                  </a:moveTo>
                  <a:cubicBezTo>
                    <a:pt x="22" y="1984"/>
                    <a:pt x="22" y="1984"/>
                    <a:pt x="22" y="1984"/>
                  </a:cubicBezTo>
                  <a:cubicBezTo>
                    <a:pt x="22" y="1984"/>
                    <a:pt x="22" y="1984"/>
                    <a:pt x="22" y="1984"/>
                  </a:cubicBezTo>
                  <a:moveTo>
                    <a:pt x="22" y="1983"/>
                  </a:moveTo>
                  <a:cubicBezTo>
                    <a:pt x="22" y="1983"/>
                    <a:pt x="22" y="1983"/>
                    <a:pt x="22" y="1983"/>
                  </a:cubicBezTo>
                  <a:cubicBezTo>
                    <a:pt x="22" y="1983"/>
                    <a:pt x="22" y="1983"/>
                    <a:pt x="22" y="1983"/>
                  </a:cubicBezTo>
                  <a:moveTo>
                    <a:pt x="22" y="1982"/>
                  </a:moveTo>
                  <a:cubicBezTo>
                    <a:pt x="22" y="1982"/>
                    <a:pt x="22" y="1982"/>
                    <a:pt x="22" y="1982"/>
                  </a:cubicBezTo>
                  <a:cubicBezTo>
                    <a:pt x="22" y="1982"/>
                    <a:pt x="22" y="1982"/>
                    <a:pt x="22" y="1982"/>
                  </a:cubicBezTo>
                  <a:moveTo>
                    <a:pt x="22" y="1981"/>
                  </a:moveTo>
                  <a:cubicBezTo>
                    <a:pt x="22" y="1982"/>
                    <a:pt x="22" y="1982"/>
                    <a:pt x="22" y="1982"/>
                  </a:cubicBezTo>
                  <a:cubicBezTo>
                    <a:pt x="22" y="1982"/>
                    <a:pt x="22" y="1982"/>
                    <a:pt x="22" y="1981"/>
                  </a:cubicBezTo>
                  <a:moveTo>
                    <a:pt x="21" y="1979"/>
                  </a:moveTo>
                  <a:cubicBezTo>
                    <a:pt x="21" y="1979"/>
                    <a:pt x="21" y="1979"/>
                    <a:pt x="21" y="1979"/>
                  </a:cubicBezTo>
                  <a:cubicBezTo>
                    <a:pt x="21" y="1979"/>
                    <a:pt x="21" y="1979"/>
                    <a:pt x="21" y="1979"/>
                  </a:cubicBezTo>
                  <a:moveTo>
                    <a:pt x="21" y="1979"/>
                  </a:moveTo>
                  <a:cubicBezTo>
                    <a:pt x="21" y="1979"/>
                    <a:pt x="21" y="1979"/>
                    <a:pt x="21" y="1979"/>
                  </a:cubicBezTo>
                  <a:cubicBezTo>
                    <a:pt x="21" y="1979"/>
                    <a:pt x="21" y="1979"/>
                    <a:pt x="21" y="1979"/>
                  </a:cubicBezTo>
                  <a:moveTo>
                    <a:pt x="21" y="1978"/>
                  </a:moveTo>
                  <a:cubicBezTo>
                    <a:pt x="21" y="1978"/>
                    <a:pt x="21" y="1978"/>
                    <a:pt x="21" y="1978"/>
                  </a:cubicBezTo>
                  <a:cubicBezTo>
                    <a:pt x="21" y="1978"/>
                    <a:pt x="21" y="1978"/>
                    <a:pt x="21" y="1978"/>
                  </a:cubicBezTo>
                  <a:moveTo>
                    <a:pt x="21" y="1977"/>
                  </a:moveTo>
                  <a:cubicBezTo>
                    <a:pt x="21" y="1977"/>
                    <a:pt x="21" y="1977"/>
                    <a:pt x="21" y="1977"/>
                  </a:cubicBezTo>
                  <a:cubicBezTo>
                    <a:pt x="21" y="1977"/>
                    <a:pt x="21" y="1977"/>
                    <a:pt x="21" y="1977"/>
                  </a:cubicBezTo>
                  <a:moveTo>
                    <a:pt x="21" y="1976"/>
                  </a:moveTo>
                  <a:cubicBezTo>
                    <a:pt x="21" y="1976"/>
                    <a:pt x="21" y="1976"/>
                    <a:pt x="21" y="1977"/>
                  </a:cubicBezTo>
                  <a:cubicBezTo>
                    <a:pt x="21" y="1976"/>
                    <a:pt x="21" y="1976"/>
                    <a:pt x="21" y="1976"/>
                  </a:cubicBezTo>
                  <a:moveTo>
                    <a:pt x="20" y="1975"/>
                  </a:moveTo>
                  <a:cubicBezTo>
                    <a:pt x="20" y="1976"/>
                    <a:pt x="20" y="1976"/>
                    <a:pt x="20" y="1976"/>
                  </a:cubicBezTo>
                  <a:cubicBezTo>
                    <a:pt x="20" y="1976"/>
                    <a:pt x="20" y="1976"/>
                    <a:pt x="20" y="1975"/>
                  </a:cubicBezTo>
                  <a:moveTo>
                    <a:pt x="20" y="1975"/>
                  </a:moveTo>
                  <a:cubicBezTo>
                    <a:pt x="20" y="1975"/>
                    <a:pt x="20" y="1975"/>
                    <a:pt x="20" y="1975"/>
                  </a:cubicBezTo>
                  <a:cubicBezTo>
                    <a:pt x="20" y="1975"/>
                    <a:pt x="20" y="1975"/>
                    <a:pt x="20" y="1975"/>
                  </a:cubicBezTo>
                  <a:moveTo>
                    <a:pt x="20" y="1973"/>
                  </a:moveTo>
                  <a:cubicBezTo>
                    <a:pt x="20" y="1974"/>
                    <a:pt x="20" y="1974"/>
                    <a:pt x="20" y="1974"/>
                  </a:cubicBezTo>
                  <a:cubicBezTo>
                    <a:pt x="20" y="1974"/>
                    <a:pt x="20" y="1974"/>
                    <a:pt x="20" y="1973"/>
                  </a:cubicBezTo>
                  <a:moveTo>
                    <a:pt x="20" y="1973"/>
                  </a:moveTo>
                  <a:cubicBezTo>
                    <a:pt x="20" y="1973"/>
                    <a:pt x="20" y="1973"/>
                    <a:pt x="20" y="1973"/>
                  </a:cubicBezTo>
                  <a:cubicBezTo>
                    <a:pt x="20" y="1973"/>
                    <a:pt x="20" y="1973"/>
                    <a:pt x="20" y="1973"/>
                  </a:cubicBezTo>
                  <a:moveTo>
                    <a:pt x="20" y="1972"/>
                  </a:moveTo>
                  <a:cubicBezTo>
                    <a:pt x="20" y="1972"/>
                    <a:pt x="20" y="1972"/>
                    <a:pt x="20" y="1972"/>
                  </a:cubicBezTo>
                  <a:cubicBezTo>
                    <a:pt x="20" y="1972"/>
                    <a:pt x="20" y="1972"/>
                    <a:pt x="20" y="1972"/>
                  </a:cubicBezTo>
                  <a:moveTo>
                    <a:pt x="19" y="1971"/>
                  </a:moveTo>
                  <a:cubicBezTo>
                    <a:pt x="19" y="1971"/>
                    <a:pt x="20" y="1971"/>
                    <a:pt x="20" y="1972"/>
                  </a:cubicBezTo>
                  <a:cubicBezTo>
                    <a:pt x="20" y="1971"/>
                    <a:pt x="19" y="1971"/>
                    <a:pt x="19" y="1971"/>
                  </a:cubicBezTo>
                  <a:moveTo>
                    <a:pt x="19" y="1970"/>
                  </a:moveTo>
                  <a:cubicBezTo>
                    <a:pt x="19" y="1970"/>
                    <a:pt x="19" y="1971"/>
                    <a:pt x="19" y="1971"/>
                  </a:cubicBezTo>
                  <a:cubicBezTo>
                    <a:pt x="19" y="1971"/>
                    <a:pt x="19" y="1970"/>
                    <a:pt x="19" y="1970"/>
                  </a:cubicBezTo>
                  <a:moveTo>
                    <a:pt x="19" y="1969"/>
                  </a:moveTo>
                  <a:cubicBezTo>
                    <a:pt x="19" y="1970"/>
                    <a:pt x="19" y="1970"/>
                    <a:pt x="19" y="1970"/>
                  </a:cubicBezTo>
                  <a:cubicBezTo>
                    <a:pt x="19" y="1970"/>
                    <a:pt x="19" y="1970"/>
                    <a:pt x="19" y="1969"/>
                  </a:cubicBezTo>
                  <a:moveTo>
                    <a:pt x="19" y="1967"/>
                  </a:moveTo>
                  <a:cubicBezTo>
                    <a:pt x="19" y="1968"/>
                    <a:pt x="19" y="1968"/>
                    <a:pt x="19" y="1969"/>
                  </a:cubicBezTo>
                  <a:cubicBezTo>
                    <a:pt x="19" y="1968"/>
                    <a:pt x="19" y="1968"/>
                    <a:pt x="19" y="1967"/>
                  </a:cubicBezTo>
                  <a:moveTo>
                    <a:pt x="18" y="1966"/>
                  </a:moveTo>
                  <a:cubicBezTo>
                    <a:pt x="18" y="1966"/>
                    <a:pt x="19" y="1966"/>
                    <a:pt x="19" y="1967"/>
                  </a:cubicBezTo>
                  <a:cubicBezTo>
                    <a:pt x="19" y="1966"/>
                    <a:pt x="18" y="1966"/>
                    <a:pt x="18" y="1966"/>
                  </a:cubicBezTo>
                  <a:moveTo>
                    <a:pt x="18" y="1965"/>
                  </a:moveTo>
                  <a:cubicBezTo>
                    <a:pt x="18" y="1965"/>
                    <a:pt x="18" y="1966"/>
                    <a:pt x="18" y="1966"/>
                  </a:cubicBezTo>
                  <a:cubicBezTo>
                    <a:pt x="18" y="1966"/>
                    <a:pt x="18" y="1965"/>
                    <a:pt x="18" y="1965"/>
                  </a:cubicBezTo>
                  <a:moveTo>
                    <a:pt x="18" y="1964"/>
                  </a:moveTo>
                  <a:cubicBezTo>
                    <a:pt x="18" y="1964"/>
                    <a:pt x="18" y="1965"/>
                    <a:pt x="18" y="1965"/>
                  </a:cubicBezTo>
                  <a:cubicBezTo>
                    <a:pt x="18" y="1965"/>
                    <a:pt x="18" y="1964"/>
                    <a:pt x="18" y="1964"/>
                  </a:cubicBezTo>
                  <a:moveTo>
                    <a:pt x="18" y="1963"/>
                  </a:moveTo>
                  <a:cubicBezTo>
                    <a:pt x="18" y="1964"/>
                    <a:pt x="18" y="1964"/>
                    <a:pt x="18" y="1964"/>
                  </a:cubicBezTo>
                  <a:cubicBezTo>
                    <a:pt x="18" y="1964"/>
                    <a:pt x="18" y="1964"/>
                    <a:pt x="18" y="1963"/>
                  </a:cubicBezTo>
                  <a:moveTo>
                    <a:pt x="0" y="1790"/>
                  </a:moveTo>
                  <a:cubicBezTo>
                    <a:pt x="1" y="1849"/>
                    <a:pt x="7" y="1907"/>
                    <a:pt x="18" y="1963"/>
                  </a:cubicBezTo>
                  <a:cubicBezTo>
                    <a:pt x="14" y="1943"/>
                    <a:pt x="10" y="1922"/>
                    <a:pt x="8" y="1901"/>
                  </a:cubicBezTo>
                  <a:cubicBezTo>
                    <a:pt x="3" y="1865"/>
                    <a:pt x="0" y="1828"/>
                    <a:pt x="0" y="1790"/>
                  </a:cubicBezTo>
                  <a:moveTo>
                    <a:pt x="0" y="1789"/>
                  </a:moveTo>
                  <a:cubicBezTo>
                    <a:pt x="0" y="1789"/>
                    <a:pt x="0" y="1790"/>
                    <a:pt x="0" y="1790"/>
                  </a:cubicBezTo>
                  <a:cubicBezTo>
                    <a:pt x="0" y="1790"/>
                    <a:pt x="0" y="1789"/>
                    <a:pt x="0" y="1789"/>
                  </a:cubicBezTo>
                  <a:moveTo>
                    <a:pt x="0" y="1788"/>
                  </a:moveTo>
                  <a:cubicBezTo>
                    <a:pt x="0" y="1789"/>
                    <a:pt x="0" y="1789"/>
                    <a:pt x="0" y="1789"/>
                  </a:cubicBezTo>
                  <a:cubicBezTo>
                    <a:pt x="0" y="1789"/>
                    <a:pt x="0" y="1789"/>
                    <a:pt x="0" y="1788"/>
                  </a:cubicBezTo>
                  <a:moveTo>
                    <a:pt x="0" y="1786"/>
                  </a:moveTo>
                  <a:cubicBezTo>
                    <a:pt x="0" y="1787"/>
                    <a:pt x="0" y="1787"/>
                    <a:pt x="0" y="1788"/>
                  </a:cubicBezTo>
                  <a:cubicBezTo>
                    <a:pt x="0" y="1787"/>
                    <a:pt x="0" y="1787"/>
                    <a:pt x="0" y="1786"/>
                  </a:cubicBezTo>
                  <a:moveTo>
                    <a:pt x="0" y="1785"/>
                  </a:moveTo>
                  <a:cubicBezTo>
                    <a:pt x="0" y="1785"/>
                    <a:pt x="0" y="1785"/>
                    <a:pt x="0" y="1786"/>
                  </a:cubicBezTo>
                  <a:cubicBezTo>
                    <a:pt x="0" y="1785"/>
                    <a:pt x="0" y="1785"/>
                    <a:pt x="0" y="1785"/>
                  </a:cubicBezTo>
                  <a:moveTo>
                    <a:pt x="0" y="1784"/>
                  </a:moveTo>
                  <a:cubicBezTo>
                    <a:pt x="0" y="1784"/>
                    <a:pt x="0" y="1784"/>
                    <a:pt x="0" y="1785"/>
                  </a:cubicBezTo>
                  <a:cubicBezTo>
                    <a:pt x="0" y="1784"/>
                    <a:pt x="0" y="1784"/>
                    <a:pt x="0" y="1784"/>
                  </a:cubicBezTo>
                  <a:moveTo>
                    <a:pt x="0" y="1783"/>
                  </a:moveTo>
                  <a:cubicBezTo>
                    <a:pt x="0" y="1783"/>
                    <a:pt x="0" y="1784"/>
                    <a:pt x="0" y="1784"/>
                  </a:cubicBezTo>
                  <a:cubicBezTo>
                    <a:pt x="0" y="1784"/>
                    <a:pt x="0" y="1783"/>
                    <a:pt x="0" y="1783"/>
                  </a:cubicBezTo>
                  <a:moveTo>
                    <a:pt x="0" y="1782"/>
                  </a:moveTo>
                  <a:cubicBezTo>
                    <a:pt x="0" y="1782"/>
                    <a:pt x="0" y="1783"/>
                    <a:pt x="0" y="1783"/>
                  </a:cubicBezTo>
                  <a:cubicBezTo>
                    <a:pt x="0" y="1783"/>
                    <a:pt x="0" y="1782"/>
                    <a:pt x="0" y="1782"/>
                  </a:cubicBezTo>
                  <a:moveTo>
                    <a:pt x="0" y="1781"/>
                  </a:moveTo>
                  <a:cubicBezTo>
                    <a:pt x="0" y="1782"/>
                    <a:pt x="0" y="1782"/>
                    <a:pt x="0" y="1782"/>
                  </a:cubicBezTo>
                  <a:cubicBezTo>
                    <a:pt x="0" y="1782"/>
                    <a:pt x="0" y="1782"/>
                    <a:pt x="0" y="1781"/>
                  </a:cubicBezTo>
                  <a:moveTo>
                    <a:pt x="0" y="1780"/>
                  </a:moveTo>
                  <a:cubicBezTo>
                    <a:pt x="0" y="1781"/>
                    <a:pt x="0" y="1781"/>
                    <a:pt x="0" y="1781"/>
                  </a:cubicBezTo>
                  <a:cubicBezTo>
                    <a:pt x="0" y="1781"/>
                    <a:pt x="0" y="1781"/>
                    <a:pt x="0" y="1780"/>
                  </a:cubicBezTo>
                  <a:moveTo>
                    <a:pt x="466" y="139"/>
                  </a:moveTo>
                  <a:cubicBezTo>
                    <a:pt x="486" y="170"/>
                    <a:pt x="522" y="191"/>
                    <a:pt x="562" y="191"/>
                  </a:cubicBezTo>
                  <a:cubicBezTo>
                    <a:pt x="574" y="191"/>
                    <a:pt x="574" y="191"/>
                    <a:pt x="574" y="191"/>
                  </a:cubicBezTo>
                  <a:cubicBezTo>
                    <a:pt x="574" y="191"/>
                    <a:pt x="574" y="191"/>
                    <a:pt x="574" y="191"/>
                  </a:cubicBezTo>
                  <a:cubicBezTo>
                    <a:pt x="562" y="191"/>
                    <a:pt x="562" y="191"/>
                    <a:pt x="562" y="191"/>
                  </a:cubicBezTo>
                  <a:cubicBezTo>
                    <a:pt x="562" y="191"/>
                    <a:pt x="562" y="191"/>
                    <a:pt x="562" y="191"/>
                  </a:cubicBezTo>
                  <a:cubicBezTo>
                    <a:pt x="562" y="191"/>
                    <a:pt x="562" y="191"/>
                    <a:pt x="562" y="191"/>
                  </a:cubicBezTo>
                  <a:cubicBezTo>
                    <a:pt x="550" y="191"/>
                    <a:pt x="539" y="189"/>
                    <a:pt x="528" y="186"/>
                  </a:cubicBezTo>
                  <a:cubicBezTo>
                    <a:pt x="502" y="178"/>
                    <a:pt x="480" y="161"/>
                    <a:pt x="466" y="139"/>
                  </a:cubicBezTo>
                  <a:moveTo>
                    <a:pt x="1480" y="86"/>
                  </a:moveTo>
                  <a:cubicBezTo>
                    <a:pt x="1478" y="144"/>
                    <a:pt x="1431" y="191"/>
                    <a:pt x="1372" y="191"/>
                  </a:cubicBezTo>
                  <a:cubicBezTo>
                    <a:pt x="1372" y="514"/>
                    <a:pt x="1372" y="514"/>
                    <a:pt x="1372" y="514"/>
                  </a:cubicBezTo>
                  <a:cubicBezTo>
                    <a:pt x="1372" y="514"/>
                    <a:pt x="1372" y="514"/>
                    <a:pt x="1372" y="514"/>
                  </a:cubicBezTo>
                  <a:cubicBezTo>
                    <a:pt x="1372" y="191"/>
                    <a:pt x="1372" y="191"/>
                    <a:pt x="1372" y="191"/>
                  </a:cubicBezTo>
                  <a:cubicBezTo>
                    <a:pt x="1431" y="191"/>
                    <a:pt x="1478" y="144"/>
                    <a:pt x="1480" y="86"/>
                  </a:cubicBezTo>
                  <a:moveTo>
                    <a:pt x="1480" y="67"/>
                  </a:moveTo>
                  <a:cubicBezTo>
                    <a:pt x="1480" y="83"/>
                    <a:pt x="1480" y="83"/>
                    <a:pt x="1480" y="83"/>
                  </a:cubicBezTo>
                  <a:cubicBezTo>
                    <a:pt x="1480" y="83"/>
                    <a:pt x="1480" y="83"/>
                    <a:pt x="1480" y="83"/>
                  </a:cubicBezTo>
                  <a:cubicBezTo>
                    <a:pt x="1480" y="83"/>
                    <a:pt x="1480" y="83"/>
                    <a:pt x="1480" y="83"/>
                  </a:cubicBezTo>
                  <a:cubicBezTo>
                    <a:pt x="1480" y="83"/>
                    <a:pt x="1480" y="83"/>
                    <a:pt x="1480" y="83"/>
                  </a:cubicBezTo>
                  <a:cubicBezTo>
                    <a:pt x="1480" y="67"/>
                    <a:pt x="1480" y="67"/>
                    <a:pt x="1480" y="67"/>
                  </a:cubicBezTo>
                  <a:cubicBezTo>
                    <a:pt x="1480" y="67"/>
                    <a:pt x="1480" y="67"/>
                    <a:pt x="1480" y="67"/>
                  </a:cubicBezTo>
                  <a:moveTo>
                    <a:pt x="474" y="0"/>
                  </a:moveTo>
                  <a:cubicBezTo>
                    <a:pt x="457" y="20"/>
                    <a:pt x="446" y="46"/>
                    <a:pt x="446" y="75"/>
                  </a:cubicBezTo>
                  <a:cubicBezTo>
                    <a:pt x="446" y="75"/>
                    <a:pt x="446" y="75"/>
                    <a:pt x="446" y="75"/>
                  </a:cubicBezTo>
                  <a:cubicBezTo>
                    <a:pt x="446" y="46"/>
                    <a:pt x="457" y="20"/>
                    <a:pt x="474" y="0"/>
                  </a:cubicBezTo>
                </a:path>
              </a:pathLst>
            </a:custGeom>
            <a:solidFill>
              <a:srgbClr val="B4C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3" name="Freeform 21"/>
            <p:cNvSpPr>
              <a:spLocks noEditPoints="1"/>
            </p:cNvSpPr>
            <p:nvPr>
              <p:custDataLst>
                <p:tags r:id="rId23"/>
              </p:custDataLst>
            </p:nvPr>
          </p:nvSpPr>
          <p:spPr bwMode="auto">
            <a:xfrm>
              <a:off x="5339" y="3011"/>
              <a:ext cx="449" cy="87"/>
            </a:xfrm>
            <a:custGeom>
              <a:avLst/>
              <a:gdLst>
                <a:gd name="T0" fmla="*/ 623 w 1115"/>
                <a:gd name="T1" fmla="*/ 216 h 216"/>
                <a:gd name="T2" fmla="*/ 622 w 1115"/>
                <a:gd name="T3" fmla="*/ 216 h 216"/>
                <a:gd name="T4" fmla="*/ 610 w 1115"/>
                <a:gd name="T5" fmla="*/ 216 h 216"/>
                <a:gd name="T6" fmla="*/ 610 w 1115"/>
                <a:gd name="T7" fmla="*/ 216 h 216"/>
                <a:gd name="T8" fmla="*/ 623 w 1115"/>
                <a:gd name="T9" fmla="*/ 216 h 216"/>
                <a:gd name="T10" fmla="*/ 625 w 1115"/>
                <a:gd name="T11" fmla="*/ 216 h 216"/>
                <a:gd name="T12" fmla="*/ 624 w 1115"/>
                <a:gd name="T13" fmla="*/ 216 h 216"/>
                <a:gd name="T14" fmla="*/ 625 w 1115"/>
                <a:gd name="T15" fmla="*/ 216 h 216"/>
                <a:gd name="T16" fmla="*/ 626 w 1115"/>
                <a:gd name="T17" fmla="*/ 216 h 216"/>
                <a:gd name="T18" fmla="*/ 626 w 1115"/>
                <a:gd name="T19" fmla="*/ 216 h 216"/>
                <a:gd name="T20" fmla="*/ 626 w 1115"/>
                <a:gd name="T21" fmla="*/ 216 h 216"/>
                <a:gd name="T22" fmla="*/ 627 w 1115"/>
                <a:gd name="T23" fmla="*/ 216 h 216"/>
                <a:gd name="T24" fmla="*/ 627 w 1115"/>
                <a:gd name="T25" fmla="*/ 216 h 216"/>
                <a:gd name="T26" fmla="*/ 627 w 1115"/>
                <a:gd name="T27" fmla="*/ 216 h 216"/>
                <a:gd name="T28" fmla="*/ 628 w 1115"/>
                <a:gd name="T29" fmla="*/ 216 h 216"/>
                <a:gd name="T30" fmla="*/ 628 w 1115"/>
                <a:gd name="T31" fmla="*/ 216 h 216"/>
                <a:gd name="T32" fmla="*/ 628 w 1115"/>
                <a:gd name="T33" fmla="*/ 216 h 216"/>
                <a:gd name="T34" fmla="*/ 630 w 1115"/>
                <a:gd name="T35" fmla="*/ 216 h 216"/>
                <a:gd name="T36" fmla="*/ 629 w 1115"/>
                <a:gd name="T37" fmla="*/ 216 h 216"/>
                <a:gd name="T38" fmla="*/ 630 w 1115"/>
                <a:gd name="T39" fmla="*/ 216 h 216"/>
                <a:gd name="T40" fmla="*/ 631 w 1115"/>
                <a:gd name="T41" fmla="*/ 216 h 216"/>
                <a:gd name="T42" fmla="*/ 630 w 1115"/>
                <a:gd name="T43" fmla="*/ 216 h 216"/>
                <a:gd name="T44" fmla="*/ 631 w 1115"/>
                <a:gd name="T45" fmla="*/ 216 h 216"/>
                <a:gd name="T46" fmla="*/ 632 w 1115"/>
                <a:gd name="T47" fmla="*/ 216 h 216"/>
                <a:gd name="T48" fmla="*/ 631 w 1115"/>
                <a:gd name="T49" fmla="*/ 216 h 216"/>
                <a:gd name="T50" fmla="*/ 632 w 1115"/>
                <a:gd name="T51" fmla="*/ 216 h 216"/>
                <a:gd name="T52" fmla="*/ 633 w 1115"/>
                <a:gd name="T53" fmla="*/ 216 h 216"/>
                <a:gd name="T54" fmla="*/ 632 w 1115"/>
                <a:gd name="T55" fmla="*/ 216 h 216"/>
                <a:gd name="T56" fmla="*/ 633 w 1115"/>
                <a:gd name="T57" fmla="*/ 216 h 216"/>
                <a:gd name="T58" fmla="*/ 634 w 1115"/>
                <a:gd name="T59" fmla="*/ 216 h 216"/>
                <a:gd name="T60" fmla="*/ 633 w 1115"/>
                <a:gd name="T61" fmla="*/ 216 h 216"/>
                <a:gd name="T62" fmla="*/ 634 w 1115"/>
                <a:gd name="T63" fmla="*/ 216 h 216"/>
                <a:gd name="T64" fmla="*/ 635 w 1115"/>
                <a:gd name="T65" fmla="*/ 216 h 216"/>
                <a:gd name="T66" fmla="*/ 634 w 1115"/>
                <a:gd name="T67" fmla="*/ 216 h 216"/>
                <a:gd name="T68" fmla="*/ 635 w 1115"/>
                <a:gd name="T69" fmla="*/ 216 h 216"/>
                <a:gd name="T70" fmla="*/ 636 w 1115"/>
                <a:gd name="T71" fmla="*/ 216 h 216"/>
                <a:gd name="T72" fmla="*/ 635 w 1115"/>
                <a:gd name="T73" fmla="*/ 216 h 216"/>
                <a:gd name="T74" fmla="*/ 636 w 1115"/>
                <a:gd name="T75" fmla="*/ 216 h 216"/>
                <a:gd name="T76" fmla="*/ 639 w 1115"/>
                <a:gd name="T77" fmla="*/ 216 h 216"/>
                <a:gd name="T78" fmla="*/ 636 w 1115"/>
                <a:gd name="T79" fmla="*/ 216 h 216"/>
                <a:gd name="T80" fmla="*/ 639 w 1115"/>
                <a:gd name="T81" fmla="*/ 216 h 216"/>
                <a:gd name="T82" fmla="*/ 1115 w 1115"/>
                <a:gd name="T83" fmla="*/ 74 h 216"/>
                <a:gd name="T84" fmla="*/ 739 w 1115"/>
                <a:gd name="T85" fmla="*/ 208 h 216"/>
                <a:gd name="T86" fmla="*/ 639 w 1115"/>
                <a:gd name="T87" fmla="*/ 216 h 216"/>
                <a:gd name="T88" fmla="*/ 1115 w 1115"/>
                <a:gd name="T89" fmla="*/ 74 h 216"/>
                <a:gd name="T90" fmla="*/ 1115 w 1115"/>
                <a:gd name="T91" fmla="*/ 74 h 216"/>
                <a:gd name="T92" fmla="*/ 0 w 1115"/>
                <a:gd name="T93" fmla="*/ 0 h 216"/>
                <a:gd name="T94" fmla="*/ 0 w 1115"/>
                <a:gd name="T95" fmla="*/ 0 h 216"/>
                <a:gd name="T96" fmla="*/ 607 w 1115"/>
                <a:gd name="T97" fmla="*/ 216 h 216"/>
                <a:gd name="T98" fmla="*/ 608 w 1115"/>
                <a:gd name="T99" fmla="*/ 216 h 216"/>
                <a:gd name="T100" fmla="*/ 597 w 1115"/>
                <a:gd name="T101" fmla="*/ 216 h 216"/>
                <a:gd name="T102" fmla="*/ 597 w 1115"/>
                <a:gd name="T103" fmla="*/ 216 h 216"/>
                <a:gd name="T104" fmla="*/ 597 w 1115"/>
                <a:gd name="T105" fmla="*/ 216 h 216"/>
                <a:gd name="T106" fmla="*/ 0 w 1115"/>
                <a:gd name="T10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5" h="216">
                  <a:moveTo>
                    <a:pt x="623" y="216"/>
                  </a:moveTo>
                  <a:cubicBezTo>
                    <a:pt x="623" y="216"/>
                    <a:pt x="623" y="216"/>
                    <a:pt x="622" y="216"/>
                  </a:cubicBezTo>
                  <a:cubicBezTo>
                    <a:pt x="618" y="216"/>
                    <a:pt x="614" y="216"/>
                    <a:pt x="610" y="216"/>
                  </a:cubicBezTo>
                  <a:cubicBezTo>
                    <a:pt x="610" y="216"/>
                    <a:pt x="610" y="216"/>
                    <a:pt x="610" y="216"/>
                  </a:cubicBezTo>
                  <a:cubicBezTo>
                    <a:pt x="615" y="216"/>
                    <a:pt x="619" y="216"/>
                    <a:pt x="623" y="216"/>
                  </a:cubicBezTo>
                  <a:moveTo>
                    <a:pt x="625" y="216"/>
                  </a:moveTo>
                  <a:cubicBezTo>
                    <a:pt x="625" y="216"/>
                    <a:pt x="625" y="216"/>
                    <a:pt x="624" y="216"/>
                  </a:cubicBezTo>
                  <a:cubicBezTo>
                    <a:pt x="625" y="216"/>
                    <a:pt x="625" y="216"/>
                    <a:pt x="625" y="216"/>
                  </a:cubicBezTo>
                  <a:moveTo>
                    <a:pt x="626" y="216"/>
                  </a:moveTo>
                  <a:cubicBezTo>
                    <a:pt x="626" y="216"/>
                    <a:pt x="626" y="216"/>
                    <a:pt x="626" y="216"/>
                  </a:cubicBezTo>
                  <a:cubicBezTo>
                    <a:pt x="626" y="216"/>
                    <a:pt x="626" y="216"/>
                    <a:pt x="626" y="216"/>
                  </a:cubicBezTo>
                  <a:moveTo>
                    <a:pt x="627" y="216"/>
                  </a:moveTo>
                  <a:cubicBezTo>
                    <a:pt x="627" y="216"/>
                    <a:pt x="627" y="216"/>
                    <a:pt x="627" y="216"/>
                  </a:cubicBezTo>
                  <a:cubicBezTo>
                    <a:pt x="627" y="216"/>
                    <a:pt x="627" y="216"/>
                    <a:pt x="627" y="216"/>
                  </a:cubicBezTo>
                  <a:moveTo>
                    <a:pt x="628" y="216"/>
                  </a:moveTo>
                  <a:cubicBezTo>
                    <a:pt x="628" y="216"/>
                    <a:pt x="628" y="216"/>
                    <a:pt x="628" y="216"/>
                  </a:cubicBezTo>
                  <a:cubicBezTo>
                    <a:pt x="628" y="216"/>
                    <a:pt x="628" y="216"/>
                    <a:pt x="628" y="216"/>
                  </a:cubicBezTo>
                  <a:moveTo>
                    <a:pt x="630" y="216"/>
                  </a:moveTo>
                  <a:cubicBezTo>
                    <a:pt x="629" y="216"/>
                    <a:pt x="629" y="216"/>
                    <a:pt x="629" y="216"/>
                  </a:cubicBezTo>
                  <a:cubicBezTo>
                    <a:pt x="629" y="216"/>
                    <a:pt x="629" y="216"/>
                    <a:pt x="630" y="216"/>
                  </a:cubicBezTo>
                  <a:moveTo>
                    <a:pt x="631" y="216"/>
                  </a:moveTo>
                  <a:cubicBezTo>
                    <a:pt x="630" y="216"/>
                    <a:pt x="630" y="216"/>
                    <a:pt x="630" y="216"/>
                  </a:cubicBezTo>
                  <a:cubicBezTo>
                    <a:pt x="630" y="216"/>
                    <a:pt x="630" y="216"/>
                    <a:pt x="631" y="216"/>
                  </a:cubicBezTo>
                  <a:moveTo>
                    <a:pt x="632" y="216"/>
                  </a:moveTo>
                  <a:cubicBezTo>
                    <a:pt x="632" y="216"/>
                    <a:pt x="631" y="216"/>
                    <a:pt x="631" y="216"/>
                  </a:cubicBezTo>
                  <a:cubicBezTo>
                    <a:pt x="631" y="216"/>
                    <a:pt x="632" y="216"/>
                    <a:pt x="632" y="216"/>
                  </a:cubicBezTo>
                  <a:moveTo>
                    <a:pt x="633" y="216"/>
                  </a:moveTo>
                  <a:cubicBezTo>
                    <a:pt x="633" y="216"/>
                    <a:pt x="632" y="216"/>
                    <a:pt x="632" y="216"/>
                  </a:cubicBezTo>
                  <a:cubicBezTo>
                    <a:pt x="632" y="216"/>
                    <a:pt x="633" y="216"/>
                    <a:pt x="633" y="216"/>
                  </a:cubicBezTo>
                  <a:moveTo>
                    <a:pt x="634" y="216"/>
                  </a:moveTo>
                  <a:cubicBezTo>
                    <a:pt x="634" y="216"/>
                    <a:pt x="634" y="216"/>
                    <a:pt x="633" y="216"/>
                  </a:cubicBezTo>
                  <a:cubicBezTo>
                    <a:pt x="634" y="216"/>
                    <a:pt x="634" y="216"/>
                    <a:pt x="634" y="216"/>
                  </a:cubicBezTo>
                  <a:moveTo>
                    <a:pt x="635" y="216"/>
                  </a:moveTo>
                  <a:cubicBezTo>
                    <a:pt x="635" y="216"/>
                    <a:pt x="635" y="216"/>
                    <a:pt x="634" y="216"/>
                  </a:cubicBezTo>
                  <a:cubicBezTo>
                    <a:pt x="635" y="216"/>
                    <a:pt x="635" y="216"/>
                    <a:pt x="635" y="216"/>
                  </a:cubicBezTo>
                  <a:moveTo>
                    <a:pt x="636" y="216"/>
                  </a:moveTo>
                  <a:cubicBezTo>
                    <a:pt x="636" y="216"/>
                    <a:pt x="636" y="216"/>
                    <a:pt x="635" y="216"/>
                  </a:cubicBezTo>
                  <a:cubicBezTo>
                    <a:pt x="636" y="216"/>
                    <a:pt x="636" y="216"/>
                    <a:pt x="636" y="216"/>
                  </a:cubicBezTo>
                  <a:moveTo>
                    <a:pt x="639" y="216"/>
                  </a:moveTo>
                  <a:cubicBezTo>
                    <a:pt x="638" y="216"/>
                    <a:pt x="637" y="216"/>
                    <a:pt x="636" y="216"/>
                  </a:cubicBezTo>
                  <a:cubicBezTo>
                    <a:pt x="637" y="216"/>
                    <a:pt x="638" y="216"/>
                    <a:pt x="639" y="216"/>
                  </a:cubicBezTo>
                  <a:moveTo>
                    <a:pt x="1115" y="74"/>
                  </a:moveTo>
                  <a:cubicBezTo>
                    <a:pt x="1003" y="143"/>
                    <a:pt x="876" y="189"/>
                    <a:pt x="739" y="208"/>
                  </a:cubicBezTo>
                  <a:cubicBezTo>
                    <a:pt x="706" y="212"/>
                    <a:pt x="673" y="215"/>
                    <a:pt x="639" y="216"/>
                  </a:cubicBezTo>
                  <a:cubicBezTo>
                    <a:pt x="813" y="211"/>
                    <a:pt x="976" y="159"/>
                    <a:pt x="1115" y="74"/>
                  </a:cubicBezTo>
                  <a:cubicBezTo>
                    <a:pt x="1115" y="74"/>
                    <a:pt x="1115" y="74"/>
                    <a:pt x="1115" y="74"/>
                  </a:cubicBezTo>
                  <a:moveTo>
                    <a:pt x="0" y="0"/>
                  </a:moveTo>
                  <a:cubicBezTo>
                    <a:pt x="0" y="0"/>
                    <a:pt x="0" y="0"/>
                    <a:pt x="0" y="0"/>
                  </a:cubicBezTo>
                  <a:cubicBezTo>
                    <a:pt x="168" y="135"/>
                    <a:pt x="379" y="216"/>
                    <a:pt x="607" y="216"/>
                  </a:cubicBezTo>
                  <a:cubicBezTo>
                    <a:pt x="608" y="216"/>
                    <a:pt x="608" y="216"/>
                    <a:pt x="608" y="216"/>
                  </a:cubicBezTo>
                  <a:cubicBezTo>
                    <a:pt x="604" y="216"/>
                    <a:pt x="600" y="216"/>
                    <a:pt x="597" y="216"/>
                  </a:cubicBezTo>
                  <a:cubicBezTo>
                    <a:pt x="597" y="216"/>
                    <a:pt x="597" y="216"/>
                    <a:pt x="597" y="216"/>
                  </a:cubicBezTo>
                  <a:cubicBezTo>
                    <a:pt x="597" y="216"/>
                    <a:pt x="597" y="216"/>
                    <a:pt x="597" y="216"/>
                  </a:cubicBezTo>
                  <a:cubicBezTo>
                    <a:pt x="372" y="214"/>
                    <a:pt x="165" y="133"/>
                    <a:pt x="0" y="0"/>
                  </a:cubicBezTo>
                </a:path>
              </a:pathLst>
            </a:custGeom>
            <a:solidFill>
              <a:srgbClr val="A8A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4" name="Freeform 22"/>
            <p:cNvSpPr/>
            <p:nvPr>
              <p:custDataLst>
                <p:tags r:id="rId24"/>
              </p:custDataLst>
            </p:nvPr>
          </p:nvSpPr>
          <p:spPr bwMode="auto">
            <a:xfrm>
              <a:off x="5191" y="1972"/>
              <a:ext cx="597" cy="1039"/>
            </a:xfrm>
            <a:custGeom>
              <a:avLst/>
              <a:gdLst>
                <a:gd name="T0" fmla="*/ 1373 w 1481"/>
                <a:gd name="T1" fmla="*/ 0 h 2576"/>
                <a:gd name="T2" fmla="*/ 563 w 1481"/>
                <a:gd name="T3" fmla="*/ 0 h 2576"/>
                <a:gd name="T4" fmla="*/ 491 w 1481"/>
                <a:gd name="T5" fmla="*/ 26 h 2576"/>
                <a:gd name="T6" fmla="*/ 447 w 1481"/>
                <a:gd name="T7" fmla="*/ 116 h 2576"/>
                <a:gd name="T8" fmla="*/ 529 w 1481"/>
                <a:gd name="T9" fmla="*/ 227 h 2576"/>
                <a:gd name="T10" fmla="*/ 563 w 1481"/>
                <a:gd name="T11" fmla="*/ 232 h 2576"/>
                <a:gd name="T12" fmla="*/ 563 w 1481"/>
                <a:gd name="T13" fmla="*/ 232 h 2576"/>
                <a:gd name="T14" fmla="*/ 575 w 1481"/>
                <a:gd name="T15" fmla="*/ 232 h 2576"/>
                <a:gd name="T16" fmla="*/ 575 w 1481"/>
                <a:gd name="T17" fmla="*/ 232 h 2576"/>
                <a:gd name="T18" fmla="*/ 575 w 1481"/>
                <a:gd name="T19" fmla="*/ 931 h 2576"/>
                <a:gd name="T20" fmla="*/ 1 w 1481"/>
                <a:gd name="T21" fmla="*/ 1821 h 2576"/>
                <a:gd name="T22" fmla="*/ 1 w 1481"/>
                <a:gd name="T23" fmla="*/ 1821 h 2576"/>
                <a:gd name="T24" fmla="*/ 1 w 1481"/>
                <a:gd name="T25" fmla="*/ 1822 h 2576"/>
                <a:gd name="T26" fmla="*/ 1 w 1481"/>
                <a:gd name="T27" fmla="*/ 1822 h 2576"/>
                <a:gd name="T28" fmla="*/ 1 w 1481"/>
                <a:gd name="T29" fmla="*/ 1823 h 2576"/>
                <a:gd name="T30" fmla="*/ 1 w 1481"/>
                <a:gd name="T31" fmla="*/ 1823 h 2576"/>
                <a:gd name="T32" fmla="*/ 1 w 1481"/>
                <a:gd name="T33" fmla="*/ 1824 h 2576"/>
                <a:gd name="T34" fmla="*/ 1 w 1481"/>
                <a:gd name="T35" fmla="*/ 1824 h 2576"/>
                <a:gd name="T36" fmla="*/ 1 w 1481"/>
                <a:gd name="T37" fmla="*/ 1825 h 2576"/>
                <a:gd name="T38" fmla="*/ 1 w 1481"/>
                <a:gd name="T39" fmla="*/ 1825 h 2576"/>
                <a:gd name="T40" fmla="*/ 1 w 1481"/>
                <a:gd name="T41" fmla="*/ 1826 h 2576"/>
                <a:gd name="T42" fmla="*/ 1 w 1481"/>
                <a:gd name="T43" fmla="*/ 1826 h 2576"/>
                <a:gd name="T44" fmla="*/ 1 w 1481"/>
                <a:gd name="T45" fmla="*/ 1827 h 2576"/>
                <a:gd name="T46" fmla="*/ 1 w 1481"/>
                <a:gd name="T47" fmla="*/ 1827 h 2576"/>
                <a:gd name="T48" fmla="*/ 1 w 1481"/>
                <a:gd name="T49" fmla="*/ 1829 h 2576"/>
                <a:gd name="T50" fmla="*/ 1 w 1481"/>
                <a:gd name="T51" fmla="*/ 1829 h 2576"/>
                <a:gd name="T52" fmla="*/ 1 w 1481"/>
                <a:gd name="T53" fmla="*/ 1830 h 2576"/>
                <a:gd name="T54" fmla="*/ 1 w 1481"/>
                <a:gd name="T55" fmla="*/ 1830 h 2576"/>
                <a:gd name="T56" fmla="*/ 1 w 1481"/>
                <a:gd name="T57" fmla="*/ 1831 h 2576"/>
                <a:gd name="T58" fmla="*/ 1 w 1481"/>
                <a:gd name="T59" fmla="*/ 1831 h 2576"/>
                <a:gd name="T60" fmla="*/ 9 w 1481"/>
                <a:gd name="T61" fmla="*/ 1942 h 2576"/>
                <a:gd name="T62" fmla="*/ 250 w 1481"/>
                <a:gd name="T63" fmla="*/ 2466 h 2576"/>
                <a:gd name="T64" fmla="*/ 366 w 1481"/>
                <a:gd name="T65" fmla="*/ 2576 h 2576"/>
                <a:gd name="T66" fmla="*/ 366 w 1481"/>
                <a:gd name="T67" fmla="*/ 2576 h 2576"/>
                <a:gd name="T68" fmla="*/ 308 w 1481"/>
                <a:gd name="T69" fmla="*/ 2497 h 2576"/>
                <a:gd name="T70" fmla="*/ 863 w 1481"/>
                <a:gd name="T71" fmla="*/ 1745 h 2576"/>
                <a:gd name="T72" fmla="*/ 851 w 1481"/>
                <a:gd name="T73" fmla="*/ 1568 h 2576"/>
                <a:gd name="T74" fmla="*/ 1055 w 1481"/>
                <a:gd name="T75" fmla="*/ 884 h 2576"/>
                <a:gd name="T76" fmla="*/ 1373 w 1481"/>
                <a:gd name="T77" fmla="*/ 555 h 2576"/>
                <a:gd name="T78" fmla="*/ 1373 w 1481"/>
                <a:gd name="T79" fmla="*/ 232 h 2576"/>
                <a:gd name="T80" fmla="*/ 1481 w 1481"/>
                <a:gd name="T81" fmla="*/ 124 h 2576"/>
                <a:gd name="T82" fmla="*/ 1481 w 1481"/>
                <a:gd name="T83" fmla="*/ 124 h 2576"/>
                <a:gd name="T84" fmla="*/ 1481 w 1481"/>
                <a:gd name="T85" fmla="*/ 108 h 2576"/>
                <a:gd name="T86" fmla="*/ 1373 w 1481"/>
                <a:gd name="T87" fmla="*/ 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1" h="2576">
                  <a:moveTo>
                    <a:pt x="1373" y="0"/>
                  </a:moveTo>
                  <a:cubicBezTo>
                    <a:pt x="563" y="0"/>
                    <a:pt x="563" y="0"/>
                    <a:pt x="563" y="0"/>
                  </a:cubicBezTo>
                  <a:cubicBezTo>
                    <a:pt x="536" y="0"/>
                    <a:pt x="510" y="10"/>
                    <a:pt x="491" y="26"/>
                  </a:cubicBezTo>
                  <a:cubicBezTo>
                    <a:pt x="464" y="47"/>
                    <a:pt x="447" y="79"/>
                    <a:pt x="447" y="116"/>
                  </a:cubicBezTo>
                  <a:cubicBezTo>
                    <a:pt x="447" y="168"/>
                    <a:pt x="482" y="212"/>
                    <a:pt x="529" y="227"/>
                  </a:cubicBezTo>
                  <a:cubicBezTo>
                    <a:pt x="540" y="230"/>
                    <a:pt x="551" y="232"/>
                    <a:pt x="563" y="232"/>
                  </a:cubicBezTo>
                  <a:cubicBezTo>
                    <a:pt x="563" y="232"/>
                    <a:pt x="563" y="232"/>
                    <a:pt x="563" y="232"/>
                  </a:cubicBezTo>
                  <a:cubicBezTo>
                    <a:pt x="575" y="232"/>
                    <a:pt x="575" y="232"/>
                    <a:pt x="575" y="232"/>
                  </a:cubicBezTo>
                  <a:cubicBezTo>
                    <a:pt x="575" y="232"/>
                    <a:pt x="575" y="232"/>
                    <a:pt x="575" y="232"/>
                  </a:cubicBezTo>
                  <a:cubicBezTo>
                    <a:pt x="575" y="931"/>
                    <a:pt x="575" y="931"/>
                    <a:pt x="575" y="931"/>
                  </a:cubicBezTo>
                  <a:cubicBezTo>
                    <a:pt x="236" y="1084"/>
                    <a:pt x="0" y="1425"/>
                    <a:pt x="1" y="1821"/>
                  </a:cubicBezTo>
                  <a:cubicBezTo>
                    <a:pt x="1" y="1821"/>
                    <a:pt x="1" y="1821"/>
                    <a:pt x="1" y="1821"/>
                  </a:cubicBezTo>
                  <a:cubicBezTo>
                    <a:pt x="1" y="1822"/>
                    <a:pt x="1" y="1822"/>
                    <a:pt x="1" y="1822"/>
                  </a:cubicBezTo>
                  <a:cubicBezTo>
                    <a:pt x="1" y="1822"/>
                    <a:pt x="1" y="1822"/>
                    <a:pt x="1" y="1822"/>
                  </a:cubicBezTo>
                  <a:cubicBezTo>
                    <a:pt x="1" y="1823"/>
                    <a:pt x="1" y="1823"/>
                    <a:pt x="1" y="1823"/>
                  </a:cubicBezTo>
                  <a:cubicBezTo>
                    <a:pt x="1" y="1823"/>
                    <a:pt x="1" y="1823"/>
                    <a:pt x="1" y="1823"/>
                  </a:cubicBezTo>
                  <a:cubicBezTo>
                    <a:pt x="1" y="1823"/>
                    <a:pt x="1" y="1824"/>
                    <a:pt x="1" y="1824"/>
                  </a:cubicBezTo>
                  <a:cubicBezTo>
                    <a:pt x="1" y="1824"/>
                    <a:pt x="1" y="1824"/>
                    <a:pt x="1" y="1824"/>
                  </a:cubicBezTo>
                  <a:cubicBezTo>
                    <a:pt x="1" y="1824"/>
                    <a:pt x="1" y="1825"/>
                    <a:pt x="1" y="1825"/>
                  </a:cubicBezTo>
                  <a:cubicBezTo>
                    <a:pt x="1" y="1825"/>
                    <a:pt x="1" y="1825"/>
                    <a:pt x="1" y="1825"/>
                  </a:cubicBezTo>
                  <a:cubicBezTo>
                    <a:pt x="1" y="1825"/>
                    <a:pt x="1" y="1825"/>
                    <a:pt x="1" y="1826"/>
                  </a:cubicBezTo>
                  <a:cubicBezTo>
                    <a:pt x="1" y="1826"/>
                    <a:pt x="1" y="1826"/>
                    <a:pt x="1" y="1826"/>
                  </a:cubicBezTo>
                  <a:cubicBezTo>
                    <a:pt x="1" y="1826"/>
                    <a:pt x="1" y="1826"/>
                    <a:pt x="1" y="1827"/>
                  </a:cubicBezTo>
                  <a:cubicBezTo>
                    <a:pt x="1" y="1827"/>
                    <a:pt x="1" y="1827"/>
                    <a:pt x="1" y="1827"/>
                  </a:cubicBezTo>
                  <a:cubicBezTo>
                    <a:pt x="1" y="1828"/>
                    <a:pt x="1" y="1828"/>
                    <a:pt x="1" y="1829"/>
                  </a:cubicBezTo>
                  <a:cubicBezTo>
                    <a:pt x="1" y="1829"/>
                    <a:pt x="1" y="1829"/>
                    <a:pt x="1" y="1829"/>
                  </a:cubicBezTo>
                  <a:cubicBezTo>
                    <a:pt x="1" y="1830"/>
                    <a:pt x="1" y="1830"/>
                    <a:pt x="1" y="1830"/>
                  </a:cubicBezTo>
                  <a:cubicBezTo>
                    <a:pt x="1" y="1830"/>
                    <a:pt x="1" y="1830"/>
                    <a:pt x="1" y="1830"/>
                  </a:cubicBezTo>
                  <a:cubicBezTo>
                    <a:pt x="1" y="1830"/>
                    <a:pt x="1" y="1831"/>
                    <a:pt x="1" y="1831"/>
                  </a:cubicBezTo>
                  <a:cubicBezTo>
                    <a:pt x="1" y="1831"/>
                    <a:pt x="1" y="1831"/>
                    <a:pt x="1" y="1831"/>
                  </a:cubicBezTo>
                  <a:cubicBezTo>
                    <a:pt x="1" y="1869"/>
                    <a:pt x="4" y="1906"/>
                    <a:pt x="9" y="1942"/>
                  </a:cubicBezTo>
                  <a:cubicBezTo>
                    <a:pt x="34" y="2141"/>
                    <a:pt x="122" y="2322"/>
                    <a:pt x="250" y="2466"/>
                  </a:cubicBezTo>
                  <a:cubicBezTo>
                    <a:pt x="286" y="2505"/>
                    <a:pt x="325" y="2542"/>
                    <a:pt x="366" y="2576"/>
                  </a:cubicBezTo>
                  <a:cubicBezTo>
                    <a:pt x="366" y="2576"/>
                    <a:pt x="366" y="2576"/>
                    <a:pt x="366" y="2576"/>
                  </a:cubicBezTo>
                  <a:cubicBezTo>
                    <a:pt x="308" y="2497"/>
                    <a:pt x="308" y="2497"/>
                    <a:pt x="308" y="2497"/>
                  </a:cubicBezTo>
                  <a:cubicBezTo>
                    <a:pt x="863" y="1745"/>
                    <a:pt x="863" y="1745"/>
                    <a:pt x="863" y="1745"/>
                  </a:cubicBezTo>
                  <a:cubicBezTo>
                    <a:pt x="855" y="1687"/>
                    <a:pt x="851" y="1628"/>
                    <a:pt x="851" y="1568"/>
                  </a:cubicBezTo>
                  <a:cubicBezTo>
                    <a:pt x="851" y="1324"/>
                    <a:pt x="921" y="1087"/>
                    <a:pt x="1055" y="884"/>
                  </a:cubicBezTo>
                  <a:cubicBezTo>
                    <a:pt x="1141" y="755"/>
                    <a:pt x="1249" y="643"/>
                    <a:pt x="1373" y="555"/>
                  </a:cubicBezTo>
                  <a:cubicBezTo>
                    <a:pt x="1373" y="232"/>
                    <a:pt x="1373" y="232"/>
                    <a:pt x="1373" y="232"/>
                  </a:cubicBezTo>
                  <a:cubicBezTo>
                    <a:pt x="1432" y="232"/>
                    <a:pt x="1481" y="184"/>
                    <a:pt x="1481" y="124"/>
                  </a:cubicBezTo>
                  <a:cubicBezTo>
                    <a:pt x="1481" y="124"/>
                    <a:pt x="1481" y="124"/>
                    <a:pt x="1481" y="124"/>
                  </a:cubicBezTo>
                  <a:cubicBezTo>
                    <a:pt x="1481" y="108"/>
                    <a:pt x="1481" y="108"/>
                    <a:pt x="1481" y="108"/>
                  </a:cubicBezTo>
                  <a:cubicBezTo>
                    <a:pt x="1481" y="48"/>
                    <a:pt x="1432" y="0"/>
                    <a:pt x="137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5" name="Freeform 23"/>
            <p:cNvSpPr/>
            <p:nvPr>
              <p:custDataLst>
                <p:tags r:id="rId25"/>
              </p:custDataLst>
            </p:nvPr>
          </p:nvSpPr>
          <p:spPr bwMode="auto">
            <a:xfrm>
              <a:off x="5315" y="2676"/>
              <a:ext cx="473" cy="422"/>
            </a:xfrm>
            <a:custGeom>
              <a:avLst/>
              <a:gdLst>
                <a:gd name="T0" fmla="*/ 555 w 1173"/>
                <a:gd name="T1" fmla="*/ 0 h 1047"/>
                <a:gd name="T2" fmla="*/ 0 w 1173"/>
                <a:gd name="T3" fmla="*/ 752 h 1047"/>
                <a:gd name="T4" fmla="*/ 58 w 1173"/>
                <a:gd name="T5" fmla="*/ 831 h 1047"/>
                <a:gd name="T6" fmla="*/ 655 w 1173"/>
                <a:gd name="T7" fmla="*/ 1047 h 1047"/>
                <a:gd name="T8" fmla="*/ 655 w 1173"/>
                <a:gd name="T9" fmla="*/ 1047 h 1047"/>
                <a:gd name="T10" fmla="*/ 655 w 1173"/>
                <a:gd name="T11" fmla="*/ 1047 h 1047"/>
                <a:gd name="T12" fmla="*/ 666 w 1173"/>
                <a:gd name="T13" fmla="*/ 1047 h 1047"/>
                <a:gd name="T14" fmla="*/ 668 w 1173"/>
                <a:gd name="T15" fmla="*/ 1047 h 1047"/>
                <a:gd name="T16" fmla="*/ 680 w 1173"/>
                <a:gd name="T17" fmla="*/ 1047 h 1047"/>
                <a:gd name="T18" fmla="*/ 682 w 1173"/>
                <a:gd name="T19" fmla="*/ 1047 h 1047"/>
                <a:gd name="T20" fmla="*/ 682 w 1173"/>
                <a:gd name="T21" fmla="*/ 1047 h 1047"/>
                <a:gd name="T22" fmla="*/ 682 w 1173"/>
                <a:gd name="T23" fmla="*/ 1047 h 1047"/>
                <a:gd name="T24" fmla="*/ 683 w 1173"/>
                <a:gd name="T25" fmla="*/ 1047 h 1047"/>
                <a:gd name="T26" fmla="*/ 684 w 1173"/>
                <a:gd name="T27" fmla="*/ 1047 h 1047"/>
                <a:gd name="T28" fmla="*/ 684 w 1173"/>
                <a:gd name="T29" fmla="*/ 1047 h 1047"/>
                <a:gd name="T30" fmla="*/ 685 w 1173"/>
                <a:gd name="T31" fmla="*/ 1047 h 1047"/>
                <a:gd name="T32" fmla="*/ 686 w 1173"/>
                <a:gd name="T33" fmla="*/ 1047 h 1047"/>
                <a:gd name="T34" fmla="*/ 686 w 1173"/>
                <a:gd name="T35" fmla="*/ 1047 h 1047"/>
                <a:gd name="T36" fmla="*/ 687 w 1173"/>
                <a:gd name="T37" fmla="*/ 1047 h 1047"/>
                <a:gd name="T38" fmla="*/ 687 w 1173"/>
                <a:gd name="T39" fmla="*/ 1047 h 1047"/>
                <a:gd name="T40" fmla="*/ 688 w 1173"/>
                <a:gd name="T41" fmla="*/ 1047 h 1047"/>
                <a:gd name="T42" fmla="*/ 688 w 1173"/>
                <a:gd name="T43" fmla="*/ 1047 h 1047"/>
                <a:gd name="T44" fmla="*/ 689 w 1173"/>
                <a:gd name="T45" fmla="*/ 1047 h 1047"/>
                <a:gd name="T46" fmla="*/ 689 w 1173"/>
                <a:gd name="T47" fmla="*/ 1047 h 1047"/>
                <a:gd name="T48" fmla="*/ 691 w 1173"/>
                <a:gd name="T49" fmla="*/ 1047 h 1047"/>
                <a:gd name="T50" fmla="*/ 691 w 1173"/>
                <a:gd name="T51" fmla="*/ 1047 h 1047"/>
                <a:gd name="T52" fmla="*/ 692 w 1173"/>
                <a:gd name="T53" fmla="*/ 1047 h 1047"/>
                <a:gd name="T54" fmla="*/ 692 w 1173"/>
                <a:gd name="T55" fmla="*/ 1047 h 1047"/>
                <a:gd name="T56" fmla="*/ 694 w 1173"/>
                <a:gd name="T57" fmla="*/ 1047 h 1047"/>
                <a:gd name="T58" fmla="*/ 694 w 1173"/>
                <a:gd name="T59" fmla="*/ 1047 h 1047"/>
                <a:gd name="T60" fmla="*/ 797 w 1173"/>
                <a:gd name="T61" fmla="*/ 1039 h 1047"/>
                <a:gd name="T62" fmla="*/ 1173 w 1173"/>
                <a:gd name="T63" fmla="*/ 905 h 1047"/>
                <a:gd name="T64" fmla="*/ 908 w 1173"/>
                <a:gd name="T65" fmla="*/ 703 h 1047"/>
                <a:gd name="T66" fmla="*/ 641 w 1173"/>
                <a:gd name="T67" fmla="*/ 307 h 1047"/>
                <a:gd name="T68" fmla="*/ 555 w 1173"/>
                <a:gd name="T6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3" h="1047">
                  <a:moveTo>
                    <a:pt x="555" y="0"/>
                  </a:moveTo>
                  <a:cubicBezTo>
                    <a:pt x="0" y="752"/>
                    <a:pt x="0" y="752"/>
                    <a:pt x="0" y="752"/>
                  </a:cubicBezTo>
                  <a:cubicBezTo>
                    <a:pt x="58" y="831"/>
                    <a:pt x="58" y="831"/>
                    <a:pt x="58" y="831"/>
                  </a:cubicBezTo>
                  <a:cubicBezTo>
                    <a:pt x="223" y="964"/>
                    <a:pt x="431" y="1045"/>
                    <a:pt x="655" y="1047"/>
                  </a:cubicBezTo>
                  <a:cubicBezTo>
                    <a:pt x="655" y="1047"/>
                    <a:pt x="655" y="1047"/>
                    <a:pt x="655" y="1047"/>
                  </a:cubicBezTo>
                  <a:cubicBezTo>
                    <a:pt x="655" y="1047"/>
                    <a:pt x="655" y="1047"/>
                    <a:pt x="655" y="1047"/>
                  </a:cubicBezTo>
                  <a:cubicBezTo>
                    <a:pt x="658" y="1047"/>
                    <a:pt x="662" y="1047"/>
                    <a:pt x="666" y="1047"/>
                  </a:cubicBezTo>
                  <a:cubicBezTo>
                    <a:pt x="668" y="1047"/>
                    <a:pt x="668" y="1047"/>
                    <a:pt x="668" y="1047"/>
                  </a:cubicBezTo>
                  <a:cubicBezTo>
                    <a:pt x="672" y="1047"/>
                    <a:pt x="676" y="1047"/>
                    <a:pt x="680" y="1047"/>
                  </a:cubicBezTo>
                  <a:cubicBezTo>
                    <a:pt x="681" y="1047"/>
                    <a:pt x="682" y="1047"/>
                    <a:pt x="682" y="1047"/>
                  </a:cubicBezTo>
                  <a:cubicBezTo>
                    <a:pt x="682" y="1047"/>
                    <a:pt x="682" y="1047"/>
                    <a:pt x="682" y="1047"/>
                  </a:cubicBezTo>
                  <a:cubicBezTo>
                    <a:pt x="682" y="1047"/>
                    <a:pt x="682" y="1047"/>
                    <a:pt x="682" y="1047"/>
                  </a:cubicBezTo>
                  <a:cubicBezTo>
                    <a:pt x="683" y="1047"/>
                    <a:pt x="683" y="1047"/>
                    <a:pt x="683" y="1047"/>
                  </a:cubicBezTo>
                  <a:cubicBezTo>
                    <a:pt x="683" y="1047"/>
                    <a:pt x="683" y="1047"/>
                    <a:pt x="684" y="1047"/>
                  </a:cubicBezTo>
                  <a:cubicBezTo>
                    <a:pt x="684" y="1047"/>
                    <a:pt x="684" y="1047"/>
                    <a:pt x="684" y="1047"/>
                  </a:cubicBezTo>
                  <a:cubicBezTo>
                    <a:pt x="684" y="1047"/>
                    <a:pt x="684" y="1047"/>
                    <a:pt x="685" y="1047"/>
                  </a:cubicBezTo>
                  <a:cubicBezTo>
                    <a:pt x="685" y="1047"/>
                    <a:pt x="685" y="1047"/>
                    <a:pt x="686" y="1047"/>
                  </a:cubicBezTo>
                  <a:cubicBezTo>
                    <a:pt x="686" y="1047"/>
                    <a:pt x="686" y="1047"/>
                    <a:pt x="686" y="1047"/>
                  </a:cubicBezTo>
                  <a:cubicBezTo>
                    <a:pt x="686" y="1047"/>
                    <a:pt x="686" y="1047"/>
                    <a:pt x="687" y="1047"/>
                  </a:cubicBezTo>
                  <a:cubicBezTo>
                    <a:pt x="687" y="1047"/>
                    <a:pt x="687" y="1047"/>
                    <a:pt x="687" y="1047"/>
                  </a:cubicBezTo>
                  <a:cubicBezTo>
                    <a:pt x="687" y="1047"/>
                    <a:pt x="687" y="1047"/>
                    <a:pt x="688" y="1047"/>
                  </a:cubicBezTo>
                  <a:cubicBezTo>
                    <a:pt x="688" y="1047"/>
                    <a:pt x="688" y="1047"/>
                    <a:pt x="688" y="1047"/>
                  </a:cubicBezTo>
                  <a:cubicBezTo>
                    <a:pt x="688" y="1047"/>
                    <a:pt x="688" y="1047"/>
                    <a:pt x="689" y="1047"/>
                  </a:cubicBezTo>
                  <a:cubicBezTo>
                    <a:pt x="689" y="1047"/>
                    <a:pt x="689" y="1047"/>
                    <a:pt x="689" y="1047"/>
                  </a:cubicBezTo>
                  <a:cubicBezTo>
                    <a:pt x="690" y="1047"/>
                    <a:pt x="690" y="1047"/>
                    <a:pt x="691" y="1047"/>
                  </a:cubicBezTo>
                  <a:cubicBezTo>
                    <a:pt x="691" y="1047"/>
                    <a:pt x="691" y="1047"/>
                    <a:pt x="691" y="1047"/>
                  </a:cubicBezTo>
                  <a:cubicBezTo>
                    <a:pt x="691" y="1047"/>
                    <a:pt x="692" y="1047"/>
                    <a:pt x="692" y="1047"/>
                  </a:cubicBezTo>
                  <a:cubicBezTo>
                    <a:pt x="692" y="1047"/>
                    <a:pt x="692" y="1047"/>
                    <a:pt x="692" y="1047"/>
                  </a:cubicBezTo>
                  <a:cubicBezTo>
                    <a:pt x="693" y="1047"/>
                    <a:pt x="694" y="1047"/>
                    <a:pt x="694" y="1047"/>
                  </a:cubicBezTo>
                  <a:cubicBezTo>
                    <a:pt x="694" y="1047"/>
                    <a:pt x="694" y="1047"/>
                    <a:pt x="694" y="1047"/>
                  </a:cubicBezTo>
                  <a:cubicBezTo>
                    <a:pt x="729" y="1046"/>
                    <a:pt x="763" y="1043"/>
                    <a:pt x="797" y="1039"/>
                  </a:cubicBezTo>
                  <a:cubicBezTo>
                    <a:pt x="934" y="1020"/>
                    <a:pt x="1061" y="974"/>
                    <a:pt x="1173" y="905"/>
                  </a:cubicBezTo>
                  <a:cubicBezTo>
                    <a:pt x="1077" y="850"/>
                    <a:pt x="988" y="782"/>
                    <a:pt x="908" y="703"/>
                  </a:cubicBezTo>
                  <a:cubicBezTo>
                    <a:pt x="794" y="588"/>
                    <a:pt x="704" y="455"/>
                    <a:pt x="641" y="307"/>
                  </a:cubicBezTo>
                  <a:cubicBezTo>
                    <a:pt x="599" y="208"/>
                    <a:pt x="570" y="106"/>
                    <a:pt x="555"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6" name="Freeform 26"/>
            <p:cNvSpPr/>
            <p:nvPr>
              <p:custDataLst>
                <p:tags r:id="rId26"/>
              </p:custDataLst>
            </p:nvPr>
          </p:nvSpPr>
          <p:spPr bwMode="auto">
            <a:xfrm>
              <a:off x="5534" y="2196"/>
              <a:ext cx="270" cy="845"/>
            </a:xfrm>
            <a:custGeom>
              <a:avLst/>
              <a:gdLst>
                <a:gd name="T0" fmla="*/ 522 w 668"/>
                <a:gd name="T1" fmla="*/ 0 h 2095"/>
                <a:gd name="T2" fmla="*/ 522 w 668"/>
                <a:gd name="T3" fmla="*/ 0 h 2095"/>
                <a:gd name="T4" fmla="*/ 522 w 668"/>
                <a:gd name="T5" fmla="*/ 0 h 2095"/>
                <a:gd name="T6" fmla="*/ 204 w 668"/>
                <a:gd name="T7" fmla="*/ 329 h 2095"/>
                <a:gd name="T8" fmla="*/ 0 w 668"/>
                <a:gd name="T9" fmla="*/ 1013 h 2095"/>
                <a:gd name="T10" fmla="*/ 12 w 668"/>
                <a:gd name="T11" fmla="*/ 1190 h 2095"/>
                <a:gd name="T12" fmla="*/ 98 w 668"/>
                <a:gd name="T13" fmla="*/ 1497 h 2095"/>
                <a:gd name="T14" fmla="*/ 365 w 668"/>
                <a:gd name="T15" fmla="*/ 1893 h 2095"/>
                <a:gd name="T16" fmla="*/ 630 w 668"/>
                <a:gd name="T17" fmla="*/ 2095 h 2095"/>
                <a:gd name="T18" fmla="*/ 630 w 668"/>
                <a:gd name="T19" fmla="*/ 2095 h 2095"/>
                <a:gd name="T20" fmla="*/ 668 w 668"/>
                <a:gd name="T21" fmla="*/ 2071 h 2095"/>
                <a:gd name="T22" fmla="*/ 394 w 668"/>
                <a:gd name="T23" fmla="*/ 1865 h 2095"/>
                <a:gd name="T24" fmla="*/ 47 w 668"/>
                <a:gd name="T25" fmla="*/ 1144 h 2095"/>
                <a:gd name="T26" fmla="*/ 40 w 668"/>
                <a:gd name="T27" fmla="*/ 1013 h 2095"/>
                <a:gd name="T28" fmla="*/ 522 w 668"/>
                <a:gd name="T29" fmla="*/ 49 h 2095"/>
                <a:gd name="T30" fmla="*/ 522 w 668"/>
                <a:gd name="T31" fmla="*/ 0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8" h="2095">
                  <a:moveTo>
                    <a:pt x="522" y="0"/>
                  </a:moveTo>
                  <a:cubicBezTo>
                    <a:pt x="522" y="0"/>
                    <a:pt x="522" y="0"/>
                    <a:pt x="522" y="0"/>
                  </a:cubicBezTo>
                  <a:cubicBezTo>
                    <a:pt x="522" y="0"/>
                    <a:pt x="522" y="0"/>
                    <a:pt x="522" y="0"/>
                  </a:cubicBezTo>
                  <a:cubicBezTo>
                    <a:pt x="398" y="88"/>
                    <a:pt x="290" y="200"/>
                    <a:pt x="204" y="329"/>
                  </a:cubicBezTo>
                  <a:cubicBezTo>
                    <a:pt x="70" y="532"/>
                    <a:pt x="0" y="769"/>
                    <a:pt x="0" y="1013"/>
                  </a:cubicBezTo>
                  <a:cubicBezTo>
                    <a:pt x="0" y="1073"/>
                    <a:pt x="4" y="1132"/>
                    <a:pt x="12" y="1190"/>
                  </a:cubicBezTo>
                  <a:cubicBezTo>
                    <a:pt x="27" y="1296"/>
                    <a:pt x="56" y="1398"/>
                    <a:pt x="98" y="1497"/>
                  </a:cubicBezTo>
                  <a:cubicBezTo>
                    <a:pt x="161" y="1645"/>
                    <a:pt x="251" y="1778"/>
                    <a:pt x="365" y="1893"/>
                  </a:cubicBezTo>
                  <a:cubicBezTo>
                    <a:pt x="445" y="1972"/>
                    <a:pt x="534" y="2040"/>
                    <a:pt x="630" y="2095"/>
                  </a:cubicBezTo>
                  <a:cubicBezTo>
                    <a:pt x="630" y="2095"/>
                    <a:pt x="630" y="2095"/>
                    <a:pt x="630" y="2095"/>
                  </a:cubicBezTo>
                  <a:cubicBezTo>
                    <a:pt x="643" y="2087"/>
                    <a:pt x="656" y="2079"/>
                    <a:pt x="668" y="2071"/>
                  </a:cubicBezTo>
                  <a:cubicBezTo>
                    <a:pt x="569" y="2016"/>
                    <a:pt x="476" y="1947"/>
                    <a:pt x="394" y="1865"/>
                  </a:cubicBezTo>
                  <a:cubicBezTo>
                    <a:pt x="197" y="1668"/>
                    <a:pt x="76" y="1416"/>
                    <a:pt x="47" y="1144"/>
                  </a:cubicBezTo>
                  <a:cubicBezTo>
                    <a:pt x="42" y="1101"/>
                    <a:pt x="40" y="1057"/>
                    <a:pt x="40" y="1013"/>
                  </a:cubicBezTo>
                  <a:cubicBezTo>
                    <a:pt x="40" y="630"/>
                    <a:pt x="223" y="274"/>
                    <a:pt x="522" y="49"/>
                  </a:cubicBezTo>
                  <a:cubicBezTo>
                    <a:pt x="522" y="0"/>
                    <a:pt x="522" y="0"/>
                    <a:pt x="522" y="0"/>
                  </a:cubicBezTo>
                </a:path>
              </a:pathLst>
            </a:custGeom>
            <a:solidFill>
              <a:schemeClr val="lt1"/>
            </a:solidFill>
            <a:ln w="9525">
              <a:solidFill>
                <a:schemeClr val="lt1"/>
              </a:solidFill>
              <a:round/>
            </a:ln>
          </p:spPr>
          <p:txBody>
            <a:bodyPr vert="horz" wrap="square" lIns="91440" tIns="45720" rIns="91440" bIns="45720" numCol="1" anchor="t" anchorCtr="0" compatLnSpc="1"/>
            <a:lstStyle/>
            <a:p>
              <a:endParaRPr lang="zh-CN" altLang="en-US">
                <a:solidFill>
                  <a:schemeClr val="dk1"/>
                </a:solidFill>
              </a:endParaRPr>
            </a:p>
          </p:txBody>
        </p:sp>
        <p:sp>
          <p:nvSpPr>
            <p:cNvPr id="67" name="Freeform 27"/>
            <p:cNvSpPr/>
            <p:nvPr>
              <p:custDataLst>
                <p:tags r:id="rId27"/>
              </p:custDataLst>
            </p:nvPr>
          </p:nvSpPr>
          <p:spPr bwMode="auto">
            <a:xfrm>
              <a:off x="5591" y="2582"/>
              <a:ext cx="386" cy="422"/>
            </a:xfrm>
            <a:custGeom>
              <a:avLst/>
              <a:gdLst>
                <a:gd name="T0" fmla="*/ 905 w 955"/>
                <a:gd name="T1" fmla="*/ 0 h 1047"/>
                <a:gd name="T2" fmla="*/ 43 w 955"/>
                <a:gd name="T3" fmla="*/ 0 h 1047"/>
                <a:gd name="T4" fmla="*/ 1 w 955"/>
                <a:gd name="T5" fmla="*/ 0 h 1047"/>
                <a:gd name="T6" fmla="*/ 0 w 955"/>
                <a:gd name="T7" fmla="*/ 57 h 1047"/>
                <a:gd name="T8" fmla="*/ 0 w 955"/>
                <a:gd name="T9" fmla="*/ 59 h 1047"/>
                <a:gd name="T10" fmla="*/ 615 w 955"/>
                <a:gd name="T11" fmla="*/ 1047 h 1047"/>
                <a:gd name="T12" fmla="*/ 955 w 955"/>
                <a:gd name="T13" fmla="*/ 312 h 1047"/>
                <a:gd name="T14" fmla="*/ 955 w 955"/>
                <a:gd name="T15" fmla="*/ 304 h 1047"/>
                <a:gd name="T16" fmla="*/ 905 w 955"/>
                <a:gd name="T17"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047">
                  <a:moveTo>
                    <a:pt x="905" y="0"/>
                  </a:moveTo>
                  <a:cubicBezTo>
                    <a:pt x="43" y="0"/>
                    <a:pt x="43" y="0"/>
                    <a:pt x="43" y="0"/>
                  </a:cubicBezTo>
                  <a:cubicBezTo>
                    <a:pt x="1" y="0"/>
                    <a:pt x="1" y="0"/>
                    <a:pt x="1" y="0"/>
                  </a:cubicBezTo>
                  <a:cubicBezTo>
                    <a:pt x="0" y="19"/>
                    <a:pt x="0" y="38"/>
                    <a:pt x="0" y="57"/>
                  </a:cubicBezTo>
                  <a:cubicBezTo>
                    <a:pt x="0" y="58"/>
                    <a:pt x="0" y="58"/>
                    <a:pt x="0" y="59"/>
                  </a:cubicBezTo>
                  <a:cubicBezTo>
                    <a:pt x="0" y="492"/>
                    <a:pt x="251" y="867"/>
                    <a:pt x="615" y="1047"/>
                  </a:cubicBezTo>
                  <a:cubicBezTo>
                    <a:pt x="822" y="869"/>
                    <a:pt x="954" y="606"/>
                    <a:pt x="955" y="312"/>
                  </a:cubicBezTo>
                  <a:cubicBezTo>
                    <a:pt x="955" y="304"/>
                    <a:pt x="955" y="304"/>
                    <a:pt x="955" y="304"/>
                  </a:cubicBezTo>
                  <a:cubicBezTo>
                    <a:pt x="954" y="198"/>
                    <a:pt x="937" y="96"/>
                    <a:pt x="905"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8" name="Freeform 28"/>
            <p:cNvSpPr>
              <a:spLocks noEditPoints="1"/>
            </p:cNvSpPr>
            <p:nvPr>
              <p:custDataLst>
                <p:tags r:id="rId28"/>
              </p:custDataLst>
            </p:nvPr>
          </p:nvSpPr>
          <p:spPr bwMode="auto">
            <a:xfrm>
              <a:off x="5183" y="1964"/>
              <a:ext cx="802" cy="1142"/>
            </a:xfrm>
            <a:custGeom>
              <a:avLst/>
              <a:gdLst>
                <a:gd name="T0" fmla="*/ 995 w 1988"/>
                <a:gd name="T1" fmla="*/ 2832 h 2832"/>
                <a:gd name="T2" fmla="*/ 621 w 1988"/>
                <a:gd name="T3" fmla="*/ 2758 h 2832"/>
                <a:gd name="T4" fmla="*/ 300 w 1988"/>
                <a:gd name="T5" fmla="*/ 2546 h 2832"/>
                <a:gd name="T6" fmla="*/ 82 w 1988"/>
                <a:gd name="T7" fmla="*/ 2229 h 2832"/>
                <a:gd name="T8" fmla="*/ 1 w 1988"/>
                <a:gd name="T9" fmla="*/ 1841 h 2832"/>
                <a:gd name="T10" fmla="*/ 575 w 1988"/>
                <a:gd name="T11" fmla="*/ 938 h 2832"/>
                <a:gd name="T12" fmla="*/ 575 w 1988"/>
                <a:gd name="T13" fmla="*/ 271 h 2832"/>
                <a:gd name="T14" fmla="*/ 447 w 1988"/>
                <a:gd name="T15" fmla="*/ 136 h 2832"/>
                <a:gd name="T16" fmla="*/ 583 w 1988"/>
                <a:gd name="T17" fmla="*/ 0 h 2832"/>
                <a:gd name="T18" fmla="*/ 1393 w 1988"/>
                <a:gd name="T19" fmla="*/ 0 h 2832"/>
                <a:gd name="T20" fmla="*/ 1521 w 1988"/>
                <a:gd name="T21" fmla="*/ 128 h 2832"/>
                <a:gd name="T22" fmla="*/ 1521 w 1988"/>
                <a:gd name="T23" fmla="*/ 144 h 2832"/>
                <a:gd name="T24" fmla="*/ 1413 w 1988"/>
                <a:gd name="T25" fmla="*/ 270 h 2832"/>
                <a:gd name="T26" fmla="*/ 1413 w 1988"/>
                <a:gd name="T27" fmla="*/ 938 h 2832"/>
                <a:gd name="T28" fmla="*/ 1988 w 1988"/>
                <a:gd name="T29" fmla="*/ 1839 h 2832"/>
                <a:gd name="T30" fmla="*/ 1702 w 1988"/>
                <a:gd name="T31" fmla="*/ 2536 h 2832"/>
                <a:gd name="T32" fmla="*/ 1011 w 1988"/>
                <a:gd name="T33" fmla="*/ 2832 h 2832"/>
                <a:gd name="T34" fmla="*/ 995 w 1988"/>
                <a:gd name="T35" fmla="*/ 2832 h 2832"/>
                <a:gd name="T36" fmla="*/ 583 w 1988"/>
                <a:gd name="T37" fmla="*/ 40 h 2832"/>
                <a:gd name="T38" fmla="*/ 487 w 1988"/>
                <a:gd name="T39" fmla="*/ 136 h 2832"/>
                <a:gd name="T40" fmla="*/ 583 w 1988"/>
                <a:gd name="T41" fmla="*/ 232 h 2832"/>
                <a:gd name="T42" fmla="*/ 595 w 1988"/>
                <a:gd name="T43" fmla="*/ 232 h 2832"/>
                <a:gd name="T44" fmla="*/ 615 w 1988"/>
                <a:gd name="T45" fmla="*/ 252 h 2832"/>
                <a:gd name="T46" fmla="*/ 615 w 1988"/>
                <a:gd name="T47" fmla="*/ 951 h 2832"/>
                <a:gd name="T48" fmla="*/ 604 w 1988"/>
                <a:gd name="T49" fmla="*/ 969 h 2832"/>
                <a:gd name="T50" fmla="*/ 41 w 1988"/>
                <a:gd name="T51" fmla="*/ 1841 h 2832"/>
                <a:gd name="T52" fmla="*/ 328 w 1988"/>
                <a:gd name="T53" fmla="*/ 2517 h 2832"/>
                <a:gd name="T54" fmla="*/ 995 w 1988"/>
                <a:gd name="T55" fmla="*/ 2792 h 2832"/>
                <a:gd name="T56" fmla="*/ 1010 w 1988"/>
                <a:gd name="T57" fmla="*/ 2792 h 2832"/>
                <a:gd name="T58" fmla="*/ 1948 w 1988"/>
                <a:gd name="T59" fmla="*/ 1839 h 2832"/>
                <a:gd name="T60" fmla="*/ 1385 w 1988"/>
                <a:gd name="T61" fmla="*/ 969 h 2832"/>
                <a:gd name="T62" fmla="*/ 1373 w 1988"/>
                <a:gd name="T63" fmla="*/ 951 h 2832"/>
                <a:gd name="T64" fmla="*/ 1373 w 1988"/>
                <a:gd name="T65" fmla="*/ 252 h 2832"/>
                <a:gd name="T66" fmla="*/ 1393 w 1988"/>
                <a:gd name="T67" fmla="*/ 232 h 2832"/>
                <a:gd name="T68" fmla="*/ 1481 w 1988"/>
                <a:gd name="T69" fmla="*/ 144 h 2832"/>
                <a:gd name="T70" fmla="*/ 1481 w 1988"/>
                <a:gd name="T71" fmla="*/ 128 h 2832"/>
                <a:gd name="T72" fmla="*/ 1393 w 1988"/>
                <a:gd name="T73" fmla="*/ 40 h 2832"/>
                <a:gd name="T74" fmla="*/ 583 w 1988"/>
                <a:gd name="T75" fmla="*/ 4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8" h="2832">
                  <a:moveTo>
                    <a:pt x="995" y="2832"/>
                  </a:moveTo>
                  <a:cubicBezTo>
                    <a:pt x="866" y="2832"/>
                    <a:pt x="740" y="2808"/>
                    <a:pt x="621" y="2758"/>
                  </a:cubicBezTo>
                  <a:cubicBezTo>
                    <a:pt x="501" y="2709"/>
                    <a:pt x="393" y="2637"/>
                    <a:pt x="300" y="2546"/>
                  </a:cubicBezTo>
                  <a:cubicBezTo>
                    <a:pt x="207" y="2454"/>
                    <a:pt x="133" y="2348"/>
                    <a:pt x="82" y="2229"/>
                  </a:cubicBezTo>
                  <a:cubicBezTo>
                    <a:pt x="28" y="2106"/>
                    <a:pt x="1" y="1975"/>
                    <a:pt x="1" y="1841"/>
                  </a:cubicBezTo>
                  <a:cubicBezTo>
                    <a:pt x="0" y="1454"/>
                    <a:pt x="225" y="1101"/>
                    <a:pt x="575" y="938"/>
                  </a:cubicBezTo>
                  <a:cubicBezTo>
                    <a:pt x="575" y="271"/>
                    <a:pt x="575" y="271"/>
                    <a:pt x="575" y="271"/>
                  </a:cubicBezTo>
                  <a:cubicBezTo>
                    <a:pt x="504" y="268"/>
                    <a:pt x="447" y="208"/>
                    <a:pt x="447" y="136"/>
                  </a:cubicBezTo>
                  <a:cubicBezTo>
                    <a:pt x="447" y="61"/>
                    <a:pt x="508" y="0"/>
                    <a:pt x="583" y="0"/>
                  </a:cubicBezTo>
                  <a:cubicBezTo>
                    <a:pt x="1393" y="0"/>
                    <a:pt x="1393" y="0"/>
                    <a:pt x="1393" y="0"/>
                  </a:cubicBezTo>
                  <a:cubicBezTo>
                    <a:pt x="1463" y="0"/>
                    <a:pt x="1521" y="57"/>
                    <a:pt x="1521" y="128"/>
                  </a:cubicBezTo>
                  <a:cubicBezTo>
                    <a:pt x="1521" y="144"/>
                    <a:pt x="1521" y="144"/>
                    <a:pt x="1521" y="144"/>
                  </a:cubicBezTo>
                  <a:cubicBezTo>
                    <a:pt x="1521" y="208"/>
                    <a:pt x="1474" y="260"/>
                    <a:pt x="1413" y="270"/>
                  </a:cubicBezTo>
                  <a:cubicBezTo>
                    <a:pt x="1413" y="938"/>
                    <a:pt x="1413" y="938"/>
                    <a:pt x="1413" y="938"/>
                  </a:cubicBezTo>
                  <a:cubicBezTo>
                    <a:pt x="1763" y="1101"/>
                    <a:pt x="1988" y="1453"/>
                    <a:pt x="1988" y="1839"/>
                  </a:cubicBezTo>
                  <a:cubicBezTo>
                    <a:pt x="1988" y="2102"/>
                    <a:pt x="1886" y="2349"/>
                    <a:pt x="1702" y="2536"/>
                  </a:cubicBezTo>
                  <a:cubicBezTo>
                    <a:pt x="1518" y="2723"/>
                    <a:pt x="1273" y="2828"/>
                    <a:pt x="1011" y="2832"/>
                  </a:cubicBezTo>
                  <a:cubicBezTo>
                    <a:pt x="1005" y="2832"/>
                    <a:pt x="1000" y="2832"/>
                    <a:pt x="995" y="2832"/>
                  </a:cubicBezTo>
                  <a:moveTo>
                    <a:pt x="583" y="40"/>
                  </a:moveTo>
                  <a:cubicBezTo>
                    <a:pt x="530" y="40"/>
                    <a:pt x="487" y="83"/>
                    <a:pt x="487" y="136"/>
                  </a:cubicBezTo>
                  <a:cubicBezTo>
                    <a:pt x="487" y="189"/>
                    <a:pt x="530" y="232"/>
                    <a:pt x="583" y="232"/>
                  </a:cubicBezTo>
                  <a:cubicBezTo>
                    <a:pt x="595" y="232"/>
                    <a:pt x="595" y="232"/>
                    <a:pt x="595" y="232"/>
                  </a:cubicBezTo>
                  <a:cubicBezTo>
                    <a:pt x="606" y="232"/>
                    <a:pt x="615" y="241"/>
                    <a:pt x="615" y="252"/>
                  </a:cubicBezTo>
                  <a:cubicBezTo>
                    <a:pt x="615" y="951"/>
                    <a:pt x="615" y="951"/>
                    <a:pt x="615" y="951"/>
                  </a:cubicBezTo>
                  <a:cubicBezTo>
                    <a:pt x="615" y="959"/>
                    <a:pt x="611" y="966"/>
                    <a:pt x="604" y="969"/>
                  </a:cubicBezTo>
                  <a:cubicBezTo>
                    <a:pt x="261" y="1123"/>
                    <a:pt x="40" y="1466"/>
                    <a:pt x="41" y="1841"/>
                  </a:cubicBezTo>
                  <a:cubicBezTo>
                    <a:pt x="41" y="2096"/>
                    <a:pt x="143" y="2336"/>
                    <a:pt x="328" y="2517"/>
                  </a:cubicBezTo>
                  <a:cubicBezTo>
                    <a:pt x="509" y="2695"/>
                    <a:pt x="745" y="2792"/>
                    <a:pt x="995" y="2792"/>
                  </a:cubicBezTo>
                  <a:cubicBezTo>
                    <a:pt x="1000" y="2792"/>
                    <a:pt x="1005" y="2792"/>
                    <a:pt x="1010" y="2792"/>
                  </a:cubicBezTo>
                  <a:cubicBezTo>
                    <a:pt x="1527" y="2784"/>
                    <a:pt x="1948" y="2356"/>
                    <a:pt x="1948" y="1839"/>
                  </a:cubicBezTo>
                  <a:cubicBezTo>
                    <a:pt x="1948" y="1464"/>
                    <a:pt x="1727" y="1123"/>
                    <a:pt x="1385" y="969"/>
                  </a:cubicBezTo>
                  <a:cubicBezTo>
                    <a:pt x="1378" y="966"/>
                    <a:pt x="1373" y="959"/>
                    <a:pt x="1373" y="951"/>
                  </a:cubicBezTo>
                  <a:cubicBezTo>
                    <a:pt x="1373" y="252"/>
                    <a:pt x="1373" y="252"/>
                    <a:pt x="1373" y="252"/>
                  </a:cubicBezTo>
                  <a:cubicBezTo>
                    <a:pt x="1373" y="241"/>
                    <a:pt x="1382" y="232"/>
                    <a:pt x="1393" y="232"/>
                  </a:cubicBezTo>
                  <a:cubicBezTo>
                    <a:pt x="1441" y="232"/>
                    <a:pt x="1481" y="192"/>
                    <a:pt x="1481" y="144"/>
                  </a:cubicBezTo>
                  <a:cubicBezTo>
                    <a:pt x="1481" y="128"/>
                    <a:pt x="1481" y="128"/>
                    <a:pt x="1481" y="128"/>
                  </a:cubicBezTo>
                  <a:cubicBezTo>
                    <a:pt x="1481" y="79"/>
                    <a:pt x="1441" y="40"/>
                    <a:pt x="1393" y="40"/>
                  </a:cubicBezTo>
                  <a:lnTo>
                    <a:pt x="583"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9" name="Freeform 29"/>
            <p:cNvSpPr/>
            <p:nvPr>
              <p:custDataLst>
                <p:tags r:id="rId29"/>
              </p:custDataLst>
            </p:nvPr>
          </p:nvSpPr>
          <p:spPr bwMode="auto">
            <a:xfrm>
              <a:off x="5230" y="2687"/>
              <a:ext cx="708" cy="373"/>
            </a:xfrm>
            <a:custGeom>
              <a:avLst/>
              <a:gdLst>
                <a:gd name="T0" fmla="*/ 1 w 1753"/>
                <a:gd name="T1" fmla="*/ 0 h 923"/>
                <a:gd name="T2" fmla="*/ 0 w 1753"/>
                <a:gd name="T3" fmla="*/ 46 h 923"/>
                <a:gd name="T4" fmla="*/ 876 w 1753"/>
                <a:gd name="T5" fmla="*/ 923 h 923"/>
                <a:gd name="T6" fmla="*/ 1753 w 1753"/>
                <a:gd name="T7" fmla="*/ 46 h 923"/>
                <a:gd name="T8" fmla="*/ 1752 w 1753"/>
                <a:gd name="T9" fmla="*/ 0 h 923"/>
                <a:gd name="T10" fmla="*/ 1 w 1753"/>
                <a:gd name="T11" fmla="*/ 0 h 923"/>
              </a:gdLst>
              <a:ahLst/>
              <a:cxnLst>
                <a:cxn ang="0">
                  <a:pos x="T0" y="T1"/>
                </a:cxn>
                <a:cxn ang="0">
                  <a:pos x="T2" y="T3"/>
                </a:cxn>
                <a:cxn ang="0">
                  <a:pos x="T4" y="T5"/>
                </a:cxn>
                <a:cxn ang="0">
                  <a:pos x="T6" y="T7"/>
                </a:cxn>
                <a:cxn ang="0">
                  <a:pos x="T8" y="T9"/>
                </a:cxn>
                <a:cxn ang="0">
                  <a:pos x="T10" y="T11"/>
                </a:cxn>
              </a:cxnLst>
              <a:rect l="0" t="0" r="r" b="b"/>
              <a:pathLst>
                <a:path w="1753" h="923">
                  <a:moveTo>
                    <a:pt x="1" y="0"/>
                  </a:moveTo>
                  <a:cubicBezTo>
                    <a:pt x="0" y="16"/>
                    <a:pt x="0" y="31"/>
                    <a:pt x="0" y="46"/>
                  </a:cubicBezTo>
                  <a:cubicBezTo>
                    <a:pt x="0" y="530"/>
                    <a:pt x="392" y="923"/>
                    <a:pt x="876" y="923"/>
                  </a:cubicBezTo>
                  <a:cubicBezTo>
                    <a:pt x="1360" y="923"/>
                    <a:pt x="1753" y="530"/>
                    <a:pt x="1753" y="46"/>
                  </a:cubicBezTo>
                  <a:cubicBezTo>
                    <a:pt x="1753" y="31"/>
                    <a:pt x="1752" y="16"/>
                    <a:pt x="1752"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0" name="Oval 30"/>
            <p:cNvSpPr>
              <a:spLocks noChangeArrowheads="1"/>
            </p:cNvSpPr>
            <p:nvPr>
              <p:custDataLst>
                <p:tags r:id="rId30"/>
              </p:custDataLst>
            </p:nvPr>
          </p:nvSpPr>
          <p:spPr bwMode="auto">
            <a:xfrm>
              <a:off x="5491" y="2572"/>
              <a:ext cx="75"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1" name="Oval 31"/>
            <p:cNvSpPr>
              <a:spLocks noChangeArrowheads="1"/>
            </p:cNvSpPr>
            <p:nvPr>
              <p:custDataLst>
                <p:tags r:id="rId31"/>
              </p:custDataLst>
            </p:nvPr>
          </p:nvSpPr>
          <p:spPr bwMode="auto">
            <a:xfrm>
              <a:off x="5631" y="2577"/>
              <a:ext cx="74"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2" name="Oval 32"/>
            <p:cNvSpPr>
              <a:spLocks noChangeArrowheads="1"/>
            </p:cNvSpPr>
            <p:nvPr>
              <p:custDataLst>
                <p:tags r:id="rId32"/>
              </p:custDataLst>
            </p:nvPr>
          </p:nvSpPr>
          <p:spPr bwMode="auto">
            <a:xfrm>
              <a:off x="5602" y="2486"/>
              <a:ext cx="50" cy="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3" name="Oval 33"/>
            <p:cNvSpPr>
              <a:spLocks noChangeArrowheads="1"/>
            </p:cNvSpPr>
            <p:nvPr>
              <p:custDataLst>
                <p:tags r:id="rId33"/>
              </p:custDataLst>
            </p:nvPr>
          </p:nvSpPr>
          <p:spPr bwMode="auto">
            <a:xfrm>
              <a:off x="5527" y="2387"/>
              <a:ext cx="47" cy="4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4" name="Oval 34"/>
            <p:cNvSpPr>
              <a:spLocks noChangeArrowheads="1"/>
            </p:cNvSpPr>
            <p:nvPr>
              <p:custDataLst>
                <p:tags r:id="rId34"/>
              </p:custDataLst>
            </p:nvPr>
          </p:nvSpPr>
          <p:spPr bwMode="auto">
            <a:xfrm>
              <a:off x="5590" y="2331"/>
              <a:ext cx="24" cy="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grpSp>
      <p:sp>
        <p:nvSpPr>
          <p:cNvPr id="75" name="矩形 74"/>
          <p:cNvSpPr/>
          <p:nvPr/>
        </p:nvSpPr>
        <p:spPr>
          <a:xfrm>
            <a:off x="1536507" y="2586157"/>
            <a:ext cx="6109366" cy="1107996"/>
          </a:xfrm>
          <a:prstGeom prst="rect">
            <a:avLst/>
          </a:prstGeom>
        </p:spPr>
        <p:txBody>
          <a:bodyPr wrap="none">
            <a:spAutoFit/>
          </a:bodyPr>
          <a:lstStyle/>
          <a:p>
            <a:pPr algn="ctr"/>
            <a:r>
              <a:rPr lang="zh-CN" altLang="en-US" sz="6600" b="1" dirty="0">
                <a:gradFill flip="none" rotWithShape="1">
                  <a:gsLst>
                    <a:gs pos="0">
                      <a:schemeClr val="accent1"/>
                    </a:gs>
                    <a:gs pos="50000">
                      <a:schemeClr val="accent1">
                        <a:shade val="67500"/>
                        <a:satMod val="115000"/>
                      </a:schemeClr>
                    </a:gs>
                    <a:gs pos="100000">
                      <a:schemeClr val="accent1">
                        <a:shade val="100000"/>
                        <a:satMod val="115000"/>
                      </a:schemeClr>
                    </a:gs>
                  </a:gsLst>
                  <a:lin ang="16200000" scaled="1"/>
                  <a:tileRect/>
                </a:gradFill>
                <a:latin typeface="+mn-lt"/>
                <a:ea typeface="+mn-ea"/>
                <a:cs typeface="+mn-ea"/>
                <a:sym typeface="+mn-lt"/>
              </a:rPr>
              <a:t>危化品安全管理</a:t>
            </a:r>
          </a:p>
        </p:txBody>
      </p:sp>
      <p:sp>
        <p:nvSpPr>
          <p:cNvPr id="76" name="矩形 75"/>
          <p:cNvSpPr/>
          <p:nvPr>
            <p:custDataLst>
              <p:tags r:id="rId7"/>
            </p:custDataLst>
          </p:nvPr>
        </p:nvSpPr>
        <p:spPr>
          <a:xfrm>
            <a:off x="1657127" y="3982998"/>
            <a:ext cx="5386011" cy="369332"/>
          </a:xfrm>
          <a:prstGeom prst="rect">
            <a:avLst/>
          </a:prstGeom>
        </p:spPr>
        <p:txBody>
          <a:bodyPr wrap="square">
            <a:spAutoFit/>
          </a:bodyPr>
          <a:lstStyle/>
          <a:p>
            <a:pPr algn="dist"/>
            <a:r>
              <a:rPr lang="zh-CN" altLang="en-US" dirty="0">
                <a:solidFill>
                  <a:schemeClr val="dk1"/>
                </a:solidFill>
              </a:rPr>
              <a:t>Safety Management of Hazardous Chemicals</a:t>
            </a: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57"/>
                </p:tgtEl>
              </p:cMediaNode>
            </p:audio>
          </p:childTnLst>
        </p:cTn>
      </p:par>
    </p:tnLst>
    <p:bldLst>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3990116" y="1236096"/>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防火灾爆炸</a:t>
            </a:r>
          </a:p>
        </p:txBody>
      </p:sp>
      <p:sp>
        <p:nvSpPr>
          <p:cNvPr id="3" name="椭圆 2"/>
          <p:cNvSpPr/>
          <p:nvPr>
            <p:custDataLst>
              <p:tags r:id="rId2"/>
            </p:custDataLst>
          </p:nvPr>
        </p:nvSpPr>
        <p:spPr>
          <a:xfrm>
            <a:off x="1834580" y="2105345"/>
            <a:ext cx="362857" cy="3628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1</a:t>
            </a:r>
          </a:p>
        </p:txBody>
      </p:sp>
      <p:sp>
        <p:nvSpPr>
          <p:cNvPr id="14" name="椭圆 13"/>
          <p:cNvSpPr/>
          <p:nvPr>
            <p:custDataLst>
              <p:tags r:id="rId3"/>
            </p:custDataLst>
          </p:nvPr>
        </p:nvSpPr>
        <p:spPr>
          <a:xfrm>
            <a:off x="1834580" y="2640851"/>
            <a:ext cx="362857" cy="362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2</a:t>
            </a:r>
          </a:p>
        </p:txBody>
      </p:sp>
      <p:sp>
        <p:nvSpPr>
          <p:cNvPr id="15" name="椭圆 14"/>
          <p:cNvSpPr/>
          <p:nvPr>
            <p:custDataLst>
              <p:tags r:id="rId4"/>
            </p:custDataLst>
          </p:nvPr>
        </p:nvSpPr>
        <p:spPr>
          <a:xfrm>
            <a:off x="1834580" y="3176357"/>
            <a:ext cx="362857" cy="3628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3</a:t>
            </a:r>
          </a:p>
        </p:txBody>
      </p:sp>
      <p:sp>
        <p:nvSpPr>
          <p:cNvPr id="16" name="椭圆 15"/>
          <p:cNvSpPr/>
          <p:nvPr>
            <p:custDataLst>
              <p:tags r:id="rId5"/>
            </p:custDataLst>
          </p:nvPr>
        </p:nvSpPr>
        <p:spPr>
          <a:xfrm>
            <a:off x="1834580" y="3711863"/>
            <a:ext cx="362857" cy="3628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4</a:t>
            </a:r>
          </a:p>
        </p:txBody>
      </p:sp>
      <p:sp>
        <p:nvSpPr>
          <p:cNvPr id="17" name="椭圆 16"/>
          <p:cNvSpPr/>
          <p:nvPr>
            <p:custDataLst>
              <p:tags r:id="rId6"/>
            </p:custDataLst>
          </p:nvPr>
        </p:nvSpPr>
        <p:spPr>
          <a:xfrm>
            <a:off x="1834580" y="4247369"/>
            <a:ext cx="362857" cy="3628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5</a:t>
            </a:r>
          </a:p>
        </p:txBody>
      </p:sp>
      <p:sp>
        <p:nvSpPr>
          <p:cNvPr id="18" name="椭圆 17"/>
          <p:cNvSpPr/>
          <p:nvPr>
            <p:custDataLst>
              <p:tags r:id="rId7"/>
            </p:custDataLst>
          </p:nvPr>
        </p:nvSpPr>
        <p:spPr>
          <a:xfrm>
            <a:off x="1834580" y="4782875"/>
            <a:ext cx="362857" cy="362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6</a:t>
            </a:r>
          </a:p>
        </p:txBody>
      </p:sp>
      <p:sp>
        <p:nvSpPr>
          <p:cNvPr id="19" name="椭圆 18"/>
          <p:cNvSpPr/>
          <p:nvPr>
            <p:custDataLst>
              <p:tags r:id="rId8"/>
            </p:custDataLst>
          </p:nvPr>
        </p:nvSpPr>
        <p:spPr>
          <a:xfrm>
            <a:off x="1834580" y="5318381"/>
            <a:ext cx="362857" cy="3628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7</a:t>
            </a:r>
          </a:p>
        </p:txBody>
      </p:sp>
      <p:sp>
        <p:nvSpPr>
          <p:cNvPr id="20" name="椭圆 19"/>
          <p:cNvSpPr/>
          <p:nvPr>
            <p:custDataLst>
              <p:tags r:id="rId9"/>
            </p:custDataLst>
          </p:nvPr>
        </p:nvSpPr>
        <p:spPr>
          <a:xfrm>
            <a:off x="1834580" y="5853890"/>
            <a:ext cx="362857" cy="3628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8</a:t>
            </a:r>
          </a:p>
        </p:txBody>
      </p:sp>
      <p:sp>
        <p:nvSpPr>
          <p:cNvPr id="6" name="矩形 5"/>
          <p:cNvSpPr/>
          <p:nvPr/>
        </p:nvSpPr>
        <p:spPr>
          <a:xfrm>
            <a:off x="2197437" y="2060557"/>
            <a:ext cx="646331" cy="452432"/>
          </a:xfrm>
          <a:prstGeom prst="rect">
            <a:avLst/>
          </a:prstGeom>
        </p:spPr>
        <p:txBody>
          <a:bodyPr wrap="none">
            <a:spAutoFit/>
          </a:bodyPr>
          <a:lstStyle/>
          <a:p>
            <a:pPr eaLnBrk="0" hangingPunct="0">
              <a:lnSpc>
                <a:spcPct val="130000"/>
              </a:lnSpc>
              <a:spcBef>
                <a:spcPct val="20000"/>
              </a:spcBef>
            </a:pPr>
            <a:r>
              <a:rPr lang="zh-CN" altLang="en-US" dirty="0">
                <a:solidFill>
                  <a:srgbClr val="000000"/>
                </a:solidFill>
                <a:latin typeface="+mn-lt"/>
                <a:ea typeface="+mn-ea"/>
                <a:cs typeface="+mn-ea"/>
                <a:sym typeface="+mn-lt"/>
              </a:rPr>
              <a:t>明火</a:t>
            </a:r>
          </a:p>
        </p:txBody>
      </p:sp>
      <p:sp>
        <p:nvSpPr>
          <p:cNvPr id="7" name="矩形 6"/>
          <p:cNvSpPr/>
          <p:nvPr/>
        </p:nvSpPr>
        <p:spPr>
          <a:xfrm>
            <a:off x="2197437" y="2580301"/>
            <a:ext cx="2031325" cy="452432"/>
          </a:xfrm>
          <a:prstGeom prst="rect">
            <a:avLst/>
          </a:prstGeom>
        </p:spPr>
        <p:txBody>
          <a:bodyPr wrap="none">
            <a:spAutoFit/>
          </a:bodyPr>
          <a:lstStyle/>
          <a:p>
            <a:pPr eaLnBrk="0" hangingPunct="0">
              <a:lnSpc>
                <a:spcPct val="130000"/>
              </a:lnSpc>
              <a:spcBef>
                <a:spcPct val="20000"/>
              </a:spcBef>
            </a:pPr>
            <a:r>
              <a:rPr lang="zh-CN" altLang="en-US" dirty="0">
                <a:solidFill>
                  <a:srgbClr val="000000"/>
                </a:solidFill>
                <a:latin typeface="+mn-lt"/>
                <a:ea typeface="+mn-ea"/>
                <a:cs typeface="+mn-ea"/>
                <a:sym typeface="+mn-lt"/>
              </a:rPr>
              <a:t>高热物及高温表面</a:t>
            </a:r>
          </a:p>
        </p:txBody>
      </p:sp>
      <p:sp>
        <p:nvSpPr>
          <p:cNvPr id="21" name="矩形 20"/>
          <p:cNvSpPr/>
          <p:nvPr/>
        </p:nvSpPr>
        <p:spPr>
          <a:xfrm>
            <a:off x="2206319" y="3169882"/>
            <a:ext cx="877163" cy="369332"/>
          </a:xfrm>
          <a:prstGeom prst="rect">
            <a:avLst/>
          </a:prstGeom>
        </p:spPr>
        <p:txBody>
          <a:bodyPr wrap="none">
            <a:spAutoFit/>
          </a:bodyPr>
          <a:lstStyle/>
          <a:p>
            <a:r>
              <a:rPr lang="zh-CN" altLang="en-US" dirty="0">
                <a:solidFill>
                  <a:srgbClr val="000000"/>
                </a:solidFill>
                <a:latin typeface="+mn-lt"/>
                <a:ea typeface="+mn-ea"/>
                <a:cs typeface="+mn-ea"/>
                <a:sym typeface="+mn-lt"/>
              </a:rPr>
              <a:t>电火花</a:t>
            </a:r>
          </a:p>
        </p:txBody>
      </p:sp>
      <p:sp>
        <p:nvSpPr>
          <p:cNvPr id="22" name="矩形 21"/>
          <p:cNvSpPr/>
          <p:nvPr/>
        </p:nvSpPr>
        <p:spPr>
          <a:xfrm>
            <a:off x="2206319" y="3667075"/>
            <a:ext cx="1338828" cy="452432"/>
          </a:xfrm>
          <a:prstGeom prst="rect">
            <a:avLst/>
          </a:prstGeom>
        </p:spPr>
        <p:txBody>
          <a:bodyPr wrap="none">
            <a:spAutoFit/>
          </a:bodyPr>
          <a:lstStyle/>
          <a:p>
            <a:pPr eaLnBrk="0" hangingPunct="0">
              <a:lnSpc>
                <a:spcPct val="130000"/>
              </a:lnSpc>
              <a:spcBef>
                <a:spcPct val="20000"/>
              </a:spcBef>
            </a:pPr>
            <a:r>
              <a:rPr lang="zh-CN" altLang="en-US" dirty="0">
                <a:solidFill>
                  <a:srgbClr val="000000"/>
                </a:solidFill>
                <a:latin typeface="+mn-lt"/>
                <a:ea typeface="+mn-ea"/>
                <a:cs typeface="+mn-ea"/>
                <a:sym typeface="+mn-lt"/>
              </a:rPr>
              <a:t>静电、雷电</a:t>
            </a:r>
          </a:p>
        </p:txBody>
      </p:sp>
      <p:sp>
        <p:nvSpPr>
          <p:cNvPr id="23" name="矩形 22"/>
          <p:cNvSpPr/>
          <p:nvPr/>
        </p:nvSpPr>
        <p:spPr>
          <a:xfrm>
            <a:off x="2174259" y="4247368"/>
            <a:ext cx="1402948" cy="369332"/>
          </a:xfrm>
          <a:prstGeom prst="rect">
            <a:avLst/>
          </a:prstGeom>
        </p:spPr>
        <p:txBody>
          <a:bodyPr wrap="none">
            <a:spAutoFit/>
          </a:bodyPr>
          <a:lstStyle/>
          <a:p>
            <a:r>
              <a:rPr lang="zh-CN" altLang="en-US" dirty="0">
                <a:solidFill>
                  <a:srgbClr val="000000"/>
                </a:solidFill>
                <a:latin typeface="+mn-lt"/>
                <a:ea typeface="+mn-ea"/>
                <a:cs typeface="+mn-ea"/>
                <a:sym typeface="+mn-lt"/>
              </a:rPr>
              <a:t>摩擦与撞击 </a:t>
            </a:r>
          </a:p>
        </p:txBody>
      </p:sp>
      <p:sp>
        <p:nvSpPr>
          <p:cNvPr id="24" name="矩形 23"/>
          <p:cNvSpPr/>
          <p:nvPr/>
        </p:nvSpPr>
        <p:spPr>
          <a:xfrm>
            <a:off x="2174259" y="4738087"/>
            <a:ext cx="1800493" cy="452432"/>
          </a:xfrm>
          <a:prstGeom prst="rect">
            <a:avLst/>
          </a:prstGeom>
        </p:spPr>
        <p:txBody>
          <a:bodyPr wrap="none">
            <a:spAutoFit/>
          </a:bodyPr>
          <a:lstStyle/>
          <a:p>
            <a:pPr eaLnBrk="0" hangingPunct="0">
              <a:lnSpc>
                <a:spcPct val="130000"/>
              </a:lnSpc>
              <a:spcBef>
                <a:spcPct val="20000"/>
              </a:spcBef>
            </a:pPr>
            <a:r>
              <a:rPr lang="zh-CN" altLang="en-US" dirty="0">
                <a:solidFill>
                  <a:srgbClr val="000000"/>
                </a:solidFill>
                <a:latin typeface="+mn-lt"/>
                <a:ea typeface="+mn-ea"/>
                <a:cs typeface="+mn-ea"/>
                <a:sym typeface="+mn-lt"/>
              </a:rPr>
              <a:t>易燃物自行发热</a:t>
            </a:r>
          </a:p>
        </p:txBody>
      </p:sp>
      <p:sp>
        <p:nvSpPr>
          <p:cNvPr id="25" name="矩形 24"/>
          <p:cNvSpPr/>
          <p:nvPr/>
        </p:nvSpPr>
        <p:spPr>
          <a:xfrm>
            <a:off x="2197437" y="5311906"/>
            <a:ext cx="1364476" cy="369332"/>
          </a:xfrm>
          <a:prstGeom prst="rect">
            <a:avLst/>
          </a:prstGeom>
        </p:spPr>
        <p:txBody>
          <a:bodyPr wrap="none">
            <a:spAutoFit/>
          </a:bodyPr>
          <a:lstStyle/>
          <a:p>
            <a:r>
              <a:rPr lang="zh-CN" altLang="en-US" dirty="0">
                <a:solidFill>
                  <a:srgbClr val="000000"/>
                </a:solidFill>
                <a:latin typeface="+mn-lt"/>
                <a:ea typeface="+mn-ea"/>
                <a:cs typeface="+mn-ea"/>
                <a:sym typeface="+mn-lt"/>
              </a:rPr>
              <a:t>绝热压缩</a:t>
            </a:r>
            <a:r>
              <a:rPr lang="en-US" altLang="zh-CN" dirty="0">
                <a:solidFill>
                  <a:srgbClr val="000000"/>
                </a:solidFill>
                <a:latin typeface="+mn-lt"/>
                <a:ea typeface="+mn-ea"/>
                <a:cs typeface="+mn-ea"/>
                <a:sym typeface="+mn-lt"/>
              </a:rPr>
              <a:t>    </a:t>
            </a:r>
          </a:p>
        </p:txBody>
      </p:sp>
      <p:sp>
        <p:nvSpPr>
          <p:cNvPr id="26" name="矩形 25"/>
          <p:cNvSpPr/>
          <p:nvPr/>
        </p:nvSpPr>
        <p:spPr>
          <a:xfrm>
            <a:off x="2206319" y="5802625"/>
            <a:ext cx="3557384" cy="452432"/>
          </a:xfrm>
          <a:prstGeom prst="rect">
            <a:avLst/>
          </a:prstGeom>
        </p:spPr>
        <p:txBody>
          <a:bodyPr wrap="none">
            <a:spAutoFit/>
          </a:bodyPr>
          <a:lstStyle/>
          <a:p>
            <a:pPr eaLnBrk="0" hangingPunct="0">
              <a:lnSpc>
                <a:spcPct val="130000"/>
              </a:lnSpc>
              <a:spcBef>
                <a:spcPct val="20000"/>
              </a:spcBef>
            </a:pPr>
            <a:r>
              <a:rPr lang="zh-CN" altLang="en-US" dirty="0">
                <a:solidFill>
                  <a:srgbClr val="000000"/>
                </a:solidFill>
                <a:latin typeface="+mn-lt"/>
                <a:ea typeface="+mn-ea"/>
                <a:cs typeface="+mn-ea"/>
                <a:sym typeface="+mn-lt"/>
              </a:rPr>
              <a:t>化学反应热及光线和射线             </a:t>
            </a:r>
          </a:p>
        </p:txBody>
      </p:sp>
      <p:sp>
        <p:nvSpPr>
          <p:cNvPr id="27" name="椭圆 26"/>
          <p:cNvSpPr/>
          <p:nvPr>
            <p:custDataLst>
              <p:tags r:id="rId10"/>
            </p:custDataLst>
          </p:nvPr>
        </p:nvSpPr>
        <p:spPr>
          <a:xfrm>
            <a:off x="5209152" y="2105345"/>
            <a:ext cx="362857" cy="3628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1</a:t>
            </a:r>
          </a:p>
        </p:txBody>
      </p:sp>
      <p:sp>
        <p:nvSpPr>
          <p:cNvPr id="28" name="椭圆 27"/>
          <p:cNvSpPr/>
          <p:nvPr>
            <p:custDataLst>
              <p:tags r:id="rId11"/>
            </p:custDataLst>
          </p:nvPr>
        </p:nvSpPr>
        <p:spPr>
          <a:xfrm>
            <a:off x="5209152" y="2640851"/>
            <a:ext cx="362857" cy="362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2</a:t>
            </a:r>
          </a:p>
        </p:txBody>
      </p:sp>
      <p:sp>
        <p:nvSpPr>
          <p:cNvPr id="29" name="椭圆 28"/>
          <p:cNvSpPr/>
          <p:nvPr>
            <p:custDataLst>
              <p:tags r:id="rId12"/>
            </p:custDataLst>
          </p:nvPr>
        </p:nvSpPr>
        <p:spPr>
          <a:xfrm>
            <a:off x="5209152" y="3176357"/>
            <a:ext cx="362857" cy="3628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3</a:t>
            </a:r>
          </a:p>
        </p:txBody>
      </p:sp>
      <p:sp>
        <p:nvSpPr>
          <p:cNvPr id="30" name="矩形 29"/>
          <p:cNvSpPr/>
          <p:nvPr>
            <p:custDataLst>
              <p:tags r:id="rId13"/>
            </p:custDataLst>
          </p:nvPr>
        </p:nvSpPr>
        <p:spPr>
          <a:xfrm>
            <a:off x="5572009" y="2060557"/>
            <a:ext cx="710451" cy="416909"/>
          </a:xfrm>
          <a:prstGeom prst="rect">
            <a:avLst/>
          </a:prstGeom>
        </p:spPr>
        <p:txBody>
          <a:bodyPr wrap="none">
            <a:spAutoFit/>
          </a:bodyPr>
          <a:lstStyle/>
          <a:p>
            <a:pPr eaLnBrk="0" hangingPunct="0">
              <a:lnSpc>
                <a:spcPct val="130000"/>
              </a:lnSpc>
              <a:spcBef>
                <a:spcPct val="20000"/>
              </a:spcBef>
            </a:pPr>
            <a:r>
              <a:rPr lang="zh-CN" altLang="en-US" dirty="0">
                <a:solidFill>
                  <a:schemeClr val="dk1"/>
                </a:solidFill>
                <a:sym typeface="+mn-lt"/>
              </a:rPr>
              <a:t>空气</a:t>
            </a:r>
            <a:r>
              <a:rPr lang="en-US" altLang="zh-CN" dirty="0">
                <a:solidFill>
                  <a:schemeClr val="dk1"/>
                </a:solidFill>
                <a:sym typeface="+mn-lt"/>
              </a:rPr>
              <a:t> </a:t>
            </a:r>
            <a:endParaRPr lang="en-US" altLang="zh-CN" dirty="0">
              <a:solidFill>
                <a:schemeClr val="dk1"/>
              </a:solidFill>
              <a:latin typeface="+mn-lt"/>
              <a:ea typeface="+mn-ea"/>
              <a:cs typeface="+mn-ea"/>
              <a:sym typeface="+mn-lt"/>
            </a:endParaRPr>
          </a:p>
        </p:txBody>
      </p:sp>
      <p:sp>
        <p:nvSpPr>
          <p:cNvPr id="31" name="矩形 30"/>
          <p:cNvSpPr/>
          <p:nvPr>
            <p:custDataLst>
              <p:tags r:id="rId14"/>
            </p:custDataLst>
          </p:nvPr>
        </p:nvSpPr>
        <p:spPr>
          <a:xfrm>
            <a:off x="5572009" y="2580301"/>
            <a:ext cx="646331" cy="369332"/>
          </a:xfrm>
          <a:prstGeom prst="rect">
            <a:avLst/>
          </a:prstGeom>
        </p:spPr>
        <p:txBody>
          <a:bodyPr wrap="none">
            <a:spAutoFit/>
          </a:bodyPr>
          <a:lstStyle/>
          <a:p>
            <a:r>
              <a:rPr lang="zh-CN" altLang="en-US" dirty="0">
                <a:solidFill>
                  <a:schemeClr val="dk1"/>
                </a:solidFill>
                <a:sym typeface="+mn-lt"/>
              </a:rPr>
              <a:t>氧气</a:t>
            </a:r>
          </a:p>
        </p:txBody>
      </p:sp>
      <p:sp>
        <p:nvSpPr>
          <p:cNvPr id="32" name="矩形 31"/>
          <p:cNvSpPr/>
          <p:nvPr>
            <p:custDataLst>
              <p:tags r:id="rId15"/>
            </p:custDataLst>
          </p:nvPr>
        </p:nvSpPr>
        <p:spPr>
          <a:xfrm>
            <a:off x="5580891" y="3169882"/>
            <a:ext cx="877163" cy="369332"/>
          </a:xfrm>
          <a:prstGeom prst="rect">
            <a:avLst/>
          </a:prstGeom>
        </p:spPr>
        <p:txBody>
          <a:bodyPr wrap="none">
            <a:spAutoFit/>
          </a:bodyPr>
          <a:lstStyle/>
          <a:p>
            <a:r>
              <a:rPr lang="zh-CN" altLang="en-US" dirty="0">
                <a:solidFill>
                  <a:schemeClr val="dk1"/>
                </a:solidFill>
                <a:sym typeface="+mn-lt"/>
              </a:rPr>
              <a:t>氧化剂</a:t>
            </a:r>
          </a:p>
        </p:txBody>
      </p:sp>
      <p:sp>
        <p:nvSpPr>
          <p:cNvPr id="33" name="矩形 32"/>
          <p:cNvSpPr/>
          <p:nvPr>
            <p:custDataLst>
              <p:tags r:id="rId16"/>
            </p:custDataLst>
          </p:nvPr>
        </p:nvSpPr>
        <p:spPr>
          <a:xfrm>
            <a:off x="5505346" y="5628437"/>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sym typeface="+mn-lt"/>
              </a:rPr>
              <a:t>汽油、油漆、清洗剂</a:t>
            </a:r>
          </a:p>
        </p:txBody>
      </p:sp>
      <p:pic>
        <p:nvPicPr>
          <p:cNvPr id="34" name="图片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45317" y="1954490"/>
            <a:ext cx="3832077" cy="3542082"/>
          </a:xfrm>
          <a:prstGeom prst="rect">
            <a:avLst/>
          </a:prstGeom>
        </p:spPr>
      </p:pic>
      <p:sp>
        <p:nvSpPr>
          <p:cNvPr id="35" name="矩形 34"/>
          <p:cNvSpPr/>
          <p:nvPr>
            <p:custDataLst>
              <p:tags r:id="rId17"/>
            </p:custDataLst>
          </p:nvPr>
        </p:nvSpPr>
        <p:spPr>
          <a:xfrm>
            <a:off x="1460162" y="1236096"/>
            <a:ext cx="1892638"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燃烧</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3990116" y="1236096"/>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防火灾爆炸</a:t>
            </a:r>
          </a:p>
        </p:txBody>
      </p:sp>
      <p:sp>
        <p:nvSpPr>
          <p:cNvPr id="35" name="矩形 34"/>
          <p:cNvSpPr/>
          <p:nvPr>
            <p:custDataLst>
              <p:tags r:id="rId2"/>
            </p:custDataLst>
          </p:nvPr>
        </p:nvSpPr>
        <p:spPr>
          <a:xfrm>
            <a:off x="1460162" y="1236096"/>
            <a:ext cx="1892638"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闪点</a:t>
            </a:r>
          </a:p>
        </p:txBody>
      </p:sp>
      <p:sp>
        <p:nvSpPr>
          <p:cNvPr id="36" name="矩形 9"/>
          <p:cNvSpPr>
            <a:spLocks noChangeArrowheads="1"/>
          </p:cNvSpPr>
          <p:nvPr>
            <p:custDataLst>
              <p:tags r:id="rId3"/>
            </p:custDataLst>
          </p:nvPr>
        </p:nvSpPr>
        <p:spPr bwMode="auto">
          <a:xfrm>
            <a:off x="2712411" y="7726531"/>
            <a:ext cx="9323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solidFill>
                  <a:schemeClr val="dk1"/>
                </a:solidFill>
                <a:latin typeface="+mn-lt"/>
                <a:ea typeface="+mn-ea"/>
                <a:cs typeface="+mn-ea"/>
                <a:sym typeface="+mn-lt"/>
              </a:rPr>
              <a:t>　　</a:t>
            </a:r>
          </a:p>
        </p:txBody>
      </p:sp>
      <p:sp>
        <p:nvSpPr>
          <p:cNvPr id="41" name="右箭头 40"/>
          <p:cNvSpPr/>
          <p:nvPr>
            <p:custDataLst>
              <p:tags r:id="rId4"/>
            </p:custDataLst>
          </p:nvPr>
        </p:nvSpPr>
        <p:spPr>
          <a:xfrm>
            <a:off x="4235160" y="5178839"/>
            <a:ext cx="576263" cy="1444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lt1"/>
              </a:solidFill>
              <a:cs typeface="+mn-ea"/>
              <a:sym typeface="+mn-lt"/>
            </a:endParaRPr>
          </a:p>
        </p:txBody>
      </p:sp>
      <p:sp>
        <p:nvSpPr>
          <p:cNvPr id="5" name="矩形 4"/>
          <p:cNvSpPr/>
          <p:nvPr/>
        </p:nvSpPr>
        <p:spPr>
          <a:xfrm>
            <a:off x="1828801" y="2307142"/>
            <a:ext cx="8408938" cy="1200329"/>
          </a:xfrm>
          <a:prstGeom prst="rect">
            <a:avLst/>
          </a:prstGeom>
        </p:spPr>
        <p:txBody>
          <a:bodyPr wrap="square">
            <a:spAutoFit/>
          </a:bodyPr>
          <a:lstStyle/>
          <a:p>
            <a:pPr>
              <a:lnSpc>
                <a:spcPct val="200000"/>
              </a:lnSpc>
            </a:pPr>
            <a:r>
              <a:rPr lang="en-US" altLang="zh-CN" dirty="0">
                <a:solidFill>
                  <a:srgbClr val="000000"/>
                </a:solidFill>
                <a:latin typeface="+mn-lt"/>
                <a:ea typeface="+mn-ea"/>
                <a:cs typeface="+mn-ea"/>
                <a:sym typeface="+mn-lt"/>
              </a:rPr>
              <a:t> </a:t>
            </a:r>
            <a:r>
              <a:rPr lang="zh-CN" altLang="en-US" dirty="0">
                <a:solidFill>
                  <a:srgbClr val="000000"/>
                </a:solidFill>
                <a:latin typeface="+mn-lt"/>
                <a:ea typeface="+mn-ea"/>
                <a:cs typeface="+mn-ea"/>
                <a:sym typeface="+mn-lt"/>
              </a:rPr>
              <a:t>可燃液体挥发的</a:t>
            </a:r>
            <a:r>
              <a:rPr lang="zh-CN" altLang="en-US" b="1" dirty="0">
                <a:solidFill>
                  <a:srgbClr val="000000"/>
                </a:solidFill>
                <a:latin typeface="+mn-lt"/>
                <a:ea typeface="+mn-ea"/>
                <a:cs typeface="+mn-ea"/>
                <a:sym typeface="+mn-lt"/>
              </a:rPr>
              <a:t>蒸气</a:t>
            </a:r>
            <a:r>
              <a:rPr lang="zh-CN" altLang="en-US" dirty="0">
                <a:solidFill>
                  <a:srgbClr val="000000"/>
                </a:solidFill>
                <a:latin typeface="+mn-lt"/>
                <a:ea typeface="+mn-ea"/>
                <a:cs typeface="+mn-ea"/>
                <a:sym typeface="+mn-lt"/>
              </a:rPr>
              <a:t>与</a:t>
            </a:r>
            <a:r>
              <a:rPr lang="zh-CN" altLang="en-US" b="1" dirty="0">
                <a:solidFill>
                  <a:srgbClr val="000000"/>
                </a:solidFill>
                <a:latin typeface="+mn-lt"/>
                <a:ea typeface="+mn-ea"/>
                <a:cs typeface="+mn-ea"/>
                <a:sym typeface="+mn-lt"/>
              </a:rPr>
              <a:t>空气</a:t>
            </a:r>
            <a:r>
              <a:rPr lang="zh-CN" altLang="en-US" dirty="0">
                <a:solidFill>
                  <a:srgbClr val="000000"/>
                </a:solidFill>
                <a:latin typeface="+mn-lt"/>
                <a:ea typeface="+mn-ea"/>
                <a:cs typeface="+mn-ea"/>
                <a:sym typeface="+mn-lt"/>
              </a:rPr>
              <a:t>混合达到一定浓度遇明火发生</a:t>
            </a:r>
            <a:r>
              <a:rPr lang="zh-CN" altLang="en-US" b="1" dirty="0">
                <a:solidFill>
                  <a:srgbClr val="000000"/>
                </a:solidFill>
                <a:latin typeface="+mn-lt"/>
                <a:ea typeface="+mn-ea"/>
                <a:cs typeface="+mn-ea"/>
                <a:sym typeface="+mn-lt"/>
              </a:rPr>
              <a:t>一闪即逝</a:t>
            </a:r>
            <a:r>
              <a:rPr lang="zh-CN" altLang="en-US" dirty="0">
                <a:solidFill>
                  <a:srgbClr val="000000"/>
                </a:solidFill>
                <a:latin typeface="+mn-lt"/>
                <a:ea typeface="+mn-ea"/>
                <a:cs typeface="+mn-ea"/>
                <a:sym typeface="+mn-lt"/>
              </a:rPr>
              <a:t>的燃烧，或者将可燃固体加热到一定温度后，遇</a:t>
            </a:r>
            <a:r>
              <a:rPr lang="zh-CN" altLang="en-US" b="1" dirty="0">
                <a:solidFill>
                  <a:srgbClr val="000000"/>
                </a:solidFill>
                <a:latin typeface="+mn-lt"/>
                <a:ea typeface="+mn-ea"/>
                <a:cs typeface="+mn-ea"/>
                <a:sym typeface="+mn-lt"/>
              </a:rPr>
              <a:t>明火</a:t>
            </a:r>
            <a:r>
              <a:rPr lang="zh-CN" altLang="en-US" dirty="0">
                <a:solidFill>
                  <a:srgbClr val="000000"/>
                </a:solidFill>
                <a:latin typeface="+mn-lt"/>
                <a:ea typeface="+mn-ea"/>
                <a:cs typeface="+mn-ea"/>
                <a:sym typeface="+mn-lt"/>
              </a:rPr>
              <a:t>会发生</a:t>
            </a:r>
            <a:r>
              <a:rPr lang="zh-CN" altLang="en-US" b="1" dirty="0">
                <a:solidFill>
                  <a:srgbClr val="000000"/>
                </a:solidFill>
                <a:latin typeface="+mn-lt"/>
                <a:ea typeface="+mn-ea"/>
                <a:cs typeface="+mn-ea"/>
                <a:sym typeface="+mn-lt"/>
              </a:rPr>
              <a:t>一闪即灭</a:t>
            </a:r>
            <a:r>
              <a:rPr lang="zh-CN" altLang="en-US" dirty="0">
                <a:solidFill>
                  <a:srgbClr val="000000"/>
                </a:solidFill>
                <a:latin typeface="+mn-lt"/>
                <a:ea typeface="+mn-ea"/>
                <a:cs typeface="+mn-ea"/>
                <a:sym typeface="+mn-lt"/>
              </a:rPr>
              <a:t>的燃烧现象，叫闪燃。 </a:t>
            </a:r>
          </a:p>
        </p:txBody>
      </p:sp>
      <p:sp>
        <p:nvSpPr>
          <p:cNvPr id="10" name="矩形 9"/>
          <p:cNvSpPr/>
          <p:nvPr>
            <p:custDataLst>
              <p:tags r:id="rId5"/>
            </p:custDataLst>
          </p:nvPr>
        </p:nvSpPr>
        <p:spPr>
          <a:xfrm>
            <a:off x="3815168" y="3656352"/>
            <a:ext cx="4801314" cy="580415"/>
          </a:xfrm>
          <a:prstGeom prst="rect">
            <a:avLst/>
          </a:prstGeom>
        </p:spPr>
        <p:txBody>
          <a:bodyPr wrap="none">
            <a:spAutoFit/>
          </a:bodyPr>
          <a:lstStyle/>
          <a:p>
            <a:pPr>
              <a:lnSpc>
                <a:spcPct val="150000"/>
              </a:lnSpc>
            </a:pPr>
            <a:r>
              <a:rPr lang="zh-CN" altLang="en-US" sz="2400" b="1" dirty="0">
                <a:solidFill>
                  <a:schemeClr val="accent1"/>
                </a:solidFill>
                <a:latin typeface="+mn-lt"/>
                <a:ea typeface="+mn-ea"/>
                <a:cs typeface="+mn-ea"/>
                <a:sym typeface="+mn-lt"/>
              </a:rPr>
              <a:t>发生闪燃时的最低温度称为闪点。</a:t>
            </a:r>
          </a:p>
        </p:txBody>
      </p:sp>
      <p:sp>
        <p:nvSpPr>
          <p:cNvPr id="50" name="矩形 49"/>
          <p:cNvSpPr/>
          <p:nvPr>
            <p:custDataLst>
              <p:tags r:id="rId6"/>
            </p:custDataLst>
          </p:nvPr>
        </p:nvSpPr>
        <p:spPr>
          <a:xfrm>
            <a:off x="1980966" y="4996671"/>
            <a:ext cx="2021902"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lt1"/>
                </a:solidFill>
                <a:latin typeface="+mn-lt"/>
                <a:ea typeface="+mn-ea"/>
                <a:cs typeface="+mn-ea"/>
                <a:sym typeface="+mn-lt"/>
              </a:rPr>
              <a:t>闪燃</a:t>
            </a:r>
          </a:p>
        </p:txBody>
      </p:sp>
      <p:sp>
        <p:nvSpPr>
          <p:cNvPr id="51" name="矩形 50"/>
          <p:cNvSpPr/>
          <p:nvPr>
            <p:custDataLst>
              <p:tags r:id="rId7"/>
            </p:custDataLst>
          </p:nvPr>
        </p:nvSpPr>
        <p:spPr>
          <a:xfrm>
            <a:off x="5043715" y="4996671"/>
            <a:ext cx="2021902"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lt1"/>
                </a:solidFill>
                <a:latin typeface="+mn-lt"/>
                <a:ea typeface="+mn-ea"/>
                <a:cs typeface="+mn-ea"/>
                <a:sym typeface="+mn-lt"/>
              </a:rPr>
              <a:t>爆燃</a:t>
            </a:r>
          </a:p>
        </p:txBody>
      </p:sp>
      <p:sp>
        <p:nvSpPr>
          <p:cNvPr id="52" name="右箭头 51"/>
          <p:cNvSpPr/>
          <p:nvPr>
            <p:custDataLst>
              <p:tags r:id="rId8"/>
            </p:custDataLst>
          </p:nvPr>
        </p:nvSpPr>
        <p:spPr>
          <a:xfrm>
            <a:off x="7355731" y="5178839"/>
            <a:ext cx="576263" cy="1444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lt1"/>
              </a:solidFill>
              <a:cs typeface="+mn-ea"/>
              <a:sym typeface="+mn-lt"/>
            </a:endParaRPr>
          </a:p>
        </p:txBody>
      </p:sp>
      <p:sp>
        <p:nvSpPr>
          <p:cNvPr id="53" name="矩形 52"/>
          <p:cNvSpPr/>
          <p:nvPr>
            <p:custDataLst>
              <p:tags r:id="rId9"/>
            </p:custDataLst>
          </p:nvPr>
        </p:nvSpPr>
        <p:spPr>
          <a:xfrm>
            <a:off x="8222108" y="4996671"/>
            <a:ext cx="2021902"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lt1"/>
                </a:solidFill>
                <a:latin typeface="+mn-lt"/>
                <a:ea typeface="+mn-ea"/>
                <a:cs typeface="+mn-ea"/>
                <a:sym typeface="+mn-lt"/>
              </a:rPr>
              <a:t>火灾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bldLvl="0" animBg="1"/>
      <p:bldP spid="5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9035544" y="1236096"/>
            <a:ext cx="1892639"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防火灾爆炸</a:t>
            </a:r>
          </a:p>
        </p:txBody>
      </p:sp>
      <p:sp>
        <p:nvSpPr>
          <p:cNvPr id="35" name="矩形 34"/>
          <p:cNvSpPr/>
          <p:nvPr>
            <p:custDataLst>
              <p:tags r:id="rId2"/>
            </p:custDataLst>
          </p:nvPr>
        </p:nvSpPr>
        <p:spPr>
          <a:xfrm>
            <a:off x="1460162" y="1236096"/>
            <a:ext cx="1892638"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爆炸极限</a:t>
            </a:r>
          </a:p>
        </p:txBody>
      </p:sp>
      <p:sp>
        <p:nvSpPr>
          <p:cNvPr id="36" name="矩形 9"/>
          <p:cNvSpPr>
            <a:spLocks noChangeArrowheads="1"/>
          </p:cNvSpPr>
          <p:nvPr>
            <p:custDataLst>
              <p:tags r:id="rId3"/>
            </p:custDataLst>
          </p:nvPr>
        </p:nvSpPr>
        <p:spPr bwMode="auto">
          <a:xfrm>
            <a:off x="2712411" y="7726531"/>
            <a:ext cx="9323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solidFill>
                  <a:schemeClr val="dk1"/>
                </a:solidFill>
                <a:latin typeface="+mn-lt"/>
                <a:ea typeface="+mn-ea"/>
                <a:cs typeface="+mn-ea"/>
                <a:sym typeface="+mn-lt"/>
              </a:rPr>
              <a:t>　　</a:t>
            </a:r>
          </a:p>
        </p:txBody>
      </p:sp>
      <p:sp>
        <p:nvSpPr>
          <p:cNvPr id="15" name="TextBox 37"/>
          <p:cNvSpPr txBox="1">
            <a:spLocks noChangeArrowheads="1"/>
          </p:cNvSpPr>
          <p:nvPr>
            <p:custDataLst>
              <p:tags r:id="rId4"/>
            </p:custDataLst>
          </p:nvPr>
        </p:nvSpPr>
        <p:spPr bwMode="auto">
          <a:xfrm>
            <a:off x="1460162" y="1931842"/>
            <a:ext cx="97338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chemeClr val="dk1"/>
                </a:solidFill>
                <a:latin typeface="+mn-lt"/>
                <a:ea typeface="+mn-ea"/>
                <a:cs typeface="+mn-ea"/>
                <a:sym typeface="+mn-lt"/>
              </a:rPr>
              <a:t>乙炔        </a:t>
            </a:r>
            <a:r>
              <a:rPr lang="en-US" altLang="zh-CN" sz="2000" dirty="0">
                <a:solidFill>
                  <a:schemeClr val="dk1"/>
                </a:solidFill>
                <a:latin typeface="+mn-lt"/>
                <a:ea typeface="+mn-ea"/>
                <a:cs typeface="+mn-ea"/>
                <a:sym typeface="+mn-lt"/>
              </a:rPr>
              <a:t>2.55%~80%           </a:t>
            </a:r>
            <a:r>
              <a:rPr lang="zh-CN" altLang="en-US" sz="2000" dirty="0">
                <a:solidFill>
                  <a:schemeClr val="dk1"/>
                </a:solidFill>
                <a:latin typeface="+mn-lt"/>
                <a:ea typeface="+mn-ea"/>
                <a:cs typeface="+mn-ea"/>
                <a:sym typeface="+mn-lt"/>
              </a:rPr>
              <a:t>香蕉水     </a:t>
            </a:r>
            <a:r>
              <a:rPr lang="en-US" altLang="zh-CN" sz="2000" dirty="0">
                <a:solidFill>
                  <a:schemeClr val="dk1"/>
                </a:solidFill>
                <a:latin typeface="+mn-lt"/>
                <a:ea typeface="+mn-ea"/>
                <a:cs typeface="+mn-ea"/>
                <a:sym typeface="+mn-lt"/>
              </a:rPr>
              <a:t>0.1%~10%           </a:t>
            </a:r>
            <a:r>
              <a:rPr lang="zh-CN" altLang="en-US" sz="2000" dirty="0">
                <a:solidFill>
                  <a:schemeClr val="dk1"/>
                </a:solidFill>
                <a:latin typeface="+mn-lt"/>
                <a:ea typeface="+mn-ea"/>
                <a:cs typeface="+mn-ea"/>
                <a:sym typeface="+mn-lt"/>
              </a:rPr>
              <a:t>丙酮   </a:t>
            </a:r>
            <a:r>
              <a:rPr lang="en-US" altLang="zh-CN" sz="2000" dirty="0">
                <a:solidFill>
                  <a:schemeClr val="dk1"/>
                </a:solidFill>
                <a:latin typeface="+mn-lt"/>
                <a:ea typeface="+mn-ea"/>
                <a:cs typeface="+mn-ea"/>
                <a:sym typeface="+mn-lt"/>
              </a:rPr>
              <a:t>2.5%~13.0%</a:t>
            </a:r>
          </a:p>
          <a:p>
            <a:pPr>
              <a:lnSpc>
                <a:spcPct val="150000"/>
              </a:lnSpc>
            </a:pPr>
            <a:r>
              <a:rPr lang="zh-CN" altLang="en-US" sz="2000" dirty="0">
                <a:solidFill>
                  <a:schemeClr val="dk1"/>
                </a:solidFill>
                <a:latin typeface="+mn-lt"/>
                <a:ea typeface="+mn-ea"/>
                <a:cs typeface="+mn-ea"/>
                <a:sym typeface="+mn-lt"/>
              </a:rPr>
              <a:t>氢气          </a:t>
            </a:r>
            <a:r>
              <a:rPr lang="en-US" altLang="zh-CN" sz="2000" dirty="0">
                <a:solidFill>
                  <a:schemeClr val="dk1"/>
                </a:solidFill>
                <a:latin typeface="+mn-lt"/>
                <a:ea typeface="+mn-ea"/>
                <a:cs typeface="+mn-ea"/>
                <a:sym typeface="+mn-lt"/>
              </a:rPr>
              <a:t>4%~75%              </a:t>
            </a:r>
            <a:r>
              <a:rPr lang="zh-CN" altLang="en-US" sz="2000" dirty="0">
                <a:solidFill>
                  <a:schemeClr val="dk1"/>
                </a:solidFill>
                <a:latin typeface="+mn-lt"/>
                <a:ea typeface="+mn-ea"/>
                <a:cs typeface="+mn-ea"/>
                <a:sym typeface="+mn-lt"/>
              </a:rPr>
              <a:t>稀   料     </a:t>
            </a:r>
            <a:r>
              <a:rPr lang="en-US" altLang="zh-CN" sz="2000" dirty="0">
                <a:solidFill>
                  <a:schemeClr val="dk1"/>
                </a:solidFill>
                <a:latin typeface="+mn-lt"/>
                <a:ea typeface="+mn-ea"/>
                <a:cs typeface="+mn-ea"/>
                <a:sym typeface="+mn-lt"/>
              </a:rPr>
              <a:t>0.8%12.0%</a:t>
            </a:r>
          </a:p>
          <a:p>
            <a:pPr>
              <a:lnSpc>
                <a:spcPct val="150000"/>
              </a:lnSpc>
            </a:pPr>
            <a:r>
              <a:rPr lang="zh-CN" altLang="en-US" sz="2000" dirty="0">
                <a:solidFill>
                  <a:schemeClr val="dk1"/>
                </a:solidFill>
                <a:latin typeface="+mn-lt"/>
                <a:ea typeface="+mn-ea"/>
                <a:cs typeface="+mn-ea"/>
                <a:sym typeface="+mn-lt"/>
              </a:rPr>
              <a:t>甲烷         </a:t>
            </a:r>
            <a:r>
              <a:rPr lang="en-US" altLang="zh-CN" sz="2000" dirty="0">
                <a:solidFill>
                  <a:schemeClr val="dk1"/>
                </a:solidFill>
                <a:latin typeface="+mn-lt"/>
                <a:ea typeface="+mn-ea"/>
                <a:cs typeface="+mn-ea"/>
                <a:sym typeface="+mn-lt"/>
              </a:rPr>
              <a:t>49%~15%             </a:t>
            </a:r>
            <a:r>
              <a:rPr lang="zh-CN" altLang="en-US" sz="2000" dirty="0">
                <a:solidFill>
                  <a:schemeClr val="dk1"/>
                </a:solidFill>
                <a:latin typeface="+mn-lt"/>
                <a:ea typeface="+mn-ea"/>
                <a:cs typeface="+mn-ea"/>
                <a:sym typeface="+mn-lt"/>
              </a:rPr>
              <a:t>松香水    </a:t>
            </a:r>
            <a:r>
              <a:rPr lang="en-US" altLang="zh-CN" sz="2000" dirty="0">
                <a:solidFill>
                  <a:schemeClr val="dk1"/>
                </a:solidFill>
                <a:latin typeface="+mn-lt"/>
                <a:ea typeface="+mn-ea"/>
                <a:cs typeface="+mn-ea"/>
                <a:sym typeface="+mn-lt"/>
              </a:rPr>
              <a:t>1.4%~6.0%</a:t>
            </a:r>
          </a:p>
        </p:txBody>
      </p:sp>
      <p:sp>
        <p:nvSpPr>
          <p:cNvPr id="3" name="矩形 2"/>
          <p:cNvSpPr/>
          <p:nvPr/>
        </p:nvSpPr>
        <p:spPr>
          <a:xfrm>
            <a:off x="1460161" y="3500959"/>
            <a:ext cx="9251381" cy="1338828"/>
          </a:xfrm>
          <a:prstGeom prst="rect">
            <a:avLst/>
          </a:prstGeom>
        </p:spPr>
        <p:txBody>
          <a:bodyPr wrap="square">
            <a:spAutoFit/>
          </a:bodyPr>
          <a:lstStyle/>
          <a:p>
            <a:pPr>
              <a:lnSpc>
                <a:spcPct val="150000"/>
              </a:lnSpc>
            </a:pPr>
            <a:r>
              <a:rPr lang="zh-CN" altLang="en-US" dirty="0">
                <a:solidFill>
                  <a:srgbClr val="000000"/>
                </a:solidFill>
                <a:latin typeface="+mn-lt"/>
                <a:ea typeface="+mn-ea"/>
                <a:cs typeface="+mn-ea"/>
                <a:sym typeface="+mn-lt"/>
              </a:rPr>
              <a:t>当</a:t>
            </a:r>
            <a:r>
              <a:rPr lang="zh-CN" altLang="en-US" b="1" dirty="0">
                <a:solidFill>
                  <a:srgbClr val="000000"/>
                </a:solidFill>
                <a:latin typeface="+mn-lt"/>
                <a:ea typeface="+mn-ea"/>
                <a:cs typeface="+mn-ea"/>
                <a:sym typeface="+mn-lt"/>
              </a:rPr>
              <a:t>可燃气体、可燃液体的蒸气（或可燃粉尘）</a:t>
            </a:r>
            <a:r>
              <a:rPr lang="zh-CN" altLang="en-US" dirty="0">
                <a:solidFill>
                  <a:srgbClr val="000000"/>
                </a:solidFill>
                <a:latin typeface="+mn-lt"/>
                <a:ea typeface="+mn-ea"/>
                <a:cs typeface="+mn-ea"/>
                <a:sym typeface="+mn-lt"/>
              </a:rPr>
              <a:t>与</a:t>
            </a:r>
            <a:r>
              <a:rPr lang="zh-CN" altLang="en-US" b="1" dirty="0">
                <a:solidFill>
                  <a:srgbClr val="000000"/>
                </a:solidFill>
                <a:latin typeface="+mn-lt"/>
                <a:ea typeface="+mn-ea"/>
                <a:cs typeface="+mn-ea"/>
                <a:sym typeface="+mn-lt"/>
              </a:rPr>
              <a:t>空气</a:t>
            </a:r>
            <a:r>
              <a:rPr lang="zh-CN" altLang="en-US" dirty="0">
                <a:solidFill>
                  <a:srgbClr val="000000"/>
                </a:solidFill>
                <a:latin typeface="+mn-lt"/>
                <a:ea typeface="+mn-ea"/>
                <a:cs typeface="+mn-ea"/>
                <a:sym typeface="+mn-lt"/>
              </a:rPr>
              <a:t>混合并达到一定浓度时，遇到</a:t>
            </a:r>
            <a:r>
              <a:rPr lang="zh-CN" altLang="en-US" b="1" dirty="0">
                <a:solidFill>
                  <a:srgbClr val="000000"/>
                </a:solidFill>
                <a:latin typeface="+mn-lt"/>
                <a:ea typeface="+mn-ea"/>
                <a:cs typeface="+mn-ea"/>
                <a:sym typeface="+mn-lt"/>
              </a:rPr>
              <a:t>火源</a:t>
            </a:r>
            <a:r>
              <a:rPr lang="zh-CN" altLang="en-US" dirty="0">
                <a:solidFill>
                  <a:srgbClr val="000000"/>
                </a:solidFill>
                <a:latin typeface="+mn-lt"/>
                <a:ea typeface="+mn-ea"/>
                <a:cs typeface="+mn-ea"/>
                <a:sym typeface="+mn-lt"/>
              </a:rPr>
              <a:t>就会发生爆炸。这个能够发生爆炸的浓度范围，叫做爆炸极限。</a:t>
            </a:r>
          </a:p>
          <a:p>
            <a:pPr>
              <a:lnSpc>
                <a:spcPct val="150000"/>
              </a:lnSpc>
            </a:pPr>
            <a:r>
              <a:rPr lang="zh-CN" altLang="en-US" dirty="0">
                <a:solidFill>
                  <a:srgbClr val="000000"/>
                </a:solidFill>
                <a:latin typeface="+mn-lt"/>
                <a:ea typeface="+mn-ea"/>
                <a:cs typeface="+mn-ea"/>
                <a:sym typeface="+mn-lt"/>
              </a:rPr>
              <a:t>通常用可燃气体、蒸气或粉尘在空气中的体积百分比来表示。</a:t>
            </a:r>
          </a:p>
        </p:txBody>
      </p:sp>
      <p:sp>
        <p:nvSpPr>
          <p:cNvPr id="6" name="矩形 5"/>
          <p:cNvSpPr/>
          <p:nvPr>
            <p:custDataLst>
              <p:tags r:id="rId5"/>
            </p:custDataLst>
          </p:nvPr>
        </p:nvSpPr>
        <p:spPr>
          <a:xfrm>
            <a:off x="3618676" y="1270741"/>
            <a:ext cx="5416868" cy="461665"/>
          </a:xfrm>
          <a:prstGeom prst="rect">
            <a:avLst/>
          </a:prstGeom>
        </p:spPr>
        <p:txBody>
          <a:bodyPr wrap="none">
            <a:spAutoFit/>
          </a:bodyPr>
          <a:lstStyle/>
          <a:p>
            <a:r>
              <a:rPr lang="zh-CN" altLang="en-US" sz="2400" b="1" dirty="0">
                <a:solidFill>
                  <a:schemeClr val="accent1"/>
                </a:solidFill>
                <a:latin typeface="+mn-lt"/>
                <a:ea typeface="+mn-ea"/>
                <a:cs typeface="+mn-ea"/>
                <a:sym typeface="+mn-lt"/>
              </a:rPr>
              <a:t>爆炸极限范围越宽，爆炸危险性越大。</a:t>
            </a:r>
          </a:p>
        </p:txBody>
      </p:sp>
      <p:sp>
        <p:nvSpPr>
          <p:cNvPr id="7" name="矩形 6"/>
          <p:cNvSpPr/>
          <p:nvPr>
            <p:custDataLst>
              <p:tags r:id="rId6"/>
            </p:custDataLst>
          </p:nvPr>
        </p:nvSpPr>
        <p:spPr>
          <a:xfrm>
            <a:off x="1460161" y="4944331"/>
            <a:ext cx="6096000" cy="1338828"/>
          </a:xfrm>
          <a:prstGeom prst="rect">
            <a:avLst/>
          </a:prstGeom>
        </p:spPr>
        <p:txBody>
          <a:bodyPr>
            <a:spAutoFit/>
          </a:bodyPr>
          <a:lstStyle/>
          <a:p>
            <a:pPr>
              <a:lnSpc>
                <a:spcPct val="150000"/>
              </a:lnSpc>
            </a:pPr>
            <a:r>
              <a:rPr lang="zh-CN" altLang="en-US" dirty="0">
                <a:solidFill>
                  <a:schemeClr val="dk1"/>
                </a:solidFill>
                <a:latin typeface="+mn-lt"/>
                <a:ea typeface="+mn-ea"/>
                <a:cs typeface="+mn-ea"/>
                <a:sym typeface="+mn-lt"/>
              </a:rPr>
              <a:t>除控制点火源外</a:t>
            </a:r>
          </a:p>
          <a:p>
            <a:pPr marL="285750" indent="-285750">
              <a:lnSpc>
                <a:spcPct val="150000"/>
              </a:lnSpc>
              <a:buFont typeface="Wingdings" panose="05000000000000000000" pitchFamily="2" charset="2"/>
              <a:buChar char="l"/>
            </a:pPr>
            <a:r>
              <a:rPr lang="zh-CN" altLang="en-US" dirty="0">
                <a:solidFill>
                  <a:schemeClr val="dk1"/>
                </a:solidFill>
                <a:latin typeface="+mn-lt"/>
                <a:ea typeface="+mn-ea"/>
                <a:cs typeface="+mn-ea"/>
                <a:sym typeface="+mn-lt"/>
              </a:rPr>
              <a:t>保持通风，使可燃气体的浓度在爆炸极限范围之外。</a:t>
            </a:r>
          </a:p>
          <a:p>
            <a:pPr marL="285750" indent="-285750">
              <a:lnSpc>
                <a:spcPct val="150000"/>
              </a:lnSpc>
              <a:buFont typeface="Wingdings" panose="05000000000000000000" pitchFamily="2" charset="2"/>
              <a:buChar char="l"/>
            </a:pPr>
            <a:r>
              <a:rPr lang="zh-CN" altLang="en-US" dirty="0">
                <a:solidFill>
                  <a:schemeClr val="dk1"/>
                </a:solidFill>
                <a:latin typeface="+mn-lt"/>
                <a:ea typeface="+mn-ea"/>
                <a:cs typeface="+mn-ea"/>
                <a:sym typeface="+mn-lt"/>
              </a:rPr>
              <a:t>未使用完的油漆稀料等装在有盖的桶内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06500"/>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20" name="椭圆 19"/>
          <p:cNvSpPr/>
          <p:nvPr>
            <p:custDataLst>
              <p:tags r:id="rId5"/>
            </p:custDataLst>
          </p:nvPr>
        </p:nvSpPr>
        <p:spPr>
          <a:xfrm>
            <a:off x="5292565" y="1714863"/>
            <a:ext cx="1586762" cy="15867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文本框 20"/>
          <p:cNvSpPr txBox="1"/>
          <p:nvPr>
            <p:custDataLst>
              <p:tags r:id="rId6"/>
            </p:custDataLst>
          </p:nvPr>
        </p:nvSpPr>
        <p:spPr>
          <a:xfrm>
            <a:off x="5499188" y="1954246"/>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lt1"/>
                </a:solidFill>
                <a:latin typeface="Impact" panose="020B0806030902050204" pitchFamily="34" charset="0"/>
              </a:rPr>
              <a:t>03</a:t>
            </a:r>
          </a:p>
        </p:txBody>
      </p:sp>
      <p:grpSp>
        <p:nvGrpSpPr>
          <p:cNvPr id="22" name="组合 21"/>
          <p:cNvGrpSpPr/>
          <p:nvPr/>
        </p:nvGrpSpPr>
        <p:grpSpPr>
          <a:xfrm>
            <a:off x="2907806" y="3541008"/>
            <a:ext cx="6356279" cy="1643405"/>
            <a:chOff x="614128" y="1667996"/>
            <a:chExt cx="6356279" cy="1643405"/>
          </a:xfrm>
        </p:grpSpPr>
        <p:sp>
          <p:nvSpPr>
            <p:cNvPr id="23" name="文本框 22"/>
            <p:cNvSpPr txBox="1"/>
            <p:nvPr/>
          </p:nvSpPr>
          <p:spPr>
            <a:xfrm>
              <a:off x="614128" y="1667996"/>
              <a:ext cx="6356279" cy="830997"/>
            </a:xfrm>
            <a:prstGeom prst="rect">
              <a:avLst/>
            </a:prstGeom>
            <a:noFill/>
          </p:spPr>
          <p:txBody>
            <a:bodyPr wrap="square" rtlCol="0">
              <a:spAutoFit/>
              <a:scene3d>
                <a:camera prst="orthographicFront"/>
                <a:lightRig rig="threePt" dir="t"/>
              </a:scene3d>
              <a:sp3d contourW="12700"/>
            </a:bodyPr>
            <a:lstStyle/>
            <a:p>
              <a:pPr algn="ctr"/>
              <a:r>
                <a:rPr lang="zh-CN" altLang="en-US" sz="4800" b="1" dirty="0">
                  <a:solidFill>
                    <a:schemeClr val="accent1"/>
                  </a:solidFill>
                  <a:latin typeface="+mn-lt"/>
                  <a:ea typeface="+mn-ea"/>
                  <a:cs typeface="+mn-ea"/>
                  <a:sym typeface="+mn-lt"/>
                </a:rPr>
                <a:t>危化品管理</a:t>
              </a:r>
              <a:r>
                <a:rPr lang="en-US" altLang="zh-CN" sz="4800" b="1" dirty="0">
                  <a:solidFill>
                    <a:schemeClr val="accent1"/>
                  </a:solidFill>
                  <a:latin typeface="+mn-lt"/>
                  <a:ea typeface="+mn-ea"/>
                  <a:cs typeface="+mn-ea"/>
                  <a:sym typeface="+mn-lt"/>
                </a:rPr>
                <a:t>&amp;</a:t>
              </a:r>
              <a:r>
                <a:rPr lang="zh-CN" altLang="en-US" sz="4800" b="1" dirty="0">
                  <a:solidFill>
                    <a:schemeClr val="accent1"/>
                  </a:solidFill>
                  <a:latin typeface="+mn-lt"/>
                  <a:ea typeface="+mn-ea"/>
                  <a:cs typeface="+mn-ea"/>
                  <a:sym typeface="+mn-lt"/>
                </a:rPr>
                <a:t>使用</a:t>
              </a:r>
            </a:p>
          </p:txBody>
        </p:sp>
        <p:sp>
          <p:nvSpPr>
            <p:cNvPr id="24" name="文本框 23"/>
            <p:cNvSpPr txBox="1"/>
            <p:nvPr>
              <p:custDataLst>
                <p:tags r:id="rId7"/>
              </p:custDataLst>
            </p:nvPr>
          </p:nvSpPr>
          <p:spPr>
            <a:xfrm>
              <a:off x="1005787" y="2524326"/>
              <a:ext cx="5572960" cy="78707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zh-CN" sz="1600" dirty="0">
                  <a:solidFill>
                    <a:schemeClr val="dk1"/>
                  </a:solidFill>
                  <a:latin typeface="+mn-lt"/>
                  <a:ea typeface="+mn-ea"/>
                  <a:cs typeface="+mn-ea"/>
                  <a:sym typeface="+mn-lt"/>
                </a:rPr>
                <a:t>是指具有毒害、腐蚀、爆炸、燃烧、助燃等性质，对人体、设施、环境具有危害的剧毒化学品和其他化学品。</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危化品管理</a:t>
            </a:r>
            <a:r>
              <a:rPr lang="en-US" altLang="zh-CN" sz="2400" b="1" dirty="0">
                <a:solidFill>
                  <a:schemeClr val="accent1"/>
                </a:solidFill>
                <a:latin typeface="+mn-lt"/>
                <a:ea typeface="+mn-ea"/>
                <a:cs typeface="+mn-ea"/>
                <a:sym typeface="+mn-lt"/>
              </a:rPr>
              <a:t>&amp;</a:t>
            </a:r>
            <a:r>
              <a:rPr lang="zh-CN" altLang="en-US" sz="2400" b="1" dirty="0">
                <a:solidFill>
                  <a:schemeClr val="accent1"/>
                </a:solidFill>
                <a:latin typeface="+mn-lt"/>
                <a:ea typeface="+mn-ea"/>
                <a:cs typeface="+mn-ea"/>
                <a:sym typeface="+mn-lt"/>
              </a:rPr>
              <a:t>使用</a:t>
            </a:r>
          </a:p>
        </p:txBody>
      </p:sp>
      <p:sp>
        <p:nvSpPr>
          <p:cNvPr id="35" name="矩形 34"/>
          <p:cNvSpPr/>
          <p:nvPr>
            <p:custDataLst>
              <p:tags r:id="rId1"/>
            </p:custDataLst>
          </p:nvPr>
        </p:nvSpPr>
        <p:spPr>
          <a:xfrm>
            <a:off x="1460162" y="2111307"/>
            <a:ext cx="1892638"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防中毒</a:t>
            </a:r>
          </a:p>
        </p:txBody>
      </p:sp>
      <p:sp>
        <p:nvSpPr>
          <p:cNvPr id="36" name="矩形 9"/>
          <p:cNvSpPr>
            <a:spLocks noChangeArrowheads="1"/>
          </p:cNvSpPr>
          <p:nvPr>
            <p:custDataLst>
              <p:tags r:id="rId2"/>
            </p:custDataLst>
          </p:nvPr>
        </p:nvSpPr>
        <p:spPr bwMode="auto">
          <a:xfrm>
            <a:off x="2712411" y="7726531"/>
            <a:ext cx="9323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solidFill>
                  <a:schemeClr val="dk1"/>
                </a:solidFill>
                <a:latin typeface="+mn-lt"/>
                <a:ea typeface="+mn-ea"/>
                <a:cs typeface="+mn-ea"/>
                <a:sym typeface="+mn-lt"/>
              </a:rPr>
              <a:t>　　</a:t>
            </a:r>
          </a:p>
        </p:txBody>
      </p:sp>
      <p:sp>
        <p:nvSpPr>
          <p:cNvPr id="5" name="矩形 4"/>
          <p:cNvSpPr/>
          <p:nvPr>
            <p:custDataLst>
              <p:tags r:id="rId3"/>
            </p:custDataLst>
          </p:nvPr>
        </p:nvSpPr>
        <p:spPr>
          <a:xfrm>
            <a:off x="1460162" y="2777712"/>
            <a:ext cx="5175769" cy="2308324"/>
          </a:xfrm>
          <a:prstGeom prst="rect">
            <a:avLst/>
          </a:prstGeom>
        </p:spPr>
        <p:txBody>
          <a:bodyPr wrap="square">
            <a:spAutoFit/>
          </a:bodyPr>
          <a:lstStyle/>
          <a:p>
            <a:pPr>
              <a:lnSpc>
                <a:spcPct val="150000"/>
              </a:lnSpc>
            </a:pPr>
            <a:r>
              <a:rPr lang="zh-CN" altLang="en-US" sz="2000" b="1" dirty="0">
                <a:solidFill>
                  <a:schemeClr val="dk1"/>
                </a:solidFill>
                <a:cs typeface="+mn-ea"/>
                <a:sym typeface="+mn-lt"/>
              </a:rPr>
              <a:t>避免误食</a:t>
            </a:r>
            <a:r>
              <a:rPr lang="zh-CN" altLang="en-US" b="1" dirty="0">
                <a:solidFill>
                  <a:schemeClr val="dk1"/>
                </a:solidFill>
                <a:cs typeface="+mn-ea"/>
                <a:sym typeface="+mn-lt"/>
              </a:rPr>
              <a:t>：</a:t>
            </a:r>
            <a:r>
              <a:rPr lang="zh-CN" altLang="en-US" dirty="0">
                <a:solidFill>
                  <a:schemeClr val="dk1"/>
                </a:solidFill>
                <a:cs typeface="+mn-ea"/>
                <a:sym typeface="+mn-lt"/>
              </a:rPr>
              <a:t>同一单位同一危化品分装容器必须保持一致，并有明显标识。</a:t>
            </a:r>
          </a:p>
          <a:p>
            <a:pPr>
              <a:lnSpc>
                <a:spcPct val="150000"/>
              </a:lnSpc>
            </a:pPr>
            <a:r>
              <a:rPr lang="zh-CN" altLang="en-US" sz="2000" b="1" dirty="0">
                <a:solidFill>
                  <a:schemeClr val="dk1"/>
                </a:solidFill>
                <a:cs typeface="+mn-ea"/>
                <a:sym typeface="+mn-lt"/>
              </a:rPr>
              <a:t>尽量避免长时间直接接触（铬酐）：</a:t>
            </a:r>
            <a:r>
              <a:rPr lang="zh-CN" altLang="en-US" dirty="0">
                <a:solidFill>
                  <a:schemeClr val="dk1"/>
                </a:solidFill>
                <a:cs typeface="+mn-ea"/>
                <a:sym typeface="+mn-lt"/>
              </a:rPr>
              <a:t>佩戴手套、防护服、护目镜等保护用品。</a:t>
            </a:r>
          </a:p>
          <a:p>
            <a:pPr>
              <a:lnSpc>
                <a:spcPct val="150000"/>
              </a:lnSpc>
            </a:pPr>
            <a:r>
              <a:rPr lang="zh-CN" altLang="en-US" sz="2000" b="1" dirty="0">
                <a:solidFill>
                  <a:schemeClr val="dk1"/>
                </a:solidFill>
                <a:cs typeface="+mn-ea"/>
                <a:sym typeface="+mn-lt"/>
              </a:rPr>
              <a:t>避免大量吸入呼吸道：</a:t>
            </a:r>
            <a:r>
              <a:rPr lang="zh-CN" altLang="en-US" dirty="0">
                <a:solidFill>
                  <a:schemeClr val="dk1"/>
                </a:solidFill>
                <a:cs typeface="+mn-ea"/>
                <a:sym typeface="+mn-lt"/>
              </a:rPr>
              <a:t>佩戴防毒面具，口罩等。</a:t>
            </a:r>
          </a:p>
        </p:txBody>
      </p:sp>
      <p:pic>
        <p:nvPicPr>
          <p:cNvPr id="10" name="图片 9"/>
          <p:cNvPicPr>
            <a:picLocks noChangeAspect="1"/>
          </p:cNvPicPr>
          <p:nvPr/>
        </p:nvPicPr>
        <p:blipFill rotWithShape="1">
          <a:blip r:embed="rId7">
            <a:extLst>
              <a:ext uri="{28A0092B-C50C-407E-A947-70E740481C1C}">
                <a14:useLocalDpi xmlns:a14="http://schemas.microsoft.com/office/drawing/2010/main" val="0"/>
              </a:ext>
            </a:extLst>
          </a:blip>
          <a:srcRect l="24628" t="23561" r="24971" b="8297"/>
          <a:stretch>
            <a:fillRect/>
          </a:stretch>
        </p:blipFill>
        <p:spPr>
          <a:xfrm>
            <a:off x="7895771" y="1703520"/>
            <a:ext cx="2714171" cy="366967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危化品管理</a:t>
            </a:r>
            <a:r>
              <a:rPr lang="en-US" altLang="zh-CN" sz="2400" b="1" dirty="0">
                <a:solidFill>
                  <a:schemeClr val="accent1"/>
                </a:solidFill>
                <a:latin typeface="+mn-lt"/>
                <a:ea typeface="+mn-ea"/>
                <a:cs typeface="+mn-ea"/>
                <a:sym typeface="+mn-lt"/>
              </a:rPr>
              <a:t>&amp;</a:t>
            </a:r>
            <a:r>
              <a:rPr lang="zh-CN" altLang="en-US" sz="2400" b="1" dirty="0">
                <a:solidFill>
                  <a:schemeClr val="accent1"/>
                </a:solidFill>
                <a:latin typeface="+mn-lt"/>
                <a:ea typeface="+mn-ea"/>
                <a:cs typeface="+mn-ea"/>
                <a:sym typeface="+mn-lt"/>
              </a:rPr>
              <a:t>使用</a:t>
            </a:r>
          </a:p>
        </p:txBody>
      </p:sp>
      <p:sp>
        <p:nvSpPr>
          <p:cNvPr id="35" name="矩形 34"/>
          <p:cNvSpPr/>
          <p:nvPr>
            <p:custDataLst>
              <p:tags r:id="rId1"/>
            </p:custDataLst>
          </p:nvPr>
        </p:nvSpPr>
        <p:spPr>
          <a:xfrm>
            <a:off x="1460161" y="1549604"/>
            <a:ext cx="3547267"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防污染环境</a:t>
            </a:r>
          </a:p>
        </p:txBody>
      </p:sp>
      <p:sp>
        <p:nvSpPr>
          <p:cNvPr id="11" name="矩形 10"/>
          <p:cNvSpPr/>
          <p:nvPr>
            <p:custDataLst>
              <p:tags r:id="rId2"/>
            </p:custDataLst>
          </p:nvPr>
        </p:nvSpPr>
        <p:spPr>
          <a:xfrm>
            <a:off x="1460161" y="2504661"/>
            <a:ext cx="891153"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lt1"/>
                </a:solidFill>
                <a:latin typeface="+mn-lt"/>
                <a:ea typeface="+mn-ea"/>
                <a:cs typeface="+mn-ea"/>
                <a:sym typeface="+mn-lt"/>
              </a:rPr>
              <a:t>1</a:t>
            </a:r>
          </a:p>
        </p:txBody>
      </p:sp>
      <p:sp>
        <p:nvSpPr>
          <p:cNvPr id="12" name="矩形 11"/>
          <p:cNvSpPr/>
          <p:nvPr>
            <p:custDataLst>
              <p:tags r:id="rId3"/>
            </p:custDataLst>
          </p:nvPr>
        </p:nvSpPr>
        <p:spPr>
          <a:xfrm>
            <a:off x="1460161" y="3344374"/>
            <a:ext cx="891153"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lt1"/>
                </a:solidFill>
                <a:latin typeface="+mn-lt"/>
                <a:ea typeface="+mn-ea"/>
                <a:cs typeface="+mn-ea"/>
                <a:sym typeface="+mn-lt"/>
              </a:rPr>
              <a:t>1</a:t>
            </a:r>
          </a:p>
        </p:txBody>
      </p:sp>
      <p:sp>
        <p:nvSpPr>
          <p:cNvPr id="13" name="矩形 12"/>
          <p:cNvSpPr/>
          <p:nvPr>
            <p:custDataLst>
              <p:tags r:id="rId4"/>
            </p:custDataLst>
          </p:nvPr>
        </p:nvSpPr>
        <p:spPr>
          <a:xfrm>
            <a:off x="1460161" y="4184087"/>
            <a:ext cx="891153"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lt1"/>
                </a:solidFill>
                <a:latin typeface="+mn-lt"/>
                <a:ea typeface="+mn-ea"/>
                <a:cs typeface="+mn-ea"/>
                <a:sym typeface="+mn-lt"/>
              </a:rPr>
              <a:t>1</a:t>
            </a:r>
          </a:p>
        </p:txBody>
      </p:sp>
      <p:sp>
        <p:nvSpPr>
          <p:cNvPr id="14" name="矩形 13"/>
          <p:cNvSpPr/>
          <p:nvPr>
            <p:custDataLst>
              <p:tags r:id="rId5"/>
            </p:custDataLst>
          </p:nvPr>
        </p:nvSpPr>
        <p:spPr>
          <a:xfrm>
            <a:off x="1460161" y="5023801"/>
            <a:ext cx="891153"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lt1"/>
                </a:solidFill>
                <a:latin typeface="+mn-lt"/>
                <a:ea typeface="+mn-ea"/>
                <a:cs typeface="+mn-ea"/>
                <a:sym typeface="+mn-lt"/>
              </a:rPr>
              <a:t>1</a:t>
            </a:r>
          </a:p>
        </p:txBody>
      </p:sp>
      <p:sp>
        <p:nvSpPr>
          <p:cNvPr id="3" name="矩形 2"/>
          <p:cNvSpPr/>
          <p:nvPr>
            <p:custDataLst>
              <p:tags r:id="rId6"/>
            </p:custDataLst>
          </p:nvPr>
        </p:nvSpPr>
        <p:spPr>
          <a:xfrm>
            <a:off x="2375938" y="2504661"/>
            <a:ext cx="5262979" cy="507831"/>
          </a:xfrm>
          <a:prstGeom prst="rect">
            <a:avLst/>
          </a:prstGeom>
        </p:spPr>
        <p:txBody>
          <a:bodyPr wrap="none">
            <a:spAutoFit/>
          </a:bodyPr>
          <a:lstStyle/>
          <a:p>
            <a:pPr>
              <a:lnSpc>
                <a:spcPct val="150000"/>
              </a:lnSpc>
            </a:pPr>
            <a:r>
              <a:rPr lang="zh-CN" altLang="en-US" b="1" dirty="0">
                <a:solidFill>
                  <a:schemeClr val="dk1"/>
                </a:solidFill>
                <a:cs typeface="+mn-ea"/>
                <a:sym typeface="+mn-lt"/>
              </a:rPr>
              <a:t>残渣、残液不能乱倒、乱丢，按规定进入指定场所</a:t>
            </a:r>
          </a:p>
        </p:txBody>
      </p:sp>
      <p:sp>
        <p:nvSpPr>
          <p:cNvPr id="4" name="矩形 3"/>
          <p:cNvSpPr/>
          <p:nvPr>
            <p:custDataLst>
              <p:tags r:id="rId7"/>
            </p:custDataLst>
          </p:nvPr>
        </p:nvSpPr>
        <p:spPr>
          <a:xfrm>
            <a:off x="2375938" y="3308406"/>
            <a:ext cx="2492990" cy="507831"/>
          </a:xfrm>
          <a:prstGeom prst="rect">
            <a:avLst/>
          </a:prstGeom>
        </p:spPr>
        <p:txBody>
          <a:bodyPr wrap="none">
            <a:spAutoFit/>
          </a:bodyPr>
          <a:lstStyle/>
          <a:p>
            <a:pPr>
              <a:lnSpc>
                <a:spcPct val="150000"/>
              </a:lnSpc>
            </a:pPr>
            <a:r>
              <a:rPr lang="zh-CN" altLang="en-US" b="1" dirty="0">
                <a:solidFill>
                  <a:schemeClr val="dk1"/>
                </a:solidFill>
                <a:cs typeface="+mn-ea"/>
                <a:sym typeface="+mn-lt"/>
              </a:rPr>
              <a:t>危险废弃物按规定回收</a:t>
            </a:r>
          </a:p>
        </p:txBody>
      </p:sp>
      <p:sp>
        <p:nvSpPr>
          <p:cNvPr id="6" name="矩形 5"/>
          <p:cNvSpPr/>
          <p:nvPr>
            <p:custDataLst>
              <p:tags r:id="rId8"/>
            </p:custDataLst>
          </p:nvPr>
        </p:nvSpPr>
        <p:spPr>
          <a:xfrm>
            <a:off x="2351314" y="4205892"/>
            <a:ext cx="2954655" cy="507831"/>
          </a:xfrm>
          <a:prstGeom prst="rect">
            <a:avLst/>
          </a:prstGeom>
        </p:spPr>
        <p:txBody>
          <a:bodyPr wrap="none">
            <a:spAutoFit/>
          </a:bodyPr>
          <a:lstStyle/>
          <a:p>
            <a:pPr>
              <a:lnSpc>
                <a:spcPct val="150000"/>
              </a:lnSpc>
            </a:pPr>
            <a:r>
              <a:rPr lang="zh-CN" altLang="en-US" b="1" dirty="0">
                <a:solidFill>
                  <a:schemeClr val="dk1"/>
                </a:solidFill>
                <a:cs typeface="+mn-ea"/>
                <a:sym typeface="+mn-lt"/>
              </a:rPr>
              <a:t>未使用完的危化品密封存储</a:t>
            </a:r>
          </a:p>
        </p:txBody>
      </p:sp>
      <p:sp>
        <p:nvSpPr>
          <p:cNvPr id="7" name="矩形 6"/>
          <p:cNvSpPr/>
          <p:nvPr>
            <p:custDataLst>
              <p:tags r:id="rId9"/>
            </p:custDataLst>
          </p:nvPr>
        </p:nvSpPr>
        <p:spPr>
          <a:xfrm>
            <a:off x="2375938" y="5023801"/>
            <a:ext cx="2954655" cy="507831"/>
          </a:xfrm>
          <a:prstGeom prst="rect">
            <a:avLst/>
          </a:prstGeom>
        </p:spPr>
        <p:txBody>
          <a:bodyPr wrap="none">
            <a:spAutoFit/>
          </a:bodyPr>
          <a:lstStyle/>
          <a:p>
            <a:pPr>
              <a:lnSpc>
                <a:spcPct val="150000"/>
              </a:lnSpc>
            </a:pPr>
            <a:r>
              <a:rPr lang="zh-CN" altLang="en-US" b="1" dirty="0">
                <a:solidFill>
                  <a:schemeClr val="dk1"/>
                </a:solidFill>
                <a:cs typeface="+mn-ea"/>
                <a:sym typeface="+mn-lt"/>
              </a:rPr>
              <a:t>防泄漏，保持包装完好状态</a:t>
            </a:r>
          </a:p>
        </p:txBody>
      </p:sp>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57028" y="1804364"/>
            <a:ext cx="4034971" cy="50536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pPr eaLnBrk="0" hangingPunct="0"/>
            <a:r>
              <a:rPr lang="zh-CN" altLang="en-US" sz="2400" b="1" dirty="0">
                <a:solidFill>
                  <a:schemeClr val="accent1"/>
                </a:solidFill>
                <a:latin typeface="+mn-lt"/>
                <a:ea typeface="+mn-ea"/>
                <a:cs typeface="+mn-ea"/>
                <a:sym typeface="+mn-lt"/>
              </a:rPr>
              <a:t>认识安全技术说明书</a:t>
            </a:r>
            <a:r>
              <a:rPr lang="en-US" altLang="zh-CN" sz="2400" b="1" dirty="0">
                <a:solidFill>
                  <a:schemeClr val="accent1"/>
                </a:solidFill>
                <a:latin typeface="+mn-lt"/>
                <a:ea typeface="+mn-ea"/>
                <a:cs typeface="+mn-ea"/>
                <a:sym typeface="+mn-lt"/>
              </a:rPr>
              <a:t>MSDS</a:t>
            </a:r>
          </a:p>
        </p:txBody>
      </p:sp>
      <p:sp>
        <p:nvSpPr>
          <p:cNvPr id="5" name="矩形 4"/>
          <p:cNvSpPr/>
          <p:nvPr>
            <p:custDataLst>
              <p:tags r:id="rId1"/>
            </p:custDataLst>
          </p:nvPr>
        </p:nvSpPr>
        <p:spPr>
          <a:xfrm>
            <a:off x="1305986" y="1241514"/>
            <a:ext cx="5383205" cy="461665"/>
          </a:xfrm>
          <a:prstGeom prst="rect">
            <a:avLst/>
          </a:prstGeom>
        </p:spPr>
        <p:txBody>
          <a:bodyPr wrap="none">
            <a:spAutoFit/>
          </a:bodyPr>
          <a:lstStyle/>
          <a:p>
            <a:pPr algn="ctr"/>
            <a:r>
              <a:rPr lang="en-US" altLang="zh-CN" sz="2400" dirty="0">
                <a:solidFill>
                  <a:schemeClr val="dk1"/>
                </a:solidFill>
                <a:latin typeface="+mn-lt"/>
                <a:ea typeface="+mn-ea"/>
                <a:cs typeface="+mn-ea"/>
                <a:sym typeface="+mn-lt"/>
              </a:rPr>
              <a:t>MSDS</a:t>
            </a:r>
            <a:r>
              <a:rPr lang="zh-CN" altLang="en-US" sz="2400" dirty="0">
                <a:solidFill>
                  <a:schemeClr val="dk1"/>
                </a:solidFill>
                <a:latin typeface="+mn-lt"/>
                <a:ea typeface="+mn-ea"/>
                <a:cs typeface="+mn-ea"/>
                <a:sym typeface="+mn-lt"/>
              </a:rPr>
              <a:t>由采购部业务员向供货厂家索取</a:t>
            </a:r>
          </a:p>
        </p:txBody>
      </p:sp>
      <p:sp>
        <p:nvSpPr>
          <p:cNvPr id="10" name="矩形 9"/>
          <p:cNvSpPr/>
          <p:nvPr>
            <p:custDataLst>
              <p:tags r:id="rId2"/>
            </p:custDataLst>
          </p:nvPr>
        </p:nvSpPr>
        <p:spPr>
          <a:xfrm>
            <a:off x="1328956" y="2133600"/>
            <a:ext cx="549973" cy="3773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a:solidFill>
                  <a:schemeClr val="lt1"/>
                </a:solidFill>
                <a:cs typeface="+mn-ea"/>
                <a:sym typeface="+mn-lt"/>
              </a:rPr>
              <a:t>MSDS</a:t>
            </a:r>
          </a:p>
        </p:txBody>
      </p:sp>
      <p:sp>
        <p:nvSpPr>
          <p:cNvPr id="16" name="矩形 15"/>
          <p:cNvSpPr/>
          <p:nvPr>
            <p:custDataLst>
              <p:tags r:id="rId3"/>
            </p:custDataLst>
          </p:nvPr>
        </p:nvSpPr>
        <p:spPr>
          <a:xfrm>
            <a:off x="2715532" y="1931779"/>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 </a:t>
            </a:r>
            <a:r>
              <a:rPr lang="zh-CN" altLang="en-US" dirty="0">
                <a:solidFill>
                  <a:schemeClr val="lt1"/>
                </a:solidFill>
                <a:latin typeface="+mn-lt"/>
                <a:ea typeface="+mn-ea"/>
                <a:cs typeface="+mn-ea"/>
                <a:sym typeface="+mn-lt"/>
              </a:rPr>
              <a:t>化学品及企业标识</a:t>
            </a:r>
          </a:p>
        </p:txBody>
      </p:sp>
      <p:sp>
        <p:nvSpPr>
          <p:cNvPr id="54" name="矩形 53"/>
          <p:cNvSpPr/>
          <p:nvPr>
            <p:custDataLst>
              <p:tags r:id="rId4"/>
            </p:custDataLst>
          </p:nvPr>
        </p:nvSpPr>
        <p:spPr>
          <a:xfrm>
            <a:off x="2715532" y="2646316"/>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spcBef>
                <a:spcPct val="50000"/>
              </a:spcBef>
            </a:pPr>
            <a:r>
              <a:rPr lang="zh-CN" altLang="zh-CN" dirty="0">
                <a:solidFill>
                  <a:schemeClr val="lt1"/>
                </a:solidFill>
                <a:latin typeface="+mn-lt"/>
                <a:ea typeface="+mn-ea"/>
                <a:cs typeface="+mn-ea"/>
                <a:sym typeface="+mn-lt"/>
              </a:rPr>
              <a:t>2. </a:t>
            </a:r>
            <a:r>
              <a:rPr lang="zh-CN" altLang="en-US" dirty="0">
                <a:solidFill>
                  <a:schemeClr val="lt1"/>
                </a:solidFill>
                <a:latin typeface="+mn-lt"/>
                <a:ea typeface="+mn-ea"/>
                <a:cs typeface="+mn-ea"/>
                <a:sym typeface="+mn-lt"/>
              </a:rPr>
              <a:t>成分组成信息</a:t>
            </a:r>
          </a:p>
        </p:txBody>
      </p:sp>
      <p:sp>
        <p:nvSpPr>
          <p:cNvPr id="55" name="矩形 54"/>
          <p:cNvSpPr/>
          <p:nvPr>
            <p:custDataLst>
              <p:tags r:id="rId5"/>
            </p:custDataLst>
          </p:nvPr>
        </p:nvSpPr>
        <p:spPr>
          <a:xfrm>
            <a:off x="2715532" y="3360853"/>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3. </a:t>
            </a:r>
            <a:r>
              <a:rPr lang="zh-CN" altLang="en-US" dirty="0">
                <a:solidFill>
                  <a:schemeClr val="lt1"/>
                </a:solidFill>
                <a:latin typeface="+mn-lt"/>
                <a:ea typeface="+mn-ea"/>
                <a:cs typeface="+mn-ea"/>
                <a:sym typeface="+mn-lt"/>
              </a:rPr>
              <a:t>危险性概述</a:t>
            </a:r>
          </a:p>
        </p:txBody>
      </p:sp>
      <p:sp>
        <p:nvSpPr>
          <p:cNvPr id="56" name="矩形 55"/>
          <p:cNvSpPr/>
          <p:nvPr>
            <p:custDataLst>
              <p:tags r:id="rId6"/>
            </p:custDataLst>
          </p:nvPr>
        </p:nvSpPr>
        <p:spPr>
          <a:xfrm>
            <a:off x="2715532" y="4075390"/>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4.</a:t>
            </a:r>
            <a:r>
              <a:rPr lang="zh-CN" altLang="en-US" dirty="0">
                <a:solidFill>
                  <a:schemeClr val="lt1"/>
                </a:solidFill>
                <a:latin typeface="+mn-lt"/>
                <a:ea typeface="+mn-ea"/>
                <a:cs typeface="+mn-ea"/>
                <a:sym typeface="+mn-lt"/>
              </a:rPr>
              <a:t>急救措施</a:t>
            </a:r>
            <a:endParaRPr lang="zh-CN" altLang="en-US" sz="1600" dirty="0">
              <a:solidFill>
                <a:schemeClr val="lt1"/>
              </a:solidFill>
              <a:latin typeface="+mn-lt"/>
              <a:ea typeface="+mn-ea"/>
              <a:cs typeface="+mn-ea"/>
              <a:sym typeface="+mn-lt"/>
            </a:endParaRPr>
          </a:p>
        </p:txBody>
      </p:sp>
      <p:sp>
        <p:nvSpPr>
          <p:cNvPr id="57" name="矩形 56"/>
          <p:cNvSpPr/>
          <p:nvPr>
            <p:custDataLst>
              <p:tags r:id="rId7"/>
            </p:custDataLst>
          </p:nvPr>
        </p:nvSpPr>
        <p:spPr>
          <a:xfrm>
            <a:off x="2715532" y="4789927"/>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5.</a:t>
            </a:r>
            <a:r>
              <a:rPr lang="zh-CN" altLang="en-US" dirty="0">
                <a:solidFill>
                  <a:schemeClr val="lt1"/>
                </a:solidFill>
                <a:latin typeface="+mn-lt"/>
                <a:ea typeface="+mn-ea"/>
                <a:cs typeface="+mn-ea"/>
                <a:sym typeface="+mn-lt"/>
              </a:rPr>
              <a:t>消防措施</a:t>
            </a:r>
          </a:p>
        </p:txBody>
      </p:sp>
      <p:sp>
        <p:nvSpPr>
          <p:cNvPr id="58" name="矩形 57"/>
          <p:cNvSpPr/>
          <p:nvPr>
            <p:custDataLst>
              <p:tags r:id="rId8"/>
            </p:custDataLst>
          </p:nvPr>
        </p:nvSpPr>
        <p:spPr>
          <a:xfrm>
            <a:off x="2715532" y="5504462"/>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6.</a:t>
            </a:r>
            <a:r>
              <a:rPr lang="zh-CN" altLang="en-US" dirty="0">
                <a:solidFill>
                  <a:schemeClr val="lt1"/>
                </a:solidFill>
                <a:latin typeface="+mn-lt"/>
                <a:ea typeface="+mn-ea"/>
                <a:cs typeface="+mn-ea"/>
                <a:sym typeface="+mn-lt"/>
              </a:rPr>
              <a:t>泄漏应急处理</a:t>
            </a:r>
            <a:endParaRPr lang="zh-CN" altLang="en-US" sz="1600" dirty="0">
              <a:solidFill>
                <a:schemeClr val="lt1"/>
              </a:solidFill>
              <a:latin typeface="+mn-lt"/>
              <a:ea typeface="+mn-ea"/>
              <a:cs typeface="+mn-ea"/>
              <a:sym typeface="+mn-lt"/>
            </a:endParaRPr>
          </a:p>
        </p:txBody>
      </p:sp>
      <p:sp>
        <p:nvSpPr>
          <p:cNvPr id="59" name="矩形 58"/>
          <p:cNvSpPr/>
          <p:nvPr>
            <p:custDataLst>
              <p:tags r:id="rId9"/>
            </p:custDataLst>
          </p:nvPr>
        </p:nvSpPr>
        <p:spPr>
          <a:xfrm>
            <a:off x="5558683" y="1931779"/>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7.</a:t>
            </a:r>
            <a:r>
              <a:rPr lang="zh-CN" altLang="en-US" dirty="0">
                <a:solidFill>
                  <a:schemeClr val="lt1"/>
                </a:solidFill>
                <a:latin typeface="+mn-lt"/>
                <a:ea typeface="+mn-ea"/>
                <a:cs typeface="+mn-ea"/>
                <a:sym typeface="+mn-lt"/>
              </a:rPr>
              <a:t>操作处置与储存</a:t>
            </a:r>
          </a:p>
        </p:txBody>
      </p:sp>
      <p:sp>
        <p:nvSpPr>
          <p:cNvPr id="60" name="矩形 59"/>
          <p:cNvSpPr/>
          <p:nvPr>
            <p:custDataLst>
              <p:tags r:id="rId10"/>
            </p:custDataLst>
          </p:nvPr>
        </p:nvSpPr>
        <p:spPr>
          <a:xfrm>
            <a:off x="5558683" y="2646316"/>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8.</a:t>
            </a:r>
            <a:r>
              <a:rPr lang="zh-CN" altLang="en-US" dirty="0">
                <a:solidFill>
                  <a:schemeClr val="lt1"/>
                </a:solidFill>
                <a:latin typeface="+mn-lt"/>
                <a:ea typeface="+mn-ea"/>
                <a:cs typeface="+mn-ea"/>
                <a:sym typeface="+mn-lt"/>
              </a:rPr>
              <a:t>接触控制个体防护</a:t>
            </a:r>
          </a:p>
        </p:txBody>
      </p:sp>
      <p:sp>
        <p:nvSpPr>
          <p:cNvPr id="61" name="矩形 60"/>
          <p:cNvSpPr/>
          <p:nvPr>
            <p:custDataLst>
              <p:tags r:id="rId11"/>
            </p:custDataLst>
          </p:nvPr>
        </p:nvSpPr>
        <p:spPr>
          <a:xfrm>
            <a:off x="5558683" y="3360853"/>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9.</a:t>
            </a:r>
            <a:r>
              <a:rPr lang="zh-CN" altLang="en-US" dirty="0">
                <a:solidFill>
                  <a:schemeClr val="lt1"/>
                </a:solidFill>
                <a:latin typeface="+mn-lt"/>
                <a:ea typeface="+mn-ea"/>
                <a:cs typeface="+mn-ea"/>
                <a:sym typeface="+mn-lt"/>
              </a:rPr>
              <a:t>理化特性</a:t>
            </a:r>
            <a:endParaRPr lang="zh-CN" altLang="en-US" sz="1600" dirty="0">
              <a:solidFill>
                <a:schemeClr val="lt1"/>
              </a:solidFill>
              <a:latin typeface="+mn-lt"/>
              <a:ea typeface="+mn-ea"/>
              <a:cs typeface="+mn-ea"/>
              <a:sym typeface="+mn-lt"/>
            </a:endParaRPr>
          </a:p>
        </p:txBody>
      </p:sp>
      <p:sp>
        <p:nvSpPr>
          <p:cNvPr id="62" name="矩形 61"/>
          <p:cNvSpPr/>
          <p:nvPr>
            <p:custDataLst>
              <p:tags r:id="rId12"/>
            </p:custDataLst>
          </p:nvPr>
        </p:nvSpPr>
        <p:spPr>
          <a:xfrm>
            <a:off x="5558683" y="4075390"/>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10.</a:t>
            </a:r>
            <a:r>
              <a:rPr lang="zh-CN" altLang="en-US" dirty="0">
                <a:solidFill>
                  <a:schemeClr val="lt1"/>
                </a:solidFill>
                <a:latin typeface="+mn-lt"/>
                <a:ea typeface="+mn-ea"/>
                <a:cs typeface="+mn-ea"/>
                <a:sym typeface="+mn-lt"/>
              </a:rPr>
              <a:t>稳定性和反应活性</a:t>
            </a:r>
          </a:p>
        </p:txBody>
      </p:sp>
      <p:sp>
        <p:nvSpPr>
          <p:cNvPr id="63" name="矩形 62"/>
          <p:cNvSpPr/>
          <p:nvPr>
            <p:custDataLst>
              <p:tags r:id="rId13"/>
            </p:custDataLst>
          </p:nvPr>
        </p:nvSpPr>
        <p:spPr>
          <a:xfrm>
            <a:off x="5558683" y="4789927"/>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11.</a:t>
            </a:r>
            <a:r>
              <a:rPr lang="zh-CN" altLang="en-US" dirty="0">
                <a:solidFill>
                  <a:schemeClr val="lt1"/>
                </a:solidFill>
                <a:latin typeface="+mn-lt"/>
                <a:ea typeface="+mn-ea"/>
                <a:cs typeface="+mn-ea"/>
                <a:sym typeface="+mn-lt"/>
              </a:rPr>
              <a:t>毒理学资料</a:t>
            </a:r>
            <a:endParaRPr lang="zh-CN" altLang="en-US" sz="1600" dirty="0">
              <a:solidFill>
                <a:schemeClr val="lt1"/>
              </a:solidFill>
              <a:latin typeface="+mn-lt"/>
              <a:ea typeface="+mn-ea"/>
              <a:cs typeface="+mn-ea"/>
              <a:sym typeface="+mn-lt"/>
            </a:endParaRPr>
          </a:p>
        </p:txBody>
      </p:sp>
      <p:sp>
        <p:nvSpPr>
          <p:cNvPr id="64" name="矩形 63"/>
          <p:cNvSpPr/>
          <p:nvPr>
            <p:custDataLst>
              <p:tags r:id="rId14"/>
            </p:custDataLst>
          </p:nvPr>
        </p:nvSpPr>
        <p:spPr>
          <a:xfrm>
            <a:off x="5558683" y="5504462"/>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12.</a:t>
            </a:r>
            <a:r>
              <a:rPr lang="zh-CN" altLang="en-US" dirty="0">
                <a:solidFill>
                  <a:schemeClr val="lt1"/>
                </a:solidFill>
                <a:latin typeface="+mn-lt"/>
                <a:ea typeface="+mn-ea"/>
                <a:cs typeface="+mn-ea"/>
                <a:sym typeface="+mn-lt"/>
              </a:rPr>
              <a:t>生态学资料</a:t>
            </a:r>
          </a:p>
        </p:txBody>
      </p:sp>
      <p:sp>
        <p:nvSpPr>
          <p:cNvPr id="65" name="矩形 64"/>
          <p:cNvSpPr/>
          <p:nvPr>
            <p:custDataLst>
              <p:tags r:id="rId15"/>
            </p:custDataLst>
          </p:nvPr>
        </p:nvSpPr>
        <p:spPr>
          <a:xfrm>
            <a:off x="8401834" y="1931779"/>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13.</a:t>
            </a:r>
            <a:r>
              <a:rPr lang="zh-CN" altLang="en-US" dirty="0">
                <a:solidFill>
                  <a:schemeClr val="lt1"/>
                </a:solidFill>
                <a:latin typeface="+mn-lt"/>
                <a:ea typeface="+mn-ea"/>
                <a:cs typeface="+mn-ea"/>
                <a:sym typeface="+mn-lt"/>
              </a:rPr>
              <a:t>废弃处置</a:t>
            </a:r>
          </a:p>
        </p:txBody>
      </p:sp>
      <p:sp>
        <p:nvSpPr>
          <p:cNvPr id="66" name="矩形 65"/>
          <p:cNvSpPr/>
          <p:nvPr>
            <p:custDataLst>
              <p:tags r:id="rId16"/>
            </p:custDataLst>
          </p:nvPr>
        </p:nvSpPr>
        <p:spPr>
          <a:xfrm>
            <a:off x="8401834" y="2646316"/>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14.</a:t>
            </a:r>
            <a:r>
              <a:rPr lang="zh-CN" altLang="en-US" dirty="0">
                <a:solidFill>
                  <a:schemeClr val="lt1"/>
                </a:solidFill>
                <a:latin typeface="+mn-lt"/>
                <a:ea typeface="+mn-ea"/>
                <a:cs typeface="+mn-ea"/>
                <a:sym typeface="+mn-lt"/>
              </a:rPr>
              <a:t>运输信息</a:t>
            </a:r>
            <a:endParaRPr lang="zh-CN" altLang="en-US" sz="1600" dirty="0">
              <a:solidFill>
                <a:schemeClr val="lt1"/>
              </a:solidFill>
              <a:latin typeface="+mn-lt"/>
              <a:ea typeface="+mn-ea"/>
              <a:cs typeface="+mn-ea"/>
              <a:sym typeface="+mn-lt"/>
            </a:endParaRPr>
          </a:p>
        </p:txBody>
      </p:sp>
      <p:sp>
        <p:nvSpPr>
          <p:cNvPr id="67" name="矩形 66"/>
          <p:cNvSpPr/>
          <p:nvPr>
            <p:custDataLst>
              <p:tags r:id="rId17"/>
            </p:custDataLst>
          </p:nvPr>
        </p:nvSpPr>
        <p:spPr>
          <a:xfrm>
            <a:off x="8401834" y="3360853"/>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15.</a:t>
            </a:r>
            <a:r>
              <a:rPr lang="zh-CN" altLang="en-US" dirty="0">
                <a:solidFill>
                  <a:schemeClr val="lt1"/>
                </a:solidFill>
                <a:latin typeface="+mn-lt"/>
                <a:ea typeface="+mn-ea"/>
                <a:cs typeface="+mn-ea"/>
                <a:sym typeface="+mn-lt"/>
              </a:rPr>
              <a:t>法规信息</a:t>
            </a:r>
          </a:p>
        </p:txBody>
      </p:sp>
      <p:sp>
        <p:nvSpPr>
          <p:cNvPr id="68" name="矩形 67"/>
          <p:cNvSpPr/>
          <p:nvPr>
            <p:custDataLst>
              <p:tags r:id="rId18"/>
            </p:custDataLst>
          </p:nvPr>
        </p:nvSpPr>
        <p:spPr>
          <a:xfrm>
            <a:off x="8401834" y="4075390"/>
            <a:ext cx="2564111" cy="54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zh-CN" altLang="zh-CN" dirty="0">
                <a:solidFill>
                  <a:schemeClr val="lt1"/>
                </a:solidFill>
                <a:latin typeface="+mn-lt"/>
                <a:ea typeface="+mn-ea"/>
                <a:cs typeface="+mn-ea"/>
                <a:sym typeface="+mn-lt"/>
              </a:rPr>
              <a:t>16.</a:t>
            </a:r>
            <a:r>
              <a:rPr lang="zh-CN" altLang="en-US" dirty="0">
                <a:solidFill>
                  <a:schemeClr val="lt1"/>
                </a:solidFill>
                <a:latin typeface="+mn-lt"/>
                <a:ea typeface="+mn-ea"/>
                <a:cs typeface="+mn-ea"/>
                <a:sym typeface="+mn-lt"/>
              </a:rPr>
              <a:t>其他信息</a:t>
            </a:r>
            <a:endParaRPr lang="zh-CN" altLang="en-US" sz="1600" dirty="0">
              <a:solidFill>
                <a:schemeClr val="lt1"/>
              </a:solidFill>
              <a:latin typeface="+mn-lt"/>
              <a:ea typeface="+mn-ea"/>
              <a:cs typeface="+mn-ea"/>
              <a:sym typeface="+mn-lt"/>
            </a:endParaRPr>
          </a:p>
        </p:txBody>
      </p:sp>
      <p:sp>
        <p:nvSpPr>
          <p:cNvPr id="71" name="左大括号 70"/>
          <p:cNvSpPr/>
          <p:nvPr>
            <p:custDataLst>
              <p:tags r:id="rId19"/>
            </p:custDataLst>
          </p:nvPr>
        </p:nvSpPr>
        <p:spPr>
          <a:xfrm>
            <a:off x="2014201" y="1931779"/>
            <a:ext cx="624114" cy="4112754"/>
          </a:xfrm>
          <a:prstGeom prst="leftBrace">
            <a:avLst>
              <a:gd name="adj1" fmla="val 43217"/>
              <a:gd name="adj2" fmla="val 50000"/>
            </a:avLst>
          </a:prstGeom>
          <a:ln w="28575">
            <a:solidFill>
              <a:schemeClr val="l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危化品管理</a:t>
            </a:r>
            <a:r>
              <a:rPr lang="en-US" altLang="zh-CN" sz="2400" b="1" dirty="0">
                <a:solidFill>
                  <a:schemeClr val="accent1"/>
                </a:solidFill>
                <a:latin typeface="+mn-lt"/>
                <a:ea typeface="+mn-ea"/>
                <a:cs typeface="+mn-ea"/>
                <a:sym typeface="+mn-lt"/>
              </a:rPr>
              <a:t>&amp;</a:t>
            </a:r>
            <a:r>
              <a:rPr lang="zh-CN" altLang="en-US" sz="2400" b="1" dirty="0">
                <a:solidFill>
                  <a:schemeClr val="accent1"/>
                </a:solidFill>
                <a:latin typeface="+mn-lt"/>
                <a:ea typeface="+mn-ea"/>
                <a:cs typeface="+mn-ea"/>
                <a:sym typeface="+mn-lt"/>
              </a:rPr>
              <a:t>使用</a:t>
            </a:r>
          </a:p>
        </p:txBody>
      </p:sp>
      <p:pic>
        <p:nvPicPr>
          <p:cNvPr id="25" name="Picture 11" descr="TU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46425" y="1981200"/>
            <a:ext cx="5715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p:cNvSpPr txBox="1">
            <a:spLocks noChangeArrowheads="1"/>
          </p:cNvSpPr>
          <p:nvPr>
            <p:custDataLst>
              <p:tags r:id="rId1"/>
            </p:custDataLst>
          </p:nvPr>
        </p:nvSpPr>
        <p:spPr bwMode="auto">
          <a:xfrm>
            <a:off x="2279962" y="2505075"/>
            <a:ext cx="1285252"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mn-lt"/>
                <a:ea typeface="+mn-ea"/>
                <a:cs typeface="+mn-ea"/>
                <a:sym typeface="+mn-lt"/>
              </a:rPr>
              <a:t>化学品标识</a:t>
            </a:r>
          </a:p>
        </p:txBody>
      </p:sp>
      <p:sp>
        <p:nvSpPr>
          <p:cNvPr id="27" name="Text Box 13"/>
          <p:cNvSpPr txBox="1">
            <a:spLocks noChangeArrowheads="1"/>
          </p:cNvSpPr>
          <p:nvPr>
            <p:custDataLst>
              <p:tags r:id="rId2"/>
            </p:custDataLst>
          </p:nvPr>
        </p:nvSpPr>
        <p:spPr bwMode="auto">
          <a:xfrm>
            <a:off x="8604562" y="2641600"/>
            <a:ext cx="1285252"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mn-lt"/>
                <a:ea typeface="+mn-ea"/>
                <a:cs typeface="+mn-ea"/>
                <a:sym typeface="+mn-lt"/>
              </a:rPr>
              <a:t>危险性标志</a:t>
            </a:r>
          </a:p>
        </p:txBody>
      </p:sp>
      <p:sp>
        <p:nvSpPr>
          <p:cNvPr id="28" name="Text Box 14"/>
          <p:cNvSpPr txBox="1">
            <a:spLocks noChangeArrowheads="1"/>
          </p:cNvSpPr>
          <p:nvPr>
            <p:custDataLst>
              <p:tags r:id="rId3"/>
            </p:custDataLst>
          </p:nvPr>
        </p:nvSpPr>
        <p:spPr bwMode="auto">
          <a:xfrm>
            <a:off x="2432884" y="3511550"/>
            <a:ext cx="849235"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mn-lt"/>
                <a:ea typeface="+mn-ea"/>
                <a:cs typeface="+mn-ea"/>
                <a:sym typeface="+mn-lt"/>
              </a:rPr>
              <a:t>警示词</a:t>
            </a:r>
          </a:p>
        </p:txBody>
      </p:sp>
      <p:sp>
        <p:nvSpPr>
          <p:cNvPr id="29" name="Text Box 15"/>
          <p:cNvSpPr txBox="1">
            <a:spLocks noChangeArrowheads="1"/>
          </p:cNvSpPr>
          <p:nvPr>
            <p:custDataLst>
              <p:tags r:id="rId4"/>
            </p:custDataLst>
          </p:nvPr>
        </p:nvSpPr>
        <p:spPr bwMode="auto">
          <a:xfrm>
            <a:off x="8047350" y="3924300"/>
            <a:ext cx="1285252"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solidFill>
                  <a:schemeClr val="lt1"/>
                </a:solidFill>
                <a:latin typeface="+mn-lt"/>
                <a:ea typeface="+mn-ea"/>
                <a:cs typeface="+mn-ea"/>
                <a:sym typeface="+mn-lt"/>
              </a:rPr>
              <a:t>危险性概述</a:t>
            </a:r>
          </a:p>
        </p:txBody>
      </p:sp>
      <p:sp>
        <p:nvSpPr>
          <p:cNvPr id="30" name="Text Box 16"/>
          <p:cNvSpPr txBox="1">
            <a:spLocks noChangeArrowheads="1"/>
          </p:cNvSpPr>
          <p:nvPr>
            <p:custDataLst>
              <p:tags r:id="rId5"/>
            </p:custDataLst>
          </p:nvPr>
        </p:nvSpPr>
        <p:spPr bwMode="auto">
          <a:xfrm>
            <a:off x="2366741" y="4546600"/>
            <a:ext cx="1067244"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solidFill>
                  <a:schemeClr val="lt1"/>
                </a:solidFill>
                <a:latin typeface="+mn-lt"/>
                <a:ea typeface="+mn-ea"/>
                <a:cs typeface="+mn-ea"/>
                <a:sym typeface="+mn-lt"/>
              </a:rPr>
              <a:t>安全措施</a:t>
            </a:r>
          </a:p>
        </p:txBody>
      </p:sp>
      <p:sp>
        <p:nvSpPr>
          <p:cNvPr id="31" name="Text Box 17"/>
          <p:cNvSpPr txBox="1">
            <a:spLocks noChangeArrowheads="1"/>
          </p:cNvSpPr>
          <p:nvPr>
            <p:custDataLst>
              <p:tags r:id="rId6"/>
            </p:custDataLst>
          </p:nvPr>
        </p:nvSpPr>
        <p:spPr bwMode="auto">
          <a:xfrm>
            <a:off x="4670425" y="5791200"/>
            <a:ext cx="1676400" cy="528365"/>
          </a:xfrm>
          <a:prstGeom prst="rect">
            <a:avLst/>
          </a:prstGeom>
          <a:solidFill>
            <a:schemeClr val="accent1"/>
          </a:solidFill>
          <a:ln>
            <a:noFill/>
          </a:ln>
        </p:spPr>
        <p:txBody>
          <a:bodyPr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solidFill>
                  <a:schemeClr val="lt1"/>
                </a:solidFill>
                <a:latin typeface="+mn-lt"/>
                <a:ea typeface="+mn-ea"/>
                <a:cs typeface="+mn-ea"/>
                <a:sym typeface="+mn-lt"/>
              </a:rPr>
              <a:t>生产企业信息</a:t>
            </a:r>
          </a:p>
          <a:p>
            <a:pPr algn="ctr">
              <a:lnSpc>
                <a:spcPct val="80000"/>
              </a:lnSpc>
            </a:pPr>
            <a:r>
              <a:rPr lang="zh-CN" altLang="en-US" sz="1700">
                <a:solidFill>
                  <a:schemeClr val="lt1"/>
                </a:solidFill>
                <a:latin typeface="+mn-lt"/>
                <a:ea typeface="+mn-ea"/>
                <a:cs typeface="+mn-ea"/>
                <a:sym typeface="+mn-lt"/>
              </a:rPr>
              <a:t>（地址、电话、</a:t>
            </a:r>
          </a:p>
        </p:txBody>
      </p:sp>
      <p:sp>
        <p:nvSpPr>
          <p:cNvPr id="32" name="Text Box 18"/>
          <p:cNvSpPr txBox="1">
            <a:spLocks noChangeArrowheads="1"/>
          </p:cNvSpPr>
          <p:nvPr>
            <p:custDataLst>
              <p:tags r:id="rId7"/>
            </p:custDataLst>
          </p:nvPr>
        </p:nvSpPr>
        <p:spPr bwMode="auto">
          <a:xfrm>
            <a:off x="7911113" y="4724400"/>
            <a:ext cx="1718063" cy="359216"/>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solidFill>
                  <a:schemeClr val="lt1"/>
                </a:solidFill>
                <a:latin typeface="+mn-lt"/>
                <a:ea typeface="+mn-ea"/>
                <a:cs typeface="+mn-ea"/>
                <a:sym typeface="+mn-lt"/>
              </a:rPr>
              <a:t>提示参阅</a:t>
            </a:r>
            <a:r>
              <a:rPr lang="zh-CN" altLang="zh-CN" sz="1700" dirty="0">
                <a:solidFill>
                  <a:schemeClr val="lt1"/>
                </a:solidFill>
                <a:latin typeface="+mn-lt"/>
                <a:ea typeface="+mn-ea"/>
                <a:cs typeface="+mn-ea"/>
                <a:sym typeface="+mn-lt"/>
              </a:rPr>
              <a:t>MSDS</a:t>
            </a:r>
          </a:p>
        </p:txBody>
      </p:sp>
      <p:sp>
        <p:nvSpPr>
          <p:cNvPr id="33" name="Line 19"/>
          <p:cNvSpPr>
            <a:spLocks noChangeShapeType="1"/>
          </p:cNvSpPr>
          <p:nvPr>
            <p:custDataLst>
              <p:tags r:id="rId8"/>
            </p:custDataLst>
          </p:nvPr>
        </p:nvSpPr>
        <p:spPr bwMode="auto">
          <a:xfrm flipV="1">
            <a:off x="3371850" y="3322638"/>
            <a:ext cx="2268538" cy="342900"/>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34" name="Line 20"/>
          <p:cNvSpPr>
            <a:spLocks noChangeShapeType="1"/>
          </p:cNvSpPr>
          <p:nvPr>
            <p:custDataLst>
              <p:tags r:id="rId9"/>
            </p:custDataLst>
          </p:nvPr>
        </p:nvSpPr>
        <p:spPr bwMode="auto">
          <a:xfrm flipH="1">
            <a:off x="8007351" y="2863850"/>
            <a:ext cx="479425" cy="198438"/>
          </a:xfrm>
          <a:prstGeom prst="line">
            <a:avLst/>
          </a:prstGeom>
          <a:noFill/>
          <a:ln w="25400">
            <a:solidFill>
              <a:srgbClr val="FFCC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lt1"/>
              </a:solidFill>
              <a:latin typeface="+mn-lt"/>
              <a:ea typeface="+mn-ea"/>
              <a:cs typeface="+mn-ea"/>
              <a:sym typeface="+mn-lt"/>
            </a:endParaRPr>
          </a:p>
        </p:txBody>
      </p:sp>
      <p:sp>
        <p:nvSpPr>
          <p:cNvPr id="35" name="Line 21"/>
          <p:cNvSpPr>
            <a:spLocks noChangeShapeType="1"/>
          </p:cNvSpPr>
          <p:nvPr>
            <p:custDataLst>
              <p:tags r:id="rId10"/>
            </p:custDataLst>
          </p:nvPr>
        </p:nvSpPr>
        <p:spPr bwMode="auto">
          <a:xfrm flipH="1" flipV="1">
            <a:off x="6249989" y="3627439"/>
            <a:ext cx="1679575" cy="382587"/>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36" name="Line 22"/>
          <p:cNvSpPr>
            <a:spLocks noChangeShapeType="1"/>
          </p:cNvSpPr>
          <p:nvPr>
            <p:custDataLst>
              <p:tags r:id="rId11"/>
            </p:custDataLst>
          </p:nvPr>
        </p:nvSpPr>
        <p:spPr bwMode="auto">
          <a:xfrm flipV="1">
            <a:off x="3505200" y="4216400"/>
            <a:ext cx="1716088" cy="482600"/>
          </a:xfrm>
          <a:prstGeom prst="line">
            <a:avLst/>
          </a:prstGeom>
          <a:noFill/>
          <a:ln w="2540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37" name="Line 23"/>
          <p:cNvSpPr>
            <a:spLocks noChangeShapeType="1"/>
          </p:cNvSpPr>
          <p:nvPr>
            <p:custDataLst>
              <p:tags r:id="rId12"/>
            </p:custDataLst>
          </p:nvPr>
        </p:nvSpPr>
        <p:spPr bwMode="auto">
          <a:xfrm flipH="1" flipV="1">
            <a:off x="5527676" y="5307014"/>
            <a:ext cx="42863" cy="390525"/>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38" name="Line 24"/>
          <p:cNvSpPr>
            <a:spLocks noChangeShapeType="1"/>
          </p:cNvSpPr>
          <p:nvPr>
            <p:custDataLst>
              <p:tags r:id="rId13"/>
            </p:custDataLst>
          </p:nvPr>
        </p:nvSpPr>
        <p:spPr bwMode="auto">
          <a:xfrm rot="16200000">
            <a:off x="7119938" y="4189413"/>
            <a:ext cx="66675" cy="1460500"/>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39" name="Line 25"/>
          <p:cNvSpPr>
            <a:spLocks noChangeShapeType="1"/>
          </p:cNvSpPr>
          <p:nvPr>
            <p:custDataLst>
              <p:tags r:id="rId14"/>
            </p:custDataLst>
          </p:nvPr>
        </p:nvSpPr>
        <p:spPr bwMode="auto">
          <a:xfrm>
            <a:off x="3679825" y="2590800"/>
            <a:ext cx="1557338" cy="20638"/>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dk1"/>
              </a:solidFill>
              <a:latin typeface="+mn-lt"/>
              <a:ea typeface="+mn-ea"/>
              <a:cs typeface="+mn-ea"/>
              <a:sym typeface="+mn-lt"/>
            </a:endParaRPr>
          </a:p>
        </p:txBody>
      </p:sp>
      <p:sp>
        <p:nvSpPr>
          <p:cNvPr id="40" name="Line 26"/>
          <p:cNvSpPr>
            <a:spLocks noChangeShapeType="1"/>
          </p:cNvSpPr>
          <p:nvPr>
            <p:custDataLst>
              <p:tags r:id="rId15"/>
            </p:custDataLst>
          </p:nvPr>
        </p:nvSpPr>
        <p:spPr bwMode="auto">
          <a:xfrm>
            <a:off x="7566025" y="5486400"/>
            <a:ext cx="152400" cy="381000"/>
          </a:xfrm>
          <a:prstGeom prst="line">
            <a:avLst/>
          </a:prstGeom>
          <a:noFill/>
          <a:ln w="9525">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lt1"/>
              </a:solidFill>
              <a:latin typeface="+mn-lt"/>
              <a:ea typeface="+mn-ea"/>
              <a:cs typeface="+mn-ea"/>
              <a:sym typeface="+mn-lt"/>
            </a:endParaRPr>
          </a:p>
        </p:txBody>
      </p:sp>
      <p:sp>
        <p:nvSpPr>
          <p:cNvPr id="41" name="Text Box 27"/>
          <p:cNvSpPr txBox="1">
            <a:spLocks noChangeArrowheads="1"/>
          </p:cNvSpPr>
          <p:nvPr>
            <p:custDataLst>
              <p:tags r:id="rId16"/>
            </p:custDataLst>
          </p:nvPr>
        </p:nvSpPr>
        <p:spPr bwMode="auto">
          <a:xfrm>
            <a:off x="7108825" y="5867400"/>
            <a:ext cx="1295400" cy="528365"/>
          </a:xfrm>
          <a:prstGeom prst="rect">
            <a:avLst/>
          </a:prstGeom>
          <a:solidFill>
            <a:schemeClr val="accent1"/>
          </a:solidFill>
          <a:ln>
            <a:noFill/>
          </a:ln>
        </p:spPr>
        <p:txBody>
          <a:bodyPr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solidFill>
                  <a:schemeClr val="lt1"/>
                </a:solidFill>
                <a:latin typeface="+mn-lt"/>
                <a:ea typeface="+mn-ea"/>
                <a:cs typeface="+mn-ea"/>
                <a:sym typeface="+mn-lt"/>
              </a:rPr>
              <a:t>化学事故</a:t>
            </a:r>
          </a:p>
          <a:p>
            <a:pPr algn="ctr">
              <a:lnSpc>
                <a:spcPct val="80000"/>
              </a:lnSpc>
            </a:pPr>
            <a:r>
              <a:rPr lang="zh-CN" altLang="en-US" sz="1700">
                <a:solidFill>
                  <a:schemeClr val="lt1"/>
                </a:solidFill>
                <a:latin typeface="+mn-lt"/>
                <a:ea typeface="+mn-ea"/>
                <a:cs typeface="+mn-ea"/>
                <a:sym typeface="+mn-lt"/>
              </a:rPr>
              <a:t>应急电话</a:t>
            </a:r>
          </a:p>
        </p:txBody>
      </p:sp>
      <p:sp>
        <p:nvSpPr>
          <p:cNvPr id="42" name="Text Box 28"/>
          <p:cNvSpPr txBox="1">
            <a:spLocks noChangeArrowheads="1"/>
          </p:cNvSpPr>
          <p:nvPr>
            <p:custDataLst>
              <p:tags r:id="rId17"/>
            </p:custDataLst>
          </p:nvPr>
        </p:nvSpPr>
        <p:spPr bwMode="auto">
          <a:xfrm>
            <a:off x="8539140" y="5245101"/>
            <a:ext cx="1682797" cy="374605"/>
          </a:xfrm>
          <a:prstGeom prst="rect">
            <a:avLst/>
          </a:prstGeom>
          <a:solidFill>
            <a:schemeClr val="accent1"/>
          </a:solidFill>
          <a:ln>
            <a:noFill/>
          </a:ln>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a:solidFill>
                  <a:schemeClr val="lt1"/>
                </a:solidFill>
                <a:latin typeface="+mn-lt"/>
                <a:ea typeface="+mn-ea"/>
                <a:cs typeface="+mn-ea"/>
                <a:sym typeface="+mn-lt"/>
              </a:rPr>
              <a:t>危规号与</a:t>
            </a:r>
            <a:r>
              <a:rPr lang="zh-CN" altLang="zh-CN">
                <a:solidFill>
                  <a:schemeClr val="lt1"/>
                </a:solidFill>
                <a:latin typeface="+mn-lt"/>
                <a:ea typeface="+mn-ea"/>
                <a:cs typeface="+mn-ea"/>
                <a:sym typeface="+mn-lt"/>
              </a:rPr>
              <a:t>UN</a:t>
            </a:r>
            <a:r>
              <a:rPr lang="zh-CN" altLang="en-US">
                <a:solidFill>
                  <a:schemeClr val="lt1"/>
                </a:solidFill>
                <a:latin typeface="+mn-lt"/>
                <a:ea typeface="+mn-ea"/>
                <a:cs typeface="+mn-ea"/>
                <a:sym typeface="+mn-lt"/>
              </a:rPr>
              <a:t>号</a:t>
            </a:r>
            <a:endParaRPr lang="zh-CN" altLang="en-US" sz="2100">
              <a:solidFill>
                <a:schemeClr val="lt1"/>
              </a:solidFill>
              <a:latin typeface="+mn-lt"/>
              <a:ea typeface="+mn-ea"/>
              <a:cs typeface="+mn-ea"/>
              <a:sym typeface="+mn-lt"/>
            </a:endParaRPr>
          </a:p>
        </p:txBody>
      </p:sp>
      <p:sp>
        <p:nvSpPr>
          <p:cNvPr id="43" name="Line 29"/>
          <p:cNvSpPr>
            <a:spLocks noChangeShapeType="1"/>
          </p:cNvSpPr>
          <p:nvPr>
            <p:custDataLst>
              <p:tags r:id="rId18"/>
            </p:custDataLst>
          </p:nvPr>
        </p:nvSpPr>
        <p:spPr bwMode="auto">
          <a:xfrm>
            <a:off x="7870825" y="5181600"/>
            <a:ext cx="609600" cy="15240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schemeClr val="lt1"/>
              </a:solidFill>
              <a:latin typeface="+mn-lt"/>
              <a:ea typeface="+mn-ea"/>
              <a:cs typeface="+mn-ea"/>
              <a:sym typeface="+mn-lt"/>
            </a:endParaRPr>
          </a:p>
        </p:txBody>
      </p:sp>
      <p:sp>
        <p:nvSpPr>
          <p:cNvPr id="44" name="矩形 43"/>
          <p:cNvSpPr/>
          <p:nvPr>
            <p:custDataLst>
              <p:tags r:id="rId19"/>
            </p:custDataLst>
          </p:nvPr>
        </p:nvSpPr>
        <p:spPr>
          <a:xfrm>
            <a:off x="4209258" y="1128714"/>
            <a:ext cx="3547267"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r>
              <a:rPr lang="zh-CN" altLang="en-US" sz="2400" b="1" dirty="0">
                <a:solidFill>
                  <a:schemeClr val="lt1"/>
                </a:solidFill>
                <a:latin typeface="+mn-lt"/>
                <a:ea typeface="+mn-ea"/>
                <a:cs typeface="+mn-ea"/>
                <a:sym typeface="+mn-lt"/>
              </a:rPr>
              <a:t>标 签 内 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危化品管理</a:t>
            </a:r>
            <a:r>
              <a:rPr lang="en-US" altLang="zh-CN" sz="2400" b="1" dirty="0">
                <a:solidFill>
                  <a:schemeClr val="accent1"/>
                </a:solidFill>
                <a:latin typeface="+mn-lt"/>
                <a:ea typeface="+mn-ea"/>
                <a:cs typeface="+mn-ea"/>
                <a:sym typeface="+mn-lt"/>
              </a:rPr>
              <a:t>&amp;</a:t>
            </a:r>
            <a:r>
              <a:rPr lang="zh-CN" altLang="en-US" sz="2400" b="1" dirty="0">
                <a:solidFill>
                  <a:schemeClr val="accent1"/>
                </a:solidFill>
                <a:latin typeface="+mn-lt"/>
                <a:ea typeface="+mn-ea"/>
                <a:cs typeface="+mn-ea"/>
                <a:sym typeface="+mn-lt"/>
              </a:rPr>
              <a:t>使用</a:t>
            </a:r>
          </a:p>
        </p:txBody>
      </p:sp>
      <p:sp>
        <p:nvSpPr>
          <p:cNvPr id="45" name="矩形 44"/>
          <p:cNvSpPr/>
          <p:nvPr>
            <p:custDataLst>
              <p:tags r:id="rId1"/>
            </p:custDataLst>
          </p:nvPr>
        </p:nvSpPr>
        <p:spPr>
          <a:xfrm>
            <a:off x="3592492" y="1128714"/>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危险化学品库安全管理</a:t>
            </a:r>
          </a:p>
        </p:txBody>
      </p:sp>
      <p:sp>
        <p:nvSpPr>
          <p:cNvPr id="3" name="矩形 2"/>
          <p:cNvSpPr/>
          <p:nvPr>
            <p:custDataLst>
              <p:tags r:id="rId2"/>
            </p:custDataLst>
          </p:nvPr>
        </p:nvSpPr>
        <p:spPr>
          <a:xfrm>
            <a:off x="3467620" y="1831428"/>
            <a:ext cx="5030544" cy="400110"/>
          </a:xfrm>
          <a:prstGeom prst="rect">
            <a:avLst/>
          </a:prstGeom>
        </p:spPr>
        <p:txBody>
          <a:bodyPr wrap="none">
            <a:spAutoFit/>
          </a:bodyPr>
          <a:lstStyle/>
          <a:p>
            <a:pPr algn="ctr"/>
            <a:r>
              <a:rPr lang="zh-CN" altLang="en-US" sz="2000" dirty="0">
                <a:solidFill>
                  <a:schemeClr val="dk1"/>
                </a:solidFill>
                <a:latin typeface="+mn-lt"/>
                <a:ea typeface="+mn-ea"/>
                <a:cs typeface="+mn-ea"/>
                <a:sym typeface="+mn-lt"/>
              </a:rPr>
              <a:t>仓库应悬挂</a:t>
            </a:r>
            <a:r>
              <a:rPr lang="en-US" altLang="zh-CN" sz="2000" dirty="0">
                <a:solidFill>
                  <a:schemeClr val="dk1"/>
                </a:solidFill>
                <a:latin typeface="+mn-lt"/>
                <a:ea typeface="+mn-ea"/>
                <a:cs typeface="+mn-ea"/>
                <a:sym typeface="+mn-lt"/>
              </a:rPr>
              <a:t>MSDS</a:t>
            </a:r>
            <a:r>
              <a:rPr lang="zh-CN" altLang="en-US" sz="2000" dirty="0">
                <a:solidFill>
                  <a:schemeClr val="dk1"/>
                </a:solidFill>
                <a:latin typeface="+mn-lt"/>
                <a:ea typeface="+mn-ea"/>
                <a:cs typeface="+mn-ea"/>
                <a:sym typeface="+mn-lt"/>
              </a:rPr>
              <a:t>，明显区域配置警示标志</a:t>
            </a:r>
          </a:p>
        </p:txBody>
      </p:sp>
      <p:pic>
        <p:nvPicPr>
          <p:cNvPr id="46" name="图片 4" descr="2.bmp"/>
          <p:cNvPicPr>
            <a:picLocks noChangeAspect="1" noChangeArrowheads="1"/>
          </p:cNvPicPr>
          <p:nvPr/>
        </p:nvPicPr>
        <p:blipFill rotWithShape="1">
          <a:blip r:embed="rId6">
            <a:extLst>
              <a:ext uri="{28A0092B-C50C-407E-A947-70E740481C1C}">
                <a14:useLocalDpi xmlns:a14="http://schemas.microsoft.com/office/drawing/2010/main" val="0"/>
              </a:ext>
            </a:extLst>
          </a:blip>
          <a:srcRect l="857" t="3115" r="2168" b="5834"/>
          <a:stretch>
            <a:fillRect/>
          </a:stretch>
        </p:blipFill>
        <p:spPr bwMode="auto">
          <a:xfrm>
            <a:off x="6056894" y="2638646"/>
            <a:ext cx="4917794" cy="302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081" y="2638645"/>
            <a:ext cx="4907052" cy="3021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06500"/>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11" name="椭圆 10"/>
          <p:cNvSpPr/>
          <p:nvPr>
            <p:custDataLst>
              <p:tags r:id="rId5"/>
            </p:custDataLst>
          </p:nvPr>
        </p:nvSpPr>
        <p:spPr>
          <a:xfrm>
            <a:off x="5292565" y="1714863"/>
            <a:ext cx="1586762" cy="15867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文本框 11"/>
          <p:cNvSpPr txBox="1"/>
          <p:nvPr>
            <p:custDataLst>
              <p:tags r:id="rId6"/>
            </p:custDataLst>
          </p:nvPr>
        </p:nvSpPr>
        <p:spPr>
          <a:xfrm>
            <a:off x="5499188" y="1954246"/>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lt1"/>
                </a:solidFill>
                <a:latin typeface="Impact" panose="020B0806030902050204" pitchFamily="34" charset="0"/>
              </a:rPr>
              <a:t>04</a:t>
            </a:r>
          </a:p>
        </p:txBody>
      </p:sp>
      <p:grpSp>
        <p:nvGrpSpPr>
          <p:cNvPr id="16" name="组合 15"/>
          <p:cNvGrpSpPr/>
          <p:nvPr/>
        </p:nvGrpSpPr>
        <p:grpSpPr>
          <a:xfrm>
            <a:off x="2308173" y="3541008"/>
            <a:ext cx="7555544" cy="1643405"/>
            <a:chOff x="14495" y="1667996"/>
            <a:chExt cx="7555544" cy="1643405"/>
          </a:xfrm>
        </p:grpSpPr>
        <p:sp>
          <p:nvSpPr>
            <p:cNvPr id="17" name="文本框 16"/>
            <p:cNvSpPr txBox="1"/>
            <p:nvPr/>
          </p:nvSpPr>
          <p:spPr>
            <a:xfrm>
              <a:off x="14495" y="1667996"/>
              <a:ext cx="7555544" cy="830997"/>
            </a:xfrm>
            <a:prstGeom prst="rect">
              <a:avLst/>
            </a:prstGeom>
            <a:noFill/>
          </p:spPr>
          <p:txBody>
            <a:bodyPr wrap="square" rtlCol="0">
              <a:spAutoFit/>
              <a:scene3d>
                <a:camera prst="orthographicFront"/>
                <a:lightRig rig="threePt" dir="t"/>
              </a:scene3d>
              <a:sp3d contourW="12700"/>
            </a:bodyPr>
            <a:lstStyle/>
            <a:p>
              <a:r>
                <a:rPr lang="zh-CN" altLang="en-US" sz="4800" b="1" dirty="0">
                  <a:solidFill>
                    <a:schemeClr val="accent1"/>
                  </a:solidFill>
                  <a:latin typeface="+mn-lt"/>
                  <a:ea typeface="+mn-ea"/>
                  <a:cs typeface="+mn-ea"/>
                  <a:sym typeface="+mn-lt"/>
                </a:rPr>
                <a:t>危化品使用防护及应急措施</a:t>
              </a:r>
            </a:p>
          </p:txBody>
        </p:sp>
        <p:sp>
          <p:nvSpPr>
            <p:cNvPr id="18" name="文本框 17"/>
            <p:cNvSpPr txBox="1"/>
            <p:nvPr>
              <p:custDataLst>
                <p:tags r:id="rId7"/>
              </p:custDataLst>
            </p:nvPr>
          </p:nvSpPr>
          <p:spPr>
            <a:xfrm>
              <a:off x="1005787" y="2524326"/>
              <a:ext cx="5572960" cy="78707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zh-CN" sz="1600" dirty="0">
                  <a:solidFill>
                    <a:schemeClr val="dk1"/>
                  </a:solidFill>
                  <a:latin typeface="+mn-lt"/>
                  <a:ea typeface="+mn-ea"/>
                  <a:cs typeface="+mn-ea"/>
                  <a:sym typeface="+mn-lt"/>
                </a:rPr>
                <a:t>是指具有毒害、腐蚀、爆炸、燃烧、助燃等性质，对人体、设施、环境具有危害的剧毒化学品和其他化学品。</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06500"/>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42" name="文本框 1"/>
          <p:cNvSpPr/>
          <p:nvPr>
            <p:custDataLst>
              <p:tags r:id="rId5"/>
            </p:custDataLst>
          </p:nvPr>
        </p:nvSpPr>
        <p:spPr>
          <a:xfrm>
            <a:off x="1378947" y="2762250"/>
            <a:ext cx="651312" cy="651312"/>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dirty="0">
                <a:solidFill>
                  <a:schemeClr val="lt1"/>
                </a:solidFill>
                <a:latin typeface="黑体" panose="02010609060101010101" charset="-122"/>
                <a:ea typeface="黑体" panose="02010609060101010101" charset="-122"/>
                <a:cs typeface="+mn-ea"/>
                <a:sym typeface="+mn-lt"/>
              </a:rPr>
              <a:t>1</a:t>
            </a:r>
          </a:p>
        </p:txBody>
      </p:sp>
      <p:sp>
        <p:nvSpPr>
          <p:cNvPr id="50" name="文本框 1"/>
          <p:cNvSpPr/>
          <p:nvPr>
            <p:custDataLst>
              <p:tags r:id="rId6"/>
            </p:custDataLst>
          </p:nvPr>
        </p:nvSpPr>
        <p:spPr>
          <a:xfrm>
            <a:off x="2130410" y="2840429"/>
            <a:ext cx="440346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dk1"/>
                </a:solidFill>
                <a:latin typeface="黑体" panose="02010609060101010101" charset="-122"/>
                <a:ea typeface="黑体" panose="02010609060101010101" charset="-122"/>
                <a:cs typeface="+mn-ea"/>
                <a:sym typeface="+mn-lt"/>
              </a:rPr>
              <a:t>危险化学品概述</a:t>
            </a:r>
          </a:p>
        </p:txBody>
      </p:sp>
      <p:sp>
        <p:nvSpPr>
          <p:cNvPr id="51" name="文本框 2"/>
          <p:cNvSpPr/>
          <p:nvPr>
            <p:custDataLst>
              <p:tags r:id="rId7"/>
            </p:custDataLst>
          </p:nvPr>
        </p:nvSpPr>
        <p:spPr>
          <a:xfrm>
            <a:off x="1378947" y="3945550"/>
            <a:ext cx="651312" cy="651312"/>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dirty="0">
                <a:solidFill>
                  <a:schemeClr val="lt1"/>
                </a:solidFill>
                <a:latin typeface="黑体" panose="02010609060101010101" charset="-122"/>
                <a:ea typeface="黑体" panose="02010609060101010101" charset="-122"/>
                <a:cs typeface="+mn-ea"/>
                <a:sym typeface="+mn-lt"/>
              </a:rPr>
              <a:t>2</a:t>
            </a:r>
          </a:p>
        </p:txBody>
      </p:sp>
      <p:sp>
        <p:nvSpPr>
          <p:cNvPr id="52" name="文本框 2"/>
          <p:cNvSpPr/>
          <p:nvPr>
            <p:custDataLst>
              <p:tags r:id="rId8"/>
            </p:custDataLst>
          </p:nvPr>
        </p:nvSpPr>
        <p:spPr>
          <a:xfrm>
            <a:off x="2130410" y="4056563"/>
            <a:ext cx="440346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dk1"/>
                </a:solidFill>
                <a:latin typeface="黑体" panose="02010609060101010101" charset="-122"/>
                <a:ea typeface="黑体" panose="02010609060101010101" charset="-122"/>
                <a:cs typeface="+mn-ea"/>
                <a:sym typeface="+mn-lt"/>
              </a:rPr>
              <a:t>危险化学品危害及预防</a:t>
            </a:r>
          </a:p>
        </p:txBody>
      </p:sp>
      <p:sp>
        <p:nvSpPr>
          <p:cNvPr id="53" name="文本框 3"/>
          <p:cNvSpPr/>
          <p:nvPr>
            <p:custDataLst>
              <p:tags r:id="rId9"/>
            </p:custDataLst>
          </p:nvPr>
        </p:nvSpPr>
        <p:spPr>
          <a:xfrm>
            <a:off x="6173470" y="2651236"/>
            <a:ext cx="651312" cy="651312"/>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dirty="0">
                <a:solidFill>
                  <a:schemeClr val="lt1"/>
                </a:solidFill>
                <a:latin typeface="黑体" panose="02010609060101010101" charset="-122"/>
                <a:ea typeface="黑体" panose="02010609060101010101" charset="-122"/>
                <a:cs typeface="+mn-ea"/>
                <a:sym typeface="+mn-lt"/>
              </a:rPr>
              <a:t>3</a:t>
            </a:r>
          </a:p>
        </p:txBody>
      </p:sp>
      <p:sp>
        <p:nvSpPr>
          <p:cNvPr id="54" name="文本框 3"/>
          <p:cNvSpPr/>
          <p:nvPr>
            <p:custDataLst>
              <p:tags r:id="rId10"/>
            </p:custDataLst>
          </p:nvPr>
        </p:nvSpPr>
        <p:spPr>
          <a:xfrm>
            <a:off x="6924933" y="2762250"/>
            <a:ext cx="440346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dk1"/>
                </a:solidFill>
                <a:latin typeface="黑体" panose="02010609060101010101" charset="-122"/>
                <a:ea typeface="黑体" panose="02010609060101010101" charset="-122"/>
                <a:cs typeface="+mn-ea"/>
                <a:sym typeface="+mn-lt"/>
              </a:rPr>
              <a:t>危化品管理</a:t>
            </a:r>
            <a:r>
              <a:rPr lang="en-US" altLang="zh-CN" sz="2800" dirty="0">
                <a:solidFill>
                  <a:schemeClr val="dk1"/>
                </a:solidFill>
                <a:latin typeface="黑体" panose="02010609060101010101" charset="-122"/>
                <a:ea typeface="黑体" panose="02010609060101010101" charset="-122"/>
                <a:cs typeface="+mn-ea"/>
                <a:sym typeface="+mn-lt"/>
              </a:rPr>
              <a:t>&amp;</a:t>
            </a:r>
            <a:r>
              <a:rPr lang="zh-CN" altLang="en-US" sz="2800" dirty="0">
                <a:solidFill>
                  <a:schemeClr val="dk1"/>
                </a:solidFill>
                <a:latin typeface="黑体" panose="02010609060101010101" charset="-122"/>
                <a:ea typeface="黑体" panose="02010609060101010101" charset="-122"/>
                <a:cs typeface="+mn-ea"/>
                <a:sym typeface="+mn-lt"/>
              </a:rPr>
              <a:t>使用</a:t>
            </a:r>
          </a:p>
        </p:txBody>
      </p:sp>
      <p:sp>
        <p:nvSpPr>
          <p:cNvPr id="55" name="文本框 4"/>
          <p:cNvSpPr/>
          <p:nvPr>
            <p:custDataLst>
              <p:tags r:id="rId11"/>
            </p:custDataLst>
          </p:nvPr>
        </p:nvSpPr>
        <p:spPr>
          <a:xfrm>
            <a:off x="6173470" y="3834536"/>
            <a:ext cx="651312" cy="651312"/>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dirty="0">
                <a:solidFill>
                  <a:schemeClr val="lt1"/>
                </a:solidFill>
                <a:latin typeface="黑体" panose="02010609060101010101" charset="-122"/>
                <a:ea typeface="黑体" panose="02010609060101010101" charset="-122"/>
                <a:cs typeface="+mn-ea"/>
                <a:sym typeface="+mn-lt"/>
              </a:rPr>
              <a:t>4</a:t>
            </a:r>
          </a:p>
        </p:txBody>
      </p:sp>
      <p:sp>
        <p:nvSpPr>
          <p:cNvPr id="77" name="文本框 4"/>
          <p:cNvSpPr/>
          <p:nvPr>
            <p:custDataLst>
              <p:tags r:id="rId12"/>
            </p:custDataLst>
          </p:nvPr>
        </p:nvSpPr>
        <p:spPr>
          <a:xfrm>
            <a:off x="6924933" y="3945549"/>
            <a:ext cx="440346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dk1"/>
                </a:solidFill>
                <a:latin typeface="黑体" panose="02010609060101010101" charset="-122"/>
                <a:ea typeface="黑体" panose="02010609060101010101" charset="-122"/>
                <a:cs typeface="+mn-ea"/>
                <a:sym typeface="+mn-lt"/>
              </a:rPr>
              <a:t>危化品使用防护及应急措施</a:t>
            </a: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危化品使用防护及应急措施</a:t>
            </a:r>
          </a:p>
        </p:txBody>
      </p:sp>
      <p:sp>
        <p:nvSpPr>
          <p:cNvPr id="45" name="矩形 44"/>
          <p:cNvSpPr/>
          <p:nvPr>
            <p:custDataLst>
              <p:tags r:id="rId1"/>
            </p:custDataLst>
          </p:nvPr>
        </p:nvSpPr>
        <p:spPr>
          <a:xfrm>
            <a:off x="3592492" y="1235475"/>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危险化学品库</a:t>
            </a:r>
          </a:p>
        </p:txBody>
      </p:sp>
      <p:sp>
        <p:nvSpPr>
          <p:cNvPr id="5" name="矩形 4"/>
          <p:cNvSpPr/>
          <p:nvPr>
            <p:custDataLst>
              <p:tags r:id="rId2"/>
            </p:custDataLst>
          </p:nvPr>
        </p:nvSpPr>
        <p:spPr>
          <a:xfrm>
            <a:off x="1670765" y="2434436"/>
            <a:ext cx="4493538" cy="461665"/>
          </a:xfrm>
          <a:prstGeom prst="rect">
            <a:avLst/>
          </a:prstGeom>
        </p:spPr>
        <p:txBody>
          <a:bodyPr wrap="none">
            <a:spAutoFit/>
          </a:bodyPr>
          <a:lstStyle/>
          <a:p>
            <a:r>
              <a:rPr lang="zh-CN" altLang="en-US" sz="2400" dirty="0">
                <a:solidFill>
                  <a:schemeClr val="dk1"/>
                </a:solidFill>
                <a:latin typeface="+mn-lt"/>
                <a:ea typeface="+mn-ea"/>
                <a:cs typeface="+mn-ea"/>
                <a:sym typeface="+mn-lt"/>
              </a:rPr>
              <a:t>库内有隔热、降温、通风等措施</a:t>
            </a:r>
            <a:endParaRPr lang="zh-CN" altLang="en-US" sz="2400" b="1" dirty="0">
              <a:solidFill>
                <a:schemeClr val="dk1"/>
              </a:solidFill>
              <a:latin typeface="+mn-lt"/>
              <a:ea typeface="+mn-ea"/>
              <a:cs typeface="+mn-ea"/>
              <a:sym typeface="+mn-lt"/>
            </a:endParaRPr>
          </a:p>
        </p:txBody>
      </p:sp>
      <p:sp>
        <p:nvSpPr>
          <p:cNvPr id="6" name="矩形 5"/>
          <p:cNvSpPr/>
          <p:nvPr>
            <p:custDataLst>
              <p:tags r:id="rId3"/>
            </p:custDataLst>
          </p:nvPr>
        </p:nvSpPr>
        <p:spPr>
          <a:xfrm>
            <a:off x="1670765" y="3241653"/>
            <a:ext cx="4730034" cy="2169825"/>
          </a:xfrm>
          <a:prstGeom prst="rect">
            <a:avLst/>
          </a:prstGeom>
        </p:spPr>
        <p:txBody>
          <a:bodyPr wrap="square">
            <a:spAutoFit/>
          </a:bodyPr>
          <a:lstStyle/>
          <a:p>
            <a:pPr>
              <a:lnSpc>
                <a:spcPct val="150000"/>
              </a:lnSpc>
            </a:pPr>
            <a:r>
              <a:rPr lang="zh-CN" altLang="en-US" dirty="0">
                <a:solidFill>
                  <a:schemeClr val="dk1"/>
                </a:solidFill>
                <a:latin typeface="+mn-lt"/>
                <a:ea typeface="+mn-ea"/>
                <a:cs typeface="+mn-ea"/>
                <a:sym typeface="+mn-lt"/>
              </a:rPr>
              <a:t>通风应以自然通风为主，机械通风为辅，保持通风良好。</a:t>
            </a:r>
          </a:p>
          <a:p>
            <a:pPr>
              <a:lnSpc>
                <a:spcPct val="150000"/>
              </a:lnSpc>
            </a:pPr>
            <a:r>
              <a:rPr lang="zh-CN" altLang="en-US" b="1" dirty="0">
                <a:solidFill>
                  <a:schemeClr val="dk1"/>
                </a:solidFill>
                <a:latin typeface="+mn-lt"/>
                <a:ea typeface="+mn-ea"/>
                <a:cs typeface="+mn-ea"/>
                <a:sym typeface="+mn-lt"/>
              </a:rPr>
              <a:t>有防阳光直射库内的隔热、降温等措施。</a:t>
            </a:r>
          </a:p>
          <a:p>
            <a:pPr>
              <a:lnSpc>
                <a:spcPct val="150000"/>
              </a:lnSpc>
            </a:pPr>
            <a:r>
              <a:rPr lang="zh-CN" altLang="en-US" dirty="0">
                <a:solidFill>
                  <a:schemeClr val="dk1"/>
                </a:solidFill>
                <a:latin typeface="+mn-lt"/>
                <a:ea typeface="+mn-ea"/>
                <a:cs typeface="+mn-ea"/>
                <a:sym typeface="+mn-lt"/>
              </a:rPr>
              <a:t>有毒物品应贮存在阴凉、通风干燥的场所，不要露天存放，不要接近酸类物质。</a:t>
            </a:r>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9749" y="2547256"/>
            <a:ext cx="4370615" cy="29137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危化品使用防护及应急措施</a:t>
            </a:r>
          </a:p>
        </p:txBody>
      </p:sp>
      <p:sp>
        <p:nvSpPr>
          <p:cNvPr id="45" name="矩形 44"/>
          <p:cNvSpPr/>
          <p:nvPr>
            <p:custDataLst>
              <p:tags r:id="rId1"/>
            </p:custDataLst>
          </p:nvPr>
        </p:nvSpPr>
        <p:spPr>
          <a:xfrm>
            <a:off x="3592492" y="1235475"/>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使用安全措施</a:t>
            </a:r>
          </a:p>
        </p:txBody>
      </p:sp>
      <p:sp>
        <p:nvSpPr>
          <p:cNvPr id="5" name="矩形 4"/>
          <p:cNvSpPr/>
          <p:nvPr>
            <p:custDataLst>
              <p:tags r:id="rId2"/>
            </p:custDataLst>
          </p:nvPr>
        </p:nvSpPr>
        <p:spPr>
          <a:xfrm>
            <a:off x="1291472" y="1901855"/>
            <a:ext cx="6571898" cy="960776"/>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u"/>
            </a:pPr>
            <a:r>
              <a:rPr lang="zh-CN" altLang="en-US" sz="2000" dirty="0">
                <a:solidFill>
                  <a:schemeClr val="dk1"/>
                </a:solidFill>
                <a:latin typeface="+mn-lt"/>
                <a:ea typeface="+mn-ea"/>
                <a:cs typeface="+mn-ea"/>
                <a:sym typeface="+mn-lt"/>
              </a:rPr>
              <a:t>易燃危化品中转时必须使用导电的容器并接地。</a:t>
            </a:r>
          </a:p>
          <a:p>
            <a:pPr marL="342900" indent="-342900">
              <a:lnSpc>
                <a:spcPct val="150000"/>
              </a:lnSpc>
              <a:buClr>
                <a:schemeClr val="accent1"/>
              </a:buClr>
              <a:buFont typeface="Wingdings" panose="05000000000000000000" pitchFamily="2" charset="2"/>
              <a:buChar char="u"/>
            </a:pPr>
            <a:r>
              <a:rPr lang="zh-CN" altLang="en-US" sz="2000" dirty="0">
                <a:solidFill>
                  <a:schemeClr val="dk1"/>
                </a:solidFill>
                <a:latin typeface="+mn-lt"/>
                <a:ea typeface="+mn-ea"/>
                <a:cs typeface="+mn-ea"/>
                <a:sym typeface="+mn-lt"/>
              </a:rPr>
              <a:t>禁止使用叉车等转运易燃危化品。</a:t>
            </a:r>
          </a:p>
        </p:txBody>
      </p:sp>
      <p:sp>
        <p:nvSpPr>
          <p:cNvPr id="3" name="矩形 2"/>
          <p:cNvSpPr/>
          <p:nvPr>
            <p:custDataLst>
              <p:tags r:id="rId3"/>
            </p:custDataLst>
          </p:nvPr>
        </p:nvSpPr>
        <p:spPr>
          <a:xfrm>
            <a:off x="1291472" y="3133242"/>
            <a:ext cx="9589418" cy="1754326"/>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易燃危化品使用时，所有导电体必须接地，使用人员应该穿着防静电服进行作业；</a:t>
            </a:r>
            <a:endParaRPr lang="en-US" altLang="zh-CN" dirty="0">
              <a:solidFill>
                <a:schemeClr val="dk1"/>
              </a:solidFill>
              <a:latin typeface="+mn-lt"/>
              <a:ea typeface="+mn-ea"/>
              <a:cs typeface="+mn-ea"/>
              <a:sym typeface="+mn-lt"/>
            </a:endParaRPr>
          </a:p>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在喷房内和调漆间不准脱衣服、帽子、手套和鞋等。</a:t>
            </a:r>
            <a:endParaRPr lang="en-US" altLang="zh-CN" dirty="0">
              <a:solidFill>
                <a:schemeClr val="dk1"/>
              </a:solidFill>
              <a:latin typeface="+mn-lt"/>
              <a:ea typeface="+mn-ea"/>
              <a:cs typeface="+mn-ea"/>
              <a:sym typeface="+mn-lt"/>
            </a:endParaRPr>
          </a:p>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禁止穿带铁钉的鞋；</a:t>
            </a:r>
            <a:endParaRPr lang="en-US" altLang="zh-CN" dirty="0">
              <a:solidFill>
                <a:schemeClr val="dk1"/>
              </a:solidFill>
              <a:latin typeface="+mn-lt"/>
              <a:ea typeface="+mn-ea"/>
              <a:cs typeface="+mn-ea"/>
              <a:sym typeface="+mn-lt"/>
            </a:endParaRPr>
          </a:p>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禁止在喷房内和调漆间打电话。 </a:t>
            </a:r>
          </a:p>
        </p:txBody>
      </p:sp>
      <p:sp>
        <p:nvSpPr>
          <p:cNvPr id="4" name="矩形 3"/>
          <p:cNvSpPr/>
          <p:nvPr>
            <p:custDataLst>
              <p:tags r:id="rId4"/>
            </p:custDataLst>
          </p:nvPr>
        </p:nvSpPr>
        <p:spPr>
          <a:xfrm>
            <a:off x="1291473" y="4990834"/>
            <a:ext cx="9838082" cy="1338828"/>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未使用完的化学品必须加盖</a:t>
            </a:r>
            <a:endParaRPr lang="en-US" altLang="zh-CN" dirty="0">
              <a:solidFill>
                <a:schemeClr val="dk1"/>
              </a:solidFill>
              <a:latin typeface="+mn-lt"/>
              <a:ea typeface="+mn-ea"/>
              <a:cs typeface="+mn-ea"/>
              <a:sym typeface="+mn-lt"/>
            </a:endParaRPr>
          </a:p>
          <a:p>
            <a:pPr marL="285750" indent="-285750">
              <a:lnSpc>
                <a:spcPct val="150000"/>
              </a:lnSpc>
              <a:buClr>
                <a:schemeClr val="accent1"/>
              </a:buClr>
              <a:buFont typeface="Wingdings" panose="05000000000000000000" pitchFamily="2" charset="2"/>
              <a:buChar char="u"/>
            </a:pPr>
            <a:r>
              <a:rPr lang="zh-CN" altLang="en-US" dirty="0">
                <a:solidFill>
                  <a:schemeClr val="dk1"/>
                </a:solidFill>
                <a:latin typeface="+mn-lt"/>
                <a:ea typeface="+mn-ea"/>
                <a:cs typeface="+mn-ea"/>
                <a:sym typeface="+mn-lt"/>
              </a:rPr>
              <a:t>未使用完的化学品必须回收仓库保管开启危化品桶应使用防爆开桶扳手，禁止使用可能产生火花的机械设备和工具 </a:t>
            </a:r>
          </a:p>
        </p:txBody>
      </p:sp>
      <p:cxnSp>
        <p:nvCxnSpPr>
          <p:cNvPr id="10" name="直接连接符 9"/>
          <p:cNvCxnSpPr/>
          <p:nvPr>
            <p:custDataLst>
              <p:tags r:id="rId5"/>
            </p:custDataLst>
          </p:nvPr>
        </p:nvCxnSpPr>
        <p:spPr>
          <a:xfrm>
            <a:off x="1632857" y="3029975"/>
            <a:ext cx="92480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632857" y="4950430"/>
            <a:ext cx="92480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危化品使用防护及应急措施</a:t>
            </a:r>
          </a:p>
        </p:txBody>
      </p:sp>
      <p:sp>
        <p:nvSpPr>
          <p:cNvPr id="45" name="矩形 44"/>
          <p:cNvSpPr/>
          <p:nvPr>
            <p:custDataLst>
              <p:tags r:id="rId1"/>
            </p:custDataLst>
          </p:nvPr>
        </p:nvSpPr>
        <p:spPr>
          <a:xfrm>
            <a:off x="1291472" y="1235475"/>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b="1" dirty="0">
                <a:solidFill>
                  <a:schemeClr val="lt1"/>
                </a:solidFill>
                <a:cs typeface="+mn-ea"/>
                <a:sym typeface="+mn-lt"/>
              </a:rPr>
              <a:t>1</a:t>
            </a:r>
            <a:r>
              <a:rPr kumimoji="1" lang="zh-CN" altLang="en-US" sz="2400" b="1" dirty="0">
                <a:solidFill>
                  <a:schemeClr val="lt1"/>
                </a:solidFill>
                <a:cs typeface="+mn-ea"/>
                <a:sym typeface="+mn-lt"/>
              </a:rPr>
              <a:t>、个人防护用品：</a:t>
            </a:r>
          </a:p>
        </p:txBody>
      </p:sp>
      <p:sp>
        <p:nvSpPr>
          <p:cNvPr id="11" name="矩形 10"/>
          <p:cNvSpPr/>
          <p:nvPr>
            <p:custDataLst>
              <p:tags r:id="rId2"/>
            </p:custDataLst>
          </p:nvPr>
        </p:nvSpPr>
        <p:spPr>
          <a:xfrm>
            <a:off x="2192809" y="2094899"/>
            <a:ext cx="3159641"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zh-CN" altLang="en-US" sz="2400" dirty="0">
                <a:solidFill>
                  <a:schemeClr val="lt1"/>
                </a:solidFill>
                <a:cs typeface="+mn-ea"/>
                <a:sym typeface="+mn-lt"/>
              </a:rPr>
              <a:t>防护服</a:t>
            </a:r>
            <a:endParaRPr kumimoji="1" lang="zh-CN" altLang="en-US" sz="2400" b="1" dirty="0">
              <a:solidFill>
                <a:schemeClr val="lt1"/>
              </a:solidFill>
              <a:cs typeface="+mn-ea"/>
              <a:sym typeface="+mn-lt"/>
            </a:endParaRPr>
          </a:p>
        </p:txBody>
      </p:sp>
      <p:sp>
        <p:nvSpPr>
          <p:cNvPr id="12" name="矩形 11"/>
          <p:cNvSpPr/>
          <p:nvPr>
            <p:custDataLst>
              <p:tags r:id="rId3"/>
            </p:custDataLst>
          </p:nvPr>
        </p:nvSpPr>
        <p:spPr>
          <a:xfrm>
            <a:off x="2192809" y="2904796"/>
            <a:ext cx="3159641"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zh-CN" altLang="en-US" sz="2400" dirty="0">
                <a:solidFill>
                  <a:schemeClr val="lt1"/>
                </a:solidFill>
                <a:cs typeface="+mn-ea"/>
                <a:sym typeface="+mn-lt"/>
              </a:rPr>
              <a:t>防护手套</a:t>
            </a:r>
            <a:endParaRPr kumimoji="1" lang="zh-CN" altLang="en-US" sz="2400" b="1" dirty="0">
              <a:solidFill>
                <a:schemeClr val="lt1"/>
              </a:solidFill>
              <a:cs typeface="+mn-ea"/>
              <a:sym typeface="+mn-lt"/>
            </a:endParaRPr>
          </a:p>
        </p:txBody>
      </p:sp>
      <p:sp>
        <p:nvSpPr>
          <p:cNvPr id="13" name="矩形 12"/>
          <p:cNvSpPr/>
          <p:nvPr>
            <p:custDataLst>
              <p:tags r:id="rId4"/>
            </p:custDataLst>
          </p:nvPr>
        </p:nvSpPr>
        <p:spPr>
          <a:xfrm>
            <a:off x="2192809" y="3759756"/>
            <a:ext cx="3159641"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zh-CN" altLang="en-US" sz="2400" dirty="0">
                <a:solidFill>
                  <a:schemeClr val="lt1"/>
                </a:solidFill>
                <a:cs typeface="+mn-ea"/>
                <a:sym typeface="+mn-lt"/>
              </a:rPr>
              <a:t>防护鞋</a:t>
            </a:r>
            <a:endParaRPr kumimoji="1" lang="zh-CN" altLang="en-US" sz="2400" b="1" dirty="0">
              <a:solidFill>
                <a:schemeClr val="lt1"/>
              </a:solidFill>
              <a:cs typeface="+mn-ea"/>
              <a:sym typeface="+mn-lt"/>
            </a:endParaRPr>
          </a:p>
        </p:txBody>
      </p:sp>
      <p:sp>
        <p:nvSpPr>
          <p:cNvPr id="14" name="矩形 13"/>
          <p:cNvSpPr/>
          <p:nvPr>
            <p:custDataLst>
              <p:tags r:id="rId5"/>
            </p:custDataLst>
          </p:nvPr>
        </p:nvSpPr>
        <p:spPr>
          <a:xfrm>
            <a:off x="2192809" y="4614716"/>
            <a:ext cx="3159641"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zh-CN" altLang="en-US" sz="2400" dirty="0">
                <a:solidFill>
                  <a:schemeClr val="lt1"/>
                </a:solidFill>
                <a:cs typeface="+mn-ea"/>
                <a:sym typeface="+mn-lt"/>
              </a:rPr>
              <a:t>面罩和护目镜</a:t>
            </a:r>
            <a:endParaRPr kumimoji="1" lang="zh-CN" altLang="en-US" sz="2400" b="1" dirty="0">
              <a:solidFill>
                <a:schemeClr val="lt1"/>
              </a:solidFill>
              <a:cs typeface="+mn-ea"/>
              <a:sym typeface="+mn-lt"/>
            </a:endParaRPr>
          </a:p>
        </p:txBody>
      </p:sp>
      <p:sp>
        <p:nvSpPr>
          <p:cNvPr id="15" name="矩形 14"/>
          <p:cNvSpPr/>
          <p:nvPr>
            <p:custDataLst>
              <p:tags r:id="rId6"/>
            </p:custDataLst>
          </p:nvPr>
        </p:nvSpPr>
        <p:spPr>
          <a:xfrm>
            <a:off x="2192809" y="5469676"/>
            <a:ext cx="3159641"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zh-CN" altLang="en-US" sz="2400" dirty="0">
                <a:solidFill>
                  <a:schemeClr val="lt1"/>
                </a:solidFill>
                <a:cs typeface="+mn-ea"/>
                <a:sym typeface="+mn-lt"/>
              </a:rPr>
              <a:t>防酸碱用品</a:t>
            </a:r>
            <a:endParaRPr kumimoji="1" lang="zh-CN" altLang="en-US" sz="2400" b="1" dirty="0">
              <a:solidFill>
                <a:schemeClr val="lt1"/>
              </a:solidFill>
              <a:cs typeface="+mn-ea"/>
              <a:sym typeface="+mn-lt"/>
            </a:endParaRPr>
          </a:p>
        </p:txBody>
      </p:sp>
      <p:sp>
        <p:nvSpPr>
          <p:cNvPr id="16" name="矩形 15"/>
          <p:cNvSpPr/>
          <p:nvPr>
            <p:custDataLst>
              <p:tags r:id="rId7"/>
            </p:custDataLst>
          </p:nvPr>
        </p:nvSpPr>
        <p:spPr>
          <a:xfrm>
            <a:off x="1291473" y="2094899"/>
            <a:ext cx="756076"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dirty="0">
                <a:solidFill>
                  <a:schemeClr val="lt1"/>
                </a:solidFill>
                <a:cs typeface="+mn-ea"/>
                <a:sym typeface="+mn-lt"/>
              </a:rPr>
              <a:t>1</a:t>
            </a:r>
            <a:endParaRPr kumimoji="1" lang="en-US" altLang="zh-CN" sz="2400" b="1" dirty="0">
              <a:solidFill>
                <a:schemeClr val="lt1"/>
              </a:solidFill>
              <a:cs typeface="+mn-ea"/>
              <a:sym typeface="+mn-lt"/>
            </a:endParaRPr>
          </a:p>
        </p:txBody>
      </p:sp>
      <p:sp>
        <p:nvSpPr>
          <p:cNvPr id="17" name="矩形 16"/>
          <p:cNvSpPr/>
          <p:nvPr>
            <p:custDataLst>
              <p:tags r:id="rId8"/>
            </p:custDataLst>
          </p:nvPr>
        </p:nvSpPr>
        <p:spPr>
          <a:xfrm>
            <a:off x="1291473" y="2904796"/>
            <a:ext cx="756076"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dirty="0">
                <a:solidFill>
                  <a:schemeClr val="lt1"/>
                </a:solidFill>
                <a:cs typeface="+mn-ea"/>
                <a:sym typeface="+mn-lt"/>
              </a:rPr>
              <a:t>2</a:t>
            </a:r>
            <a:endParaRPr kumimoji="1" lang="en-US" altLang="zh-CN" sz="2400" b="1" dirty="0">
              <a:solidFill>
                <a:schemeClr val="lt1"/>
              </a:solidFill>
              <a:cs typeface="+mn-ea"/>
              <a:sym typeface="+mn-lt"/>
            </a:endParaRPr>
          </a:p>
        </p:txBody>
      </p:sp>
      <p:sp>
        <p:nvSpPr>
          <p:cNvPr id="18" name="矩形 17"/>
          <p:cNvSpPr/>
          <p:nvPr>
            <p:custDataLst>
              <p:tags r:id="rId9"/>
            </p:custDataLst>
          </p:nvPr>
        </p:nvSpPr>
        <p:spPr>
          <a:xfrm>
            <a:off x="1291473" y="3759756"/>
            <a:ext cx="756076"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dirty="0">
                <a:solidFill>
                  <a:schemeClr val="lt1"/>
                </a:solidFill>
                <a:cs typeface="+mn-ea"/>
                <a:sym typeface="+mn-lt"/>
              </a:rPr>
              <a:t>3</a:t>
            </a:r>
            <a:endParaRPr kumimoji="1" lang="en-US" altLang="zh-CN" sz="2400" b="1" dirty="0">
              <a:solidFill>
                <a:schemeClr val="lt1"/>
              </a:solidFill>
              <a:cs typeface="+mn-ea"/>
              <a:sym typeface="+mn-lt"/>
            </a:endParaRPr>
          </a:p>
        </p:txBody>
      </p:sp>
      <p:sp>
        <p:nvSpPr>
          <p:cNvPr id="19" name="矩形 18"/>
          <p:cNvSpPr/>
          <p:nvPr>
            <p:custDataLst>
              <p:tags r:id="rId10"/>
            </p:custDataLst>
          </p:nvPr>
        </p:nvSpPr>
        <p:spPr>
          <a:xfrm>
            <a:off x="1291473" y="4614716"/>
            <a:ext cx="756076"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dirty="0">
                <a:solidFill>
                  <a:schemeClr val="lt1"/>
                </a:solidFill>
                <a:cs typeface="+mn-ea"/>
                <a:sym typeface="+mn-lt"/>
              </a:rPr>
              <a:t>4</a:t>
            </a:r>
            <a:endParaRPr kumimoji="1" lang="en-US" altLang="zh-CN" sz="2400" b="1" dirty="0">
              <a:solidFill>
                <a:schemeClr val="lt1"/>
              </a:solidFill>
              <a:cs typeface="+mn-ea"/>
              <a:sym typeface="+mn-lt"/>
            </a:endParaRPr>
          </a:p>
        </p:txBody>
      </p:sp>
      <p:sp>
        <p:nvSpPr>
          <p:cNvPr id="20" name="矩形 19"/>
          <p:cNvSpPr/>
          <p:nvPr>
            <p:custDataLst>
              <p:tags r:id="rId11"/>
            </p:custDataLst>
          </p:nvPr>
        </p:nvSpPr>
        <p:spPr>
          <a:xfrm>
            <a:off x="1291473" y="5469676"/>
            <a:ext cx="756076"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kumimoji="1" lang="en-US" altLang="zh-CN" sz="2400" dirty="0">
                <a:solidFill>
                  <a:schemeClr val="lt1"/>
                </a:solidFill>
                <a:cs typeface="+mn-ea"/>
                <a:sym typeface="+mn-lt"/>
              </a:rPr>
              <a:t>5</a:t>
            </a:r>
            <a:endParaRPr kumimoji="1" lang="en-US" altLang="zh-CN" sz="2400" b="1" dirty="0">
              <a:solidFill>
                <a:schemeClr val="lt1"/>
              </a:solidFill>
              <a:cs typeface="+mn-ea"/>
              <a:sym typeface="+mn-lt"/>
            </a:endParaRPr>
          </a:p>
        </p:txBody>
      </p:sp>
      <p:pic>
        <p:nvPicPr>
          <p:cNvPr id="6" name="图片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69196" y="1049817"/>
            <a:ext cx="4168918" cy="51815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5268985"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危化品使用防护及应急措施</a:t>
            </a:r>
          </a:p>
        </p:txBody>
      </p:sp>
      <p:sp>
        <p:nvSpPr>
          <p:cNvPr id="22" name="矩形 21"/>
          <p:cNvSpPr/>
          <p:nvPr>
            <p:custDataLst>
              <p:tags r:id="rId1"/>
            </p:custDataLst>
          </p:nvPr>
        </p:nvSpPr>
        <p:spPr>
          <a:xfrm>
            <a:off x="1291472" y="1261601"/>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lang="en-US" altLang="zh-CN" sz="2400" b="1" dirty="0">
                <a:solidFill>
                  <a:schemeClr val="lt1"/>
                </a:solidFill>
                <a:cs typeface="+mn-ea"/>
                <a:sym typeface="+mn-lt"/>
              </a:rPr>
              <a:t>2</a:t>
            </a:r>
            <a:r>
              <a:rPr lang="zh-CN" altLang="en-US" sz="2400" b="1" dirty="0">
                <a:solidFill>
                  <a:schemeClr val="lt1"/>
                </a:solidFill>
                <a:cs typeface="+mn-ea"/>
                <a:sym typeface="+mn-lt"/>
              </a:rPr>
              <a:t>、中毒应急处理</a:t>
            </a:r>
            <a:endParaRPr kumimoji="1" lang="zh-CN" altLang="en-US" sz="2400" b="1" dirty="0">
              <a:solidFill>
                <a:schemeClr val="lt1"/>
              </a:solidFill>
              <a:cs typeface="+mn-ea"/>
              <a:sym typeface="+mn-lt"/>
            </a:endParaRPr>
          </a:p>
        </p:txBody>
      </p:sp>
      <p:sp>
        <p:nvSpPr>
          <p:cNvPr id="3" name="矩形 2"/>
          <p:cNvSpPr/>
          <p:nvPr>
            <p:custDataLst>
              <p:tags r:id="rId2"/>
            </p:custDataLst>
          </p:nvPr>
        </p:nvSpPr>
        <p:spPr>
          <a:xfrm>
            <a:off x="1291472" y="1924820"/>
            <a:ext cx="9576825" cy="923330"/>
          </a:xfrm>
          <a:prstGeom prst="rect">
            <a:avLst/>
          </a:prstGeom>
        </p:spPr>
        <p:txBody>
          <a:bodyPr wrap="square">
            <a:spAutoFit/>
          </a:bodyPr>
          <a:lstStyle/>
          <a:p>
            <a:pPr>
              <a:lnSpc>
                <a:spcPct val="150000"/>
              </a:lnSpc>
            </a:pPr>
            <a:r>
              <a:rPr lang="zh-CN" altLang="en-US" dirty="0">
                <a:solidFill>
                  <a:schemeClr val="dk1"/>
                </a:solidFill>
                <a:latin typeface="+mn-lt"/>
                <a:ea typeface="+mn-ea"/>
                <a:cs typeface="+mn-ea"/>
                <a:sym typeface="+mn-lt"/>
              </a:rPr>
              <a:t>化学品误食者</a:t>
            </a:r>
            <a:r>
              <a:rPr lang="en-US" altLang="zh-CN" dirty="0">
                <a:solidFill>
                  <a:schemeClr val="dk1"/>
                </a:solidFill>
                <a:latin typeface="+mn-lt"/>
                <a:ea typeface="+mn-ea"/>
                <a:cs typeface="+mn-ea"/>
                <a:sym typeface="+mn-lt"/>
              </a:rPr>
              <a:t>:</a:t>
            </a:r>
            <a:r>
              <a:rPr lang="zh-CN" altLang="en-US" dirty="0">
                <a:solidFill>
                  <a:schemeClr val="dk1"/>
                </a:solidFill>
                <a:latin typeface="+mn-lt"/>
                <a:ea typeface="+mn-ea"/>
                <a:cs typeface="+mn-ea"/>
                <a:sym typeface="+mn-lt"/>
              </a:rPr>
              <a:t>切勿催吐，切勿喂食任何食物，如出现呕吐则必须保持患者头部低于腰部，以防止吸入呕吐物窒息，立即由专业人员进行急救，并迅速送医治疗，紧急联络电话</a:t>
            </a:r>
            <a:r>
              <a:rPr lang="en-US" altLang="zh-CN" dirty="0">
                <a:solidFill>
                  <a:schemeClr val="dk1"/>
                </a:solidFill>
                <a:latin typeface="+mn-lt"/>
                <a:ea typeface="+mn-ea"/>
                <a:cs typeface="+mn-ea"/>
                <a:sym typeface="+mn-lt"/>
              </a:rPr>
              <a:t>; 120</a:t>
            </a:r>
            <a:r>
              <a:rPr lang="zh-CN" altLang="en-US" dirty="0">
                <a:solidFill>
                  <a:schemeClr val="dk1"/>
                </a:solidFill>
                <a:latin typeface="+mn-lt"/>
                <a:ea typeface="+mn-ea"/>
                <a:cs typeface="+mn-ea"/>
                <a:sym typeface="+mn-lt"/>
              </a:rPr>
              <a:t>。</a:t>
            </a:r>
          </a:p>
        </p:txBody>
      </p:sp>
      <p:sp>
        <p:nvSpPr>
          <p:cNvPr id="23" name="矩形 22"/>
          <p:cNvSpPr/>
          <p:nvPr>
            <p:custDataLst>
              <p:tags r:id="rId3"/>
            </p:custDataLst>
          </p:nvPr>
        </p:nvSpPr>
        <p:spPr>
          <a:xfrm>
            <a:off x="1291472" y="3501693"/>
            <a:ext cx="47808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lang="en-US" altLang="zh-CN" sz="2400" b="1" dirty="0">
                <a:solidFill>
                  <a:schemeClr val="lt1"/>
                </a:solidFill>
                <a:cs typeface="+mn-ea"/>
                <a:sym typeface="+mn-lt"/>
              </a:rPr>
              <a:t>3</a:t>
            </a:r>
            <a:r>
              <a:rPr lang="zh-CN" altLang="en-US" sz="2400" b="1" dirty="0">
                <a:solidFill>
                  <a:schemeClr val="lt1"/>
                </a:solidFill>
                <a:cs typeface="+mn-ea"/>
                <a:sym typeface="+mn-lt"/>
              </a:rPr>
              <a:t>、危化品泄漏应急处理</a:t>
            </a:r>
            <a:endParaRPr kumimoji="1" lang="zh-CN" altLang="en-US" sz="2400" b="1" dirty="0">
              <a:solidFill>
                <a:schemeClr val="lt1"/>
              </a:solidFill>
              <a:cs typeface="+mn-ea"/>
              <a:sym typeface="+mn-lt"/>
            </a:endParaRPr>
          </a:p>
        </p:txBody>
      </p:sp>
      <p:sp>
        <p:nvSpPr>
          <p:cNvPr id="4" name="矩形 3"/>
          <p:cNvSpPr/>
          <p:nvPr>
            <p:custDataLst>
              <p:tags r:id="rId4"/>
            </p:custDataLst>
          </p:nvPr>
        </p:nvSpPr>
        <p:spPr>
          <a:xfrm>
            <a:off x="1291472" y="4269727"/>
            <a:ext cx="9380882" cy="1754326"/>
          </a:xfrm>
          <a:prstGeom prst="rect">
            <a:avLst/>
          </a:prstGeom>
        </p:spPr>
        <p:txBody>
          <a:bodyPr wrap="square">
            <a:spAutoFit/>
          </a:bodyPr>
          <a:lstStyle/>
          <a:p>
            <a:pPr>
              <a:lnSpc>
                <a:spcPct val="150000"/>
              </a:lnSpc>
              <a:buFont typeface="Wingdings" panose="05000000000000000000" pitchFamily="2" charset="2"/>
              <a:buNone/>
            </a:pPr>
            <a:r>
              <a:rPr lang="zh-CN" altLang="en-US" dirty="0">
                <a:solidFill>
                  <a:schemeClr val="dk1"/>
                </a:solidFill>
                <a:cs typeface="+mn-ea"/>
                <a:sym typeface="+mn-lt"/>
              </a:rPr>
              <a:t>（</a:t>
            </a:r>
            <a:r>
              <a:rPr lang="en-US" altLang="zh-CN" dirty="0">
                <a:solidFill>
                  <a:schemeClr val="dk1"/>
                </a:solidFill>
                <a:cs typeface="+mn-ea"/>
                <a:sym typeface="+mn-lt"/>
              </a:rPr>
              <a:t>1</a:t>
            </a:r>
            <a:r>
              <a:rPr lang="zh-CN" altLang="en-US" dirty="0">
                <a:solidFill>
                  <a:schemeClr val="dk1"/>
                </a:solidFill>
                <a:cs typeface="+mn-ea"/>
                <a:sym typeface="+mn-lt"/>
              </a:rPr>
              <a:t>）明确泄漏危险品的种类及化学性质；</a:t>
            </a:r>
          </a:p>
          <a:p>
            <a:pPr>
              <a:lnSpc>
                <a:spcPct val="150000"/>
              </a:lnSpc>
              <a:buFont typeface="Wingdings" panose="05000000000000000000" pitchFamily="2" charset="2"/>
              <a:buNone/>
            </a:pPr>
            <a:r>
              <a:rPr lang="zh-CN" altLang="en-US" dirty="0">
                <a:solidFill>
                  <a:schemeClr val="dk1"/>
                </a:solidFill>
                <a:cs typeface="+mn-ea"/>
                <a:sym typeface="+mn-lt"/>
              </a:rPr>
              <a:t>（</a:t>
            </a:r>
            <a:r>
              <a:rPr lang="en-US" altLang="zh-CN" dirty="0">
                <a:solidFill>
                  <a:schemeClr val="dk1"/>
                </a:solidFill>
                <a:cs typeface="+mn-ea"/>
                <a:sym typeface="+mn-lt"/>
              </a:rPr>
              <a:t>2</a:t>
            </a:r>
            <a:r>
              <a:rPr lang="zh-CN" altLang="en-US" dirty="0">
                <a:solidFill>
                  <a:schemeClr val="dk1"/>
                </a:solidFill>
                <a:cs typeface="+mn-ea"/>
                <a:sym typeface="+mn-lt"/>
              </a:rPr>
              <a:t>）设立警戒线，疏散人员至上风处；</a:t>
            </a:r>
          </a:p>
          <a:p>
            <a:pPr>
              <a:lnSpc>
                <a:spcPct val="150000"/>
              </a:lnSpc>
              <a:buFont typeface="Wingdings" panose="05000000000000000000" pitchFamily="2" charset="2"/>
              <a:buNone/>
            </a:pPr>
            <a:r>
              <a:rPr lang="zh-CN" altLang="en-US" dirty="0">
                <a:solidFill>
                  <a:schemeClr val="dk1"/>
                </a:solidFill>
                <a:cs typeface="+mn-ea"/>
                <a:sym typeface="+mn-lt"/>
              </a:rPr>
              <a:t>（</a:t>
            </a:r>
            <a:r>
              <a:rPr lang="en-US" altLang="zh-CN" dirty="0">
                <a:solidFill>
                  <a:schemeClr val="dk1"/>
                </a:solidFill>
                <a:cs typeface="+mn-ea"/>
                <a:sym typeface="+mn-lt"/>
              </a:rPr>
              <a:t>3</a:t>
            </a:r>
            <a:r>
              <a:rPr lang="zh-CN" altLang="en-US" dirty="0">
                <a:solidFill>
                  <a:schemeClr val="dk1"/>
                </a:solidFill>
                <a:cs typeface="+mn-ea"/>
                <a:sym typeface="+mn-lt"/>
              </a:rPr>
              <a:t>）切断泄漏源，转移未泄漏危险品；</a:t>
            </a:r>
          </a:p>
          <a:p>
            <a:pPr>
              <a:lnSpc>
                <a:spcPct val="150000"/>
              </a:lnSpc>
              <a:buFont typeface="Wingdings" panose="05000000000000000000" pitchFamily="2" charset="2"/>
              <a:buNone/>
            </a:pPr>
            <a:r>
              <a:rPr lang="zh-CN" altLang="en-US" dirty="0">
                <a:solidFill>
                  <a:schemeClr val="dk1"/>
                </a:solidFill>
                <a:cs typeface="+mn-ea"/>
                <a:sym typeface="+mn-lt"/>
              </a:rPr>
              <a:t>（</a:t>
            </a:r>
            <a:r>
              <a:rPr lang="en-US" altLang="zh-CN" dirty="0">
                <a:solidFill>
                  <a:schemeClr val="dk1"/>
                </a:solidFill>
                <a:cs typeface="+mn-ea"/>
                <a:sym typeface="+mn-lt"/>
              </a:rPr>
              <a:t>4</a:t>
            </a:r>
            <a:r>
              <a:rPr lang="zh-CN" altLang="en-US" dirty="0">
                <a:solidFill>
                  <a:schemeClr val="dk1"/>
                </a:solidFill>
                <a:cs typeface="+mn-ea"/>
                <a:sym typeface="+mn-lt"/>
              </a:rPr>
              <a:t>）少量泄漏可使用沙土掩埋、活性炭吸附或使用其他化学品中和泄漏物。</a:t>
            </a:r>
          </a:p>
        </p:txBody>
      </p:sp>
      <p:grpSp>
        <p:nvGrpSpPr>
          <p:cNvPr id="34" name="Group 4"/>
          <p:cNvGrpSpPr>
            <a:grpSpLocks noChangeAspect="1"/>
          </p:cNvGrpSpPr>
          <p:nvPr/>
        </p:nvGrpSpPr>
        <p:grpSpPr bwMode="auto">
          <a:xfrm>
            <a:off x="8825903" y="3501693"/>
            <a:ext cx="2042394" cy="2037380"/>
            <a:chOff x="4615" y="1171"/>
            <a:chExt cx="2444" cy="2438"/>
          </a:xfrm>
        </p:grpSpPr>
        <p:sp>
          <p:nvSpPr>
            <p:cNvPr id="35" name="Freeform 5"/>
            <p:cNvSpPr/>
            <p:nvPr>
              <p:custDataLst>
                <p:tags r:id="rId5"/>
              </p:custDataLst>
            </p:nvPr>
          </p:nvSpPr>
          <p:spPr bwMode="auto">
            <a:xfrm>
              <a:off x="4867" y="1419"/>
              <a:ext cx="1892" cy="1951"/>
            </a:xfrm>
            <a:custGeom>
              <a:avLst/>
              <a:gdLst>
                <a:gd name="T0" fmla="*/ 803 w 4691"/>
                <a:gd name="T1" fmla="*/ 3194 h 4839"/>
                <a:gd name="T2" fmla="*/ 1377 w 4691"/>
                <a:gd name="T3" fmla="*/ 2304 h 4839"/>
                <a:gd name="T4" fmla="*/ 1377 w 4691"/>
                <a:gd name="T5" fmla="*/ 1605 h 4839"/>
                <a:gd name="T6" fmla="*/ 1365 w 4691"/>
                <a:gd name="T7" fmla="*/ 1605 h 4839"/>
                <a:gd name="T8" fmla="*/ 1249 w 4691"/>
                <a:gd name="T9" fmla="*/ 1489 h 4839"/>
                <a:gd name="T10" fmla="*/ 1365 w 4691"/>
                <a:gd name="T11" fmla="*/ 1373 h 4839"/>
                <a:gd name="T12" fmla="*/ 2175 w 4691"/>
                <a:gd name="T13" fmla="*/ 1373 h 4839"/>
                <a:gd name="T14" fmla="*/ 2283 w 4691"/>
                <a:gd name="T15" fmla="*/ 1481 h 4839"/>
                <a:gd name="T16" fmla="*/ 2283 w 4691"/>
                <a:gd name="T17" fmla="*/ 1497 h 4839"/>
                <a:gd name="T18" fmla="*/ 2175 w 4691"/>
                <a:gd name="T19" fmla="*/ 1605 h 4839"/>
                <a:gd name="T20" fmla="*/ 2175 w 4691"/>
                <a:gd name="T21" fmla="*/ 1952 h 4839"/>
                <a:gd name="T22" fmla="*/ 2395 w 4691"/>
                <a:gd name="T23" fmla="*/ 1824 h 4839"/>
                <a:gd name="T24" fmla="*/ 2395 w 4691"/>
                <a:gd name="T25" fmla="*/ 945 h 4839"/>
                <a:gd name="T26" fmla="*/ 2380 w 4691"/>
                <a:gd name="T27" fmla="*/ 945 h 4839"/>
                <a:gd name="T28" fmla="*/ 2234 w 4691"/>
                <a:gd name="T29" fmla="*/ 799 h 4839"/>
                <a:gd name="T30" fmla="*/ 2234 w 4691"/>
                <a:gd name="T31" fmla="*/ 799 h 4839"/>
                <a:gd name="T32" fmla="*/ 2380 w 4691"/>
                <a:gd name="T33" fmla="*/ 654 h 4839"/>
                <a:gd name="T34" fmla="*/ 3398 w 4691"/>
                <a:gd name="T35" fmla="*/ 654 h 4839"/>
                <a:gd name="T36" fmla="*/ 3469 w 4691"/>
                <a:gd name="T37" fmla="*/ 674 h 4839"/>
                <a:gd name="T38" fmla="*/ 4691 w 4691"/>
                <a:gd name="T39" fmla="*/ 1419 h 4839"/>
                <a:gd name="T40" fmla="*/ 2461 w 4691"/>
                <a:gd name="T41" fmla="*/ 0 h 4839"/>
                <a:gd name="T42" fmla="*/ 0 w 4691"/>
                <a:gd name="T43" fmla="*/ 2461 h 4839"/>
                <a:gd name="T44" fmla="*/ 1828 w 4691"/>
                <a:gd name="T45" fmla="*/ 4839 h 4839"/>
                <a:gd name="T46" fmla="*/ 1168 w 4691"/>
                <a:gd name="T47" fmla="*/ 3949 h 4839"/>
                <a:gd name="T48" fmla="*/ 803 w 4691"/>
                <a:gd name="T49" fmla="*/ 3194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1" h="4839">
                  <a:moveTo>
                    <a:pt x="803" y="3194"/>
                  </a:moveTo>
                  <a:cubicBezTo>
                    <a:pt x="802" y="2798"/>
                    <a:pt x="1038" y="2457"/>
                    <a:pt x="1377" y="2304"/>
                  </a:cubicBezTo>
                  <a:cubicBezTo>
                    <a:pt x="1377" y="1605"/>
                    <a:pt x="1377" y="1605"/>
                    <a:pt x="1377" y="1605"/>
                  </a:cubicBezTo>
                  <a:cubicBezTo>
                    <a:pt x="1365" y="1605"/>
                    <a:pt x="1365" y="1605"/>
                    <a:pt x="1365" y="1605"/>
                  </a:cubicBezTo>
                  <a:cubicBezTo>
                    <a:pt x="1301" y="1605"/>
                    <a:pt x="1249" y="1553"/>
                    <a:pt x="1249" y="1489"/>
                  </a:cubicBezTo>
                  <a:cubicBezTo>
                    <a:pt x="1249" y="1425"/>
                    <a:pt x="1301" y="1373"/>
                    <a:pt x="1365" y="1373"/>
                  </a:cubicBezTo>
                  <a:cubicBezTo>
                    <a:pt x="2175" y="1373"/>
                    <a:pt x="2175" y="1373"/>
                    <a:pt x="2175" y="1373"/>
                  </a:cubicBezTo>
                  <a:cubicBezTo>
                    <a:pt x="2234" y="1373"/>
                    <a:pt x="2283" y="1421"/>
                    <a:pt x="2283" y="1481"/>
                  </a:cubicBezTo>
                  <a:cubicBezTo>
                    <a:pt x="2283" y="1497"/>
                    <a:pt x="2283" y="1497"/>
                    <a:pt x="2283" y="1497"/>
                  </a:cubicBezTo>
                  <a:cubicBezTo>
                    <a:pt x="2283" y="1557"/>
                    <a:pt x="2234" y="1605"/>
                    <a:pt x="2175" y="1605"/>
                  </a:cubicBezTo>
                  <a:cubicBezTo>
                    <a:pt x="2175" y="1952"/>
                    <a:pt x="2175" y="1952"/>
                    <a:pt x="2175" y="1952"/>
                  </a:cubicBezTo>
                  <a:cubicBezTo>
                    <a:pt x="2243" y="1902"/>
                    <a:pt x="2317" y="1859"/>
                    <a:pt x="2395" y="1824"/>
                  </a:cubicBezTo>
                  <a:cubicBezTo>
                    <a:pt x="2395" y="945"/>
                    <a:pt x="2395" y="945"/>
                    <a:pt x="2395" y="945"/>
                  </a:cubicBezTo>
                  <a:cubicBezTo>
                    <a:pt x="2380" y="945"/>
                    <a:pt x="2380" y="945"/>
                    <a:pt x="2380" y="945"/>
                  </a:cubicBezTo>
                  <a:cubicBezTo>
                    <a:pt x="2299" y="945"/>
                    <a:pt x="2234" y="880"/>
                    <a:pt x="2234" y="799"/>
                  </a:cubicBezTo>
                  <a:cubicBezTo>
                    <a:pt x="2234" y="799"/>
                    <a:pt x="2234" y="799"/>
                    <a:pt x="2234" y="799"/>
                  </a:cubicBezTo>
                  <a:cubicBezTo>
                    <a:pt x="2234" y="719"/>
                    <a:pt x="2299" y="654"/>
                    <a:pt x="2380" y="654"/>
                  </a:cubicBezTo>
                  <a:cubicBezTo>
                    <a:pt x="3398" y="654"/>
                    <a:pt x="3398" y="654"/>
                    <a:pt x="3398" y="654"/>
                  </a:cubicBezTo>
                  <a:cubicBezTo>
                    <a:pt x="3424" y="654"/>
                    <a:pt x="3449" y="661"/>
                    <a:pt x="3469" y="674"/>
                  </a:cubicBezTo>
                  <a:cubicBezTo>
                    <a:pt x="4691" y="1419"/>
                    <a:pt x="4691" y="1419"/>
                    <a:pt x="4691" y="1419"/>
                  </a:cubicBezTo>
                  <a:cubicBezTo>
                    <a:pt x="4299" y="580"/>
                    <a:pt x="3448" y="0"/>
                    <a:pt x="2461" y="0"/>
                  </a:cubicBezTo>
                  <a:cubicBezTo>
                    <a:pt x="1102" y="0"/>
                    <a:pt x="0" y="1102"/>
                    <a:pt x="0" y="2461"/>
                  </a:cubicBezTo>
                  <a:cubicBezTo>
                    <a:pt x="0" y="3601"/>
                    <a:pt x="776" y="4560"/>
                    <a:pt x="1828" y="4839"/>
                  </a:cubicBezTo>
                  <a:cubicBezTo>
                    <a:pt x="1168" y="3949"/>
                    <a:pt x="1168" y="3949"/>
                    <a:pt x="1168" y="3949"/>
                  </a:cubicBezTo>
                  <a:cubicBezTo>
                    <a:pt x="947" y="3770"/>
                    <a:pt x="804" y="3498"/>
                    <a:pt x="803" y="319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36" name="Freeform 6"/>
            <p:cNvSpPr/>
            <p:nvPr>
              <p:custDataLst>
                <p:tags r:id="rId6"/>
              </p:custDataLst>
            </p:nvPr>
          </p:nvSpPr>
          <p:spPr bwMode="auto">
            <a:xfrm>
              <a:off x="5339" y="1690"/>
              <a:ext cx="1514" cy="1714"/>
            </a:xfrm>
            <a:custGeom>
              <a:avLst/>
              <a:gdLst>
                <a:gd name="T0" fmla="*/ 1293 w 3754"/>
                <a:gd name="T1" fmla="*/ 4248 h 4248"/>
                <a:gd name="T2" fmla="*/ 3754 w 3754"/>
                <a:gd name="T3" fmla="*/ 1787 h 4248"/>
                <a:gd name="T4" fmla="*/ 3577 w 3754"/>
                <a:gd name="T5" fmla="*/ 869 h 4248"/>
                <a:gd name="T6" fmla="*/ 3523 w 3754"/>
                <a:gd name="T7" fmla="*/ 745 h 4248"/>
                <a:gd name="T8" fmla="*/ 2301 w 3754"/>
                <a:gd name="T9" fmla="*/ 0 h 4248"/>
                <a:gd name="T10" fmla="*/ 2366 w 3754"/>
                <a:gd name="T11" fmla="*/ 115 h 4248"/>
                <a:gd name="T12" fmla="*/ 2366 w 3754"/>
                <a:gd name="T13" fmla="*/ 136 h 4248"/>
                <a:gd name="T14" fmla="*/ 2230 w 3754"/>
                <a:gd name="T15" fmla="*/ 271 h 4248"/>
                <a:gd name="T16" fmla="*/ 2230 w 3754"/>
                <a:gd name="T17" fmla="*/ 1150 h 4248"/>
                <a:gd name="T18" fmla="*/ 2953 w 3754"/>
                <a:gd name="T19" fmla="*/ 2267 h 4248"/>
                <a:gd name="T20" fmla="*/ 1731 w 3754"/>
                <a:gd name="T21" fmla="*/ 3491 h 4248"/>
                <a:gd name="T22" fmla="*/ 1135 w 3754"/>
                <a:gd name="T23" fmla="*/ 3337 h 4248"/>
                <a:gd name="T24" fmla="*/ 624 w 3754"/>
                <a:gd name="T25" fmla="*/ 3491 h 4248"/>
                <a:gd name="T26" fmla="*/ 0 w 3754"/>
                <a:gd name="T27" fmla="*/ 3275 h 4248"/>
                <a:gd name="T28" fmla="*/ 660 w 3754"/>
                <a:gd name="T29" fmla="*/ 4165 h 4248"/>
                <a:gd name="T30" fmla="*/ 904 w 3754"/>
                <a:gd name="T31" fmla="*/ 4217 h 4248"/>
                <a:gd name="T32" fmla="*/ 1293 w 3754"/>
                <a:gd name="T33" fmla="*/ 4248 h 4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4" h="4248">
                  <a:moveTo>
                    <a:pt x="1293" y="4248"/>
                  </a:moveTo>
                  <a:cubicBezTo>
                    <a:pt x="2652" y="4248"/>
                    <a:pt x="3754" y="3146"/>
                    <a:pt x="3754" y="1787"/>
                  </a:cubicBezTo>
                  <a:cubicBezTo>
                    <a:pt x="3754" y="1462"/>
                    <a:pt x="3691" y="1153"/>
                    <a:pt x="3577" y="869"/>
                  </a:cubicBezTo>
                  <a:cubicBezTo>
                    <a:pt x="3561" y="827"/>
                    <a:pt x="3543" y="785"/>
                    <a:pt x="3523" y="745"/>
                  </a:cubicBezTo>
                  <a:cubicBezTo>
                    <a:pt x="2301" y="0"/>
                    <a:pt x="2301" y="0"/>
                    <a:pt x="2301" y="0"/>
                  </a:cubicBezTo>
                  <a:cubicBezTo>
                    <a:pt x="2340" y="24"/>
                    <a:pt x="2366" y="66"/>
                    <a:pt x="2366" y="115"/>
                  </a:cubicBezTo>
                  <a:cubicBezTo>
                    <a:pt x="2366" y="136"/>
                    <a:pt x="2366" y="136"/>
                    <a:pt x="2366" y="136"/>
                  </a:cubicBezTo>
                  <a:cubicBezTo>
                    <a:pt x="2366" y="210"/>
                    <a:pt x="2305" y="271"/>
                    <a:pt x="2230" y="271"/>
                  </a:cubicBezTo>
                  <a:cubicBezTo>
                    <a:pt x="2230" y="1150"/>
                    <a:pt x="2230" y="1150"/>
                    <a:pt x="2230" y="1150"/>
                  </a:cubicBezTo>
                  <a:cubicBezTo>
                    <a:pt x="2656" y="1342"/>
                    <a:pt x="2953" y="1770"/>
                    <a:pt x="2953" y="2267"/>
                  </a:cubicBezTo>
                  <a:cubicBezTo>
                    <a:pt x="2953" y="2943"/>
                    <a:pt x="2406" y="3490"/>
                    <a:pt x="1731" y="3491"/>
                  </a:cubicBezTo>
                  <a:cubicBezTo>
                    <a:pt x="1515" y="3492"/>
                    <a:pt x="1311" y="3436"/>
                    <a:pt x="1135" y="3337"/>
                  </a:cubicBezTo>
                  <a:cubicBezTo>
                    <a:pt x="987" y="3432"/>
                    <a:pt x="812" y="3488"/>
                    <a:pt x="624" y="3491"/>
                  </a:cubicBezTo>
                  <a:cubicBezTo>
                    <a:pt x="390" y="3495"/>
                    <a:pt x="172" y="3413"/>
                    <a:pt x="0" y="3275"/>
                  </a:cubicBezTo>
                  <a:cubicBezTo>
                    <a:pt x="660" y="4165"/>
                    <a:pt x="660" y="4165"/>
                    <a:pt x="660" y="4165"/>
                  </a:cubicBezTo>
                  <a:cubicBezTo>
                    <a:pt x="740" y="4186"/>
                    <a:pt x="821" y="4204"/>
                    <a:pt x="904" y="4217"/>
                  </a:cubicBezTo>
                  <a:cubicBezTo>
                    <a:pt x="1031" y="4237"/>
                    <a:pt x="1161" y="4248"/>
                    <a:pt x="1293" y="4248"/>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37" name="Freeform 7"/>
            <p:cNvSpPr/>
            <p:nvPr>
              <p:custDataLst>
                <p:tags r:id="rId7"/>
              </p:custDataLst>
            </p:nvPr>
          </p:nvSpPr>
          <p:spPr bwMode="auto">
            <a:xfrm>
              <a:off x="5191" y="1682"/>
              <a:ext cx="1076" cy="1329"/>
            </a:xfrm>
            <a:custGeom>
              <a:avLst/>
              <a:gdLst>
                <a:gd name="T0" fmla="*/ 1578 w 2667"/>
                <a:gd name="T1" fmla="*/ 0 h 3295"/>
                <a:gd name="T2" fmla="*/ 1432 w 2667"/>
                <a:gd name="T3" fmla="*/ 145 h 3295"/>
                <a:gd name="T4" fmla="*/ 1578 w 2667"/>
                <a:gd name="T5" fmla="*/ 291 h 3295"/>
                <a:gd name="T6" fmla="*/ 1593 w 2667"/>
                <a:gd name="T7" fmla="*/ 291 h 3295"/>
                <a:gd name="T8" fmla="*/ 1593 w 2667"/>
                <a:gd name="T9" fmla="*/ 1170 h 3295"/>
                <a:gd name="T10" fmla="*/ 1373 w 2667"/>
                <a:gd name="T11" fmla="*/ 1298 h 3295"/>
                <a:gd name="T12" fmla="*/ 1373 w 2667"/>
                <a:gd name="T13" fmla="*/ 951 h 3295"/>
                <a:gd name="T14" fmla="*/ 1481 w 2667"/>
                <a:gd name="T15" fmla="*/ 843 h 3295"/>
                <a:gd name="T16" fmla="*/ 1481 w 2667"/>
                <a:gd name="T17" fmla="*/ 827 h 3295"/>
                <a:gd name="T18" fmla="*/ 1373 w 2667"/>
                <a:gd name="T19" fmla="*/ 719 h 3295"/>
                <a:gd name="T20" fmla="*/ 563 w 2667"/>
                <a:gd name="T21" fmla="*/ 719 h 3295"/>
                <a:gd name="T22" fmla="*/ 447 w 2667"/>
                <a:gd name="T23" fmla="*/ 835 h 3295"/>
                <a:gd name="T24" fmla="*/ 563 w 2667"/>
                <a:gd name="T25" fmla="*/ 951 h 3295"/>
                <a:gd name="T26" fmla="*/ 575 w 2667"/>
                <a:gd name="T27" fmla="*/ 951 h 3295"/>
                <a:gd name="T28" fmla="*/ 575 w 2667"/>
                <a:gd name="T29" fmla="*/ 1650 h 3295"/>
                <a:gd name="T30" fmla="*/ 1 w 2667"/>
                <a:gd name="T31" fmla="*/ 2540 h 3295"/>
                <a:gd name="T32" fmla="*/ 366 w 2667"/>
                <a:gd name="T33" fmla="*/ 3295 h 3295"/>
                <a:gd name="T34" fmla="*/ 308 w 2667"/>
                <a:gd name="T35" fmla="*/ 3216 h 3295"/>
                <a:gd name="T36" fmla="*/ 2667 w 2667"/>
                <a:gd name="T37" fmla="*/ 20 h 3295"/>
                <a:gd name="T38" fmla="*/ 2596 w 2667"/>
                <a:gd name="T39" fmla="*/ 0 h 3295"/>
                <a:gd name="T40" fmla="*/ 1578 w 2667"/>
                <a:gd name="T41" fmla="*/ 0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7" h="3295">
                  <a:moveTo>
                    <a:pt x="1578" y="0"/>
                  </a:moveTo>
                  <a:cubicBezTo>
                    <a:pt x="1497" y="0"/>
                    <a:pt x="1432" y="65"/>
                    <a:pt x="1432" y="145"/>
                  </a:cubicBezTo>
                  <a:cubicBezTo>
                    <a:pt x="1432" y="226"/>
                    <a:pt x="1497" y="291"/>
                    <a:pt x="1578" y="291"/>
                  </a:cubicBezTo>
                  <a:cubicBezTo>
                    <a:pt x="1593" y="291"/>
                    <a:pt x="1593" y="291"/>
                    <a:pt x="1593" y="291"/>
                  </a:cubicBezTo>
                  <a:cubicBezTo>
                    <a:pt x="1593" y="1170"/>
                    <a:pt x="1593" y="1170"/>
                    <a:pt x="1593" y="1170"/>
                  </a:cubicBezTo>
                  <a:cubicBezTo>
                    <a:pt x="1515" y="1205"/>
                    <a:pt x="1441" y="1248"/>
                    <a:pt x="1373" y="1298"/>
                  </a:cubicBezTo>
                  <a:cubicBezTo>
                    <a:pt x="1373" y="951"/>
                    <a:pt x="1373" y="951"/>
                    <a:pt x="1373" y="951"/>
                  </a:cubicBezTo>
                  <a:cubicBezTo>
                    <a:pt x="1432" y="951"/>
                    <a:pt x="1481" y="903"/>
                    <a:pt x="1481" y="843"/>
                  </a:cubicBezTo>
                  <a:cubicBezTo>
                    <a:pt x="1481" y="827"/>
                    <a:pt x="1481" y="827"/>
                    <a:pt x="1481" y="827"/>
                  </a:cubicBezTo>
                  <a:cubicBezTo>
                    <a:pt x="1481" y="767"/>
                    <a:pt x="1432" y="719"/>
                    <a:pt x="1373" y="719"/>
                  </a:cubicBezTo>
                  <a:cubicBezTo>
                    <a:pt x="563" y="719"/>
                    <a:pt x="563" y="719"/>
                    <a:pt x="563" y="719"/>
                  </a:cubicBezTo>
                  <a:cubicBezTo>
                    <a:pt x="499" y="719"/>
                    <a:pt x="447" y="771"/>
                    <a:pt x="447" y="835"/>
                  </a:cubicBezTo>
                  <a:cubicBezTo>
                    <a:pt x="447" y="899"/>
                    <a:pt x="499" y="951"/>
                    <a:pt x="563" y="951"/>
                  </a:cubicBezTo>
                  <a:cubicBezTo>
                    <a:pt x="575" y="951"/>
                    <a:pt x="575" y="951"/>
                    <a:pt x="575" y="951"/>
                  </a:cubicBezTo>
                  <a:cubicBezTo>
                    <a:pt x="575" y="1650"/>
                    <a:pt x="575" y="1650"/>
                    <a:pt x="575" y="1650"/>
                  </a:cubicBezTo>
                  <a:cubicBezTo>
                    <a:pt x="236" y="1803"/>
                    <a:pt x="0" y="2144"/>
                    <a:pt x="1" y="2540"/>
                  </a:cubicBezTo>
                  <a:cubicBezTo>
                    <a:pt x="2" y="2844"/>
                    <a:pt x="145" y="3116"/>
                    <a:pt x="366" y="3295"/>
                  </a:cubicBezTo>
                  <a:cubicBezTo>
                    <a:pt x="308" y="3216"/>
                    <a:pt x="308" y="3216"/>
                    <a:pt x="308" y="3216"/>
                  </a:cubicBezTo>
                  <a:cubicBezTo>
                    <a:pt x="2667" y="20"/>
                    <a:pt x="2667" y="20"/>
                    <a:pt x="2667" y="20"/>
                  </a:cubicBezTo>
                  <a:cubicBezTo>
                    <a:pt x="2647" y="7"/>
                    <a:pt x="2622" y="0"/>
                    <a:pt x="2596" y="0"/>
                  </a:cubicBezTo>
                  <a:cubicBezTo>
                    <a:pt x="1578" y="0"/>
                    <a:pt x="1578" y="0"/>
                    <a:pt x="1578"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38" name="Freeform 8"/>
            <p:cNvSpPr/>
            <p:nvPr>
              <p:custDataLst>
                <p:tags r:id="rId8"/>
              </p:custDataLst>
            </p:nvPr>
          </p:nvSpPr>
          <p:spPr bwMode="auto">
            <a:xfrm>
              <a:off x="5315" y="1690"/>
              <a:ext cx="1215" cy="1410"/>
            </a:xfrm>
            <a:custGeom>
              <a:avLst/>
              <a:gdLst>
                <a:gd name="T0" fmla="*/ 58 w 3011"/>
                <a:gd name="T1" fmla="*/ 3275 h 3495"/>
                <a:gd name="T2" fmla="*/ 682 w 3011"/>
                <a:gd name="T3" fmla="*/ 3491 h 3495"/>
                <a:gd name="T4" fmla="*/ 1193 w 3011"/>
                <a:gd name="T5" fmla="*/ 3337 h 3495"/>
                <a:gd name="T6" fmla="*/ 1789 w 3011"/>
                <a:gd name="T7" fmla="*/ 3491 h 3495"/>
                <a:gd name="T8" fmla="*/ 3011 w 3011"/>
                <a:gd name="T9" fmla="*/ 2267 h 3495"/>
                <a:gd name="T10" fmla="*/ 2288 w 3011"/>
                <a:gd name="T11" fmla="*/ 1150 h 3495"/>
                <a:gd name="T12" fmla="*/ 2288 w 3011"/>
                <a:gd name="T13" fmla="*/ 271 h 3495"/>
                <a:gd name="T14" fmla="*/ 2424 w 3011"/>
                <a:gd name="T15" fmla="*/ 136 h 3495"/>
                <a:gd name="T16" fmla="*/ 2424 w 3011"/>
                <a:gd name="T17" fmla="*/ 115 h 3495"/>
                <a:gd name="T18" fmla="*/ 2359 w 3011"/>
                <a:gd name="T19" fmla="*/ 0 h 3495"/>
                <a:gd name="T20" fmla="*/ 0 w 3011"/>
                <a:gd name="T21" fmla="*/ 3196 h 3495"/>
                <a:gd name="T22" fmla="*/ 58 w 3011"/>
                <a:gd name="T23" fmla="*/ 3275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1" h="3495">
                  <a:moveTo>
                    <a:pt x="58" y="3275"/>
                  </a:moveTo>
                  <a:cubicBezTo>
                    <a:pt x="230" y="3413"/>
                    <a:pt x="448" y="3495"/>
                    <a:pt x="682" y="3491"/>
                  </a:cubicBezTo>
                  <a:cubicBezTo>
                    <a:pt x="870" y="3488"/>
                    <a:pt x="1045" y="3432"/>
                    <a:pt x="1193" y="3337"/>
                  </a:cubicBezTo>
                  <a:cubicBezTo>
                    <a:pt x="1369" y="3436"/>
                    <a:pt x="1573" y="3492"/>
                    <a:pt x="1789" y="3491"/>
                  </a:cubicBezTo>
                  <a:cubicBezTo>
                    <a:pt x="2464" y="3490"/>
                    <a:pt x="3011" y="2943"/>
                    <a:pt x="3011" y="2267"/>
                  </a:cubicBezTo>
                  <a:cubicBezTo>
                    <a:pt x="3011" y="1770"/>
                    <a:pt x="2714" y="1342"/>
                    <a:pt x="2288" y="1150"/>
                  </a:cubicBezTo>
                  <a:cubicBezTo>
                    <a:pt x="2288" y="271"/>
                    <a:pt x="2288" y="271"/>
                    <a:pt x="2288" y="271"/>
                  </a:cubicBezTo>
                  <a:cubicBezTo>
                    <a:pt x="2363" y="271"/>
                    <a:pt x="2424" y="210"/>
                    <a:pt x="2424" y="136"/>
                  </a:cubicBezTo>
                  <a:cubicBezTo>
                    <a:pt x="2424" y="115"/>
                    <a:pt x="2424" y="115"/>
                    <a:pt x="2424" y="115"/>
                  </a:cubicBezTo>
                  <a:cubicBezTo>
                    <a:pt x="2424" y="66"/>
                    <a:pt x="2398" y="24"/>
                    <a:pt x="2359" y="0"/>
                  </a:cubicBezTo>
                  <a:cubicBezTo>
                    <a:pt x="0" y="3196"/>
                    <a:pt x="0" y="3196"/>
                    <a:pt x="0" y="3196"/>
                  </a:cubicBezTo>
                  <a:cubicBezTo>
                    <a:pt x="58" y="3275"/>
                    <a:pt x="58" y="3275"/>
                    <a:pt x="58" y="3275"/>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39" name="Freeform 9"/>
            <p:cNvSpPr>
              <a:spLocks noEditPoints="1"/>
            </p:cNvSpPr>
            <p:nvPr>
              <p:custDataLst>
                <p:tags r:id="rId9"/>
              </p:custDataLst>
            </p:nvPr>
          </p:nvSpPr>
          <p:spPr bwMode="auto">
            <a:xfrm>
              <a:off x="4615" y="1171"/>
              <a:ext cx="2444" cy="2438"/>
            </a:xfrm>
            <a:custGeom>
              <a:avLst/>
              <a:gdLst>
                <a:gd name="T0" fmla="*/ 5826 w 6060"/>
                <a:gd name="T1" fmla="*/ 1917 h 6045"/>
                <a:gd name="T2" fmla="*/ 5189 w 6060"/>
                <a:gd name="T3" fmla="*/ 973 h 6045"/>
                <a:gd name="T4" fmla="*/ 4277 w 6060"/>
                <a:gd name="T5" fmla="*/ 350 h 6045"/>
                <a:gd name="T6" fmla="*/ 4155 w 6060"/>
                <a:gd name="T7" fmla="*/ 253 h 6045"/>
                <a:gd name="T8" fmla="*/ 4086 w 6060"/>
                <a:gd name="T9" fmla="*/ 274 h 6045"/>
                <a:gd name="T10" fmla="*/ 3367 w 6060"/>
                <a:gd name="T11" fmla="*/ 115 h 6045"/>
                <a:gd name="T12" fmla="*/ 3198 w 6060"/>
                <a:gd name="T13" fmla="*/ 0 h 6045"/>
                <a:gd name="T14" fmla="*/ 3034 w 6060"/>
                <a:gd name="T15" fmla="*/ 103 h 6045"/>
                <a:gd name="T16" fmla="*/ 2347 w 6060"/>
                <a:gd name="T17" fmla="*/ 196 h 6045"/>
                <a:gd name="T18" fmla="*/ 2042 w 6060"/>
                <a:gd name="T19" fmla="*/ 0 h 6045"/>
                <a:gd name="T20" fmla="*/ 1706 w 6060"/>
                <a:gd name="T21" fmla="*/ 336 h 6045"/>
                <a:gd name="T22" fmla="*/ 1721 w 6060"/>
                <a:gd name="T23" fmla="*/ 435 h 6045"/>
                <a:gd name="T24" fmla="*/ 1199 w 6060"/>
                <a:gd name="T25" fmla="*/ 780 h 6045"/>
                <a:gd name="T26" fmla="*/ 848 w 6060"/>
                <a:gd name="T27" fmla="*/ 612 h 6045"/>
                <a:gd name="T28" fmla="*/ 398 w 6060"/>
                <a:gd name="T29" fmla="*/ 1062 h 6045"/>
                <a:gd name="T30" fmla="*/ 606 w 6060"/>
                <a:gd name="T31" fmla="*/ 1441 h 6045"/>
                <a:gd name="T32" fmla="*/ 403 w 6060"/>
                <a:gd name="T33" fmla="*/ 1800 h 6045"/>
                <a:gd name="T34" fmla="*/ 336 w 6060"/>
                <a:gd name="T35" fmla="*/ 1794 h 6045"/>
                <a:gd name="T36" fmla="*/ 0 w 6060"/>
                <a:gd name="T37" fmla="*/ 2130 h 6045"/>
                <a:gd name="T38" fmla="*/ 187 w 6060"/>
                <a:gd name="T39" fmla="*/ 2430 h 6045"/>
                <a:gd name="T40" fmla="*/ 118 w 6060"/>
                <a:gd name="T41" fmla="*/ 2994 h 6045"/>
                <a:gd name="T42" fmla="*/ 15 w 6060"/>
                <a:gd name="T43" fmla="*/ 3159 h 6045"/>
                <a:gd name="T44" fmla="*/ 128 w 6060"/>
                <a:gd name="T45" fmla="*/ 3327 h 6045"/>
                <a:gd name="T46" fmla="*/ 200 w 6060"/>
                <a:gd name="T47" fmla="*/ 3776 h 6045"/>
                <a:gd name="T48" fmla="*/ 174 w 6060"/>
                <a:gd name="T49" fmla="*/ 3852 h 6045"/>
                <a:gd name="T50" fmla="*/ 255 w 6060"/>
                <a:gd name="T51" fmla="*/ 3970 h 6045"/>
                <a:gd name="T52" fmla="*/ 351 w 6060"/>
                <a:gd name="T53" fmla="*/ 4230 h 6045"/>
                <a:gd name="T54" fmla="*/ 987 w 6060"/>
                <a:gd name="T55" fmla="*/ 5175 h 6045"/>
                <a:gd name="T56" fmla="*/ 1932 w 6060"/>
                <a:gd name="T57" fmla="*/ 5811 h 6045"/>
                <a:gd name="T58" fmla="*/ 3088 w 6060"/>
                <a:gd name="T59" fmla="*/ 6045 h 6045"/>
                <a:gd name="T60" fmla="*/ 4245 w 6060"/>
                <a:gd name="T61" fmla="*/ 5811 h 6045"/>
                <a:gd name="T62" fmla="*/ 5189 w 6060"/>
                <a:gd name="T63" fmla="*/ 5175 h 6045"/>
                <a:gd name="T64" fmla="*/ 5826 w 6060"/>
                <a:gd name="T65" fmla="*/ 4230 h 6045"/>
                <a:gd name="T66" fmla="*/ 6060 w 6060"/>
                <a:gd name="T67" fmla="*/ 3074 h 6045"/>
                <a:gd name="T68" fmla="*/ 5826 w 6060"/>
                <a:gd name="T69" fmla="*/ 1917 h 6045"/>
                <a:gd name="T70" fmla="*/ 3088 w 6060"/>
                <a:gd name="T71" fmla="*/ 5885 h 6045"/>
                <a:gd name="T72" fmla="*/ 407 w 6060"/>
                <a:gd name="T73" fmla="*/ 3919 h 6045"/>
                <a:gd name="T74" fmla="*/ 426 w 6060"/>
                <a:gd name="T75" fmla="*/ 3852 h 6045"/>
                <a:gd name="T76" fmla="*/ 357 w 6060"/>
                <a:gd name="T77" fmla="*/ 3740 h 6045"/>
                <a:gd name="T78" fmla="*/ 288 w 6060"/>
                <a:gd name="T79" fmla="*/ 3316 h 6045"/>
                <a:gd name="T80" fmla="*/ 379 w 6060"/>
                <a:gd name="T81" fmla="*/ 3159 h 6045"/>
                <a:gd name="T82" fmla="*/ 278 w 6060"/>
                <a:gd name="T83" fmla="*/ 2996 h 6045"/>
                <a:gd name="T84" fmla="*/ 343 w 6060"/>
                <a:gd name="T85" fmla="*/ 2465 h 6045"/>
                <a:gd name="T86" fmla="*/ 672 w 6060"/>
                <a:gd name="T87" fmla="*/ 2130 h 6045"/>
                <a:gd name="T88" fmla="*/ 548 w 6060"/>
                <a:gd name="T89" fmla="*/ 1869 h 6045"/>
                <a:gd name="T90" fmla="*/ 758 w 6060"/>
                <a:gd name="T91" fmla="*/ 1503 h 6045"/>
                <a:gd name="T92" fmla="*/ 848 w 6060"/>
                <a:gd name="T93" fmla="*/ 1512 h 6045"/>
                <a:gd name="T94" fmla="*/ 1298 w 6060"/>
                <a:gd name="T95" fmla="*/ 1062 h 6045"/>
                <a:gd name="T96" fmla="*/ 1277 w 6060"/>
                <a:gd name="T97" fmla="*/ 925 h 6045"/>
                <a:gd name="T98" fmla="*/ 1804 w 6060"/>
                <a:gd name="T99" fmla="*/ 573 h 6045"/>
                <a:gd name="T100" fmla="*/ 2042 w 6060"/>
                <a:gd name="T101" fmla="*/ 672 h 6045"/>
                <a:gd name="T102" fmla="*/ 2378 w 6060"/>
                <a:gd name="T103" fmla="*/ 354 h 6045"/>
                <a:gd name="T104" fmla="*/ 3035 w 6060"/>
                <a:gd name="T105" fmla="*/ 263 h 6045"/>
                <a:gd name="T106" fmla="*/ 3198 w 6060"/>
                <a:gd name="T107" fmla="*/ 365 h 6045"/>
                <a:gd name="T108" fmla="*/ 3355 w 6060"/>
                <a:gd name="T109" fmla="*/ 275 h 6045"/>
                <a:gd name="T110" fmla="*/ 4038 w 6060"/>
                <a:gd name="T111" fmla="*/ 428 h 6045"/>
                <a:gd name="T112" fmla="*/ 4155 w 6060"/>
                <a:gd name="T113" fmla="*/ 505 h 6045"/>
                <a:gd name="T114" fmla="*/ 4206 w 6060"/>
                <a:gd name="T115" fmla="*/ 494 h 6045"/>
                <a:gd name="T116" fmla="*/ 5900 w 6060"/>
                <a:gd name="T117" fmla="*/ 3074 h 6045"/>
                <a:gd name="T118" fmla="*/ 3088 w 6060"/>
                <a:gd name="T119" fmla="*/ 5885 h 6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0" h="6045">
                  <a:moveTo>
                    <a:pt x="5826" y="1917"/>
                  </a:moveTo>
                  <a:cubicBezTo>
                    <a:pt x="5676" y="1563"/>
                    <a:pt x="5462" y="1246"/>
                    <a:pt x="5189" y="973"/>
                  </a:cubicBezTo>
                  <a:cubicBezTo>
                    <a:pt x="4925" y="708"/>
                    <a:pt x="4618" y="499"/>
                    <a:pt x="4277" y="350"/>
                  </a:cubicBezTo>
                  <a:cubicBezTo>
                    <a:pt x="4264" y="294"/>
                    <a:pt x="4214" y="253"/>
                    <a:pt x="4155" y="253"/>
                  </a:cubicBezTo>
                  <a:cubicBezTo>
                    <a:pt x="4129" y="253"/>
                    <a:pt x="4105" y="261"/>
                    <a:pt x="4086" y="274"/>
                  </a:cubicBezTo>
                  <a:cubicBezTo>
                    <a:pt x="3854" y="191"/>
                    <a:pt x="3613" y="138"/>
                    <a:pt x="3367" y="115"/>
                  </a:cubicBezTo>
                  <a:cubicBezTo>
                    <a:pt x="3341" y="48"/>
                    <a:pt x="3275" y="0"/>
                    <a:pt x="3198" y="0"/>
                  </a:cubicBezTo>
                  <a:cubicBezTo>
                    <a:pt x="3126" y="0"/>
                    <a:pt x="3064" y="42"/>
                    <a:pt x="3034" y="103"/>
                  </a:cubicBezTo>
                  <a:cubicBezTo>
                    <a:pt x="2800" y="107"/>
                    <a:pt x="2570" y="138"/>
                    <a:pt x="2347" y="196"/>
                  </a:cubicBezTo>
                  <a:cubicBezTo>
                    <a:pt x="2294" y="80"/>
                    <a:pt x="2177" y="0"/>
                    <a:pt x="2042" y="0"/>
                  </a:cubicBezTo>
                  <a:cubicBezTo>
                    <a:pt x="1857" y="0"/>
                    <a:pt x="1706" y="151"/>
                    <a:pt x="1706" y="336"/>
                  </a:cubicBezTo>
                  <a:cubicBezTo>
                    <a:pt x="1706" y="371"/>
                    <a:pt x="1711" y="404"/>
                    <a:pt x="1721" y="435"/>
                  </a:cubicBezTo>
                  <a:cubicBezTo>
                    <a:pt x="1535" y="531"/>
                    <a:pt x="1361" y="647"/>
                    <a:pt x="1199" y="780"/>
                  </a:cubicBezTo>
                  <a:cubicBezTo>
                    <a:pt x="1117" y="678"/>
                    <a:pt x="990" y="612"/>
                    <a:pt x="848" y="612"/>
                  </a:cubicBezTo>
                  <a:cubicBezTo>
                    <a:pt x="600" y="612"/>
                    <a:pt x="398" y="813"/>
                    <a:pt x="398" y="1062"/>
                  </a:cubicBezTo>
                  <a:cubicBezTo>
                    <a:pt x="398" y="1221"/>
                    <a:pt x="481" y="1361"/>
                    <a:pt x="606" y="1441"/>
                  </a:cubicBezTo>
                  <a:cubicBezTo>
                    <a:pt x="530" y="1555"/>
                    <a:pt x="462" y="1676"/>
                    <a:pt x="403" y="1800"/>
                  </a:cubicBezTo>
                  <a:cubicBezTo>
                    <a:pt x="382" y="1796"/>
                    <a:pt x="359" y="1794"/>
                    <a:pt x="336" y="1794"/>
                  </a:cubicBezTo>
                  <a:cubicBezTo>
                    <a:pt x="151" y="1794"/>
                    <a:pt x="0" y="1944"/>
                    <a:pt x="0" y="2130"/>
                  </a:cubicBezTo>
                  <a:cubicBezTo>
                    <a:pt x="0" y="2261"/>
                    <a:pt x="76" y="2375"/>
                    <a:pt x="187" y="2430"/>
                  </a:cubicBezTo>
                  <a:cubicBezTo>
                    <a:pt x="146" y="2615"/>
                    <a:pt x="123" y="2803"/>
                    <a:pt x="118" y="2994"/>
                  </a:cubicBezTo>
                  <a:cubicBezTo>
                    <a:pt x="57" y="3024"/>
                    <a:pt x="15" y="3086"/>
                    <a:pt x="15" y="3159"/>
                  </a:cubicBezTo>
                  <a:cubicBezTo>
                    <a:pt x="15" y="3234"/>
                    <a:pt x="62" y="3299"/>
                    <a:pt x="128" y="3327"/>
                  </a:cubicBezTo>
                  <a:cubicBezTo>
                    <a:pt x="140" y="3479"/>
                    <a:pt x="165" y="3629"/>
                    <a:pt x="200" y="3776"/>
                  </a:cubicBezTo>
                  <a:cubicBezTo>
                    <a:pt x="184" y="3797"/>
                    <a:pt x="174" y="3823"/>
                    <a:pt x="174" y="3852"/>
                  </a:cubicBezTo>
                  <a:cubicBezTo>
                    <a:pt x="174" y="3906"/>
                    <a:pt x="208" y="3951"/>
                    <a:pt x="255" y="3970"/>
                  </a:cubicBezTo>
                  <a:cubicBezTo>
                    <a:pt x="282" y="4058"/>
                    <a:pt x="314" y="4145"/>
                    <a:pt x="351" y="4230"/>
                  </a:cubicBezTo>
                  <a:cubicBezTo>
                    <a:pt x="500" y="4584"/>
                    <a:pt x="715" y="4902"/>
                    <a:pt x="987" y="5175"/>
                  </a:cubicBezTo>
                  <a:cubicBezTo>
                    <a:pt x="1260" y="5447"/>
                    <a:pt x="1578" y="5662"/>
                    <a:pt x="1932" y="5811"/>
                  </a:cubicBezTo>
                  <a:cubicBezTo>
                    <a:pt x="2298" y="5966"/>
                    <a:pt x="2687" y="6045"/>
                    <a:pt x="3088" y="6045"/>
                  </a:cubicBezTo>
                  <a:cubicBezTo>
                    <a:pt x="3489" y="6045"/>
                    <a:pt x="3879" y="5966"/>
                    <a:pt x="4245" y="5811"/>
                  </a:cubicBezTo>
                  <a:cubicBezTo>
                    <a:pt x="4599" y="5662"/>
                    <a:pt x="4916" y="5447"/>
                    <a:pt x="5189" y="5175"/>
                  </a:cubicBezTo>
                  <a:cubicBezTo>
                    <a:pt x="5462" y="4902"/>
                    <a:pt x="5676" y="4584"/>
                    <a:pt x="5826" y="4230"/>
                  </a:cubicBezTo>
                  <a:cubicBezTo>
                    <a:pt x="5981" y="3864"/>
                    <a:pt x="6060" y="3475"/>
                    <a:pt x="6060" y="3074"/>
                  </a:cubicBezTo>
                  <a:cubicBezTo>
                    <a:pt x="6060" y="2673"/>
                    <a:pt x="5981" y="2283"/>
                    <a:pt x="5826" y="1917"/>
                  </a:cubicBezTo>
                  <a:moveTo>
                    <a:pt x="3088" y="5885"/>
                  </a:moveTo>
                  <a:cubicBezTo>
                    <a:pt x="1833" y="5885"/>
                    <a:pt x="766" y="5057"/>
                    <a:pt x="407" y="3919"/>
                  </a:cubicBezTo>
                  <a:cubicBezTo>
                    <a:pt x="419" y="3899"/>
                    <a:pt x="426" y="3877"/>
                    <a:pt x="426" y="3852"/>
                  </a:cubicBezTo>
                  <a:cubicBezTo>
                    <a:pt x="426" y="3803"/>
                    <a:pt x="398" y="3761"/>
                    <a:pt x="357" y="3740"/>
                  </a:cubicBezTo>
                  <a:cubicBezTo>
                    <a:pt x="323" y="3603"/>
                    <a:pt x="300" y="3461"/>
                    <a:pt x="288" y="3316"/>
                  </a:cubicBezTo>
                  <a:cubicBezTo>
                    <a:pt x="342" y="3285"/>
                    <a:pt x="379" y="3226"/>
                    <a:pt x="379" y="3159"/>
                  </a:cubicBezTo>
                  <a:cubicBezTo>
                    <a:pt x="379" y="3087"/>
                    <a:pt x="338" y="3025"/>
                    <a:pt x="278" y="2996"/>
                  </a:cubicBezTo>
                  <a:cubicBezTo>
                    <a:pt x="283" y="2814"/>
                    <a:pt x="306" y="2637"/>
                    <a:pt x="343" y="2465"/>
                  </a:cubicBezTo>
                  <a:cubicBezTo>
                    <a:pt x="526" y="2462"/>
                    <a:pt x="672" y="2313"/>
                    <a:pt x="672" y="2130"/>
                  </a:cubicBezTo>
                  <a:cubicBezTo>
                    <a:pt x="672" y="2025"/>
                    <a:pt x="624" y="1931"/>
                    <a:pt x="548" y="1869"/>
                  </a:cubicBezTo>
                  <a:cubicBezTo>
                    <a:pt x="609" y="1741"/>
                    <a:pt x="680" y="1619"/>
                    <a:pt x="758" y="1503"/>
                  </a:cubicBezTo>
                  <a:cubicBezTo>
                    <a:pt x="787" y="1509"/>
                    <a:pt x="817" y="1512"/>
                    <a:pt x="848" y="1512"/>
                  </a:cubicBezTo>
                  <a:cubicBezTo>
                    <a:pt x="1097" y="1512"/>
                    <a:pt x="1298" y="1310"/>
                    <a:pt x="1298" y="1062"/>
                  </a:cubicBezTo>
                  <a:cubicBezTo>
                    <a:pt x="1298" y="1014"/>
                    <a:pt x="1291" y="968"/>
                    <a:pt x="1277" y="925"/>
                  </a:cubicBezTo>
                  <a:cubicBezTo>
                    <a:pt x="1438" y="789"/>
                    <a:pt x="1615" y="671"/>
                    <a:pt x="1804" y="573"/>
                  </a:cubicBezTo>
                  <a:cubicBezTo>
                    <a:pt x="1865" y="634"/>
                    <a:pt x="1949" y="672"/>
                    <a:pt x="2042" y="672"/>
                  </a:cubicBezTo>
                  <a:cubicBezTo>
                    <a:pt x="2222" y="672"/>
                    <a:pt x="2369" y="531"/>
                    <a:pt x="2378" y="354"/>
                  </a:cubicBezTo>
                  <a:cubicBezTo>
                    <a:pt x="2588" y="298"/>
                    <a:pt x="2808" y="267"/>
                    <a:pt x="3035" y="263"/>
                  </a:cubicBezTo>
                  <a:cubicBezTo>
                    <a:pt x="3065" y="323"/>
                    <a:pt x="3127" y="365"/>
                    <a:pt x="3198" y="365"/>
                  </a:cubicBezTo>
                  <a:cubicBezTo>
                    <a:pt x="3265" y="365"/>
                    <a:pt x="3323" y="329"/>
                    <a:pt x="3355" y="275"/>
                  </a:cubicBezTo>
                  <a:cubicBezTo>
                    <a:pt x="3593" y="298"/>
                    <a:pt x="3822" y="350"/>
                    <a:pt x="4038" y="428"/>
                  </a:cubicBezTo>
                  <a:cubicBezTo>
                    <a:pt x="4058" y="473"/>
                    <a:pt x="4102" y="505"/>
                    <a:pt x="4155" y="505"/>
                  </a:cubicBezTo>
                  <a:cubicBezTo>
                    <a:pt x="4173" y="505"/>
                    <a:pt x="4190" y="501"/>
                    <a:pt x="4206" y="494"/>
                  </a:cubicBezTo>
                  <a:cubicBezTo>
                    <a:pt x="5201" y="927"/>
                    <a:pt x="5900" y="1920"/>
                    <a:pt x="5900" y="3074"/>
                  </a:cubicBezTo>
                  <a:cubicBezTo>
                    <a:pt x="5900" y="4624"/>
                    <a:pt x="4638" y="5885"/>
                    <a:pt x="3088" y="588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0" name="Freeform 10"/>
            <p:cNvSpPr/>
            <p:nvPr>
              <p:custDataLst>
                <p:tags r:id="rId10"/>
              </p:custDataLst>
            </p:nvPr>
          </p:nvSpPr>
          <p:spPr bwMode="auto">
            <a:xfrm>
              <a:off x="5745" y="1690"/>
              <a:ext cx="517" cy="671"/>
            </a:xfrm>
            <a:custGeom>
              <a:avLst/>
              <a:gdLst>
                <a:gd name="T0" fmla="*/ 1223 w 1282"/>
                <a:gd name="T1" fmla="*/ 0 h 1663"/>
                <a:gd name="T2" fmla="*/ 205 w 1282"/>
                <a:gd name="T3" fmla="*/ 0 h 1663"/>
                <a:gd name="T4" fmla="*/ 79 w 1282"/>
                <a:gd name="T5" fmla="*/ 125 h 1663"/>
                <a:gd name="T6" fmla="*/ 205 w 1282"/>
                <a:gd name="T7" fmla="*/ 251 h 1663"/>
                <a:gd name="T8" fmla="*/ 220 w 1282"/>
                <a:gd name="T9" fmla="*/ 251 h 1663"/>
                <a:gd name="T10" fmla="*/ 240 w 1282"/>
                <a:gd name="T11" fmla="*/ 271 h 1663"/>
                <a:gd name="T12" fmla="*/ 240 w 1282"/>
                <a:gd name="T13" fmla="*/ 1150 h 1663"/>
                <a:gd name="T14" fmla="*/ 228 w 1282"/>
                <a:gd name="T15" fmla="*/ 1169 h 1663"/>
                <a:gd name="T16" fmla="*/ 0 w 1282"/>
                <a:gd name="T17" fmla="*/ 1303 h 1663"/>
                <a:gd name="T18" fmla="*/ 0 w 1282"/>
                <a:gd name="T19" fmla="*/ 1630 h 1663"/>
                <a:gd name="T20" fmla="*/ 67 w 1282"/>
                <a:gd name="T21" fmla="*/ 1663 h 1663"/>
                <a:gd name="T22" fmla="*/ 1282 w 1282"/>
                <a:gd name="T23" fmla="*/ 16 h 1663"/>
                <a:gd name="T24" fmla="*/ 1223 w 1282"/>
                <a:gd name="T25"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2" h="1663">
                  <a:moveTo>
                    <a:pt x="1223" y="0"/>
                  </a:moveTo>
                  <a:cubicBezTo>
                    <a:pt x="205" y="0"/>
                    <a:pt x="205" y="0"/>
                    <a:pt x="205" y="0"/>
                  </a:cubicBezTo>
                  <a:cubicBezTo>
                    <a:pt x="135" y="0"/>
                    <a:pt x="79" y="56"/>
                    <a:pt x="79" y="125"/>
                  </a:cubicBezTo>
                  <a:cubicBezTo>
                    <a:pt x="79" y="195"/>
                    <a:pt x="135" y="251"/>
                    <a:pt x="205" y="251"/>
                  </a:cubicBezTo>
                  <a:cubicBezTo>
                    <a:pt x="220" y="251"/>
                    <a:pt x="220" y="251"/>
                    <a:pt x="220" y="251"/>
                  </a:cubicBezTo>
                  <a:cubicBezTo>
                    <a:pt x="231" y="251"/>
                    <a:pt x="240" y="260"/>
                    <a:pt x="240" y="271"/>
                  </a:cubicBezTo>
                  <a:cubicBezTo>
                    <a:pt x="240" y="1150"/>
                    <a:pt x="240" y="1150"/>
                    <a:pt x="240" y="1150"/>
                  </a:cubicBezTo>
                  <a:cubicBezTo>
                    <a:pt x="240" y="1158"/>
                    <a:pt x="235" y="1165"/>
                    <a:pt x="228" y="1169"/>
                  </a:cubicBezTo>
                  <a:cubicBezTo>
                    <a:pt x="146" y="1205"/>
                    <a:pt x="70" y="1251"/>
                    <a:pt x="0" y="1303"/>
                  </a:cubicBezTo>
                  <a:cubicBezTo>
                    <a:pt x="0" y="1630"/>
                    <a:pt x="0" y="1630"/>
                    <a:pt x="0" y="1630"/>
                  </a:cubicBezTo>
                  <a:cubicBezTo>
                    <a:pt x="23" y="1640"/>
                    <a:pt x="45" y="1651"/>
                    <a:pt x="67" y="1663"/>
                  </a:cubicBezTo>
                  <a:cubicBezTo>
                    <a:pt x="1282" y="16"/>
                    <a:pt x="1282" y="16"/>
                    <a:pt x="1282" y="16"/>
                  </a:cubicBezTo>
                  <a:cubicBezTo>
                    <a:pt x="1265" y="6"/>
                    <a:pt x="1245" y="0"/>
                    <a:pt x="122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1" name="Freeform 12"/>
            <p:cNvSpPr>
              <a:spLocks noEditPoints="1"/>
            </p:cNvSpPr>
            <p:nvPr>
              <p:custDataLst>
                <p:tags r:id="rId11"/>
              </p:custDataLst>
            </p:nvPr>
          </p:nvSpPr>
          <p:spPr bwMode="auto">
            <a:xfrm>
              <a:off x="5534" y="1674"/>
              <a:ext cx="1004" cy="1432"/>
            </a:xfrm>
            <a:custGeom>
              <a:avLst/>
              <a:gdLst>
                <a:gd name="T0" fmla="*/ 1244 w 2488"/>
                <a:gd name="T1" fmla="*/ 3551 h 3551"/>
                <a:gd name="T2" fmla="*/ 762 w 2488"/>
                <a:gd name="T3" fmla="*/ 3454 h 3551"/>
                <a:gd name="T4" fmla="*/ 365 w 2488"/>
                <a:gd name="T5" fmla="*/ 3187 h 3551"/>
                <a:gd name="T6" fmla="*/ 98 w 2488"/>
                <a:gd name="T7" fmla="*/ 2791 h 3551"/>
                <a:gd name="T8" fmla="*/ 0 w 2488"/>
                <a:gd name="T9" fmla="*/ 2307 h 3551"/>
                <a:gd name="T10" fmla="*/ 204 w 2488"/>
                <a:gd name="T11" fmla="*/ 1623 h 3551"/>
                <a:gd name="T12" fmla="*/ 722 w 2488"/>
                <a:gd name="T13" fmla="*/ 1177 h 3551"/>
                <a:gd name="T14" fmla="*/ 722 w 2488"/>
                <a:gd name="T15" fmla="*/ 331 h 3551"/>
                <a:gd name="T16" fmla="*/ 561 w 2488"/>
                <a:gd name="T17" fmla="*/ 165 h 3551"/>
                <a:gd name="T18" fmla="*/ 727 w 2488"/>
                <a:gd name="T19" fmla="*/ 0 h 3551"/>
                <a:gd name="T20" fmla="*/ 1745 w 2488"/>
                <a:gd name="T21" fmla="*/ 0 h 3551"/>
                <a:gd name="T22" fmla="*/ 1901 w 2488"/>
                <a:gd name="T23" fmla="*/ 155 h 3551"/>
                <a:gd name="T24" fmla="*/ 1901 w 2488"/>
                <a:gd name="T25" fmla="*/ 176 h 3551"/>
                <a:gd name="T26" fmla="*/ 1765 w 2488"/>
                <a:gd name="T27" fmla="*/ 330 h 3551"/>
                <a:gd name="T28" fmla="*/ 1765 w 2488"/>
                <a:gd name="T29" fmla="*/ 1177 h 3551"/>
                <a:gd name="T30" fmla="*/ 2283 w 2488"/>
                <a:gd name="T31" fmla="*/ 1623 h 3551"/>
                <a:gd name="T32" fmla="*/ 2488 w 2488"/>
                <a:gd name="T33" fmla="*/ 2307 h 3551"/>
                <a:gd name="T34" fmla="*/ 2124 w 2488"/>
                <a:gd name="T35" fmla="*/ 3186 h 3551"/>
                <a:gd name="T36" fmla="*/ 1246 w 2488"/>
                <a:gd name="T37" fmla="*/ 3551 h 3551"/>
                <a:gd name="T38" fmla="*/ 1244 w 2488"/>
                <a:gd name="T39" fmla="*/ 3551 h 3551"/>
                <a:gd name="T40" fmla="*/ 727 w 2488"/>
                <a:gd name="T41" fmla="*/ 40 h 3551"/>
                <a:gd name="T42" fmla="*/ 601 w 2488"/>
                <a:gd name="T43" fmla="*/ 165 h 3551"/>
                <a:gd name="T44" fmla="*/ 727 w 2488"/>
                <a:gd name="T45" fmla="*/ 291 h 3551"/>
                <a:gd name="T46" fmla="*/ 742 w 2488"/>
                <a:gd name="T47" fmla="*/ 291 h 3551"/>
                <a:gd name="T48" fmla="*/ 762 w 2488"/>
                <a:gd name="T49" fmla="*/ 311 h 3551"/>
                <a:gd name="T50" fmla="*/ 762 w 2488"/>
                <a:gd name="T51" fmla="*/ 1190 h 3551"/>
                <a:gd name="T52" fmla="*/ 750 w 2488"/>
                <a:gd name="T53" fmla="*/ 1209 h 3551"/>
                <a:gd name="T54" fmla="*/ 40 w 2488"/>
                <a:gd name="T55" fmla="*/ 2307 h 3551"/>
                <a:gd name="T56" fmla="*/ 394 w 2488"/>
                <a:gd name="T57" fmla="*/ 3159 h 3551"/>
                <a:gd name="T58" fmla="*/ 1244 w 2488"/>
                <a:gd name="T59" fmla="*/ 3511 h 3551"/>
                <a:gd name="T60" fmla="*/ 1246 w 2488"/>
                <a:gd name="T61" fmla="*/ 3511 h 3551"/>
                <a:gd name="T62" fmla="*/ 2448 w 2488"/>
                <a:gd name="T63" fmla="*/ 2307 h 3551"/>
                <a:gd name="T64" fmla="*/ 1737 w 2488"/>
                <a:gd name="T65" fmla="*/ 1209 h 3551"/>
                <a:gd name="T66" fmla="*/ 1725 w 2488"/>
                <a:gd name="T67" fmla="*/ 1190 h 3551"/>
                <a:gd name="T68" fmla="*/ 1725 w 2488"/>
                <a:gd name="T69" fmla="*/ 311 h 3551"/>
                <a:gd name="T70" fmla="*/ 1745 w 2488"/>
                <a:gd name="T71" fmla="*/ 291 h 3551"/>
                <a:gd name="T72" fmla="*/ 1861 w 2488"/>
                <a:gd name="T73" fmla="*/ 176 h 3551"/>
                <a:gd name="T74" fmla="*/ 1861 w 2488"/>
                <a:gd name="T75" fmla="*/ 155 h 3551"/>
                <a:gd name="T76" fmla="*/ 1745 w 2488"/>
                <a:gd name="T77" fmla="*/ 40 h 3551"/>
                <a:gd name="T78" fmla="*/ 727 w 2488"/>
                <a:gd name="T79" fmla="*/ 4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8" h="3551">
                  <a:moveTo>
                    <a:pt x="1244" y="3551"/>
                  </a:moveTo>
                  <a:cubicBezTo>
                    <a:pt x="1077" y="3551"/>
                    <a:pt x="915" y="3519"/>
                    <a:pt x="762" y="3454"/>
                  </a:cubicBezTo>
                  <a:cubicBezTo>
                    <a:pt x="613" y="3391"/>
                    <a:pt x="480" y="3301"/>
                    <a:pt x="365" y="3187"/>
                  </a:cubicBezTo>
                  <a:cubicBezTo>
                    <a:pt x="251" y="3072"/>
                    <a:pt x="161" y="2939"/>
                    <a:pt x="98" y="2791"/>
                  </a:cubicBezTo>
                  <a:cubicBezTo>
                    <a:pt x="33" y="2638"/>
                    <a:pt x="0" y="2475"/>
                    <a:pt x="0" y="2307"/>
                  </a:cubicBezTo>
                  <a:cubicBezTo>
                    <a:pt x="0" y="2063"/>
                    <a:pt x="70" y="1826"/>
                    <a:pt x="204" y="1623"/>
                  </a:cubicBezTo>
                  <a:cubicBezTo>
                    <a:pt x="333" y="1429"/>
                    <a:pt x="511" y="1275"/>
                    <a:pt x="722" y="1177"/>
                  </a:cubicBezTo>
                  <a:cubicBezTo>
                    <a:pt x="722" y="331"/>
                    <a:pt x="722" y="331"/>
                    <a:pt x="722" y="331"/>
                  </a:cubicBezTo>
                  <a:cubicBezTo>
                    <a:pt x="633" y="329"/>
                    <a:pt x="561" y="255"/>
                    <a:pt x="561" y="165"/>
                  </a:cubicBezTo>
                  <a:cubicBezTo>
                    <a:pt x="561" y="74"/>
                    <a:pt x="635" y="0"/>
                    <a:pt x="727" y="0"/>
                  </a:cubicBezTo>
                  <a:cubicBezTo>
                    <a:pt x="1745" y="0"/>
                    <a:pt x="1745" y="0"/>
                    <a:pt x="1745" y="0"/>
                  </a:cubicBezTo>
                  <a:cubicBezTo>
                    <a:pt x="1831" y="0"/>
                    <a:pt x="1901" y="69"/>
                    <a:pt x="1901" y="155"/>
                  </a:cubicBezTo>
                  <a:cubicBezTo>
                    <a:pt x="1901" y="176"/>
                    <a:pt x="1901" y="176"/>
                    <a:pt x="1901" y="176"/>
                  </a:cubicBezTo>
                  <a:cubicBezTo>
                    <a:pt x="1901" y="255"/>
                    <a:pt x="1841" y="320"/>
                    <a:pt x="1765" y="330"/>
                  </a:cubicBezTo>
                  <a:cubicBezTo>
                    <a:pt x="1765" y="1177"/>
                    <a:pt x="1765" y="1177"/>
                    <a:pt x="1765" y="1177"/>
                  </a:cubicBezTo>
                  <a:cubicBezTo>
                    <a:pt x="1976" y="1275"/>
                    <a:pt x="2155" y="1429"/>
                    <a:pt x="2283" y="1623"/>
                  </a:cubicBezTo>
                  <a:cubicBezTo>
                    <a:pt x="2417" y="1826"/>
                    <a:pt x="2488" y="2063"/>
                    <a:pt x="2488" y="2307"/>
                  </a:cubicBezTo>
                  <a:cubicBezTo>
                    <a:pt x="2488" y="2639"/>
                    <a:pt x="2359" y="2952"/>
                    <a:pt x="2124" y="3186"/>
                  </a:cubicBezTo>
                  <a:cubicBezTo>
                    <a:pt x="1890" y="3421"/>
                    <a:pt x="1578" y="3551"/>
                    <a:pt x="1246" y="3551"/>
                  </a:cubicBezTo>
                  <a:cubicBezTo>
                    <a:pt x="1244" y="3551"/>
                    <a:pt x="1244" y="3551"/>
                    <a:pt x="1244" y="3551"/>
                  </a:cubicBezTo>
                  <a:moveTo>
                    <a:pt x="727" y="40"/>
                  </a:moveTo>
                  <a:cubicBezTo>
                    <a:pt x="657" y="40"/>
                    <a:pt x="601" y="96"/>
                    <a:pt x="601" y="165"/>
                  </a:cubicBezTo>
                  <a:cubicBezTo>
                    <a:pt x="601" y="235"/>
                    <a:pt x="657" y="291"/>
                    <a:pt x="727" y="291"/>
                  </a:cubicBezTo>
                  <a:cubicBezTo>
                    <a:pt x="742" y="291"/>
                    <a:pt x="742" y="291"/>
                    <a:pt x="742" y="291"/>
                  </a:cubicBezTo>
                  <a:cubicBezTo>
                    <a:pt x="753" y="291"/>
                    <a:pt x="762" y="300"/>
                    <a:pt x="762" y="311"/>
                  </a:cubicBezTo>
                  <a:cubicBezTo>
                    <a:pt x="762" y="1190"/>
                    <a:pt x="762" y="1190"/>
                    <a:pt x="762" y="1190"/>
                  </a:cubicBezTo>
                  <a:cubicBezTo>
                    <a:pt x="762" y="1198"/>
                    <a:pt x="757" y="1205"/>
                    <a:pt x="750" y="1209"/>
                  </a:cubicBezTo>
                  <a:cubicBezTo>
                    <a:pt x="319" y="1403"/>
                    <a:pt x="40" y="1834"/>
                    <a:pt x="40" y="2307"/>
                  </a:cubicBezTo>
                  <a:cubicBezTo>
                    <a:pt x="40" y="2628"/>
                    <a:pt x="165" y="2931"/>
                    <a:pt x="394" y="3159"/>
                  </a:cubicBezTo>
                  <a:cubicBezTo>
                    <a:pt x="622" y="3386"/>
                    <a:pt x="923" y="3511"/>
                    <a:pt x="1244" y="3511"/>
                  </a:cubicBezTo>
                  <a:cubicBezTo>
                    <a:pt x="1246" y="3511"/>
                    <a:pt x="1246" y="3511"/>
                    <a:pt x="1246" y="3511"/>
                  </a:cubicBezTo>
                  <a:cubicBezTo>
                    <a:pt x="1909" y="3510"/>
                    <a:pt x="2448" y="2970"/>
                    <a:pt x="2448" y="2307"/>
                  </a:cubicBezTo>
                  <a:cubicBezTo>
                    <a:pt x="2448" y="1834"/>
                    <a:pt x="2169" y="1403"/>
                    <a:pt x="1737" y="1209"/>
                  </a:cubicBezTo>
                  <a:cubicBezTo>
                    <a:pt x="1730" y="1205"/>
                    <a:pt x="1725" y="1198"/>
                    <a:pt x="1725" y="1190"/>
                  </a:cubicBezTo>
                  <a:cubicBezTo>
                    <a:pt x="1725" y="311"/>
                    <a:pt x="1725" y="311"/>
                    <a:pt x="1725" y="311"/>
                  </a:cubicBezTo>
                  <a:cubicBezTo>
                    <a:pt x="1725" y="300"/>
                    <a:pt x="1734" y="291"/>
                    <a:pt x="1745" y="291"/>
                  </a:cubicBezTo>
                  <a:cubicBezTo>
                    <a:pt x="1809" y="291"/>
                    <a:pt x="1861" y="239"/>
                    <a:pt x="1861" y="176"/>
                  </a:cubicBezTo>
                  <a:cubicBezTo>
                    <a:pt x="1861" y="155"/>
                    <a:pt x="1861" y="155"/>
                    <a:pt x="1861" y="155"/>
                  </a:cubicBezTo>
                  <a:cubicBezTo>
                    <a:pt x="1861" y="92"/>
                    <a:pt x="1809" y="40"/>
                    <a:pt x="1745" y="40"/>
                  </a:cubicBezTo>
                  <a:cubicBezTo>
                    <a:pt x="727" y="40"/>
                    <a:pt x="727" y="40"/>
                    <a:pt x="727" y="4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2" name="Freeform 13"/>
            <p:cNvSpPr/>
            <p:nvPr>
              <p:custDataLst>
                <p:tags r:id="rId12"/>
              </p:custDataLst>
            </p:nvPr>
          </p:nvSpPr>
          <p:spPr bwMode="auto">
            <a:xfrm>
              <a:off x="5591" y="2582"/>
              <a:ext cx="889" cy="468"/>
            </a:xfrm>
            <a:custGeom>
              <a:avLst/>
              <a:gdLst>
                <a:gd name="T0" fmla="*/ 1 w 2204"/>
                <a:gd name="T1" fmla="*/ 0 h 1160"/>
                <a:gd name="T2" fmla="*/ 0 w 2204"/>
                <a:gd name="T3" fmla="*/ 57 h 1160"/>
                <a:gd name="T4" fmla="*/ 1102 w 2204"/>
                <a:gd name="T5" fmla="*/ 1160 h 1160"/>
                <a:gd name="T6" fmla="*/ 2204 w 2204"/>
                <a:gd name="T7" fmla="*/ 57 h 1160"/>
                <a:gd name="T8" fmla="*/ 2202 w 2204"/>
                <a:gd name="T9" fmla="*/ 0 h 1160"/>
                <a:gd name="T10" fmla="*/ 1 w 2204"/>
                <a:gd name="T11" fmla="*/ 0 h 1160"/>
              </a:gdLst>
              <a:ahLst/>
              <a:cxnLst>
                <a:cxn ang="0">
                  <a:pos x="T0" y="T1"/>
                </a:cxn>
                <a:cxn ang="0">
                  <a:pos x="T2" y="T3"/>
                </a:cxn>
                <a:cxn ang="0">
                  <a:pos x="T4" y="T5"/>
                </a:cxn>
                <a:cxn ang="0">
                  <a:pos x="T6" y="T7"/>
                </a:cxn>
                <a:cxn ang="0">
                  <a:pos x="T8" y="T9"/>
                </a:cxn>
                <a:cxn ang="0">
                  <a:pos x="T10" y="T11"/>
                </a:cxn>
              </a:cxnLst>
              <a:rect l="0" t="0" r="r" b="b"/>
              <a:pathLst>
                <a:path w="2204" h="1160">
                  <a:moveTo>
                    <a:pt x="1" y="0"/>
                  </a:moveTo>
                  <a:cubicBezTo>
                    <a:pt x="0" y="19"/>
                    <a:pt x="0" y="38"/>
                    <a:pt x="0" y="57"/>
                  </a:cubicBezTo>
                  <a:cubicBezTo>
                    <a:pt x="0" y="666"/>
                    <a:pt x="493" y="1160"/>
                    <a:pt x="1102" y="1160"/>
                  </a:cubicBezTo>
                  <a:cubicBezTo>
                    <a:pt x="1710" y="1160"/>
                    <a:pt x="2204" y="666"/>
                    <a:pt x="2204" y="57"/>
                  </a:cubicBezTo>
                  <a:cubicBezTo>
                    <a:pt x="2204" y="38"/>
                    <a:pt x="2203" y="19"/>
                    <a:pt x="2202" y="0"/>
                  </a:cubicBezTo>
                  <a:cubicBezTo>
                    <a:pt x="1" y="0"/>
                    <a:pt x="1" y="0"/>
                    <a:pt x="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3" name="Oval 14"/>
            <p:cNvSpPr>
              <a:spLocks noChangeArrowheads="1"/>
            </p:cNvSpPr>
            <p:nvPr>
              <p:custDataLst>
                <p:tags r:id="rId13"/>
              </p:custDataLst>
            </p:nvPr>
          </p:nvSpPr>
          <p:spPr bwMode="auto">
            <a:xfrm>
              <a:off x="5919" y="2436"/>
              <a:ext cx="95" cy="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4" name="Oval 15"/>
            <p:cNvSpPr>
              <a:spLocks noChangeArrowheads="1"/>
            </p:cNvSpPr>
            <p:nvPr>
              <p:custDataLst>
                <p:tags r:id="rId14"/>
              </p:custDataLst>
            </p:nvPr>
          </p:nvSpPr>
          <p:spPr bwMode="auto">
            <a:xfrm>
              <a:off x="6095" y="2442"/>
              <a:ext cx="93" cy="9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6" name="Oval 16"/>
            <p:cNvSpPr>
              <a:spLocks noChangeArrowheads="1"/>
            </p:cNvSpPr>
            <p:nvPr>
              <p:custDataLst>
                <p:tags r:id="rId15"/>
              </p:custDataLst>
            </p:nvPr>
          </p:nvSpPr>
          <p:spPr bwMode="auto">
            <a:xfrm>
              <a:off x="6059" y="2328"/>
              <a:ext cx="63" cy="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7" name="Oval 17"/>
            <p:cNvSpPr>
              <a:spLocks noChangeArrowheads="1"/>
            </p:cNvSpPr>
            <p:nvPr>
              <p:custDataLst>
                <p:tags r:id="rId16"/>
              </p:custDataLst>
            </p:nvPr>
          </p:nvSpPr>
          <p:spPr bwMode="auto">
            <a:xfrm>
              <a:off x="5965" y="2203"/>
              <a:ext cx="58" cy="5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8" name="Oval 18"/>
            <p:cNvSpPr>
              <a:spLocks noChangeArrowheads="1"/>
            </p:cNvSpPr>
            <p:nvPr>
              <p:custDataLst>
                <p:tags r:id="rId17"/>
              </p:custDataLst>
            </p:nvPr>
          </p:nvSpPr>
          <p:spPr bwMode="auto">
            <a:xfrm>
              <a:off x="6044" y="2134"/>
              <a:ext cx="30" cy="3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9" name="Freeform 19"/>
            <p:cNvSpPr>
              <a:spLocks noEditPoints="1"/>
            </p:cNvSpPr>
            <p:nvPr>
              <p:custDataLst>
                <p:tags r:id="rId18"/>
              </p:custDataLst>
            </p:nvPr>
          </p:nvSpPr>
          <p:spPr bwMode="auto">
            <a:xfrm>
              <a:off x="5195" y="1983"/>
              <a:ext cx="593" cy="1115"/>
            </a:xfrm>
            <a:custGeom>
              <a:avLst/>
              <a:gdLst>
                <a:gd name="T0" fmla="*/ 981 w 1472"/>
                <a:gd name="T1" fmla="*/ 2766 h 2766"/>
                <a:gd name="T2" fmla="*/ 982 w 1472"/>
                <a:gd name="T3" fmla="*/ 2766 h 2766"/>
                <a:gd name="T4" fmla="*/ 982 w 1472"/>
                <a:gd name="T5" fmla="*/ 2766 h 2766"/>
                <a:gd name="T6" fmla="*/ 983 w 1472"/>
                <a:gd name="T7" fmla="*/ 2766 h 2766"/>
                <a:gd name="T8" fmla="*/ 984 w 1472"/>
                <a:gd name="T9" fmla="*/ 2766 h 2766"/>
                <a:gd name="T10" fmla="*/ 985 w 1472"/>
                <a:gd name="T11" fmla="*/ 2766 h 2766"/>
                <a:gd name="T12" fmla="*/ 987 w 1472"/>
                <a:gd name="T13" fmla="*/ 2766 h 2766"/>
                <a:gd name="T14" fmla="*/ 987 w 1472"/>
                <a:gd name="T15" fmla="*/ 2766 h 2766"/>
                <a:gd name="T16" fmla="*/ 988 w 1472"/>
                <a:gd name="T17" fmla="*/ 2766 h 2766"/>
                <a:gd name="T18" fmla="*/ 988 w 1472"/>
                <a:gd name="T19" fmla="*/ 2766 h 2766"/>
                <a:gd name="T20" fmla="*/ 990 w 1472"/>
                <a:gd name="T21" fmla="*/ 2766 h 2766"/>
                <a:gd name="T22" fmla="*/ 991 w 1472"/>
                <a:gd name="T23" fmla="*/ 2766 h 2766"/>
                <a:gd name="T24" fmla="*/ 991 w 1472"/>
                <a:gd name="T25" fmla="*/ 2766 h 2766"/>
                <a:gd name="T26" fmla="*/ 993 w 1472"/>
                <a:gd name="T27" fmla="*/ 2766 h 2766"/>
                <a:gd name="T28" fmla="*/ 996 w 1472"/>
                <a:gd name="T29" fmla="*/ 2766 h 2766"/>
                <a:gd name="T30" fmla="*/ 299 w 1472"/>
                <a:gd name="T31" fmla="*/ 2471 h 2766"/>
                <a:gd name="T32" fmla="*/ 357 w 1472"/>
                <a:gd name="T33" fmla="*/ 2550 h 2766"/>
                <a:gd name="T34" fmla="*/ 299 w 1472"/>
                <a:gd name="T35" fmla="*/ 2471 h 2766"/>
                <a:gd name="T36" fmla="*/ 10 w 1472"/>
                <a:gd name="T37" fmla="*/ 1979 h 2766"/>
                <a:gd name="T38" fmla="*/ 10 w 1472"/>
                <a:gd name="T39" fmla="*/ 1981 h 2766"/>
                <a:gd name="T40" fmla="*/ 11 w 1472"/>
                <a:gd name="T41" fmla="*/ 1984 h 2766"/>
                <a:gd name="T42" fmla="*/ 11 w 1472"/>
                <a:gd name="T43" fmla="*/ 1986 h 2766"/>
                <a:gd name="T44" fmla="*/ 12 w 1472"/>
                <a:gd name="T45" fmla="*/ 1987 h 2766"/>
                <a:gd name="T46" fmla="*/ 12 w 1472"/>
                <a:gd name="T47" fmla="*/ 1989 h 2766"/>
                <a:gd name="T48" fmla="*/ 12 w 1472"/>
                <a:gd name="T49" fmla="*/ 1991 h 2766"/>
                <a:gd name="T50" fmla="*/ 13 w 1472"/>
                <a:gd name="T51" fmla="*/ 1992 h 2766"/>
                <a:gd name="T52" fmla="*/ 13 w 1472"/>
                <a:gd name="T53" fmla="*/ 1994 h 2766"/>
                <a:gd name="T54" fmla="*/ 14 w 1472"/>
                <a:gd name="T55" fmla="*/ 1997 h 2766"/>
                <a:gd name="T56" fmla="*/ 14 w 1472"/>
                <a:gd name="T57" fmla="*/ 1998 h 2766"/>
                <a:gd name="T58" fmla="*/ 14 w 1472"/>
                <a:gd name="T59" fmla="*/ 2000 h 2766"/>
                <a:gd name="T60" fmla="*/ 15 w 1472"/>
                <a:gd name="T61" fmla="*/ 2003 h 2766"/>
                <a:gd name="T62" fmla="*/ 15 w 1472"/>
                <a:gd name="T63" fmla="*/ 2005 h 2766"/>
                <a:gd name="T64" fmla="*/ 17 w 1472"/>
                <a:gd name="T65" fmla="*/ 2010 h 2766"/>
                <a:gd name="T66" fmla="*/ 50 w 1472"/>
                <a:gd name="T67" fmla="*/ 2121 h 2766"/>
                <a:gd name="T68" fmla="*/ 50 w 1472"/>
                <a:gd name="T69" fmla="*/ 2122 h 2766"/>
                <a:gd name="T70" fmla="*/ 51 w 1472"/>
                <a:gd name="T71" fmla="*/ 2124 h 2766"/>
                <a:gd name="T72" fmla="*/ 52 w 1472"/>
                <a:gd name="T73" fmla="*/ 2127 h 2766"/>
                <a:gd name="T74" fmla="*/ 53 w 1472"/>
                <a:gd name="T75" fmla="*/ 2129 h 2766"/>
                <a:gd name="T76" fmla="*/ 53 w 1472"/>
                <a:gd name="T77" fmla="*/ 2130 h 2766"/>
                <a:gd name="T78" fmla="*/ 54 w 1472"/>
                <a:gd name="T79" fmla="*/ 2132 h 2766"/>
                <a:gd name="T80" fmla="*/ 54 w 1472"/>
                <a:gd name="T81" fmla="*/ 2134 h 2766"/>
                <a:gd name="T82" fmla="*/ 55 w 1472"/>
                <a:gd name="T83" fmla="*/ 2135 h 2766"/>
                <a:gd name="T84" fmla="*/ 56 w 1472"/>
                <a:gd name="T85" fmla="*/ 2137 h 2766"/>
                <a:gd name="T86" fmla="*/ 56 w 1472"/>
                <a:gd name="T87" fmla="*/ 2138 h 2766"/>
                <a:gd name="T88" fmla="*/ 57 w 1472"/>
                <a:gd name="T89" fmla="*/ 2140 h 2766"/>
                <a:gd name="T90" fmla="*/ 58 w 1472"/>
                <a:gd name="T91" fmla="*/ 2144 h 2766"/>
                <a:gd name="T92" fmla="*/ 241 w 1472"/>
                <a:gd name="T93" fmla="*/ 2440 h 2766"/>
                <a:gd name="T94" fmla="*/ 1364 w 1472"/>
                <a:gd name="T95" fmla="*/ 529 h 2766"/>
                <a:gd name="T96" fmla="*/ 1472 w 1472"/>
                <a:gd name="T97" fmla="*/ 98 h 2766"/>
                <a:gd name="T98" fmla="*/ 438 w 1472"/>
                <a:gd name="T99" fmla="*/ 90 h 2766"/>
                <a:gd name="T100" fmla="*/ 482 w 1472"/>
                <a:gd name="T101"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2" h="2766">
                  <a:moveTo>
                    <a:pt x="954" y="2766"/>
                  </a:moveTo>
                  <a:cubicBezTo>
                    <a:pt x="954" y="2766"/>
                    <a:pt x="954" y="2766"/>
                    <a:pt x="954" y="2766"/>
                  </a:cubicBezTo>
                  <a:cubicBezTo>
                    <a:pt x="954" y="2766"/>
                    <a:pt x="954" y="2766"/>
                    <a:pt x="954" y="2766"/>
                  </a:cubicBezTo>
                  <a:moveTo>
                    <a:pt x="981" y="2766"/>
                  </a:moveTo>
                  <a:cubicBezTo>
                    <a:pt x="981" y="2766"/>
                    <a:pt x="980" y="2766"/>
                    <a:pt x="979" y="2766"/>
                  </a:cubicBezTo>
                  <a:cubicBezTo>
                    <a:pt x="980" y="2766"/>
                    <a:pt x="980" y="2766"/>
                    <a:pt x="980" y="2766"/>
                  </a:cubicBezTo>
                  <a:cubicBezTo>
                    <a:pt x="981" y="2766"/>
                    <a:pt x="981" y="2766"/>
                    <a:pt x="981" y="2766"/>
                  </a:cubicBezTo>
                  <a:moveTo>
                    <a:pt x="982" y="2766"/>
                  </a:moveTo>
                  <a:cubicBezTo>
                    <a:pt x="982" y="2766"/>
                    <a:pt x="982" y="2766"/>
                    <a:pt x="981" y="2766"/>
                  </a:cubicBezTo>
                  <a:cubicBezTo>
                    <a:pt x="981" y="2766"/>
                    <a:pt x="981" y="2766"/>
                    <a:pt x="981" y="2766"/>
                  </a:cubicBezTo>
                  <a:cubicBezTo>
                    <a:pt x="982" y="2766"/>
                    <a:pt x="982" y="2766"/>
                    <a:pt x="982" y="2766"/>
                  </a:cubicBezTo>
                  <a:cubicBezTo>
                    <a:pt x="982" y="2766"/>
                    <a:pt x="982" y="2766"/>
                    <a:pt x="982" y="2766"/>
                  </a:cubicBezTo>
                  <a:moveTo>
                    <a:pt x="983" y="2766"/>
                  </a:moveTo>
                  <a:cubicBezTo>
                    <a:pt x="983" y="2766"/>
                    <a:pt x="983" y="2766"/>
                    <a:pt x="983" y="2766"/>
                  </a:cubicBezTo>
                  <a:cubicBezTo>
                    <a:pt x="983" y="2766"/>
                    <a:pt x="983" y="2766"/>
                    <a:pt x="983" y="2766"/>
                  </a:cubicBezTo>
                  <a:cubicBezTo>
                    <a:pt x="983" y="2766"/>
                    <a:pt x="983" y="2766"/>
                    <a:pt x="983" y="2766"/>
                  </a:cubicBezTo>
                  <a:cubicBezTo>
                    <a:pt x="983" y="2766"/>
                    <a:pt x="983" y="2766"/>
                    <a:pt x="983" y="2766"/>
                  </a:cubicBezTo>
                  <a:moveTo>
                    <a:pt x="985" y="2766"/>
                  </a:moveTo>
                  <a:cubicBezTo>
                    <a:pt x="984" y="2766"/>
                    <a:pt x="984" y="2766"/>
                    <a:pt x="984" y="2766"/>
                  </a:cubicBezTo>
                  <a:cubicBezTo>
                    <a:pt x="984" y="2766"/>
                    <a:pt x="984" y="2766"/>
                    <a:pt x="984" y="2766"/>
                  </a:cubicBezTo>
                  <a:cubicBezTo>
                    <a:pt x="984" y="2766"/>
                    <a:pt x="984" y="2766"/>
                    <a:pt x="984" y="2766"/>
                  </a:cubicBezTo>
                  <a:cubicBezTo>
                    <a:pt x="985" y="2766"/>
                    <a:pt x="985" y="2766"/>
                    <a:pt x="985" y="2766"/>
                  </a:cubicBezTo>
                  <a:moveTo>
                    <a:pt x="986" y="2766"/>
                  </a:moveTo>
                  <a:cubicBezTo>
                    <a:pt x="985" y="2766"/>
                    <a:pt x="985" y="2766"/>
                    <a:pt x="985" y="2766"/>
                  </a:cubicBezTo>
                  <a:cubicBezTo>
                    <a:pt x="985" y="2766"/>
                    <a:pt x="985" y="2766"/>
                    <a:pt x="985" y="2766"/>
                  </a:cubicBezTo>
                  <a:cubicBezTo>
                    <a:pt x="985" y="2766"/>
                    <a:pt x="985" y="2766"/>
                    <a:pt x="985" y="2766"/>
                  </a:cubicBezTo>
                  <a:cubicBezTo>
                    <a:pt x="986" y="2766"/>
                    <a:pt x="986" y="2766"/>
                    <a:pt x="986" y="2766"/>
                  </a:cubicBezTo>
                  <a:moveTo>
                    <a:pt x="987" y="2766"/>
                  </a:moveTo>
                  <a:cubicBezTo>
                    <a:pt x="986" y="2766"/>
                    <a:pt x="986" y="2766"/>
                    <a:pt x="986" y="2766"/>
                  </a:cubicBezTo>
                  <a:cubicBezTo>
                    <a:pt x="986" y="2766"/>
                    <a:pt x="986" y="2766"/>
                    <a:pt x="986" y="2766"/>
                  </a:cubicBezTo>
                  <a:cubicBezTo>
                    <a:pt x="986" y="2766"/>
                    <a:pt x="986" y="2766"/>
                    <a:pt x="987" y="2766"/>
                  </a:cubicBezTo>
                  <a:cubicBezTo>
                    <a:pt x="987" y="2766"/>
                    <a:pt x="987" y="2766"/>
                    <a:pt x="987" y="2766"/>
                  </a:cubicBezTo>
                  <a:moveTo>
                    <a:pt x="988" y="2766"/>
                  </a:moveTo>
                  <a:cubicBezTo>
                    <a:pt x="987" y="2766"/>
                    <a:pt x="987" y="2766"/>
                    <a:pt x="987" y="2766"/>
                  </a:cubicBezTo>
                  <a:cubicBezTo>
                    <a:pt x="987" y="2766"/>
                    <a:pt x="987" y="2766"/>
                    <a:pt x="987" y="2766"/>
                  </a:cubicBezTo>
                  <a:cubicBezTo>
                    <a:pt x="987" y="2766"/>
                    <a:pt x="987" y="2766"/>
                    <a:pt x="988" y="2766"/>
                  </a:cubicBezTo>
                  <a:cubicBezTo>
                    <a:pt x="988" y="2766"/>
                    <a:pt x="988" y="2766"/>
                    <a:pt x="988" y="2766"/>
                  </a:cubicBezTo>
                  <a:moveTo>
                    <a:pt x="990" y="2766"/>
                  </a:moveTo>
                  <a:cubicBezTo>
                    <a:pt x="989" y="2766"/>
                    <a:pt x="989" y="2766"/>
                    <a:pt x="988" y="2766"/>
                  </a:cubicBezTo>
                  <a:cubicBezTo>
                    <a:pt x="988" y="2766"/>
                    <a:pt x="988" y="2766"/>
                    <a:pt x="988" y="2766"/>
                  </a:cubicBezTo>
                  <a:cubicBezTo>
                    <a:pt x="988" y="2766"/>
                    <a:pt x="989" y="2766"/>
                    <a:pt x="989" y="2766"/>
                  </a:cubicBezTo>
                  <a:cubicBezTo>
                    <a:pt x="989" y="2766"/>
                    <a:pt x="989" y="2766"/>
                    <a:pt x="989" y="2766"/>
                  </a:cubicBezTo>
                  <a:cubicBezTo>
                    <a:pt x="989" y="2766"/>
                    <a:pt x="990" y="2766"/>
                    <a:pt x="990" y="2766"/>
                  </a:cubicBezTo>
                  <a:cubicBezTo>
                    <a:pt x="990" y="2766"/>
                    <a:pt x="990" y="2766"/>
                    <a:pt x="990" y="2766"/>
                  </a:cubicBezTo>
                  <a:moveTo>
                    <a:pt x="991" y="2766"/>
                  </a:moveTo>
                  <a:cubicBezTo>
                    <a:pt x="991" y="2766"/>
                    <a:pt x="990" y="2766"/>
                    <a:pt x="990" y="2766"/>
                  </a:cubicBezTo>
                  <a:cubicBezTo>
                    <a:pt x="990" y="2766"/>
                    <a:pt x="990" y="2766"/>
                    <a:pt x="990" y="2766"/>
                  </a:cubicBezTo>
                  <a:cubicBezTo>
                    <a:pt x="991" y="2766"/>
                    <a:pt x="991" y="2766"/>
                    <a:pt x="991" y="2766"/>
                  </a:cubicBezTo>
                  <a:cubicBezTo>
                    <a:pt x="991" y="2766"/>
                    <a:pt x="991" y="2766"/>
                    <a:pt x="991" y="2766"/>
                  </a:cubicBezTo>
                  <a:moveTo>
                    <a:pt x="993" y="2766"/>
                  </a:moveTo>
                  <a:cubicBezTo>
                    <a:pt x="993" y="2766"/>
                    <a:pt x="992" y="2766"/>
                    <a:pt x="991" y="2766"/>
                  </a:cubicBezTo>
                  <a:cubicBezTo>
                    <a:pt x="991" y="2766"/>
                    <a:pt x="991" y="2766"/>
                    <a:pt x="991" y="2766"/>
                  </a:cubicBezTo>
                  <a:cubicBezTo>
                    <a:pt x="992" y="2766"/>
                    <a:pt x="992" y="2766"/>
                    <a:pt x="992" y="2766"/>
                  </a:cubicBezTo>
                  <a:cubicBezTo>
                    <a:pt x="992" y="2766"/>
                    <a:pt x="992" y="2766"/>
                    <a:pt x="992" y="2766"/>
                  </a:cubicBezTo>
                  <a:cubicBezTo>
                    <a:pt x="993" y="2766"/>
                    <a:pt x="993" y="2766"/>
                    <a:pt x="993" y="2766"/>
                  </a:cubicBezTo>
                  <a:cubicBezTo>
                    <a:pt x="993" y="2766"/>
                    <a:pt x="993" y="2766"/>
                    <a:pt x="993" y="2766"/>
                  </a:cubicBezTo>
                  <a:moveTo>
                    <a:pt x="1096" y="2758"/>
                  </a:moveTo>
                  <a:cubicBezTo>
                    <a:pt x="1062" y="2762"/>
                    <a:pt x="1028" y="2765"/>
                    <a:pt x="993" y="2766"/>
                  </a:cubicBezTo>
                  <a:cubicBezTo>
                    <a:pt x="993" y="2766"/>
                    <a:pt x="993" y="2766"/>
                    <a:pt x="993" y="2766"/>
                  </a:cubicBezTo>
                  <a:cubicBezTo>
                    <a:pt x="994" y="2766"/>
                    <a:pt x="995" y="2766"/>
                    <a:pt x="996" y="2766"/>
                  </a:cubicBezTo>
                  <a:cubicBezTo>
                    <a:pt x="996" y="2766"/>
                    <a:pt x="996" y="2766"/>
                    <a:pt x="996" y="2766"/>
                  </a:cubicBezTo>
                  <a:cubicBezTo>
                    <a:pt x="1030" y="2765"/>
                    <a:pt x="1063" y="2762"/>
                    <a:pt x="1096" y="2758"/>
                  </a:cubicBezTo>
                  <a:moveTo>
                    <a:pt x="299" y="2471"/>
                  </a:moveTo>
                  <a:cubicBezTo>
                    <a:pt x="299" y="2471"/>
                    <a:pt x="299" y="2471"/>
                    <a:pt x="299" y="2471"/>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522" y="2683"/>
                    <a:pt x="729" y="2764"/>
                    <a:pt x="954" y="2766"/>
                  </a:cubicBezTo>
                  <a:cubicBezTo>
                    <a:pt x="730" y="2764"/>
                    <a:pt x="522" y="2683"/>
                    <a:pt x="357" y="2550"/>
                  </a:cubicBezTo>
                  <a:cubicBezTo>
                    <a:pt x="299" y="2471"/>
                    <a:pt x="299" y="2471"/>
                    <a:pt x="299" y="2471"/>
                  </a:cubicBezTo>
                  <a:moveTo>
                    <a:pt x="0" y="1916"/>
                  </a:moveTo>
                  <a:cubicBezTo>
                    <a:pt x="2" y="1937"/>
                    <a:pt x="6" y="1958"/>
                    <a:pt x="10" y="1978"/>
                  </a:cubicBezTo>
                  <a:cubicBezTo>
                    <a:pt x="10" y="1978"/>
                    <a:pt x="10" y="1978"/>
                    <a:pt x="10" y="1978"/>
                  </a:cubicBezTo>
                  <a:cubicBezTo>
                    <a:pt x="10" y="1979"/>
                    <a:pt x="10" y="1979"/>
                    <a:pt x="10" y="1979"/>
                  </a:cubicBezTo>
                  <a:cubicBezTo>
                    <a:pt x="10" y="1979"/>
                    <a:pt x="10" y="1979"/>
                    <a:pt x="10" y="1979"/>
                  </a:cubicBezTo>
                  <a:cubicBezTo>
                    <a:pt x="10" y="1979"/>
                    <a:pt x="10" y="1980"/>
                    <a:pt x="10" y="1980"/>
                  </a:cubicBezTo>
                  <a:cubicBezTo>
                    <a:pt x="10" y="1980"/>
                    <a:pt x="10" y="1980"/>
                    <a:pt x="10" y="1980"/>
                  </a:cubicBezTo>
                  <a:cubicBezTo>
                    <a:pt x="10" y="1980"/>
                    <a:pt x="10" y="1981"/>
                    <a:pt x="10" y="1981"/>
                  </a:cubicBezTo>
                  <a:cubicBezTo>
                    <a:pt x="10" y="1981"/>
                    <a:pt x="10" y="1981"/>
                    <a:pt x="10" y="1981"/>
                  </a:cubicBezTo>
                  <a:cubicBezTo>
                    <a:pt x="10" y="1981"/>
                    <a:pt x="11" y="1981"/>
                    <a:pt x="11" y="1982"/>
                  </a:cubicBezTo>
                  <a:cubicBezTo>
                    <a:pt x="11" y="1982"/>
                    <a:pt x="11" y="1982"/>
                    <a:pt x="11" y="1982"/>
                  </a:cubicBezTo>
                  <a:cubicBezTo>
                    <a:pt x="11" y="1983"/>
                    <a:pt x="11" y="1983"/>
                    <a:pt x="11" y="1984"/>
                  </a:cubicBezTo>
                  <a:cubicBezTo>
                    <a:pt x="11" y="1984"/>
                    <a:pt x="11" y="1984"/>
                    <a:pt x="11" y="1984"/>
                  </a:cubicBezTo>
                  <a:cubicBezTo>
                    <a:pt x="11" y="1985"/>
                    <a:pt x="11" y="1985"/>
                    <a:pt x="11" y="1985"/>
                  </a:cubicBezTo>
                  <a:cubicBezTo>
                    <a:pt x="11" y="1985"/>
                    <a:pt x="11" y="1985"/>
                    <a:pt x="11" y="1985"/>
                  </a:cubicBezTo>
                  <a:cubicBezTo>
                    <a:pt x="11" y="1985"/>
                    <a:pt x="11" y="1986"/>
                    <a:pt x="11" y="1986"/>
                  </a:cubicBezTo>
                  <a:cubicBezTo>
                    <a:pt x="11" y="1986"/>
                    <a:pt x="11" y="1986"/>
                    <a:pt x="11" y="1986"/>
                  </a:cubicBezTo>
                  <a:cubicBezTo>
                    <a:pt x="11" y="1986"/>
                    <a:pt x="12" y="1986"/>
                    <a:pt x="12" y="1987"/>
                  </a:cubicBezTo>
                  <a:cubicBezTo>
                    <a:pt x="12" y="1987"/>
                    <a:pt x="12" y="1987"/>
                    <a:pt x="12" y="1987"/>
                  </a:cubicBezTo>
                  <a:cubicBezTo>
                    <a:pt x="12" y="1987"/>
                    <a:pt x="12" y="1987"/>
                    <a:pt x="12" y="1987"/>
                  </a:cubicBezTo>
                  <a:cubicBezTo>
                    <a:pt x="12" y="1987"/>
                    <a:pt x="12" y="1988"/>
                    <a:pt x="12" y="1988"/>
                  </a:cubicBezTo>
                  <a:cubicBezTo>
                    <a:pt x="12" y="1988"/>
                    <a:pt x="12" y="1988"/>
                    <a:pt x="12" y="1988"/>
                  </a:cubicBezTo>
                  <a:cubicBezTo>
                    <a:pt x="12" y="1988"/>
                    <a:pt x="12" y="1988"/>
                    <a:pt x="12" y="1988"/>
                  </a:cubicBezTo>
                  <a:cubicBezTo>
                    <a:pt x="12" y="1989"/>
                    <a:pt x="12" y="1989"/>
                    <a:pt x="12" y="1989"/>
                  </a:cubicBezTo>
                  <a:cubicBezTo>
                    <a:pt x="12" y="1989"/>
                    <a:pt x="12" y="1989"/>
                    <a:pt x="12" y="1990"/>
                  </a:cubicBezTo>
                  <a:cubicBezTo>
                    <a:pt x="12" y="1990"/>
                    <a:pt x="12" y="1990"/>
                    <a:pt x="12" y="1990"/>
                  </a:cubicBezTo>
                  <a:cubicBezTo>
                    <a:pt x="12" y="1990"/>
                    <a:pt x="12" y="1990"/>
                    <a:pt x="12" y="1990"/>
                  </a:cubicBezTo>
                  <a:cubicBezTo>
                    <a:pt x="12" y="1991"/>
                    <a:pt x="12" y="1991"/>
                    <a:pt x="12" y="1991"/>
                  </a:cubicBezTo>
                  <a:cubicBezTo>
                    <a:pt x="12" y="1991"/>
                    <a:pt x="13" y="1991"/>
                    <a:pt x="13" y="1991"/>
                  </a:cubicBezTo>
                  <a:cubicBezTo>
                    <a:pt x="13" y="1991"/>
                    <a:pt x="13" y="1991"/>
                    <a:pt x="13" y="1992"/>
                  </a:cubicBezTo>
                  <a:cubicBezTo>
                    <a:pt x="13" y="1992"/>
                    <a:pt x="13" y="1992"/>
                    <a:pt x="13" y="1992"/>
                  </a:cubicBezTo>
                  <a:cubicBezTo>
                    <a:pt x="13" y="1992"/>
                    <a:pt x="13" y="1992"/>
                    <a:pt x="13" y="1992"/>
                  </a:cubicBezTo>
                  <a:cubicBezTo>
                    <a:pt x="13" y="1993"/>
                    <a:pt x="13" y="1993"/>
                    <a:pt x="13" y="1993"/>
                  </a:cubicBezTo>
                  <a:cubicBezTo>
                    <a:pt x="13" y="1993"/>
                    <a:pt x="13" y="1993"/>
                    <a:pt x="13" y="1993"/>
                  </a:cubicBezTo>
                  <a:cubicBezTo>
                    <a:pt x="13" y="1993"/>
                    <a:pt x="13" y="1993"/>
                    <a:pt x="13" y="1994"/>
                  </a:cubicBezTo>
                  <a:cubicBezTo>
                    <a:pt x="13" y="1994"/>
                    <a:pt x="13" y="1994"/>
                    <a:pt x="13" y="1994"/>
                  </a:cubicBezTo>
                  <a:cubicBezTo>
                    <a:pt x="13" y="1994"/>
                    <a:pt x="13" y="1994"/>
                    <a:pt x="13" y="1994"/>
                  </a:cubicBezTo>
                  <a:cubicBezTo>
                    <a:pt x="13" y="1994"/>
                    <a:pt x="13" y="1994"/>
                    <a:pt x="13" y="1994"/>
                  </a:cubicBezTo>
                  <a:cubicBezTo>
                    <a:pt x="13" y="1995"/>
                    <a:pt x="14" y="1996"/>
                    <a:pt x="14" y="1996"/>
                  </a:cubicBezTo>
                  <a:cubicBezTo>
                    <a:pt x="14" y="1997"/>
                    <a:pt x="14" y="1997"/>
                    <a:pt x="14" y="1997"/>
                  </a:cubicBezTo>
                  <a:cubicBezTo>
                    <a:pt x="14" y="1997"/>
                    <a:pt x="14" y="1997"/>
                    <a:pt x="14" y="1997"/>
                  </a:cubicBezTo>
                  <a:cubicBezTo>
                    <a:pt x="14" y="1997"/>
                    <a:pt x="14" y="1997"/>
                    <a:pt x="14" y="1997"/>
                  </a:cubicBezTo>
                  <a:cubicBezTo>
                    <a:pt x="14" y="1998"/>
                    <a:pt x="14" y="1998"/>
                    <a:pt x="14" y="1998"/>
                  </a:cubicBezTo>
                  <a:cubicBezTo>
                    <a:pt x="14" y="1998"/>
                    <a:pt x="14" y="1998"/>
                    <a:pt x="14" y="1998"/>
                  </a:cubicBezTo>
                  <a:cubicBezTo>
                    <a:pt x="14" y="1998"/>
                    <a:pt x="14" y="1999"/>
                    <a:pt x="14" y="1999"/>
                  </a:cubicBezTo>
                  <a:cubicBezTo>
                    <a:pt x="14" y="1999"/>
                    <a:pt x="14" y="1999"/>
                    <a:pt x="14" y="1999"/>
                  </a:cubicBezTo>
                  <a:cubicBezTo>
                    <a:pt x="14" y="1999"/>
                    <a:pt x="14" y="1999"/>
                    <a:pt x="14" y="2000"/>
                  </a:cubicBezTo>
                  <a:cubicBezTo>
                    <a:pt x="14" y="2000"/>
                    <a:pt x="14" y="2000"/>
                    <a:pt x="14" y="2000"/>
                  </a:cubicBezTo>
                  <a:cubicBezTo>
                    <a:pt x="15" y="2001"/>
                    <a:pt x="15" y="2002"/>
                    <a:pt x="15" y="2002"/>
                  </a:cubicBezTo>
                  <a:cubicBezTo>
                    <a:pt x="15" y="2002"/>
                    <a:pt x="15" y="2002"/>
                    <a:pt x="15" y="2003"/>
                  </a:cubicBezTo>
                  <a:cubicBezTo>
                    <a:pt x="15" y="2003"/>
                    <a:pt x="15" y="2003"/>
                    <a:pt x="15" y="2003"/>
                  </a:cubicBezTo>
                  <a:cubicBezTo>
                    <a:pt x="15" y="2003"/>
                    <a:pt x="15" y="2003"/>
                    <a:pt x="15" y="2003"/>
                  </a:cubicBezTo>
                  <a:cubicBezTo>
                    <a:pt x="15" y="2003"/>
                    <a:pt x="15" y="2004"/>
                    <a:pt x="15" y="2004"/>
                  </a:cubicBezTo>
                  <a:cubicBezTo>
                    <a:pt x="15" y="2004"/>
                    <a:pt x="15" y="2004"/>
                    <a:pt x="15" y="2004"/>
                  </a:cubicBezTo>
                  <a:cubicBezTo>
                    <a:pt x="15" y="2004"/>
                    <a:pt x="15" y="2004"/>
                    <a:pt x="15" y="2005"/>
                  </a:cubicBezTo>
                  <a:cubicBezTo>
                    <a:pt x="15" y="2005"/>
                    <a:pt x="15" y="2005"/>
                    <a:pt x="15" y="2005"/>
                  </a:cubicBezTo>
                  <a:cubicBezTo>
                    <a:pt x="16" y="2005"/>
                    <a:pt x="16" y="2005"/>
                    <a:pt x="16" y="2005"/>
                  </a:cubicBezTo>
                  <a:cubicBezTo>
                    <a:pt x="16" y="2005"/>
                    <a:pt x="16" y="2005"/>
                    <a:pt x="16" y="2005"/>
                  </a:cubicBezTo>
                  <a:cubicBezTo>
                    <a:pt x="16" y="2007"/>
                    <a:pt x="16" y="2008"/>
                    <a:pt x="17" y="2010"/>
                  </a:cubicBezTo>
                  <a:cubicBezTo>
                    <a:pt x="17" y="2010"/>
                    <a:pt x="17" y="2010"/>
                    <a:pt x="17" y="2010"/>
                  </a:cubicBezTo>
                  <a:cubicBezTo>
                    <a:pt x="25" y="2046"/>
                    <a:pt x="36" y="2082"/>
                    <a:pt x="48" y="2117"/>
                  </a:cubicBezTo>
                  <a:cubicBezTo>
                    <a:pt x="48" y="2117"/>
                    <a:pt x="48" y="2117"/>
                    <a:pt x="48" y="2117"/>
                  </a:cubicBezTo>
                  <a:cubicBezTo>
                    <a:pt x="49" y="2118"/>
                    <a:pt x="49" y="2120"/>
                    <a:pt x="50" y="2121"/>
                  </a:cubicBezTo>
                  <a:cubicBezTo>
                    <a:pt x="50" y="2121"/>
                    <a:pt x="50" y="2121"/>
                    <a:pt x="50" y="2121"/>
                  </a:cubicBezTo>
                  <a:cubicBezTo>
                    <a:pt x="50" y="2121"/>
                    <a:pt x="50" y="2121"/>
                    <a:pt x="50" y="2121"/>
                  </a:cubicBezTo>
                  <a:cubicBezTo>
                    <a:pt x="50" y="2121"/>
                    <a:pt x="50" y="2121"/>
                    <a:pt x="50" y="2122"/>
                  </a:cubicBezTo>
                  <a:cubicBezTo>
                    <a:pt x="50" y="2122"/>
                    <a:pt x="50" y="2122"/>
                    <a:pt x="50" y="2122"/>
                  </a:cubicBezTo>
                  <a:cubicBezTo>
                    <a:pt x="50" y="2122"/>
                    <a:pt x="50" y="2122"/>
                    <a:pt x="50" y="2122"/>
                  </a:cubicBezTo>
                  <a:cubicBezTo>
                    <a:pt x="50" y="2122"/>
                    <a:pt x="50" y="2123"/>
                    <a:pt x="50" y="2123"/>
                  </a:cubicBezTo>
                  <a:cubicBezTo>
                    <a:pt x="50" y="2123"/>
                    <a:pt x="50" y="2123"/>
                    <a:pt x="50" y="2123"/>
                  </a:cubicBezTo>
                  <a:cubicBezTo>
                    <a:pt x="51" y="2123"/>
                    <a:pt x="51" y="2123"/>
                    <a:pt x="51" y="2124"/>
                  </a:cubicBezTo>
                  <a:cubicBezTo>
                    <a:pt x="51" y="2124"/>
                    <a:pt x="51" y="2124"/>
                    <a:pt x="51" y="2124"/>
                  </a:cubicBezTo>
                  <a:cubicBezTo>
                    <a:pt x="51" y="2125"/>
                    <a:pt x="51" y="2125"/>
                    <a:pt x="52" y="2126"/>
                  </a:cubicBezTo>
                  <a:cubicBezTo>
                    <a:pt x="52" y="2126"/>
                    <a:pt x="52" y="2126"/>
                    <a:pt x="52" y="2126"/>
                  </a:cubicBezTo>
                  <a:cubicBezTo>
                    <a:pt x="52" y="2127"/>
                    <a:pt x="52" y="2127"/>
                    <a:pt x="52" y="2127"/>
                  </a:cubicBezTo>
                  <a:cubicBezTo>
                    <a:pt x="52" y="2127"/>
                    <a:pt x="52" y="2127"/>
                    <a:pt x="52" y="2127"/>
                  </a:cubicBezTo>
                  <a:cubicBezTo>
                    <a:pt x="52" y="2127"/>
                    <a:pt x="52" y="2128"/>
                    <a:pt x="52" y="2128"/>
                  </a:cubicBezTo>
                  <a:cubicBezTo>
                    <a:pt x="52" y="2128"/>
                    <a:pt x="52" y="2128"/>
                    <a:pt x="52" y="2128"/>
                  </a:cubicBezTo>
                  <a:cubicBezTo>
                    <a:pt x="52" y="2128"/>
                    <a:pt x="52" y="2128"/>
                    <a:pt x="52" y="2128"/>
                  </a:cubicBezTo>
                  <a:cubicBezTo>
                    <a:pt x="52" y="2128"/>
                    <a:pt x="53" y="2129"/>
                    <a:pt x="53" y="2129"/>
                  </a:cubicBezTo>
                  <a:cubicBezTo>
                    <a:pt x="53" y="2129"/>
                    <a:pt x="53" y="2129"/>
                    <a:pt x="53" y="2129"/>
                  </a:cubicBezTo>
                  <a:cubicBezTo>
                    <a:pt x="53" y="2129"/>
                    <a:pt x="53" y="2129"/>
                    <a:pt x="53" y="2129"/>
                  </a:cubicBezTo>
                  <a:cubicBezTo>
                    <a:pt x="53" y="2130"/>
                    <a:pt x="53" y="2130"/>
                    <a:pt x="53" y="2130"/>
                  </a:cubicBezTo>
                  <a:cubicBezTo>
                    <a:pt x="53" y="2130"/>
                    <a:pt x="53" y="2130"/>
                    <a:pt x="53" y="2130"/>
                  </a:cubicBezTo>
                  <a:cubicBezTo>
                    <a:pt x="53" y="2130"/>
                    <a:pt x="53" y="2131"/>
                    <a:pt x="53" y="2131"/>
                  </a:cubicBezTo>
                  <a:cubicBezTo>
                    <a:pt x="53" y="2131"/>
                    <a:pt x="53" y="2131"/>
                    <a:pt x="54" y="2131"/>
                  </a:cubicBezTo>
                  <a:cubicBezTo>
                    <a:pt x="54" y="2131"/>
                    <a:pt x="54" y="2131"/>
                    <a:pt x="54" y="2132"/>
                  </a:cubicBezTo>
                  <a:cubicBezTo>
                    <a:pt x="54" y="2132"/>
                    <a:pt x="54" y="2132"/>
                    <a:pt x="54" y="2132"/>
                  </a:cubicBezTo>
                  <a:cubicBezTo>
                    <a:pt x="54" y="2132"/>
                    <a:pt x="54" y="2132"/>
                    <a:pt x="54" y="2132"/>
                  </a:cubicBezTo>
                  <a:cubicBezTo>
                    <a:pt x="54" y="2132"/>
                    <a:pt x="54" y="2133"/>
                    <a:pt x="54" y="2133"/>
                  </a:cubicBezTo>
                  <a:cubicBezTo>
                    <a:pt x="54" y="2133"/>
                    <a:pt x="54" y="2133"/>
                    <a:pt x="54" y="2133"/>
                  </a:cubicBezTo>
                  <a:cubicBezTo>
                    <a:pt x="54" y="2133"/>
                    <a:pt x="54" y="2133"/>
                    <a:pt x="54" y="2134"/>
                  </a:cubicBezTo>
                  <a:cubicBezTo>
                    <a:pt x="54" y="2134"/>
                    <a:pt x="54" y="2134"/>
                    <a:pt x="55" y="2134"/>
                  </a:cubicBezTo>
                  <a:cubicBezTo>
                    <a:pt x="55" y="2134"/>
                    <a:pt x="55" y="2134"/>
                    <a:pt x="55" y="2134"/>
                  </a:cubicBezTo>
                  <a:cubicBezTo>
                    <a:pt x="55" y="2134"/>
                    <a:pt x="55" y="2134"/>
                    <a:pt x="55" y="2135"/>
                  </a:cubicBezTo>
                  <a:cubicBezTo>
                    <a:pt x="55" y="2135"/>
                    <a:pt x="55" y="2135"/>
                    <a:pt x="55" y="2135"/>
                  </a:cubicBezTo>
                  <a:cubicBezTo>
                    <a:pt x="55" y="2135"/>
                    <a:pt x="55" y="2135"/>
                    <a:pt x="55" y="2135"/>
                  </a:cubicBezTo>
                  <a:cubicBezTo>
                    <a:pt x="55" y="2136"/>
                    <a:pt x="55" y="2136"/>
                    <a:pt x="55" y="2136"/>
                  </a:cubicBezTo>
                  <a:cubicBezTo>
                    <a:pt x="55" y="2136"/>
                    <a:pt x="55" y="2136"/>
                    <a:pt x="55" y="2136"/>
                  </a:cubicBezTo>
                  <a:cubicBezTo>
                    <a:pt x="55" y="2136"/>
                    <a:pt x="56" y="2137"/>
                    <a:pt x="56" y="2137"/>
                  </a:cubicBezTo>
                  <a:cubicBezTo>
                    <a:pt x="56" y="2137"/>
                    <a:pt x="56" y="2137"/>
                    <a:pt x="56" y="2137"/>
                  </a:cubicBezTo>
                  <a:cubicBezTo>
                    <a:pt x="56" y="2137"/>
                    <a:pt x="56" y="2137"/>
                    <a:pt x="56" y="2138"/>
                  </a:cubicBezTo>
                  <a:cubicBezTo>
                    <a:pt x="56" y="2138"/>
                    <a:pt x="56" y="2138"/>
                    <a:pt x="56" y="2138"/>
                  </a:cubicBezTo>
                  <a:cubicBezTo>
                    <a:pt x="56" y="2138"/>
                    <a:pt x="56" y="2138"/>
                    <a:pt x="56" y="2138"/>
                  </a:cubicBezTo>
                  <a:cubicBezTo>
                    <a:pt x="56" y="2138"/>
                    <a:pt x="56" y="2138"/>
                    <a:pt x="56" y="2139"/>
                  </a:cubicBezTo>
                  <a:cubicBezTo>
                    <a:pt x="56" y="2139"/>
                    <a:pt x="56" y="2139"/>
                    <a:pt x="57" y="2139"/>
                  </a:cubicBezTo>
                  <a:cubicBezTo>
                    <a:pt x="57" y="2139"/>
                    <a:pt x="57" y="2139"/>
                    <a:pt x="57" y="2139"/>
                  </a:cubicBezTo>
                  <a:cubicBezTo>
                    <a:pt x="57" y="2140"/>
                    <a:pt x="57" y="2140"/>
                    <a:pt x="57" y="2140"/>
                  </a:cubicBezTo>
                  <a:cubicBezTo>
                    <a:pt x="57" y="2140"/>
                    <a:pt x="57" y="2140"/>
                    <a:pt x="57" y="2140"/>
                  </a:cubicBezTo>
                  <a:cubicBezTo>
                    <a:pt x="57" y="2140"/>
                    <a:pt x="57" y="2141"/>
                    <a:pt x="57" y="2141"/>
                  </a:cubicBezTo>
                  <a:cubicBezTo>
                    <a:pt x="57" y="2141"/>
                    <a:pt x="57" y="2141"/>
                    <a:pt x="57" y="2141"/>
                  </a:cubicBezTo>
                  <a:cubicBezTo>
                    <a:pt x="58" y="2142"/>
                    <a:pt x="58" y="2143"/>
                    <a:pt x="58" y="2144"/>
                  </a:cubicBezTo>
                  <a:cubicBezTo>
                    <a:pt x="58" y="2144"/>
                    <a:pt x="58" y="2144"/>
                    <a:pt x="58" y="2144"/>
                  </a:cubicBezTo>
                  <a:cubicBezTo>
                    <a:pt x="59" y="2144"/>
                    <a:pt x="59" y="2144"/>
                    <a:pt x="59" y="2145"/>
                  </a:cubicBezTo>
                  <a:cubicBezTo>
                    <a:pt x="59" y="2145"/>
                    <a:pt x="59" y="2145"/>
                    <a:pt x="59" y="2145"/>
                  </a:cubicBezTo>
                  <a:cubicBezTo>
                    <a:pt x="102" y="2254"/>
                    <a:pt x="164" y="2353"/>
                    <a:pt x="241" y="2440"/>
                  </a:cubicBezTo>
                  <a:cubicBezTo>
                    <a:pt x="113" y="2296"/>
                    <a:pt x="25" y="2115"/>
                    <a:pt x="0" y="1916"/>
                  </a:cubicBezTo>
                  <a:moveTo>
                    <a:pt x="1472" y="98"/>
                  </a:moveTo>
                  <a:cubicBezTo>
                    <a:pt x="1472" y="158"/>
                    <a:pt x="1423" y="206"/>
                    <a:pt x="1364" y="206"/>
                  </a:cubicBezTo>
                  <a:cubicBezTo>
                    <a:pt x="1364" y="529"/>
                    <a:pt x="1364" y="529"/>
                    <a:pt x="1364" y="529"/>
                  </a:cubicBezTo>
                  <a:cubicBezTo>
                    <a:pt x="1364" y="529"/>
                    <a:pt x="1364" y="529"/>
                    <a:pt x="1364" y="529"/>
                  </a:cubicBezTo>
                  <a:cubicBezTo>
                    <a:pt x="1364" y="206"/>
                    <a:pt x="1364" y="206"/>
                    <a:pt x="1364" y="206"/>
                  </a:cubicBezTo>
                  <a:cubicBezTo>
                    <a:pt x="1423" y="206"/>
                    <a:pt x="1470" y="159"/>
                    <a:pt x="1472" y="101"/>
                  </a:cubicBezTo>
                  <a:cubicBezTo>
                    <a:pt x="1472" y="100"/>
                    <a:pt x="1472" y="99"/>
                    <a:pt x="1472" y="98"/>
                  </a:cubicBezTo>
                  <a:cubicBezTo>
                    <a:pt x="1472" y="98"/>
                    <a:pt x="1472" y="98"/>
                    <a:pt x="1472" y="98"/>
                  </a:cubicBezTo>
                  <a:moveTo>
                    <a:pt x="482" y="0"/>
                  </a:moveTo>
                  <a:cubicBezTo>
                    <a:pt x="476" y="4"/>
                    <a:pt x="471" y="9"/>
                    <a:pt x="466" y="15"/>
                  </a:cubicBezTo>
                  <a:cubicBezTo>
                    <a:pt x="449" y="35"/>
                    <a:pt x="438" y="61"/>
                    <a:pt x="438" y="90"/>
                  </a:cubicBezTo>
                  <a:cubicBezTo>
                    <a:pt x="438" y="114"/>
                    <a:pt x="445" y="136"/>
                    <a:pt x="458" y="154"/>
                  </a:cubicBezTo>
                  <a:cubicBezTo>
                    <a:pt x="472" y="176"/>
                    <a:pt x="494" y="193"/>
                    <a:pt x="520" y="201"/>
                  </a:cubicBezTo>
                  <a:cubicBezTo>
                    <a:pt x="473" y="186"/>
                    <a:pt x="438" y="142"/>
                    <a:pt x="438" y="90"/>
                  </a:cubicBezTo>
                  <a:cubicBezTo>
                    <a:pt x="438" y="53"/>
                    <a:pt x="455" y="21"/>
                    <a:pt x="48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0" name="Freeform 20"/>
            <p:cNvSpPr>
              <a:spLocks noEditPoints="1"/>
            </p:cNvSpPr>
            <p:nvPr>
              <p:custDataLst>
                <p:tags r:id="rId19"/>
              </p:custDataLst>
            </p:nvPr>
          </p:nvSpPr>
          <p:spPr bwMode="auto">
            <a:xfrm>
              <a:off x="5191" y="1989"/>
              <a:ext cx="597" cy="1022"/>
            </a:xfrm>
            <a:custGeom>
              <a:avLst/>
              <a:gdLst>
                <a:gd name="T0" fmla="*/ 365 w 1480"/>
                <a:gd name="T1" fmla="*/ 2535 h 2535"/>
                <a:gd name="T2" fmla="*/ 66 w 1480"/>
                <a:gd name="T3" fmla="*/ 2129 h 2535"/>
                <a:gd name="T4" fmla="*/ 66 w 1480"/>
                <a:gd name="T5" fmla="*/ 2129 h 2535"/>
                <a:gd name="T6" fmla="*/ 65 w 1480"/>
                <a:gd name="T7" fmla="*/ 2125 h 2535"/>
                <a:gd name="T8" fmla="*/ 64 w 1480"/>
                <a:gd name="T9" fmla="*/ 2124 h 2535"/>
                <a:gd name="T10" fmla="*/ 64 w 1480"/>
                <a:gd name="T11" fmla="*/ 2123 h 2535"/>
                <a:gd name="T12" fmla="*/ 64 w 1480"/>
                <a:gd name="T13" fmla="*/ 2122 h 2535"/>
                <a:gd name="T14" fmla="*/ 63 w 1480"/>
                <a:gd name="T15" fmla="*/ 2120 h 2535"/>
                <a:gd name="T16" fmla="*/ 63 w 1480"/>
                <a:gd name="T17" fmla="*/ 2120 h 2535"/>
                <a:gd name="T18" fmla="*/ 63 w 1480"/>
                <a:gd name="T19" fmla="*/ 2119 h 2535"/>
                <a:gd name="T20" fmla="*/ 62 w 1480"/>
                <a:gd name="T21" fmla="*/ 2117 h 2535"/>
                <a:gd name="T22" fmla="*/ 62 w 1480"/>
                <a:gd name="T23" fmla="*/ 2117 h 2535"/>
                <a:gd name="T24" fmla="*/ 61 w 1480"/>
                <a:gd name="T25" fmla="*/ 2116 h 2535"/>
                <a:gd name="T26" fmla="*/ 61 w 1480"/>
                <a:gd name="T27" fmla="*/ 2114 h 2535"/>
                <a:gd name="T28" fmla="*/ 61 w 1480"/>
                <a:gd name="T29" fmla="*/ 2114 h 2535"/>
                <a:gd name="T30" fmla="*/ 60 w 1480"/>
                <a:gd name="T31" fmla="*/ 2113 h 2535"/>
                <a:gd name="T32" fmla="*/ 60 w 1480"/>
                <a:gd name="T33" fmla="*/ 2111 h 2535"/>
                <a:gd name="T34" fmla="*/ 59 w 1480"/>
                <a:gd name="T35" fmla="*/ 2109 h 2535"/>
                <a:gd name="T36" fmla="*/ 58 w 1480"/>
                <a:gd name="T37" fmla="*/ 2108 h 2535"/>
                <a:gd name="T38" fmla="*/ 58 w 1480"/>
                <a:gd name="T39" fmla="*/ 2106 h 2535"/>
                <a:gd name="T40" fmla="*/ 58 w 1480"/>
                <a:gd name="T41" fmla="*/ 2106 h 2535"/>
                <a:gd name="T42" fmla="*/ 56 w 1480"/>
                <a:gd name="T43" fmla="*/ 2102 h 2535"/>
                <a:gd name="T44" fmla="*/ 24 w 1480"/>
                <a:gd name="T45" fmla="*/ 1990 h 2535"/>
                <a:gd name="T46" fmla="*/ 23 w 1480"/>
                <a:gd name="T47" fmla="*/ 1990 h 2535"/>
                <a:gd name="T48" fmla="*/ 23 w 1480"/>
                <a:gd name="T49" fmla="*/ 1989 h 2535"/>
                <a:gd name="T50" fmla="*/ 23 w 1480"/>
                <a:gd name="T51" fmla="*/ 1987 h 2535"/>
                <a:gd name="T52" fmla="*/ 22 w 1480"/>
                <a:gd name="T53" fmla="*/ 1985 h 2535"/>
                <a:gd name="T54" fmla="*/ 22 w 1480"/>
                <a:gd name="T55" fmla="*/ 1984 h 2535"/>
                <a:gd name="T56" fmla="*/ 22 w 1480"/>
                <a:gd name="T57" fmla="*/ 1982 h 2535"/>
                <a:gd name="T58" fmla="*/ 22 w 1480"/>
                <a:gd name="T59" fmla="*/ 1982 h 2535"/>
                <a:gd name="T60" fmla="*/ 21 w 1480"/>
                <a:gd name="T61" fmla="*/ 1979 h 2535"/>
                <a:gd name="T62" fmla="*/ 21 w 1480"/>
                <a:gd name="T63" fmla="*/ 1978 h 2535"/>
                <a:gd name="T64" fmla="*/ 21 w 1480"/>
                <a:gd name="T65" fmla="*/ 1977 h 2535"/>
                <a:gd name="T66" fmla="*/ 21 w 1480"/>
                <a:gd name="T67" fmla="*/ 1976 h 2535"/>
                <a:gd name="T68" fmla="*/ 20 w 1480"/>
                <a:gd name="T69" fmla="*/ 1975 h 2535"/>
                <a:gd name="T70" fmla="*/ 20 w 1480"/>
                <a:gd name="T71" fmla="*/ 1974 h 2535"/>
                <a:gd name="T72" fmla="*/ 20 w 1480"/>
                <a:gd name="T73" fmla="*/ 1973 h 2535"/>
                <a:gd name="T74" fmla="*/ 19 w 1480"/>
                <a:gd name="T75" fmla="*/ 1971 h 2535"/>
                <a:gd name="T76" fmla="*/ 19 w 1480"/>
                <a:gd name="T77" fmla="*/ 1971 h 2535"/>
                <a:gd name="T78" fmla="*/ 19 w 1480"/>
                <a:gd name="T79" fmla="*/ 1969 h 2535"/>
                <a:gd name="T80" fmla="*/ 18 w 1480"/>
                <a:gd name="T81" fmla="*/ 1966 h 2535"/>
                <a:gd name="T82" fmla="*/ 18 w 1480"/>
                <a:gd name="T83" fmla="*/ 1966 h 2535"/>
                <a:gd name="T84" fmla="*/ 18 w 1480"/>
                <a:gd name="T85" fmla="*/ 1964 h 2535"/>
                <a:gd name="T86" fmla="*/ 0 w 1480"/>
                <a:gd name="T87" fmla="*/ 1790 h 2535"/>
                <a:gd name="T88" fmla="*/ 0 w 1480"/>
                <a:gd name="T89" fmla="*/ 1789 h 2535"/>
                <a:gd name="T90" fmla="*/ 0 w 1480"/>
                <a:gd name="T91" fmla="*/ 1789 h 2535"/>
                <a:gd name="T92" fmla="*/ 0 w 1480"/>
                <a:gd name="T93" fmla="*/ 1786 h 2535"/>
                <a:gd name="T94" fmla="*/ 0 w 1480"/>
                <a:gd name="T95" fmla="*/ 1784 h 2535"/>
                <a:gd name="T96" fmla="*/ 0 w 1480"/>
                <a:gd name="T97" fmla="*/ 1784 h 2535"/>
                <a:gd name="T98" fmla="*/ 0 w 1480"/>
                <a:gd name="T99" fmla="*/ 1782 h 2535"/>
                <a:gd name="T100" fmla="*/ 0 w 1480"/>
                <a:gd name="T101" fmla="*/ 1780 h 2535"/>
                <a:gd name="T102" fmla="*/ 562 w 1480"/>
                <a:gd name="T103" fmla="*/ 191 h 2535"/>
                <a:gd name="T104" fmla="*/ 562 w 1480"/>
                <a:gd name="T105" fmla="*/ 191 h 2535"/>
                <a:gd name="T106" fmla="*/ 1480 w 1480"/>
                <a:gd name="T107" fmla="*/ 86 h 2535"/>
                <a:gd name="T108" fmla="*/ 1372 w 1480"/>
                <a:gd name="T109" fmla="*/ 191 h 2535"/>
                <a:gd name="T110" fmla="*/ 1480 w 1480"/>
                <a:gd name="T111" fmla="*/ 83 h 2535"/>
                <a:gd name="T112" fmla="*/ 1480 w 1480"/>
                <a:gd name="T113" fmla="*/ 67 h 2535"/>
                <a:gd name="T114" fmla="*/ 474 w 1480"/>
                <a:gd name="T11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2535">
                  <a:moveTo>
                    <a:pt x="67" y="2130"/>
                  </a:moveTo>
                  <a:cubicBezTo>
                    <a:pt x="130" y="2289"/>
                    <a:pt x="234" y="2429"/>
                    <a:pt x="365" y="2535"/>
                  </a:cubicBezTo>
                  <a:cubicBezTo>
                    <a:pt x="365" y="2535"/>
                    <a:pt x="365" y="2535"/>
                    <a:pt x="365" y="2535"/>
                  </a:cubicBezTo>
                  <a:cubicBezTo>
                    <a:pt x="365" y="2535"/>
                    <a:pt x="365" y="2535"/>
                    <a:pt x="365" y="2535"/>
                  </a:cubicBezTo>
                  <a:cubicBezTo>
                    <a:pt x="365" y="2535"/>
                    <a:pt x="365" y="2535"/>
                    <a:pt x="365" y="2535"/>
                  </a:cubicBezTo>
                  <a:cubicBezTo>
                    <a:pt x="324" y="2501"/>
                    <a:pt x="285" y="2464"/>
                    <a:pt x="249" y="2425"/>
                  </a:cubicBezTo>
                  <a:cubicBezTo>
                    <a:pt x="172" y="2338"/>
                    <a:pt x="110" y="2239"/>
                    <a:pt x="67" y="2130"/>
                  </a:cubicBezTo>
                  <a:moveTo>
                    <a:pt x="66" y="2129"/>
                  </a:moveTo>
                  <a:cubicBezTo>
                    <a:pt x="67" y="2129"/>
                    <a:pt x="67" y="2129"/>
                    <a:pt x="67" y="2130"/>
                  </a:cubicBezTo>
                  <a:cubicBezTo>
                    <a:pt x="67" y="2129"/>
                    <a:pt x="67" y="2129"/>
                    <a:pt x="66" y="2129"/>
                  </a:cubicBezTo>
                  <a:moveTo>
                    <a:pt x="65" y="2126"/>
                  </a:moveTo>
                  <a:cubicBezTo>
                    <a:pt x="66" y="2127"/>
                    <a:pt x="66" y="2128"/>
                    <a:pt x="66" y="2129"/>
                  </a:cubicBezTo>
                  <a:cubicBezTo>
                    <a:pt x="66" y="2128"/>
                    <a:pt x="66" y="2127"/>
                    <a:pt x="65" y="2126"/>
                  </a:cubicBezTo>
                  <a:moveTo>
                    <a:pt x="65" y="2125"/>
                  </a:moveTo>
                  <a:cubicBezTo>
                    <a:pt x="65" y="2125"/>
                    <a:pt x="65" y="2126"/>
                    <a:pt x="65" y="2126"/>
                  </a:cubicBezTo>
                  <a:cubicBezTo>
                    <a:pt x="65" y="2126"/>
                    <a:pt x="65" y="2125"/>
                    <a:pt x="65" y="2125"/>
                  </a:cubicBezTo>
                  <a:moveTo>
                    <a:pt x="65" y="2124"/>
                  </a:moveTo>
                  <a:cubicBezTo>
                    <a:pt x="65" y="2125"/>
                    <a:pt x="65" y="2125"/>
                    <a:pt x="65" y="2125"/>
                  </a:cubicBezTo>
                  <a:cubicBezTo>
                    <a:pt x="65" y="2125"/>
                    <a:pt x="65" y="2125"/>
                    <a:pt x="65" y="2124"/>
                  </a:cubicBezTo>
                  <a:moveTo>
                    <a:pt x="64" y="2124"/>
                  </a:moveTo>
                  <a:cubicBezTo>
                    <a:pt x="64" y="2124"/>
                    <a:pt x="64" y="2124"/>
                    <a:pt x="65" y="2124"/>
                  </a:cubicBezTo>
                  <a:cubicBezTo>
                    <a:pt x="64" y="2124"/>
                    <a:pt x="64" y="2124"/>
                    <a:pt x="64" y="2124"/>
                  </a:cubicBezTo>
                  <a:moveTo>
                    <a:pt x="64" y="2123"/>
                  </a:moveTo>
                  <a:cubicBezTo>
                    <a:pt x="64" y="2123"/>
                    <a:pt x="64" y="2123"/>
                    <a:pt x="64" y="2123"/>
                  </a:cubicBezTo>
                  <a:cubicBezTo>
                    <a:pt x="64" y="2123"/>
                    <a:pt x="64" y="2123"/>
                    <a:pt x="64" y="2123"/>
                  </a:cubicBezTo>
                  <a:moveTo>
                    <a:pt x="64" y="2122"/>
                  </a:moveTo>
                  <a:cubicBezTo>
                    <a:pt x="64" y="2122"/>
                    <a:pt x="64" y="2122"/>
                    <a:pt x="64" y="2123"/>
                  </a:cubicBezTo>
                  <a:cubicBezTo>
                    <a:pt x="64" y="2122"/>
                    <a:pt x="64" y="2122"/>
                    <a:pt x="64" y="2122"/>
                  </a:cubicBezTo>
                  <a:moveTo>
                    <a:pt x="63" y="2121"/>
                  </a:moveTo>
                  <a:cubicBezTo>
                    <a:pt x="63" y="2121"/>
                    <a:pt x="64" y="2122"/>
                    <a:pt x="64" y="2122"/>
                  </a:cubicBezTo>
                  <a:cubicBezTo>
                    <a:pt x="64" y="2122"/>
                    <a:pt x="63" y="2121"/>
                    <a:pt x="63" y="2121"/>
                  </a:cubicBezTo>
                  <a:moveTo>
                    <a:pt x="63" y="2120"/>
                  </a:moveTo>
                  <a:cubicBezTo>
                    <a:pt x="63" y="2121"/>
                    <a:pt x="63" y="2121"/>
                    <a:pt x="63" y="2121"/>
                  </a:cubicBezTo>
                  <a:cubicBezTo>
                    <a:pt x="63" y="2121"/>
                    <a:pt x="63" y="2121"/>
                    <a:pt x="63" y="2120"/>
                  </a:cubicBezTo>
                  <a:moveTo>
                    <a:pt x="63" y="2120"/>
                  </a:moveTo>
                  <a:cubicBezTo>
                    <a:pt x="63" y="2120"/>
                    <a:pt x="63" y="2120"/>
                    <a:pt x="63" y="2120"/>
                  </a:cubicBezTo>
                  <a:cubicBezTo>
                    <a:pt x="63" y="2120"/>
                    <a:pt x="63" y="2120"/>
                    <a:pt x="63" y="2120"/>
                  </a:cubicBezTo>
                  <a:moveTo>
                    <a:pt x="63" y="2119"/>
                  </a:moveTo>
                  <a:cubicBezTo>
                    <a:pt x="63" y="2119"/>
                    <a:pt x="63" y="2119"/>
                    <a:pt x="63" y="2119"/>
                  </a:cubicBezTo>
                  <a:cubicBezTo>
                    <a:pt x="63" y="2119"/>
                    <a:pt x="63" y="2119"/>
                    <a:pt x="63" y="2119"/>
                  </a:cubicBezTo>
                  <a:moveTo>
                    <a:pt x="62" y="2118"/>
                  </a:moveTo>
                  <a:cubicBezTo>
                    <a:pt x="62" y="2118"/>
                    <a:pt x="62" y="2118"/>
                    <a:pt x="62" y="2119"/>
                  </a:cubicBezTo>
                  <a:cubicBezTo>
                    <a:pt x="62" y="2118"/>
                    <a:pt x="62" y="2118"/>
                    <a:pt x="62" y="2118"/>
                  </a:cubicBezTo>
                  <a:moveTo>
                    <a:pt x="62" y="2117"/>
                  </a:moveTo>
                  <a:cubicBezTo>
                    <a:pt x="62" y="2117"/>
                    <a:pt x="62" y="2118"/>
                    <a:pt x="62" y="2118"/>
                  </a:cubicBezTo>
                  <a:cubicBezTo>
                    <a:pt x="62" y="2118"/>
                    <a:pt x="62" y="2117"/>
                    <a:pt x="62" y="2117"/>
                  </a:cubicBezTo>
                  <a:moveTo>
                    <a:pt x="62" y="2117"/>
                  </a:moveTo>
                  <a:cubicBezTo>
                    <a:pt x="62" y="2117"/>
                    <a:pt x="62" y="2117"/>
                    <a:pt x="62" y="2117"/>
                  </a:cubicBezTo>
                  <a:cubicBezTo>
                    <a:pt x="62" y="2117"/>
                    <a:pt x="62" y="2117"/>
                    <a:pt x="62" y="2117"/>
                  </a:cubicBezTo>
                  <a:moveTo>
                    <a:pt x="61" y="2116"/>
                  </a:moveTo>
                  <a:cubicBezTo>
                    <a:pt x="61" y="2116"/>
                    <a:pt x="61" y="2116"/>
                    <a:pt x="62" y="2116"/>
                  </a:cubicBezTo>
                  <a:cubicBezTo>
                    <a:pt x="61" y="2116"/>
                    <a:pt x="61" y="2116"/>
                    <a:pt x="61" y="2116"/>
                  </a:cubicBezTo>
                  <a:moveTo>
                    <a:pt x="61" y="2115"/>
                  </a:moveTo>
                  <a:cubicBezTo>
                    <a:pt x="61" y="2115"/>
                    <a:pt x="61" y="2115"/>
                    <a:pt x="61" y="2115"/>
                  </a:cubicBezTo>
                  <a:cubicBezTo>
                    <a:pt x="61" y="2115"/>
                    <a:pt x="61" y="2115"/>
                    <a:pt x="61" y="2115"/>
                  </a:cubicBezTo>
                  <a:moveTo>
                    <a:pt x="61" y="2114"/>
                  </a:moveTo>
                  <a:cubicBezTo>
                    <a:pt x="61" y="2114"/>
                    <a:pt x="61" y="2114"/>
                    <a:pt x="61" y="2114"/>
                  </a:cubicBezTo>
                  <a:cubicBezTo>
                    <a:pt x="61" y="2114"/>
                    <a:pt x="61" y="2114"/>
                    <a:pt x="61" y="2114"/>
                  </a:cubicBezTo>
                  <a:moveTo>
                    <a:pt x="60" y="2113"/>
                  </a:moveTo>
                  <a:cubicBezTo>
                    <a:pt x="60" y="2113"/>
                    <a:pt x="60" y="2114"/>
                    <a:pt x="61" y="2114"/>
                  </a:cubicBezTo>
                  <a:cubicBezTo>
                    <a:pt x="61" y="2114"/>
                    <a:pt x="60" y="2113"/>
                    <a:pt x="60" y="2113"/>
                  </a:cubicBezTo>
                  <a:moveTo>
                    <a:pt x="60" y="2113"/>
                  </a:moveTo>
                  <a:cubicBezTo>
                    <a:pt x="60" y="2113"/>
                    <a:pt x="60" y="2113"/>
                    <a:pt x="60" y="2113"/>
                  </a:cubicBezTo>
                  <a:cubicBezTo>
                    <a:pt x="60" y="2113"/>
                    <a:pt x="60" y="2113"/>
                    <a:pt x="60" y="2113"/>
                  </a:cubicBezTo>
                  <a:moveTo>
                    <a:pt x="60" y="2112"/>
                  </a:moveTo>
                  <a:cubicBezTo>
                    <a:pt x="60" y="2112"/>
                    <a:pt x="60" y="2112"/>
                    <a:pt x="60" y="2112"/>
                  </a:cubicBezTo>
                  <a:cubicBezTo>
                    <a:pt x="60" y="2112"/>
                    <a:pt x="60" y="2112"/>
                    <a:pt x="60" y="2112"/>
                  </a:cubicBezTo>
                  <a:moveTo>
                    <a:pt x="60" y="2111"/>
                  </a:moveTo>
                  <a:cubicBezTo>
                    <a:pt x="60" y="2111"/>
                    <a:pt x="60" y="2111"/>
                    <a:pt x="60" y="2111"/>
                  </a:cubicBezTo>
                  <a:cubicBezTo>
                    <a:pt x="60" y="2111"/>
                    <a:pt x="60" y="2111"/>
                    <a:pt x="60" y="2111"/>
                  </a:cubicBezTo>
                  <a:moveTo>
                    <a:pt x="59" y="2109"/>
                  </a:moveTo>
                  <a:cubicBezTo>
                    <a:pt x="59" y="2109"/>
                    <a:pt x="59" y="2109"/>
                    <a:pt x="59" y="2109"/>
                  </a:cubicBezTo>
                  <a:cubicBezTo>
                    <a:pt x="59" y="2109"/>
                    <a:pt x="59" y="2109"/>
                    <a:pt x="59" y="2109"/>
                  </a:cubicBezTo>
                  <a:moveTo>
                    <a:pt x="58" y="2108"/>
                  </a:moveTo>
                  <a:cubicBezTo>
                    <a:pt x="58" y="2108"/>
                    <a:pt x="58" y="2108"/>
                    <a:pt x="58" y="2108"/>
                  </a:cubicBezTo>
                  <a:cubicBezTo>
                    <a:pt x="58" y="2108"/>
                    <a:pt x="58" y="2108"/>
                    <a:pt x="58" y="2108"/>
                  </a:cubicBezTo>
                  <a:moveTo>
                    <a:pt x="58" y="2107"/>
                  </a:moveTo>
                  <a:cubicBezTo>
                    <a:pt x="58" y="2107"/>
                    <a:pt x="58" y="2107"/>
                    <a:pt x="58" y="2107"/>
                  </a:cubicBezTo>
                  <a:cubicBezTo>
                    <a:pt x="58" y="2107"/>
                    <a:pt x="58" y="2107"/>
                    <a:pt x="58" y="2107"/>
                  </a:cubicBezTo>
                  <a:moveTo>
                    <a:pt x="58" y="2106"/>
                  </a:moveTo>
                  <a:cubicBezTo>
                    <a:pt x="58" y="2106"/>
                    <a:pt x="58" y="2107"/>
                    <a:pt x="58" y="2107"/>
                  </a:cubicBezTo>
                  <a:cubicBezTo>
                    <a:pt x="58" y="2106"/>
                    <a:pt x="58" y="2106"/>
                    <a:pt x="58" y="2106"/>
                  </a:cubicBezTo>
                  <a:moveTo>
                    <a:pt x="58" y="2106"/>
                  </a:moveTo>
                  <a:cubicBezTo>
                    <a:pt x="58" y="2106"/>
                    <a:pt x="58" y="2106"/>
                    <a:pt x="58" y="2106"/>
                  </a:cubicBezTo>
                  <a:cubicBezTo>
                    <a:pt x="58" y="2106"/>
                    <a:pt x="58" y="2106"/>
                    <a:pt x="58" y="2106"/>
                  </a:cubicBezTo>
                  <a:moveTo>
                    <a:pt x="56" y="2102"/>
                  </a:moveTo>
                  <a:cubicBezTo>
                    <a:pt x="56" y="2102"/>
                    <a:pt x="56" y="2102"/>
                    <a:pt x="56" y="2102"/>
                  </a:cubicBezTo>
                  <a:cubicBezTo>
                    <a:pt x="56" y="2102"/>
                    <a:pt x="56" y="2102"/>
                    <a:pt x="56" y="2102"/>
                  </a:cubicBezTo>
                  <a:moveTo>
                    <a:pt x="25" y="1995"/>
                  </a:moveTo>
                  <a:cubicBezTo>
                    <a:pt x="25" y="1995"/>
                    <a:pt x="25" y="1995"/>
                    <a:pt x="25" y="1995"/>
                  </a:cubicBezTo>
                  <a:cubicBezTo>
                    <a:pt x="25" y="1995"/>
                    <a:pt x="25" y="1995"/>
                    <a:pt x="25" y="1995"/>
                  </a:cubicBezTo>
                  <a:moveTo>
                    <a:pt x="24" y="1990"/>
                  </a:moveTo>
                  <a:cubicBezTo>
                    <a:pt x="24" y="1990"/>
                    <a:pt x="24" y="1990"/>
                    <a:pt x="24" y="1990"/>
                  </a:cubicBezTo>
                  <a:cubicBezTo>
                    <a:pt x="24" y="1990"/>
                    <a:pt x="24" y="1990"/>
                    <a:pt x="24" y="1990"/>
                  </a:cubicBezTo>
                  <a:moveTo>
                    <a:pt x="23" y="1990"/>
                  </a:moveTo>
                  <a:cubicBezTo>
                    <a:pt x="23" y="1990"/>
                    <a:pt x="23" y="1990"/>
                    <a:pt x="23" y="1990"/>
                  </a:cubicBezTo>
                  <a:cubicBezTo>
                    <a:pt x="23" y="1990"/>
                    <a:pt x="23" y="1990"/>
                    <a:pt x="23" y="1990"/>
                  </a:cubicBezTo>
                  <a:moveTo>
                    <a:pt x="23" y="1989"/>
                  </a:moveTo>
                  <a:cubicBezTo>
                    <a:pt x="23" y="1989"/>
                    <a:pt x="23" y="1989"/>
                    <a:pt x="23" y="1989"/>
                  </a:cubicBezTo>
                  <a:cubicBezTo>
                    <a:pt x="23" y="1989"/>
                    <a:pt x="23" y="1989"/>
                    <a:pt x="23" y="1989"/>
                  </a:cubicBezTo>
                  <a:moveTo>
                    <a:pt x="23" y="1988"/>
                  </a:moveTo>
                  <a:cubicBezTo>
                    <a:pt x="23" y="1988"/>
                    <a:pt x="23" y="1988"/>
                    <a:pt x="23" y="1988"/>
                  </a:cubicBezTo>
                  <a:cubicBezTo>
                    <a:pt x="23" y="1988"/>
                    <a:pt x="23" y="1988"/>
                    <a:pt x="23" y="1988"/>
                  </a:cubicBezTo>
                  <a:moveTo>
                    <a:pt x="23" y="1987"/>
                  </a:moveTo>
                  <a:cubicBezTo>
                    <a:pt x="23" y="1988"/>
                    <a:pt x="23" y="1988"/>
                    <a:pt x="23" y="1988"/>
                  </a:cubicBezTo>
                  <a:cubicBezTo>
                    <a:pt x="23" y="1987"/>
                    <a:pt x="23" y="1987"/>
                    <a:pt x="23" y="1987"/>
                  </a:cubicBezTo>
                  <a:moveTo>
                    <a:pt x="22" y="1985"/>
                  </a:moveTo>
                  <a:cubicBezTo>
                    <a:pt x="22" y="1985"/>
                    <a:pt x="22" y="1985"/>
                    <a:pt x="22" y="1985"/>
                  </a:cubicBezTo>
                  <a:cubicBezTo>
                    <a:pt x="22" y="1985"/>
                    <a:pt x="22" y="1985"/>
                    <a:pt x="22" y="1985"/>
                  </a:cubicBezTo>
                  <a:moveTo>
                    <a:pt x="22" y="1984"/>
                  </a:moveTo>
                  <a:cubicBezTo>
                    <a:pt x="22" y="1984"/>
                    <a:pt x="22" y="1984"/>
                    <a:pt x="22" y="1984"/>
                  </a:cubicBezTo>
                  <a:cubicBezTo>
                    <a:pt x="22" y="1984"/>
                    <a:pt x="22" y="1984"/>
                    <a:pt x="22" y="1984"/>
                  </a:cubicBezTo>
                  <a:moveTo>
                    <a:pt x="22" y="1983"/>
                  </a:moveTo>
                  <a:cubicBezTo>
                    <a:pt x="22" y="1983"/>
                    <a:pt x="22" y="1983"/>
                    <a:pt x="22" y="1983"/>
                  </a:cubicBezTo>
                  <a:cubicBezTo>
                    <a:pt x="22" y="1983"/>
                    <a:pt x="22" y="1983"/>
                    <a:pt x="22" y="1983"/>
                  </a:cubicBezTo>
                  <a:moveTo>
                    <a:pt x="22" y="1982"/>
                  </a:moveTo>
                  <a:cubicBezTo>
                    <a:pt x="22" y="1982"/>
                    <a:pt x="22" y="1982"/>
                    <a:pt x="22" y="1982"/>
                  </a:cubicBezTo>
                  <a:cubicBezTo>
                    <a:pt x="22" y="1982"/>
                    <a:pt x="22" y="1982"/>
                    <a:pt x="22" y="1982"/>
                  </a:cubicBezTo>
                  <a:moveTo>
                    <a:pt x="22" y="1981"/>
                  </a:moveTo>
                  <a:cubicBezTo>
                    <a:pt x="22" y="1982"/>
                    <a:pt x="22" y="1982"/>
                    <a:pt x="22" y="1982"/>
                  </a:cubicBezTo>
                  <a:cubicBezTo>
                    <a:pt x="22" y="1982"/>
                    <a:pt x="22" y="1982"/>
                    <a:pt x="22" y="1981"/>
                  </a:cubicBezTo>
                  <a:moveTo>
                    <a:pt x="21" y="1979"/>
                  </a:moveTo>
                  <a:cubicBezTo>
                    <a:pt x="21" y="1979"/>
                    <a:pt x="21" y="1979"/>
                    <a:pt x="21" y="1979"/>
                  </a:cubicBezTo>
                  <a:cubicBezTo>
                    <a:pt x="21" y="1979"/>
                    <a:pt x="21" y="1979"/>
                    <a:pt x="21" y="1979"/>
                  </a:cubicBezTo>
                  <a:moveTo>
                    <a:pt x="21" y="1979"/>
                  </a:moveTo>
                  <a:cubicBezTo>
                    <a:pt x="21" y="1979"/>
                    <a:pt x="21" y="1979"/>
                    <a:pt x="21" y="1979"/>
                  </a:cubicBezTo>
                  <a:cubicBezTo>
                    <a:pt x="21" y="1979"/>
                    <a:pt x="21" y="1979"/>
                    <a:pt x="21" y="1979"/>
                  </a:cubicBezTo>
                  <a:moveTo>
                    <a:pt x="21" y="1978"/>
                  </a:moveTo>
                  <a:cubicBezTo>
                    <a:pt x="21" y="1978"/>
                    <a:pt x="21" y="1978"/>
                    <a:pt x="21" y="1978"/>
                  </a:cubicBezTo>
                  <a:cubicBezTo>
                    <a:pt x="21" y="1978"/>
                    <a:pt x="21" y="1978"/>
                    <a:pt x="21" y="1978"/>
                  </a:cubicBezTo>
                  <a:moveTo>
                    <a:pt x="21" y="1977"/>
                  </a:moveTo>
                  <a:cubicBezTo>
                    <a:pt x="21" y="1977"/>
                    <a:pt x="21" y="1977"/>
                    <a:pt x="21" y="1977"/>
                  </a:cubicBezTo>
                  <a:cubicBezTo>
                    <a:pt x="21" y="1977"/>
                    <a:pt x="21" y="1977"/>
                    <a:pt x="21" y="1977"/>
                  </a:cubicBezTo>
                  <a:moveTo>
                    <a:pt x="21" y="1976"/>
                  </a:moveTo>
                  <a:cubicBezTo>
                    <a:pt x="21" y="1976"/>
                    <a:pt x="21" y="1976"/>
                    <a:pt x="21" y="1977"/>
                  </a:cubicBezTo>
                  <a:cubicBezTo>
                    <a:pt x="21" y="1976"/>
                    <a:pt x="21" y="1976"/>
                    <a:pt x="21" y="1976"/>
                  </a:cubicBezTo>
                  <a:moveTo>
                    <a:pt x="20" y="1975"/>
                  </a:moveTo>
                  <a:cubicBezTo>
                    <a:pt x="20" y="1976"/>
                    <a:pt x="20" y="1976"/>
                    <a:pt x="20" y="1976"/>
                  </a:cubicBezTo>
                  <a:cubicBezTo>
                    <a:pt x="20" y="1976"/>
                    <a:pt x="20" y="1976"/>
                    <a:pt x="20" y="1975"/>
                  </a:cubicBezTo>
                  <a:moveTo>
                    <a:pt x="20" y="1975"/>
                  </a:moveTo>
                  <a:cubicBezTo>
                    <a:pt x="20" y="1975"/>
                    <a:pt x="20" y="1975"/>
                    <a:pt x="20" y="1975"/>
                  </a:cubicBezTo>
                  <a:cubicBezTo>
                    <a:pt x="20" y="1975"/>
                    <a:pt x="20" y="1975"/>
                    <a:pt x="20" y="1975"/>
                  </a:cubicBezTo>
                  <a:moveTo>
                    <a:pt x="20" y="1973"/>
                  </a:moveTo>
                  <a:cubicBezTo>
                    <a:pt x="20" y="1974"/>
                    <a:pt x="20" y="1974"/>
                    <a:pt x="20" y="1974"/>
                  </a:cubicBezTo>
                  <a:cubicBezTo>
                    <a:pt x="20" y="1974"/>
                    <a:pt x="20" y="1974"/>
                    <a:pt x="20" y="1973"/>
                  </a:cubicBezTo>
                  <a:moveTo>
                    <a:pt x="20" y="1973"/>
                  </a:moveTo>
                  <a:cubicBezTo>
                    <a:pt x="20" y="1973"/>
                    <a:pt x="20" y="1973"/>
                    <a:pt x="20" y="1973"/>
                  </a:cubicBezTo>
                  <a:cubicBezTo>
                    <a:pt x="20" y="1973"/>
                    <a:pt x="20" y="1973"/>
                    <a:pt x="20" y="1973"/>
                  </a:cubicBezTo>
                  <a:moveTo>
                    <a:pt x="20" y="1972"/>
                  </a:moveTo>
                  <a:cubicBezTo>
                    <a:pt x="20" y="1972"/>
                    <a:pt x="20" y="1972"/>
                    <a:pt x="20" y="1972"/>
                  </a:cubicBezTo>
                  <a:cubicBezTo>
                    <a:pt x="20" y="1972"/>
                    <a:pt x="20" y="1972"/>
                    <a:pt x="20" y="1972"/>
                  </a:cubicBezTo>
                  <a:moveTo>
                    <a:pt x="19" y="1971"/>
                  </a:moveTo>
                  <a:cubicBezTo>
                    <a:pt x="19" y="1971"/>
                    <a:pt x="20" y="1971"/>
                    <a:pt x="20" y="1972"/>
                  </a:cubicBezTo>
                  <a:cubicBezTo>
                    <a:pt x="20" y="1971"/>
                    <a:pt x="19" y="1971"/>
                    <a:pt x="19" y="1971"/>
                  </a:cubicBezTo>
                  <a:moveTo>
                    <a:pt x="19" y="1970"/>
                  </a:moveTo>
                  <a:cubicBezTo>
                    <a:pt x="19" y="1970"/>
                    <a:pt x="19" y="1971"/>
                    <a:pt x="19" y="1971"/>
                  </a:cubicBezTo>
                  <a:cubicBezTo>
                    <a:pt x="19" y="1971"/>
                    <a:pt x="19" y="1970"/>
                    <a:pt x="19" y="1970"/>
                  </a:cubicBezTo>
                  <a:moveTo>
                    <a:pt x="19" y="1969"/>
                  </a:moveTo>
                  <a:cubicBezTo>
                    <a:pt x="19" y="1970"/>
                    <a:pt x="19" y="1970"/>
                    <a:pt x="19" y="1970"/>
                  </a:cubicBezTo>
                  <a:cubicBezTo>
                    <a:pt x="19" y="1970"/>
                    <a:pt x="19" y="1970"/>
                    <a:pt x="19" y="1969"/>
                  </a:cubicBezTo>
                  <a:moveTo>
                    <a:pt x="19" y="1967"/>
                  </a:moveTo>
                  <a:cubicBezTo>
                    <a:pt x="19" y="1968"/>
                    <a:pt x="19" y="1968"/>
                    <a:pt x="19" y="1969"/>
                  </a:cubicBezTo>
                  <a:cubicBezTo>
                    <a:pt x="19" y="1968"/>
                    <a:pt x="19" y="1968"/>
                    <a:pt x="19" y="1967"/>
                  </a:cubicBezTo>
                  <a:moveTo>
                    <a:pt x="18" y="1966"/>
                  </a:moveTo>
                  <a:cubicBezTo>
                    <a:pt x="18" y="1966"/>
                    <a:pt x="19" y="1966"/>
                    <a:pt x="19" y="1967"/>
                  </a:cubicBezTo>
                  <a:cubicBezTo>
                    <a:pt x="19" y="1966"/>
                    <a:pt x="18" y="1966"/>
                    <a:pt x="18" y="1966"/>
                  </a:cubicBezTo>
                  <a:moveTo>
                    <a:pt x="18" y="1965"/>
                  </a:moveTo>
                  <a:cubicBezTo>
                    <a:pt x="18" y="1965"/>
                    <a:pt x="18" y="1966"/>
                    <a:pt x="18" y="1966"/>
                  </a:cubicBezTo>
                  <a:cubicBezTo>
                    <a:pt x="18" y="1966"/>
                    <a:pt x="18" y="1965"/>
                    <a:pt x="18" y="1965"/>
                  </a:cubicBezTo>
                  <a:moveTo>
                    <a:pt x="18" y="1964"/>
                  </a:moveTo>
                  <a:cubicBezTo>
                    <a:pt x="18" y="1964"/>
                    <a:pt x="18" y="1965"/>
                    <a:pt x="18" y="1965"/>
                  </a:cubicBezTo>
                  <a:cubicBezTo>
                    <a:pt x="18" y="1965"/>
                    <a:pt x="18" y="1964"/>
                    <a:pt x="18" y="1964"/>
                  </a:cubicBezTo>
                  <a:moveTo>
                    <a:pt x="18" y="1963"/>
                  </a:moveTo>
                  <a:cubicBezTo>
                    <a:pt x="18" y="1964"/>
                    <a:pt x="18" y="1964"/>
                    <a:pt x="18" y="1964"/>
                  </a:cubicBezTo>
                  <a:cubicBezTo>
                    <a:pt x="18" y="1964"/>
                    <a:pt x="18" y="1964"/>
                    <a:pt x="18" y="1963"/>
                  </a:cubicBezTo>
                  <a:moveTo>
                    <a:pt x="0" y="1790"/>
                  </a:moveTo>
                  <a:cubicBezTo>
                    <a:pt x="1" y="1849"/>
                    <a:pt x="7" y="1907"/>
                    <a:pt x="18" y="1963"/>
                  </a:cubicBezTo>
                  <a:cubicBezTo>
                    <a:pt x="14" y="1943"/>
                    <a:pt x="10" y="1922"/>
                    <a:pt x="8" y="1901"/>
                  </a:cubicBezTo>
                  <a:cubicBezTo>
                    <a:pt x="3" y="1865"/>
                    <a:pt x="0" y="1828"/>
                    <a:pt x="0" y="1790"/>
                  </a:cubicBezTo>
                  <a:moveTo>
                    <a:pt x="0" y="1789"/>
                  </a:moveTo>
                  <a:cubicBezTo>
                    <a:pt x="0" y="1789"/>
                    <a:pt x="0" y="1790"/>
                    <a:pt x="0" y="1790"/>
                  </a:cubicBezTo>
                  <a:cubicBezTo>
                    <a:pt x="0" y="1790"/>
                    <a:pt x="0" y="1789"/>
                    <a:pt x="0" y="1789"/>
                  </a:cubicBezTo>
                  <a:moveTo>
                    <a:pt x="0" y="1788"/>
                  </a:moveTo>
                  <a:cubicBezTo>
                    <a:pt x="0" y="1789"/>
                    <a:pt x="0" y="1789"/>
                    <a:pt x="0" y="1789"/>
                  </a:cubicBezTo>
                  <a:cubicBezTo>
                    <a:pt x="0" y="1789"/>
                    <a:pt x="0" y="1789"/>
                    <a:pt x="0" y="1788"/>
                  </a:cubicBezTo>
                  <a:moveTo>
                    <a:pt x="0" y="1786"/>
                  </a:moveTo>
                  <a:cubicBezTo>
                    <a:pt x="0" y="1787"/>
                    <a:pt x="0" y="1787"/>
                    <a:pt x="0" y="1788"/>
                  </a:cubicBezTo>
                  <a:cubicBezTo>
                    <a:pt x="0" y="1787"/>
                    <a:pt x="0" y="1787"/>
                    <a:pt x="0" y="1786"/>
                  </a:cubicBezTo>
                  <a:moveTo>
                    <a:pt x="0" y="1785"/>
                  </a:moveTo>
                  <a:cubicBezTo>
                    <a:pt x="0" y="1785"/>
                    <a:pt x="0" y="1785"/>
                    <a:pt x="0" y="1786"/>
                  </a:cubicBezTo>
                  <a:cubicBezTo>
                    <a:pt x="0" y="1785"/>
                    <a:pt x="0" y="1785"/>
                    <a:pt x="0" y="1785"/>
                  </a:cubicBezTo>
                  <a:moveTo>
                    <a:pt x="0" y="1784"/>
                  </a:moveTo>
                  <a:cubicBezTo>
                    <a:pt x="0" y="1784"/>
                    <a:pt x="0" y="1784"/>
                    <a:pt x="0" y="1785"/>
                  </a:cubicBezTo>
                  <a:cubicBezTo>
                    <a:pt x="0" y="1784"/>
                    <a:pt x="0" y="1784"/>
                    <a:pt x="0" y="1784"/>
                  </a:cubicBezTo>
                  <a:moveTo>
                    <a:pt x="0" y="1783"/>
                  </a:moveTo>
                  <a:cubicBezTo>
                    <a:pt x="0" y="1783"/>
                    <a:pt x="0" y="1784"/>
                    <a:pt x="0" y="1784"/>
                  </a:cubicBezTo>
                  <a:cubicBezTo>
                    <a:pt x="0" y="1784"/>
                    <a:pt x="0" y="1783"/>
                    <a:pt x="0" y="1783"/>
                  </a:cubicBezTo>
                  <a:moveTo>
                    <a:pt x="0" y="1782"/>
                  </a:moveTo>
                  <a:cubicBezTo>
                    <a:pt x="0" y="1782"/>
                    <a:pt x="0" y="1783"/>
                    <a:pt x="0" y="1783"/>
                  </a:cubicBezTo>
                  <a:cubicBezTo>
                    <a:pt x="0" y="1783"/>
                    <a:pt x="0" y="1782"/>
                    <a:pt x="0" y="1782"/>
                  </a:cubicBezTo>
                  <a:moveTo>
                    <a:pt x="0" y="1781"/>
                  </a:moveTo>
                  <a:cubicBezTo>
                    <a:pt x="0" y="1782"/>
                    <a:pt x="0" y="1782"/>
                    <a:pt x="0" y="1782"/>
                  </a:cubicBezTo>
                  <a:cubicBezTo>
                    <a:pt x="0" y="1782"/>
                    <a:pt x="0" y="1782"/>
                    <a:pt x="0" y="1781"/>
                  </a:cubicBezTo>
                  <a:moveTo>
                    <a:pt x="0" y="1780"/>
                  </a:moveTo>
                  <a:cubicBezTo>
                    <a:pt x="0" y="1781"/>
                    <a:pt x="0" y="1781"/>
                    <a:pt x="0" y="1781"/>
                  </a:cubicBezTo>
                  <a:cubicBezTo>
                    <a:pt x="0" y="1781"/>
                    <a:pt x="0" y="1781"/>
                    <a:pt x="0" y="1780"/>
                  </a:cubicBezTo>
                  <a:moveTo>
                    <a:pt x="466" y="139"/>
                  </a:moveTo>
                  <a:cubicBezTo>
                    <a:pt x="486" y="170"/>
                    <a:pt x="522" y="191"/>
                    <a:pt x="562" y="191"/>
                  </a:cubicBezTo>
                  <a:cubicBezTo>
                    <a:pt x="574" y="191"/>
                    <a:pt x="574" y="191"/>
                    <a:pt x="574" y="191"/>
                  </a:cubicBezTo>
                  <a:cubicBezTo>
                    <a:pt x="574" y="191"/>
                    <a:pt x="574" y="191"/>
                    <a:pt x="574" y="191"/>
                  </a:cubicBezTo>
                  <a:cubicBezTo>
                    <a:pt x="562" y="191"/>
                    <a:pt x="562" y="191"/>
                    <a:pt x="562" y="191"/>
                  </a:cubicBezTo>
                  <a:cubicBezTo>
                    <a:pt x="562" y="191"/>
                    <a:pt x="562" y="191"/>
                    <a:pt x="562" y="191"/>
                  </a:cubicBezTo>
                  <a:cubicBezTo>
                    <a:pt x="562" y="191"/>
                    <a:pt x="562" y="191"/>
                    <a:pt x="562" y="191"/>
                  </a:cubicBezTo>
                  <a:cubicBezTo>
                    <a:pt x="550" y="191"/>
                    <a:pt x="539" y="189"/>
                    <a:pt x="528" y="186"/>
                  </a:cubicBezTo>
                  <a:cubicBezTo>
                    <a:pt x="502" y="178"/>
                    <a:pt x="480" y="161"/>
                    <a:pt x="466" y="139"/>
                  </a:cubicBezTo>
                  <a:moveTo>
                    <a:pt x="1480" y="86"/>
                  </a:moveTo>
                  <a:cubicBezTo>
                    <a:pt x="1478" y="144"/>
                    <a:pt x="1431" y="191"/>
                    <a:pt x="1372" y="191"/>
                  </a:cubicBezTo>
                  <a:cubicBezTo>
                    <a:pt x="1372" y="514"/>
                    <a:pt x="1372" y="514"/>
                    <a:pt x="1372" y="514"/>
                  </a:cubicBezTo>
                  <a:cubicBezTo>
                    <a:pt x="1372" y="514"/>
                    <a:pt x="1372" y="514"/>
                    <a:pt x="1372" y="514"/>
                  </a:cubicBezTo>
                  <a:cubicBezTo>
                    <a:pt x="1372" y="191"/>
                    <a:pt x="1372" y="191"/>
                    <a:pt x="1372" y="191"/>
                  </a:cubicBezTo>
                  <a:cubicBezTo>
                    <a:pt x="1431" y="191"/>
                    <a:pt x="1478" y="144"/>
                    <a:pt x="1480" y="86"/>
                  </a:cubicBezTo>
                  <a:moveTo>
                    <a:pt x="1480" y="67"/>
                  </a:moveTo>
                  <a:cubicBezTo>
                    <a:pt x="1480" y="83"/>
                    <a:pt x="1480" y="83"/>
                    <a:pt x="1480" y="83"/>
                  </a:cubicBezTo>
                  <a:cubicBezTo>
                    <a:pt x="1480" y="83"/>
                    <a:pt x="1480" y="83"/>
                    <a:pt x="1480" y="83"/>
                  </a:cubicBezTo>
                  <a:cubicBezTo>
                    <a:pt x="1480" y="83"/>
                    <a:pt x="1480" y="83"/>
                    <a:pt x="1480" y="83"/>
                  </a:cubicBezTo>
                  <a:cubicBezTo>
                    <a:pt x="1480" y="83"/>
                    <a:pt x="1480" y="83"/>
                    <a:pt x="1480" y="83"/>
                  </a:cubicBezTo>
                  <a:cubicBezTo>
                    <a:pt x="1480" y="67"/>
                    <a:pt x="1480" y="67"/>
                    <a:pt x="1480" y="67"/>
                  </a:cubicBezTo>
                  <a:cubicBezTo>
                    <a:pt x="1480" y="67"/>
                    <a:pt x="1480" y="67"/>
                    <a:pt x="1480" y="67"/>
                  </a:cubicBezTo>
                  <a:moveTo>
                    <a:pt x="474" y="0"/>
                  </a:moveTo>
                  <a:cubicBezTo>
                    <a:pt x="457" y="20"/>
                    <a:pt x="446" y="46"/>
                    <a:pt x="446" y="75"/>
                  </a:cubicBezTo>
                  <a:cubicBezTo>
                    <a:pt x="446" y="75"/>
                    <a:pt x="446" y="75"/>
                    <a:pt x="446" y="75"/>
                  </a:cubicBezTo>
                  <a:cubicBezTo>
                    <a:pt x="446" y="46"/>
                    <a:pt x="457" y="20"/>
                    <a:pt x="474" y="0"/>
                  </a:cubicBezTo>
                </a:path>
              </a:pathLst>
            </a:custGeom>
            <a:solidFill>
              <a:srgbClr val="B4C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1" name="Freeform 21"/>
            <p:cNvSpPr>
              <a:spLocks noEditPoints="1"/>
            </p:cNvSpPr>
            <p:nvPr>
              <p:custDataLst>
                <p:tags r:id="rId20"/>
              </p:custDataLst>
            </p:nvPr>
          </p:nvSpPr>
          <p:spPr bwMode="auto">
            <a:xfrm>
              <a:off x="5339" y="3011"/>
              <a:ext cx="449" cy="87"/>
            </a:xfrm>
            <a:custGeom>
              <a:avLst/>
              <a:gdLst>
                <a:gd name="T0" fmla="*/ 623 w 1115"/>
                <a:gd name="T1" fmla="*/ 216 h 216"/>
                <a:gd name="T2" fmla="*/ 622 w 1115"/>
                <a:gd name="T3" fmla="*/ 216 h 216"/>
                <a:gd name="T4" fmla="*/ 610 w 1115"/>
                <a:gd name="T5" fmla="*/ 216 h 216"/>
                <a:gd name="T6" fmla="*/ 610 w 1115"/>
                <a:gd name="T7" fmla="*/ 216 h 216"/>
                <a:gd name="T8" fmla="*/ 623 w 1115"/>
                <a:gd name="T9" fmla="*/ 216 h 216"/>
                <a:gd name="T10" fmla="*/ 625 w 1115"/>
                <a:gd name="T11" fmla="*/ 216 h 216"/>
                <a:gd name="T12" fmla="*/ 624 w 1115"/>
                <a:gd name="T13" fmla="*/ 216 h 216"/>
                <a:gd name="T14" fmla="*/ 625 w 1115"/>
                <a:gd name="T15" fmla="*/ 216 h 216"/>
                <a:gd name="T16" fmla="*/ 626 w 1115"/>
                <a:gd name="T17" fmla="*/ 216 h 216"/>
                <a:gd name="T18" fmla="*/ 626 w 1115"/>
                <a:gd name="T19" fmla="*/ 216 h 216"/>
                <a:gd name="T20" fmla="*/ 626 w 1115"/>
                <a:gd name="T21" fmla="*/ 216 h 216"/>
                <a:gd name="T22" fmla="*/ 627 w 1115"/>
                <a:gd name="T23" fmla="*/ 216 h 216"/>
                <a:gd name="T24" fmla="*/ 627 w 1115"/>
                <a:gd name="T25" fmla="*/ 216 h 216"/>
                <a:gd name="T26" fmla="*/ 627 w 1115"/>
                <a:gd name="T27" fmla="*/ 216 h 216"/>
                <a:gd name="T28" fmla="*/ 628 w 1115"/>
                <a:gd name="T29" fmla="*/ 216 h 216"/>
                <a:gd name="T30" fmla="*/ 628 w 1115"/>
                <a:gd name="T31" fmla="*/ 216 h 216"/>
                <a:gd name="T32" fmla="*/ 628 w 1115"/>
                <a:gd name="T33" fmla="*/ 216 h 216"/>
                <a:gd name="T34" fmla="*/ 630 w 1115"/>
                <a:gd name="T35" fmla="*/ 216 h 216"/>
                <a:gd name="T36" fmla="*/ 629 w 1115"/>
                <a:gd name="T37" fmla="*/ 216 h 216"/>
                <a:gd name="T38" fmla="*/ 630 w 1115"/>
                <a:gd name="T39" fmla="*/ 216 h 216"/>
                <a:gd name="T40" fmla="*/ 631 w 1115"/>
                <a:gd name="T41" fmla="*/ 216 h 216"/>
                <a:gd name="T42" fmla="*/ 630 w 1115"/>
                <a:gd name="T43" fmla="*/ 216 h 216"/>
                <a:gd name="T44" fmla="*/ 631 w 1115"/>
                <a:gd name="T45" fmla="*/ 216 h 216"/>
                <a:gd name="T46" fmla="*/ 632 w 1115"/>
                <a:gd name="T47" fmla="*/ 216 h 216"/>
                <a:gd name="T48" fmla="*/ 631 w 1115"/>
                <a:gd name="T49" fmla="*/ 216 h 216"/>
                <a:gd name="T50" fmla="*/ 632 w 1115"/>
                <a:gd name="T51" fmla="*/ 216 h 216"/>
                <a:gd name="T52" fmla="*/ 633 w 1115"/>
                <a:gd name="T53" fmla="*/ 216 h 216"/>
                <a:gd name="T54" fmla="*/ 632 w 1115"/>
                <a:gd name="T55" fmla="*/ 216 h 216"/>
                <a:gd name="T56" fmla="*/ 633 w 1115"/>
                <a:gd name="T57" fmla="*/ 216 h 216"/>
                <a:gd name="T58" fmla="*/ 634 w 1115"/>
                <a:gd name="T59" fmla="*/ 216 h 216"/>
                <a:gd name="T60" fmla="*/ 633 w 1115"/>
                <a:gd name="T61" fmla="*/ 216 h 216"/>
                <a:gd name="T62" fmla="*/ 634 w 1115"/>
                <a:gd name="T63" fmla="*/ 216 h 216"/>
                <a:gd name="T64" fmla="*/ 635 w 1115"/>
                <a:gd name="T65" fmla="*/ 216 h 216"/>
                <a:gd name="T66" fmla="*/ 634 w 1115"/>
                <a:gd name="T67" fmla="*/ 216 h 216"/>
                <a:gd name="T68" fmla="*/ 635 w 1115"/>
                <a:gd name="T69" fmla="*/ 216 h 216"/>
                <a:gd name="T70" fmla="*/ 636 w 1115"/>
                <a:gd name="T71" fmla="*/ 216 h 216"/>
                <a:gd name="T72" fmla="*/ 635 w 1115"/>
                <a:gd name="T73" fmla="*/ 216 h 216"/>
                <a:gd name="T74" fmla="*/ 636 w 1115"/>
                <a:gd name="T75" fmla="*/ 216 h 216"/>
                <a:gd name="T76" fmla="*/ 639 w 1115"/>
                <a:gd name="T77" fmla="*/ 216 h 216"/>
                <a:gd name="T78" fmla="*/ 636 w 1115"/>
                <a:gd name="T79" fmla="*/ 216 h 216"/>
                <a:gd name="T80" fmla="*/ 639 w 1115"/>
                <a:gd name="T81" fmla="*/ 216 h 216"/>
                <a:gd name="T82" fmla="*/ 1115 w 1115"/>
                <a:gd name="T83" fmla="*/ 74 h 216"/>
                <a:gd name="T84" fmla="*/ 739 w 1115"/>
                <a:gd name="T85" fmla="*/ 208 h 216"/>
                <a:gd name="T86" fmla="*/ 639 w 1115"/>
                <a:gd name="T87" fmla="*/ 216 h 216"/>
                <a:gd name="T88" fmla="*/ 1115 w 1115"/>
                <a:gd name="T89" fmla="*/ 74 h 216"/>
                <a:gd name="T90" fmla="*/ 1115 w 1115"/>
                <a:gd name="T91" fmla="*/ 74 h 216"/>
                <a:gd name="T92" fmla="*/ 0 w 1115"/>
                <a:gd name="T93" fmla="*/ 0 h 216"/>
                <a:gd name="T94" fmla="*/ 0 w 1115"/>
                <a:gd name="T95" fmla="*/ 0 h 216"/>
                <a:gd name="T96" fmla="*/ 607 w 1115"/>
                <a:gd name="T97" fmla="*/ 216 h 216"/>
                <a:gd name="T98" fmla="*/ 608 w 1115"/>
                <a:gd name="T99" fmla="*/ 216 h 216"/>
                <a:gd name="T100" fmla="*/ 597 w 1115"/>
                <a:gd name="T101" fmla="*/ 216 h 216"/>
                <a:gd name="T102" fmla="*/ 597 w 1115"/>
                <a:gd name="T103" fmla="*/ 216 h 216"/>
                <a:gd name="T104" fmla="*/ 597 w 1115"/>
                <a:gd name="T105" fmla="*/ 216 h 216"/>
                <a:gd name="T106" fmla="*/ 0 w 1115"/>
                <a:gd name="T10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5" h="216">
                  <a:moveTo>
                    <a:pt x="623" y="216"/>
                  </a:moveTo>
                  <a:cubicBezTo>
                    <a:pt x="623" y="216"/>
                    <a:pt x="623" y="216"/>
                    <a:pt x="622" y="216"/>
                  </a:cubicBezTo>
                  <a:cubicBezTo>
                    <a:pt x="618" y="216"/>
                    <a:pt x="614" y="216"/>
                    <a:pt x="610" y="216"/>
                  </a:cubicBezTo>
                  <a:cubicBezTo>
                    <a:pt x="610" y="216"/>
                    <a:pt x="610" y="216"/>
                    <a:pt x="610" y="216"/>
                  </a:cubicBezTo>
                  <a:cubicBezTo>
                    <a:pt x="615" y="216"/>
                    <a:pt x="619" y="216"/>
                    <a:pt x="623" y="216"/>
                  </a:cubicBezTo>
                  <a:moveTo>
                    <a:pt x="625" y="216"/>
                  </a:moveTo>
                  <a:cubicBezTo>
                    <a:pt x="625" y="216"/>
                    <a:pt x="625" y="216"/>
                    <a:pt x="624" y="216"/>
                  </a:cubicBezTo>
                  <a:cubicBezTo>
                    <a:pt x="625" y="216"/>
                    <a:pt x="625" y="216"/>
                    <a:pt x="625" y="216"/>
                  </a:cubicBezTo>
                  <a:moveTo>
                    <a:pt x="626" y="216"/>
                  </a:moveTo>
                  <a:cubicBezTo>
                    <a:pt x="626" y="216"/>
                    <a:pt x="626" y="216"/>
                    <a:pt x="626" y="216"/>
                  </a:cubicBezTo>
                  <a:cubicBezTo>
                    <a:pt x="626" y="216"/>
                    <a:pt x="626" y="216"/>
                    <a:pt x="626" y="216"/>
                  </a:cubicBezTo>
                  <a:moveTo>
                    <a:pt x="627" y="216"/>
                  </a:moveTo>
                  <a:cubicBezTo>
                    <a:pt x="627" y="216"/>
                    <a:pt x="627" y="216"/>
                    <a:pt x="627" y="216"/>
                  </a:cubicBezTo>
                  <a:cubicBezTo>
                    <a:pt x="627" y="216"/>
                    <a:pt x="627" y="216"/>
                    <a:pt x="627" y="216"/>
                  </a:cubicBezTo>
                  <a:moveTo>
                    <a:pt x="628" y="216"/>
                  </a:moveTo>
                  <a:cubicBezTo>
                    <a:pt x="628" y="216"/>
                    <a:pt x="628" y="216"/>
                    <a:pt x="628" y="216"/>
                  </a:cubicBezTo>
                  <a:cubicBezTo>
                    <a:pt x="628" y="216"/>
                    <a:pt x="628" y="216"/>
                    <a:pt x="628" y="216"/>
                  </a:cubicBezTo>
                  <a:moveTo>
                    <a:pt x="630" y="216"/>
                  </a:moveTo>
                  <a:cubicBezTo>
                    <a:pt x="629" y="216"/>
                    <a:pt x="629" y="216"/>
                    <a:pt x="629" y="216"/>
                  </a:cubicBezTo>
                  <a:cubicBezTo>
                    <a:pt x="629" y="216"/>
                    <a:pt x="629" y="216"/>
                    <a:pt x="630" y="216"/>
                  </a:cubicBezTo>
                  <a:moveTo>
                    <a:pt x="631" y="216"/>
                  </a:moveTo>
                  <a:cubicBezTo>
                    <a:pt x="630" y="216"/>
                    <a:pt x="630" y="216"/>
                    <a:pt x="630" y="216"/>
                  </a:cubicBezTo>
                  <a:cubicBezTo>
                    <a:pt x="630" y="216"/>
                    <a:pt x="630" y="216"/>
                    <a:pt x="631" y="216"/>
                  </a:cubicBezTo>
                  <a:moveTo>
                    <a:pt x="632" y="216"/>
                  </a:moveTo>
                  <a:cubicBezTo>
                    <a:pt x="632" y="216"/>
                    <a:pt x="631" y="216"/>
                    <a:pt x="631" y="216"/>
                  </a:cubicBezTo>
                  <a:cubicBezTo>
                    <a:pt x="631" y="216"/>
                    <a:pt x="632" y="216"/>
                    <a:pt x="632" y="216"/>
                  </a:cubicBezTo>
                  <a:moveTo>
                    <a:pt x="633" y="216"/>
                  </a:moveTo>
                  <a:cubicBezTo>
                    <a:pt x="633" y="216"/>
                    <a:pt x="632" y="216"/>
                    <a:pt x="632" y="216"/>
                  </a:cubicBezTo>
                  <a:cubicBezTo>
                    <a:pt x="632" y="216"/>
                    <a:pt x="633" y="216"/>
                    <a:pt x="633" y="216"/>
                  </a:cubicBezTo>
                  <a:moveTo>
                    <a:pt x="634" y="216"/>
                  </a:moveTo>
                  <a:cubicBezTo>
                    <a:pt x="634" y="216"/>
                    <a:pt x="634" y="216"/>
                    <a:pt x="633" y="216"/>
                  </a:cubicBezTo>
                  <a:cubicBezTo>
                    <a:pt x="634" y="216"/>
                    <a:pt x="634" y="216"/>
                    <a:pt x="634" y="216"/>
                  </a:cubicBezTo>
                  <a:moveTo>
                    <a:pt x="635" y="216"/>
                  </a:moveTo>
                  <a:cubicBezTo>
                    <a:pt x="635" y="216"/>
                    <a:pt x="635" y="216"/>
                    <a:pt x="634" y="216"/>
                  </a:cubicBezTo>
                  <a:cubicBezTo>
                    <a:pt x="635" y="216"/>
                    <a:pt x="635" y="216"/>
                    <a:pt x="635" y="216"/>
                  </a:cubicBezTo>
                  <a:moveTo>
                    <a:pt x="636" y="216"/>
                  </a:moveTo>
                  <a:cubicBezTo>
                    <a:pt x="636" y="216"/>
                    <a:pt x="636" y="216"/>
                    <a:pt x="635" y="216"/>
                  </a:cubicBezTo>
                  <a:cubicBezTo>
                    <a:pt x="636" y="216"/>
                    <a:pt x="636" y="216"/>
                    <a:pt x="636" y="216"/>
                  </a:cubicBezTo>
                  <a:moveTo>
                    <a:pt x="639" y="216"/>
                  </a:moveTo>
                  <a:cubicBezTo>
                    <a:pt x="638" y="216"/>
                    <a:pt x="637" y="216"/>
                    <a:pt x="636" y="216"/>
                  </a:cubicBezTo>
                  <a:cubicBezTo>
                    <a:pt x="637" y="216"/>
                    <a:pt x="638" y="216"/>
                    <a:pt x="639" y="216"/>
                  </a:cubicBezTo>
                  <a:moveTo>
                    <a:pt x="1115" y="74"/>
                  </a:moveTo>
                  <a:cubicBezTo>
                    <a:pt x="1003" y="143"/>
                    <a:pt x="876" y="189"/>
                    <a:pt x="739" y="208"/>
                  </a:cubicBezTo>
                  <a:cubicBezTo>
                    <a:pt x="706" y="212"/>
                    <a:pt x="673" y="215"/>
                    <a:pt x="639" y="216"/>
                  </a:cubicBezTo>
                  <a:cubicBezTo>
                    <a:pt x="813" y="211"/>
                    <a:pt x="976" y="159"/>
                    <a:pt x="1115" y="74"/>
                  </a:cubicBezTo>
                  <a:cubicBezTo>
                    <a:pt x="1115" y="74"/>
                    <a:pt x="1115" y="74"/>
                    <a:pt x="1115" y="74"/>
                  </a:cubicBezTo>
                  <a:moveTo>
                    <a:pt x="0" y="0"/>
                  </a:moveTo>
                  <a:cubicBezTo>
                    <a:pt x="0" y="0"/>
                    <a:pt x="0" y="0"/>
                    <a:pt x="0" y="0"/>
                  </a:cubicBezTo>
                  <a:cubicBezTo>
                    <a:pt x="168" y="135"/>
                    <a:pt x="379" y="216"/>
                    <a:pt x="607" y="216"/>
                  </a:cubicBezTo>
                  <a:cubicBezTo>
                    <a:pt x="608" y="216"/>
                    <a:pt x="608" y="216"/>
                    <a:pt x="608" y="216"/>
                  </a:cubicBezTo>
                  <a:cubicBezTo>
                    <a:pt x="604" y="216"/>
                    <a:pt x="600" y="216"/>
                    <a:pt x="597" y="216"/>
                  </a:cubicBezTo>
                  <a:cubicBezTo>
                    <a:pt x="597" y="216"/>
                    <a:pt x="597" y="216"/>
                    <a:pt x="597" y="216"/>
                  </a:cubicBezTo>
                  <a:cubicBezTo>
                    <a:pt x="597" y="216"/>
                    <a:pt x="597" y="216"/>
                    <a:pt x="597" y="216"/>
                  </a:cubicBezTo>
                  <a:cubicBezTo>
                    <a:pt x="372" y="214"/>
                    <a:pt x="165" y="133"/>
                    <a:pt x="0" y="0"/>
                  </a:cubicBezTo>
                </a:path>
              </a:pathLst>
            </a:custGeom>
            <a:solidFill>
              <a:srgbClr val="A8A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2" name="Freeform 22"/>
            <p:cNvSpPr/>
            <p:nvPr>
              <p:custDataLst>
                <p:tags r:id="rId21"/>
              </p:custDataLst>
            </p:nvPr>
          </p:nvSpPr>
          <p:spPr bwMode="auto">
            <a:xfrm>
              <a:off x="5191" y="1972"/>
              <a:ext cx="597" cy="1039"/>
            </a:xfrm>
            <a:custGeom>
              <a:avLst/>
              <a:gdLst>
                <a:gd name="T0" fmla="*/ 1373 w 1481"/>
                <a:gd name="T1" fmla="*/ 0 h 2576"/>
                <a:gd name="T2" fmla="*/ 563 w 1481"/>
                <a:gd name="T3" fmla="*/ 0 h 2576"/>
                <a:gd name="T4" fmla="*/ 491 w 1481"/>
                <a:gd name="T5" fmla="*/ 26 h 2576"/>
                <a:gd name="T6" fmla="*/ 447 w 1481"/>
                <a:gd name="T7" fmla="*/ 116 h 2576"/>
                <a:gd name="T8" fmla="*/ 529 w 1481"/>
                <a:gd name="T9" fmla="*/ 227 h 2576"/>
                <a:gd name="T10" fmla="*/ 563 w 1481"/>
                <a:gd name="T11" fmla="*/ 232 h 2576"/>
                <a:gd name="T12" fmla="*/ 563 w 1481"/>
                <a:gd name="T13" fmla="*/ 232 h 2576"/>
                <a:gd name="T14" fmla="*/ 575 w 1481"/>
                <a:gd name="T15" fmla="*/ 232 h 2576"/>
                <a:gd name="T16" fmla="*/ 575 w 1481"/>
                <a:gd name="T17" fmla="*/ 232 h 2576"/>
                <a:gd name="T18" fmla="*/ 575 w 1481"/>
                <a:gd name="T19" fmla="*/ 931 h 2576"/>
                <a:gd name="T20" fmla="*/ 1 w 1481"/>
                <a:gd name="T21" fmla="*/ 1821 h 2576"/>
                <a:gd name="T22" fmla="*/ 1 w 1481"/>
                <a:gd name="T23" fmla="*/ 1821 h 2576"/>
                <a:gd name="T24" fmla="*/ 1 w 1481"/>
                <a:gd name="T25" fmla="*/ 1822 h 2576"/>
                <a:gd name="T26" fmla="*/ 1 w 1481"/>
                <a:gd name="T27" fmla="*/ 1822 h 2576"/>
                <a:gd name="T28" fmla="*/ 1 w 1481"/>
                <a:gd name="T29" fmla="*/ 1823 h 2576"/>
                <a:gd name="T30" fmla="*/ 1 w 1481"/>
                <a:gd name="T31" fmla="*/ 1823 h 2576"/>
                <a:gd name="T32" fmla="*/ 1 w 1481"/>
                <a:gd name="T33" fmla="*/ 1824 h 2576"/>
                <a:gd name="T34" fmla="*/ 1 w 1481"/>
                <a:gd name="T35" fmla="*/ 1824 h 2576"/>
                <a:gd name="T36" fmla="*/ 1 w 1481"/>
                <a:gd name="T37" fmla="*/ 1825 h 2576"/>
                <a:gd name="T38" fmla="*/ 1 w 1481"/>
                <a:gd name="T39" fmla="*/ 1825 h 2576"/>
                <a:gd name="T40" fmla="*/ 1 w 1481"/>
                <a:gd name="T41" fmla="*/ 1826 h 2576"/>
                <a:gd name="T42" fmla="*/ 1 w 1481"/>
                <a:gd name="T43" fmla="*/ 1826 h 2576"/>
                <a:gd name="T44" fmla="*/ 1 w 1481"/>
                <a:gd name="T45" fmla="*/ 1827 h 2576"/>
                <a:gd name="T46" fmla="*/ 1 w 1481"/>
                <a:gd name="T47" fmla="*/ 1827 h 2576"/>
                <a:gd name="T48" fmla="*/ 1 w 1481"/>
                <a:gd name="T49" fmla="*/ 1829 h 2576"/>
                <a:gd name="T50" fmla="*/ 1 w 1481"/>
                <a:gd name="T51" fmla="*/ 1829 h 2576"/>
                <a:gd name="T52" fmla="*/ 1 w 1481"/>
                <a:gd name="T53" fmla="*/ 1830 h 2576"/>
                <a:gd name="T54" fmla="*/ 1 w 1481"/>
                <a:gd name="T55" fmla="*/ 1830 h 2576"/>
                <a:gd name="T56" fmla="*/ 1 w 1481"/>
                <a:gd name="T57" fmla="*/ 1831 h 2576"/>
                <a:gd name="T58" fmla="*/ 1 w 1481"/>
                <a:gd name="T59" fmla="*/ 1831 h 2576"/>
                <a:gd name="T60" fmla="*/ 9 w 1481"/>
                <a:gd name="T61" fmla="*/ 1942 h 2576"/>
                <a:gd name="T62" fmla="*/ 250 w 1481"/>
                <a:gd name="T63" fmla="*/ 2466 h 2576"/>
                <a:gd name="T64" fmla="*/ 366 w 1481"/>
                <a:gd name="T65" fmla="*/ 2576 h 2576"/>
                <a:gd name="T66" fmla="*/ 366 w 1481"/>
                <a:gd name="T67" fmla="*/ 2576 h 2576"/>
                <a:gd name="T68" fmla="*/ 308 w 1481"/>
                <a:gd name="T69" fmla="*/ 2497 h 2576"/>
                <a:gd name="T70" fmla="*/ 863 w 1481"/>
                <a:gd name="T71" fmla="*/ 1745 h 2576"/>
                <a:gd name="T72" fmla="*/ 851 w 1481"/>
                <a:gd name="T73" fmla="*/ 1568 h 2576"/>
                <a:gd name="T74" fmla="*/ 1055 w 1481"/>
                <a:gd name="T75" fmla="*/ 884 h 2576"/>
                <a:gd name="T76" fmla="*/ 1373 w 1481"/>
                <a:gd name="T77" fmla="*/ 555 h 2576"/>
                <a:gd name="T78" fmla="*/ 1373 w 1481"/>
                <a:gd name="T79" fmla="*/ 232 h 2576"/>
                <a:gd name="T80" fmla="*/ 1481 w 1481"/>
                <a:gd name="T81" fmla="*/ 124 h 2576"/>
                <a:gd name="T82" fmla="*/ 1481 w 1481"/>
                <a:gd name="T83" fmla="*/ 124 h 2576"/>
                <a:gd name="T84" fmla="*/ 1481 w 1481"/>
                <a:gd name="T85" fmla="*/ 108 h 2576"/>
                <a:gd name="T86" fmla="*/ 1373 w 1481"/>
                <a:gd name="T87" fmla="*/ 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1" h="2576">
                  <a:moveTo>
                    <a:pt x="1373" y="0"/>
                  </a:moveTo>
                  <a:cubicBezTo>
                    <a:pt x="563" y="0"/>
                    <a:pt x="563" y="0"/>
                    <a:pt x="563" y="0"/>
                  </a:cubicBezTo>
                  <a:cubicBezTo>
                    <a:pt x="536" y="0"/>
                    <a:pt x="510" y="10"/>
                    <a:pt x="491" y="26"/>
                  </a:cubicBezTo>
                  <a:cubicBezTo>
                    <a:pt x="464" y="47"/>
                    <a:pt x="447" y="79"/>
                    <a:pt x="447" y="116"/>
                  </a:cubicBezTo>
                  <a:cubicBezTo>
                    <a:pt x="447" y="168"/>
                    <a:pt x="482" y="212"/>
                    <a:pt x="529" y="227"/>
                  </a:cubicBezTo>
                  <a:cubicBezTo>
                    <a:pt x="540" y="230"/>
                    <a:pt x="551" y="232"/>
                    <a:pt x="563" y="232"/>
                  </a:cubicBezTo>
                  <a:cubicBezTo>
                    <a:pt x="563" y="232"/>
                    <a:pt x="563" y="232"/>
                    <a:pt x="563" y="232"/>
                  </a:cubicBezTo>
                  <a:cubicBezTo>
                    <a:pt x="575" y="232"/>
                    <a:pt x="575" y="232"/>
                    <a:pt x="575" y="232"/>
                  </a:cubicBezTo>
                  <a:cubicBezTo>
                    <a:pt x="575" y="232"/>
                    <a:pt x="575" y="232"/>
                    <a:pt x="575" y="232"/>
                  </a:cubicBezTo>
                  <a:cubicBezTo>
                    <a:pt x="575" y="931"/>
                    <a:pt x="575" y="931"/>
                    <a:pt x="575" y="931"/>
                  </a:cubicBezTo>
                  <a:cubicBezTo>
                    <a:pt x="236" y="1084"/>
                    <a:pt x="0" y="1425"/>
                    <a:pt x="1" y="1821"/>
                  </a:cubicBezTo>
                  <a:cubicBezTo>
                    <a:pt x="1" y="1821"/>
                    <a:pt x="1" y="1821"/>
                    <a:pt x="1" y="1821"/>
                  </a:cubicBezTo>
                  <a:cubicBezTo>
                    <a:pt x="1" y="1822"/>
                    <a:pt x="1" y="1822"/>
                    <a:pt x="1" y="1822"/>
                  </a:cubicBezTo>
                  <a:cubicBezTo>
                    <a:pt x="1" y="1822"/>
                    <a:pt x="1" y="1822"/>
                    <a:pt x="1" y="1822"/>
                  </a:cubicBezTo>
                  <a:cubicBezTo>
                    <a:pt x="1" y="1823"/>
                    <a:pt x="1" y="1823"/>
                    <a:pt x="1" y="1823"/>
                  </a:cubicBezTo>
                  <a:cubicBezTo>
                    <a:pt x="1" y="1823"/>
                    <a:pt x="1" y="1823"/>
                    <a:pt x="1" y="1823"/>
                  </a:cubicBezTo>
                  <a:cubicBezTo>
                    <a:pt x="1" y="1823"/>
                    <a:pt x="1" y="1824"/>
                    <a:pt x="1" y="1824"/>
                  </a:cubicBezTo>
                  <a:cubicBezTo>
                    <a:pt x="1" y="1824"/>
                    <a:pt x="1" y="1824"/>
                    <a:pt x="1" y="1824"/>
                  </a:cubicBezTo>
                  <a:cubicBezTo>
                    <a:pt x="1" y="1824"/>
                    <a:pt x="1" y="1825"/>
                    <a:pt x="1" y="1825"/>
                  </a:cubicBezTo>
                  <a:cubicBezTo>
                    <a:pt x="1" y="1825"/>
                    <a:pt x="1" y="1825"/>
                    <a:pt x="1" y="1825"/>
                  </a:cubicBezTo>
                  <a:cubicBezTo>
                    <a:pt x="1" y="1825"/>
                    <a:pt x="1" y="1825"/>
                    <a:pt x="1" y="1826"/>
                  </a:cubicBezTo>
                  <a:cubicBezTo>
                    <a:pt x="1" y="1826"/>
                    <a:pt x="1" y="1826"/>
                    <a:pt x="1" y="1826"/>
                  </a:cubicBezTo>
                  <a:cubicBezTo>
                    <a:pt x="1" y="1826"/>
                    <a:pt x="1" y="1826"/>
                    <a:pt x="1" y="1827"/>
                  </a:cubicBezTo>
                  <a:cubicBezTo>
                    <a:pt x="1" y="1827"/>
                    <a:pt x="1" y="1827"/>
                    <a:pt x="1" y="1827"/>
                  </a:cubicBezTo>
                  <a:cubicBezTo>
                    <a:pt x="1" y="1828"/>
                    <a:pt x="1" y="1828"/>
                    <a:pt x="1" y="1829"/>
                  </a:cubicBezTo>
                  <a:cubicBezTo>
                    <a:pt x="1" y="1829"/>
                    <a:pt x="1" y="1829"/>
                    <a:pt x="1" y="1829"/>
                  </a:cubicBezTo>
                  <a:cubicBezTo>
                    <a:pt x="1" y="1830"/>
                    <a:pt x="1" y="1830"/>
                    <a:pt x="1" y="1830"/>
                  </a:cubicBezTo>
                  <a:cubicBezTo>
                    <a:pt x="1" y="1830"/>
                    <a:pt x="1" y="1830"/>
                    <a:pt x="1" y="1830"/>
                  </a:cubicBezTo>
                  <a:cubicBezTo>
                    <a:pt x="1" y="1830"/>
                    <a:pt x="1" y="1831"/>
                    <a:pt x="1" y="1831"/>
                  </a:cubicBezTo>
                  <a:cubicBezTo>
                    <a:pt x="1" y="1831"/>
                    <a:pt x="1" y="1831"/>
                    <a:pt x="1" y="1831"/>
                  </a:cubicBezTo>
                  <a:cubicBezTo>
                    <a:pt x="1" y="1869"/>
                    <a:pt x="4" y="1906"/>
                    <a:pt x="9" y="1942"/>
                  </a:cubicBezTo>
                  <a:cubicBezTo>
                    <a:pt x="34" y="2141"/>
                    <a:pt x="122" y="2322"/>
                    <a:pt x="250" y="2466"/>
                  </a:cubicBezTo>
                  <a:cubicBezTo>
                    <a:pt x="286" y="2505"/>
                    <a:pt x="325" y="2542"/>
                    <a:pt x="366" y="2576"/>
                  </a:cubicBezTo>
                  <a:cubicBezTo>
                    <a:pt x="366" y="2576"/>
                    <a:pt x="366" y="2576"/>
                    <a:pt x="366" y="2576"/>
                  </a:cubicBezTo>
                  <a:cubicBezTo>
                    <a:pt x="308" y="2497"/>
                    <a:pt x="308" y="2497"/>
                    <a:pt x="308" y="2497"/>
                  </a:cubicBezTo>
                  <a:cubicBezTo>
                    <a:pt x="863" y="1745"/>
                    <a:pt x="863" y="1745"/>
                    <a:pt x="863" y="1745"/>
                  </a:cubicBezTo>
                  <a:cubicBezTo>
                    <a:pt x="855" y="1687"/>
                    <a:pt x="851" y="1628"/>
                    <a:pt x="851" y="1568"/>
                  </a:cubicBezTo>
                  <a:cubicBezTo>
                    <a:pt x="851" y="1324"/>
                    <a:pt x="921" y="1087"/>
                    <a:pt x="1055" y="884"/>
                  </a:cubicBezTo>
                  <a:cubicBezTo>
                    <a:pt x="1141" y="755"/>
                    <a:pt x="1249" y="643"/>
                    <a:pt x="1373" y="555"/>
                  </a:cubicBezTo>
                  <a:cubicBezTo>
                    <a:pt x="1373" y="232"/>
                    <a:pt x="1373" y="232"/>
                    <a:pt x="1373" y="232"/>
                  </a:cubicBezTo>
                  <a:cubicBezTo>
                    <a:pt x="1432" y="232"/>
                    <a:pt x="1481" y="184"/>
                    <a:pt x="1481" y="124"/>
                  </a:cubicBezTo>
                  <a:cubicBezTo>
                    <a:pt x="1481" y="124"/>
                    <a:pt x="1481" y="124"/>
                    <a:pt x="1481" y="124"/>
                  </a:cubicBezTo>
                  <a:cubicBezTo>
                    <a:pt x="1481" y="108"/>
                    <a:pt x="1481" y="108"/>
                    <a:pt x="1481" y="108"/>
                  </a:cubicBezTo>
                  <a:cubicBezTo>
                    <a:pt x="1481" y="48"/>
                    <a:pt x="1432" y="0"/>
                    <a:pt x="137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3" name="Freeform 23"/>
            <p:cNvSpPr/>
            <p:nvPr>
              <p:custDataLst>
                <p:tags r:id="rId22"/>
              </p:custDataLst>
            </p:nvPr>
          </p:nvSpPr>
          <p:spPr bwMode="auto">
            <a:xfrm>
              <a:off x="5315" y="2676"/>
              <a:ext cx="473" cy="422"/>
            </a:xfrm>
            <a:custGeom>
              <a:avLst/>
              <a:gdLst>
                <a:gd name="T0" fmla="*/ 555 w 1173"/>
                <a:gd name="T1" fmla="*/ 0 h 1047"/>
                <a:gd name="T2" fmla="*/ 0 w 1173"/>
                <a:gd name="T3" fmla="*/ 752 h 1047"/>
                <a:gd name="T4" fmla="*/ 58 w 1173"/>
                <a:gd name="T5" fmla="*/ 831 h 1047"/>
                <a:gd name="T6" fmla="*/ 655 w 1173"/>
                <a:gd name="T7" fmla="*/ 1047 h 1047"/>
                <a:gd name="T8" fmla="*/ 655 w 1173"/>
                <a:gd name="T9" fmla="*/ 1047 h 1047"/>
                <a:gd name="T10" fmla="*/ 655 w 1173"/>
                <a:gd name="T11" fmla="*/ 1047 h 1047"/>
                <a:gd name="T12" fmla="*/ 666 w 1173"/>
                <a:gd name="T13" fmla="*/ 1047 h 1047"/>
                <a:gd name="T14" fmla="*/ 668 w 1173"/>
                <a:gd name="T15" fmla="*/ 1047 h 1047"/>
                <a:gd name="T16" fmla="*/ 680 w 1173"/>
                <a:gd name="T17" fmla="*/ 1047 h 1047"/>
                <a:gd name="T18" fmla="*/ 682 w 1173"/>
                <a:gd name="T19" fmla="*/ 1047 h 1047"/>
                <a:gd name="T20" fmla="*/ 682 w 1173"/>
                <a:gd name="T21" fmla="*/ 1047 h 1047"/>
                <a:gd name="T22" fmla="*/ 682 w 1173"/>
                <a:gd name="T23" fmla="*/ 1047 h 1047"/>
                <a:gd name="T24" fmla="*/ 683 w 1173"/>
                <a:gd name="T25" fmla="*/ 1047 h 1047"/>
                <a:gd name="T26" fmla="*/ 684 w 1173"/>
                <a:gd name="T27" fmla="*/ 1047 h 1047"/>
                <a:gd name="T28" fmla="*/ 684 w 1173"/>
                <a:gd name="T29" fmla="*/ 1047 h 1047"/>
                <a:gd name="T30" fmla="*/ 685 w 1173"/>
                <a:gd name="T31" fmla="*/ 1047 h 1047"/>
                <a:gd name="T32" fmla="*/ 686 w 1173"/>
                <a:gd name="T33" fmla="*/ 1047 h 1047"/>
                <a:gd name="T34" fmla="*/ 686 w 1173"/>
                <a:gd name="T35" fmla="*/ 1047 h 1047"/>
                <a:gd name="T36" fmla="*/ 687 w 1173"/>
                <a:gd name="T37" fmla="*/ 1047 h 1047"/>
                <a:gd name="T38" fmla="*/ 687 w 1173"/>
                <a:gd name="T39" fmla="*/ 1047 h 1047"/>
                <a:gd name="T40" fmla="*/ 688 w 1173"/>
                <a:gd name="T41" fmla="*/ 1047 h 1047"/>
                <a:gd name="T42" fmla="*/ 688 w 1173"/>
                <a:gd name="T43" fmla="*/ 1047 h 1047"/>
                <a:gd name="T44" fmla="*/ 689 w 1173"/>
                <a:gd name="T45" fmla="*/ 1047 h 1047"/>
                <a:gd name="T46" fmla="*/ 689 w 1173"/>
                <a:gd name="T47" fmla="*/ 1047 h 1047"/>
                <a:gd name="T48" fmla="*/ 691 w 1173"/>
                <a:gd name="T49" fmla="*/ 1047 h 1047"/>
                <a:gd name="T50" fmla="*/ 691 w 1173"/>
                <a:gd name="T51" fmla="*/ 1047 h 1047"/>
                <a:gd name="T52" fmla="*/ 692 w 1173"/>
                <a:gd name="T53" fmla="*/ 1047 h 1047"/>
                <a:gd name="T54" fmla="*/ 692 w 1173"/>
                <a:gd name="T55" fmla="*/ 1047 h 1047"/>
                <a:gd name="T56" fmla="*/ 694 w 1173"/>
                <a:gd name="T57" fmla="*/ 1047 h 1047"/>
                <a:gd name="T58" fmla="*/ 694 w 1173"/>
                <a:gd name="T59" fmla="*/ 1047 h 1047"/>
                <a:gd name="T60" fmla="*/ 797 w 1173"/>
                <a:gd name="T61" fmla="*/ 1039 h 1047"/>
                <a:gd name="T62" fmla="*/ 1173 w 1173"/>
                <a:gd name="T63" fmla="*/ 905 h 1047"/>
                <a:gd name="T64" fmla="*/ 908 w 1173"/>
                <a:gd name="T65" fmla="*/ 703 h 1047"/>
                <a:gd name="T66" fmla="*/ 641 w 1173"/>
                <a:gd name="T67" fmla="*/ 307 h 1047"/>
                <a:gd name="T68" fmla="*/ 555 w 1173"/>
                <a:gd name="T6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3" h="1047">
                  <a:moveTo>
                    <a:pt x="555" y="0"/>
                  </a:moveTo>
                  <a:cubicBezTo>
                    <a:pt x="0" y="752"/>
                    <a:pt x="0" y="752"/>
                    <a:pt x="0" y="752"/>
                  </a:cubicBezTo>
                  <a:cubicBezTo>
                    <a:pt x="58" y="831"/>
                    <a:pt x="58" y="831"/>
                    <a:pt x="58" y="831"/>
                  </a:cubicBezTo>
                  <a:cubicBezTo>
                    <a:pt x="223" y="964"/>
                    <a:pt x="431" y="1045"/>
                    <a:pt x="655" y="1047"/>
                  </a:cubicBezTo>
                  <a:cubicBezTo>
                    <a:pt x="655" y="1047"/>
                    <a:pt x="655" y="1047"/>
                    <a:pt x="655" y="1047"/>
                  </a:cubicBezTo>
                  <a:cubicBezTo>
                    <a:pt x="655" y="1047"/>
                    <a:pt x="655" y="1047"/>
                    <a:pt x="655" y="1047"/>
                  </a:cubicBezTo>
                  <a:cubicBezTo>
                    <a:pt x="658" y="1047"/>
                    <a:pt x="662" y="1047"/>
                    <a:pt x="666" y="1047"/>
                  </a:cubicBezTo>
                  <a:cubicBezTo>
                    <a:pt x="668" y="1047"/>
                    <a:pt x="668" y="1047"/>
                    <a:pt x="668" y="1047"/>
                  </a:cubicBezTo>
                  <a:cubicBezTo>
                    <a:pt x="672" y="1047"/>
                    <a:pt x="676" y="1047"/>
                    <a:pt x="680" y="1047"/>
                  </a:cubicBezTo>
                  <a:cubicBezTo>
                    <a:pt x="681" y="1047"/>
                    <a:pt x="682" y="1047"/>
                    <a:pt x="682" y="1047"/>
                  </a:cubicBezTo>
                  <a:cubicBezTo>
                    <a:pt x="682" y="1047"/>
                    <a:pt x="682" y="1047"/>
                    <a:pt x="682" y="1047"/>
                  </a:cubicBezTo>
                  <a:cubicBezTo>
                    <a:pt x="682" y="1047"/>
                    <a:pt x="682" y="1047"/>
                    <a:pt x="682" y="1047"/>
                  </a:cubicBezTo>
                  <a:cubicBezTo>
                    <a:pt x="683" y="1047"/>
                    <a:pt x="683" y="1047"/>
                    <a:pt x="683" y="1047"/>
                  </a:cubicBezTo>
                  <a:cubicBezTo>
                    <a:pt x="683" y="1047"/>
                    <a:pt x="683" y="1047"/>
                    <a:pt x="684" y="1047"/>
                  </a:cubicBezTo>
                  <a:cubicBezTo>
                    <a:pt x="684" y="1047"/>
                    <a:pt x="684" y="1047"/>
                    <a:pt x="684" y="1047"/>
                  </a:cubicBezTo>
                  <a:cubicBezTo>
                    <a:pt x="684" y="1047"/>
                    <a:pt x="684" y="1047"/>
                    <a:pt x="685" y="1047"/>
                  </a:cubicBezTo>
                  <a:cubicBezTo>
                    <a:pt x="685" y="1047"/>
                    <a:pt x="685" y="1047"/>
                    <a:pt x="686" y="1047"/>
                  </a:cubicBezTo>
                  <a:cubicBezTo>
                    <a:pt x="686" y="1047"/>
                    <a:pt x="686" y="1047"/>
                    <a:pt x="686" y="1047"/>
                  </a:cubicBezTo>
                  <a:cubicBezTo>
                    <a:pt x="686" y="1047"/>
                    <a:pt x="686" y="1047"/>
                    <a:pt x="687" y="1047"/>
                  </a:cubicBezTo>
                  <a:cubicBezTo>
                    <a:pt x="687" y="1047"/>
                    <a:pt x="687" y="1047"/>
                    <a:pt x="687" y="1047"/>
                  </a:cubicBezTo>
                  <a:cubicBezTo>
                    <a:pt x="687" y="1047"/>
                    <a:pt x="687" y="1047"/>
                    <a:pt x="688" y="1047"/>
                  </a:cubicBezTo>
                  <a:cubicBezTo>
                    <a:pt x="688" y="1047"/>
                    <a:pt x="688" y="1047"/>
                    <a:pt x="688" y="1047"/>
                  </a:cubicBezTo>
                  <a:cubicBezTo>
                    <a:pt x="688" y="1047"/>
                    <a:pt x="688" y="1047"/>
                    <a:pt x="689" y="1047"/>
                  </a:cubicBezTo>
                  <a:cubicBezTo>
                    <a:pt x="689" y="1047"/>
                    <a:pt x="689" y="1047"/>
                    <a:pt x="689" y="1047"/>
                  </a:cubicBezTo>
                  <a:cubicBezTo>
                    <a:pt x="690" y="1047"/>
                    <a:pt x="690" y="1047"/>
                    <a:pt x="691" y="1047"/>
                  </a:cubicBezTo>
                  <a:cubicBezTo>
                    <a:pt x="691" y="1047"/>
                    <a:pt x="691" y="1047"/>
                    <a:pt x="691" y="1047"/>
                  </a:cubicBezTo>
                  <a:cubicBezTo>
                    <a:pt x="691" y="1047"/>
                    <a:pt x="692" y="1047"/>
                    <a:pt x="692" y="1047"/>
                  </a:cubicBezTo>
                  <a:cubicBezTo>
                    <a:pt x="692" y="1047"/>
                    <a:pt x="692" y="1047"/>
                    <a:pt x="692" y="1047"/>
                  </a:cubicBezTo>
                  <a:cubicBezTo>
                    <a:pt x="693" y="1047"/>
                    <a:pt x="694" y="1047"/>
                    <a:pt x="694" y="1047"/>
                  </a:cubicBezTo>
                  <a:cubicBezTo>
                    <a:pt x="694" y="1047"/>
                    <a:pt x="694" y="1047"/>
                    <a:pt x="694" y="1047"/>
                  </a:cubicBezTo>
                  <a:cubicBezTo>
                    <a:pt x="729" y="1046"/>
                    <a:pt x="763" y="1043"/>
                    <a:pt x="797" y="1039"/>
                  </a:cubicBezTo>
                  <a:cubicBezTo>
                    <a:pt x="934" y="1020"/>
                    <a:pt x="1061" y="974"/>
                    <a:pt x="1173" y="905"/>
                  </a:cubicBezTo>
                  <a:cubicBezTo>
                    <a:pt x="1077" y="850"/>
                    <a:pt x="988" y="782"/>
                    <a:pt x="908" y="703"/>
                  </a:cubicBezTo>
                  <a:cubicBezTo>
                    <a:pt x="794" y="588"/>
                    <a:pt x="704" y="455"/>
                    <a:pt x="641" y="307"/>
                  </a:cubicBezTo>
                  <a:cubicBezTo>
                    <a:pt x="599" y="208"/>
                    <a:pt x="570" y="106"/>
                    <a:pt x="555"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4" name="Freeform 26"/>
            <p:cNvSpPr/>
            <p:nvPr>
              <p:custDataLst>
                <p:tags r:id="rId23"/>
              </p:custDataLst>
            </p:nvPr>
          </p:nvSpPr>
          <p:spPr bwMode="auto">
            <a:xfrm>
              <a:off x="5534" y="2196"/>
              <a:ext cx="270" cy="845"/>
            </a:xfrm>
            <a:custGeom>
              <a:avLst/>
              <a:gdLst>
                <a:gd name="T0" fmla="*/ 522 w 668"/>
                <a:gd name="T1" fmla="*/ 0 h 2095"/>
                <a:gd name="T2" fmla="*/ 522 w 668"/>
                <a:gd name="T3" fmla="*/ 0 h 2095"/>
                <a:gd name="T4" fmla="*/ 522 w 668"/>
                <a:gd name="T5" fmla="*/ 0 h 2095"/>
                <a:gd name="T6" fmla="*/ 204 w 668"/>
                <a:gd name="T7" fmla="*/ 329 h 2095"/>
                <a:gd name="T8" fmla="*/ 0 w 668"/>
                <a:gd name="T9" fmla="*/ 1013 h 2095"/>
                <a:gd name="T10" fmla="*/ 12 w 668"/>
                <a:gd name="T11" fmla="*/ 1190 h 2095"/>
                <a:gd name="T12" fmla="*/ 98 w 668"/>
                <a:gd name="T13" fmla="*/ 1497 h 2095"/>
                <a:gd name="T14" fmla="*/ 365 w 668"/>
                <a:gd name="T15" fmla="*/ 1893 h 2095"/>
                <a:gd name="T16" fmla="*/ 630 w 668"/>
                <a:gd name="T17" fmla="*/ 2095 h 2095"/>
                <a:gd name="T18" fmla="*/ 630 w 668"/>
                <a:gd name="T19" fmla="*/ 2095 h 2095"/>
                <a:gd name="T20" fmla="*/ 668 w 668"/>
                <a:gd name="T21" fmla="*/ 2071 h 2095"/>
                <a:gd name="T22" fmla="*/ 394 w 668"/>
                <a:gd name="T23" fmla="*/ 1865 h 2095"/>
                <a:gd name="T24" fmla="*/ 47 w 668"/>
                <a:gd name="T25" fmla="*/ 1144 h 2095"/>
                <a:gd name="T26" fmla="*/ 40 w 668"/>
                <a:gd name="T27" fmla="*/ 1013 h 2095"/>
                <a:gd name="T28" fmla="*/ 522 w 668"/>
                <a:gd name="T29" fmla="*/ 49 h 2095"/>
                <a:gd name="T30" fmla="*/ 522 w 668"/>
                <a:gd name="T31" fmla="*/ 0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8" h="2095">
                  <a:moveTo>
                    <a:pt x="522" y="0"/>
                  </a:moveTo>
                  <a:cubicBezTo>
                    <a:pt x="522" y="0"/>
                    <a:pt x="522" y="0"/>
                    <a:pt x="522" y="0"/>
                  </a:cubicBezTo>
                  <a:cubicBezTo>
                    <a:pt x="522" y="0"/>
                    <a:pt x="522" y="0"/>
                    <a:pt x="522" y="0"/>
                  </a:cubicBezTo>
                  <a:cubicBezTo>
                    <a:pt x="398" y="88"/>
                    <a:pt x="290" y="200"/>
                    <a:pt x="204" y="329"/>
                  </a:cubicBezTo>
                  <a:cubicBezTo>
                    <a:pt x="70" y="532"/>
                    <a:pt x="0" y="769"/>
                    <a:pt x="0" y="1013"/>
                  </a:cubicBezTo>
                  <a:cubicBezTo>
                    <a:pt x="0" y="1073"/>
                    <a:pt x="4" y="1132"/>
                    <a:pt x="12" y="1190"/>
                  </a:cubicBezTo>
                  <a:cubicBezTo>
                    <a:pt x="27" y="1296"/>
                    <a:pt x="56" y="1398"/>
                    <a:pt x="98" y="1497"/>
                  </a:cubicBezTo>
                  <a:cubicBezTo>
                    <a:pt x="161" y="1645"/>
                    <a:pt x="251" y="1778"/>
                    <a:pt x="365" y="1893"/>
                  </a:cubicBezTo>
                  <a:cubicBezTo>
                    <a:pt x="445" y="1972"/>
                    <a:pt x="534" y="2040"/>
                    <a:pt x="630" y="2095"/>
                  </a:cubicBezTo>
                  <a:cubicBezTo>
                    <a:pt x="630" y="2095"/>
                    <a:pt x="630" y="2095"/>
                    <a:pt x="630" y="2095"/>
                  </a:cubicBezTo>
                  <a:cubicBezTo>
                    <a:pt x="643" y="2087"/>
                    <a:pt x="656" y="2079"/>
                    <a:pt x="668" y="2071"/>
                  </a:cubicBezTo>
                  <a:cubicBezTo>
                    <a:pt x="569" y="2016"/>
                    <a:pt x="476" y="1947"/>
                    <a:pt x="394" y="1865"/>
                  </a:cubicBezTo>
                  <a:cubicBezTo>
                    <a:pt x="197" y="1668"/>
                    <a:pt x="76" y="1416"/>
                    <a:pt x="47" y="1144"/>
                  </a:cubicBezTo>
                  <a:cubicBezTo>
                    <a:pt x="42" y="1101"/>
                    <a:pt x="40" y="1057"/>
                    <a:pt x="40" y="1013"/>
                  </a:cubicBezTo>
                  <a:cubicBezTo>
                    <a:pt x="40" y="630"/>
                    <a:pt x="223" y="274"/>
                    <a:pt x="522" y="49"/>
                  </a:cubicBezTo>
                  <a:cubicBezTo>
                    <a:pt x="522" y="0"/>
                    <a:pt x="522" y="0"/>
                    <a:pt x="522" y="0"/>
                  </a:cubicBezTo>
                </a:path>
              </a:pathLst>
            </a:custGeom>
            <a:solidFill>
              <a:schemeClr val="lt1"/>
            </a:solidFill>
            <a:ln w="9525">
              <a:solidFill>
                <a:schemeClr val="lt1"/>
              </a:solidFill>
              <a:round/>
            </a:ln>
          </p:spPr>
          <p:txBody>
            <a:bodyPr vert="horz" wrap="square" lIns="91440" tIns="45720" rIns="91440" bIns="45720" numCol="1" anchor="t" anchorCtr="0" compatLnSpc="1"/>
            <a:lstStyle/>
            <a:p>
              <a:endParaRPr lang="zh-CN" altLang="en-US">
                <a:solidFill>
                  <a:schemeClr val="dk1"/>
                </a:solidFill>
              </a:endParaRPr>
            </a:p>
          </p:txBody>
        </p:sp>
        <p:sp>
          <p:nvSpPr>
            <p:cNvPr id="55" name="Freeform 27"/>
            <p:cNvSpPr/>
            <p:nvPr>
              <p:custDataLst>
                <p:tags r:id="rId24"/>
              </p:custDataLst>
            </p:nvPr>
          </p:nvSpPr>
          <p:spPr bwMode="auto">
            <a:xfrm>
              <a:off x="5591" y="2582"/>
              <a:ext cx="386" cy="422"/>
            </a:xfrm>
            <a:custGeom>
              <a:avLst/>
              <a:gdLst>
                <a:gd name="T0" fmla="*/ 905 w 955"/>
                <a:gd name="T1" fmla="*/ 0 h 1047"/>
                <a:gd name="T2" fmla="*/ 43 w 955"/>
                <a:gd name="T3" fmla="*/ 0 h 1047"/>
                <a:gd name="T4" fmla="*/ 1 w 955"/>
                <a:gd name="T5" fmla="*/ 0 h 1047"/>
                <a:gd name="T6" fmla="*/ 0 w 955"/>
                <a:gd name="T7" fmla="*/ 57 h 1047"/>
                <a:gd name="T8" fmla="*/ 0 w 955"/>
                <a:gd name="T9" fmla="*/ 59 h 1047"/>
                <a:gd name="T10" fmla="*/ 615 w 955"/>
                <a:gd name="T11" fmla="*/ 1047 h 1047"/>
                <a:gd name="T12" fmla="*/ 955 w 955"/>
                <a:gd name="T13" fmla="*/ 312 h 1047"/>
                <a:gd name="T14" fmla="*/ 955 w 955"/>
                <a:gd name="T15" fmla="*/ 304 h 1047"/>
                <a:gd name="T16" fmla="*/ 905 w 955"/>
                <a:gd name="T17"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047">
                  <a:moveTo>
                    <a:pt x="905" y="0"/>
                  </a:moveTo>
                  <a:cubicBezTo>
                    <a:pt x="43" y="0"/>
                    <a:pt x="43" y="0"/>
                    <a:pt x="43" y="0"/>
                  </a:cubicBezTo>
                  <a:cubicBezTo>
                    <a:pt x="1" y="0"/>
                    <a:pt x="1" y="0"/>
                    <a:pt x="1" y="0"/>
                  </a:cubicBezTo>
                  <a:cubicBezTo>
                    <a:pt x="0" y="19"/>
                    <a:pt x="0" y="38"/>
                    <a:pt x="0" y="57"/>
                  </a:cubicBezTo>
                  <a:cubicBezTo>
                    <a:pt x="0" y="58"/>
                    <a:pt x="0" y="58"/>
                    <a:pt x="0" y="59"/>
                  </a:cubicBezTo>
                  <a:cubicBezTo>
                    <a:pt x="0" y="492"/>
                    <a:pt x="251" y="867"/>
                    <a:pt x="615" y="1047"/>
                  </a:cubicBezTo>
                  <a:cubicBezTo>
                    <a:pt x="822" y="869"/>
                    <a:pt x="954" y="606"/>
                    <a:pt x="955" y="312"/>
                  </a:cubicBezTo>
                  <a:cubicBezTo>
                    <a:pt x="955" y="304"/>
                    <a:pt x="955" y="304"/>
                    <a:pt x="955" y="304"/>
                  </a:cubicBezTo>
                  <a:cubicBezTo>
                    <a:pt x="954" y="198"/>
                    <a:pt x="937" y="96"/>
                    <a:pt x="905"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6" name="Freeform 28"/>
            <p:cNvSpPr>
              <a:spLocks noEditPoints="1"/>
            </p:cNvSpPr>
            <p:nvPr>
              <p:custDataLst>
                <p:tags r:id="rId25"/>
              </p:custDataLst>
            </p:nvPr>
          </p:nvSpPr>
          <p:spPr bwMode="auto">
            <a:xfrm>
              <a:off x="5183" y="1964"/>
              <a:ext cx="802" cy="1142"/>
            </a:xfrm>
            <a:custGeom>
              <a:avLst/>
              <a:gdLst>
                <a:gd name="T0" fmla="*/ 995 w 1988"/>
                <a:gd name="T1" fmla="*/ 2832 h 2832"/>
                <a:gd name="T2" fmla="*/ 621 w 1988"/>
                <a:gd name="T3" fmla="*/ 2758 h 2832"/>
                <a:gd name="T4" fmla="*/ 300 w 1988"/>
                <a:gd name="T5" fmla="*/ 2546 h 2832"/>
                <a:gd name="T6" fmla="*/ 82 w 1988"/>
                <a:gd name="T7" fmla="*/ 2229 h 2832"/>
                <a:gd name="T8" fmla="*/ 1 w 1988"/>
                <a:gd name="T9" fmla="*/ 1841 h 2832"/>
                <a:gd name="T10" fmla="*/ 575 w 1988"/>
                <a:gd name="T11" fmla="*/ 938 h 2832"/>
                <a:gd name="T12" fmla="*/ 575 w 1988"/>
                <a:gd name="T13" fmla="*/ 271 h 2832"/>
                <a:gd name="T14" fmla="*/ 447 w 1988"/>
                <a:gd name="T15" fmla="*/ 136 h 2832"/>
                <a:gd name="T16" fmla="*/ 583 w 1988"/>
                <a:gd name="T17" fmla="*/ 0 h 2832"/>
                <a:gd name="T18" fmla="*/ 1393 w 1988"/>
                <a:gd name="T19" fmla="*/ 0 h 2832"/>
                <a:gd name="T20" fmla="*/ 1521 w 1988"/>
                <a:gd name="T21" fmla="*/ 128 h 2832"/>
                <a:gd name="T22" fmla="*/ 1521 w 1988"/>
                <a:gd name="T23" fmla="*/ 144 h 2832"/>
                <a:gd name="T24" fmla="*/ 1413 w 1988"/>
                <a:gd name="T25" fmla="*/ 270 h 2832"/>
                <a:gd name="T26" fmla="*/ 1413 w 1988"/>
                <a:gd name="T27" fmla="*/ 938 h 2832"/>
                <a:gd name="T28" fmla="*/ 1988 w 1988"/>
                <a:gd name="T29" fmla="*/ 1839 h 2832"/>
                <a:gd name="T30" fmla="*/ 1702 w 1988"/>
                <a:gd name="T31" fmla="*/ 2536 h 2832"/>
                <a:gd name="T32" fmla="*/ 1011 w 1988"/>
                <a:gd name="T33" fmla="*/ 2832 h 2832"/>
                <a:gd name="T34" fmla="*/ 995 w 1988"/>
                <a:gd name="T35" fmla="*/ 2832 h 2832"/>
                <a:gd name="T36" fmla="*/ 583 w 1988"/>
                <a:gd name="T37" fmla="*/ 40 h 2832"/>
                <a:gd name="T38" fmla="*/ 487 w 1988"/>
                <a:gd name="T39" fmla="*/ 136 h 2832"/>
                <a:gd name="T40" fmla="*/ 583 w 1988"/>
                <a:gd name="T41" fmla="*/ 232 h 2832"/>
                <a:gd name="T42" fmla="*/ 595 w 1988"/>
                <a:gd name="T43" fmla="*/ 232 h 2832"/>
                <a:gd name="T44" fmla="*/ 615 w 1988"/>
                <a:gd name="T45" fmla="*/ 252 h 2832"/>
                <a:gd name="T46" fmla="*/ 615 w 1988"/>
                <a:gd name="T47" fmla="*/ 951 h 2832"/>
                <a:gd name="T48" fmla="*/ 604 w 1988"/>
                <a:gd name="T49" fmla="*/ 969 h 2832"/>
                <a:gd name="T50" fmla="*/ 41 w 1988"/>
                <a:gd name="T51" fmla="*/ 1841 h 2832"/>
                <a:gd name="T52" fmla="*/ 328 w 1988"/>
                <a:gd name="T53" fmla="*/ 2517 h 2832"/>
                <a:gd name="T54" fmla="*/ 995 w 1988"/>
                <a:gd name="T55" fmla="*/ 2792 h 2832"/>
                <a:gd name="T56" fmla="*/ 1010 w 1988"/>
                <a:gd name="T57" fmla="*/ 2792 h 2832"/>
                <a:gd name="T58" fmla="*/ 1948 w 1988"/>
                <a:gd name="T59" fmla="*/ 1839 h 2832"/>
                <a:gd name="T60" fmla="*/ 1385 w 1988"/>
                <a:gd name="T61" fmla="*/ 969 h 2832"/>
                <a:gd name="T62" fmla="*/ 1373 w 1988"/>
                <a:gd name="T63" fmla="*/ 951 h 2832"/>
                <a:gd name="T64" fmla="*/ 1373 w 1988"/>
                <a:gd name="T65" fmla="*/ 252 h 2832"/>
                <a:gd name="T66" fmla="*/ 1393 w 1988"/>
                <a:gd name="T67" fmla="*/ 232 h 2832"/>
                <a:gd name="T68" fmla="*/ 1481 w 1988"/>
                <a:gd name="T69" fmla="*/ 144 h 2832"/>
                <a:gd name="T70" fmla="*/ 1481 w 1988"/>
                <a:gd name="T71" fmla="*/ 128 h 2832"/>
                <a:gd name="T72" fmla="*/ 1393 w 1988"/>
                <a:gd name="T73" fmla="*/ 40 h 2832"/>
                <a:gd name="T74" fmla="*/ 583 w 1988"/>
                <a:gd name="T75" fmla="*/ 4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8" h="2832">
                  <a:moveTo>
                    <a:pt x="995" y="2832"/>
                  </a:moveTo>
                  <a:cubicBezTo>
                    <a:pt x="866" y="2832"/>
                    <a:pt x="740" y="2808"/>
                    <a:pt x="621" y="2758"/>
                  </a:cubicBezTo>
                  <a:cubicBezTo>
                    <a:pt x="501" y="2709"/>
                    <a:pt x="393" y="2637"/>
                    <a:pt x="300" y="2546"/>
                  </a:cubicBezTo>
                  <a:cubicBezTo>
                    <a:pt x="207" y="2454"/>
                    <a:pt x="133" y="2348"/>
                    <a:pt x="82" y="2229"/>
                  </a:cubicBezTo>
                  <a:cubicBezTo>
                    <a:pt x="28" y="2106"/>
                    <a:pt x="1" y="1975"/>
                    <a:pt x="1" y="1841"/>
                  </a:cubicBezTo>
                  <a:cubicBezTo>
                    <a:pt x="0" y="1454"/>
                    <a:pt x="225" y="1101"/>
                    <a:pt x="575" y="938"/>
                  </a:cubicBezTo>
                  <a:cubicBezTo>
                    <a:pt x="575" y="271"/>
                    <a:pt x="575" y="271"/>
                    <a:pt x="575" y="271"/>
                  </a:cubicBezTo>
                  <a:cubicBezTo>
                    <a:pt x="504" y="268"/>
                    <a:pt x="447" y="208"/>
                    <a:pt x="447" y="136"/>
                  </a:cubicBezTo>
                  <a:cubicBezTo>
                    <a:pt x="447" y="61"/>
                    <a:pt x="508" y="0"/>
                    <a:pt x="583" y="0"/>
                  </a:cubicBezTo>
                  <a:cubicBezTo>
                    <a:pt x="1393" y="0"/>
                    <a:pt x="1393" y="0"/>
                    <a:pt x="1393" y="0"/>
                  </a:cubicBezTo>
                  <a:cubicBezTo>
                    <a:pt x="1463" y="0"/>
                    <a:pt x="1521" y="57"/>
                    <a:pt x="1521" y="128"/>
                  </a:cubicBezTo>
                  <a:cubicBezTo>
                    <a:pt x="1521" y="144"/>
                    <a:pt x="1521" y="144"/>
                    <a:pt x="1521" y="144"/>
                  </a:cubicBezTo>
                  <a:cubicBezTo>
                    <a:pt x="1521" y="208"/>
                    <a:pt x="1474" y="260"/>
                    <a:pt x="1413" y="270"/>
                  </a:cubicBezTo>
                  <a:cubicBezTo>
                    <a:pt x="1413" y="938"/>
                    <a:pt x="1413" y="938"/>
                    <a:pt x="1413" y="938"/>
                  </a:cubicBezTo>
                  <a:cubicBezTo>
                    <a:pt x="1763" y="1101"/>
                    <a:pt x="1988" y="1453"/>
                    <a:pt x="1988" y="1839"/>
                  </a:cubicBezTo>
                  <a:cubicBezTo>
                    <a:pt x="1988" y="2102"/>
                    <a:pt x="1886" y="2349"/>
                    <a:pt x="1702" y="2536"/>
                  </a:cubicBezTo>
                  <a:cubicBezTo>
                    <a:pt x="1518" y="2723"/>
                    <a:pt x="1273" y="2828"/>
                    <a:pt x="1011" y="2832"/>
                  </a:cubicBezTo>
                  <a:cubicBezTo>
                    <a:pt x="1005" y="2832"/>
                    <a:pt x="1000" y="2832"/>
                    <a:pt x="995" y="2832"/>
                  </a:cubicBezTo>
                  <a:moveTo>
                    <a:pt x="583" y="40"/>
                  </a:moveTo>
                  <a:cubicBezTo>
                    <a:pt x="530" y="40"/>
                    <a:pt x="487" y="83"/>
                    <a:pt x="487" y="136"/>
                  </a:cubicBezTo>
                  <a:cubicBezTo>
                    <a:pt x="487" y="189"/>
                    <a:pt x="530" y="232"/>
                    <a:pt x="583" y="232"/>
                  </a:cubicBezTo>
                  <a:cubicBezTo>
                    <a:pt x="595" y="232"/>
                    <a:pt x="595" y="232"/>
                    <a:pt x="595" y="232"/>
                  </a:cubicBezTo>
                  <a:cubicBezTo>
                    <a:pt x="606" y="232"/>
                    <a:pt x="615" y="241"/>
                    <a:pt x="615" y="252"/>
                  </a:cubicBezTo>
                  <a:cubicBezTo>
                    <a:pt x="615" y="951"/>
                    <a:pt x="615" y="951"/>
                    <a:pt x="615" y="951"/>
                  </a:cubicBezTo>
                  <a:cubicBezTo>
                    <a:pt x="615" y="959"/>
                    <a:pt x="611" y="966"/>
                    <a:pt x="604" y="969"/>
                  </a:cubicBezTo>
                  <a:cubicBezTo>
                    <a:pt x="261" y="1123"/>
                    <a:pt x="40" y="1466"/>
                    <a:pt x="41" y="1841"/>
                  </a:cubicBezTo>
                  <a:cubicBezTo>
                    <a:pt x="41" y="2096"/>
                    <a:pt x="143" y="2336"/>
                    <a:pt x="328" y="2517"/>
                  </a:cubicBezTo>
                  <a:cubicBezTo>
                    <a:pt x="509" y="2695"/>
                    <a:pt x="745" y="2792"/>
                    <a:pt x="995" y="2792"/>
                  </a:cubicBezTo>
                  <a:cubicBezTo>
                    <a:pt x="1000" y="2792"/>
                    <a:pt x="1005" y="2792"/>
                    <a:pt x="1010" y="2792"/>
                  </a:cubicBezTo>
                  <a:cubicBezTo>
                    <a:pt x="1527" y="2784"/>
                    <a:pt x="1948" y="2356"/>
                    <a:pt x="1948" y="1839"/>
                  </a:cubicBezTo>
                  <a:cubicBezTo>
                    <a:pt x="1948" y="1464"/>
                    <a:pt x="1727" y="1123"/>
                    <a:pt x="1385" y="969"/>
                  </a:cubicBezTo>
                  <a:cubicBezTo>
                    <a:pt x="1378" y="966"/>
                    <a:pt x="1373" y="959"/>
                    <a:pt x="1373" y="951"/>
                  </a:cubicBezTo>
                  <a:cubicBezTo>
                    <a:pt x="1373" y="252"/>
                    <a:pt x="1373" y="252"/>
                    <a:pt x="1373" y="252"/>
                  </a:cubicBezTo>
                  <a:cubicBezTo>
                    <a:pt x="1373" y="241"/>
                    <a:pt x="1382" y="232"/>
                    <a:pt x="1393" y="232"/>
                  </a:cubicBezTo>
                  <a:cubicBezTo>
                    <a:pt x="1441" y="232"/>
                    <a:pt x="1481" y="192"/>
                    <a:pt x="1481" y="144"/>
                  </a:cubicBezTo>
                  <a:cubicBezTo>
                    <a:pt x="1481" y="128"/>
                    <a:pt x="1481" y="128"/>
                    <a:pt x="1481" y="128"/>
                  </a:cubicBezTo>
                  <a:cubicBezTo>
                    <a:pt x="1481" y="79"/>
                    <a:pt x="1441" y="40"/>
                    <a:pt x="1393" y="40"/>
                  </a:cubicBezTo>
                  <a:lnTo>
                    <a:pt x="583"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7" name="Freeform 29"/>
            <p:cNvSpPr/>
            <p:nvPr>
              <p:custDataLst>
                <p:tags r:id="rId26"/>
              </p:custDataLst>
            </p:nvPr>
          </p:nvSpPr>
          <p:spPr bwMode="auto">
            <a:xfrm>
              <a:off x="5230" y="2687"/>
              <a:ext cx="708" cy="373"/>
            </a:xfrm>
            <a:custGeom>
              <a:avLst/>
              <a:gdLst>
                <a:gd name="T0" fmla="*/ 1 w 1753"/>
                <a:gd name="T1" fmla="*/ 0 h 923"/>
                <a:gd name="T2" fmla="*/ 0 w 1753"/>
                <a:gd name="T3" fmla="*/ 46 h 923"/>
                <a:gd name="T4" fmla="*/ 876 w 1753"/>
                <a:gd name="T5" fmla="*/ 923 h 923"/>
                <a:gd name="T6" fmla="*/ 1753 w 1753"/>
                <a:gd name="T7" fmla="*/ 46 h 923"/>
                <a:gd name="T8" fmla="*/ 1752 w 1753"/>
                <a:gd name="T9" fmla="*/ 0 h 923"/>
                <a:gd name="T10" fmla="*/ 1 w 1753"/>
                <a:gd name="T11" fmla="*/ 0 h 923"/>
              </a:gdLst>
              <a:ahLst/>
              <a:cxnLst>
                <a:cxn ang="0">
                  <a:pos x="T0" y="T1"/>
                </a:cxn>
                <a:cxn ang="0">
                  <a:pos x="T2" y="T3"/>
                </a:cxn>
                <a:cxn ang="0">
                  <a:pos x="T4" y="T5"/>
                </a:cxn>
                <a:cxn ang="0">
                  <a:pos x="T6" y="T7"/>
                </a:cxn>
                <a:cxn ang="0">
                  <a:pos x="T8" y="T9"/>
                </a:cxn>
                <a:cxn ang="0">
                  <a:pos x="T10" y="T11"/>
                </a:cxn>
              </a:cxnLst>
              <a:rect l="0" t="0" r="r" b="b"/>
              <a:pathLst>
                <a:path w="1753" h="923">
                  <a:moveTo>
                    <a:pt x="1" y="0"/>
                  </a:moveTo>
                  <a:cubicBezTo>
                    <a:pt x="0" y="16"/>
                    <a:pt x="0" y="31"/>
                    <a:pt x="0" y="46"/>
                  </a:cubicBezTo>
                  <a:cubicBezTo>
                    <a:pt x="0" y="530"/>
                    <a:pt x="392" y="923"/>
                    <a:pt x="876" y="923"/>
                  </a:cubicBezTo>
                  <a:cubicBezTo>
                    <a:pt x="1360" y="923"/>
                    <a:pt x="1753" y="530"/>
                    <a:pt x="1753" y="46"/>
                  </a:cubicBezTo>
                  <a:cubicBezTo>
                    <a:pt x="1753" y="31"/>
                    <a:pt x="1752" y="16"/>
                    <a:pt x="1752"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8" name="Oval 30"/>
            <p:cNvSpPr>
              <a:spLocks noChangeArrowheads="1"/>
            </p:cNvSpPr>
            <p:nvPr>
              <p:custDataLst>
                <p:tags r:id="rId27"/>
              </p:custDataLst>
            </p:nvPr>
          </p:nvSpPr>
          <p:spPr bwMode="auto">
            <a:xfrm>
              <a:off x="5491" y="2572"/>
              <a:ext cx="75"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9" name="Oval 31"/>
            <p:cNvSpPr>
              <a:spLocks noChangeArrowheads="1"/>
            </p:cNvSpPr>
            <p:nvPr>
              <p:custDataLst>
                <p:tags r:id="rId28"/>
              </p:custDataLst>
            </p:nvPr>
          </p:nvSpPr>
          <p:spPr bwMode="auto">
            <a:xfrm>
              <a:off x="5631" y="2577"/>
              <a:ext cx="74"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0" name="Oval 32"/>
            <p:cNvSpPr>
              <a:spLocks noChangeArrowheads="1"/>
            </p:cNvSpPr>
            <p:nvPr>
              <p:custDataLst>
                <p:tags r:id="rId29"/>
              </p:custDataLst>
            </p:nvPr>
          </p:nvSpPr>
          <p:spPr bwMode="auto">
            <a:xfrm>
              <a:off x="5602" y="2486"/>
              <a:ext cx="50" cy="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1" name="Oval 33"/>
            <p:cNvSpPr>
              <a:spLocks noChangeArrowheads="1"/>
            </p:cNvSpPr>
            <p:nvPr>
              <p:custDataLst>
                <p:tags r:id="rId30"/>
              </p:custDataLst>
            </p:nvPr>
          </p:nvSpPr>
          <p:spPr bwMode="auto">
            <a:xfrm>
              <a:off x="5527" y="2387"/>
              <a:ext cx="47" cy="4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2" name="Oval 34"/>
            <p:cNvSpPr>
              <a:spLocks noChangeArrowheads="1"/>
            </p:cNvSpPr>
            <p:nvPr>
              <p:custDataLst>
                <p:tags r:id="rId31"/>
              </p:custDataLst>
            </p:nvPr>
          </p:nvSpPr>
          <p:spPr bwMode="auto">
            <a:xfrm>
              <a:off x="5590" y="2331"/>
              <a:ext cx="24" cy="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15553"/>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30" name="矩形: 圆角 29"/>
          <p:cNvSpPr/>
          <p:nvPr>
            <p:custDataLst>
              <p:tags r:id="rId5"/>
            </p:custDataLst>
          </p:nvPr>
        </p:nvSpPr>
        <p:spPr>
          <a:xfrm>
            <a:off x="1447801" y="1619250"/>
            <a:ext cx="1047750" cy="4000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latin typeface="思源黑体 CN Bold" panose="020B0800000000000000" pitchFamily="34" charset="-122"/>
              <a:ea typeface="思源黑体 CN Bold" panose="020B0800000000000000" pitchFamily="34" charset="-122"/>
            </a:endParaRPr>
          </a:p>
        </p:txBody>
      </p:sp>
      <p:grpSp>
        <p:nvGrpSpPr>
          <p:cNvPr id="39" name="Group 4"/>
          <p:cNvGrpSpPr>
            <a:grpSpLocks noChangeAspect="1"/>
          </p:cNvGrpSpPr>
          <p:nvPr/>
        </p:nvGrpSpPr>
        <p:grpSpPr bwMode="auto">
          <a:xfrm>
            <a:off x="8578850" y="2931269"/>
            <a:ext cx="2058535" cy="2053481"/>
            <a:chOff x="4615" y="1171"/>
            <a:chExt cx="2444" cy="2438"/>
          </a:xfrm>
        </p:grpSpPr>
        <p:sp>
          <p:nvSpPr>
            <p:cNvPr id="40" name="Freeform 5"/>
            <p:cNvSpPr/>
            <p:nvPr>
              <p:custDataLst>
                <p:tags r:id="rId7"/>
              </p:custDataLst>
            </p:nvPr>
          </p:nvSpPr>
          <p:spPr bwMode="auto">
            <a:xfrm>
              <a:off x="4867" y="1419"/>
              <a:ext cx="1892" cy="1951"/>
            </a:xfrm>
            <a:custGeom>
              <a:avLst/>
              <a:gdLst>
                <a:gd name="T0" fmla="*/ 803 w 4691"/>
                <a:gd name="T1" fmla="*/ 3194 h 4839"/>
                <a:gd name="T2" fmla="*/ 1377 w 4691"/>
                <a:gd name="T3" fmla="*/ 2304 h 4839"/>
                <a:gd name="T4" fmla="*/ 1377 w 4691"/>
                <a:gd name="T5" fmla="*/ 1605 h 4839"/>
                <a:gd name="T6" fmla="*/ 1365 w 4691"/>
                <a:gd name="T7" fmla="*/ 1605 h 4839"/>
                <a:gd name="T8" fmla="*/ 1249 w 4691"/>
                <a:gd name="T9" fmla="*/ 1489 h 4839"/>
                <a:gd name="T10" fmla="*/ 1365 w 4691"/>
                <a:gd name="T11" fmla="*/ 1373 h 4839"/>
                <a:gd name="T12" fmla="*/ 2175 w 4691"/>
                <a:gd name="T13" fmla="*/ 1373 h 4839"/>
                <a:gd name="T14" fmla="*/ 2283 w 4691"/>
                <a:gd name="T15" fmla="*/ 1481 h 4839"/>
                <a:gd name="T16" fmla="*/ 2283 w 4691"/>
                <a:gd name="T17" fmla="*/ 1497 h 4839"/>
                <a:gd name="T18" fmla="*/ 2175 w 4691"/>
                <a:gd name="T19" fmla="*/ 1605 h 4839"/>
                <a:gd name="T20" fmla="*/ 2175 w 4691"/>
                <a:gd name="T21" fmla="*/ 1952 h 4839"/>
                <a:gd name="T22" fmla="*/ 2395 w 4691"/>
                <a:gd name="T23" fmla="*/ 1824 h 4839"/>
                <a:gd name="T24" fmla="*/ 2395 w 4691"/>
                <a:gd name="T25" fmla="*/ 945 h 4839"/>
                <a:gd name="T26" fmla="*/ 2380 w 4691"/>
                <a:gd name="T27" fmla="*/ 945 h 4839"/>
                <a:gd name="T28" fmla="*/ 2234 w 4691"/>
                <a:gd name="T29" fmla="*/ 799 h 4839"/>
                <a:gd name="T30" fmla="*/ 2234 w 4691"/>
                <a:gd name="T31" fmla="*/ 799 h 4839"/>
                <a:gd name="T32" fmla="*/ 2380 w 4691"/>
                <a:gd name="T33" fmla="*/ 654 h 4839"/>
                <a:gd name="T34" fmla="*/ 3398 w 4691"/>
                <a:gd name="T35" fmla="*/ 654 h 4839"/>
                <a:gd name="T36" fmla="*/ 3469 w 4691"/>
                <a:gd name="T37" fmla="*/ 674 h 4839"/>
                <a:gd name="T38" fmla="*/ 4691 w 4691"/>
                <a:gd name="T39" fmla="*/ 1419 h 4839"/>
                <a:gd name="T40" fmla="*/ 2461 w 4691"/>
                <a:gd name="T41" fmla="*/ 0 h 4839"/>
                <a:gd name="T42" fmla="*/ 0 w 4691"/>
                <a:gd name="T43" fmla="*/ 2461 h 4839"/>
                <a:gd name="T44" fmla="*/ 1828 w 4691"/>
                <a:gd name="T45" fmla="*/ 4839 h 4839"/>
                <a:gd name="T46" fmla="*/ 1168 w 4691"/>
                <a:gd name="T47" fmla="*/ 3949 h 4839"/>
                <a:gd name="T48" fmla="*/ 803 w 4691"/>
                <a:gd name="T49" fmla="*/ 3194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1" h="4839">
                  <a:moveTo>
                    <a:pt x="803" y="3194"/>
                  </a:moveTo>
                  <a:cubicBezTo>
                    <a:pt x="802" y="2798"/>
                    <a:pt x="1038" y="2457"/>
                    <a:pt x="1377" y="2304"/>
                  </a:cubicBezTo>
                  <a:cubicBezTo>
                    <a:pt x="1377" y="1605"/>
                    <a:pt x="1377" y="1605"/>
                    <a:pt x="1377" y="1605"/>
                  </a:cubicBezTo>
                  <a:cubicBezTo>
                    <a:pt x="1365" y="1605"/>
                    <a:pt x="1365" y="1605"/>
                    <a:pt x="1365" y="1605"/>
                  </a:cubicBezTo>
                  <a:cubicBezTo>
                    <a:pt x="1301" y="1605"/>
                    <a:pt x="1249" y="1553"/>
                    <a:pt x="1249" y="1489"/>
                  </a:cubicBezTo>
                  <a:cubicBezTo>
                    <a:pt x="1249" y="1425"/>
                    <a:pt x="1301" y="1373"/>
                    <a:pt x="1365" y="1373"/>
                  </a:cubicBezTo>
                  <a:cubicBezTo>
                    <a:pt x="2175" y="1373"/>
                    <a:pt x="2175" y="1373"/>
                    <a:pt x="2175" y="1373"/>
                  </a:cubicBezTo>
                  <a:cubicBezTo>
                    <a:pt x="2234" y="1373"/>
                    <a:pt x="2283" y="1421"/>
                    <a:pt x="2283" y="1481"/>
                  </a:cubicBezTo>
                  <a:cubicBezTo>
                    <a:pt x="2283" y="1497"/>
                    <a:pt x="2283" y="1497"/>
                    <a:pt x="2283" y="1497"/>
                  </a:cubicBezTo>
                  <a:cubicBezTo>
                    <a:pt x="2283" y="1557"/>
                    <a:pt x="2234" y="1605"/>
                    <a:pt x="2175" y="1605"/>
                  </a:cubicBezTo>
                  <a:cubicBezTo>
                    <a:pt x="2175" y="1952"/>
                    <a:pt x="2175" y="1952"/>
                    <a:pt x="2175" y="1952"/>
                  </a:cubicBezTo>
                  <a:cubicBezTo>
                    <a:pt x="2243" y="1902"/>
                    <a:pt x="2317" y="1859"/>
                    <a:pt x="2395" y="1824"/>
                  </a:cubicBezTo>
                  <a:cubicBezTo>
                    <a:pt x="2395" y="945"/>
                    <a:pt x="2395" y="945"/>
                    <a:pt x="2395" y="945"/>
                  </a:cubicBezTo>
                  <a:cubicBezTo>
                    <a:pt x="2380" y="945"/>
                    <a:pt x="2380" y="945"/>
                    <a:pt x="2380" y="945"/>
                  </a:cubicBezTo>
                  <a:cubicBezTo>
                    <a:pt x="2299" y="945"/>
                    <a:pt x="2234" y="880"/>
                    <a:pt x="2234" y="799"/>
                  </a:cubicBezTo>
                  <a:cubicBezTo>
                    <a:pt x="2234" y="799"/>
                    <a:pt x="2234" y="799"/>
                    <a:pt x="2234" y="799"/>
                  </a:cubicBezTo>
                  <a:cubicBezTo>
                    <a:pt x="2234" y="719"/>
                    <a:pt x="2299" y="654"/>
                    <a:pt x="2380" y="654"/>
                  </a:cubicBezTo>
                  <a:cubicBezTo>
                    <a:pt x="3398" y="654"/>
                    <a:pt x="3398" y="654"/>
                    <a:pt x="3398" y="654"/>
                  </a:cubicBezTo>
                  <a:cubicBezTo>
                    <a:pt x="3424" y="654"/>
                    <a:pt x="3449" y="661"/>
                    <a:pt x="3469" y="674"/>
                  </a:cubicBezTo>
                  <a:cubicBezTo>
                    <a:pt x="4691" y="1419"/>
                    <a:pt x="4691" y="1419"/>
                    <a:pt x="4691" y="1419"/>
                  </a:cubicBezTo>
                  <a:cubicBezTo>
                    <a:pt x="4299" y="580"/>
                    <a:pt x="3448" y="0"/>
                    <a:pt x="2461" y="0"/>
                  </a:cubicBezTo>
                  <a:cubicBezTo>
                    <a:pt x="1102" y="0"/>
                    <a:pt x="0" y="1102"/>
                    <a:pt x="0" y="2461"/>
                  </a:cubicBezTo>
                  <a:cubicBezTo>
                    <a:pt x="0" y="3601"/>
                    <a:pt x="776" y="4560"/>
                    <a:pt x="1828" y="4839"/>
                  </a:cubicBezTo>
                  <a:cubicBezTo>
                    <a:pt x="1168" y="3949"/>
                    <a:pt x="1168" y="3949"/>
                    <a:pt x="1168" y="3949"/>
                  </a:cubicBezTo>
                  <a:cubicBezTo>
                    <a:pt x="947" y="3770"/>
                    <a:pt x="804" y="3498"/>
                    <a:pt x="803" y="319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1" name="Freeform 6"/>
            <p:cNvSpPr/>
            <p:nvPr>
              <p:custDataLst>
                <p:tags r:id="rId8"/>
              </p:custDataLst>
            </p:nvPr>
          </p:nvSpPr>
          <p:spPr bwMode="auto">
            <a:xfrm>
              <a:off x="5339" y="1690"/>
              <a:ext cx="1514" cy="1714"/>
            </a:xfrm>
            <a:custGeom>
              <a:avLst/>
              <a:gdLst>
                <a:gd name="T0" fmla="*/ 1293 w 3754"/>
                <a:gd name="T1" fmla="*/ 4248 h 4248"/>
                <a:gd name="T2" fmla="*/ 3754 w 3754"/>
                <a:gd name="T3" fmla="*/ 1787 h 4248"/>
                <a:gd name="T4" fmla="*/ 3577 w 3754"/>
                <a:gd name="T5" fmla="*/ 869 h 4248"/>
                <a:gd name="T6" fmla="*/ 3523 w 3754"/>
                <a:gd name="T7" fmla="*/ 745 h 4248"/>
                <a:gd name="T8" fmla="*/ 2301 w 3754"/>
                <a:gd name="T9" fmla="*/ 0 h 4248"/>
                <a:gd name="T10" fmla="*/ 2366 w 3754"/>
                <a:gd name="T11" fmla="*/ 115 h 4248"/>
                <a:gd name="T12" fmla="*/ 2366 w 3754"/>
                <a:gd name="T13" fmla="*/ 136 h 4248"/>
                <a:gd name="T14" fmla="*/ 2230 w 3754"/>
                <a:gd name="T15" fmla="*/ 271 h 4248"/>
                <a:gd name="T16" fmla="*/ 2230 w 3754"/>
                <a:gd name="T17" fmla="*/ 1150 h 4248"/>
                <a:gd name="T18" fmla="*/ 2953 w 3754"/>
                <a:gd name="T19" fmla="*/ 2267 h 4248"/>
                <a:gd name="T20" fmla="*/ 1731 w 3754"/>
                <a:gd name="T21" fmla="*/ 3491 h 4248"/>
                <a:gd name="T22" fmla="*/ 1135 w 3754"/>
                <a:gd name="T23" fmla="*/ 3337 h 4248"/>
                <a:gd name="T24" fmla="*/ 624 w 3754"/>
                <a:gd name="T25" fmla="*/ 3491 h 4248"/>
                <a:gd name="T26" fmla="*/ 0 w 3754"/>
                <a:gd name="T27" fmla="*/ 3275 h 4248"/>
                <a:gd name="T28" fmla="*/ 660 w 3754"/>
                <a:gd name="T29" fmla="*/ 4165 h 4248"/>
                <a:gd name="T30" fmla="*/ 904 w 3754"/>
                <a:gd name="T31" fmla="*/ 4217 h 4248"/>
                <a:gd name="T32" fmla="*/ 1293 w 3754"/>
                <a:gd name="T33" fmla="*/ 4248 h 4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4" h="4248">
                  <a:moveTo>
                    <a:pt x="1293" y="4248"/>
                  </a:moveTo>
                  <a:cubicBezTo>
                    <a:pt x="2652" y="4248"/>
                    <a:pt x="3754" y="3146"/>
                    <a:pt x="3754" y="1787"/>
                  </a:cubicBezTo>
                  <a:cubicBezTo>
                    <a:pt x="3754" y="1462"/>
                    <a:pt x="3691" y="1153"/>
                    <a:pt x="3577" y="869"/>
                  </a:cubicBezTo>
                  <a:cubicBezTo>
                    <a:pt x="3561" y="827"/>
                    <a:pt x="3543" y="785"/>
                    <a:pt x="3523" y="745"/>
                  </a:cubicBezTo>
                  <a:cubicBezTo>
                    <a:pt x="2301" y="0"/>
                    <a:pt x="2301" y="0"/>
                    <a:pt x="2301" y="0"/>
                  </a:cubicBezTo>
                  <a:cubicBezTo>
                    <a:pt x="2340" y="24"/>
                    <a:pt x="2366" y="66"/>
                    <a:pt x="2366" y="115"/>
                  </a:cubicBezTo>
                  <a:cubicBezTo>
                    <a:pt x="2366" y="136"/>
                    <a:pt x="2366" y="136"/>
                    <a:pt x="2366" y="136"/>
                  </a:cubicBezTo>
                  <a:cubicBezTo>
                    <a:pt x="2366" y="210"/>
                    <a:pt x="2305" y="271"/>
                    <a:pt x="2230" y="271"/>
                  </a:cubicBezTo>
                  <a:cubicBezTo>
                    <a:pt x="2230" y="1150"/>
                    <a:pt x="2230" y="1150"/>
                    <a:pt x="2230" y="1150"/>
                  </a:cubicBezTo>
                  <a:cubicBezTo>
                    <a:pt x="2656" y="1342"/>
                    <a:pt x="2953" y="1770"/>
                    <a:pt x="2953" y="2267"/>
                  </a:cubicBezTo>
                  <a:cubicBezTo>
                    <a:pt x="2953" y="2943"/>
                    <a:pt x="2406" y="3490"/>
                    <a:pt x="1731" y="3491"/>
                  </a:cubicBezTo>
                  <a:cubicBezTo>
                    <a:pt x="1515" y="3492"/>
                    <a:pt x="1311" y="3436"/>
                    <a:pt x="1135" y="3337"/>
                  </a:cubicBezTo>
                  <a:cubicBezTo>
                    <a:pt x="987" y="3432"/>
                    <a:pt x="812" y="3488"/>
                    <a:pt x="624" y="3491"/>
                  </a:cubicBezTo>
                  <a:cubicBezTo>
                    <a:pt x="390" y="3495"/>
                    <a:pt x="172" y="3413"/>
                    <a:pt x="0" y="3275"/>
                  </a:cubicBezTo>
                  <a:cubicBezTo>
                    <a:pt x="660" y="4165"/>
                    <a:pt x="660" y="4165"/>
                    <a:pt x="660" y="4165"/>
                  </a:cubicBezTo>
                  <a:cubicBezTo>
                    <a:pt x="740" y="4186"/>
                    <a:pt x="821" y="4204"/>
                    <a:pt x="904" y="4217"/>
                  </a:cubicBezTo>
                  <a:cubicBezTo>
                    <a:pt x="1031" y="4237"/>
                    <a:pt x="1161" y="4248"/>
                    <a:pt x="1293" y="4248"/>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3" name="Freeform 7"/>
            <p:cNvSpPr/>
            <p:nvPr>
              <p:custDataLst>
                <p:tags r:id="rId9"/>
              </p:custDataLst>
            </p:nvPr>
          </p:nvSpPr>
          <p:spPr bwMode="auto">
            <a:xfrm>
              <a:off x="5191" y="1682"/>
              <a:ext cx="1076" cy="1329"/>
            </a:xfrm>
            <a:custGeom>
              <a:avLst/>
              <a:gdLst>
                <a:gd name="T0" fmla="*/ 1578 w 2667"/>
                <a:gd name="T1" fmla="*/ 0 h 3295"/>
                <a:gd name="T2" fmla="*/ 1432 w 2667"/>
                <a:gd name="T3" fmla="*/ 145 h 3295"/>
                <a:gd name="T4" fmla="*/ 1578 w 2667"/>
                <a:gd name="T5" fmla="*/ 291 h 3295"/>
                <a:gd name="T6" fmla="*/ 1593 w 2667"/>
                <a:gd name="T7" fmla="*/ 291 h 3295"/>
                <a:gd name="T8" fmla="*/ 1593 w 2667"/>
                <a:gd name="T9" fmla="*/ 1170 h 3295"/>
                <a:gd name="T10" fmla="*/ 1373 w 2667"/>
                <a:gd name="T11" fmla="*/ 1298 h 3295"/>
                <a:gd name="T12" fmla="*/ 1373 w 2667"/>
                <a:gd name="T13" fmla="*/ 951 h 3295"/>
                <a:gd name="T14" fmla="*/ 1481 w 2667"/>
                <a:gd name="T15" fmla="*/ 843 h 3295"/>
                <a:gd name="T16" fmla="*/ 1481 w 2667"/>
                <a:gd name="T17" fmla="*/ 827 h 3295"/>
                <a:gd name="T18" fmla="*/ 1373 w 2667"/>
                <a:gd name="T19" fmla="*/ 719 h 3295"/>
                <a:gd name="T20" fmla="*/ 563 w 2667"/>
                <a:gd name="T21" fmla="*/ 719 h 3295"/>
                <a:gd name="T22" fmla="*/ 447 w 2667"/>
                <a:gd name="T23" fmla="*/ 835 h 3295"/>
                <a:gd name="T24" fmla="*/ 563 w 2667"/>
                <a:gd name="T25" fmla="*/ 951 h 3295"/>
                <a:gd name="T26" fmla="*/ 575 w 2667"/>
                <a:gd name="T27" fmla="*/ 951 h 3295"/>
                <a:gd name="T28" fmla="*/ 575 w 2667"/>
                <a:gd name="T29" fmla="*/ 1650 h 3295"/>
                <a:gd name="T30" fmla="*/ 1 w 2667"/>
                <a:gd name="T31" fmla="*/ 2540 h 3295"/>
                <a:gd name="T32" fmla="*/ 366 w 2667"/>
                <a:gd name="T33" fmla="*/ 3295 h 3295"/>
                <a:gd name="T34" fmla="*/ 308 w 2667"/>
                <a:gd name="T35" fmla="*/ 3216 h 3295"/>
                <a:gd name="T36" fmla="*/ 2667 w 2667"/>
                <a:gd name="T37" fmla="*/ 20 h 3295"/>
                <a:gd name="T38" fmla="*/ 2596 w 2667"/>
                <a:gd name="T39" fmla="*/ 0 h 3295"/>
                <a:gd name="T40" fmla="*/ 1578 w 2667"/>
                <a:gd name="T41" fmla="*/ 0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7" h="3295">
                  <a:moveTo>
                    <a:pt x="1578" y="0"/>
                  </a:moveTo>
                  <a:cubicBezTo>
                    <a:pt x="1497" y="0"/>
                    <a:pt x="1432" y="65"/>
                    <a:pt x="1432" y="145"/>
                  </a:cubicBezTo>
                  <a:cubicBezTo>
                    <a:pt x="1432" y="226"/>
                    <a:pt x="1497" y="291"/>
                    <a:pt x="1578" y="291"/>
                  </a:cubicBezTo>
                  <a:cubicBezTo>
                    <a:pt x="1593" y="291"/>
                    <a:pt x="1593" y="291"/>
                    <a:pt x="1593" y="291"/>
                  </a:cubicBezTo>
                  <a:cubicBezTo>
                    <a:pt x="1593" y="1170"/>
                    <a:pt x="1593" y="1170"/>
                    <a:pt x="1593" y="1170"/>
                  </a:cubicBezTo>
                  <a:cubicBezTo>
                    <a:pt x="1515" y="1205"/>
                    <a:pt x="1441" y="1248"/>
                    <a:pt x="1373" y="1298"/>
                  </a:cubicBezTo>
                  <a:cubicBezTo>
                    <a:pt x="1373" y="951"/>
                    <a:pt x="1373" y="951"/>
                    <a:pt x="1373" y="951"/>
                  </a:cubicBezTo>
                  <a:cubicBezTo>
                    <a:pt x="1432" y="951"/>
                    <a:pt x="1481" y="903"/>
                    <a:pt x="1481" y="843"/>
                  </a:cubicBezTo>
                  <a:cubicBezTo>
                    <a:pt x="1481" y="827"/>
                    <a:pt x="1481" y="827"/>
                    <a:pt x="1481" y="827"/>
                  </a:cubicBezTo>
                  <a:cubicBezTo>
                    <a:pt x="1481" y="767"/>
                    <a:pt x="1432" y="719"/>
                    <a:pt x="1373" y="719"/>
                  </a:cubicBezTo>
                  <a:cubicBezTo>
                    <a:pt x="563" y="719"/>
                    <a:pt x="563" y="719"/>
                    <a:pt x="563" y="719"/>
                  </a:cubicBezTo>
                  <a:cubicBezTo>
                    <a:pt x="499" y="719"/>
                    <a:pt x="447" y="771"/>
                    <a:pt x="447" y="835"/>
                  </a:cubicBezTo>
                  <a:cubicBezTo>
                    <a:pt x="447" y="899"/>
                    <a:pt x="499" y="951"/>
                    <a:pt x="563" y="951"/>
                  </a:cubicBezTo>
                  <a:cubicBezTo>
                    <a:pt x="575" y="951"/>
                    <a:pt x="575" y="951"/>
                    <a:pt x="575" y="951"/>
                  </a:cubicBezTo>
                  <a:cubicBezTo>
                    <a:pt x="575" y="1650"/>
                    <a:pt x="575" y="1650"/>
                    <a:pt x="575" y="1650"/>
                  </a:cubicBezTo>
                  <a:cubicBezTo>
                    <a:pt x="236" y="1803"/>
                    <a:pt x="0" y="2144"/>
                    <a:pt x="1" y="2540"/>
                  </a:cubicBezTo>
                  <a:cubicBezTo>
                    <a:pt x="2" y="2844"/>
                    <a:pt x="145" y="3116"/>
                    <a:pt x="366" y="3295"/>
                  </a:cubicBezTo>
                  <a:cubicBezTo>
                    <a:pt x="308" y="3216"/>
                    <a:pt x="308" y="3216"/>
                    <a:pt x="308" y="3216"/>
                  </a:cubicBezTo>
                  <a:cubicBezTo>
                    <a:pt x="2667" y="20"/>
                    <a:pt x="2667" y="20"/>
                    <a:pt x="2667" y="20"/>
                  </a:cubicBezTo>
                  <a:cubicBezTo>
                    <a:pt x="2647" y="7"/>
                    <a:pt x="2622" y="0"/>
                    <a:pt x="2596" y="0"/>
                  </a:cubicBezTo>
                  <a:cubicBezTo>
                    <a:pt x="1578" y="0"/>
                    <a:pt x="1578" y="0"/>
                    <a:pt x="1578"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4" name="Freeform 8"/>
            <p:cNvSpPr/>
            <p:nvPr>
              <p:custDataLst>
                <p:tags r:id="rId10"/>
              </p:custDataLst>
            </p:nvPr>
          </p:nvSpPr>
          <p:spPr bwMode="auto">
            <a:xfrm>
              <a:off x="5315" y="1690"/>
              <a:ext cx="1215" cy="1410"/>
            </a:xfrm>
            <a:custGeom>
              <a:avLst/>
              <a:gdLst>
                <a:gd name="T0" fmla="*/ 58 w 3011"/>
                <a:gd name="T1" fmla="*/ 3275 h 3495"/>
                <a:gd name="T2" fmla="*/ 682 w 3011"/>
                <a:gd name="T3" fmla="*/ 3491 h 3495"/>
                <a:gd name="T4" fmla="*/ 1193 w 3011"/>
                <a:gd name="T5" fmla="*/ 3337 h 3495"/>
                <a:gd name="T6" fmla="*/ 1789 w 3011"/>
                <a:gd name="T7" fmla="*/ 3491 h 3495"/>
                <a:gd name="T8" fmla="*/ 3011 w 3011"/>
                <a:gd name="T9" fmla="*/ 2267 h 3495"/>
                <a:gd name="T10" fmla="*/ 2288 w 3011"/>
                <a:gd name="T11" fmla="*/ 1150 h 3495"/>
                <a:gd name="T12" fmla="*/ 2288 w 3011"/>
                <a:gd name="T13" fmla="*/ 271 h 3495"/>
                <a:gd name="T14" fmla="*/ 2424 w 3011"/>
                <a:gd name="T15" fmla="*/ 136 h 3495"/>
                <a:gd name="T16" fmla="*/ 2424 w 3011"/>
                <a:gd name="T17" fmla="*/ 115 h 3495"/>
                <a:gd name="T18" fmla="*/ 2359 w 3011"/>
                <a:gd name="T19" fmla="*/ 0 h 3495"/>
                <a:gd name="T20" fmla="*/ 0 w 3011"/>
                <a:gd name="T21" fmla="*/ 3196 h 3495"/>
                <a:gd name="T22" fmla="*/ 58 w 3011"/>
                <a:gd name="T23" fmla="*/ 3275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1" h="3495">
                  <a:moveTo>
                    <a:pt x="58" y="3275"/>
                  </a:moveTo>
                  <a:cubicBezTo>
                    <a:pt x="230" y="3413"/>
                    <a:pt x="448" y="3495"/>
                    <a:pt x="682" y="3491"/>
                  </a:cubicBezTo>
                  <a:cubicBezTo>
                    <a:pt x="870" y="3488"/>
                    <a:pt x="1045" y="3432"/>
                    <a:pt x="1193" y="3337"/>
                  </a:cubicBezTo>
                  <a:cubicBezTo>
                    <a:pt x="1369" y="3436"/>
                    <a:pt x="1573" y="3492"/>
                    <a:pt x="1789" y="3491"/>
                  </a:cubicBezTo>
                  <a:cubicBezTo>
                    <a:pt x="2464" y="3490"/>
                    <a:pt x="3011" y="2943"/>
                    <a:pt x="3011" y="2267"/>
                  </a:cubicBezTo>
                  <a:cubicBezTo>
                    <a:pt x="3011" y="1770"/>
                    <a:pt x="2714" y="1342"/>
                    <a:pt x="2288" y="1150"/>
                  </a:cubicBezTo>
                  <a:cubicBezTo>
                    <a:pt x="2288" y="271"/>
                    <a:pt x="2288" y="271"/>
                    <a:pt x="2288" y="271"/>
                  </a:cubicBezTo>
                  <a:cubicBezTo>
                    <a:pt x="2363" y="271"/>
                    <a:pt x="2424" y="210"/>
                    <a:pt x="2424" y="136"/>
                  </a:cubicBezTo>
                  <a:cubicBezTo>
                    <a:pt x="2424" y="115"/>
                    <a:pt x="2424" y="115"/>
                    <a:pt x="2424" y="115"/>
                  </a:cubicBezTo>
                  <a:cubicBezTo>
                    <a:pt x="2424" y="66"/>
                    <a:pt x="2398" y="24"/>
                    <a:pt x="2359" y="0"/>
                  </a:cubicBezTo>
                  <a:cubicBezTo>
                    <a:pt x="0" y="3196"/>
                    <a:pt x="0" y="3196"/>
                    <a:pt x="0" y="3196"/>
                  </a:cubicBezTo>
                  <a:cubicBezTo>
                    <a:pt x="58" y="3275"/>
                    <a:pt x="58" y="3275"/>
                    <a:pt x="58" y="3275"/>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5" name="Freeform 9"/>
            <p:cNvSpPr>
              <a:spLocks noEditPoints="1"/>
            </p:cNvSpPr>
            <p:nvPr>
              <p:custDataLst>
                <p:tags r:id="rId11"/>
              </p:custDataLst>
            </p:nvPr>
          </p:nvSpPr>
          <p:spPr bwMode="auto">
            <a:xfrm>
              <a:off x="4615" y="1171"/>
              <a:ext cx="2444" cy="2438"/>
            </a:xfrm>
            <a:custGeom>
              <a:avLst/>
              <a:gdLst>
                <a:gd name="T0" fmla="*/ 5826 w 6060"/>
                <a:gd name="T1" fmla="*/ 1917 h 6045"/>
                <a:gd name="T2" fmla="*/ 5189 w 6060"/>
                <a:gd name="T3" fmla="*/ 973 h 6045"/>
                <a:gd name="T4" fmla="*/ 4277 w 6060"/>
                <a:gd name="T5" fmla="*/ 350 h 6045"/>
                <a:gd name="T6" fmla="*/ 4155 w 6060"/>
                <a:gd name="T7" fmla="*/ 253 h 6045"/>
                <a:gd name="T8" fmla="*/ 4086 w 6060"/>
                <a:gd name="T9" fmla="*/ 274 h 6045"/>
                <a:gd name="T10" fmla="*/ 3367 w 6060"/>
                <a:gd name="T11" fmla="*/ 115 h 6045"/>
                <a:gd name="T12" fmla="*/ 3198 w 6060"/>
                <a:gd name="T13" fmla="*/ 0 h 6045"/>
                <a:gd name="T14" fmla="*/ 3034 w 6060"/>
                <a:gd name="T15" fmla="*/ 103 h 6045"/>
                <a:gd name="T16" fmla="*/ 2347 w 6060"/>
                <a:gd name="T17" fmla="*/ 196 h 6045"/>
                <a:gd name="T18" fmla="*/ 2042 w 6060"/>
                <a:gd name="T19" fmla="*/ 0 h 6045"/>
                <a:gd name="T20" fmla="*/ 1706 w 6060"/>
                <a:gd name="T21" fmla="*/ 336 h 6045"/>
                <a:gd name="T22" fmla="*/ 1721 w 6060"/>
                <a:gd name="T23" fmla="*/ 435 h 6045"/>
                <a:gd name="T24" fmla="*/ 1199 w 6060"/>
                <a:gd name="T25" fmla="*/ 780 h 6045"/>
                <a:gd name="T26" fmla="*/ 848 w 6060"/>
                <a:gd name="T27" fmla="*/ 612 h 6045"/>
                <a:gd name="T28" fmla="*/ 398 w 6060"/>
                <a:gd name="T29" fmla="*/ 1062 h 6045"/>
                <a:gd name="T30" fmla="*/ 606 w 6060"/>
                <a:gd name="T31" fmla="*/ 1441 h 6045"/>
                <a:gd name="T32" fmla="*/ 403 w 6060"/>
                <a:gd name="T33" fmla="*/ 1800 h 6045"/>
                <a:gd name="T34" fmla="*/ 336 w 6060"/>
                <a:gd name="T35" fmla="*/ 1794 h 6045"/>
                <a:gd name="T36" fmla="*/ 0 w 6060"/>
                <a:gd name="T37" fmla="*/ 2130 h 6045"/>
                <a:gd name="T38" fmla="*/ 187 w 6060"/>
                <a:gd name="T39" fmla="*/ 2430 h 6045"/>
                <a:gd name="T40" fmla="*/ 118 w 6060"/>
                <a:gd name="T41" fmla="*/ 2994 h 6045"/>
                <a:gd name="T42" fmla="*/ 15 w 6060"/>
                <a:gd name="T43" fmla="*/ 3159 h 6045"/>
                <a:gd name="T44" fmla="*/ 128 w 6060"/>
                <a:gd name="T45" fmla="*/ 3327 h 6045"/>
                <a:gd name="T46" fmla="*/ 200 w 6060"/>
                <a:gd name="T47" fmla="*/ 3776 h 6045"/>
                <a:gd name="T48" fmla="*/ 174 w 6060"/>
                <a:gd name="T49" fmla="*/ 3852 h 6045"/>
                <a:gd name="T50" fmla="*/ 255 w 6060"/>
                <a:gd name="T51" fmla="*/ 3970 h 6045"/>
                <a:gd name="T52" fmla="*/ 351 w 6060"/>
                <a:gd name="T53" fmla="*/ 4230 h 6045"/>
                <a:gd name="T54" fmla="*/ 987 w 6060"/>
                <a:gd name="T55" fmla="*/ 5175 h 6045"/>
                <a:gd name="T56" fmla="*/ 1932 w 6060"/>
                <a:gd name="T57" fmla="*/ 5811 h 6045"/>
                <a:gd name="T58" fmla="*/ 3088 w 6060"/>
                <a:gd name="T59" fmla="*/ 6045 h 6045"/>
                <a:gd name="T60" fmla="*/ 4245 w 6060"/>
                <a:gd name="T61" fmla="*/ 5811 h 6045"/>
                <a:gd name="T62" fmla="*/ 5189 w 6060"/>
                <a:gd name="T63" fmla="*/ 5175 h 6045"/>
                <a:gd name="T64" fmla="*/ 5826 w 6060"/>
                <a:gd name="T65" fmla="*/ 4230 h 6045"/>
                <a:gd name="T66" fmla="*/ 6060 w 6060"/>
                <a:gd name="T67" fmla="*/ 3074 h 6045"/>
                <a:gd name="T68" fmla="*/ 5826 w 6060"/>
                <a:gd name="T69" fmla="*/ 1917 h 6045"/>
                <a:gd name="T70" fmla="*/ 3088 w 6060"/>
                <a:gd name="T71" fmla="*/ 5885 h 6045"/>
                <a:gd name="T72" fmla="*/ 407 w 6060"/>
                <a:gd name="T73" fmla="*/ 3919 h 6045"/>
                <a:gd name="T74" fmla="*/ 426 w 6060"/>
                <a:gd name="T75" fmla="*/ 3852 h 6045"/>
                <a:gd name="T76" fmla="*/ 357 w 6060"/>
                <a:gd name="T77" fmla="*/ 3740 h 6045"/>
                <a:gd name="T78" fmla="*/ 288 w 6060"/>
                <a:gd name="T79" fmla="*/ 3316 h 6045"/>
                <a:gd name="T80" fmla="*/ 379 w 6060"/>
                <a:gd name="T81" fmla="*/ 3159 h 6045"/>
                <a:gd name="T82" fmla="*/ 278 w 6060"/>
                <a:gd name="T83" fmla="*/ 2996 h 6045"/>
                <a:gd name="T84" fmla="*/ 343 w 6060"/>
                <a:gd name="T85" fmla="*/ 2465 h 6045"/>
                <a:gd name="T86" fmla="*/ 672 w 6060"/>
                <a:gd name="T87" fmla="*/ 2130 h 6045"/>
                <a:gd name="T88" fmla="*/ 548 w 6060"/>
                <a:gd name="T89" fmla="*/ 1869 h 6045"/>
                <a:gd name="T90" fmla="*/ 758 w 6060"/>
                <a:gd name="T91" fmla="*/ 1503 h 6045"/>
                <a:gd name="T92" fmla="*/ 848 w 6060"/>
                <a:gd name="T93" fmla="*/ 1512 h 6045"/>
                <a:gd name="T94" fmla="*/ 1298 w 6060"/>
                <a:gd name="T95" fmla="*/ 1062 h 6045"/>
                <a:gd name="T96" fmla="*/ 1277 w 6060"/>
                <a:gd name="T97" fmla="*/ 925 h 6045"/>
                <a:gd name="T98" fmla="*/ 1804 w 6060"/>
                <a:gd name="T99" fmla="*/ 573 h 6045"/>
                <a:gd name="T100" fmla="*/ 2042 w 6060"/>
                <a:gd name="T101" fmla="*/ 672 h 6045"/>
                <a:gd name="T102" fmla="*/ 2378 w 6060"/>
                <a:gd name="T103" fmla="*/ 354 h 6045"/>
                <a:gd name="T104" fmla="*/ 3035 w 6060"/>
                <a:gd name="T105" fmla="*/ 263 h 6045"/>
                <a:gd name="T106" fmla="*/ 3198 w 6060"/>
                <a:gd name="T107" fmla="*/ 365 h 6045"/>
                <a:gd name="T108" fmla="*/ 3355 w 6060"/>
                <a:gd name="T109" fmla="*/ 275 h 6045"/>
                <a:gd name="T110" fmla="*/ 4038 w 6060"/>
                <a:gd name="T111" fmla="*/ 428 h 6045"/>
                <a:gd name="T112" fmla="*/ 4155 w 6060"/>
                <a:gd name="T113" fmla="*/ 505 h 6045"/>
                <a:gd name="T114" fmla="*/ 4206 w 6060"/>
                <a:gd name="T115" fmla="*/ 494 h 6045"/>
                <a:gd name="T116" fmla="*/ 5900 w 6060"/>
                <a:gd name="T117" fmla="*/ 3074 h 6045"/>
                <a:gd name="T118" fmla="*/ 3088 w 6060"/>
                <a:gd name="T119" fmla="*/ 5885 h 6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0" h="6045">
                  <a:moveTo>
                    <a:pt x="5826" y="1917"/>
                  </a:moveTo>
                  <a:cubicBezTo>
                    <a:pt x="5676" y="1563"/>
                    <a:pt x="5462" y="1246"/>
                    <a:pt x="5189" y="973"/>
                  </a:cubicBezTo>
                  <a:cubicBezTo>
                    <a:pt x="4925" y="708"/>
                    <a:pt x="4618" y="499"/>
                    <a:pt x="4277" y="350"/>
                  </a:cubicBezTo>
                  <a:cubicBezTo>
                    <a:pt x="4264" y="294"/>
                    <a:pt x="4214" y="253"/>
                    <a:pt x="4155" y="253"/>
                  </a:cubicBezTo>
                  <a:cubicBezTo>
                    <a:pt x="4129" y="253"/>
                    <a:pt x="4105" y="261"/>
                    <a:pt x="4086" y="274"/>
                  </a:cubicBezTo>
                  <a:cubicBezTo>
                    <a:pt x="3854" y="191"/>
                    <a:pt x="3613" y="138"/>
                    <a:pt x="3367" y="115"/>
                  </a:cubicBezTo>
                  <a:cubicBezTo>
                    <a:pt x="3341" y="48"/>
                    <a:pt x="3275" y="0"/>
                    <a:pt x="3198" y="0"/>
                  </a:cubicBezTo>
                  <a:cubicBezTo>
                    <a:pt x="3126" y="0"/>
                    <a:pt x="3064" y="42"/>
                    <a:pt x="3034" y="103"/>
                  </a:cubicBezTo>
                  <a:cubicBezTo>
                    <a:pt x="2800" y="107"/>
                    <a:pt x="2570" y="138"/>
                    <a:pt x="2347" y="196"/>
                  </a:cubicBezTo>
                  <a:cubicBezTo>
                    <a:pt x="2294" y="80"/>
                    <a:pt x="2177" y="0"/>
                    <a:pt x="2042" y="0"/>
                  </a:cubicBezTo>
                  <a:cubicBezTo>
                    <a:pt x="1857" y="0"/>
                    <a:pt x="1706" y="151"/>
                    <a:pt x="1706" y="336"/>
                  </a:cubicBezTo>
                  <a:cubicBezTo>
                    <a:pt x="1706" y="371"/>
                    <a:pt x="1711" y="404"/>
                    <a:pt x="1721" y="435"/>
                  </a:cubicBezTo>
                  <a:cubicBezTo>
                    <a:pt x="1535" y="531"/>
                    <a:pt x="1361" y="647"/>
                    <a:pt x="1199" y="780"/>
                  </a:cubicBezTo>
                  <a:cubicBezTo>
                    <a:pt x="1117" y="678"/>
                    <a:pt x="990" y="612"/>
                    <a:pt x="848" y="612"/>
                  </a:cubicBezTo>
                  <a:cubicBezTo>
                    <a:pt x="600" y="612"/>
                    <a:pt x="398" y="813"/>
                    <a:pt x="398" y="1062"/>
                  </a:cubicBezTo>
                  <a:cubicBezTo>
                    <a:pt x="398" y="1221"/>
                    <a:pt x="481" y="1361"/>
                    <a:pt x="606" y="1441"/>
                  </a:cubicBezTo>
                  <a:cubicBezTo>
                    <a:pt x="530" y="1555"/>
                    <a:pt x="462" y="1676"/>
                    <a:pt x="403" y="1800"/>
                  </a:cubicBezTo>
                  <a:cubicBezTo>
                    <a:pt x="382" y="1796"/>
                    <a:pt x="359" y="1794"/>
                    <a:pt x="336" y="1794"/>
                  </a:cubicBezTo>
                  <a:cubicBezTo>
                    <a:pt x="151" y="1794"/>
                    <a:pt x="0" y="1944"/>
                    <a:pt x="0" y="2130"/>
                  </a:cubicBezTo>
                  <a:cubicBezTo>
                    <a:pt x="0" y="2261"/>
                    <a:pt x="76" y="2375"/>
                    <a:pt x="187" y="2430"/>
                  </a:cubicBezTo>
                  <a:cubicBezTo>
                    <a:pt x="146" y="2615"/>
                    <a:pt x="123" y="2803"/>
                    <a:pt x="118" y="2994"/>
                  </a:cubicBezTo>
                  <a:cubicBezTo>
                    <a:pt x="57" y="3024"/>
                    <a:pt x="15" y="3086"/>
                    <a:pt x="15" y="3159"/>
                  </a:cubicBezTo>
                  <a:cubicBezTo>
                    <a:pt x="15" y="3234"/>
                    <a:pt x="62" y="3299"/>
                    <a:pt x="128" y="3327"/>
                  </a:cubicBezTo>
                  <a:cubicBezTo>
                    <a:pt x="140" y="3479"/>
                    <a:pt x="165" y="3629"/>
                    <a:pt x="200" y="3776"/>
                  </a:cubicBezTo>
                  <a:cubicBezTo>
                    <a:pt x="184" y="3797"/>
                    <a:pt x="174" y="3823"/>
                    <a:pt x="174" y="3852"/>
                  </a:cubicBezTo>
                  <a:cubicBezTo>
                    <a:pt x="174" y="3906"/>
                    <a:pt x="208" y="3951"/>
                    <a:pt x="255" y="3970"/>
                  </a:cubicBezTo>
                  <a:cubicBezTo>
                    <a:pt x="282" y="4058"/>
                    <a:pt x="314" y="4145"/>
                    <a:pt x="351" y="4230"/>
                  </a:cubicBezTo>
                  <a:cubicBezTo>
                    <a:pt x="500" y="4584"/>
                    <a:pt x="715" y="4902"/>
                    <a:pt x="987" y="5175"/>
                  </a:cubicBezTo>
                  <a:cubicBezTo>
                    <a:pt x="1260" y="5447"/>
                    <a:pt x="1578" y="5662"/>
                    <a:pt x="1932" y="5811"/>
                  </a:cubicBezTo>
                  <a:cubicBezTo>
                    <a:pt x="2298" y="5966"/>
                    <a:pt x="2687" y="6045"/>
                    <a:pt x="3088" y="6045"/>
                  </a:cubicBezTo>
                  <a:cubicBezTo>
                    <a:pt x="3489" y="6045"/>
                    <a:pt x="3879" y="5966"/>
                    <a:pt x="4245" y="5811"/>
                  </a:cubicBezTo>
                  <a:cubicBezTo>
                    <a:pt x="4599" y="5662"/>
                    <a:pt x="4916" y="5447"/>
                    <a:pt x="5189" y="5175"/>
                  </a:cubicBezTo>
                  <a:cubicBezTo>
                    <a:pt x="5462" y="4902"/>
                    <a:pt x="5676" y="4584"/>
                    <a:pt x="5826" y="4230"/>
                  </a:cubicBezTo>
                  <a:cubicBezTo>
                    <a:pt x="5981" y="3864"/>
                    <a:pt x="6060" y="3475"/>
                    <a:pt x="6060" y="3074"/>
                  </a:cubicBezTo>
                  <a:cubicBezTo>
                    <a:pt x="6060" y="2673"/>
                    <a:pt x="5981" y="2283"/>
                    <a:pt x="5826" y="1917"/>
                  </a:cubicBezTo>
                  <a:moveTo>
                    <a:pt x="3088" y="5885"/>
                  </a:moveTo>
                  <a:cubicBezTo>
                    <a:pt x="1833" y="5885"/>
                    <a:pt x="766" y="5057"/>
                    <a:pt x="407" y="3919"/>
                  </a:cubicBezTo>
                  <a:cubicBezTo>
                    <a:pt x="419" y="3899"/>
                    <a:pt x="426" y="3877"/>
                    <a:pt x="426" y="3852"/>
                  </a:cubicBezTo>
                  <a:cubicBezTo>
                    <a:pt x="426" y="3803"/>
                    <a:pt x="398" y="3761"/>
                    <a:pt x="357" y="3740"/>
                  </a:cubicBezTo>
                  <a:cubicBezTo>
                    <a:pt x="323" y="3603"/>
                    <a:pt x="300" y="3461"/>
                    <a:pt x="288" y="3316"/>
                  </a:cubicBezTo>
                  <a:cubicBezTo>
                    <a:pt x="342" y="3285"/>
                    <a:pt x="379" y="3226"/>
                    <a:pt x="379" y="3159"/>
                  </a:cubicBezTo>
                  <a:cubicBezTo>
                    <a:pt x="379" y="3087"/>
                    <a:pt x="338" y="3025"/>
                    <a:pt x="278" y="2996"/>
                  </a:cubicBezTo>
                  <a:cubicBezTo>
                    <a:pt x="283" y="2814"/>
                    <a:pt x="306" y="2637"/>
                    <a:pt x="343" y="2465"/>
                  </a:cubicBezTo>
                  <a:cubicBezTo>
                    <a:pt x="526" y="2462"/>
                    <a:pt x="672" y="2313"/>
                    <a:pt x="672" y="2130"/>
                  </a:cubicBezTo>
                  <a:cubicBezTo>
                    <a:pt x="672" y="2025"/>
                    <a:pt x="624" y="1931"/>
                    <a:pt x="548" y="1869"/>
                  </a:cubicBezTo>
                  <a:cubicBezTo>
                    <a:pt x="609" y="1741"/>
                    <a:pt x="680" y="1619"/>
                    <a:pt x="758" y="1503"/>
                  </a:cubicBezTo>
                  <a:cubicBezTo>
                    <a:pt x="787" y="1509"/>
                    <a:pt x="817" y="1512"/>
                    <a:pt x="848" y="1512"/>
                  </a:cubicBezTo>
                  <a:cubicBezTo>
                    <a:pt x="1097" y="1512"/>
                    <a:pt x="1298" y="1310"/>
                    <a:pt x="1298" y="1062"/>
                  </a:cubicBezTo>
                  <a:cubicBezTo>
                    <a:pt x="1298" y="1014"/>
                    <a:pt x="1291" y="968"/>
                    <a:pt x="1277" y="925"/>
                  </a:cubicBezTo>
                  <a:cubicBezTo>
                    <a:pt x="1438" y="789"/>
                    <a:pt x="1615" y="671"/>
                    <a:pt x="1804" y="573"/>
                  </a:cubicBezTo>
                  <a:cubicBezTo>
                    <a:pt x="1865" y="634"/>
                    <a:pt x="1949" y="672"/>
                    <a:pt x="2042" y="672"/>
                  </a:cubicBezTo>
                  <a:cubicBezTo>
                    <a:pt x="2222" y="672"/>
                    <a:pt x="2369" y="531"/>
                    <a:pt x="2378" y="354"/>
                  </a:cubicBezTo>
                  <a:cubicBezTo>
                    <a:pt x="2588" y="298"/>
                    <a:pt x="2808" y="267"/>
                    <a:pt x="3035" y="263"/>
                  </a:cubicBezTo>
                  <a:cubicBezTo>
                    <a:pt x="3065" y="323"/>
                    <a:pt x="3127" y="365"/>
                    <a:pt x="3198" y="365"/>
                  </a:cubicBezTo>
                  <a:cubicBezTo>
                    <a:pt x="3265" y="365"/>
                    <a:pt x="3323" y="329"/>
                    <a:pt x="3355" y="275"/>
                  </a:cubicBezTo>
                  <a:cubicBezTo>
                    <a:pt x="3593" y="298"/>
                    <a:pt x="3822" y="350"/>
                    <a:pt x="4038" y="428"/>
                  </a:cubicBezTo>
                  <a:cubicBezTo>
                    <a:pt x="4058" y="473"/>
                    <a:pt x="4102" y="505"/>
                    <a:pt x="4155" y="505"/>
                  </a:cubicBezTo>
                  <a:cubicBezTo>
                    <a:pt x="4173" y="505"/>
                    <a:pt x="4190" y="501"/>
                    <a:pt x="4206" y="494"/>
                  </a:cubicBezTo>
                  <a:cubicBezTo>
                    <a:pt x="5201" y="927"/>
                    <a:pt x="5900" y="1920"/>
                    <a:pt x="5900" y="3074"/>
                  </a:cubicBezTo>
                  <a:cubicBezTo>
                    <a:pt x="5900" y="4624"/>
                    <a:pt x="4638" y="5885"/>
                    <a:pt x="3088" y="588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6" name="Freeform 10"/>
            <p:cNvSpPr/>
            <p:nvPr>
              <p:custDataLst>
                <p:tags r:id="rId12"/>
              </p:custDataLst>
            </p:nvPr>
          </p:nvSpPr>
          <p:spPr bwMode="auto">
            <a:xfrm>
              <a:off x="5745" y="1690"/>
              <a:ext cx="517" cy="671"/>
            </a:xfrm>
            <a:custGeom>
              <a:avLst/>
              <a:gdLst>
                <a:gd name="T0" fmla="*/ 1223 w 1282"/>
                <a:gd name="T1" fmla="*/ 0 h 1663"/>
                <a:gd name="T2" fmla="*/ 205 w 1282"/>
                <a:gd name="T3" fmla="*/ 0 h 1663"/>
                <a:gd name="T4" fmla="*/ 79 w 1282"/>
                <a:gd name="T5" fmla="*/ 125 h 1663"/>
                <a:gd name="T6" fmla="*/ 205 w 1282"/>
                <a:gd name="T7" fmla="*/ 251 h 1663"/>
                <a:gd name="T8" fmla="*/ 220 w 1282"/>
                <a:gd name="T9" fmla="*/ 251 h 1663"/>
                <a:gd name="T10" fmla="*/ 240 w 1282"/>
                <a:gd name="T11" fmla="*/ 271 h 1663"/>
                <a:gd name="T12" fmla="*/ 240 w 1282"/>
                <a:gd name="T13" fmla="*/ 1150 h 1663"/>
                <a:gd name="T14" fmla="*/ 228 w 1282"/>
                <a:gd name="T15" fmla="*/ 1169 h 1663"/>
                <a:gd name="T16" fmla="*/ 0 w 1282"/>
                <a:gd name="T17" fmla="*/ 1303 h 1663"/>
                <a:gd name="T18" fmla="*/ 0 w 1282"/>
                <a:gd name="T19" fmla="*/ 1630 h 1663"/>
                <a:gd name="T20" fmla="*/ 67 w 1282"/>
                <a:gd name="T21" fmla="*/ 1663 h 1663"/>
                <a:gd name="T22" fmla="*/ 1282 w 1282"/>
                <a:gd name="T23" fmla="*/ 16 h 1663"/>
                <a:gd name="T24" fmla="*/ 1223 w 1282"/>
                <a:gd name="T25"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2" h="1663">
                  <a:moveTo>
                    <a:pt x="1223" y="0"/>
                  </a:moveTo>
                  <a:cubicBezTo>
                    <a:pt x="205" y="0"/>
                    <a:pt x="205" y="0"/>
                    <a:pt x="205" y="0"/>
                  </a:cubicBezTo>
                  <a:cubicBezTo>
                    <a:pt x="135" y="0"/>
                    <a:pt x="79" y="56"/>
                    <a:pt x="79" y="125"/>
                  </a:cubicBezTo>
                  <a:cubicBezTo>
                    <a:pt x="79" y="195"/>
                    <a:pt x="135" y="251"/>
                    <a:pt x="205" y="251"/>
                  </a:cubicBezTo>
                  <a:cubicBezTo>
                    <a:pt x="220" y="251"/>
                    <a:pt x="220" y="251"/>
                    <a:pt x="220" y="251"/>
                  </a:cubicBezTo>
                  <a:cubicBezTo>
                    <a:pt x="231" y="251"/>
                    <a:pt x="240" y="260"/>
                    <a:pt x="240" y="271"/>
                  </a:cubicBezTo>
                  <a:cubicBezTo>
                    <a:pt x="240" y="1150"/>
                    <a:pt x="240" y="1150"/>
                    <a:pt x="240" y="1150"/>
                  </a:cubicBezTo>
                  <a:cubicBezTo>
                    <a:pt x="240" y="1158"/>
                    <a:pt x="235" y="1165"/>
                    <a:pt x="228" y="1169"/>
                  </a:cubicBezTo>
                  <a:cubicBezTo>
                    <a:pt x="146" y="1205"/>
                    <a:pt x="70" y="1251"/>
                    <a:pt x="0" y="1303"/>
                  </a:cubicBezTo>
                  <a:cubicBezTo>
                    <a:pt x="0" y="1630"/>
                    <a:pt x="0" y="1630"/>
                    <a:pt x="0" y="1630"/>
                  </a:cubicBezTo>
                  <a:cubicBezTo>
                    <a:pt x="23" y="1640"/>
                    <a:pt x="45" y="1651"/>
                    <a:pt x="67" y="1663"/>
                  </a:cubicBezTo>
                  <a:cubicBezTo>
                    <a:pt x="1282" y="16"/>
                    <a:pt x="1282" y="16"/>
                    <a:pt x="1282" y="16"/>
                  </a:cubicBezTo>
                  <a:cubicBezTo>
                    <a:pt x="1265" y="6"/>
                    <a:pt x="1245" y="0"/>
                    <a:pt x="122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7" name="Freeform 12"/>
            <p:cNvSpPr>
              <a:spLocks noEditPoints="1"/>
            </p:cNvSpPr>
            <p:nvPr>
              <p:custDataLst>
                <p:tags r:id="rId13"/>
              </p:custDataLst>
            </p:nvPr>
          </p:nvSpPr>
          <p:spPr bwMode="auto">
            <a:xfrm>
              <a:off x="5534" y="1674"/>
              <a:ext cx="1004" cy="1432"/>
            </a:xfrm>
            <a:custGeom>
              <a:avLst/>
              <a:gdLst>
                <a:gd name="T0" fmla="*/ 1244 w 2488"/>
                <a:gd name="T1" fmla="*/ 3551 h 3551"/>
                <a:gd name="T2" fmla="*/ 762 w 2488"/>
                <a:gd name="T3" fmla="*/ 3454 h 3551"/>
                <a:gd name="T4" fmla="*/ 365 w 2488"/>
                <a:gd name="T5" fmla="*/ 3187 h 3551"/>
                <a:gd name="T6" fmla="*/ 98 w 2488"/>
                <a:gd name="T7" fmla="*/ 2791 h 3551"/>
                <a:gd name="T8" fmla="*/ 0 w 2488"/>
                <a:gd name="T9" fmla="*/ 2307 h 3551"/>
                <a:gd name="T10" fmla="*/ 204 w 2488"/>
                <a:gd name="T11" fmla="*/ 1623 h 3551"/>
                <a:gd name="T12" fmla="*/ 722 w 2488"/>
                <a:gd name="T13" fmla="*/ 1177 h 3551"/>
                <a:gd name="T14" fmla="*/ 722 w 2488"/>
                <a:gd name="T15" fmla="*/ 331 h 3551"/>
                <a:gd name="T16" fmla="*/ 561 w 2488"/>
                <a:gd name="T17" fmla="*/ 165 h 3551"/>
                <a:gd name="T18" fmla="*/ 727 w 2488"/>
                <a:gd name="T19" fmla="*/ 0 h 3551"/>
                <a:gd name="T20" fmla="*/ 1745 w 2488"/>
                <a:gd name="T21" fmla="*/ 0 h 3551"/>
                <a:gd name="T22" fmla="*/ 1901 w 2488"/>
                <a:gd name="T23" fmla="*/ 155 h 3551"/>
                <a:gd name="T24" fmla="*/ 1901 w 2488"/>
                <a:gd name="T25" fmla="*/ 176 h 3551"/>
                <a:gd name="T26" fmla="*/ 1765 w 2488"/>
                <a:gd name="T27" fmla="*/ 330 h 3551"/>
                <a:gd name="T28" fmla="*/ 1765 w 2488"/>
                <a:gd name="T29" fmla="*/ 1177 h 3551"/>
                <a:gd name="T30" fmla="*/ 2283 w 2488"/>
                <a:gd name="T31" fmla="*/ 1623 h 3551"/>
                <a:gd name="T32" fmla="*/ 2488 w 2488"/>
                <a:gd name="T33" fmla="*/ 2307 h 3551"/>
                <a:gd name="T34" fmla="*/ 2124 w 2488"/>
                <a:gd name="T35" fmla="*/ 3186 h 3551"/>
                <a:gd name="T36" fmla="*/ 1246 w 2488"/>
                <a:gd name="T37" fmla="*/ 3551 h 3551"/>
                <a:gd name="T38" fmla="*/ 1244 w 2488"/>
                <a:gd name="T39" fmla="*/ 3551 h 3551"/>
                <a:gd name="T40" fmla="*/ 727 w 2488"/>
                <a:gd name="T41" fmla="*/ 40 h 3551"/>
                <a:gd name="T42" fmla="*/ 601 w 2488"/>
                <a:gd name="T43" fmla="*/ 165 h 3551"/>
                <a:gd name="T44" fmla="*/ 727 w 2488"/>
                <a:gd name="T45" fmla="*/ 291 h 3551"/>
                <a:gd name="T46" fmla="*/ 742 w 2488"/>
                <a:gd name="T47" fmla="*/ 291 h 3551"/>
                <a:gd name="T48" fmla="*/ 762 w 2488"/>
                <a:gd name="T49" fmla="*/ 311 h 3551"/>
                <a:gd name="T50" fmla="*/ 762 w 2488"/>
                <a:gd name="T51" fmla="*/ 1190 h 3551"/>
                <a:gd name="T52" fmla="*/ 750 w 2488"/>
                <a:gd name="T53" fmla="*/ 1209 h 3551"/>
                <a:gd name="T54" fmla="*/ 40 w 2488"/>
                <a:gd name="T55" fmla="*/ 2307 h 3551"/>
                <a:gd name="T56" fmla="*/ 394 w 2488"/>
                <a:gd name="T57" fmla="*/ 3159 h 3551"/>
                <a:gd name="T58" fmla="*/ 1244 w 2488"/>
                <a:gd name="T59" fmla="*/ 3511 h 3551"/>
                <a:gd name="T60" fmla="*/ 1246 w 2488"/>
                <a:gd name="T61" fmla="*/ 3511 h 3551"/>
                <a:gd name="T62" fmla="*/ 2448 w 2488"/>
                <a:gd name="T63" fmla="*/ 2307 h 3551"/>
                <a:gd name="T64" fmla="*/ 1737 w 2488"/>
                <a:gd name="T65" fmla="*/ 1209 h 3551"/>
                <a:gd name="T66" fmla="*/ 1725 w 2488"/>
                <a:gd name="T67" fmla="*/ 1190 h 3551"/>
                <a:gd name="T68" fmla="*/ 1725 w 2488"/>
                <a:gd name="T69" fmla="*/ 311 h 3551"/>
                <a:gd name="T70" fmla="*/ 1745 w 2488"/>
                <a:gd name="T71" fmla="*/ 291 h 3551"/>
                <a:gd name="T72" fmla="*/ 1861 w 2488"/>
                <a:gd name="T73" fmla="*/ 176 h 3551"/>
                <a:gd name="T74" fmla="*/ 1861 w 2488"/>
                <a:gd name="T75" fmla="*/ 155 h 3551"/>
                <a:gd name="T76" fmla="*/ 1745 w 2488"/>
                <a:gd name="T77" fmla="*/ 40 h 3551"/>
                <a:gd name="T78" fmla="*/ 727 w 2488"/>
                <a:gd name="T79" fmla="*/ 4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8" h="3551">
                  <a:moveTo>
                    <a:pt x="1244" y="3551"/>
                  </a:moveTo>
                  <a:cubicBezTo>
                    <a:pt x="1077" y="3551"/>
                    <a:pt x="915" y="3519"/>
                    <a:pt x="762" y="3454"/>
                  </a:cubicBezTo>
                  <a:cubicBezTo>
                    <a:pt x="613" y="3391"/>
                    <a:pt x="480" y="3301"/>
                    <a:pt x="365" y="3187"/>
                  </a:cubicBezTo>
                  <a:cubicBezTo>
                    <a:pt x="251" y="3072"/>
                    <a:pt x="161" y="2939"/>
                    <a:pt x="98" y="2791"/>
                  </a:cubicBezTo>
                  <a:cubicBezTo>
                    <a:pt x="33" y="2638"/>
                    <a:pt x="0" y="2475"/>
                    <a:pt x="0" y="2307"/>
                  </a:cubicBezTo>
                  <a:cubicBezTo>
                    <a:pt x="0" y="2063"/>
                    <a:pt x="70" y="1826"/>
                    <a:pt x="204" y="1623"/>
                  </a:cubicBezTo>
                  <a:cubicBezTo>
                    <a:pt x="333" y="1429"/>
                    <a:pt x="511" y="1275"/>
                    <a:pt x="722" y="1177"/>
                  </a:cubicBezTo>
                  <a:cubicBezTo>
                    <a:pt x="722" y="331"/>
                    <a:pt x="722" y="331"/>
                    <a:pt x="722" y="331"/>
                  </a:cubicBezTo>
                  <a:cubicBezTo>
                    <a:pt x="633" y="329"/>
                    <a:pt x="561" y="255"/>
                    <a:pt x="561" y="165"/>
                  </a:cubicBezTo>
                  <a:cubicBezTo>
                    <a:pt x="561" y="74"/>
                    <a:pt x="635" y="0"/>
                    <a:pt x="727" y="0"/>
                  </a:cubicBezTo>
                  <a:cubicBezTo>
                    <a:pt x="1745" y="0"/>
                    <a:pt x="1745" y="0"/>
                    <a:pt x="1745" y="0"/>
                  </a:cubicBezTo>
                  <a:cubicBezTo>
                    <a:pt x="1831" y="0"/>
                    <a:pt x="1901" y="69"/>
                    <a:pt x="1901" y="155"/>
                  </a:cubicBezTo>
                  <a:cubicBezTo>
                    <a:pt x="1901" y="176"/>
                    <a:pt x="1901" y="176"/>
                    <a:pt x="1901" y="176"/>
                  </a:cubicBezTo>
                  <a:cubicBezTo>
                    <a:pt x="1901" y="255"/>
                    <a:pt x="1841" y="320"/>
                    <a:pt x="1765" y="330"/>
                  </a:cubicBezTo>
                  <a:cubicBezTo>
                    <a:pt x="1765" y="1177"/>
                    <a:pt x="1765" y="1177"/>
                    <a:pt x="1765" y="1177"/>
                  </a:cubicBezTo>
                  <a:cubicBezTo>
                    <a:pt x="1976" y="1275"/>
                    <a:pt x="2155" y="1429"/>
                    <a:pt x="2283" y="1623"/>
                  </a:cubicBezTo>
                  <a:cubicBezTo>
                    <a:pt x="2417" y="1826"/>
                    <a:pt x="2488" y="2063"/>
                    <a:pt x="2488" y="2307"/>
                  </a:cubicBezTo>
                  <a:cubicBezTo>
                    <a:pt x="2488" y="2639"/>
                    <a:pt x="2359" y="2952"/>
                    <a:pt x="2124" y="3186"/>
                  </a:cubicBezTo>
                  <a:cubicBezTo>
                    <a:pt x="1890" y="3421"/>
                    <a:pt x="1578" y="3551"/>
                    <a:pt x="1246" y="3551"/>
                  </a:cubicBezTo>
                  <a:cubicBezTo>
                    <a:pt x="1244" y="3551"/>
                    <a:pt x="1244" y="3551"/>
                    <a:pt x="1244" y="3551"/>
                  </a:cubicBezTo>
                  <a:moveTo>
                    <a:pt x="727" y="40"/>
                  </a:moveTo>
                  <a:cubicBezTo>
                    <a:pt x="657" y="40"/>
                    <a:pt x="601" y="96"/>
                    <a:pt x="601" y="165"/>
                  </a:cubicBezTo>
                  <a:cubicBezTo>
                    <a:pt x="601" y="235"/>
                    <a:pt x="657" y="291"/>
                    <a:pt x="727" y="291"/>
                  </a:cubicBezTo>
                  <a:cubicBezTo>
                    <a:pt x="742" y="291"/>
                    <a:pt x="742" y="291"/>
                    <a:pt x="742" y="291"/>
                  </a:cubicBezTo>
                  <a:cubicBezTo>
                    <a:pt x="753" y="291"/>
                    <a:pt x="762" y="300"/>
                    <a:pt x="762" y="311"/>
                  </a:cubicBezTo>
                  <a:cubicBezTo>
                    <a:pt x="762" y="1190"/>
                    <a:pt x="762" y="1190"/>
                    <a:pt x="762" y="1190"/>
                  </a:cubicBezTo>
                  <a:cubicBezTo>
                    <a:pt x="762" y="1198"/>
                    <a:pt x="757" y="1205"/>
                    <a:pt x="750" y="1209"/>
                  </a:cubicBezTo>
                  <a:cubicBezTo>
                    <a:pt x="319" y="1403"/>
                    <a:pt x="40" y="1834"/>
                    <a:pt x="40" y="2307"/>
                  </a:cubicBezTo>
                  <a:cubicBezTo>
                    <a:pt x="40" y="2628"/>
                    <a:pt x="165" y="2931"/>
                    <a:pt x="394" y="3159"/>
                  </a:cubicBezTo>
                  <a:cubicBezTo>
                    <a:pt x="622" y="3386"/>
                    <a:pt x="923" y="3511"/>
                    <a:pt x="1244" y="3511"/>
                  </a:cubicBezTo>
                  <a:cubicBezTo>
                    <a:pt x="1246" y="3511"/>
                    <a:pt x="1246" y="3511"/>
                    <a:pt x="1246" y="3511"/>
                  </a:cubicBezTo>
                  <a:cubicBezTo>
                    <a:pt x="1909" y="3510"/>
                    <a:pt x="2448" y="2970"/>
                    <a:pt x="2448" y="2307"/>
                  </a:cubicBezTo>
                  <a:cubicBezTo>
                    <a:pt x="2448" y="1834"/>
                    <a:pt x="2169" y="1403"/>
                    <a:pt x="1737" y="1209"/>
                  </a:cubicBezTo>
                  <a:cubicBezTo>
                    <a:pt x="1730" y="1205"/>
                    <a:pt x="1725" y="1198"/>
                    <a:pt x="1725" y="1190"/>
                  </a:cubicBezTo>
                  <a:cubicBezTo>
                    <a:pt x="1725" y="311"/>
                    <a:pt x="1725" y="311"/>
                    <a:pt x="1725" y="311"/>
                  </a:cubicBezTo>
                  <a:cubicBezTo>
                    <a:pt x="1725" y="300"/>
                    <a:pt x="1734" y="291"/>
                    <a:pt x="1745" y="291"/>
                  </a:cubicBezTo>
                  <a:cubicBezTo>
                    <a:pt x="1809" y="291"/>
                    <a:pt x="1861" y="239"/>
                    <a:pt x="1861" y="176"/>
                  </a:cubicBezTo>
                  <a:cubicBezTo>
                    <a:pt x="1861" y="155"/>
                    <a:pt x="1861" y="155"/>
                    <a:pt x="1861" y="155"/>
                  </a:cubicBezTo>
                  <a:cubicBezTo>
                    <a:pt x="1861" y="92"/>
                    <a:pt x="1809" y="40"/>
                    <a:pt x="1745" y="40"/>
                  </a:cubicBezTo>
                  <a:cubicBezTo>
                    <a:pt x="727" y="40"/>
                    <a:pt x="727" y="40"/>
                    <a:pt x="727" y="4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8" name="Freeform 13"/>
            <p:cNvSpPr/>
            <p:nvPr>
              <p:custDataLst>
                <p:tags r:id="rId14"/>
              </p:custDataLst>
            </p:nvPr>
          </p:nvSpPr>
          <p:spPr bwMode="auto">
            <a:xfrm>
              <a:off x="5591" y="2582"/>
              <a:ext cx="889" cy="468"/>
            </a:xfrm>
            <a:custGeom>
              <a:avLst/>
              <a:gdLst>
                <a:gd name="T0" fmla="*/ 1 w 2204"/>
                <a:gd name="T1" fmla="*/ 0 h 1160"/>
                <a:gd name="T2" fmla="*/ 0 w 2204"/>
                <a:gd name="T3" fmla="*/ 57 h 1160"/>
                <a:gd name="T4" fmla="*/ 1102 w 2204"/>
                <a:gd name="T5" fmla="*/ 1160 h 1160"/>
                <a:gd name="T6" fmla="*/ 2204 w 2204"/>
                <a:gd name="T7" fmla="*/ 57 h 1160"/>
                <a:gd name="T8" fmla="*/ 2202 w 2204"/>
                <a:gd name="T9" fmla="*/ 0 h 1160"/>
                <a:gd name="T10" fmla="*/ 1 w 2204"/>
                <a:gd name="T11" fmla="*/ 0 h 1160"/>
              </a:gdLst>
              <a:ahLst/>
              <a:cxnLst>
                <a:cxn ang="0">
                  <a:pos x="T0" y="T1"/>
                </a:cxn>
                <a:cxn ang="0">
                  <a:pos x="T2" y="T3"/>
                </a:cxn>
                <a:cxn ang="0">
                  <a:pos x="T4" y="T5"/>
                </a:cxn>
                <a:cxn ang="0">
                  <a:pos x="T6" y="T7"/>
                </a:cxn>
                <a:cxn ang="0">
                  <a:pos x="T8" y="T9"/>
                </a:cxn>
                <a:cxn ang="0">
                  <a:pos x="T10" y="T11"/>
                </a:cxn>
              </a:cxnLst>
              <a:rect l="0" t="0" r="r" b="b"/>
              <a:pathLst>
                <a:path w="2204" h="1160">
                  <a:moveTo>
                    <a:pt x="1" y="0"/>
                  </a:moveTo>
                  <a:cubicBezTo>
                    <a:pt x="0" y="19"/>
                    <a:pt x="0" y="38"/>
                    <a:pt x="0" y="57"/>
                  </a:cubicBezTo>
                  <a:cubicBezTo>
                    <a:pt x="0" y="666"/>
                    <a:pt x="493" y="1160"/>
                    <a:pt x="1102" y="1160"/>
                  </a:cubicBezTo>
                  <a:cubicBezTo>
                    <a:pt x="1710" y="1160"/>
                    <a:pt x="2204" y="666"/>
                    <a:pt x="2204" y="57"/>
                  </a:cubicBezTo>
                  <a:cubicBezTo>
                    <a:pt x="2204" y="38"/>
                    <a:pt x="2203" y="19"/>
                    <a:pt x="2202" y="0"/>
                  </a:cubicBezTo>
                  <a:cubicBezTo>
                    <a:pt x="1" y="0"/>
                    <a:pt x="1" y="0"/>
                    <a:pt x="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49" name="Oval 14"/>
            <p:cNvSpPr>
              <a:spLocks noChangeArrowheads="1"/>
            </p:cNvSpPr>
            <p:nvPr>
              <p:custDataLst>
                <p:tags r:id="rId15"/>
              </p:custDataLst>
            </p:nvPr>
          </p:nvSpPr>
          <p:spPr bwMode="auto">
            <a:xfrm>
              <a:off x="5919" y="2436"/>
              <a:ext cx="95" cy="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6" name="Oval 15"/>
            <p:cNvSpPr>
              <a:spLocks noChangeArrowheads="1"/>
            </p:cNvSpPr>
            <p:nvPr>
              <p:custDataLst>
                <p:tags r:id="rId16"/>
              </p:custDataLst>
            </p:nvPr>
          </p:nvSpPr>
          <p:spPr bwMode="auto">
            <a:xfrm>
              <a:off x="6095" y="2442"/>
              <a:ext cx="93" cy="9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8" name="Oval 16"/>
            <p:cNvSpPr>
              <a:spLocks noChangeArrowheads="1"/>
            </p:cNvSpPr>
            <p:nvPr>
              <p:custDataLst>
                <p:tags r:id="rId17"/>
              </p:custDataLst>
            </p:nvPr>
          </p:nvSpPr>
          <p:spPr bwMode="auto">
            <a:xfrm>
              <a:off x="6059" y="2328"/>
              <a:ext cx="63" cy="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59" name="Oval 17"/>
            <p:cNvSpPr>
              <a:spLocks noChangeArrowheads="1"/>
            </p:cNvSpPr>
            <p:nvPr>
              <p:custDataLst>
                <p:tags r:id="rId18"/>
              </p:custDataLst>
            </p:nvPr>
          </p:nvSpPr>
          <p:spPr bwMode="auto">
            <a:xfrm>
              <a:off x="5965" y="2203"/>
              <a:ext cx="58" cy="5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0" name="Oval 18"/>
            <p:cNvSpPr>
              <a:spLocks noChangeArrowheads="1"/>
            </p:cNvSpPr>
            <p:nvPr>
              <p:custDataLst>
                <p:tags r:id="rId19"/>
              </p:custDataLst>
            </p:nvPr>
          </p:nvSpPr>
          <p:spPr bwMode="auto">
            <a:xfrm>
              <a:off x="6044" y="2134"/>
              <a:ext cx="30" cy="3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1" name="Freeform 19"/>
            <p:cNvSpPr>
              <a:spLocks noEditPoints="1"/>
            </p:cNvSpPr>
            <p:nvPr>
              <p:custDataLst>
                <p:tags r:id="rId20"/>
              </p:custDataLst>
            </p:nvPr>
          </p:nvSpPr>
          <p:spPr bwMode="auto">
            <a:xfrm>
              <a:off x="5195" y="1983"/>
              <a:ext cx="593" cy="1115"/>
            </a:xfrm>
            <a:custGeom>
              <a:avLst/>
              <a:gdLst>
                <a:gd name="T0" fmla="*/ 981 w 1472"/>
                <a:gd name="T1" fmla="*/ 2766 h 2766"/>
                <a:gd name="T2" fmla="*/ 982 w 1472"/>
                <a:gd name="T3" fmla="*/ 2766 h 2766"/>
                <a:gd name="T4" fmla="*/ 982 w 1472"/>
                <a:gd name="T5" fmla="*/ 2766 h 2766"/>
                <a:gd name="T6" fmla="*/ 983 w 1472"/>
                <a:gd name="T7" fmla="*/ 2766 h 2766"/>
                <a:gd name="T8" fmla="*/ 984 w 1472"/>
                <a:gd name="T9" fmla="*/ 2766 h 2766"/>
                <a:gd name="T10" fmla="*/ 985 w 1472"/>
                <a:gd name="T11" fmla="*/ 2766 h 2766"/>
                <a:gd name="T12" fmla="*/ 987 w 1472"/>
                <a:gd name="T13" fmla="*/ 2766 h 2766"/>
                <a:gd name="T14" fmla="*/ 987 w 1472"/>
                <a:gd name="T15" fmla="*/ 2766 h 2766"/>
                <a:gd name="T16" fmla="*/ 988 w 1472"/>
                <a:gd name="T17" fmla="*/ 2766 h 2766"/>
                <a:gd name="T18" fmla="*/ 988 w 1472"/>
                <a:gd name="T19" fmla="*/ 2766 h 2766"/>
                <a:gd name="T20" fmla="*/ 990 w 1472"/>
                <a:gd name="T21" fmla="*/ 2766 h 2766"/>
                <a:gd name="T22" fmla="*/ 991 w 1472"/>
                <a:gd name="T23" fmla="*/ 2766 h 2766"/>
                <a:gd name="T24" fmla="*/ 991 w 1472"/>
                <a:gd name="T25" fmla="*/ 2766 h 2766"/>
                <a:gd name="T26" fmla="*/ 993 w 1472"/>
                <a:gd name="T27" fmla="*/ 2766 h 2766"/>
                <a:gd name="T28" fmla="*/ 996 w 1472"/>
                <a:gd name="T29" fmla="*/ 2766 h 2766"/>
                <a:gd name="T30" fmla="*/ 299 w 1472"/>
                <a:gd name="T31" fmla="*/ 2471 h 2766"/>
                <a:gd name="T32" fmla="*/ 357 w 1472"/>
                <a:gd name="T33" fmla="*/ 2550 h 2766"/>
                <a:gd name="T34" fmla="*/ 299 w 1472"/>
                <a:gd name="T35" fmla="*/ 2471 h 2766"/>
                <a:gd name="T36" fmla="*/ 10 w 1472"/>
                <a:gd name="T37" fmla="*/ 1979 h 2766"/>
                <a:gd name="T38" fmla="*/ 10 w 1472"/>
                <a:gd name="T39" fmla="*/ 1981 h 2766"/>
                <a:gd name="T40" fmla="*/ 11 w 1472"/>
                <a:gd name="T41" fmla="*/ 1984 h 2766"/>
                <a:gd name="T42" fmla="*/ 11 w 1472"/>
                <a:gd name="T43" fmla="*/ 1986 h 2766"/>
                <a:gd name="T44" fmla="*/ 12 w 1472"/>
                <a:gd name="T45" fmla="*/ 1987 h 2766"/>
                <a:gd name="T46" fmla="*/ 12 w 1472"/>
                <a:gd name="T47" fmla="*/ 1989 h 2766"/>
                <a:gd name="T48" fmla="*/ 12 w 1472"/>
                <a:gd name="T49" fmla="*/ 1991 h 2766"/>
                <a:gd name="T50" fmla="*/ 13 w 1472"/>
                <a:gd name="T51" fmla="*/ 1992 h 2766"/>
                <a:gd name="T52" fmla="*/ 13 w 1472"/>
                <a:gd name="T53" fmla="*/ 1994 h 2766"/>
                <a:gd name="T54" fmla="*/ 14 w 1472"/>
                <a:gd name="T55" fmla="*/ 1997 h 2766"/>
                <a:gd name="T56" fmla="*/ 14 w 1472"/>
                <a:gd name="T57" fmla="*/ 1998 h 2766"/>
                <a:gd name="T58" fmla="*/ 14 w 1472"/>
                <a:gd name="T59" fmla="*/ 2000 h 2766"/>
                <a:gd name="T60" fmla="*/ 15 w 1472"/>
                <a:gd name="T61" fmla="*/ 2003 h 2766"/>
                <a:gd name="T62" fmla="*/ 15 w 1472"/>
                <a:gd name="T63" fmla="*/ 2005 h 2766"/>
                <a:gd name="T64" fmla="*/ 17 w 1472"/>
                <a:gd name="T65" fmla="*/ 2010 h 2766"/>
                <a:gd name="T66" fmla="*/ 50 w 1472"/>
                <a:gd name="T67" fmla="*/ 2121 h 2766"/>
                <a:gd name="T68" fmla="*/ 50 w 1472"/>
                <a:gd name="T69" fmla="*/ 2122 h 2766"/>
                <a:gd name="T70" fmla="*/ 51 w 1472"/>
                <a:gd name="T71" fmla="*/ 2124 h 2766"/>
                <a:gd name="T72" fmla="*/ 52 w 1472"/>
                <a:gd name="T73" fmla="*/ 2127 h 2766"/>
                <a:gd name="T74" fmla="*/ 53 w 1472"/>
                <a:gd name="T75" fmla="*/ 2129 h 2766"/>
                <a:gd name="T76" fmla="*/ 53 w 1472"/>
                <a:gd name="T77" fmla="*/ 2130 h 2766"/>
                <a:gd name="T78" fmla="*/ 54 w 1472"/>
                <a:gd name="T79" fmla="*/ 2132 h 2766"/>
                <a:gd name="T80" fmla="*/ 54 w 1472"/>
                <a:gd name="T81" fmla="*/ 2134 h 2766"/>
                <a:gd name="T82" fmla="*/ 55 w 1472"/>
                <a:gd name="T83" fmla="*/ 2135 h 2766"/>
                <a:gd name="T84" fmla="*/ 56 w 1472"/>
                <a:gd name="T85" fmla="*/ 2137 h 2766"/>
                <a:gd name="T86" fmla="*/ 56 w 1472"/>
                <a:gd name="T87" fmla="*/ 2138 h 2766"/>
                <a:gd name="T88" fmla="*/ 57 w 1472"/>
                <a:gd name="T89" fmla="*/ 2140 h 2766"/>
                <a:gd name="T90" fmla="*/ 58 w 1472"/>
                <a:gd name="T91" fmla="*/ 2144 h 2766"/>
                <a:gd name="T92" fmla="*/ 241 w 1472"/>
                <a:gd name="T93" fmla="*/ 2440 h 2766"/>
                <a:gd name="T94" fmla="*/ 1364 w 1472"/>
                <a:gd name="T95" fmla="*/ 529 h 2766"/>
                <a:gd name="T96" fmla="*/ 1472 w 1472"/>
                <a:gd name="T97" fmla="*/ 98 h 2766"/>
                <a:gd name="T98" fmla="*/ 438 w 1472"/>
                <a:gd name="T99" fmla="*/ 90 h 2766"/>
                <a:gd name="T100" fmla="*/ 482 w 1472"/>
                <a:gd name="T101"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2" h="2766">
                  <a:moveTo>
                    <a:pt x="954" y="2766"/>
                  </a:moveTo>
                  <a:cubicBezTo>
                    <a:pt x="954" y="2766"/>
                    <a:pt x="954" y="2766"/>
                    <a:pt x="954" y="2766"/>
                  </a:cubicBezTo>
                  <a:cubicBezTo>
                    <a:pt x="954" y="2766"/>
                    <a:pt x="954" y="2766"/>
                    <a:pt x="954" y="2766"/>
                  </a:cubicBezTo>
                  <a:moveTo>
                    <a:pt x="981" y="2766"/>
                  </a:moveTo>
                  <a:cubicBezTo>
                    <a:pt x="981" y="2766"/>
                    <a:pt x="980" y="2766"/>
                    <a:pt x="979" y="2766"/>
                  </a:cubicBezTo>
                  <a:cubicBezTo>
                    <a:pt x="980" y="2766"/>
                    <a:pt x="980" y="2766"/>
                    <a:pt x="980" y="2766"/>
                  </a:cubicBezTo>
                  <a:cubicBezTo>
                    <a:pt x="981" y="2766"/>
                    <a:pt x="981" y="2766"/>
                    <a:pt x="981" y="2766"/>
                  </a:cubicBezTo>
                  <a:moveTo>
                    <a:pt x="982" y="2766"/>
                  </a:moveTo>
                  <a:cubicBezTo>
                    <a:pt x="982" y="2766"/>
                    <a:pt x="982" y="2766"/>
                    <a:pt x="981" y="2766"/>
                  </a:cubicBezTo>
                  <a:cubicBezTo>
                    <a:pt x="981" y="2766"/>
                    <a:pt x="981" y="2766"/>
                    <a:pt x="981" y="2766"/>
                  </a:cubicBezTo>
                  <a:cubicBezTo>
                    <a:pt x="982" y="2766"/>
                    <a:pt x="982" y="2766"/>
                    <a:pt x="982" y="2766"/>
                  </a:cubicBezTo>
                  <a:cubicBezTo>
                    <a:pt x="982" y="2766"/>
                    <a:pt x="982" y="2766"/>
                    <a:pt x="982" y="2766"/>
                  </a:cubicBezTo>
                  <a:moveTo>
                    <a:pt x="983" y="2766"/>
                  </a:moveTo>
                  <a:cubicBezTo>
                    <a:pt x="983" y="2766"/>
                    <a:pt x="983" y="2766"/>
                    <a:pt x="983" y="2766"/>
                  </a:cubicBezTo>
                  <a:cubicBezTo>
                    <a:pt x="983" y="2766"/>
                    <a:pt x="983" y="2766"/>
                    <a:pt x="983" y="2766"/>
                  </a:cubicBezTo>
                  <a:cubicBezTo>
                    <a:pt x="983" y="2766"/>
                    <a:pt x="983" y="2766"/>
                    <a:pt x="983" y="2766"/>
                  </a:cubicBezTo>
                  <a:cubicBezTo>
                    <a:pt x="983" y="2766"/>
                    <a:pt x="983" y="2766"/>
                    <a:pt x="983" y="2766"/>
                  </a:cubicBezTo>
                  <a:moveTo>
                    <a:pt x="985" y="2766"/>
                  </a:moveTo>
                  <a:cubicBezTo>
                    <a:pt x="984" y="2766"/>
                    <a:pt x="984" y="2766"/>
                    <a:pt x="984" y="2766"/>
                  </a:cubicBezTo>
                  <a:cubicBezTo>
                    <a:pt x="984" y="2766"/>
                    <a:pt x="984" y="2766"/>
                    <a:pt x="984" y="2766"/>
                  </a:cubicBezTo>
                  <a:cubicBezTo>
                    <a:pt x="984" y="2766"/>
                    <a:pt x="984" y="2766"/>
                    <a:pt x="984" y="2766"/>
                  </a:cubicBezTo>
                  <a:cubicBezTo>
                    <a:pt x="985" y="2766"/>
                    <a:pt x="985" y="2766"/>
                    <a:pt x="985" y="2766"/>
                  </a:cubicBezTo>
                  <a:moveTo>
                    <a:pt x="986" y="2766"/>
                  </a:moveTo>
                  <a:cubicBezTo>
                    <a:pt x="985" y="2766"/>
                    <a:pt x="985" y="2766"/>
                    <a:pt x="985" y="2766"/>
                  </a:cubicBezTo>
                  <a:cubicBezTo>
                    <a:pt x="985" y="2766"/>
                    <a:pt x="985" y="2766"/>
                    <a:pt x="985" y="2766"/>
                  </a:cubicBezTo>
                  <a:cubicBezTo>
                    <a:pt x="985" y="2766"/>
                    <a:pt x="985" y="2766"/>
                    <a:pt x="985" y="2766"/>
                  </a:cubicBezTo>
                  <a:cubicBezTo>
                    <a:pt x="986" y="2766"/>
                    <a:pt x="986" y="2766"/>
                    <a:pt x="986" y="2766"/>
                  </a:cubicBezTo>
                  <a:moveTo>
                    <a:pt x="987" y="2766"/>
                  </a:moveTo>
                  <a:cubicBezTo>
                    <a:pt x="986" y="2766"/>
                    <a:pt x="986" y="2766"/>
                    <a:pt x="986" y="2766"/>
                  </a:cubicBezTo>
                  <a:cubicBezTo>
                    <a:pt x="986" y="2766"/>
                    <a:pt x="986" y="2766"/>
                    <a:pt x="986" y="2766"/>
                  </a:cubicBezTo>
                  <a:cubicBezTo>
                    <a:pt x="986" y="2766"/>
                    <a:pt x="986" y="2766"/>
                    <a:pt x="987" y="2766"/>
                  </a:cubicBezTo>
                  <a:cubicBezTo>
                    <a:pt x="987" y="2766"/>
                    <a:pt x="987" y="2766"/>
                    <a:pt x="987" y="2766"/>
                  </a:cubicBezTo>
                  <a:moveTo>
                    <a:pt x="988" y="2766"/>
                  </a:moveTo>
                  <a:cubicBezTo>
                    <a:pt x="987" y="2766"/>
                    <a:pt x="987" y="2766"/>
                    <a:pt x="987" y="2766"/>
                  </a:cubicBezTo>
                  <a:cubicBezTo>
                    <a:pt x="987" y="2766"/>
                    <a:pt x="987" y="2766"/>
                    <a:pt x="987" y="2766"/>
                  </a:cubicBezTo>
                  <a:cubicBezTo>
                    <a:pt x="987" y="2766"/>
                    <a:pt x="987" y="2766"/>
                    <a:pt x="988" y="2766"/>
                  </a:cubicBezTo>
                  <a:cubicBezTo>
                    <a:pt x="988" y="2766"/>
                    <a:pt x="988" y="2766"/>
                    <a:pt x="988" y="2766"/>
                  </a:cubicBezTo>
                  <a:moveTo>
                    <a:pt x="990" y="2766"/>
                  </a:moveTo>
                  <a:cubicBezTo>
                    <a:pt x="989" y="2766"/>
                    <a:pt x="989" y="2766"/>
                    <a:pt x="988" y="2766"/>
                  </a:cubicBezTo>
                  <a:cubicBezTo>
                    <a:pt x="988" y="2766"/>
                    <a:pt x="988" y="2766"/>
                    <a:pt x="988" y="2766"/>
                  </a:cubicBezTo>
                  <a:cubicBezTo>
                    <a:pt x="988" y="2766"/>
                    <a:pt x="989" y="2766"/>
                    <a:pt x="989" y="2766"/>
                  </a:cubicBezTo>
                  <a:cubicBezTo>
                    <a:pt x="989" y="2766"/>
                    <a:pt x="989" y="2766"/>
                    <a:pt x="989" y="2766"/>
                  </a:cubicBezTo>
                  <a:cubicBezTo>
                    <a:pt x="989" y="2766"/>
                    <a:pt x="990" y="2766"/>
                    <a:pt x="990" y="2766"/>
                  </a:cubicBezTo>
                  <a:cubicBezTo>
                    <a:pt x="990" y="2766"/>
                    <a:pt x="990" y="2766"/>
                    <a:pt x="990" y="2766"/>
                  </a:cubicBezTo>
                  <a:moveTo>
                    <a:pt x="991" y="2766"/>
                  </a:moveTo>
                  <a:cubicBezTo>
                    <a:pt x="991" y="2766"/>
                    <a:pt x="990" y="2766"/>
                    <a:pt x="990" y="2766"/>
                  </a:cubicBezTo>
                  <a:cubicBezTo>
                    <a:pt x="990" y="2766"/>
                    <a:pt x="990" y="2766"/>
                    <a:pt x="990" y="2766"/>
                  </a:cubicBezTo>
                  <a:cubicBezTo>
                    <a:pt x="991" y="2766"/>
                    <a:pt x="991" y="2766"/>
                    <a:pt x="991" y="2766"/>
                  </a:cubicBezTo>
                  <a:cubicBezTo>
                    <a:pt x="991" y="2766"/>
                    <a:pt x="991" y="2766"/>
                    <a:pt x="991" y="2766"/>
                  </a:cubicBezTo>
                  <a:moveTo>
                    <a:pt x="993" y="2766"/>
                  </a:moveTo>
                  <a:cubicBezTo>
                    <a:pt x="993" y="2766"/>
                    <a:pt x="992" y="2766"/>
                    <a:pt x="991" y="2766"/>
                  </a:cubicBezTo>
                  <a:cubicBezTo>
                    <a:pt x="991" y="2766"/>
                    <a:pt x="991" y="2766"/>
                    <a:pt x="991" y="2766"/>
                  </a:cubicBezTo>
                  <a:cubicBezTo>
                    <a:pt x="992" y="2766"/>
                    <a:pt x="992" y="2766"/>
                    <a:pt x="992" y="2766"/>
                  </a:cubicBezTo>
                  <a:cubicBezTo>
                    <a:pt x="992" y="2766"/>
                    <a:pt x="992" y="2766"/>
                    <a:pt x="992" y="2766"/>
                  </a:cubicBezTo>
                  <a:cubicBezTo>
                    <a:pt x="993" y="2766"/>
                    <a:pt x="993" y="2766"/>
                    <a:pt x="993" y="2766"/>
                  </a:cubicBezTo>
                  <a:cubicBezTo>
                    <a:pt x="993" y="2766"/>
                    <a:pt x="993" y="2766"/>
                    <a:pt x="993" y="2766"/>
                  </a:cubicBezTo>
                  <a:moveTo>
                    <a:pt x="1096" y="2758"/>
                  </a:moveTo>
                  <a:cubicBezTo>
                    <a:pt x="1062" y="2762"/>
                    <a:pt x="1028" y="2765"/>
                    <a:pt x="993" y="2766"/>
                  </a:cubicBezTo>
                  <a:cubicBezTo>
                    <a:pt x="993" y="2766"/>
                    <a:pt x="993" y="2766"/>
                    <a:pt x="993" y="2766"/>
                  </a:cubicBezTo>
                  <a:cubicBezTo>
                    <a:pt x="994" y="2766"/>
                    <a:pt x="995" y="2766"/>
                    <a:pt x="996" y="2766"/>
                  </a:cubicBezTo>
                  <a:cubicBezTo>
                    <a:pt x="996" y="2766"/>
                    <a:pt x="996" y="2766"/>
                    <a:pt x="996" y="2766"/>
                  </a:cubicBezTo>
                  <a:cubicBezTo>
                    <a:pt x="1030" y="2765"/>
                    <a:pt x="1063" y="2762"/>
                    <a:pt x="1096" y="2758"/>
                  </a:cubicBezTo>
                  <a:moveTo>
                    <a:pt x="299" y="2471"/>
                  </a:moveTo>
                  <a:cubicBezTo>
                    <a:pt x="299" y="2471"/>
                    <a:pt x="299" y="2471"/>
                    <a:pt x="299" y="2471"/>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357" y="2550"/>
                    <a:pt x="357" y="2550"/>
                    <a:pt x="357" y="2550"/>
                  </a:cubicBezTo>
                  <a:cubicBezTo>
                    <a:pt x="522" y="2683"/>
                    <a:pt x="729" y="2764"/>
                    <a:pt x="954" y="2766"/>
                  </a:cubicBezTo>
                  <a:cubicBezTo>
                    <a:pt x="730" y="2764"/>
                    <a:pt x="522" y="2683"/>
                    <a:pt x="357" y="2550"/>
                  </a:cubicBezTo>
                  <a:cubicBezTo>
                    <a:pt x="299" y="2471"/>
                    <a:pt x="299" y="2471"/>
                    <a:pt x="299" y="2471"/>
                  </a:cubicBezTo>
                  <a:moveTo>
                    <a:pt x="0" y="1916"/>
                  </a:moveTo>
                  <a:cubicBezTo>
                    <a:pt x="2" y="1937"/>
                    <a:pt x="6" y="1958"/>
                    <a:pt x="10" y="1978"/>
                  </a:cubicBezTo>
                  <a:cubicBezTo>
                    <a:pt x="10" y="1978"/>
                    <a:pt x="10" y="1978"/>
                    <a:pt x="10" y="1978"/>
                  </a:cubicBezTo>
                  <a:cubicBezTo>
                    <a:pt x="10" y="1979"/>
                    <a:pt x="10" y="1979"/>
                    <a:pt x="10" y="1979"/>
                  </a:cubicBezTo>
                  <a:cubicBezTo>
                    <a:pt x="10" y="1979"/>
                    <a:pt x="10" y="1979"/>
                    <a:pt x="10" y="1979"/>
                  </a:cubicBezTo>
                  <a:cubicBezTo>
                    <a:pt x="10" y="1979"/>
                    <a:pt x="10" y="1980"/>
                    <a:pt x="10" y="1980"/>
                  </a:cubicBezTo>
                  <a:cubicBezTo>
                    <a:pt x="10" y="1980"/>
                    <a:pt x="10" y="1980"/>
                    <a:pt x="10" y="1980"/>
                  </a:cubicBezTo>
                  <a:cubicBezTo>
                    <a:pt x="10" y="1980"/>
                    <a:pt x="10" y="1981"/>
                    <a:pt x="10" y="1981"/>
                  </a:cubicBezTo>
                  <a:cubicBezTo>
                    <a:pt x="10" y="1981"/>
                    <a:pt x="10" y="1981"/>
                    <a:pt x="10" y="1981"/>
                  </a:cubicBezTo>
                  <a:cubicBezTo>
                    <a:pt x="10" y="1981"/>
                    <a:pt x="11" y="1981"/>
                    <a:pt x="11" y="1982"/>
                  </a:cubicBezTo>
                  <a:cubicBezTo>
                    <a:pt x="11" y="1982"/>
                    <a:pt x="11" y="1982"/>
                    <a:pt x="11" y="1982"/>
                  </a:cubicBezTo>
                  <a:cubicBezTo>
                    <a:pt x="11" y="1983"/>
                    <a:pt x="11" y="1983"/>
                    <a:pt x="11" y="1984"/>
                  </a:cubicBezTo>
                  <a:cubicBezTo>
                    <a:pt x="11" y="1984"/>
                    <a:pt x="11" y="1984"/>
                    <a:pt x="11" y="1984"/>
                  </a:cubicBezTo>
                  <a:cubicBezTo>
                    <a:pt x="11" y="1985"/>
                    <a:pt x="11" y="1985"/>
                    <a:pt x="11" y="1985"/>
                  </a:cubicBezTo>
                  <a:cubicBezTo>
                    <a:pt x="11" y="1985"/>
                    <a:pt x="11" y="1985"/>
                    <a:pt x="11" y="1985"/>
                  </a:cubicBezTo>
                  <a:cubicBezTo>
                    <a:pt x="11" y="1985"/>
                    <a:pt x="11" y="1986"/>
                    <a:pt x="11" y="1986"/>
                  </a:cubicBezTo>
                  <a:cubicBezTo>
                    <a:pt x="11" y="1986"/>
                    <a:pt x="11" y="1986"/>
                    <a:pt x="11" y="1986"/>
                  </a:cubicBezTo>
                  <a:cubicBezTo>
                    <a:pt x="11" y="1986"/>
                    <a:pt x="12" y="1986"/>
                    <a:pt x="12" y="1987"/>
                  </a:cubicBezTo>
                  <a:cubicBezTo>
                    <a:pt x="12" y="1987"/>
                    <a:pt x="12" y="1987"/>
                    <a:pt x="12" y="1987"/>
                  </a:cubicBezTo>
                  <a:cubicBezTo>
                    <a:pt x="12" y="1987"/>
                    <a:pt x="12" y="1987"/>
                    <a:pt x="12" y="1987"/>
                  </a:cubicBezTo>
                  <a:cubicBezTo>
                    <a:pt x="12" y="1987"/>
                    <a:pt x="12" y="1988"/>
                    <a:pt x="12" y="1988"/>
                  </a:cubicBezTo>
                  <a:cubicBezTo>
                    <a:pt x="12" y="1988"/>
                    <a:pt x="12" y="1988"/>
                    <a:pt x="12" y="1988"/>
                  </a:cubicBezTo>
                  <a:cubicBezTo>
                    <a:pt x="12" y="1988"/>
                    <a:pt x="12" y="1988"/>
                    <a:pt x="12" y="1988"/>
                  </a:cubicBezTo>
                  <a:cubicBezTo>
                    <a:pt x="12" y="1989"/>
                    <a:pt x="12" y="1989"/>
                    <a:pt x="12" y="1989"/>
                  </a:cubicBezTo>
                  <a:cubicBezTo>
                    <a:pt x="12" y="1989"/>
                    <a:pt x="12" y="1989"/>
                    <a:pt x="12" y="1990"/>
                  </a:cubicBezTo>
                  <a:cubicBezTo>
                    <a:pt x="12" y="1990"/>
                    <a:pt x="12" y="1990"/>
                    <a:pt x="12" y="1990"/>
                  </a:cubicBezTo>
                  <a:cubicBezTo>
                    <a:pt x="12" y="1990"/>
                    <a:pt x="12" y="1990"/>
                    <a:pt x="12" y="1990"/>
                  </a:cubicBezTo>
                  <a:cubicBezTo>
                    <a:pt x="12" y="1991"/>
                    <a:pt x="12" y="1991"/>
                    <a:pt x="12" y="1991"/>
                  </a:cubicBezTo>
                  <a:cubicBezTo>
                    <a:pt x="12" y="1991"/>
                    <a:pt x="13" y="1991"/>
                    <a:pt x="13" y="1991"/>
                  </a:cubicBezTo>
                  <a:cubicBezTo>
                    <a:pt x="13" y="1991"/>
                    <a:pt x="13" y="1991"/>
                    <a:pt x="13" y="1992"/>
                  </a:cubicBezTo>
                  <a:cubicBezTo>
                    <a:pt x="13" y="1992"/>
                    <a:pt x="13" y="1992"/>
                    <a:pt x="13" y="1992"/>
                  </a:cubicBezTo>
                  <a:cubicBezTo>
                    <a:pt x="13" y="1992"/>
                    <a:pt x="13" y="1992"/>
                    <a:pt x="13" y="1992"/>
                  </a:cubicBezTo>
                  <a:cubicBezTo>
                    <a:pt x="13" y="1993"/>
                    <a:pt x="13" y="1993"/>
                    <a:pt x="13" y="1993"/>
                  </a:cubicBezTo>
                  <a:cubicBezTo>
                    <a:pt x="13" y="1993"/>
                    <a:pt x="13" y="1993"/>
                    <a:pt x="13" y="1993"/>
                  </a:cubicBezTo>
                  <a:cubicBezTo>
                    <a:pt x="13" y="1993"/>
                    <a:pt x="13" y="1993"/>
                    <a:pt x="13" y="1994"/>
                  </a:cubicBezTo>
                  <a:cubicBezTo>
                    <a:pt x="13" y="1994"/>
                    <a:pt x="13" y="1994"/>
                    <a:pt x="13" y="1994"/>
                  </a:cubicBezTo>
                  <a:cubicBezTo>
                    <a:pt x="13" y="1994"/>
                    <a:pt x="13" y="1994"/>
                    <a:pt x="13" y="1994"/>
                  </a:cubicBezTo>
                  <a:cubicBezTo>
                    <a:pt x="13" y="1994"/>
                    <a:pt x="13" y="1994"/>
                    <a:pt x="13" y="1994"/>
                  </a:cubicBezTo>
                  <a:cubicBezTo>
                    <a:pt x="13" y="1995"/>
                    <a:pt x="14" y="1996"/>
                    <a:pt x="14" y="1996"/>
                  </a:cubicBezTo>
                  <a:cubicBezTo>
                    <a:pt x="14" y="1997"/>
                    <a:pt x="14" y="1997"/>
                    <a:pt x="14" y="1997"/>
                  </a:cubicBezTo>
                  <a:cubicBezTo>
                    <a:pt x="14" y="1997"/>
                    <a:pt x="14" y="1997"/>
                    <a:pt x="14" y="1997"/>
                  </a:cubicBezTo>
                  <a:cubicBezTo>
                    <a:pt x="14" y="1997"/>
                    <a:pt x="14" y="1997"/>
                    <a:pt x="14" y="1997"/>
                  </a:cubicBezTo>
                  <a:cubicBezTo>
                    <a:pt x="14" y="1998"/>
                    <a:pt x="14" y="1998"/>
                    <a:pt x="14" y="1998"/>
                  </a:cubicBezTo>
                  <a:cubicBezTo>
                    <a:pt x="14" y="1998"/>
                    <a:pt x="14" y="1998"/>
                    <a:pt x="14" y="1998"/>
                  </a:cubicBezTo>
                  <a:cubicBezTo>
                    <a:pt x="14" y="1998"/>
                    <a:pt x="14" y="1999"/>
                    <a:pt x="14" y="1999"/>
                  </a:cubicBezTo>
                  <a:cubicBezTo>
                    <a:pt x="14" y="1999"/>
                    <a:pt x="14" y="1999"/>
                    <a:pt x="14" y="1999"/>
                  </a:cubicBezTo>
                  <a:cubicBezTo>
                    <a:pt x="14" y="1999"/>
                    <a:pt x="14" y="1999"/>
                    <a:pt x="14" y="2000"/>
                  </a:cubicBezTo>
                  <a:cubicBezTo>
                    <a:pt x="14" y="2000"/>
                    <a:pt x="14" y="2000"/>
                    <a:pt x="14" y="2000"/>
                  </a:cubicBezTo>
                  <a:cubicBezTo>
                    <a:pt x="15" y="2001"/>
                    <a:pt x="15" y="2002"/>
                    <a:pt x="15" y="2002"/>
                  </a:cubicBezTo>
                  <a:cubicBezTo>
                    <a:pt x="15" y="2002"/>
                    <a:pt x="15" y="2002"/>
                    <a:pt x="15" y="2003"/>
                  </a:cubicBezTo>
                  <a:cubicBezTo>
                    <a:pt x="15" y="2003"/>
                    <a:pt x="15" y="2003"/>
                    <a:pt x="15" y="2003"/>
                  </a:cubicBezTo>
                  <a:cubicBezTo>
                    <a:pt x="15" y="2003"/>
                    <a:pt x="15" y="2003"/>
                    <a:pt x="15" y="2003"/>
                  </a:cubicBezTo>
                  <a:cubicBezTo>
                    <a:pt x="15" y="2003"/>
                    <a:pt x="15" y="2004"/>
                    <a:pt x="15" y="2004"/>
                  </a:cubicBezTo>
                  <a:cubicBezTo>
                    <a:pt x="15" y="2004"/>
                    <a:pt x="15" y="2004"/>
                    <a:pt x="15" y="2004"/>
                  </a:cubicBezTo>
                  <a:cubicBezTo>
                    <a:pt x="15" y="2004"/>
                    <a:pt x="15" y="2004"/>
                    <a:pt x="15" y="2005"/>
                  </a:cubicBezTo>
                  <a:cubicBezTo>
                    <a:pt x="15" y="2005"/>
                    <a:pt x="15" y="2005"/>
                    <a:pt x="15" y="2005"/>
                  </a:cubicBezTo>
                  <a:cubicBezTo>
                    <a:pt x="16" y="2005"/>
                    <a:pt x="16" y="2005"/>
                    <a:pt x="16" y="2005"/>
                  </a:cubicBezTo>
                  <a:cubicBezTo>
                    <a:pt x="16" y="2005"/>
                    <a:pt x="16" y="2005"/>
                    <a:pt x="16" y="2005"/>
                  </a:cubicBezTo>
                  <a:cubicBezTo>
                    <a:pt x="16" y="2007"/>
                    <a:pt x="16" y="2008"/>
                    <a:pt x="17" y="2010"/>
                  </a:cubicBezTo>
                  <a:cubicBezTo>
                    <a:pt x="17" y="2010"/>
                    <a:pt x="17" y="2010"/>
                    <a:pt x="17" y="2010"/>
                  </a:cubicBezTo>
                  <a:cubicBezTo>
                    <a:pt x="25" y="2046"/>
                    <a:pt x="36" y="2082"/>
                    <a:pt x="48" y="2117"/>
                  </a:cubicBezTo>
                  <a:cubicBezTo>
                    <a:pt x="48" y="2117"/>
                    <a:pt x="48" y="2117"/>
                    <a:pt x="48" y="2117"/>
                  </a:cubicBezTo>
                  <a:cubicBezTo>
                    <a:pt x="49" y="2118"/>
                    <a:pt x="49" y="2120"/>
                    <a:pt x="50" y="2121"/>
                  </a:cubicBezTo>
                  <a:cubicBezTo>
                    <a:pt x="50" y="2121"/>
                    <a:pt x="50" y="2121"/>
                    <a:pt x="50" y="2121"/>
                  </a:cubicBezTo>
                  <a:cubicBezTo>
                    <a:pt x="50" y="2121"/>
                    <a:pt x="50" y="2121"/>
                    <a:pt x="50" y="2121"/>
                  </a:cubicBezTo>
                  <a:cubicBezTo>
                    <a:pt x="50" y="2121"/>
                    <a:pt x="50" y="2121"/>
                    <a:pt x="50" y="2122"/>
                  </a:cubicBezTo>
                  <a:cubicBezTo>
                    <a:pt x="50" y="2122"/>
                    <a:pt x="50" y="2122"/>
                    <a:pt x="50" y="2122"/>
                  </a:cubicBezTo>
                  <a:cubicBezTo>
                    <a:pt x="50" y="2122"/>
                    <a:pt x="50" y="2122"/>
                    <a:pt x="50" y="2122"/>
                  </a:cubicBezTo>
                  <a:cubicBezTo>
                    <a:pt x="50" y="2122"/>
                    <a:pt x="50" y="2123"/>
                    <a:pt x="50" y="2123"/>
                  </a:cubicBezTo>
                  <a:cubicBezTo>
                    <a:pt x="50" y="2123"/>
                    <a:pt x="50" y="2123"/>
                    <a:pt x="50" y="2123"/>
                  </a:cubicBezTo>
                  <a:cubicBezTo>
                    <a:pt x="51" y="2123"/>
                    <a:pt x="51" y="2123"/>
                    <a:pt x="51" y="2124"/>
                  </a:cubicBezTo>
                  <a:cubicBezTo>
                    <a:pt x="51" y="2124"/>
                    <a:pt x="51" y="2124"/>
                    <a:pt x="51" y="2124"/>
                  </a:cubicBezTo>
                  <a:cubicBezTo>
                    <a:pt x="51" y="2125"/>
                    <a:pt x="51" y="2125"/>
                    <a:pt x="52" y="2126"/>
                  </a:cubicBezTo>
                  <a:cubicBezTo>
                    <a:pt x="52" y="2126"/>
                    <a:pt x="52" y="2126"/>
                    <a:pt x="52" y="2126"/>
                  </a:cubicBezTo>
                  <a:cubicBezTo>
                    <a:pt x="52" y="2127"/>
                    <a:pt x="52" y="2127"/>
                    <a:pt x="52" y="2127"/>
                  </a:cubicBezTo>
                  <a:cubicBezTo>
                    <a:pt x="52" y="2127"/>
                    <a:pt x="52" y="2127"/>
                    <a:pt x="52" y="2127"/>
                  </a:cubicBezTo>
                  <a:cubicBezTo>
                    <a:pt x="52" y="2127"/>
                    <a:pt x="52" y="2128"/>
                    <a:pt x="52" y="2128"/>
                  </a:cubicBezTo>
                  <a:cubicBezTo>
                    <a:pt x="52" y="2128"/>
                    <a:pt x="52" y="2128"/>
                    <a:pt x="52" y="2128"/>
                  </a:cubicBezTo>
                  <a:cubicBezTo>
                    <a:pt x="52" y="2128"/>
                    <a:pt x="52" y="2128"/>
                    <a:pt x="52" y="2128"/>
                  </a:cubicBezTo>
                  <a:cubicBezTo>
                    <a:pt x="52" y="2128"/>
                    <a:pt x="53" y="2129"/>
                    <a:pt x="53" y="2129"/>
                  </a:cubicBezTo>
                  <a:cubicBezTo>
                    <a:pt x="53" y="2129"/>
                    <a:pt x="53" y="2129"/>
                    <a:pt x="53" y="2129"/>
                  </a:cubicBezTo>
                  <a:cubicBezTo>
                    <a:pt x="53" y="2129"/>
                    <a:pt x="53" y="2129"/>
                    <a:pt x="53" y="2129"/>
                  </a:cubicBezTo>
                  <a:cubicBezTo>
                    <a:pt x="53" y="2130"/>
                    <a:pt x="53" y="2130"/>
                    <a:pt x="53" y="2130"/>
                  </a:cubicBezTo>
                  <a:cubicBezTo>
                    <a:pt x="53" y="2130"/>
                    <a:pt x="53" y="2130"/>
                    <a:pt x="53" y="2130"/>
                  </a:cubicBezTo>
                  <a:cubicBezTo>
                    <a:pt x="53" y="2130"/>
                    <a:pt x="53" y="2131"/>
                    <a:pt x="53" y="2131"/>
                  </a:cubicBezTo>
                  <a:cubicBezTo>
                    <a:pt x="53" y="2131"/>
                    <a:pt x="53" y="2131"/>
                    <a:pt x="54" y="2131"/>
                  </a:cubicBezTo>
                  <a:cubicBezTo>
                    <a:pt x="54" y="2131"/>
                    <a:pt x="54" y="2131"/>
                    <a:pt x="54" y="2132"/>
                  </a:cubicBezTo>
                  <a:cubicBezTo>
                    <a:pt x="54" y="2132"/>
                    <a:pt x="54" y="2132"/>
                    <a:pt x="54" y="2132"/>
                  </a:cubicBezTo>
                  <a:cubicBezTo>
                    <a:pt x="54" y="2132"/>
                    <a:pt x="54" y="2132"/>
                    <a:pt x="54" y="2132"/>
                  </a:cubicBezTo>
                  <a:cubicBezTo>
                    <a:pt x="54" y="2132"/>
                    <a:pt x="54" y="2133"/>
                    <a:pt x="54" y="2133"/>
                  </a:cubicBezTo>
                  <a:cubicBezTo>
                    <a:pt x="54" y="2133"/>
                    <a:pt x="54" y="2133"/>
                    <a:pt x="54" y="2133"/>
                  </a:cubicBezTo>
                  <a:cubicBezTo>
                    <a:pt x="54" y="2133"/>
                    <a:pt x="54" y="2133"/>
                    <a:pt x="54" y="2134"/>
                  </a:cubicBezTo>
                  <a:cubicBezTo>
                    <a:pt x="54" y="2134"/>
                    <a:pt x="54" y="2134"/>
                    <a:pt x="55" y="2134"/>
                  </a:cubicBezTo>
                  <a:cubicBezTo>
                    <a:pt x="55" y="2134"/>
                    <a:pt x="55" y="2134"/>
                    <a:pt x="55" y="2134"/>
                  </a:cubicBezTo>
                  <a:cubicBezTo>
                    <a:pt x="55" y="2134"/>
                    <a:pt x="55" y="2134"/>
                    <a:pt x="55" y="2135"/>
                  </a:cubicBezTo>
                  <a:cubicBezTo>
                    <a:pt x="55" y="2135"/>
                    <a:pt x="55" y="2135"/>
                    <a:pt x="55" y="2135"/>
                  </a:cubicBezTo>
                  <a:cubicBezTo>
                    <a:pt x="55" y="2135"/>
                    <a:pt x="55" y="2135"/>
                    <a:pt x="55" y="2135"/>
                  </a:cubicBezTo>
                  <a:cubicBezTo>
                    <a:pt x="55" y="2136"/>
                    <a:pt x="55" y="2136"/>
                    <a:pt x="55" y="2136"/>
                  </a:cubicBezTo>
                  <a:cubicBezTo>
                    <a:pt x="55" y="2136"/>
                    <a:pt x="55" y="2136"/>
                    <a:pt x="55" y="2136"/>
                  </a:cubicBezTo>
                  <a:cubicBezTo>
                    <a:pt x="55" y="2136"/>
                    <a:pt x="56" y="2137"/>
                    <a:pt x="56" y="2137"/>
                  </a:cubicBezTo>
                  <a:cubicBezTo>
                    <a:pt x="56" y="2137"/>
                    <a:pt x="56" y="2137"/>
                    <a:pt x="56" y="2137"/>
                  </a:cubicBezTo>
                  <a:cubicBezTo>
                    <a:pt x="56" y="2137"/>
                    <a:pt x="56" y="2137"/>
                    <a:pt x="56" y="2138"/>
                  </a:cubicBezTo>
                  <a:cubicBezTo>
                    <a:pt x="56" y="2138"/>
                    <a:pt x="56" y="2138"/>
                    <a:pt x="56" y="2138"/>
                  </a:cubicBezTo>
                  <a:cubicBezTo>
                    <a:pt x="56" y="2138"/>
                    <a:pt x="56" y="2138"/>
                    <a:pt x="56" y="2138"/>
                  </a:cubicBezTo>
                  <a:cubicBezTo>
                    <a:pt x="56" y="2138"/>
                    <a:pt x="56" y="2138"/>
                    <a:pt x="56" y="2139"/>
                  </a:cubicBezTo>
                  <a:cubicBezTo>
                    <a:pt x="56" y="2139"/>
                    <a:pt x="56" y="2139"/>
                    <a:pt x="57" y="2139"/>
                  </a:cubicBezTo>
                  <a:cubicBezTo>
                    <a:pt x="57" y="2139"/>
                    <a:pt x="57" y="2139"/>
                    <a:pt x="57" y="2139"/>
                  </a:cubicBezTo>
                  <a:cubicBezTo>
                    <a:pt x="57" y="2140"/>
                    <a:pt x="57" y="2140"/>
                    <a:pt x="57" y="2140"/>
                  </a:cubicBezTo>
                  <a:cubicBezTo>
                    <a:pt x="57" y="2140"/>
                    <a:pt x="57" y="2140"/>
                    <a:pt x="57" y="2140"/>
                  </a:cubicBezTo>
                  <a:cubicBezTo>
                    <a:pt x="57" y="2140"/>
                    <a:pt x="57" y="2141"/>
                    <a:pt x="57" y="2141"/>
                  </a:cubicBezTo>
                  <a:cubicBezTo>
                    <a:pt x="57" y="2141"/>
                    <a:pt x="57" y="2141"/>
                    <a:pt x="57" y="2141"/>
                  </a:cubicBezTo>
                  <a:cubicBezTo>
                    <a:pt x="58" y="2142"/>
                    <a:pt x="58" y="2143"/>
                    <a:pt x="58" y="2144"/>
                  </a:cubicBezTo>
                  <a:cubicBezTo>
                    <a:pt x="58" y="2144"/>
                    <a:pt x="58" y="2144"/>
                    <a:pt x="58" y="2144"/>
                  </a:cubicBezTo>
                  <a:cubicBezTo>
                    <a:pt x="59" y="2144"/>
                    <a:pt x="59" y="2144"/>
                    <a:pt x="59" y="2145"/>
                  </a:cubicBezTo>
                  <a:cubicBezTo>
                    <a:pt x="59" y="2145"/>
                    <a:pt x="59" y="2145"/>
                    <a:pt x="59" y="2145"/>
                  </a:cubicBezTo>
                  <a:cubicBezTo>
                    <a:pt x="102" y="2254"/>
                    <a:pt x="164" y="2353"/>
                    <a:pt x="241" y="2440"/>
                  </a:cubicBezTo>
                  <a:cubicBezTo>
                    <a:pt x="113" y="2296"/>
                    <a:pt x="25" y="2115"/>
                    <a:pt x="0" y="1916"/>
                  </a:cubicBezTo>
                  <a:moveTo>
                    <a:pt x="1472" y="98"/>
                  </a:moveTo>
                  <a:cubicBezTo>
                    <a:pt x="1472" y="158"/>
                    <a:pt x="1423" y="206"/>
                    <a:pt x="1364" y="206"/>
                  </a:cubicBezTo>
                  <a:cubicBezTo>
                    <a:pt x="1364" y="529"/>
                    <a:pt x="1364" y="529"/>
                    <a:pt x="1364" y="529"/>
                  </a:cubicBezTo>
                  <a:cubicBezTo>
                    <a:pt x="1364" y="529"/>
                    <a:pt x="1364" y="529"/>
                    <a:pt x="1364" y="529"/>
                  </a:cubicBezTo>
                  <a:cubicBezTo>
                    <a:pt x="1364" y="206"/>
                    <a:pt x="1364" y="206"/>
                    <a:pt x="1364" y="206"/>
                  </a:cubicBezTo>
                  <a:cubicBezTo>
                    <a:pt x="1423" y="206"/>
                    <a:pt x="1470" y="159"/>
                    <a:pt x="1472" y="101"/>
                  </a:cubicBezTo>
                  <a:cubicBezTo>
                    <a:pt x="1472" y="100"/>
                    <a:pt x="1472" y="99"/>
                    <a:pt x="1472" y="98"/>
                  </a:cubicBezTo>
                  <a:cubicBezTo>
                    <a:pt x="1472" y="98"/>
                    <a:pt x="1472" y="98"/>
                    <a:pt x="1472" y="98"/>
                  </a:cubicBezTo>
                  <a:moveTo>
                    <a:pt x="482" y="0"/>
                  </a:moveTo>
                  <a:cubicBezTo>
                    <a:pt x="476" y="4"/>
                    <a:pt x="471" y="9"/>
                    <a:pt x="466" y="15"/>
                  </a:cubicBezTo>
                  <a:cubicBezTo>
                    <a:pt x="449" y="35"/>
                    <a:pt x="438" y="61"/>
                    <a:pt x="438" y="90"/>
                  </a:cubicBezTo>
                  <a:cubicBezTo>
                    <a:pt x="438" y="114"/>
                    <a:pt x="445" y="136"/>
                    <a:pt x="458" y="154"/>
                  </a:cubicBezTo>
                  <a:cubicBezTo>
                    <a:pt x="472" y="176"/>
                    <a:pt x="494" y="193"/>
                    <a:pt x="520" y="201"/>
                  </a:cubicBezTo>
                  <a:cubicBezTo>
                    <a:pt x="473" y="186"/>
                    <a:pt x="438" y="142"/>
                    <a:pt x="438" y="90"/>
                  </a:cubicBezTo>
                  <a:cubicBezTo>
                    <a:pt x="438" y="53"/>
                    <a:pt x="455" y="21"/>
                    <a:pt x="48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2" name="Freeform 20"/>
            <p:cNvSpPr>
              <a:spLocks noEditPoints="1"/>
            </p:cNvSpPr>
            <p:nvPr>
              <p:custDataLst>
                <p:tags r:id="rId21"/>
              </p:custDataLst>
            </p:nvPr>
          </p:nvSpPr>
          <p:spPr bwMode="auto">
            <a:xfrm>
              <a:off x="5191" y="1989"/>
              <a:ext cx="597" cy="1022"/>
            </a:xfrm>
            <a:custGeom>
              <a:avLst/>
              <a:gdLst>
                <a:gd name="T0" fmla="*/ 365 w 1480"/>
                <a:gd name="T1" fmla="*/ 2535 h 2535"/>
                <a:gd name="T2" fmla="*/ 66 w 1480"/>
                <a:gd name="T3" fmla="*/ 2129 h 2535"/>
                <a:gd name="T4" fmla="*/ 66 w 1480"/>
                <a:gd name="T5" fmla="*/ 2129 h 2535"/>
                <a:gd name="T6" fmla="*/ 65 w 1480"/>
                <a:gd name="T7" fmla="*/ 2125 h 2535"/>
                <a:gd name="T8" fmla="*/ 64 w 1480"/>
                <a:gd name="T9" fmla="*/ 2124 h 2535"/>
                <a:gd name="T10" fmla="*/ 64 w 1480"/>
                <a:gd name="T11" fmla="*/ 2123 h 2535"/>
                <a:gd name="T12" fmla="*/ 64 w 1480"/>
                <a:gd name="T13" fmla="*/ 2122 h 2535"/>
                <a:gd name="T14" fmla="*/ 63 w 1480"/>
                <a:gd name="T15" fmla="*/ 2120 h 2535"/>
                <a:gd name="T16" fmla="*/ 63 w 1480"/>
                <a:gd name="T17" fmla="*/ 2120 h 2535"/>
                <a:gd name="T18" fmla="*/ 63 w 1480"/>
                <a:gd name="T19" fmla="*/ 2119 h 2535"/>
                <a:gd name="T20" fmla="*/ 62 w 1480"/>
                <a:gd name="T21" fmla="*/ 2117 h 2535"/>
                <a:gd name="T22" fmla="*/ 62 w 1480"/>
                <a:gd name="T23" fmla="*/ 2117 h 2535"/>
                <a:gd name="T24" fmla="*/ 61 w 1480"/>
                <a:gd name="T25" fmla="*/ 2116 h 2535"/>
                <a:gd name="T26" fmla="*/ 61 w 1480"/>
                <a:gd name="T27" fmla="*/ 2114 h 2535"/>
                <a:gd name="T28" fmla="*/ 61 w 1480"/>
                <a:gd name="T29" fmla="*/ 2114 h 2535"/>
                <a:gd name="T30" fmla="*/ 60 w 1480"/>
                <a:gd name="T31" fmla="*/ 2113 h 2535"/>
                <a:gd name="T32" fmla="*/ 60 w 1480"/>
                <a:gd name="T33" fmla="*/ 2111 h 2535"/>
                <a:gd name="T34" fmla="*/ 59 w 1480"/>
                <a:gd name="T35" fmla="*/ 2109 h 2535"/>
                <a:gd name="T36" fmla="*/ 58 w 1480"/>
                <a:gd name="T37" fmla="*/ 2108 h 2535"/>
                <a:gd name="T38" fmla="*/ 58 w 1480"/>
                <a:gd name="T39" fmla="*/ 2106 h 2535"/>
                <a:gd name="T40" fmla="*/ 58 w 1480"/>
                <a:gd name="T41" fmla="*/ 2106 h 2535"/>
                <a:gd name="T42" fmla="*/ 56 w 1480"/>
                <a:gd name="T43" fmla="*/ 2102 h 2535"/>
                <a:gd name="T44" fmla="*/ 24 w 1480"/>
                <a:gd name="T45" fmla="*/ 1990 h 2535"/>
                <a:gd name="T46" fmla="*/ 23 w 1480"/>
                <a:gd name="T47" fmla="*/ 1990 h 2535"/>
                <a:gd name="T48" fmla="*/ 23 w 1480"/>
                <a:gd name="T49" fmla="*/ 1989 h 2535"/>
                <a:gd name="T50" fmla="*/ 23 w 1480"/>
                <a:gd name="T51" fmla="*/ 1987 h 2535"/>
                <a:gd name="T52" fmla="*/ 22 w 1480"/>
                <a:gd name="T53" fmla="*/ 1985 h 2535"/>
                <a:gd name="T54" fmla="*/ 22 w 1480"/>
                <a:gd name="T55" fmla="*/ 1984 h 2535"/>
                <a:gd name="T56" fmla="*/ 22 w 1480"/>
                <a:gd name="T57" fmla="*/ 1982 h 2535"/>
                <a:gd name="T58" fmla="*/ 22 w 1480"/>
                <a:gd name="T59" fmla="*/ 1982 h 2535"/>
                <a:gd name="T60" fmla="*/ 21 w 1480"/>
                <a:gd name="T61" fmla="*/ 1979 h 2535"/>
                <a:gd name="T62" fmla="*/ 21 w 1480"/>
                <a:gd name="T63" fmla="*/ 1978 h 2535"/>
                <a:gd name="T64" fmla="*/ 21 w 1480"/>
                <a:gd name="T65" fmla="*/ 1977 h 2535"/>
                <a:gd name="T66" fmla="*/ 21 w 1480"/>
                <a:gd name="T67" fmla="*/ 1976 h 2535"/>
                <a:gd name="T68" fmla="*/ 20 w 1480"/>
                <a:gd name="T69" fmla="*/ 1975 h 2535"/>
                <a:gd name="T70" fmla="*/ 20 w 1480"/>
                <a:gd name="T71" fmla="*/ 1974 h 2535"/>
                <a:gd name="T72" fmla="*/ 20 w 1480"/>
                <a:gd name="T73" fmla="*/ 1973 h 2535"/>
                <a:gd name="T74" fmla="*/ 19 w 1480"/>
                <a:gd name="T75" fmla="*/ 1971 h 2535"/>
                <a:gd name="T76" fmla="*/ 19 w 1480"/>
                <a:gd name="T77" fmla="*/ 1971 h 2535"/>
                <a:gd name="T78" fmla="*/ 19 w 1480"/>
                <a:gd name="T79" fmla="*/ 1969 h 2535"/>
                <a:gd name="T80" fmla="*/ 18 w 1480"/>
                <a:gd name="T81" fmla="*/ 1966 h 2535"/>
                <a:gd name="T82" fmla="*/ 18 w 1480"/>
                <a:gd name="T83" fmla="*/ 1966 h 2535"/>
                <a:gd name="T84" fmla="*/ 18 w 1480"/>
                <a:gd name="T85" fmla="*/ 1964 h 2535"/>
                <a:gd name="T86" fmla="*/ 0 w 1480"/>
                <a:gd name="T87" fmla="*/ 1790 h 2535"/>
                <a:gd name="T88" fmla="*/ 0 w 1480"/>
                <a:gd name="T89" fmla="*/ 1789 h 2535"/>
                <a:gd name="T90" fmla="*/ 0 w 1480"/>
                <a:gd name="T91" fmla="*/ 1789 h 2535"/>
                <a:gd name="T92" fmla="*/ 0 w 1480"/>
                <a:gd name="T93" fmla="*/ 1786 h 2535"/>
                <a:gd name="T94" fmla="*/ 0 w 1480"/>
                <a:gd name="T95" fmla="*/ 1784 h 2535"/>
                <a:gd name="T96" fmla="*/ 0 w 1480"/>
                <a:gd name="T97" fmla="*/ 1784 h 2535"/>
                <a:gd name="T98" fmla="*/ 0 w 1480"/>
                <a:gd name="T99" fmla="*/ 1782 h 2535"/>
                <a:gd name="T100" fmla="*/ 0 w 1480"/>
                <a:gd name="T101" fmla="*/ 1780 h 2535"/>
                <a:gd name="T102" fmla="*/ 562 w 1480"/>
                <a:gd name="T103" fmla="*/ 191 h 2535"/>
                <a:gd name="T104" fmla="*/ 562 w 1480"/>
                <a:gd name="T105" fmla="*/ 191 h 2535"/>
                <a:gd name="T106" fmla="*/ 1480 w 1480"/>
                <a:gd name="T107" fmla="*/ 86 h 2535"/>
                <a:gd name="T108" fmla="*/ 1372 w 1480"/>
                <a:gd name="T109" fmla="*/ 191 h 2535"/>
                <a:gd name="T110" fmla="*/ 1480 w 1480"/>
                <a:gd name="T111" fmla="*/ 83 h 2535"/>
                <a:gd name="T112" fmla="*/ 1480 w 1480"/>
                <a:gd name="T113" fmla="*/ 67 h 2535"/>
                <a:gd name="T114" fmla="*/ 474 w 1480"/>
                <a:gd name="T11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2535">
                  <a:moveTo>
                    <a:pt x="67" y="2130"/>
                  </a:moveTo>
                  <a:cubicBezTo>
                    <a:pt x="130" y="2289"/>
                    <a:pt x="234" y="2429"/>
                    <a:pt x="365" y="2535"/>
                  </a:cubicBezTo>
                  <a:cubicBezTo>
                    <a:pt x="365" y="2535"/>
                    <a:pt x="365" y="2535"/>
                    <a:pt x="365" y="2535"/>
                  </a:cubicBezTo>
                  <a:cubicBezTo>
                    <a:pt x="365" y="2535"/>
                    <a:pt x="365" y="2535"/>
                    <a:pt x="365" y="2535"/>
                  </a:cubicBezTo>
                  <a:cubicBezTo>
                    <a:pt x="365" y="2535"/>
                    <a:pt x="365" y="2535"/>
                    <a:pt x="365" y="2535"/>
                  </a:cubicBezTo>
                  <a:cubicBezTo>
                    <a:pt x="324" y="2501"/>
                    <a:pt x="285" y="2464"/>
                    <a:pt x="249" y="2425"/>
                  </a:cubicBezTo>
                  <a:cubicBezTo>
                    <a:pt x="172" y="2338"/>
                    <a:pt x="110" y="2239"/>
                    <a:pt x="67" y="2130"/>
                  </a:cubicBezTo>
                  <a:moveTo>
                    <a:pt x="66" y="2129"/>
                  </a:moveTo>
                  <a:cubicBezTo>
                    <a:pt x="67" y="2129"/>
                    <a:pt x="67" y="2129"/>
                    <a:pt x="67" y="2130"/>
                  </a:cubicBezTo>
                  <a:cubicBezTo>
                    <a:pt x="67" y="2129"/>
                    <a:pt x="67" y="2129"/>
                    <a:pt x="66" y="2129"/>
                  </a:cubicBezTo>
                  <a:moveTo>
                    <a:pt x="65" y="2126"/>
                  </a:moveTo>
                  <a:cubicBezTo>
                    <a:pt x="66" y="2127"/>
                    <a:pt x="66" y="2128"/>
                    <a:pt x="66" y="2129"/>
                  </a:cubicBezTo>
                  <a:cubicBezTo>
                    <a:pt x="66" y="2128"/>
                    <a:pt x="66" y="2127"/>
                    <a:pt x="65" y="2126"/>
                  </a:cubicBezTo>
                  <a:moveTo>
                    <a:pt x="65" y="2125"/>
                  </a:moveTo>
                  <a:cubicBezTo>
                    <a:pt x="65" y="2125"/>
                    <a:pt x="65" y="2126"/>
                    <a:pt x="65" y="2126"/>
                  </a:cubicBezTo>
                  <a:cubicBezTo>
                    <a:pt x="65" y="2126"/>
                    <a:pt x="65" y="2125"/>
                    <a:pt x="65" y="2125"/>
                  </a:cubicBezTo>
                  <a:moveTo>
                    <a:pt x="65" y="2124"/>
                  </a:moveTo>
                  <a:cubicBezTo>
                    <a:pt x="65" y="2125"/>
                    <a:pt x="65" y="2125"/>
                    <a:pt x="65" y="2125"/>
                  </a:cubicBezTo>
                  <a:cubicBezTo>
                    <a:pt x="65" y="2125"/>
                    <a:pt x="65" y="2125"/>
                    <a:pt x="65" y="2124"/>
                  </a:cubicBezTo>
                  <a:moveTo>
                    <a:pt x="64" y="2124"/>
                  </a:moveTo>
                  <a:cubicBezTo>
                    <a:pt x="64" y="2124"/>
                    <a:pt x="64" y="2124"/>
                    <a:pt x="65" y="2124"/>
                  </a:cubicBezTo>
                  <a:cubicBezTo>
                    <a:pt x="64" y="2124"/>
                    <a:pt x="64" y="2124"/>
                    <a:pt x="64" y="2124"/>
                  </a:cubicBezTo>
                  <a:moveTo>
                    <a:pt x="64" y="2123"/>
                  </a:moveTo>
                  <a:cubicBezTo>
                    <a:pt x="64" y="2123"/>
                    <a:pt x="64" y="2123"/>
                    <a:pt x="64" y="2123"/>
                  </a:cubicBezTo>
                  <a:cubicBezTo>
                    <a:pt x="64" y="2123"/>
                    <a:pt x="64" y="2123"/>
                    <a:pt x="64" y="2123"/>
                  </a:cubicBezTo>
                  <a:moveTo>
                    <a:pt x="64" y="2122"/>
                  </a:moveTo>
                  <a:cubicBezTo>
                    <a:pt x="64" y="2122"/>
                    <a:pt x="64" y="2122"/>
                    <a:pt x="64" y="2123"/>
                  </a:cubicBezTo>
                  <a:cubicBezTo>
                    <a:pt x="64" y="2122"/>
                    <a:pt x="64" y="2122"/>
                    <a:pt x="64" y="2122"/>
                  </a:cubicBezTo>
                  <a:moveTo>
                    <a:pt x="63" y="2121"/>
                  </a:moveTo>
                  <a:cubicBezTo>
                    <a:pt x="63" y="2121"/>
                    <a:pt x="64" y="2122"/>
                    <a:pt x="64" y="2122"/>
                  </a:cubicBezTo>
                  <a:cubicBezTo>
                    <a:pt x="64" y="2122"/>
                    <a:pt x="63" y="2121"/>
                    <a:pt x="63" y="2121"/>
                  </a:cubicBezTo>
                  <a:moveTo>
                    <a:pt x="63" y="2120"/>
                  </a:moveTo>
                  <a:cubicBezTo>
                    <a:pt x="63" y="2121"/>
                    <a:pt x="63" y="2121"/>
                    <a:pt x="63" y="2121"/>
                  </a:cubicBezTo>
                  <a:cubicBezTo>
                    <a:pt x="63" y="2121"/>
                    <a:pt x="63" y="2121"/>
                    <a:pt x="63" y="2120"/>
                  </a:cubicBezTo>
                  <a:moveTo>
                    <a:pt x="63" y="2120"/>
                  </a:moveTo>
                  <a:cubicBezTo>
                    <a:pt x="63" y="2120"/>
                    <a:pt x="63" y="2120"/>
                    <a:pt x="63" y="2120"/>
                  </a:cubicBezTo>
                  <a:cubicBezTo>
                    <a:pt x="63" y="2120"/>
                    <a:pt x="63" y="2120"/>
                    <a:pt x="63" y="2120"/>
                  </a:cubicBezTo>
                  <a:moveTo>
                    <a:pt x="63" y="2119"/>
                  </a:moveTo>
                  <a:cubicBezTo>
                    <a:pt x="63" y="2119"/>
                    <a:pt x="63" y="2119"/>
                    <a:pt x="63" y="2119"/>
                  </a:cubicBezTo>
                  <a:cubicBezTo>
                    <a:pt x="63" y="2119"/>
                    <a:pt x="63" y="2119"/>
                    <a:pt x="63" y="2119"/>
                  </a:cubicBezTo>
                  <a:moveTo>
                    <a:pt x="62" y="2118"/>
                  </a:moveTo>
                  <a:cubicBezTo>
                    <a:pt x="62" y="2118"/>
                    <a:pt x="62" y="2118"/>
                    <a:pt x="62" y="2119"/>
                  </a:cubicBezTo>
                  <a:cubicBezTo>
                    <a:pt x="62" y="2118"/>
                    <a:pt x="62" y="2118"/>
                    <a:pt x="62" y="2118"/>
                  </a:cubicBezTo>
                  <a:moveTo>
                    <a:pt x="62" y="2117"/>
                  </a:moveTo>
                  <a:cubicBezTo>
                    <a:pt x="62" y="2117"/>
                    <a:pt x="62" y="2118"/>
                    <a:pt x="62" y="2118"/>
                  </a:cubicBezTo>
                  <a:cubicBezTo>
                    <a:pt x="62" y="2118"/>
                    <a:pt x="62" y="2117"/>
                    <a:pt x="62" y="2117"/>
                  </a:cubicBezTo>
                  <a:moveTo>
                    <a:pt x="62" y="2117"/>
                  </a:moveTo>
                  <a:cubicBezTo>
                    <a:pt x="62" y="2117"/>
                    <a:pt x="62" y="2117"/>
                    <a:pt x="62" y="2117"/>
                  </a:cubicBezTo>
                  <a:cubicBezTo>
                    <a:pt x="62" y="2117"/>
                    <a:pt x="62" y="2117"/>
                    <a:pt x="62" y="2117"/>
                  </a:cubicBezTo>
                  <a:moveTo>
                    <a:pt x="61" y="2116"/>
                  </a:moveTo>
                  <a:cubicBezTo>
                    <a:pt x="61" y="2116"/>
                    <a:pt x="61" y="2116"/>
                    <a:pt x="62" y="2116"/>
                  </a:cubicBezTo>
                  <a:cubicBezTo>
                    <a:pt x="61" y="2116"/>
                    <a:pt x="61" y="2116"/>
                    <a:pt x="61" y="2116"/>
                  </a:cubicBezTo>
                  <a:moveTo>
                    <a:pt x="61" y="2115"/>
                  </a:moveTo>
                  <a:cubicBezTo>
                    <a:pt x="61" y="2115"/>
                    <a:pt x="61" y="2115"/>
                    <a:pt x="61" y="2115"/>
                  </a:cubicBezTo>
                  <a:cubicBezTo>
                    <a:pt x="61" y="2115"/>
                    <a:pt x="61" y="2115"/>
                    <a:pt x="61" y="2115"/>
                  </a:cubicBezTo>
                  <a:moveTo>
                    <a:pt x="61" y="2114"/>
                  </a:moveTo>
                  <a:cubicBezTo>
                    <a:pt x="61" y="2114"/>
                    <a:pt x="61" y="2114"/>
                    <a:pt x="61" y="2114"/>
                  </a:cubicBezTo>
                  <a:cubicBezTo>
                    <a:pt x="61" y="2114"/>
                    <a:pt x="61" y="2114"/>
                    <a:pt x="61" y="2114"/>
                  </a:cubicBezTo>
                  <a:moveTo>
                    <a:pt x="60" y="2113"/>
                  </a:moveTo>
                  <a:cubicBezTo>
                    <a:pt x="60" y="2113"/>
                    <a:pt x="60" y="2114"/>
                    <a:pt x="61" y="2114"/>
                  </a:cubicBezTo>
                  <a:cubicBezTo>
                    <a:pt x="61" y="2114"/>
                    <a:pt x="60" y="2113"/>
                    <a:pt x="60" y="2113"/>
                  </a:cubicBezTo>
                  <a:moveTo>
                    <a:pt x="60" y="2113"/>
                  </a:moveTo>
                  <a:cubicBezTo>
                    <a:pt x="60" y="2113"/>
                    <a:pt x="60" y="2113"/>
                    <a:pt x="60" y="2113"/>
                  </a:cubicBezTo>
                  <a:cubicBezTo>
                    <a:pt x="60" y="2113"/>
                    <a:pt x="60" y="2113"/>
                    <a:pt x="60" y="2113"/>
                  </a:cubicBezTo>
                  <a:moveTo>
                    <a:pt x="60" y="2112"/>
                  </a:moveTo>
                  <a:cubicBezTo>
                    <a:pt x="60" y="2112"/>
                    <a:pt x="60" y="2112"/>
                    <a:pt x="60" y="2112"/>
                  </a:cubicBezTo>
                  <a:cubicBezTo>
                    <a:pt x="60" y="2112"/>
                    <a:pt x="60" y="2112"/>
                    <a:pt x="60" y="2112"/>
                  </a:cubicBezTo>
                  <a:moveTo>
                    <a:pt x="60" y="2111"/>
                  </a:moveTo>
                  <a:cubicBezTo>
                    <a:pt x="60" y="2111"/>
                    <a:pt x="60" y="2111"/>
                    <a:pt x="60" y="2111"/>
                  </a:cubicBezTo>
                  <a:cubicBezTo>
                    <a:pt x="60" y="2111"/>
                    <a:pt x="60" y="2111"/>
                    <a:pt x="60" y="2111"/>
                  </a:cubicBezTo>
                  <a:moveTo>
                    <a:pt x="59" y="2109"/>
                  </a:moveTo>
                  <a:cubicBezTo>
                    <a:pt x="59" y="2109"/>
                    <a:pt x="59" y="2109"/>
                    <a:pt x="59" y="2109"/>
                  </a:cubicBezTo>
                  <a:cubicBezTo>
                    <a:pt x="59" y="2109"/>
                    <a:pt x="59" y="2109"/>
                    <a:pt x="59" y="2109"/>
                  </a:cubicBezTo>
                  <a:moveTo>
                    <a:pt x="58" y="2108"/>
                  </a:moveTo>
                  <a:cubicBezTo>
                    <a:pt x="58" y="2108"/>
                    <a:pt x="58" y="2108"/>
                    <a:pt x="58" y="2108"/>
                  </a:cubicBezTo>
                  <a:cubicBezTo>
                    <a:pt x="58" y="2108"/>
                    <a:pt x="58" y="2108"/>
                    <a:pt x="58" y="2108"/>
                  </a:cubicBezTo>
                  <a:moveTo>
                    <a:pt x="58" y="2107"/>
                  </a:moveTo>
                  <a:cubicBezTo>
                    <a:pt x="58" y="2107"/>
                    <a:pt x="58" y="2107"/>
                    <a:pt x="58" y="2107"/>
                  </a:cubicBezTo>
                  <a:cubicBezTo>
                    <a:pt x="58" y="2107"/>
                    <a:pt x="58" y="2107"/>
                    <a:pt x="58" y="2107"/>
                  </a:cubicBezTo>
                  <a:moveTo>
                    <a:pt x="58" y="2106"/>
                  </a:moveTo>
                  <a:cubicBezTo>
                    <a:pt x="58" y="2106"/>
                    <a:pt x="58" y="2107"/>
                    <a:pt x="58" y="2107"/>
                  </a:cubicBezTo>
                  <a:cubicBezTo>
                    <a:pt x="58" y="2106"/>
                    <a:pt x="58" y="2106"/>
                    <a:pt x="58" y="2106"/>
                  </a:cubicBezTo>
                  <a:moveTo>
                    <a:pt x="58" y="2106"/>
                  </a:moveTo>
                  <a:cubicBezTo>
                    <a:pt x="58" y="2106"/>
                    <a:pt x="58" y="2106"/>
                    <a:pt x="58" y="2106"/>
                  </a:cubicBezTo>
                  <a:cubicBezTo>
                    <a:pt x="58" y="2106"/>
                    <a:pt x="58" y="2106"/>
                    <a:pt x="58" y="2106"/>
                  </a:cubicBezTo>
                  <a:moveTo>
                    <a:pt x="56" y="2102"/>
                  </a:moveTo>
                  <a:cubicBezTo>
                    <a:pt x="56" y="2102"/>
                    <a:pt x="56" y="2102"/>
                    <a:pt x="56" y="2102"/>
                  </a:cubicBezTo>
                  <a:cubicBezTo>
                    <a:pt x="56" y="2102"/>
                    <a:pt x="56" y="2102"/>
                    <a:pt x="56" y="2102"/>
                  </a:cubicBezTo>
                  <a:moveTo>
                    <a:pt x="25" y="1995"/>
                  </a:moveTo>
                  <a:cubicBezTo>
                    <a:pt x="25" y="1995"/>
                    <a:pt x="25" y="1995"/>
                    <a:pt x="25" y="1995"/>
                  </a:cubicBezTo>
                  <a:cubicBezTo>
                    <a:pt x="25" y="1995"/>
                    <a:pt x="25" y="1995"/>
                    <a:pt x="25" y="1995"/>
                  </a:cubicBezTo>
                  <a:moveTo>
                    <a:pt x="24" y="1990"/>
                  </a:moveTo>
                  <a:cubicBezTo>
                    <a:pt x="24" y="1990"/>
                    <a:pt x="24" y="1990"/>
                    <a:pt x="24" y="1990"/>
                  </a:cubicBezTo>
                  <a:cubicBezTo>
                    <a:pt x="24" y="1990"/>
                    <a:pt x="24" y="1990"/>
                    <a:pt x="24" y="1990"/>
                  </a:cubicBezTo>
                  <a:moveTo>
                    <a:pt x="23" y="1990"/>
                  </a:moveTo>
                  <a:cubicBezTo>
                    <a:pt x="23" y="1990"/>
                    <a:pt x="23" y="1990"/>
                    <a:pt x="23" y="1990"/>
                  </a:cubicBezTo>
                  <a:cubicBezTo>
                    <a:pt x="23" y="1990"/>
                    <a:pt x="23" y="1990"/>
                    <a:pt x="23" y="1990"/>
                  </a:cubicBezTo>
                  <a:moveTo>
                    <a:pt x="23" y="1989"/>
                  </a:moveTo>
                  <a:cubicBezTo>
                    <a:pt x="23" y="1989"/>
                    <a:pt x="23" y="1989"/>
                    <a:pt x="23" y="1989"/>
                  </a:cubicBezTo>
                  <a:cubicBezTo>
                    <a:pt x="23" y="1989"/>
                    <a:pt x="23" y="1989"/>
                    <a:pt x="23" y="1989"/>
                  </a:cubicBezTo>
                  <a:moveTo>
                    <a:pt x="23" y="1988"/>
                  </a:moveTo>
                  <a:cubicBezTo>
                    <a:pt x="23" y="1988"/>
                    <a:pt x="23" y="1988"/>
                    <a:pt x="23" y="1988"/>
                  </a:cubicBezTo>
                  <a:cubicBezTo>
                    <a:pt x="23" y="1988"/>
                    <a:pt x="23" y="1988"/>
                    <a:pt x="23" y="1988"/>
                  </a:cubicBezTo>
                  <a:moveTo>
                    <a:pt x="23" y="1987"/>
                  </a:moveTo>
                  <a:cubicBezTo>
                    <a:pt x="23" y="1988"/>
                    <a:pt x="23" y="1988"/>
                    <a:pt x="23" y="1988"/>
                  </a:cubicBezTo>
                  <a:cubicBezTo>
                    <a:pt x="23" y="1987"/>
                    <a:pt x="23" y="1987"/>
                    <a:pt x="23" y="1987"/>
                  </a:cubicBezTo>
                  <a:moveTo>
                    <a:pt x="22" y="1985"/>
                  </a:moveTo>
                  <a:cubicBezTo>
                    <a:pt x="22" y="1985"/>
                    <a:pt x="22" y="1985"/>
                    <a:pt x="22" y="1985"/>
                  </a:cubicBezTo>
                  <a:cubicBezTo>
                    <a:pt x="22" y="1985"/>
                    <a:pt x="22" y="1985"/>
                    <a:pt x="22" y="1985"/>
                  </a:cubicBezTo>
                  <a:moveTo>
                    <a:pt x="22" y="1984"/>
                  </a:moveTo>
                  <a:cubicBezTo>
                    <a:pt x="22" y="1984"/>
                    <a:pt x="22" y="1984"/>
                    <a:pt x="22" y="1984"/>
                  </a:cubicBezTo>
                  <a:cubicBezTo>
                    <a:pt x="22" y="1984"/>
                    <a:pt x="22" y="1984"/>
                    <a:pt x="22" y="1984"/>
                  </a:cubicBezTo>
                  <a:moveTo>
                    <a:pt x="22" y="1983"/>
                  </a:moveTo>
                  <a:cubicBezTo>
                    <a:pt x="22" y="1983"/>
                    <a:pt x="22" y="1983"/>
                    <a:pt x="22" y="1983"/>
                  </a:cubicBezTo>
                  <a:cubicBezTo>
                    <a:pt x="22" y="1983"/>
                    <a:pt x="22" y="1983"/>
                    <a:pt x="22" y="1983"/>
                  </a:cubicBezTo>
                  <a:moveTo>
                    <a:pt x="22" y="1982"/>
                  </a:moveTo>
                  <a:cubicBezTo>
                    <a:pt x="22" y="1982"/>
                    <a:pt x="22" y="1982"/>
                    <a:pt x="22" y="1982"/>
                  </a:cubicBezTo>
                  <a:cubicBezTo>
                    <a:pt x="22" y="1982"/>
                    <a:pt x="22" y="1982"/>
                    <a:pt x="22" y="1982"/>
                  </a:cubicBezTo>
                  <a:moveTo>
                    <a:pt x="22" y="1981"/>
                  </a:moveTo>
                  <a:cubicBezTo>
                    <a:pt x="22" y="1982"/>
                    <a:pt x="22" y="1982"/>
                    <a:pt x="22" y="1982"/>
                  </a:cubicBezTo>
                  <a:cubicBezTo>
                    <a:pt x="22" y="1982"/>
                    <a:pt x="22" y="1982"/>
                    <a:pt x="22" y="1981"/>
                  </a:cubicBezTo>
                  <a:moveTo>
                    <a:pt x="21" y="1979"/>
                  </a:moveTo>
                  <a:cubicBezTo>
                    <a:pt x="21" y="1979"/>
                    <a:pt x="21" y="1979"/>
                    <a:pt x="21" y="1979"/>
                  </a:cubicBezTo>
                  <a:cubicBezTo>
                    <a:pt x="21" y="1979"/>
                    <a:pt x="21" y="1979"/>
                    <a:pt x="21" y="1979"/>
                  </a:cubicBezTo>
                  <a:moveTo>
                    <a:pt x="21" y="1979"/>
                  </a:moveTo>
                  <a:cubicBezTo>
                    <a:pt x="21" y="1979"/>
                    <a:pt x="21" y="1979"/>
                    <a:pt x="21" y="1979"/>
                  </a:cubicBezTo>
                  <a:cubicBezTo>
                    <a:pt x="21" y="1979"/>
                    <a:pt x="21" y="1979"/>
                    <a:pt x="21" y="1979"/>
                  </a:cubicBezTo>
                  <a:moveTo>
                    <a:pt x="21" y="1978"/>
                  </a:moveTo>
                  <a:cubicBezTo>
                    <a:pt x="21" y="1978"/>
                    <a:pt x="21" y="1978"/>
                    <a:pt x="21" y="1978"/>
                  </a:cubicBezTo>
                  <a:cubicBezTo>
                    <a:pt x="21" y="1978"/>
                    <a:pt x="21" y="1978"/>
                    <a:pt x="21" y="1978"/>
                  </a:cubicBezTo>
                  <a:moveTo>
                    <a:pt x="21" y="1977"/>
                  </a:moveTo>
                  <a:cubicBezTo>
                    <a:pt x="21" y="1977"/>
                    <a:pt x="21" y="1977"/>
                    <a:pt x="21" y="1977"/>
                  </a:cubicBezTo>
                  <a:cubicBezTo>
                    <a:pt x="21" y="1977"/>
                    <a:pt x="21" y="1977"/>
                    <a:pt x="21" y="1977"/>
                  </a:cubicBezTo>
                  <a:moveTo>
                    <a:pt x="21" y="1976"/>
                  </a:moveTo>
                  <a:cubicBezTo>
                    <a:pt x="21" y="1976"/>
                    <a:pt x="21" y="1976"/>
                    <a:pt x="21" y="1977"/>
                  </a:cubicBezTo>
                  <a:cubicBezTo>
                    <a:pt x="21" y="1976"/>
                    <a:pt x="21" y="1976"/>
                    <a:pt x="21" y="1976"/>
                  </a:cubicBezTo>
                  <a:moveTo>
                    <a:pt x="20" y="1975"/>
                  </a:moveTo>
                  <a:cubicBezTo>
                    <a:pt x="20" y="1976"/>
                    <a:pt x="20" y="1976"/>
                    <a:pt x="20" y="1976"/>
                  </a:cubicBezTo>
                  <a:cubicBezTo>
                    <a:pt x="20" y="1976"/>
                    <a:pt x="20" y="1976"/>
                    <a:pt x="20" y="1975"/>
                  </a:cubicBezTo>
                  <a:moveTo>
                    <a:pt x="20" y="1975"/>
                  </a:moveTo>
                  <a:cubicBezTo>
                    <a:pt x="20" y="1975"/>
                    <a:pt x="20" y="1975"/>
                    <a:pt x="20" y="1975"/>
                  </a:cubicBezTo>
                  <a:cubicBezTo>
                    <a:pt x="20" y="1975"/>
                    <a:pt x="20" y="1975"/>
                    <a:pt x="20" y="1975"/>
                  </a:cubicBezTo>
                  <a:moveTo>
                    <a:pt x="20" y="1973"/>
                  </a:moveTo>
                  <a:cubicBezTo>
                    <a:pt x="20" y="1974"/>
                    <a:pt x="20" y="1974"/>
                    <a:pt x="20" y="1974"/>
                  </a:cubicBezTo>
                  <a:cubicBezTo>
                    <a:pt x="20" y="1974"/>
                    <a:pt x="20" y="1974"/>
                    <a:pt x="20" y="1973"/>
                  </a:cubicBezTo>
                  <a:moveTo>
                    <a:pt x="20" y="1973"/>
                  </a:moveTo>
                  <a:cubicBezTo>
                    <a:pt x="20" y="1973"/>
                    <a:pt x="20" y="1973"/>
                    <a:pt x="20" y="1973"/>
                  </a:cubicBezTo>
                  <a:cubicBezTo>
                    <a:pt x="20" y="1973"/>
                    <a:pt x="20" y="1973"/>
                    <a:pt x="20" y="1973"/>
                  </a:cubicBezTo>
                  <a:moveTo>
                    <a:pt x="20" y="1972"/>
                  </a:moveTo>
                  <a:cubicBezTo>
                    <a:pt x="20" y="1972"/>
                    <a:pt x="20" y="1972"/>
                    <a:pt x="20" y="1972"/>
                  </a:cubicBezTo>
                  <a:cubicBezTo>
                    <a:pt x="20" y="1972"/>
                    <a:pt x="20" y="1972"/>
                    <a:pt x="20" y="1972"/>
                  </a:cubicBezTo>
                  <a:moveTo>
                    <a:pt x="19" y="1971"/>
                  </a:moveTo>
                  <a:cubicBezTo>
                    <a:pt x="19" y="1971"/>
                    <a:pt x="20" y="1971"/>
                    <a:pt x="20" y="1972"/>
                  </a:cubicBezTo>
                  <a:cubicBezTo>
                    <a:pt x="20" y="1971"/>
                    <a:pt x="19" y="1971"/>
                    <a:pt x="19" y="1971"/>
                  </a:cubicBezTo>
                  <a:moveTo>
                    <a:pt x="19" y="1970"/>
                  </a:moveTo>
                  <a:cubicBezTo>
                    <a:pt x="19" y="1970"/>
                    <a:pt x="19" y="1971"/>
                    <a:pt x="19" y="1971"/>
                  </a:cubicBezTo>
                  <a:cubicBezTo>
                    <a:pt x="19" y="1971"/>
                    <a:pt x="19" y="1970"/>
                    <a:pt x="19" y="1970"/>
                  </a:cubicBezTo>
                  <a:moveTo>
                    <a:pt x="19" y="1969"/>
                  </a:moveTo>
                  <a:cubicBezTo>
                    <a:pt x="19" y="1970"/>
                    <a:pt x="19" y="1970"/>
                    <a:pt x="19" y="1970"/>
                  </a:cubicBezTo>
                  <a:cubicBezTo>
                    <a:pt x="19" y="1970"/>
                    <a:pt x="19" y="1970"/>
                    <a:pt x="19" y="1969"/>
                  </a:cubicBezTo>
                  <a:moveTo>
                    <a:pt x="19" y="1967"/>
                  </a:moveTo>
                  <a:cubicBezTo>
                    <a:pt x="19" y="1968"/>
                    <a:pt x="19" y="1968"/>
                    <a:pt x="19" y="1969"/>
                  </a:cubicBezTo>
                  <a:cubicBezTo>
                    <a:pt x="19" y="1968"/>
                    <a:pt x="19" y="1968"/>
                    <a:pt x="19" y="1967"/>
                  </a:cubicBezTo>
                  <a:moveTo>
                    <a:pt x="18" y="1966"/>
                  </a:moveTo>
                  <a:cubicBezTo>
                    <a:pt x="18" y="1966"/>
                    <a:pt x="19" y="1966"/>
                    <a:pt x="19" y="1967"/>
                  </a:cubicBezTo>
                  <a:cubicBezTo>
                    <a:pt x="19" y="1966"/>
                    <a:pt x="18" y="1966"/>
                    <a:pt x="18" y="1966"/>
                  </a:cubicBezTo>
                  <a:moveTo>
                    <a:pt x="18" y="1965"/>
                  </a:moveTo>
                  <a:cubicBezTo>
                    <a:pt x="18" y="1965"/>
                    <a:pt x="18" y="1966"/>
                    <a:pt x="18" y="1966"/>
                  </a:cubicBezTo>
                  <a:cubicBezTo>
                    <a:pt x="18" y="1966"/>
                    <a:pt x="18" y="1965"/>
                    <a:pt x="18" y="1965"/>
                  </a:cubicBezTo>
                  <a:moveTo>
                    <a:pt x="18" y="1964"/>
                  </a:moveTo>
                  <a:cubicBezTo>
                    <a:pt x="18" y="1964"/>
                    <a:pt x="18" y="1965"/>
                    <a:pt x="18" y="1965"/>
                  </a:cubicBezTo>
                  <a:cubicBezTo>
                    <a:pt x="18" y="1965"/>
                    <a:pt x="18" y="1964"/>
                    <a:pt x="18" y="1964"/>
                  </a:cubicBezTo>
                  <a:moveTo>
                    <a:pt x="18" y="1963"/>
                  </a:moveTo>
                  <a:cubicBezTo>
                    <a:pt x="18" y="1964"/>
                    <a:pt x="18" y="1964"/>
                    <a:pt x="18" y="1964"/>
                  </a:cubicBezTo>
                  <a:cubicBezTo>
                    <a:pt x="18" y="1964"/>
                    <a:pt x="18" y="1964"/>
                    <a:pt x="18" y="1963"/>
                  </a:cubicBezTo>
                  <a:moveTo>
                    <a:pt x="0" y="1790"/>
                  </a:moveTo>
                  <a:cubicBezTo>
                    <a:pt x="1" y="1849"/>
                    <a:pt x="7" y="1907"/>
                    <a:pt x="18" y="1963"/>
                  </a:cubicBezTo>
                  <a:cubicBezTo>
                    <a:pt x="14" y="1943"/>
                    <a:pt x="10" y="1922"/>
                    <a:pt x="8" y="1901"/>
                  </a:cubicBezTo>
                  <a:cubicBezTo>
                    <a:pt x="3" y="1865"/>
                    <a:pt x="0" y="1828"/>
                    <a:pt x="0" y="1790"/>
                  </a:cubicBezTo>
                  <a:moveTo>
                    <a:pt x="0" y="1789"/>
                  </a:moveTo>
                  <a:cubicBezTo>
                    <a:pt x="0" y="1789"/>
                    <a:pt x="0" y="1790"/>
                    <a:pt x="0" y="1790"/>
                  </a:cubicBezTo>
                  <a:cubicBezTo>
                    <a:pt x="0" y="1790"/>
                    <a:pt x="0" y="1789"/>
                    <a:pt x="0" y="1789"/>
                  </a:cubicBezTo>
                  <a:moveTo>
                    <a:pt x="0" y="1788"/>
                  </a:moveTo>
                  <a:cubicBezTo>
                    <a:pt x="0" y="1789"/>
                    <a:pt x="0" y="1789"/>
                    <a:pt x="0" y="1789"/>
                  </a:cubicBezTo>
                  <a:cubicBezTo>
                    <a:pt x="0" y="1789"/>
                    <a:pt x="0" y="1789"/>
                    <a:pt x="0" y="1788"/>
                  </a:cubicBezTo>
                  <a:moveTo>
                    <a:pt x="0" y="1786"/>
                  </a:moveTo>
                  <a:cubicBezTo>
                    <a:pt x="0" y="1787"/>
                    <a:pt x="0" y="1787"/>
                    <a:pt x="0" y="1788"/>
                  </a:cubicBezTo>
                  <a:cubicBezTo>
                    <a:pt x="0" y="1787"/>
                    <a:pt x="0" y="1787"/>
                    <a:pt x="0" y="1786"/>
                  </a:cubicBezTo>
                  <a:moveTo>
                    <a:pt x="0" y="1785"/>
                  </a:moveTo>
                  <a:cubicBezTo>
                    <a:pt x="0" y="1785"/>
                    <a:pt x="0" y="1785"/>
                    <a:pt x="0" y="1786"/>
                  </a:cubicBezTo>
                  <a:cubicBezTo>
                    <a:pt x="0" y="1785"/>
                    <a:pt x="0" y="1785"/>
                    <a:pt x="0" y="1785"/>
                  </a:cubicBezTo>
                  <a:moveTo>
                    <a:pt x="0" y="1784"/>
                  </a:moveTo>
                  <a:cubicBezTo>
                    <a:pt x="0" y="1784"/>
                    <a:pt x="0" y="1784"/>
                    <a:pt x="0" y="1785"/>
                  </a:cubicBezTo>
                  <a:cubicBezTo>
                    <a:pt x="0" y="1784"/>
                    <a:pt x="0" y="1784"/>
                    <a:pt x="0" y="1784"/>
                  </a:cubicBezTo>
                  <a:moveTo>
                    <a:pt x="0" y="1783"/>
                  </a:moveTo>
                  <a:cubicBezTo>
                    <a:pt x="0" y="1783"/>
                    <a:pt x="0" y="1784"/>
                    <a:pt x="0" y="1784"/>
                  </a:cubicBezTo>
                  <a:cubicBezTo>
                    <a:pt x="0" y="1784"/>
                    <a:pt x="0" y="1783"/>
                    <a:pt x="0" y="1783"/>
                  </a:cubicBezTo>
                  <a:moveTo>
                    <a:pt x="0" y="1782"/>
                  </a:moveTo>
                  <a:cubicBezTo>
                    <a:pt x="0" y="1782"/>
                    <a:pt x="0" y="1783"/>
                    <a:pt x="0" y="1783"/>
                  </a:cubicBezTo>
                  <a:cubicBezTo>
                    <a:pt x="0" y="1783"/>
                    <a:pt x="0" y="1782"/>
                    <a:pt x="0" y="1782"/>
                  </a:cubicBezTo>
                  <a:moveTo>
                    <a:pt x="0" y="1781"/>
                  </a:moveTo>
                  <a:cubicBezTo>
                    <a:pt x="0" y="1782"/>
                    <a:pt x="0" y="1782"/>
                    <a:pt x="0" y="1782"/>
                  </a:cubicBezTo>
                  <a:cubicBezTo>
                    <a:pt x="0" y="1782"/>
                    <a:pt x="0" y="1782"/>
                    <a:pt x="0" y="1781"/>
                  </a:cubicBezTo>
                  <a:moveTo>
                    <a:pt x="0" y="1780"/>
                  </a:moveTo>
                  <a:cubicBezTo>
                    <a:pt x="0" y="1781"/>
                    <a:pt x="0" y="1781"/>
                    <a:pt x="0" y="1781"/>
                  </a:cubicBezTo>
                  <a:cubicBezTo>
                    <a:pt x="0" y="1781"/>
                    <a:pt x="0" y="1781"/>
                    <a:pt x="0" y="1780"/>
                  </a:cubicBezTo>
                  <a:moveTo>
                    <a:pt x="466" y="139"/>
                  </a:moveTo>
                  <a:cubicBezTo>
                    <a:pt x="486" y="170"/>
                    <a:pt x="522" y="191"/>
                    <a:pt x="562" y="191"/>
                  </a:cubicBezTo>
                  <a:cubicBezTo>
                    <a:pt x="574" y="191"/>
                    <a:pt x="574" y="191"/>
                    <a:pt x="574" y="191"/>
                  </a:cubicBezTo>
                  <a:cubicBezTo>
                    <a:pt x="574" y="191"/>
                    <a:pt x="574" y="191"/>
                    <a:pt x="574" y="191"/>
                  </a:cubicBezTo>
                  <a:cubicBezTo>
                    <a:pt x="562" y="191"/>
                    <a:pt x="562" y="191"/>
                    <a:pt x="562" y="191"/>
                  </a:cubicBezTo>
                  <a:cubicBezTo>
                    <a:pt x="562" y="191"/>
                    <a:pt x="562" y="191"/>
                    <a:pt x="562" y="191"/>
                  </a:cubicBezTo>
                  <a:cubicBezTo>
                    <a:pt x="562" y="191"/>
                    <a:pt x="562" y="191"/>
                    <a:pt x="562" y="191"/>
                  </a:cubicBezTo>
                  <a:cubicBezTo>
                    <a:pt x="550" y="191"/>
                    <a:pt x="539" y="189"/>
                    <a:pt x="528" y="186"/>
                  </a:cubicBezTo>
                  <a:cubicBezTo>
                    <a:pt x="502" y="178"/>
                    <a:pt x="480" y="161"/>
                    <a:pt x="466" y="139"/>
                  </a:cubicBezTo>
                  <a:moveTo>
                    <a:pt x="1480" y="86"/>
                  </a:moveTo>
                  <a:cubicBezTo>
                    <a:pt x="1478" y="144"/>
                    <a:pt x="1431" y="191"/>
                    <a:pt x="1372" y="191"/>
                  </a:cubicBezTo>
                  <a:cubicBezTo>
                    <a:pt x="1372" y="514"/>
                    <a:pt x="1372" y="514"/>
                    <a:pt x="1372" y="514"/>
                  </a:cubicBezTo>
                  <a:cubicBezTo>
                    <a:pt x="1372" y="514"/>
                    <a:pt x="1372" y="514"/>
                    <a:pt x="1372" y="514"/>
                  </a:cubicBezTo>
                  <a:cubicBezTo>
                    <a:pt x="1372" y="191"/>
                    <a:pt x="1372" y="191"/>
                    <a:pt x="1372" y="191"/>
                  </a:cubicBezTo>
                  <a:cubicBezTo>
                    <a:pt x="1431" y="191"/>
                    <a:pt x="1478" y="144"/>
                    <a:pt x="1480" y="86"/>
                  </a:cubicBezTo>
                  <a:moveTo>
                    <a:pt x="1480" y="67"/>
                  </a:moveTo>
                  <a:cubicBezTo>
                    <a:pt x="1480" y="83"/>
                    <a:pt x="1480" y="83"/>
                    <a:pt x="1480" y="83"/>
                  </a:cubicBezTo>
                  <a:cubicBezTo>
                    <a:pt x="1480" y="83"/>
                    <a:pt x="1480" y="83"/>
                    <a:pt x="1480" y="83"/>
                  </a:cubicBezTo>
                  <a:cubicBezTo>
                    <a:pt x="1480" y="83"/>
                    <a:pt x="1480" y="83"/>
                    <a:pt x="1480" y="83"/>
                  </a:cubicBezTo>
                  <a:cubicBezTo>
                    <a:pt x="1480" y="83"/>
                    <a:pt x="1480" y="83"/>
                    <a:pt x="1480" y="83"/>
                  </a:cubicBezTo>
                  <a:cubicBezTo>
                    <a:pt x="1480" y="67"/>
                    <a:pt x="1480" y="67"/>
                    <a:pt x="1480" y="67"/>
                  </a:cubicBezTo>
                  <a:cubicBezTo>
                    <a:pt x="1480" y="67"/>
                    <a:pt x="1480" y="67"/>
                    <a:pt x="1480" y="67"/>
                  </a:cubicBezTo>
                  <a:moveTo>
                    <a:pt x="474" y="0"/>
                  </a:moveTo>
                  <a:cubicBezTo>
                    <a:pt x="457" y="20"/>
                    <a:pt x="446" y="46"/>
                    <a:pt x="446" y="75"/>
                  </a:cubicBezTo>
                  <a:cubicBezTo>
                    <a:pt x="446" y="75"/>
                    <a:pt x="446" y="75"/>
                    <a:pt x="446" y="75"/>
                  </a:cubicBezTo>
                  <a:cubicBezTo>
                    <a:pt x="446" y="46"/>
                    <a:pt x="457" y="20"/>
                    <a:pt x="474" y="0"/>
                  </a:cubicBezTo>
                </a:path>
              </a:pathLst>
            </a:custGeom>
            <a:solidFill>
              <a:srgbClr val="B4C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3" name="Freeform 21"/>
            <p:cNvSpPr>
              <a:spLocks noEditPoints="1"/>
            </p:cNvSpPr>
            <p:nvPr>
              <p:custDataLst>
                <p:tags r:id="rId22"/>
              </p:custDataLst>
            </p:nvPr>
          </p:nvSpPr>
          <p:spPr bwMode="auto">
            <a:xfrm>
              <a:off x="5339" y="3011"/>
              <a:ext cx="449" cy="87"/>
            </a:xfrm>
            <a:custGeom>
              <a:avLst/>
              <a:gdLst>
                <a:gd name="T0" fmla="*/ 623 w 1115"/>
                <a:gd name="T1" fmla="*/ 216 h 216"/>
                <a:gd name="T2" fmla="*/ 622 w 1115"/>
                <a:gd name="T3" fmla="*/ 216 h 216"/>
                <a:gd name="T4" fmla="*/ 610 w 1115"/>
                <a:gd name="T5" fmla="*/ 216 h 216"/>
                <a:gd name="T6" fmla="*/ 610 w 1115"/>
                <a:gd name="T7" fmla="*/ 216 h 216"/>
                <a:gd name="T8" fmla="*/ 623 w 1115"/>
                <a:gd name="T9" fmla="*/ 216 h 216"/>
                <a:gd name="T10" fmla="*/ 625 w 1115"/>
                <a:gd name="T11" fmla="*/ 216 h 216"/>
                <a:gd name="T12" fmla="*/ 624 w 1115"/>
                <a:gd name="T13" fmla="*/ 216 h 216"/>
                <a:gd name="T14" fmla="*/ 625 w 1115"/>
                <a:gd name="T15" fmla="*/ 216 h 216"/>
                <a:gd name="T16" fmla="*/ 626 w 1115"/>
                <a:gd name="T17" fmla="*/ 216 h 216"/>
                <a:gd name="T18" fmla="*/ 626 w 1115"/>
                <a:gd name="T19" fmla="*/ 216 h 216"/>
                <a:gd name="T20" fmla="*/ 626 w 1115"/>
                <a:gd name="T21" fmla="*/ 216 h 216"/>
                <a:gd name="T22" fmla="*/ 627 w 1115"/>
                <a:gd name="T23" fmla="*/ 216 h 216"/>
                <a:gd name="T24" fmla="*/ 627 w 1115"/>
                <a:gd name="T25" fmla="*/ 216 h 216"/>
                <a:gd name="T26" fmla="*/ 627 w 1115"/>
                <a:gd name="T27" fmla="*/ 216 h 216"/>
                <a:gd name="T28" fmla="*/ 628 w 1115"/>
                <a:gd name="T29" fmla="*/ 216 h 216"/>
                <a:gd name="T30" fmla="*/ 628 w 1115"/>
                <a:gd name="T31" fmla="*/ 216 h 216"/>
                <a:gd name="T32" fmla="*/ 628 w 1115"/>
                <a:gd name="T33" fmla="*/ 216 h 216"/>
                <a:gd name="T34" fmla="*/ 630 w 1115"/>
                <a:gd name="T35" fmla="*/ 216 h 216"/>
                <a:gd name="T36" fmla="*/ 629 w 1115"/>
                <a:gd name="T37" fmla="*/ 216 h 216"/>
                <a:gd name="T38" fmla="*/ 630 w 1115"/>
                <a:gd name="T39" fmla="*/ 216 h 216"/>
                <a:gd name="T40" fmla="*/ 631 w 1115"/>
                <a:gd name="T41" fmla="*/ 216 h 216"/>
                <a:gd name="T42" fmla="*/ 630 w 1115"/>
                <a:gd name="T43" fmla="*/ 216 h 216"/>
                <a:gd name="T44" fmla="*/ 631 w 1115"/>
                <a:gd name="T45" fmla="*/ 216 h 216"/>
                <a:gd name="T46" fmla="*/ 632 w 1115"/>
                <a:gd name="T47" fmla="*/ 216 h 216"/>
                <a:gd name="T48" fmla="*/ 631 w 1115"/>
                <a:gd name="T49" fmla="*/ 216 h 216"/>
                <a:gd name="T50" fmla="*/ 632 w 1115"/>
                <a:gd name="T51" fmla="*/ 216 h 216"/>
                <a:gd name="T52" fmla="*/ 633 w 1115"/>
                <a:gd name="T53" fmla="*/ 216 h 216"/>
                <a:gd name="T54" fmla="*/ 632 w 1115"/>
                <a:gd name="T55" fmla="*/ 216 h 216"/>
                <a:gd name="T56" fmla="*/ 633 w 1115"/>
                <a:gd name="T57" fmla="*/ 216 h 216"/>
                <a:gd name="T58" fmla="*/ 634 w 1115"/>
                <a:gd name="T59" fmla="*/ 216 h 216"/>
                <a:gd name="T60" fmla="*/ 633 w 1115"/>
                <a:gd name="T61" fmla="*/ 216 h 216"/>
                <a:gd name="T62" fmla="*/ 634 w 1115"/>
                <a:gd name="T63" fmla="*/ 216 h 216"/>
                <a:gd name="T64" fmla="*/ 635 w 1115"/>
                <a:gd name="T65" fmla="*/ 216 h 216"/>
                <a:gd name="T66" fmla="*/ 634 w 1115"/>
                <a:gd name="T67" fmla="*/ 216 h 216"/>
                <a:gd name="T68" fmla="*/ 635 w 1115"/>
                <a:gd name="T69" fmla="*/ 216 h 216"/>
                <a:gd name="T70" fmla="*/ 636 w 1115"/>
                <a:gd name="T71" fmla="*/ 216 h 216"/>
                <a:gd name="T72" fmla="*/ 635 w 1115"/>
                <a:gd name="T73" fmla="*/ 216 h 216"/>
                <a:gd name="T74" fmla="*/ 636 w 1115"/>
                <a:gd name="T75" fmla="*/ 216 h 216"/>
                <a:gd name="T76" fmla="*/ 639 w 1115"/>
                <a:gd name="T77" fmla="*/ 216 h 216"/>
                <a:gd name="T78" fmla="*/ 636 w 1115"/>
                <a:gd name="T79" fmla="*/ 216 h 216"/>
                <a:gd name="T80" fmla="*/ 639 w 1115"/>
                <a:gd name="T81" fmla="*/ 216 h 216"/>
                <a:gd name="T82" fmla="*/ 1115 w 1115"/>
                <a:gd name="T83" fmla="*/ 74 h 216"/>
                <a:gd name="T84" fmla="*/ 739 w 1115"/>
                <a:gd name="T85" fmla="*/ 208 h 216"/>
                <a:gd name="T86" fmla="*/ 639 w 1115"/>
                <a:gd name="T87" fmla="*/ 216 h 216"/>
                <a:gd name="T88" fmla="*/ 1115 w 1115"/>
                <a:gd name="T89" fmla="*/ 74 h 216"/>
                <a:gd name="T90" fmla="*/ 1115 w 1115"/>
                <a:gd name="T91" fmla="*/ 74 h 216"/>
                <a:gd name="T92" fmla="*/ 0 w 1115"/>
                <a:gd name="T93" fmla="*/ 0 h 216"/>
                <a:gd name="T94" fmla="*/ 0 w 1115"/>
                <a:gd name="T95" fmla="*/ 0 h 216"/>
                <a:gd name="T96" fmla="*/ 607 w 1115"/>
                <a:gd name="T97" fmla="*/ 216 h 216"/>
                <a:gd name="T98" fmla="*/ 608 w 1115"/>
                <a:gd name="T99" fmla="*/ 216 h 216"/>
                <a:gd name="T100" fmla="*/ 597 w 1115"/>
                <a:gd name="T101" fmla="*/ 216 h 216"/>
                <a:gd name="T102" fmla="*/ 597 w 1115"/>
                <a:gd name="T103" fmla="*/ 216 h 216"/>
                <a:gd name="T104" fmla="*/ 597 w 1115"/>
                <a:gd name="T105" fmla="*/ 216 h 216"/>
                <a:gd name="T106" fmla="*/ 0 w 1115"/>
                <a:gd name="T10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5" h="216">
                  <a:moveTo>
                    <a:pt x="623" y="216"/>
                  </a:moveTo>
                  <a:cubicBezTo>
                    <a:pt x="623" y="216"/>
                    <a:pt x="623" y="216"/>
                    <a:pt x="622" y="216"/>
                  </a:cubicBezTo>
                  <a:cubicBezTo>
                    <a:pt x="618" y="216"/>
                    <a:pt x="614" y="216"/>
                    <a:pt x="610" y="216"/>
                  </a:cubicBezTo>
                  <a:cubicBezTo>
                    <a:pt x="610" y="216"/>
                    <a:pt x="610" y="216"/>
                    <a:pt x="610" y="216"/>
                  </a:cubicBezTo>
                  <a:cubicBezTo>
                    <a:pt x="615" y="216"/>
                    <a:pt x="619" y="216"/>
                    <a:pt x="623" y="216"/>
                  </a:cubicBezTo>
                  <a:moveTo>
                    <a:pt x="625" y="216"/>
                  </a:moveTo>
                  <a:cubicBezTo>
                    <a:pt x="625" y="216"/>
                    <a:pt x="625" y="216"/>
                    <a:pt x="624" y="216"/>
                  </a:cubicBezTo>
                  <a:cubicBezTo>
                    <a:pt x="625" y="216"/>
                    <a:pt x="625" y="216"/>
                    <a:pt x="625" y="216"/>
                  </a:cubicBezTo>
                  <a:moveTo>
                    <a:pt x="626" y="216"/>
                  </a:moveTo>
                  <a:cubicBezTo>
                    <a:pt x="626" y="216"/>
                    <a:pt x="626" y="216"/>
                    <a:pt x="626" y="216"/>
                  </a:cubicBezTo>
                  <a:cubicBezTo>
                    <a:pt x="626" y="216"/>
                    <a:pt x="626" y="216"/>
                    <a:pt x="626" y="216"/>
                  </a:cubicBezTo>
                  <a:moveTo>
                    <a:pt x="627" y="216"/>
                  </a:moveTo>
                  <a:cubicBezTo>
                    <a:pt x="627" y="216"/>
                    <a:pt x="627" y="216"/>
                    <a:pt x="627" y="216"/>
                  </a:cubicBezTo>
                  <a:cubicBezTo>
                    <a:pt x="627" y="216"/>
                    <a:pt x="627" y="216"/>
                    <a:pt x="627" y="216"/>
                  </a:cubicBezTo>
                  <a:moveTo>
                    <a:pt x="628" y="216"/>
                  </a:moveTo>
                  <a:cubicBezTo>
                    <a:pt x="628" y="216"/>
                    <a:pt x="628" y="216"/>
                    <a:pt x="628" y="216"/>
                  </a:cubicBezTo>
                  <a:cubicBezTo>
                    <a:pt x="628" y="216"/>
                    <a:pt x="628" y="216"/>
                    <a:pt x="628" y="216"/>
                  </a:cubicBezTo>
                  <a:moveTo>
                    <a:pt x="630" y="216"/>
                  </a:moveTo>
                  <a:cubicBezTo>
                    <a:pt x="629" y="216"/>
                    <a:pt x="629" y="216"/>
                    <a:pt x="629" y="216"/>
                  </a:cubicBezTo>
                  <a:cubicBezTo>
                    <a:pt x="629" y="216"/>
                    <a:pt x="629" y="216"/>
                    <a:pt x="630" y="216"/>
                  </a:cubicBezTo>
                  <a:moveTo>
                    <a:pt x="631" y="216"/>
                  </a:moveTo>
                  <a:cubicBezTo>
                    <a:pt x="630" y="216"/>
                    <a:pt x="630" y="216"/>
                    <a:pt x="630" y="216"/>
                  </a:cubicBezTo>
                  <a:cubicBezTo>
                    <a:pt x="630" y="216"/>
                    <a:pt x="630" y="216"/>
                    <a:pt x="631" y="216"/>
                  </a:cubicBezTo>
                  <a:moveTo>
                    <a:pt x="632" y="216"/>
                  </a:moveTo>
                  <a:cubicBezTo>
                    <a:pt x="632" y="216"/>
                    <a:pt x="631" y="216"/>
                    <a:pt x="631" y="216"/>
                  </a:cubicBezTo>
                  <a:cubicBezTo>
                    <a:pt x="631" y="216"/>
                    <a:pt x="632" y="216"/>
                    <a:pt x="632" y="216"/>
                  </a:cubicBezTo>
                  <a:moveTo>
                    <a:pt x="633" y="216"/>
                  </a:moveTo>
                  <a:cubicBezTo>
                    <a:pt x="633" y="216"/>
                    <a:pt x="632" y="216"/>
                    <a:pt x="632" y="216"/>
                  </a:cubicBezTo>
                  <a:cubicBezTo>
                    <a:pt x="632" y="216"/>
                    <a:pt x="633" y="216"/>
                    <a:pt x="633" y="216"/>
                  </a:cubicBezTo>
                  <a:moveTo>
                    <a:pt x="634" y="216"/>
                  </a:moveTo>
                  <a:cubicBezTo>
                    <a:pt x="634" y="216"/>
                    <a:pt x="634" y="216"/>
                    <a:pt x="633" y="216"/>
                  </a:cubicBezTo>
                  <a:cubicBezTo>
                    <a:pt x="634" y="216"/>
                    <a:pt x="634" y="216"/>
                    <a:pt x="634" y="216"/>
                  </a:cubicBezTo>
                  <a:moveTo>
                    <a:pt x="635" y="216"/>
                  </a:moveTo>
                  <a:cubicBezTo>
                    <a:pt x="635" y="216"/>
                    <a:pt x="635" y="216"/>
                    <a:pt x="634" y="216"/>
                  </a:cubicBezTo>
                  <a:cubicBezTo>
                    <a:pt x="635" y="216"/>
                    <a:pt x="635" y="216"/>
                    <a:pt x="635" y="216"/>
                  </a:cubicBezTo>
                  <a:moveTo>
                    <a:pt x="636" y="216"/>
                  </a:moveTo>
                  <a:cubicBezTo>
                    <a:pt x="636" y="216"/>
                    <a:pt x="636" y="216"/>
                    <a:pt x="635" y="216"/>
                  </a:cubicBezTo>
                  <a:cubicBezTo>
                    <a:pt x="636" y="216"/>
                    <a:pt x="636" y="216"/>
                    <a:pt x="636" y="216"/>
                  </a:cubicBezTo>
                  <a:moveTo>
                    <a:pt x="639" y="216"/>
                  </a:moveTo>
                  <a:cubicBezTo>
                    <a:pt x="638" y="216"/>
                    <a:pt x="637" y="216"/>
                    <a:pt x="636" y="216"/>
                  </a:cubicBezTo>
                  <a:cubicBezTo>
                    <a:pt x="637" y="216"/>
                    <a:pt x="638" y="216"/>
                    <a:pt x="639" y="216"/>
                  </a:cubicBezTo>
                  <a:moveTo>
                    <a:pt x="1115" y="74"/>
                  </a:moveTo>
                  <a:cubicBezTo>
                    <a:pt x="1003" y="143"/>
                    <a:pt x="876" y="189"/>
                    <a:pt x="739" y="208"/>
                  </a:cubicBezTo>
                  <a:cubicBezTo>
                    <a:pt x="706" y="212"/>
                    <a:pt x="673" y="215"/>
                    <a:pt x="639" y="216"/>
                  </a:cubicBezTo>
                  <a:cubicBezTo>
                    <a:pt x="813" y="211"/>
                    <a:pt x="976" y="159"/>
                    <a:pt x="1115" y="74"/>
                  </a:cubicBezTo>
                  <a:cubicBezTo>
                    <a:pt x="1115" y="74"/>
                    <a:pt x="1115" y="74"/>
                    <a:pt x="1115" y="74"/>
                  </a:cubicBezTo>
                  <a:moveTo>
                    <a:pt x="0" y="0"/>
                  </a:moveTo>
                  <a:cubicBezTo>
                    <a:pt x="0" y="0"/>
                    <a:pt x="0" y="0"/>
                    <a:pt x="0" y="0"/>
                  </a:cubicBezTo>
                  <a:cubicBezTo>
                    <a:pt x="168" y="135"/>
                    <a:pt x="379" y="216"/>
                    <a:pt x="607" y="216"/>
                  </a:cubicBezTo>
                  <a:cubicBezTo>
                    <a:pt x="608" y="216"/>
                    <a:pt x="608" y="216"/>
                    <a:pt x="608" y="216"/>
                  </a:cubicBezTo>
                  <a:cubicBezTo>
                    <a:pt x="604" y="216"/>
                    <a:pt x="600" y="216"/>
                    <a:pt x="597" y="216"/>
                  </a:cubicBezTo>
                  <a:cubicBezTo>
                    <a:pt x="597" y="216"/>
                    <a:pt x="597" y="216"/>
                    <a:pt x="597" y="216"/>
                  </a:cubicBezTo>
                  <a:cubicBezTo>
                    <a:pt x="597" y="216"/>
                    <a:pt x="597" y="216"/>
                    <a:pt x="597" y="216"/>
                  </a:cubicBezTo>
                  <a:cubicBezTo>
                    <a:pt x="372" y="214"/>
                    <a:pt x="165" y="133"/>
                    <a:pt x="0" y="0"/>
                  </a:cubicBezTo>
                </a:path>
              </a:pathLst>
            </a:custGeom>
            <a:solidFill>
              <a:srgbClr val="A8A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4" name="Freeform 22"/>
            <p:cNvSpPr/>
            <p:nvPr>
              <p:custDataLst>
                <p:tags r:id="rId23"/>
              </p:custDataLst>
            </p:nvPr>
          </p:nvSpPr>
          <p:spPr bwMode="auto">
            <a:xfrm>
              <a:off x="5191" y="1972"/>
              <a:ext cx="597" cy="1039"/>
            </a:xfrm>
            <a:custGeom>
              <a:avLst/>
              <a:gdLst>
                <a:gd name="T0" fmla="*/ 1373 w 1481"/>
                <a:gd name="T1" fmla="*/ 0 h 2576"/>
                <a:gd name="T2" fmla="*/ 563 w 1481"/>
                <a:gd name="T3" fmla="*/ 0 h 2576"/>
                <a:gd name="T4" fmla="*/ 491 w 1481"/>
                <a:gd name="T5" fmla="*/ 26 h 2576"/>
                <a:gd name="T6" fmla="*/ 447 w 1481"/>
                <a:gd name="T7" fmla="*/ 116 h 2576"/>
                <a:gd name="T8" fmla="*/ 529 w 1481"/>
                <a:gd name="T9" fmla="*/ 227 h 2576"/>
                <a:gd name="T10" fmla="*/ 563 w 1481"/>
                <a:gd name="T11" fmla="*/ 232 h 2576"/>
                <a:gd name="T12" fmla="*/ 563 w 1481"/>
                <a:gd name="T13" fmla="*/ 232 h 2576"/>
                <a:gd name="T14" fmla="*/ 575 w 1481"/>
                <a:gd name="T15" fmla="*/ 232 h 2576"/>
                <a:gd name="T16" fmla="*/ 575 w 1481"/>
                <a:gd name="T17" fmla="*/ 232 h 2576"/>
                <a:gd name="T18" fmla="*/ 575 w 1481"/>
                <a:gd name="T19" fmla="*/ 931 h 2576"/>
                <a:gd name="T20" fmla="*/ 1 w 1481"/>
                <a:gd name="T21" fmla="*/ 1821 h 2576"/>
                <a:gd name="T22" fmla="*/ 1 w 1481"/>
                <a:gd name="T23" fmla="*/ 1821 h 2576"/>
                <a:gd name="T24" fmla="*/ 1 w 1481"/>
                <a:gd name="T25" fmla="*/ 1822 h 2576"/>
                <a:gd name="T26" fmla="*/ 1 w 1481"/>
                <a:gd name="T27" fmla="*/ 1822 h 2576"/>
                <a:gd name="T28" fmla="*/ 1 w 1481"/>
                <a:gd name="T29" fmla="*/ 1823 h 2576"/>
                <a:gd name="T30" fmla="*/ 1 w 1481"/>
                <a:gd name="T31" fmla="*/ 1823 h 2576"/>
                <a:gd name="T32" fmla="*/ 1 w 1481"/>
                <a:gd name="T33" fmla="*/ 1824 h 2576"/>
                <a:gd name="T34" fmla="*/ 1 w 1481"/>
                <a:gd name="T35" fmla="*/ 1824 h 2576"/>
                <a:gd name="T36" fmla="*/ 1 w 1481"/>
                <a:gd name="T37" fmla="*/ 1825 h 2576"/>
                <a:gd name="T38" fmla="*/ 1 w 1481"/>
                <a:gd name="T39" fmla="*/ 1825 h 2576"/>
                <a:gd name="T40" fmla="*/ 1 w 1481"/>
                <a:gd name="T41" fmla="*/ 1826 h 2576"/>
                <a:gd name="T42" fmla="*/ 1 w 1481"/>
                <a:gd name="T43" fmla="*/ 1826 h 2576"/>
                <a:gd name="T44" fmla="*/ 1 w 1481"/>
                <a:gd name="T45" fmla="*/ 1827 h 2576"/>
                <a:gd name="T46" fmla="*/ 1 w 1481"/>
                <a:gd name="T47" fmla="*/ 1827 h 2576"/>
                <a:gd name="T48" fmla="*/ 1 w 1481"/>
                <a:gd name="T49" fmla="*/ 1829 h 2576"/>
                <a:gd name="T50" fmla="*/ 1 w 1481"/>
                <a:gd name="T51" fmla="*/ 1829 h 2576"/>
                <a:gd name="T52" fmla="*/ 1 w 1481"/>
                <a:gd name="T53" fmla="*/ 1830 h 2576"/>
                <a:gd name="T54" fmla="*/ 1 w 1481"/>
                <a:gd name="T55" fmla="*/ 1830 h 2576"/>
                <a:gd name="T56" fmla="*/ 1 w 1481"/>
                <a:gd name="T57" fmla="*/ 1831 h 2576"/>
                <a:gd name="T58" fmla="*/ 1 w 1481"/>
                <a:gd name="T59" fmla="*/ 1831 h 2576"/>
                <a:gd name="T60" fmla="*/ 9 w 1481"/>
                <a:gd name="T61" fmla="*/ 1942 h 2576"/>
                <a:gd name="T62" fmla="*/ 250 w 1481"/>
                <a:gd name="T63" fmla="*/ 2466 h 2576"/>
                <a:gd name="T64" fmla="*/ 366 w 1481"/>
                <a:gd name="T65" fmla="*/ 2576 h 2576"/>
                <a:gd name="T66" fmla="*/ 366 w 1481"/>
                <a:gd name="T67" fmla="*/ 2576 h 2576"/>
                <a:gd name="T68" fmla="*/ 308 w 1481"/>
                <a:gd name="T69" fmla="*/ 2497 h 2576"/>
                <a:gd name="T70" fmla="*/ 863 w 1481"/>
                <a:gd name="T71" fmla="*/ 1745 h 2576"/>
                <a:gd name="T72" fmla="*/ 851 w 1481"/>
                <a:gd name="T73" fmla="*/ 1568 h 2576"/>
                <a:gd name="T74" fmla="*/ 1055 w 1481"/>
                <a:gd name="T75" fmla="*/ 884 h 2576"/>
                <a:gd name="T76" fmla="*/ 1373 w 1481"/>
                <a:gd name="T77" fmla="*/ 555 h 2576"/>
                <a:gd name="T78" fmla="*/ 1373 w 1481"/>
                <a:gd name="T79" fmla="*/ 232 h 2576"/>
                <a:gd name="T80" fmla="*/ 1481 w 1481"/>
                <a:gd name="T81" fmla="*/ 124 h 2576"/>
                <a:gd name="T82" fmla="*/ 1481 w 1481"/>
                <a:gd name="T83" fmla="*/ 124 h 2576"/>
                <a:gd name="T84" fmla="*/ 1481 w 1481"/>
                <a:gd name="T85" fmla="*/ 108 h 2576"/>
                <a:gd name="T86" fmla="*/ 1373 w 1481"/>
                <a:gd name="T87" fmla="*/ 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1" h="2576">
                  <a:moveTo>
                    <a:pt x="1373" y="0"/>
                  </a:moveTo>
                  <a:cubicBezTo>
                    <a:pt x="563" y="0"/>
                    <a:pt x="563" y="0"/>
                    <a:pt x="563" y="0"/>
                  </a:cubicBezTo>
                  <a:cubicBezTo>
                    <a:pt x="536" y="0"/>
                    <a:pt x="510" y="10"/>
                    <a:pt x="491" y="26"/>
                  </a:cubicBezTo>
                  <a:cubicBezTo>
                    <a:pt x="464" y="47"/>
                    <a:pt x="447" y="79"/>
                    <a:pt x="447" y="116"/>
                  </a:cubicBezTo>
                  <a:cubicBezTo>
                    <a:pt x="447" y="168"/>
                    <a:pt x="482" y="212"/>
                    <a:pt x="529" y="227"/>
                  </a:cubicBezTo>
                  <a:cubicBezTo>
                    <a:pt x="540" y="230"/>
                    <a:pt x="551" y="232"/>
                    <a:pt x="563" y="232"/>
                  </a:cubicBezTo>
                  <a:cubicBezTo>
                    <a:pt x="563" y="232"/>
                    <a:pt x="563" y="232"/>
                    <a:pt x="563" y="232"/>
                  </a:cubicBezTo>
                  <a:cubicBezTo>
                    <a:pt x="575" y="232"/>
                    <a:pt x="575" y="232"/>
                    <a:pt x="575" y="232"/>
                  </a:cubicBezTo>
                  <a:cubicBezTo>
                    <a:pt x="575" y="232"/>
                    <a:pt x="575" y="232"/>
                    <a:pt x="575" y="232"/>
                  </a:cubicBezTo>
                  <a:cubicBezTo>
                    <a:pt x="575" y="931"/>
                    <a:pt x="575" y="931"/>
                    <a:pt x="575" y="931"/>
                  </a:cubicBezTo>
                  <a:cubicBezTo>
                    <a:pt x="236" y="1084"/>
                    <a:pt x="0" y="1425"/>
                    <a:pt x="1" y="1821"/>
                  </a:cubicBezTo>
                  <a:cubicBezTo>
                    <a:pt x="1" y="1821"/>
                    <a:pt x="1" y="1821"/>
                    <a:pt x="1" y="1821"/>
                  </a:cubicBezTo>
                  <a:cubicBezTo>
                    <a:pt x="1" y="1822"/>
                    <a:pt x="1" y="1822"/>
                    <a:pt x="1" y="1822"/>
                  </a:cubicBezTo>
                  <a:cubicBezTo>
                    <a:pt x="1" y="1822"/>
                    <a:pt x="1" y="1822"/>
                    <a:pt x="1" y="1822"/>
                  </a:cubicBezTo>
                  <a:cubicBezTo>
                    <a:pt x="1" y="1823"/>
                    <a:pt x="1" y="1823"/>
                    <a:pt x="1" y="1823"/>
                  </a:cubicBezTo>
                  <a:cubicBezTo>
                    <a:pt x="1" y="1823"/>
                    <a:pt x="1" y="1823"/>
                    <a:pt x="1" y="1823"/>
                  </a:cubicBezTo>
                  <a:cubicBezTo>
                    <a:pt x="1" y="1823"/>
                    <a:pt x="1" y="1824"/>
                    <a:pt x="1" y="1824"/>
                  </a:cubicBezTo>
                  <a:cubicBezTo>
                    <a:pt x="1" y="1824"/>
                    <a:pt x="1" y="1824"/>
                    <a:pt x="1" y="1824"/>
                  </a:cubicBezTo>
                  <a:cubicBezTo>
                    <a:pt x="1" y="1824"/>
                    <a:pt x="1" y="1825"/>
                    <a:pt x="1" y="1825"/>
                  </a:cubicBezTo>
                  <a:cubicBezTo>
                    <a:pt x="1" y="1825"/>
                    <a:pt x="1" y="1825"/>
                    <a:pt x="1" y="1825"/>
                  </a:cubicBezTo>
                  <a:cubicBezTo>
                    <a:pt x="1" y="1825"/>
                    <a:pt x="1" y="1825"/>
                    <a:pt x="1" y="1826"/>
                  </a:cubicBezTo>
                  <a:cubicBezTo>
                    <a:pt x="1" y="1826"/>
                    <a:pt x="1" y="1826"/>
                    <a:pt x="1" y="1826"/>
                  </a:cubicBezTo>
                  <a:cubicBezTo>
                    <a:pt x="1" y="1826"/>
                    <a:pt x="1" y="1826"/>
                    <a:pt x="1" y="1827"/>
                  </a:cubicBezTo>
                  <a:cubicBezTo>
                    <a:pt x="1" y="1827"/>
                    <a:pt x="1" y="1827"/>
                    <a:pt x="1" y="1827"/>
                  </a:cubicBezTo>
                  <a:cubicBezTo>
                    <a:pt x="1" y="1828"/>
                    <a:pt x="1" y="1828"/>
                    <a:pt x="1" y="1829"/>
                  </a:cubicBezTo>
                  <a:cubicBezTo>
                    <a:pt x="1" y="1829"/>
                    <a:pt x="1" y="1829"/>
                    <a:pt x="1" y="1829"/>
                  </a:cubicBezTo>
                  <a:cubicBezTo>
                    <a:pt x="1" y="1830"/>
                    <a:pt x="1" y="1830"/>
                    <a:pt x="1" y="1830"/>
                  </a:cubicBezTo>
                  <a:cubicBezTo>
                    <a:pt x="1" y="1830"/>
                    <a:pt x="1" y="1830"/>
                    <a:pt x="1" y="1830"/>
                  </a:cubicBezTo>
                  <a:cubicBezTo>
                    <a:pt x="1" y="1830"/>
                    <a:pt x="1" y="1831"/>
                    <a:pt x="1" y="1831"/>
                  </a:cubicBezTo>
                  <a:cubicBezTo>
                    <a:pt x="1" y="1831"/>
                    <a:pt x="1" y="1831"/>
                    <a:pt x="1" y="1831"/>
                  </a:cubicBezTo>
                  <a:cubicBezTo>
                    <a:pt x="1" y="1869"/>
                    <a:pt x="4" y="1906"/>
                    <a:pt x="9" y="1942"/>
                  </a:cubicBezTo>
                  <a:cubicBezTo>
                    <a:pt x="34" y="2141"/>
                    <a:pt x="122" y="2322"/>
                    <a:pt x="250" y="2466"/>
                  </a:cubicBezTo>
                  <a:cubicBezTo>
                    <a:pt x="286" y="2505"/>
                    <a:pt x="325" y="2542"/>
                    <a:pt x="366" y="2576"/>
                  </a:cubicBezTo>
                  <a:cubicBezTo>
                    <a:pt x="366" y="2576"/>
                    <a:pt x="366" y="2576"/>
                    <a:pt x="366" y="2576"/>
                  </a:cubicBezTo>
                  <a:cubicBezTo>
                    <a:pt x="308" y="2497"/>
                    <a:pt x="308" y="2497"/>
                    <a:pt x="308" y="2497"/>
                  </a:cubicBezTo>
                  <a:cubicBezTo>
                    <a:pt x="863" y="1745"/>
                    <a:pt x="863" y="1745"/>
                    <a:pt x="863" y="1745"/>
                  </a:cubicBezTo>
                  <a:cubicBezTo>
                    <a:pt x="855" y="1687"/>
                    <a:pt x="851" y="1628"/>
                    <a:pt x="851" y="1568"/>
                  </a:cubicBezTo>
                  <a:cubicBezTo>
                    <a:pt x="851" y="1324"/>
                    <a:pt x="921" y="1087"/>
                    <a:pt x="1055" y="884"/>
                  </a:cubicBezTo>
                  <a:cubicBezTo>
                    <a:pt x="1141" y="755"/>
                    <a:pt x="1249" y="643"/>
                    <a:pt x="1373" y="555"/>
                  </a:cubicBezTo>
                  <a:cubicBezTo>
                    <a:pt x="1373" y="232"/>
                    <a:pt x="1373" y="232"/>
                    <a:pt x="1373" y="232"/>
                  </a:cubicBezTo>
                  <a:cubicBezTo>
                    <a:pt x="1432" y="232"/>
                    <a:pt x="1481" y="184"/>
                    <a:pt x="1481" y="124"/>
                  </a:cubicBezTo>
                  <a:cubicBezTo>
                    <a:pt x="1481" y="124"/>
                    <a:pt x="1481" y="124"/>
                    <a:pt x="1481" y="124"/>
                  </a:cubicBezTo>
                  <a:cubicBezTo>
                    <a:pt x="1481" y="108"/>
                    <a:pt x="1481" y="108"/>
                    <a:pt x="1481" y="108"/>
                  </a:cubicBezTo>
                  <a:cubicBezTo>
                    <a:pt x="1481" y="48"/>
                    <a:pt x="1432" y="0"/>
                    <a:pt x="1373" y="0"/>
                  </a:cubicBezTo>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5" name="Freeform 23"/>
            <p:cNvSpPr/>
            <p:nvPr>
              <p:custDataLst>
                <p:tags r:id="rId24"/>
              </p:custDataLst>
            </p:nvPr>
          </p:nvSpPr>
          <p:spPr bwMode="auto">
            <a:xfrm>
              <a:off x="5315" y="2676"/>
              <a:ext cx="473" cy="422"/>
            </a:xfrm>
            <a:custGeom>
              <a:avLst/>
              <a:gdLst>
                <a:gd name="T0" fmla="*/ 555 w 1173"/>
                <a:gd name="T1" fmla="*/ 0 h 1047"/>
                <a:gd name="T2" fmla="*/ 0 w 1173"/>
                <a:gd name="T3" fmla="*/ 752 h 1047"/>
                <a:gd name="T4" fmla="*/ 58 w 1173"/>
                <a:gd name="T5" fmla="*/ 831 h 1047"/>
                <a:gd name="T6" fmla="*/ 655 w 1173"/>
                <a:gd name="T7" fmla="*/ 1047 h 1047"/>
                <a:gd name="T8" fmla="*/ 655 w 1173"/>
                <a:gd name="T9" fmla="*/ 1047 h 1047"/>
                <a:gd name="T10" fmla="*/ 655 w 1173"/>
                <a:gd name="T11" fmla="*/ 1047 h 1047"/>
                <a:gd name="T12" fmla="*/ 666 w 1173"/>
                <a:gd name="T13" fmla="*/ 1047 h 1047"/>
                <a:gd name="T14" fmla="*/ 668 w 1173"/>
                <a:gd name="T15" fmla="*/ 1047 h 1047"/>
                <a:gd name="T16" fmla="*/ 680 w 1173"/>
                <a:gd name="T17" fmla="*/ 1047 h 1047"/>
                <a:gd name="T18" fmla="*/ 682 w 1173"/>
                <a:gd name="T19" fmla="*/ 1047 h 1047"/>
                <a:gd name="T20" fmla="*/ 682 w 1173"/>
                <a:gd name="T21" fmla="*/ 1047 h 1047"/>
                <a:gd name="T22" fmla="*/ 682 w 1173"/>
                <a:gd name="T23" fmla="*/ 1047 h 1047"/>
                <a:gd name="T24" fmla="*/ 683 w 1173"/>
                <a:gd name="T25" fmla="*/ 1047 h 1047"/>
                <a:gd name="T26" fmla="*/ 684 w 1173"/>
                <a:gd name="T27" fmla="*/ 1047 h 1047"/>
                <a:gd name="T28" fmla="*/ 684 w 1173"/>
                <a:gd name="T29" fmla="*/ 1047 h 1047"/>
                <a:gd name="T30" fmla="*/ 685 w 1173"/>
                <a:gd name="T31" fmla="*/ 1047 h 1047"/>
                <a:gd name="T32" fmla="*/ 686 w 1173"/>
                <a:gd name="T33" fmla="*/ 1047 h 1047"/>
                <a:gd name="T34" fmla="*/ 686 w 1173"/>
                <a:gd name="T35" fmla="*/ 1047 h 1047"/>
                <a:gd name="T36" fmla="*/ 687 w 1173"/>
                <a:gd name="T37" fmla="*/ 1047 h 1047"/>
                <a:gd name="T38" fmla="*/ 687 w 1173"/>
                <a:gd name="T39" fmla="*/ 1047 h 1047"/>
                <a:gd name="T40" fmla="*/ 688 w 1173"/>
                <a:gd name="T41" fmla="*/ 1047 h 1047"/>
                <a:gd name="T42" fmla="*/ 688 w 1173"/>
                <a:gd name="T43" fmla="*/ 1047 h 1047"/>
                <a:gd name="T44" fmla="*/ 689 w 1173"/>
                <a:gd name="T45" fmla="*/ 1047 h 1047"/>
                <a:gd name="T46" fmla="*/ 689 w 1173"/>
                <a:gd name="T47" fmla="*/ 1047 h 1047"/>
                <a:gd name="T48" fmla="*/ 691 w 1173"/>
                <a:gd name="T49" fmla="*/ 1047 h 1047"/>
                <a:gd name="T50" fmla="*/ 691 w 1173"/>
                <a:gd name="T51" fmla="*/ 1047 h 1047"/>
                <a:gd name="T52" fmla="*/ 692 w 1173"/>
                <a:gd name="T53" fmla="*/ 1047 h 1047"/>
                <a:gd name="T54" fmla="*/ 692 w 1173"/>
                <a:gd name="T55" fmla="*/ 1047 h 1047"/>
                <a:gd name="T56" fmla="*/ 694 w 1173"/>
                <a:gd name="T57" fmla="*/ 1047 h 1047"/>
                <a:gd name="T58" fmla="*/ 694 w 1173"/>
                <a:gd name="T59" fmla="*/ 1047 h 1047"/>
                <a:gd name="T60" fmla="*/ 797 w 1173"/>
                <a:gd name="T61" fmla="*/ 1039 h 1047"/>
                <a:gd name="T62" fmla="*/ 1173 w 1173"/>
                <a:gd name="T63" fmla="*/ 905 h 1047"/>
                <a:gd name="T64" fmla="*/ 908 w 1173"/>
                <a:gd name="T65" fmla="*/ 703 h 1047"/>
                <a:gd name="T66" fmla="*/ 641 w 1173"/>
                <a:gd name="T67" fmla="*/ 307 h 1047"/>
                <a:gd name="T68" fmla="*/ 555 w 1173"/>
                <a:gd name="T6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3" h="1047">
                  <a:moveTo>
                    <a:pt x="555" y="0"/>
                  </a:moveTo>
                  <a:cubicBezTo>
                    <a:pt x="0" y="752"/>
                    <a:pt x="0" y="752"/>
                    <a:pt x="0" y="752"/>
                  </a:cubicBezTo>
                  <a:cubicBezTo>
                    <a:pt x="58" y="831"/>
                    <a:pt x="58" y="831"/>
                    <a:pt x="58" y="831"/>
                  </a:cubicBezTo>
                  <a:cubicBezTo>
                    <a:pt x="223" y="964"/>
                    <a:pt x="431" y="1045"/>
                    <a:pt x="655" y="1047"/>
                  </a:cubicBezTo>
                  <a:cubicBezTo>
                    <a:pt x="655" y="1047"/>
                    <a:pt x="655" y="1047"/>
                    <a:pt x="655" y="1047"/>
                  </a:cubicBezTo>
                  <a:cubicBezTo>
                    <a:pt x="655" y="1047"/>
                    <a:pt x="655" y="1047"/>
                    <a:pt x="655" y="1047"/>
                  </a:cubicBezTo>
                  <a:cubicBezTo>
                    <a:pt x="658" y="1047"/>
                    <a:pt x="662" y="1047"/>
                    <a:pt x="666" y="1047"/>
                  </a:cubicBezTo>
                  <a:cubicBezTo>
                    <a:pt x="668" y="1047"/>
                    <a:pt x="668" y="1047"/>
                    <a:pt x="668" y="1047"/>
                  </a:cubicBezTo>
                  <a:cubicBezTo>
                    <a:pt x="672" y="1047"/>
                    <a:pt x="676" y="1047"/>
                    <a:pt x="680" y="1047"/>
                  </a:cubicBezTo>
                  <a:cubicBezTo>
                    <a:pt x="681" y="1047"/>
                    <a:pt x="682" y="1047"/>
                    <a:pt x="682" y="1047"/>
                  </a:cubicBezTo>
                  <a:cubicBezTo>
                    <a:pt x="682" y="1047"/>
                    <a:pt x="682" y="1047"/>
                    <a:pt x="682" y="1047"/>
                  </a:cubicBezTo>
                  <a:cubicBezTo>
                    <a:pt x="682" y="1047"/>
                    <a:pt x="682" y="1047"/>
                    <a:pt x="682" y="1047"/>
                  </a:cubicBezTo>
                  <a:cubicBezTo>
                    <a:pt x="683" y="1047"/>
                    <a:pt x="683" y="1047"/>
                    <a:pt x="683" y="1047"/>
                  </a:cubicBezTo>
                  <a:cubicBezTo>
                    <a:pt x="683" y="1047"/>
                    <a:pt x="683" y="1047"/>
                    <a:pt x="684" y="1047"/>
                  </a:cubicBezTo>
                  <a:cubicBezTo>
                    <a:pt x="684" y="1047"/>
                    <a:pt x="684" y="1047"/>
                    <a:pt x="684" y="1047"/>
                  </a:cubicBezTo>
                  <a:cubicBezTo>
                    <a:pt x="684" y="1047"/>
                    <a:pt x="684" y="1047"/>
                    <a:pt x="685" y="1047"/>
                  </a:cubicBezTo>
                  <a:cubicBezTo>
                    <a:pt x="685" y="1047"/>
                    <a:pt x="685" y="1047"/>
                    <a:pt x="686" y="1047"/>
                  </a:cubicBezTo>
                  <a:cubicBezTo>
                    <a:pt x="686" y="1047"/>
                    <a:pt x="686" y="1047"/>
                    <a:pt x="686" y="1047"/>
                  </a:cubicBezTo>
                  <a:cubicBezTo>
                    <a:pt x="686" y="1047"/>
                    <a:pt x="686" y="1047"/>
                    <a:pt x="687" y="1047"/>
                  </a:cubicBezTo>
                  <a:cubicBezTo>
                    <a:pt x="687" y="1047"/>
                    <a:pt x="687" y="1047"/>
                    <a:pt x="687" y="1047"/>
                  </a:cubicBezTo>
                  <a:cubicBezTo>
                    <a:pt x="687" y="1047"/>
                    <a:pt x="687" y="1047"/>
                    <a:pt x="688" y="1047"/>
                  </a:cubicBezTo>
                  <a:cubicBezTo>
                    <a:pt x="688" y="1047"/>
                    <a:pt x="688" y="1047"/>
                    <a:pt x="688" y="1047"/>
                  </a:cubicBezTo>
                  <a:cubicBezTo>
                    <a:pt x="688" y="1047"/>
                    <a:pt x="688" y="1047"/>
                    <a:pt x="689" y="1047"/>
                  </a:cubicBezTo>
                  <a:cubicBezTo>
                    <a:pt x="689" y="1047"/>
                    <a:pt x="689" y="1047"/>
                    <a:pt x="689" y="1047"/>
                  </a:cubicBezTo>
                  <a:cubicBezTo>
                    <a:pt x="690" y="1047"/>
                    <a:pt x="690" y="1047"/>
                    <a:pt x="691" y="1047"/>
                  </a:cubicBezTo>
                  <a:cubicBezTo>
                    <a:pt x="691" y="1047"/>
                    <a:pt x="691" y="1047"/>
                    <a:pt x="691" y="1047"/>
                  </a:cubicBezTo>
                  <a:cubicBezTo>
                    <a:pt x="691" y="1047"/>
                    <a:pt x="692" y="1047"/>
                    <a:pt x="692" y="1047"/>
                  </a:cubicBezTo>
                  <a:cubicBezTo>
                    <a:pt x="692" y="1047"/>
                    <a:pt x="692" y="1047"/>
                    <a:pt x="692" y="1047"/>
                  </a:cubicBezTo>
                  <a:cubicBezTo>
                    <a:pt x="693" y="1047"/>
                    <a:pt x="694" y="1047"/>
                    <a:pt x="694" y="1047"/>
                  </a:cubicBezTo>
                  <a:cubicBezTo>
                    <a:pt x="694" y="1047"/>
                    <a:pt x="694" y="1047"/>
                    <a:pt x="694" y="1047"/>
                  </a:cubicBezTo>
                  <a:cubicBezTo>
                    <a:pt x="729" y="1046"/>
                    <a:pt x="763" y="1043"/>
                    <a:pt x="797" y="1039"/>
                  </a:cubicBezTo>
                  <a:cubicBezTo>
                    <a:pt x="934" y="1020"/>
                    <a:pt x="1061" y="974"/>
                    <a:pt x="1173" y="905"/>
                  </a:cubicBezTo>
                  <a:cubicBezTo>
                    <a:pt x="1077" y="850"/>
                    <a:pt x="988" y="782"/>
                    <a:pt x="908" y="703"/>
                  </a:cubicBezTo>
                  <a:cubicBezTo>
                    <a:pt x="794" y="588"/>
                    <a:pt x="704" y="455"/>
                    <a:pt x="641" y="307"/>
                  </a:cubicBezTo>
                  <a:cubicBezTo>
                    <a:pt x="599" y="208"/>
                    <a:pt x="570" y="106"/>
                    <a:pt x="555"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6" name="Freeform 26"/>
            <p:cNvSpPr/>
            <p:nvPr>
              <p:custDataLst>
                <p:tags r:id="rId25"/>
              </p:custDataLst>
            </p:nvPr>
          </p:nvSpPr>
          <p:spPr bwMode="auto">
            <a:xfrm>
              <a:off x="5534" y="2196"/>
              <a:ext cx="270" cy="845"/>
            </a:xfrm>
            <a:custGeom>
              <a:avLst/>
              <a:gdLst>
                <a:gd name="T0" fmla="*/ 522 w 668"/>
                <a:gd name="T1" fmla="*/ 0 h 2095"/>
                <a:gd name="T2" fmla="*/ 522 w 668"/>
                <a:gd name="T3" fmla="*/ 0 h 2095"/>
                <a:gd name="T4" fmla="*/ 522 w 668"/>
                <a:gd name="T5" fmla="*/ 0 h 2095"/>
                <a:gd name="T6" fmla="*/ 204 w 668"/>
                <a:gd name="T7" fmla="*/ 329 h 2095"/>
                <a:gd name="T8" fmla="*/ 0 w 668"/>
                <a:gd name="T9" fmla="*/ 1013 h 2095"/>
                <a:gd name="T10" fmla="*/ 12 w 668"/>
                <a:gd name="T11" fmla="*/ 1190 h 2095"/>
                <a:gd name="T12" fmla="*/ 98 w 668"/>
                <a:gd name="T13" fmla="*/ 1497 h 2095"/>
                <a:gd name="T14" fmla="*/ 365 w 668"/>
                <a:gd name="T15" fmla="*/ 1893 h 2095"/>
                <a:gd name="T16" fmla="*/ 630 w 668"/>
                <a:gd name="T17" fmla="*/ 2095 h 2095"/>
                <a:gd name="T18" fmla="*/ 630 w 668"/>
                <a:gd name="T19" fmla="*/ 2095 h 2095"/>
                <a:gd name="T20" fmla="*/ 668 w 668"/>
                <a:gd name="T21" fmla="*/ 2071 h 2095"/>
                <a:gd name="T22" fmla="*/ 394 w 668"/>
                <a:gd name="T23" fmla="*/ 1865 h 2095"/>
                <a:gd name="T24" fmla="*/ 47 w 668"/>
                <a:gd name="T25" fmla="*/ 1144 h 2095"/>
                <a:gd name="T26" fmla="*/ 40 w 668"/>
                <a:gd name="T27" fmla="*/ 1013 h 2095"/>
                <a:gd name="T28" fmla="*/ 522 w 668"/>
                <a:gd name="T29" fmla="*/ 49 h 2095"/>
                <a:gd name="T30" fmla="*/ 522 w 668"/>
                <a:gd name="T31" fmla="*/ 0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8" h="2095">
                  <a:moveTo>
                    <a:pt x="522" y="0"/>
                  </a:moveTo>
                  <a:cubicBezTo>
                    <a:pt x="522" y="0"/>
                    <a:pt x="522" y="0"/>
                    <a:pt x="522" y="0"/>
                  </a:cubicBezTo>
                  <a:cubicBezTo>
                    <a:pt x="522" y="0"/>
                    <a:pt x="522" y="0"/>
                    <a:pt x="522" y="0"/>
                  </a:cubicBezTo>
                  <a:cubicBezTo>
                    <a:pt x="398" y="88"/>
                    <a:pt x="290" y="200"/>
                    <a:pt x="204" y="329"/>
                  </a:cubicBezTo>
                  <a:cubicBezTo>
                    <a:pt x="70" y="532"/>
                    <a:pt x="0" y="769"/>
                    <a:pt x="0" y="1013"/>
                  </a:cubicBezTo>
                  <a:cubicBezTo>
                    <a:pt x="0" y="1073"/>
                    <a:pt x="4" y="1132"/>
                    <a:pt x="12" y="1190"/>
                  </a:cubicBezTo>
                  <a:cubicBezTo>
                    <a:pt x="27" y="1296"/>
                    <a:pt x="56" y="1398"/>
                    <a:pt x="98" y="1497"/>
                  </a:cubicBezTo>
                  <a:cubicBezTo>
                    <a:pt x="161" y="1645"/>
                    <a:pt x="251" y="1778"/>
                    <a:pt x="365" y="1893"/>
                  </a:cubicBezTo>
                  <a:cubicBezTo>
                    <a:pt x="445" y="1972"/>
                    <a:pt x="534" y="2040"/>
                    <a:pt x="630" y="2095"/>
                  </a:cubicBezTo>
                  <a:cubicBezTo>
                    <a:pt x="630" y="2095"/>
                    <a:pt x="630" y="2095"/>
                    <a:pt x="630" y="2095"/>
                  </a:cubicBezTo>
                  <a:cubicBezTo>
                    <a:pt x="643" y="2087"/>
                    <a:pt x="656" y="2079"/>
                    <a:pt x="668" y="2071"/>
                  </a:cubicBezTo>
                  <a:cubicBezTo>
                    <a:pt x="569" y="2016"/>
                    <a:pt x="476" y="1947"/>
                    <a:pt x="394" y="1865"/>
                  </a:cubicBezTo>
                  <a:cubicBezTo>
                    <a:pt x="197" y="1668"/>
                    <a:pt x="76" y="1416"/>
                    <a:pt x="47" y="1144"/>
                  </a:cubicBezTo>
                  <a:cubicBezTo>
                    <a:pt x="42" y="1101"/>
                    <a:pt x="40" y="1057"/>
                    <a:pt x="40" y="1013"/>
                  </a:cubicBezTo>
                  <a:cubicBezTo>
                    <a:pt x="40" y="630"/>
                    <a:pt x="223" y="274"/>
                    <a:pt x="522" y="49"/>
                  </a:cubicBezTo>
                  <a:cubicBezTo>
                    <a:pt x="522" y="0"/>
                    <a:pt x="522" y="0"/>
                    <a:pt x="522" y="0"/>
                  </a:cubicBezTo>
                </a:path>
              </a:pathLst>
            </a:custGeom>
            <a:solidFill>
              <a:schemeClr val="lt1"/>
            </a:solidFill>
            <a:ln w="9525">
              <a:solidFill>
                <a:schemeClr val="lt1"/>
              </a:solidFill>
              <a:round/>
            </a:ln>
          </p:spPr>
          <p:txBody>
            <a:bodyPr vert="horz" wrap="square" lIns="91440" tIns="45720" rIns="91440" bIns="45720" numCol="1" anchor="t" anchorCtr="0" compatLnSpc="1"/>
            <a:lstStyle/>
            <a:p>
              <a:endParaRPr lang="zh-CN" altLang="en-US">
                <a:solidFill>
                  <a:schemeClr val="dk1"/>
                </a:solidFill>
              </a:endParaRPr>
            </a:p>
          </p:txBody>
        </p:sp>
        <p:sp>
          <p:nvSpPr>
            <p:cNvPr id="67" name="Freeform 27"/>
            <p:cNvSpPr/>
            <p:nvPr>
              <p:custDataLst>
                <p:tags r:id="rId26"/>
              </p:custDataLst>
            </p:nvPr>
          </p:nvSpPr>
          <p:spPr bwMode="auto">
            <a:xfrm>
              <a:off x="5591" y="2582"/>
              <a:ext cx="386" cy="422"/>
            </a:xfrm>
            <a:custGeom>
              <a:avLst/>
              <a:gdLst>
                <a:gd name="T0" fmla="*/ 905 w 955"/>
                <a:gd name="T1" fmla="*/ 0 h 1047"/>
                <a:gd name="T2" fmla="*/ 43 w 955"/>
                <a:gd name="T3" fmla="*/ 0 h 1047"/>
                <a:gd name="T4" fmla="*/ 1 w 955"/>
                <a:gd name="T5" fmla="*/ 0 h 1047"/>
                <a:gd name="T6" fmla="*/ 0 w 955"/>
                <a:gd name="T7" fmla="*/ 57 h 1047"/>
                <a:gd name="T8" fmla="*/ 0 w 955"/>
                <a:gd name="T9" fmla="*/ 59 h 1047"/>
                <a:gd name="T10" fmla="*/ 615 w 955"/>
                <a:gd name="T11" fmla="*/ 1047 h 1047"/>
                <a:gd name="T12" fmla="*/ 955 w 955"/>
                <a:gd name="T13" fmla="*/ 312 h 1047"/>
                <a:gd name="T14" fmla="*/ 955 w 955"/>
                <a:gd name="T15" fmla="*/ 304 h 1047"/>
                <a:gd name="T16" fmla="*/ 905 w 955"/>
                <a:gd name="T17"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047">
                  <a:moveTo>
                    <a:pt x="905" y="0"/>
                  </a:moveTo>
                  <a:cubicBezTo>
                    <a:pt x="43" y="0"/>
                    <a:pt x="43" y="0"/>
                    <a:pt x="43" y="0"/>
                  </a:cubicBezTo>
                  <a:cubicBezTo>
                    <a:pt x="1" y="0"/>
                    <a:pt x="1" y="0"/>
                    <a:pt x="1" y="0"/>
                  </a:cubicBezTo>
                  <a:cubicBezTo>
                    <a:pt x="0" y="19"/>
                    <a:pt x="0" y="38"/>
                    <a:pt x="0" y="57"/>
                  </a:cubicBezTo>
                  <a:cubicBezTo>
                    <a:pt x="0" y="58"/>
                    <a:pt x="0" y="58"/>
                    <a:pt x="0" y="59"/>
                  </a:cubicBezTo>
                  <a:cubicBezTo>
                    <a:pt x="0" y="492"/>
                    <a:pt x="251" y="867"/>
                    <a:pt x="615" y="1047"/>
                  </a:cubicBezTo>
                  <a:cubicBezTo>
                    <a:pt x="822" y="869"/>
                    <a:pt x="954" y="606"/>
                    <a:pt x="955" y="312"/>
                  </a:cubicBezTo>
                  <a:cubicBezTo>
                    <a:pt x="955" y="304"/>
                    <a:pt x="955" y="304"/>
                    <a:pt x="955" y="304"/>
                  </a:cubicBezTo>
                  <a:cubicBezTo>
                    <a:pt x="954" y="198"/>
                    <a:pt x="937" y="96"/>
                    <a:pt x="905"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8" name="Freeform 28"/>
            <p:cNvSpPr>
              <a:spLocks noEditPoints="1"/>
            </p:cNvSpPr>
            <p:nvPr>
              <p:custDataLst>
                <p:tags r:id="rId27"/>
              </p:custDataLst>
            </p:nvPr>
          </p:nvSpPr>
          <p:spPr bwMode="auto">
            <a:xfrm>
              <a:off x="5183" y="1964"/>
              <a:ext cx="802" cy="1142"/>
            </a:xfrm>
            <a:custGeom>
              <a:avLst/>
              <a:gdLst>
                <a:gd name="T0" fmla="*/ 995 w 1988"/>
                <a:gd name="T1" fmla="*/ 2832 h 2832"/>
                <a:gd name="T2" fmla="*/ 621 w 1988"/>
                <a:gd name="T3" fmla="*/ 2758 h 2832"/>
                <a:gd name="T4" fmla="*/ 300 w 1988"/>
                <a:gd name="T5" fmla="*/ 2546 h 2832"/>
                <a:gd name="T6" fmla="*/ 82 w 1988"/>
                <a:gd name="T7" fmla="*/ 2229 h 2832"/>
                <a:gd name="T8" fmla="*/ 1 w 1988"/>
                <a:gd name="T9" fmla="*/ 1841 h 2832"/>
                <a:gd name="T10" fmla="*/ 575 w 1988"/>
                <a:gd name="T11" fmla="*/ 938 h 2832"/>
                <a:gd name="T12" fmla="*/ 575 w 1988"/>
                <a:gd name="T13" fmla="*/ 271 h 2832"/>
                <a:gd name="T14" fmla="*/ 447 w 1988"/>
                <a:gd name="T15" fmla="*/ 136 h 2832"/>
                <a:gd name="T16" fmla="*/ 583 w 1988"/>
                <a:gd name="T17" fmla="*/ 0 h 2832"/>
                <a:gd name="T18" fmla="*/ 1393 w 1988"/>
                <a:gd name="T19" fmla="*/ 0 h 2832"/>
                <a:gd name="T20" fmla="*/ 1521 w 1988"/>
                <a:gd name="T21" fmla="*/ 128 h 2832"/>
                <a:gd name="T22" fmla="*/ 1521 w 1988"/>
                <a:gd name="T23" fmla="*/ 144 h 2832"/>
                <a:gd name="T24" fmla="*/ 1413 w 1988"/>
                <a:gd name="T25" fmla="*/ 270 h 2832"/>
                <a:gd name="T26" fmla="*/ 1413 w 1988"/>
                <a:gd name="T27" fmla="*/ 938 h 2832"/>
                <a:gd name="T28" fmla="*/ 1988 w 1988"/>
                <a:gd name="T29" fmla="*/ 1839 h 2832"/>
                <a:gd name="T30" fmla="*/ 1702 w 1988"/>
                <a:gd name="T31" fmla="*/ 2536 h 2832"/>
                <a:gd name="T32" fmla="*/ 1011 w 1988"/>
                <a:gd name="T33" fmla="*/ 2832 h 2832"/>
                <a:gd name="T34" fmla="*/ 995 w 1988"/>
                <a:gd name="T35" fmla="*/ 2832 h 2832"/>
                <a:gd name="T36" fmla="*/ 583 w 1988"/>
                <a:gd name="T37" fmla="*/ 40 h 2832"/>
                <a:gd name="T38" fmla="*/ 487 w 1988"/>
                <a:gd name="T39" fmla="*/ 136 h 2832"/>
                <a:gd name="T40" fmla="*/ 583 w 1988"/>
                <a:gd name="T41" fmla="*/ 232 h 2832"/>
                <a:gd name="T42" fmla="*/ 595 w 1988"/>
                <a:gd name="T43" fmla="*/ 232 h 2832"/>
                <a:gd name="T44" fmla="*/ 615 w 1988"/>
                <a:gd name="T45" fmla="*/ 252 h 2832"/>
                <a:gd name="T46" fmla="*/ 615 w 1988"/>
                <a:gd name="T47" fmla="*/ 951 h 2832"/>
                <a:gd name="T48" fmla="*/ 604 w 1988"/>
                <a:gd name="T49" fmla="*/ 969 h 2832"/>
                <a:gd name="T50" fmla="*/ 41 w 1988"/>
                <a:gd name="T51" fmla="*/ 1841 h 2832"/>
                <a:gd name="T52" fmla="*/ 328 w 1988"/>
                <a:gd name="T53" fmla="*/ 2517 h 2832"/>
                <a:gd name="T54" fmla="*/ 995 w 1988"/>
                <a:gd name="T55" fmla="*/ 2792 h 2832"/>
                <a:gd name="T56" fmla="*/ 1010 w 1988"/>
                <a:gd name="T57" fmla="*/ 2792 h 2832"/>
                <a:gd name="T58" fmla="*/ 1948 w 1988"/>
                <a:gd name="T59" fmla="*/ 1839 h 2832"/>
                <a:gd name="T60" fmla="*/ 1385 w 1988"/>
                <a:gd name="T61" fmla="*/ 969 h 2832"/>
                <a:gd name="T62" fmla="*/ 1373 w 1988"/>
                <a:gd name="T63" fmla="*/ 951 h 2832"/>
                <a:gd name="T64" fmla="*/ 1373 w 1988"/>
                <a:gd name="T65" fmla="*/ 252 h 2832"/>
                <a:gd name="T66" fmla="*/ 1393 w 1988"/>
                <a:gd name="T67" fmla="*/ 232 h 2832"/>
                <a:gd name="T68" fmla="*/ 1481 w 1988"/>
                <a:gd name="T69" fmla="*/ 144 h 2832"/>
                <a:gd name="T70" fmla="*/ 1481 w 1988"/>
                <a:gd name="T71" fmla="*/ 128 h 2832"/>
                <a:gd name="T72" fmla="*/ 1393 w 1988"/>
                <a:gd name="T73" fmla="*/ 40 h 2832"/>
                <a:gd name="T74" fmla="*/ 583 w 1988"/>
                <a:gd name="T75" fmla="*/ 4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8" h="2832">
                  <a:moveTo>
                    <a:pt x="995" y="2832"/>
                  </a:moveTo>
                  <a:cubicBezTo>
                    <a:pt x="866" y="2832"/>
                    <a:pt x="740" y="2808"/>
                    <a:pt x="621" y="2758"/>
                  </a:cubicBezTo>
                  <a:cubicBezTo>
                    <a:pt x="501" y="2709"/>
                    <a:pt x="393" y="2637"/>
                    <a:pt x="300" y="2546"/>
                  </a:cubicBezTo>
                  <a:cubicBezTo>
                    <a:pt x="207" y="2454"/>
                    <a:pt x="133" y="2348"/>
                    <a:pt x="82" y="2229"/>
                  </a:cubicBezTo>
                  <a:cubicBezTo>
                    <a:pt x="28" y="2106"/>
                    <a:pt x="1" y="1975"/>
                    <a:pt x="1" y="1841"/>
                  </a:cubicBezTo>
                  <a:cubicBezTo>
                    <a:pt x="0" y="1454"/>
                    <a:pt x="225" y="1101"/>
                    <a:pt x="575" y="938"/>
                  </a:cubicBezTo>
                  <a:cubicBezTo>
                    <a:pt x="575" y="271"/>
                    <a:pt x="575" y="271"/>
                    <a:pt x="575" y="271"/>
                  </a:cubicBezTo>
                  <a:cubicBezTo>
                    <a:pt x="504" y="268"/>
                    <a:pt x="447" y="208"/>
                    <a:pt x="447" y="136"/>
                  </a:cubicBezTo>
                  <a:cubicBezTo>
                    <a:pt x="447" y="61"/>
                    <a:pt x="508" y="0"/>
                    <a:pt x="583" y="0"/>
                  </a:cubicBezTo>
                  <a:cubicBezTo>
                    <a:pt x="1393" y="0"/>
                    <a:pt x="1393" y="0"/>
                    <a:pt x="1393" y="0"/>
                  </a:cubicBezTo>
                  <a:cubicBezTo>
                    <a:pt x="1463" y="0"/>
                    <a:pt x="1521" y="57"/>
                    <a:pt x="1521" y="128"/>
                  </a:cubicBezTo>
                  <a:cubicBezTo>
                    <a:pt x="1521" y="144"/>
                    <a:pt x="1521" y="144"/>
                    <a:pt x="1521" y="144"/>
                  </a:cubicBezTo>
                  <a:cubicBezTo>
                    <a:pt x="1521" y="208"/>
                    <a:pt x="1474" y="260"/>
                    <a:pt x="1413" y="270"/>
                  </a:cubicBezTo>
                  <a:cubicBezTo>
                    <a:pt x="1413" y="938"/>
                    <a:pt x="1413" y="938"/>
                    <a:pt x="1413" y="938"/>
                  </a:cubicBezTo>
                  <a:cubicBezTo>
                    <a:pt x="1763" y="1101"/>
                    <a:pt x="1988" y="1453"/>
                    <a:pt x="1988" y="1839"/>
                  </a:cubicBezTo>
                  <a:cubicBezTo>
                    <a:pt x="1988" y="2102"/>
                    <a:pt x="1886" y="2349"/>
                    <a:pt x="1702" y="2536"/>
                  </a:cubicBezTo>
                  <a:cubicBezTo>
                    <a:pt x="1518" y="2723"/>
                    <a:pt x="1273" y="2828"/>
                    <a:pt x="1011" y="2832"/>
                  </a:cubicBezTo>
                  <a:cubicBezTo>
                    <a:pt x="1005" y="2832"/>
                    <a:pt x="1000" y="2832"/>
                    <a:pt x="995" y="2832"/>
                  </a:cubicBezTo>
                  <a:moveTo>
                    <a:pt x="583" y="40"/>
                  </a:moveTo>
                  <a:cubicBezTo>
                    <a:pt x="530" y="40"/>
                    <a:pt x="487" y="83"/>
                    <a:pt x="487" y="136"/>
                  </a:cubicBezTo>
                  <a:cubicBezTo>
                    <a:pt x="487" y="189"/>
                    <a:pt x="530" y="232"/>
                    <a:pt x="583" y="232"/>
                  </a:cubicBezTo>
                  <a:cubicBezTo>
                    <a:pt x="595" y="232"/>
                    <a:pt x="595" y="232"/>
                    <a:pt x="595" y="232"/>
                  </a:cubicBezTo>
                  <a:cubicBezTo>
                    <a:pt x="606" y="232"/>
                    <a:pt x="615" y="241"/>
                    <a:pt x="615" y="252"/>
                  </a:cubicBezTo>
                  <a:cubicBezTo>
                    <a:pt x="615" y="951"/>
                    <a:pt x="615" y="951"/>
                    <a:pt x="615" y="951"/>
                  </a:cubicBezTo>
                  <a:cubicBezTo>
                    <a:pt x="615" y="959"/>
                    <a:pt x="611" y="966"/>
                    <a:pt x="604" y="969"/>
                  </a:cubicBezTo>
                  <a:cubicBezTo>
                    <a:pt x="261" y="1123"/>
                    <a:pt x="40" y="1466"/>
                    <a:pt x="41" y="1841"/>
                  </a:cubicBezTo>
                  <a:cubicBezTo>
                    <a:pt x="41" y="2096"/>
                    <a:pt x="143" y="2336"/>
                    <a:pt x="328" y="2517"/>
                  </a:cubicBezTo>
                  <a:cubicBezTo>
                    <a:pt x="509" y="2695"/>
                    <a:pt x="745" y="2792"/>
                    <a:pt x="995" y="2792"/>
                  </a:cubicBezTo>
                  <a:cubicBezTo>
                    <a:pt x="1000" y="2792"/>
                    <a:pt x="1005" y="2792"/>
                    <a:pt x="1010" y="2792"/>
                  </a:cubicBezTo>
                  <a:cubicBezTo>
                    <a:pt x="1527" y="2784"/>
                    <a:pt x="1948" y="2356"/>
                    <a:pt x="1948" y="1839"/>
                  </a:cubicBezTo>
                  <a:cubicBezTo>
                    <a:pt x="1948" y="1464"/>
                    <a:pt x="1727" y="1123"/>
                    <a:pt x="1385" y="969"/>
                  </a:cubicBezTo>
                  <a:cubicBezTo>
                    <a:pt x="1378" y="966"/>
                    <a:pt x="1373" y="959"/>
                    <a:pt x="1373" y="951"/>
                  </a:cubicBezTo>
                  <a:cubicBezTo>
                    <a:pt x="1373" y="252"/>
                    <a:pt x="1373" y="252"/>
                    <a:pt x="1373" y="252"/>
                  </a:cubicBezTo>
                  <a:cubicBezTo>
                    <a:pt x="1373" y="241"/>
                    <a:pt x="1382" y="232"/>
                    <a:pt x="1393" y="232"/>
                  </a:cubicBezTo>
                  <a:cubicBezTo>
                    <a:pt x="1441" y="232"/>
                    <a:pt x="1481" y="192"/>
                    <a:pt x="1481" y="144"/>
                  </a:cubicBezTo>
                  <a:cubicBezTo>
                    <a:pt x="1481" y="128"/>
                    <a:pt x="1481" y="128"/>
                    <a:pt x="1481" y="128"/>
                  </a:cubicBezTo>
                  <a:cubicBezTo>
                    <a:pt x="1481" y="79"/>
                    <a:pt x="1441" y="40"/>
                    <a:pt x="1393" y="40"/>
                  </a:cubicBezTo>
                  <a:lnTo>
                    <a:pt x="583"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69" name="Freeform 29"/>
            <p:cNvSpPr/>
            <p:nvPr>
              <p:custDataLst>
                <p:tags r:id="rId28"/>
              </p:custDataLst>
            </p:nvPr>
          </p:nvSpPr>
          <p:spPr bwMode="auto">
            <a:xfrm>
              <a:off x="5230" y="2687"/>
              <a:ext cx="708" cy="373"/>
            </a:xfrm>
            <a:custGeom>
              <a:avLst/>
              <a:gdLst>
                <a:gd name="T0" fmla="*/ 1 w 1753"/>
                <a:gd name="T1" fmla="*/ 0 h 923"/>
                <a:gd name="T2" fmla="*/ 0 w 1753"/>
                <a:gd name="T3" fmla="*/ 46 h 923"/>
                <a:gd name="T4" fmla="*/ 876 w 1753"/>
                <a:gd name="T5" fmla="*/ 923 h 923"/>
                <a:gd name="T6" fmla="*/ 1753 w 1753"/>
                <a:gd name="T7" fmla="*/ 46 h 923"/>
                <a:gd name="T8" fmla="*/ 1752 w 1753"/>
                <a:gd name="T9" fmla="*/ 0 h 923"/>
                <a:gd name="T10" fmla="*/ 1 w 1753"/>
                <a:gd name="T11" fmla="*/ 0 h 923"/>
              </a:gdLst>
              <a:ahLst/>
              <a:cxnLst>
                <a:cxn ang="0">
                  <a:pos x="T0" y="T1"/>
                </a:cxn>
                <a:cxn ang="0">
                  <a:pos x="T2" y="T3"/>
                </a:cxn>
                <a:cxn ang="0">
                  <a:pos x="T4" y="T5"/>
                </a:cxn>
                <a:cxn ang="0">
                  <a:pos x="T6" y="T7"/>
                </a:cxn>
                <a:cxn ang="0">
                  <a:pos x="T8" y="T9"/>
                </a:cxn>
                <a:cxn ang="0">
                  <a:pos x="T10" y="T11"/>
                </a:cxn>
              </a:cxnLst>
              <a:rect l="0" t="0" r="r" b="b"/>
              <a:pathLst>
                <a:path w="1753" h="923">
                  <a:moveTo>
                    <a:pt x="1" y="0"/>
                  </a:moveTo>
                  <a:cubicBezTo>
                    <a:pt x="0" y="16"/>
                    <a:pt x="0" y="31"/>
                    <a:pt x="0" y="46"/>
                  </a:cubicBezTo>
                  <a:cubicBezTo>
                    <a:pt x="0" y="530"/>
                    <a:pt x="392" y="923"/>
                    <a:pt x="876" y="923"/>
                  </a:cubicBezTo>
                  <a:cubicBezTo>
                    <a:pt x="1360" y="923"/>
                    <a:pt x="1753" y="530"/>
                    <a:pt x="1753" y="46"/>
                  </a:cubicBezTo>
                  <a:cubicBezTo>
                    <a:pt x="1753" y="31"/>
                    <a:pt x="1752" y="16"/>
                    <a:pt x="1752"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0" name="Oval 30"/>
            <p:cNvSpPr>
              <a:spLocks noChangeArrowheads="1"/>
            </p:cNvSpPr>
            <p:nvPr>
              <p:custDataLst>
                <p:tags r:id="rId29"/>
              </p:custDataLst>
            </p:nvPr>
          </p:nvSpPr>
          <p:spPr bwMode="auto">
            <a:xfrm>
              <a:off x="5491" y="2572"/>
              <a:ext cx="75"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1" name="Oval 31"/>
            <p:cNvSpPr>
              <a:spLocks noChangeArrowheads="1"/>
            </p:cNvSpPr>
            <p:nvPr>
              <p:custDataLst>
                <p:tags r:id="rId30"/>
              </p:custDataLst>
            </p:nvPr>
          </p:nvSpPr>
          <p:spPr bwMode="auto">
            <a:xfrm>
              <a:off x="5631" y="2577"/>
              <a:ext cx="74"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2" name="Oval 32"/>
            <p:cNvSpPr>
              <a:spLocks noChangeArrowheads="1"/>
            </p:cNvSpPr>
            <p:nvPr>
              <p:custDataLst>
                <p:tags r:id="rId31"/>
              </p:custDataLst>
            </p:nvPr>
          </p:nvSpPr>
          <p:spPr bwMode="auto">
            <a:xfrm>
              <a:off x="5602" y="2486"/>
              <a:ext cx="50" cy="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3" name="Oval 33"/>
            <p:cNvSpPr>
              <a:spLocks noChangeArrowheads="1"/>
            </p:cNvSpPr>
            <p:nvPr>
              <p:custDataLst>
                <p:tags r:id="rId32"/>
              </p:custDataLst>
            </p:nvPr>
          </p:nvSpPr>
          <p:spPr bwMode="auto">
            <a:xfrm>
              <a:off x="5527" y="2387"/>
              <a:ext cx="47" cy="4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sp>
          <p:nvSpPr>
            <p:cNvPr id="74" name="Oval 34"/>
            <p:cNvSpPr>
              <a:spLocks noChangeArrowheads="1"/>
            </p:cNvSpPr>
            <p:nvPr>
              <p:custDataLst>
                <p:tags r:id="rId33"/>
              </p:custDataLst>
            </p:nvPr>
          </p:nvSpPr>
          <p:spPr bwMode="auto">
            <a:xfrm>
              <a:off x="5590" y="2331"/>
              <a:ext cx="24" cy="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endParaRPr>
            </a:p>
          </p:txBody>
        </p:sp>
      </p:grpSp>
      <p:sp>
        <p:nvSpPr>
          <p:cNvPr id="75" name="矩形 74"/>
          <p:cNvSpPr/>
          <p:nvPr/>
        </p:nvSpPr>
        <p:spPr>
          <a:xfrm>
            <a:off x="1536507" y="2586157"/>
            <a:ext cx="6109366" cy="1107996"/>
          </a:xfrm>
          <a:prstGeom prst="rect">
            <a:avLst/>
          </a:prstGeom>
        </p:spPr>
        <p:txBody>
          <a:bodyPr wrap="none">
            <a:spAutoFit/>
          </a:bodyPr>
          <a:lstStyle/>
          <a:p>
            <a:pPr algn="ctr"/>
            <a:r>
              <a:rPr lang="zh-CN" altLang="en-US" sz="6600" b="1" dirty="0">
                <a:gradFill flip="none" rotWithShape="1">
                  <a:gsLst>
                    <a:gs pos="0">
                      <a:schemeClr val="accent1"/>
                    </a:gs>
                    <a:gs pos="50000">
                      <a:schemeClr val="accent1">
                        <a:shade val="67500"/>
                        <a:satMod val="115000"/>
                      </a:schemeClr>
                    </a:gs>
                    <a:gs pos="100000">
                      <a:schemeClr val="accent1">
                        <a:shade val="100000"/>
                        <a:satMod val="115000"/>
                      </a:schemeClr>
                    </a:gs>
                  </a:gsLst>
                  <a:lin ang="16200000" scaled="1"/>
                  <a:tileRect/>
                </a:gradFill>
                <a:latin typeface="+mn-lt"/>
                <a:ea typeface="+mn-ea"/>
                <a:cs typeface="+mn-ea"/>
                <a:sym typeface="+mn-lt"/>
              </a:rPr>
              <a:t>危化品安全管理</a:t>
            </a:r>
          </a:p>
        </p:txBody>
      </p:sp>
      <p:sp>
        <p:nvSpPr>
          <p:cNvPr id="76" name="矩形 75"/>
          <p:cNvSpPr/>
          <p:nvPr>
            <p:custDataLst>
              <p:tags r:id="rId6"/>
            </p:custDataLst>
          </p:nvPr>
        </p:nvSpPr>
        <p:spPr>
          <a:xfrm>
            <a:off x="1657127" y="3982998"/>
            <a:ext cx="5386011" cy="369332"/>
          </a:xfrm>
          <a:prstGeom prst="rect">
            <a:avLst/>
          </a:prstGeom>
        </p:spPr>
        <p:txBody>
          <a:bodyPr wrap="square">
            <a:spAutoFit/>
          </a:bodyPr>
          <a:lstStyle/>
          <a:p>
            <a:pPr algn="dist"/>
            <a:r>
              <a:rPr lang="zh-CN" altLang="en-US" dirty="0">
                <a:solidFill>
                  <a:schemeClr val="dk1"/>
                </a:solidFill>
              </a:rPr>
              <a:t>Safety Management of Hazardous Chemicals</a:t>
            </a: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3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06500"/>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42" name="椭圆 41"/>
          <p:cNvSpPr/>
          <p:nvPr>
            <p:custDataLst>
              <p:tags r:id="rId5"/>
            </p:custDataLst>
          </p:nvPr>
        </p:nvSpPr>
        <p:spPr>
          <a:xfrm>
            <a:off x="5279281" y="1586203"/>
            <a:ext cx="1586762" cy="15867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文本框 49"/>
          <p:cNvSpPr txBox="1"/>
          <p:nvPr>
            <p:custDataLst>
              <p:tags r:id="rId6"/>
            </p:custDataLst>
          </p:nvPr>
        </p:nvSpPr>
        <p:spPr>
          <a:xfrm>
            <a:off x="5485904" y="1825586"/>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lt1"/>
                </a:solidFill>
                <a:latin typeface="Impact" panose="020B0806030902050204" pitchFamily="34" charset="0"/>
              </a:rPr>
              <a:t>01</a:t>
            </a:r>
          </a:p>
        </p:txBody>
      </p:sp>
      <p:grpSp>
        <p:nvGrpSpPr>
          <p:cNvPr id="51" name="组合 50"/>
          <p:cNvGrpSpPr/>
          <p:nvPr/>
        </p:nvGrpSpPr>
        <p:grpSpPr>
          <a:xfrm>
            <a:off x="3781089" y="3329758"/>
            <a:ext cx="4587349" cy="2007966"/>
            <a:chOff x="614128" y="1667996"/>
            <a:chExt cx="4587349" cy="2007966"/>
          </a:xfrm>
        </p:grpSpPr>
        <p:sp>
          <p:nvSpPr>
            <p:cNvPr id="52" name="文本框 51"/>
            <p:cNvSpPr txBox="1"/>
            <p:nvPr/>
          </p:nvSpPr>
          <p:spPr>
            <a:xfrm>
              <a:off x="614128" y="1667996"/>
              <a:ext cx="4587349" cy="830997"/>
            </a:xfrm>
            <a:prstGeom prst="rect">
              <a:avLst/>
            </a:prstGeom>
            <a:noFill/>
          </p:spPr>
          <p:txBody>
            <a:bodyPr wrap="square" rtlCol="0">
              <a:spAutoFit/>
              <a:scene3d>
                <a:camera prst="orthographicFront"/>
                <a:lightRig rig="threePt" dir="t"/>
              </a:scene3d>
              <a:sp3d contourW="12700"/>
            </a:bodyPr>
            <a:lstStyle/>
            <a:p>
              <a:pPr algn="ctr"/>
              <a:r>
                <a:rPr lang="zh-CN" altLang="en-US" sz="4800" b="1" dirty="0">
                  <a:solidFill>
                    <a:schemeClr val="accent1"/>
                  </a:solidFill>
                  <a:latin typeface="+mn-lt"/>
                  <a:ea typeface="+mn-ea"/>
                  <a:cs typeface="+mn-ea"/>
                  <a:sym typeface="+mn-lt"/>
                </a:rPr>
                <a:t>危险化学品概述</a:t>
              </a:r>
            </a:p>
          </p:txBody>
        </p:sp>
        <p:sp>
          <p:nvSpPr>
            <p:cNvPr id="53" name="文本框 52"/>
            <p:cNvSpPr txBox="1"/>
            <p:nvPr>
              <p:custDataLst>
                <p:tags r:id="rId7"/>
              </p:custDataLst>
            </p:nvPr>
          </p:nvSpPr>
          <p:spPr>
            <a:xfrm>
              <a:off x="671732" y="2475633"/>
              <a:ext cx="4402746" cy="1200329"/>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zh-CN" sz="1600" dirty="0">
                  <a:solidFill>
                    <a:schemeClr val="dk1"/>
                  </a:solidFill>
                  <a:latin typeface="+mn-lt"/>
                  <a:ea typeface="+mn-ea"/>
                  <a:cs typeface="+mn-ea"/>
                  <a:sym typeface="+mn-lt"/>
                </a:rPr>
                <a:t>是指具有毒害、腐蚀、爆炸、燃烧、助燃等性质，对人体、设施、环境具有危害的剧毒化学品和其他化学品。</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051927" cy="461665"/>
          </a:xfrm>
          <a:prstGeom prst="rect">
            <a:avLst/>
          </a:prstGeom>
          <a:noFill/>
        </p:spPr>
        <p:txBody>
          <a:bodyPr wrap="square" rtlCol="0">
            <a:spAutoFit/>
          </a:bodyPr>
          <a:lstStyle/>
          <a:p>
            <a:r>
              <a:rPr lang="zh-CN" altLang="en-US" sz="2400" b="1" dirty="0">
                <a:solidFill>
                  <a:schemeClr val="accent1"/>
                </a:solidFill>
                <a:cs typeface="+mn-ea"/>
                <a:sym typeface="+mn-lt"/>
              </a:rPr>
              <a:t>危险化学品概述</a:t>
            </a:r>
          </a:p>
        </p:txBody>
      </p:sp>
      <p:sp>
        <p:nvSpPr>
          <p:cNvPr id="3" name="矩形 2"/>
          <p:cNvSpPr/>
          <p:nvPr/>
        </p:nvSpPr>
        <p:spPr>
          <a:xfrm>
            <a:off x="2933700" y="4928092"/>
            <a:ext cx="6096000" cy="923330"/>
          </a:xfrm>
          <a:prstGeom prst="rect">
            <a:avLst/>
          </a:prstGeom>
        </p:spPr>
        <p:txBody>
          <a:bodyPr>
            <a:spAutoFit/>
          </a:bodyPr>
          <a:lstStyle/>
          <a:p>
            <a:pPr algn="ctr">
              <a:lnSpc>
                <a:spcPct val="150000"/>
              </a:lnSpc>
            </a:pPr>
            <a:r>
              <a:rPr lang="zh-CN" altLang="zh-CN" dirty="0">
                <a:solidFill>
                  <a:srgbClr val="000000"/>
                </a:solidFill>
                <a:latin typeface="+mn-lt"/>
                <a:ea typeface="+mn-ea"/>
                <a:cs typeface="+mn-ea"/>
                <a:sym typeface="+mn-lt"/>
              </a:rPr>
              <a:t>是指具有</a:t>
            </a:r>
            <a:r>
              <a:rPr lang="zh-CN" altLang="zh-CN" b="1" dirty="0">
                <a:solidFill>
                  <a:srgbClr val="000000"/>
                </a:solidFill>
                <a:latin typeface="+mn-lt"/>
                <a:ea typeface="+mn-ea"/>
                <a:cs typeface="+mn-ea"/>
                <a:sym typeface="+mn-lt"/>
              </a:rPr>
              <a:t>毒害、腐蚀、爆炸、燃烧、助燃</a:t>
            </a:r>
            <a:r>
              <a:rPr lang="zh-CN" altLang="zh-CN" dirty="0">
                <a:solidFill>
                  <a:srgbClr val="000000"/>
                </a:solidFill>
                <a:latin typeface="+mn-lt"/>
                <a:ea typeface="+mn-ea"/>
                <a:cs typeface="+mn-ea"/>
                <a:sym typeface="+mn-lt"/>
              </a:rPr>
              <a:t>等性质，对人体、设施、环境具有危害的剧毒化学品和其他化学品。</a:t>
            </a:r>
          </a:p>
        </p:txBody>
      </p:sp>
      <p:sp>
        <p:nvSpPr>
          <p:cNvPr id="4" name="矩形 3"/>
          <p:cNvSpPr/>
          <p:nvPr>
            <p:custDataLst>
              <p:tags r:id="rId1"/>
            </p:custDataLst>
          </p:nvPr>
        </p:nvSpPr>
        <p:spPr>
          <a:xfrm>
            <a:off x="3213100" y="1422400"/>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lt1"/>
                </a:solidFill>
                <a:latin typeface="+mn-lt"/>
                <a:ea typeface="+mn-ea"/>
                <a:cs typeface="+mn-ea"/>
                <a:sym typeface="+mn-lt"/>
              </a:rPr>
              <a:t>危险化学品定义</a:t>
            </a:r>
            <a:endParaRPr lang="zh-CN" altLang="en-US" sz="2400" b="1" dirty="0">
              <a:solidFill>
                <a:schemeClr val="lt1"/>
              </a:solidFill>
              <a:latin typeface="+mn-lt"/>
              <a:ea typeface="+mn-ea"/>
              <a:cs typeface="+mn-ea"/>
              <a:sym typeface="+mn-lt"/>
            </a:endParaRPr>
          </a:p>
        </p:txBody>
      </p:sp>
      <p:sp>
        <p:nvSpPr>
          <p:cNvPr id="5" name="矩形 4"/>
          <p:cNvSpPr/>
          <p:nvPr>
            <p:custDataLst>
              <p:tags r:id="rId2"/>
            </p:custDataLst>
          </p:nvPr>
        </p:nvSpPr>
        <p:spPr>
          <a:xfrm>
            <a:off x="2216150" y="2684647"/>
            <a:ext cx="2273300" cy="581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lt1"/>
                </a:solidFill>
                <a:cs typeface="+mn-ea"/>
                <a:sym typeface="+mn-lt"/>
              </a:rPr>
              <a:t>毒害</a:t>
            </a:r>
          </a:p>
        </p:txBody>
      </p:sp>
      <p:sp>
        <p:nvSpPr>
          <p:cNvPr id="14" name="矩形 13"/>
          <p:cNvSpPr/>
          <p:nvPr>
            <p:custDataLst>
              <p:tags r:id="rId3"/>
            </p:custDataLst>
          </p:nvPr>
        </p:nvSpPr>
        <p:spPr>
          <a:xfrm>
            <a:off x="4845050" y="2684647"/>
            <a:ext cx="2273300" cy="581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lt1"/>
                </a:solidFill>
                <a:cs typeface="+mn-ea"/>
                <a:sym typeface="+mn-lt"/>
              </a:rPr>
              <a:t>腐蚀</a:t>
            </a:r>
          </a:p>
        </p:txBody>
      </p:sp>
      <p:sp>
        <p:nvSpPr>
          <p:cNvPr id="15" name="矩形 14"/>
          <p:cNvSpPr/>
          <p:nvPr>
            <p:custDataLst>
              <p:tags r:id="rId4"/>
            </p:custDataLst>
          </p:nvPr>
        </p:nvSpPr>
        <p:spPr>
          <a:xfrm>
            <a:off x="7562850" y="2684647"/>
            <a:ext cx="2273300" cy="5813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lt1"/>
                </a:solidFill>
                <a:cs typeface="+mn-ea"/>
                <a:sym typeface="+mn-lt"/>
              </a:rPr>
              <a:t>爆炸</a:t>
            </a:r>
          </a:p>
        </p:txBody>
      </p:sp>
      <p:sp>
        <p:nvSpPr>
          <p:cNvPr id="16" name="矩形 15"/>
          <p:cNvSpPr/>
          <p:nvPr>
            <p:custDataLst>
              <p:tags r:id="rId5"/>
            </p:custDataLst>
          </p:nvPr>
        </p:nvSpPr>
        <p:spPr>
          <a:xfrm>
            <a:off x="3352800" y="3636681"/>
            <a:ext cx="2273300" cy="581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lt1"/>
                </a:solidFill>
                <a:cs typeface="+mn-ea"/>
                <a:sym typeface="+mn-lt"/>
              </a:rPr>
              <a:t>燃烧</a:t>
            </a:r>
          </a:p>
        </p:txBody>
      </p:sp>
      <p:sp>
        <p:nvSpPr>
          <p:cNvPr id="17" name="矩形 16"/>
          <p:cNvSpPr/>
          <p:nvPr>
            <p:custDataLst>
              <p:tags r:id="rId6"/>
            </p:custDataLst>
          </p:nvPr>
        </p:nvSpPr>
        <p:spPr>
          <a:xfrm>
            <a:off x="6178550" y="3636680"/>
            <a:ext cx="2273300" cy="581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solidFill>
                  <a:schemeClr val="lt1"/>
                </a:solidFill>
                <a:cs typeface="+mn-ea"/>
                <a:sym typeface="+mn-lt"/>
              </a:rPr>
              <a:t>助燃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2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051927" cy="461665"/>
          </a:xfrm>
          <a:prstGeom prst="rect">
            <a:avLst/>
          </a:prstGeom>
          <a:noFill/>
        </p:spPr>
        <p:txBody>
          <a:bodyPr wrap="square" rtlCol="0">
            <a:spAutoFit/>
          </a:bodyPr>
          <a:lstStyle/>
          <a:p>
            <a:r>
              <a:rPr lang="zh-CN" altLang="en-US" sz="2400" b="1" dirty="0">
                <a:solidFill>
                  <a:schemeClr val="accent1"/>
                </a:solidFill>
                <a:cs typeface="+mn-ea"/>
                <a:sym typeface="+mn-lt"/>
              </a:rPr>
              <a:t>危险化学品概述</a:t>
            </a:r>
          </a:p>
        </p:txBody>
      </p:sp>
      <p:sp>
        <p:nvSpPr>
          <p:cNvPr id="4" name="矩形 3"/>
          <p:cNvSpPr/>
          <p:nvPr>
            <p:custDataLst>
              <p:tags r:id="rId1"/>
            </p:custDataLst>
          </p:nvPr>
        </p:nvSpPr>
        <p:spPr>
          <a:xfrm>
            <a:off x="3213100" y="1422400"/>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危险化学品分类及标识</a:t>
            </a:r>
          </a:p>
        </p:txBody>
      </p:sp>
      <p:sp>
        <p:nvSpPr>
          <p:cNvPr id="6" name="矩形 5"/>
          <p:cNvSpPr/>
          <p:nvPr>
            <p:custDataLst>
              <p:tags r:id="rId2"/>
            </p:custDataLst>
          </p:nvPr>
        </p:nvSpPr>
        <p:spPr>
          <a:xfrm>
            <a:off x="1291472" y="25233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custDataLst>
              <p:tags r:id="rId3"/>
            </p:custDataLst>
          </p:nvPr>
        </p:nvSpPr>
        <p:spPr>
          <a:xfrm>
            <a:off x="3704472" y="25233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custDataLst>
              <p:tags r:id="rId4"/>
            </p:custDataLst>
          </p:nvPr>
        </p:nvSpPr>
        <p:spPr>
          <a:xfrm>
            <a:off x="6117472" y="25233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矩形 18"/>
          <p:cNvSpPr/>
          <p:nvPr>
            <p:custDataLst>
              <p:tags r:id="rId5"/>
            </p:custDataLst>
          </p:nvPr>
        </p:nvSpPr>
        <p:spPr>
          <a:xfrm>
            <a:off x="8530472" y="25233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custDataLst>
              <p:tags r:id="rId6"/>
            </p:custDataLst>
          </p:nvPr>
        </p:nvSpPr>
        <p:spPr>
          <a:xfrm>
            <a:off x="1887940" y="3519737"/>
            <a:ext cx="877163" cy="369332"/>
          </a:xfrm>
          <a:prstGeom prst="rect">
            <a:avLst/>
          </a:prstGeom>
        </p:spPr>
        <p:txBody>
          <a:bodyPr wrap="none">
            <a:spAutoFit/>
          </a:bodyPr>
          <a:lstStyle/>
          <a:p>
            <a:pPr>
              <a:spcBef>
                <a:spcPct val="50000"/>
              </a:spcBef>
            </a:pPr>
            <a:r>
              <a:rPr lang="zh-CN" altLang="en-US" b="1" dirty="0">
                <a:solidFill>
                  <a:schemeClr val="lt1"/>
                </a:solidFill>
                <a:latin typeface="+mn-lt"/>
                <a:ea typeface="+mn-ea"/>
                <a:cs typeface="+mn-ea"/>
                <a:sym typeface="+mn-lt"/>
              </a:rPr>
              <a:t>爆炸品</a:t>
            </a:r>
          </a:p>
        </p:txBody>
      </p:sp>
      <p:sp>
        <p:nvSpPr>
          <p:cNvPr id="20" name="矩形 19"/>
          <p:cNvSpPr/>
          <p:nvPr>
            <p:custDataLst>
              <p:tags r:id="rId7"/>
            </p:custDataLst>
          </p:nvPr>
        </p:nvSpPr>
        <p:spPr>
          <a:xfrm>
            <a:off x="4185524" y="3519737"/>
            <a:ext cx="1107996" cy="369332"/>
          </a:xfrm>
          <a:prstGeom prst="rect">
            <a:avLst/>
          </a:prstGeom>
        </p:spPr>
        <p:txBody>
          <a:bodyPr wrap="none">
            <a:spAutoFit/>
          </a:bodyPr>
          <a:lstStyle/>
          <a:p>
            <a:pPr lvl="0">
              <a:spcBef>
                <a:spcPct val="50000"/>
              </a:spcBef>
            </a:pPr>
            <a:r>
              <a:rPr lang="zh-CN" altLang="en-US" b="1" dirty="0">
                <a:solidFill>
                  <a:schemeClr val="lt1"/>
                </a:solidFill>
                <a:cs typeface="+mn-ea"/>
                <a:sym typeface="+mn-lt"/>
              </a:rPr>
              <a:t>易燃气体</a:t>
            </a:r>
          </a:p>
        </p:txBody>
      </p:sp>
      <p:sp>
        <p:nvSpPr>
          <p:cNvPr id="21" name="矩形 20"/>
          <p:cNvSpPr/>
          <p:nvPr>
            <p:custDataLst>
              <p:tags r:id="rId8"/>
            </p:custDataLst>
          </p:nvPr>
        </p:nvSpPr>
        <p:spPr>
          <a:xfrm>
            <a:off x="6598524" y="3519737"/>
            <a:ext cx="1172116" cy="369332"/>
          </a:xfrm>
          <a:prstGeom prst="rect">
            <a:avLst/>
          </a:prstGeom>
        </p:spPr>
        <p:txBody>
          <a:bodyPr wrap="none">
            <a:spAutoFit/>
          </a:bodyPr>
          <a:lstStyle/>
          <a:p>
            <a:r>
              <a:rPr lang="zh-CN" altLang="en-US" b="1" dirty="0">
                <a:solidFill>
                  <a:schemeClr val="lt1"/>
                </a:solidFill>
                <a:cs typeface="+mn-ea"/>
                <a:sym typeface="+mn-lt"/>
              </a:rPr>
              <a:t>易燃液体 </a:t>
            </a:r>
          </a:p>
        </p:txBody>
      </p:sp>
      <p:sp>
        <p:nvSpPr>
          <p:cNvPr id="22" name="矩形 21"/>
          <p:cNvSpPr/>
          <p:nvPr>
            <p:custDataLst>
              <p:tags r:id="rId9"/>
            </p:custDataLst>
          </p:nvPr>
        </p:nvSpPr>
        <p:spPr>
          <a:xfrm>
            <a:off x="8979464" y="3519737"/>
            <a:ext cx="1107996" cy="369332"/>
          </a:xfrm>
          <a:prstGeom prst="rect">
            <a:avLst/>
          </a:prstGeom>
        </p:spPr>
        <p:txBody>
          <a:bodyPr wrap="none">
            <a:spAutoFit/>
          </a:bodyPr>
          <a:lstStyle/>
          <a:p>
            <a:r>
              <a:rPr lang="zh-CN" altLang="zh-CN" b="1" dirty="0">
                <a:solidFill>
                  <a:schemeClr val="lt1"/>
                </a:solidFill>
                <a:latin typeface="+mn-lt"/>
                <a:ea typeface="+mn-ea"/>
                <a:cs typeface="+mn-ea"/>
                <a:sym typeface="+mn-lt"/>
              </a:rPr>
              <a:t>易燃固体</a:t>
            </a:r>
          </a:p>
        </p:txBody>
      </p:sp>
      <p:sp>
        <p:nvSpPr>
          <p:cNvPr id="23" name="矩形 22"/>
          <p:cNvSpPr/>
          <p:nvPr>
            <p:custDataLst>
              <p:tags r:id="rId10"/>
            </p:custDataLst>
          </p:nvPr>
        </p:nvSpPr>
        <p:spPr>
          <a:xfrm>
            <a:off x="1291472" y="44664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矩形 23"/>
          <p:cNvSpPr/>
          <p:nvPr>
            <p:custDataLst>
              <p:tags r:id="rId11"/>
            </p:custDataLst>
          </p:nvPr>
        </p:nvSpPr>
        <p:spPr>
          <a:xfrm>
            <a:off x="3704472" y="44664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矩形 24"/>
          <p:cNvSpPr/>
          <p:nvPr>
            <p:custDataLst>
              <p:tags r:id="rId12"/>
            </p:custDataLst>
          </p:nvPr>
        </p:nvSpPr>
        <p:spPr>
          <a:xfrm>
            <a:off x="6117472" y="44664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13"/>
            </p:custDataLst>
          </p:nvPr>
        </p:nvSpPr>
        <p:spPr>
          <a:xfrm>
            <a:off x="8530472" y="4466403"/>
            <a:ext cx="20701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矩形 26"/>
          <p:cNvSpPr/>
          <p:nvPr>
            <p:custDataLst>
              <p:tags r:id="rId14"/>
            </p:custDataLst>
          </p:nvPr>
        </p:nvSpPr>
        <p:spPr>
          <a:xfrm>
            <a:off x="1589705" y="5414438"/>
            <a:ext cx="1473632" cy="584775"/>
          </a:xfrm>
          <a:prstGeom prst="rect">
            <a:avLst/>
          </a:prstGeom>
        </p:spPr>
        <p:txBody>
          <a:bodyPr wrap="square">
            <a:spAutoFit/>
          </a:bodyPr>
          <a:lstStyle/>
          <a:p>
            <a:pPr algn="ctr">
              <a:spcBef>
                <a:spcPct val="50000"/>
              </a:spcBef>
            </a:pPr>
            <a:r>
              <a:rPr lang="zh-CN" altLang="en-US" sz="1600" b="1" dirty="0">
                <a:solidFill>
                  <a:schemeClr val="lt1"/>
                </a:solidFill>
                <a:latin typeface="+mn-lt"/>
                <a:ea typeface="+mn-ea"/>
                <a:cs typeface="+mn-ea"/>
                <a:sym typeface="+mn-lt"/>
              </a:rPr>
              <a:t>氧化剂和有机过氧化物</a:t>
            </a:r>
          </a:p>
        </p:txBody>
      </p:sp>
      <p:sp>
        <p:nvSpPr>
          <p:cNvPr id="28" name="矩形 27"/>
          <p:cNvSpPr/>
          <p:nvPr>
            <p:custDataLst>
              <p:tags r:id="rId15"/>
            </p:custDataLst>
          </p:nvPr>
        </p:nvSpPr>
        <p:spPr>
          <a:xfrm>
            <a:off x="4300940" y="5462837"/>
            <a:ext cx="877163" cy="369332"/>
          </a:xfrm>
          <a:prstGeom prst="rect">
            <a:avLst/>
          </a:prstGeom>
        </p:spPr>
        <p:txBody>
          <a:bodyPr wrap="none">
            <a:spAutoFit/>
          </a:bodyPr>
          <a:lstStyle/>
          <a:p>
            <a:r>
              <a:rPr lang="zh-CN" altLang="en-US" b="1" dirty="0">
                <a:solidFill>
                  <a:schemeClr val="lt1"/>
                </a:solidFill>
                <a:cs typeface="+mn-ea"/>
                <a:sym typeface="+mn-lt"/>
              </a:rPr>
              <a:t>毒害品</a:t>
            </a:r>
          </a:p>
        </p:txBody>
      </p:sp>
      <p:sp>
        <p:nvSpPr>
          <p:cNvPr id="29" name="矩形 28"/>
          <p:cNvSpPr/>
          <p:nvPr>
            <p:custDataLst>
              <p:tags r:id="rId16"/>
            </p:custDataLst>
          </p:nvPr>
        </p:nvSpPr>
        <p:spPr>
          <a:xfrm>
            <a:off x="6515168" y="5462837"/>
            <a:ext cx="1338828" cy="369332"/>
          </a:xfrm>
          <a:prstGeom prst="rect">
            <a:avLst/>
          </a:prstGeom>
        </p:spPr>
        <p:txBody>
          <a:bodyPr wrap="none">
            <a:spAutoFit/>
          </a:bodyPr>
          <a:lstStyle/>
          <a:p>
            <a:r>
              <a:rPr lang="zh-CN" altLang="en-US" b="1" dirty="0">
                <a:solidFill>
                  <a:schemeClr val="lt1"/>
                </a:solidFill>
                <a:latin typeface="+mn-lt"/>
                <a:ea typeface="+mn-ea"/>
                <a:cs typeface="+mn-ea"/>
                <a:sym typeface="+mn-lt"/>
              </a:rPr>
              <a:t>放射性物品</a:t>
            </a:r>
          </a:p>
        </p:txBody>
      </p:sp>
      <p:sp>
        <p:nvSpPr>
          <p:cNvPr id="30" name="矩形 29"/>
          <p:cNvSpPr/>
          <p:nvPr>
            <p:custDataLst>
              <p:tags r:id="rId17"/>
            </p:custDataLst>
          </p:nvPr>
        </p:nvSpPr>
        <p:spPr>
          <a:xfrm>
            <a:off x="9210297" y="5462837"/>
            <a:ext cx="877163" cy="369332"/>
          </a:xfrm>
          <a:prstGeom prst="rect">
            <a:avLst/>
          </a:prstGeom>
        </p:spPr>
        <p:txBody>
          <a:bodyPr wrap="none">
            <a:spAutoFit/>
          </a:bodyPr>
          <a:lstStyle/>
          <a:p>
            <a:r>
              <a:rPr lang="zh-CN" altLang="en-US" b="1" dirty="0">
                <a:solidFill>
                  <a:schemeClr val="lt1"/>
                </a:solidFill>
                <a:cs typeface="+mn-ea"/>
                <a:sym typeface="+mn-lt"/>
              </a:rPr>
              <a:t>腐蚀品</a:t>
            </a:r>
          </a:p>
        </p:txBody>
      </p:sp>
      <p:pic>
        <p:nvPicPr>
          <p:cNvPr id="32" name="图片 31"/>
          <p:cNvPicPr>
            <a:picLocks noChangeAspect="1"/>
          </p:cNvPicPr>
          <p:nvPr/>
        </p:nvPicPr>
        <p:blipFill rotWithShape="1">
          <a:blip r:embed="rId26">
            <a:extLst>
              <a:ext uri="{28A0092B-C50C-407E-A947-70E740481C1C}">
                <a14:useLocalDpi xmlns:a14="http://schemas.microsoft.com/office/drawing/2010/main" val="0"/>
              </a:ext>
            </a:extLst>
          </a:blip>
          <a:srcRect l="1902" t="3064" r="82429" b="65709"/>
          <a:stretch>
            <a:fillRect/>
          </a:stretch>
        </p:blipFill>
        <p:spPr>
          <a:xfrm>
            <a:off x="4381500" y="4705350"/>
            <a:ext cx="663575" cy="663575"/>
          </a:xfrm>
          <a:prstGeom prst="rect">
            <a:avLst/>
          </a:prstGeom>
        </p:spPr>
      </p:pic>
      <p:pic>
        <p:nvPicPr>
          <p:cNvPr id="34" name="图片 33"/>
          <p:cNvPicPr>
            <a:picLocks noChangeAspect="1"/>
          </p:cNvPicPr>
          <p:nvPr/>
        </p:nvPicPr>
        <p:blipFill rotWithShape="1">
          <a:blip r:embed="rId26">
            <a:extLst>
              <a:ext uri="{28A0092B-C50C-407E-A947-70E740481C1C}">
                <a14:useLocalDpi xmlns:a14="http://schemas.microsoft.com/office/drawing/2010/main" val="0"/>
              </a:ext>
            </a:extLst>
          </a:blip>
          <a:srcRect l="62179" t="3064" r="22152" b="65709"/>
          <a:stretch>
            <a:fillRect/>
          </a:stretch>
        </p:blipFill>
        <p:spPr>
          <a:xfrm>
            <a:off x="1994733" y="2689733"/>
            <a:ext cx="663575" cy="663575"/>
          </a:xfrm>
          <a:prstGeom prst="rect">
            <a:avLst/>
          </a:prstGeom>
        </p:spPr>
      </p:pic>
      <p:pic>
        <p:nvPicPr>
          <p:cNvPr id="36" name="图片 35"/>
          <p:cNvPicPr>
            <a:picLocks noChangeAspect="1"/>
          </p:cNvPicPr>
          <p:nvPr/>
        </p:nvPicPr>
        <p:blipFill rotWithShape="1">
          <a:blip r:embed="rId26">
            <a:extLst>
              <a:ext uri="{28A0092B-C50C-407E-A947-70E740481C1C}">
                <a14:useLocalDpi xmlns:a14="http://schemas.microsoft.com/office/drawing/2010/main" val="0"/>
              </a:ext>
            </a:extLst>
          </a:blip>
          <a:srcRect l="42161" t="3064" r="42170" b="65709"/>
          <a:stretch>
            <a:fillRect/>
          </a:stretch>
        </p:blipFill>
        <p:spPr>
          <a:xfrm>
            <a:off x="6820734" y="2689733"/>
            <a:ext cx="663575" cy="663575"/>
          </a:xfrm>
          <a:prstGeom prst="rect">
            <a:avLst/>
          </a:prstGeom>
        </p:spPr>
      </p:pic>
      <p:pic>
        <p:nvPicPr>
          <p:cNvPr id="37" name="图片 36"/>
          <p:cNvPicPr>
            <a:picLocks noChangeAspect="1"/>
          </p:cNvPicPr>
          <p:nvPr/>
        </p:nvPicPr>
        <p:blipFill rotWithShape="1">
          <a:blip r:embed="rId26">
            <a:extLst>
              <a:ext uri="{28A0092B-C50C-407E-A947-70E740481C1C}">
                <a14:useLocalDpi xmlns:a14="http://schemas.microsoft.com/office/drawing/2010/main" val="0"/>
              </a:ext>
            </a:extLst>
          </a:blip>
          <a:srcRect l="42161" t="55956" r="42170" b="12817"/>
          <a:stretch>
            <a:fillRect/>
          </a:stretch>
        </p:blipFill>
        <p:spPr>
          <a:xfrm>
            <a:off x="1984453" y="4705350"/>
            <a:ext cx="663575" cy="663575"/>
          </a:xfrm>
          <a:prstGeom prst="rect">
            <a:avLst/>
          </a:prstGeom>
        </p:spPr>
      </p:pic>
      <p:pic>
        <p:nvPicPr>
          <p:cNvPr id="39" name="图片 38"/>
          <p:cNvPicPr>
            <a:picLocks noChangeAspect="1"/>
          </p:cNvPicPr>
          <p:nvPr/>
        </p:nvPicPr>
        <p:blipFill rotWithShape="1">
          <a:blip r:embed="rId26">
            <a:extLst>
              <a:ext uri="{28A0092B-C50C-407E-A947-70E740481C1C}">
                <a14:useLocalDpi xmlns:a14="http://schemas.microsoft.com/office/drawing/2010/main" val="0"/>
              </a:ext>
            </a:extLst>
          </a:blip>
          <a:srcRect l="21919" t="2616" r="62412" b="66157"/>
          <a:stretch>
            <a:fillRect/>
          </a:stretch>
        </p:blipFill>
        <p:spPr>
          <a:xfrm>
            <a:off x="9317090" y="4705350"/>
            <a:ext cx="663575" cy="663575"/>
          </a:xfrm>
          <a:prstGeom prst="rect">
            <a:avLst/>
          </a:prstGeom>
        </p:spPr>
      </p:pic>
      <p:grpSp>
        <p:nvGrpSpPr>
          <p:cNvPr id="45" name="组合 44"/>
          <p:cNvGrpSpPr/>
          <p:nvPr/>
        </p:nvGrpSpPr>
        <p:grpSpPr>
          <a:xfrm>
            <a:off x="6820734" y="4705350"/>
            <a:ext cx="663575" cy="663575"/>
            <a:chOff x="6820734" y="4705350"/>
            <a:chExt cx="663575" cy="663575"/>
          </a:xfrm>
        </p:grpSpPr>
        <p:pic>
          <p:nvPicPr>
            <p:cNvPr id="38" name="图片 37"/>
            <p:cNvPicPr>
              <a:picLocks noChangeAspect="1"/>
            </p:cNvPicPr>
            <p:nvPr/>
          </p:nvPicPr>
          <p:blipFill rotWithShape="1">
            <a:blip r:embed="rId26">
              <a:extLst>
                <a:ext uri="{28A0092B-C50C-407E-A947-70E740481C1C}">
                  <a14:useLocalDpi xmlns:a14="http://schemas.microsoft.com/office/drawing/2010/main" val="0"/>
                </a:ext>
              </a:extLst>
            </a:blip>
            <a:srcRect l="1902" t="3064" r="82429" b="65709"/>
            <a:stretch>
              <a:fillRect/>
            </a:stretch>
          </p:blipFill>
          <p:spPr>
            <a:xfrm>
              <a:off x="6820734" y="4705350"/>
              <a:ext cx="663575" cy="663575"/>
            </a:xfrm>
            <a:prstGeom prst="rect">
              <a:avLst/>
            </a:prstGeom>
          </p:spPr>
        </p:pic>
        <p:sp>
          <p:nvSpPr>
            <p:cNvPr id="10" name="矩形 9"/>
            <p:cNvSpPr/>
            <p:nvPr>
              <p:custDataLst>
                <p:tags r:id="rId18"/>
              </p:custDataLst>
            </p:nvPr>
          </p:nvSpPr>
          <p:spPr>
            <a:xfrm rot="2700000">
              <a:off x="6962021" y="4849018"/>
              <a:ext cx="381000" cy="38100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椭圆 10"/>
            <p:cNvSpPr/>
            <p:nvPr>
              <p:custDataLst>
                <p:tags r:id="rId19"/>
              </p:custDataLst>
            </p:nvPr>
          </p:nvSpPr>
          <p:spPr>
            <a:xfrm>
              <a:off x="7111245" y="4999286"/>
              <a:ext cx="82551" cy="825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泪滴形 41"/>
            <p:cNvSpPr/>
            <p:nvPr>
              <p:custDataLst>
                <p:tags r:id="rId20"/>
              </p:custDataLst>
            </p:nvPr>
          </p:nvSpPr>
          <p:spPr>
            <a:xfrm rot="8100000">
              <a:off x="7106110" y="4863041"/>
              <a:ext cx="92822" cy="9282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泪滴形 42"/>
            <p:cNvSpPr/>
            <p:nvPr>
              <p:custDataLst>
                <p:tags r:id="rId21"/>
              </p:custDataLst>
            </p:nvPr>
          </p:nvSpPr>
          <p:spPr>
            <a:xfrm rot="900000">
              <a:off x="6992952" y="5059225"/>
              <a:ext cx="92822" cy="9282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泪滴形 43"/>
            <p:cNvSpPr/>
            <p:nvPr>
              <p:custDataLst>
                <p:tags r:id="rId22"/>
              </p:custDataLst>
            </p:nvPr>
          </p:nvSpPr>
          <p:spPr>
            <a:xfrm rot="20700000" flipH="1">
              <a:off x="7221085" y="5062998"/>
              <a:ext cx="92822" cy="9282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47" name="图片 46"/>
          <p:cNvPicPr>
            <a:picLocks noChangeAspect="1"/>
          </p:cNvPicPr>
          <p:nvPr/>
        </p:nvPicPr>
        <p:blipFill rotWithShape="1">
          <a:blip r:embed="rId26">
            <a:extLst>
              <a:ext uri="{28A0092B-C50C-407E-A947-70E740481C1C}">
                <a14:useLocalDpi xmlns:a14="http://schemas.microsoft.com/office/drawing/2010/main" val="0"/>
              </a:ext>
            </a:extLst>
          </a:blip>
          <a:srcRect l="42161" t="3064" r="42170" b="65709"/>
          <a:stretch>
            <a:fillRect/>
          </a:stretch>
        </p:blipFill>
        <p:spPr>
          <a:xfrm>
            <a:off x="4381499" y="2689733"/>
            <a:ext cx="663575" cy="663575"/>
          </a:xfrm>
          <a:prstGeom prst="rect">
            <a:avLst/>
          </a:prstGeom>
        </p:spPr>
      </p:pic>
      <p:grpSp>
        <p:nvGrpSpPr>
          <p:cNvPr id="49" name="组合 48"/>
          <p:cNvGrpSpPr/>
          <p:nvPr/>
        </p:nvGrpSpPr>
        <p:grpSpPr>
          <a:xfrm>
            <a:off x="9233734" y="2689733"/>
            <a:ext cx="663575" cy="663575"/>
            <a:chOff x="9233734" y="2689733"/>
            <a:chExt cx="663575" cy="663575"/>
          </a:xfrm>
        </p:grpSpPr>
        <p:pic>
          <p:nvPicPr>
            <p:cNvPr id="41" name="图片 40"/>
            <p:cNvPicPr>
              <a:picLocks noChangeAspect="1"/>
            </p:cNvPicPr>
            <p:nvPr/>
          </p:nvPicPr>
          <p:blipFill rotWithShape="1">
            <a:blip r:embed="rId26">
              <a:extLst>
                <a:ext uri="{28A0092B-C50C-407E-A947-70E740481C1C}">
                  <a14:useLocalDpi xmlns:a14="http://schemas.microsoft.com/office/drawing/2010/main" val="0"/>
                </a:ext>
              </a:extLst>
            </a:blip>
            <a:srcRect l="42161" t="3064" r="42170" b="65709"/>
            <a:stretch>
              <a:fillRect/>
            </a:stretch>
          </p:blipFill>
          <p:spPr>
            <a:xfrm>
              <a:off x="9233734" y="2689733"/>
              <a:ext cx="663575" cy="663575"/>
            </a:xfrm>
            <a:prstGeom prst="rect">
              <a:avLst/>
            </a:prstGeom>
          </p:spPr>
        </p:pic>
        <p:pic>
          <p:nvPicPr>
            <p:cNvPr id="48" name="图片 4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248983" y="2702746"/>
              <a:ext cx="648326" cy="64103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flipH="1">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圆角 14"/>
          <p:cNvSpPr/>
          <p:nvPr>
            <p:custDataLst>
              <p:tags r:id="rId3"/>
            </p:custDataLst>
          </p:nvPr>
        </p:nvSpPr>
        <p:spPr>
          <a:xfrm>
            <a:off x="863600" y="1206500"/>
            <a:ext cx="10464800" cy="4445000"/>
          </a:xfrm>
          <a:prstGeom prst="roundRect">
            <a:avLst>
              <a:gd name="adj" fmla="val 0"/>
            </a:avLst>
          </a:pr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4"/>
            </p:custDataLst>
          </p:nvPr>
        </p:nvSpPr>
        <p:spPr>
          <a:xfrm>
            <a:off x="8248650" y="895350"/>
            <a:ext cx="660400" cy="66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endParaRPr>
          </a:p>
        </p:txBody>
      </p:sp>
      <p:sp>
        <p:nvSpPr>
          <p:cNvPr id="11" name="椭圆 10"/>
          <p:cNvSpPr/>
          <p:nvPr>
            <p:custDataLst>
              <p:tags r:id="rId5"/>
            </p:custDataLst>
          </p:nvPr>
        </p:nvSpPr>
        <p:spPr>
          <a:xfrm>
            <a:off x="5292565" y="1714863"/>
            <a:ext cx="1586762" cy="15867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文本框 11"/>
          <p:cNvSpPr txBox="1"/>
          <p:nvPr>
            <p:custDataLst>
              <p:tags r:id="rId6"/>
            </p:custDataLst>
          </p:nvPr>
        </p:nvSpPr>
        <p:spPr>
          <a:xfrm>
            <a:off x="5499188" y="1954246"/>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lt1"/>
                </a:solidFill>
                <a:latin typeface="Impact" panose="020B0806030902050204" pitchFamily="34" charset="0"/>
              </a:rPr>
              <a:t>02</a:t>
            </a:r>
          </a:p>
        </p:txBody>
      </p:sp>
      <p:grpSp>
        <p:nvGrpSpPr>
          <p:cNvPr id="16" name="组合 15"/>
          <p:cNvGrpSpPr/>
          <p:nvPr/>
        </p:nvGrpSpPr>
        <p:grpSpPr>
          <a:xfrm>
            <a:off x="2907806" y="3541008"/>
            <a:ext cx="6356279" cy="1643405"/>
            <a:chOff x="614128" y="1667996"/>
            <a:chExt cx="6356279" cy="1643405"/>
          </a:xfrm>
        </p:grpSpPr>
        <p:sp>
          <p:nvSpPr>
            <p:cNvPr id="17" name="文本框 16"/>
            <p:cNvSpPr txBox="1"/>
            <p:nvPr/>
          </p:nvSpPr>
          <p:spPr>
            <a:xfrm>
              <a:off x="614128" y="1667996"/>
              <a:ext cx="6356279" cy="830997"/>
            </a:xfrm>
            <a:prstGeom prst="rect">
              <a:avLst/>
            </a:prstGeom>
            <a:noFill/>
          </p:spPr>
          <p:txBody>
            <a:bodyPr wrap="square" rtlCol="0">
              <a:spAutoFit/>
              <a:scene3d>
                <a:camera prst="orthographicFront"/>
                <a:lightRig rig="threePt" dir="t"/>
              </a:scene3d>
              <a:sp3d contourW="12700"/>
            </a:bodyPr>
            <a:lstStyle/>
            <a:p>
              <a:pPr algn="ctr"/>
              <a:r>
                <a:rPr lang="zh-CN" altLang="en-US" sz="4800" b="1" dirty="0">
                  <a:solidFill>
                    <a:schemeClr val="accent1"/>
                  </a:solidFill>
                  <a:latin typeface="+mn-lt"/>
                  <a:ea typeface="+mn-ea"/>
                  <a:cs typeface="+mn-ea"/>
                  <a:sym typeface="+mn-lt"/>
                </a:rPr>
                <a:t>危险化学品危害及预防</a:t>
              </a:r>
            </a:p>
          </p:txBody>
        </p:sp>
        <p:sp>
          <p:nvSpPr>
            <p:cNvPr id="18" name="文本框 17"/>
            <p:cNvSpPr txBox="1"/>
            <p:nvPr>
              <p:custDataLst>
                <p:tags r:id="rId7"/>
              </p:custDataLst>
            </p:nvPr>
          </p:nvSpPr>
          <p:spPr>
            <a:xfrm>
              <a:off x="1005787" y="2524326"/>
              <a:ext cx="5572960" cy="78707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zh-CN" sz="1600" dirty="0">
                  <a:solidFill>
                    <a:schemeClr val="dk1"/>
                  </a:solidFill>
                  <a:latin typeface="+mn-lt"/>
                  <a:ea typeface="+mn-ea"/>
                  <a:cs typeface="+mn-ea"/>
                  <a:sym typeface="+mn-lt"/>
                </a:rPr>
                <a:t>是指具有毒害、腐蚀、爆炸、燃烧、助燃等性质，对人体、设施、环境具有危害的剧毒化学品和其他化学品。</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3213100" y="1422400"/>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火灾爆炸</a:t>
            </a:r>
            <a:r>
              <a:rPr lang="zh-CN" altLang="zh-CN" sz="2400" b="1" dirty="0">
                <a:solidFill>
                  <a:schemeClr val="lt1"/>
                </a:solidFill>
                <a:latin typeface="+mn-lt"/>
                <a:ea typeface="+mn-ea"/>
                <a:cs typeface="+mn-ea"/>
                <a:sym typeface="+mn-lt"/>
              </a:rPr>
              <a:t>危害</a:t>
            </a:r>
          </a:p>
        </p:txBody>
      </p:sp>
      <p:sp>
        <p:nvSpPr>
          <p:cNvPr id="3" name="矩形 2"/>
          <p:cNvSpPr/>
          <p:nvPr/>
        </p:nvSpPr>
        <p:spPr>
          <a:xfrm>
            <a:off x="1291472" y="3333197"/>
            <a:ext cx="4644871" cy="2338076"/>
          </a:xfrm>
          <a:prstGeom prst="rect">
            <a:avLst/>
          </a:prstGeom>
        </p:spPr>
        <p:txBody>
          <a:bodyPr wrap="square">
            <a:spAutoFit/>
          </a:bodyPr>
          <a:lstStyle/>
          <a:p>
            <a:pPr>
              <a:lnSpc>
                <a:spcPct val="200000"/>
              </a:lnSpc>
            </a:pPr>
            <a:r>
              <a:rPr lang="en-US" altLang="zh-CN" dirty="0">
                <a:solidFill>
                  <a:srgbClr val="000000"/>
                </a:solidFill>
                <a:latin typeface="+mn-lt"/>
                <a:ea typeface="+mn-ea"/>
                <a:cs typeface="+mn-ea"/>
                <a:sym typeface="+mn-lt"/>
              </a:rPr>
              <a:t>2006</a:t>
            </a:r>
            <a:r>
              <a:rPr lang="zh-CN" altLang="en-US" dirty="0">
                <a:solidFill>
                  <a:srgbClr val="000000"/>
                </a:solidFill>
                <a:latin typeface="+mn-lt"/>
                <a:ea typeface="+mn-ea"/>
                <a:cs typeface="+mn-ea"/>
                <a:sym typeface="+mn-lt"/>
              </a:rPr>
              <a:t>年</a:t>
            </a:r>
            <a:r>
              <a:rPr lang="en-US" altLang="zh-CN" dirty="0">
                <a:solidFill>
                  <a:srgbClr val="000000"/>
                </a:solidFill>
                <a:latin typeface="+mn-lt"/>
                <a:ea typeface="+mn-ea"/>
                <a:cs typeface="+mn-ea"/>
                <a:sym typeface="+mn-lt"/>
              </a:rPr>
              <a:t>9</a:t>
            </a:r>
            <a:r>
              <a:rPr lang="zh-CN" altLang="en-US" dirty="0">
                <a:solidFill>
                  <a:srgbClr val="000000"/>
                </a:solidFill>
                <a:latin typeface="+mn-lt"/>
                <a:ea typeface="+mn-ea"/>
                <a:cs typeface="+mn-ea"/>
                <a:sym typeface="+mn-lt"/>
              </a:rPr>
              <a:t>月，广州 番禺区某企业发生一起柴油罐（内存柴油共约</a:t>
            </a:r>
            <a:r>
              <a:rPr lang="en-US" altLang="zh-CN" dirty="0">
                <a:solidFill>
                  <a:srgbClr val="000000"/>
                </a:solidFill>
                <a:latin typeface="+mn-lt"/>
                <a:ea typeface="+mn-ea"/>
                <a:cs typeface="+mn-ea"/>
                <a:sym typeface="+mn-lt"/>
              </a:rPr>
              <a:t>40</a:t>
            </a:r>
            <a:r>
              <a:rPr lang="zh-CN" altLang="en-US" dirty="0">
                <a:solidFill>
                  <a:srgbClr val="000000"/>
                </a:solidFill>
                <a:latin typeface="+mn-lt"/>
                <a:ea typeface="+mn-ea"/>
                <a:cs typeface="+mn-ea"/>
                <a:sym typeface="+mn-lt"/>
              </a:rPr>
              <a:t>吨）起火爆炸，引发火灾的事故。事故</a:t>
            </a:r>
            <a:r>
              <a:rPr lang="zh-CN" altLang="en-US" sz="2000" b="1" dirty="0">
                <a:solidFill>
                  <a:srgbClr val="000000"/>
                </a:solidFill>
                <a:latin typeface="+mn-lt"/>
                <a:ea typeface="+mn-ea"/>
                <a:cs typeface="+mn-ea"/>
                <a:sym typeface="+mn-lt"/>
              </a:rPr>
              <a:t>造成</a:t>
            </a:r>
            <a:r>
              <a:rPr lang="en-US" altLang="zh-CN" sz="2000" b="1" dirty="0">
                <a:solidFill>
                  <a:srgbClr val="000000"/>
                </a:solidFill>
                <a:latin typeface="+mn-lt"/>
                <a:ea typeface="+mn-ea"/>
                <a:cs typeface="+mn-ea"/>
                <a:sym typeface="+mn-lt"/>
              </a:rPr>
              <a:t>2</a:t>
            </a:r>
            <a:r>
              <a:rPr lang="zh-CN" altLang="en-US" sz="2000" b="1" dirty="0">
                <a:solidFill>
                  <a:srgbClr val="000000"/>
                </a:solidFill>
                <a:latin typeface="+mn-lt"/>
                <a:ea typeface="+mn-ea"/>
                <a:cs typeface="+mn-ea"/>
                <a:sym typeface="+mn-lt"/>
              </a:rPr>
              <a:t>名工人受伤，疏散车间工人约</a:t>
            </a:r>
            <a:r>
              <a:rPr lang="en-US" altLang="zh-CN" sz="2000" b="1" dirty="0">
                <a:solidFill>
                  <a:srgbClr val="000000"/>
                </a:solidFill>
                <a:latin typeface="+mn-lt"/>
                <a:ea typeface="+mn-ea"/>
                <a:cs typeface="+mn-ea"/>
                <a:sym typeface="+mn-lt"/>
              </a:rPr>
              <a:t>200</a:t>
            </a:r>
            <a:r>
              <a:rPr lang="zh-CN" altLang="en-US" sz="2000" b="1" dirty="0">
                <a:solidFill>
                  <a:srgbClr val="000000"/>
                </a:solidFill>
                <a:latin typeface="+mn-lt"/>
                <a:ea typeface="+mn-ea"/>
                <a:cs typeface="+mn-ea"/>
                <a:sym typeface="+mn-lt"/>
              </a:rPr>
              <a:t>多人。 </a:t>
            </a:r>
          </a:p>
        </p:txBody>
      </p:sp>
      <p:sp>
        <p:nvSpPr>
          <p:cNvPr id="5" name="五边形 4"/>
          <p:cNvSpPr/>
          <p:nvPr>
            <p:custDataLst>
              <p:tags r:id="rId2"/>
            </p:custDataLst>
          </p:nvPr>
        </p:nvSpPr>
        <p:spPr>
          <a:xfrm>
            <a:off x="1291472" y="2523303"/>
            <a:ext cx="3875314" cy="57282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lt1"/>
                </a:solidFill>
              </a:rPr>
              <a:t>防火灾</a:t>
            </a:r>
          </a:p>
        </p:txBody>
      </p:sp>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7253" y="2526273"/>
            <a:ext cx="4726093" cy="314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3213100" y="1422400"/>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毒性危害</a:t>
            </a:r>
          </a:p>
        </p:txBody>
      </p:sp>
      <p:sp>
        <p:nvSpPr>
          <p:cNvPr id="10" name="矩形 9"/>
          <p:cNvSpPr/>
          <p:nvPr>
            <p:custDataLst>
              <p:tags r:id="rId2"/>
            </p:custDataLst>
          </p:nvPr>
        </p:nvSpPr>
        <p:spPr>
          <a:xfrm>
            <a:off x="1291471" y="3135310"/>
            <a:ext cx="9855499" cy="3000821"/>
          </a:xfrm>
          <a:prstGeom prst="rect">
            <a:avLst/>
          </a:prstGeom>
        </p:spPr>
        <p:txBody>
          <a:bodyPr wrap="square">
            <a:spAutoFit/>
          </a:bodyPr>
          <a:lstStyle/>
          <a:p>
            <a:pPr>
              <a:lnSpc>
                <a:spcPct val="150000"/>
              </a:lnSpc>
            </a:pPr>
            <a:r>
              <a:rPr lang="en-US" altLang="zh-CN" dirty="0">
                <a:solidFill>
                  <a:schemeClr val="dk1"/>
                </a:solidFill>
                <a:latin typeface="+mn-lt"/>
                <a:ea typeface="+mn-ea"/>
                <a:cs typeface="+mn-ea"/>
                <a:sym typeface="+mn-lt"/>
              </a:rPr>
              <a:t>2008</a:t>
            </a:r>
            <a:r>
              <a:rPr lang="zh-CN" altLang="en-US" dirty="0">
                <a:solidFill>
                  <a:schemeClr val="dk1"/>
                </a:solidFill>
                <a:latin typeface="+mn-lt"/>
                <a:ea typeface="+mn-ea"/>
                <a:cs typeface="+mn-ea"/>
                <a:sym typeface="+mn-lt"/>
              </a:rPr>
              <a:t>年，“毒苹果事件”爆发，苹果</a:t>
            </a:r>
            <a:r>
              <a:rPr lang="en-US" altLang="zh-CN" dirty="0">
                <a:solidFill>
                  <a:schemeClr val="dk1"/>
                </a:solidFill>
                <a:latin typeface="+mn-lt"/>
                <a:ea typeface="+mn-ea"/>
                <a:cs typeface="+mn-ea"/>
                <a:sym typeface="+mn-lt"/>
              </a:rPr>
              <a:t>IPAD,IPHONE</a:t>
            </a:r>
            <a:r>
              <a:rPr lang="zh-CN" altLang="en-US" dirty="0">
                <a:solidFill>
                  <a:schemeClr val="dk1"/>
                </a:solidFill>
                <a:latin typeface="+mn-lt"/>
                <a:ea typeface="+mn-ea"/>
                <a:cs typeface="+mn-ea"/>
                <a:sym typeface="+mn-lt"/>
              </a:rPr>
              <a:t>在中国热卖，但苹果在苏州的供应商联建科技</a:t>
            </a:r>
            <a:r>
              <a:rPr lang="en-US" altLang="zh-CN" dirty="0">
                <a:solidFill>
                  <a:schemeClr val="dk1"/>
                </a:solidFill>
                <a:latin typeface="+mn-lt"/>
                <a:ea typeface="+mn-ea"/>
                <a:cs typeface="+mn-ea"/>
                <a:sym typeface="+mn-lt"/>
              </a:rPr>
              <a:t>137</a:t>
            </a:r>
            <a:r>
              <a:rPr lang="zh-CN" altLang="en-US" dirty="0">
                <a:solidFill>
                  <a:schemeClr val="dk1"/>
                </a:solidFill>
                <a:latin typeface="+mn-lt"/>
                <a:ea typeface="+mn-ea"/>
                <a:cs typeface="+mn-ea"/>
                <a:sym typeface="+mn-lt"/>
              </a:rPr>
              <a:t>名员工，却因暴露在正己烷环境，出现四肢麻木、刺痛、晕倒等中毒症状，健康遭受不利影响。 </a:t>
            </a:r>
            <a:endParaRPr lang="en-US" altLang="zh-CN" dirty="0">
              <a:solidFill>
                <a:schemeClr val="dk1"/>
              </a:solidFill>
              <a:latin typeface="+mn-lt"/>
              <a:ea typeface="+mn-ea"/>
              <a:cs typeface="+mn-ea"/>
              <a:sym typeface="+mn-lt"/>
            </a:endParaRPr>
          </a:p>
          <a:p>
            <a:pPr>
              <a:lnSpc>
                <a:spcPct val="150000"/>
              </a:lnSpc>
            </a:pPr>
            <a:r>
              <a:rPr lang="zh-CN" altLang="en-US" dirty="0">
                <a:solidFill>
                  <a:schemeClr val="dk1"/>
                </a:solidFill>
              </a:rPr>
              <a:t>　  尽管苹果公司发布的</a:t>
            </a:r>
            <a:r>
              <a:rPr lang="en-US" altLang="zh-CN" dirty="0">
                <a:solidFill>
                  <a:schemeClr val="dk1"/>
                </a:solidFill>
              </a:rPr>
              <a:t>《</a:t>
            </a:r>
            <a:r>
              <a:rPr lang="zh-CN" altLang="en-US" dirty="0">
                <a:solidFill>
                  <a:schemeClr val="dk1"/>
                </a:solidFill>
              </a:rPr>
              <a:t>供应商行为准则</a:t>
            </a:r>
            <a:r>
              <a:rPr lang="en-US" altLang="zh-CN" dirty="0">
                <a:solidFill>
                  <a:schemeClr val="dk1"/>
                </a:solidFill>
              </a:rPr>
              <a:t>》</a:t>
            </a:r>
            <a:r>
              <a:rPr lang="zh-CN" altLang="en-US" dirty="0">
                <a:solidFill>
                  <a:schemeClr val="dk1"/>
                </a:solidFill>
              </a:rPr>
              <a:t>清楚地写道：“苹果承诺确保供应链有安全的工作条件，确保工人受到尊重并享有尊严，同时确保生产过程对环境负责。”但显然，苹果没有做到这一点。事件一经曝出立即引起轩然大波。一向受人膜拜的苹果公司被部分媒体和公众冠以“毒苹果”之衔。</a:t>
            </a:r>
            <a:endParaRPr lang="zh-CN" altLang="en-US" dirty="0">
              <a:solidFill>
                <a:schemeClr val="dk1"/>
              </a:solidFill>
              <a:latin typeface="+mn-lt"/>
              <a:ea typeface="+mn-ea"/>
              <a:cs typeface="+mn-ea"/>
              <a:sym typeface="+mn-lt"/>
            </a:endParaRPr>
          </a:p>
        </p:txBody>
      </p:sp>
      <p:sp>
        <p:nvSpPr>
          <p:cNvPr id="11" name="五边形 10"/>
          <p:cNvSpPr/>
          <p:nvPr>
            <p:custDataLst>
              <p:tags r:id="rId3"/>
            </p:custDataLst>
          </p:nvPr>
        </p:nvSpPr>
        <p:spPr>
          <a:xfrm>
            <a:off x="1291472" y="2407191"/>
            <a:ext cx="3875314" cy="57282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lt1"/>
                </a:solidFill>
              </a:rPr>
              <a:t>防中毒</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微立体创业计划\005.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86" y="35536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32" y="367856"/>
            <a:ext cx="554295" cy="55429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91472" y="405932"/>
            <a:ext cx="3556299" cy="461665"/>
          </a:xfrm>
          <a:prstGeom prst="rect">
            <a:avLst/>
          </a:prstGeom>
          <a:noFill/>
        </p:spPr>
        <p:txBody>
          <a:bodyPr wrap="square" rtlCol="0">
            <a:spAutoFit/>
          </a:bodyPr>
          <a:lstStyle/>
          <a:p>
            <a:r>
              <a:rPr lang="zh-CN" altLang="en-US" sz="2400" b="1" dirty="0">
                <a:solidFill>
                  <a:schemeClr val="accent1"/>
                </a:solidFill>
                <a:latin typeface="+mn-lt"/>
                <a:ea typeface="+mn-ea"/>
                <a:cs typeface="+mn-ea"/>
                <a:sym typeface="+mn-lt"/>
              </a:rPr>
              <a:t>危险化学品危害及预防</a:t>
            </a:r>
          </a:p>
        </p:txBody>
      </p:sp>
      <p:sp>
        <p:nvSpPr>
          <p:cNvPr id="4" name="矩形 3"/>
          <p:cNvSpPr/>
          <p:nvPr>
            <p:custDataLst>
              <p:tags r:id="rId1"/>
            </p:custDataLst>
          </p:nvPr>
        </p:nvSpPr>
        <p:spPr>
          <a:xfrm>
            <a:off x="3213100" y="1422400"/>
            <a:ext cx="55372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lt1"/>
                </a:solidFill>
                <a:latin typeface="+mn-lt"/>
                <a:ea typeface="+mn-ea"/>
                <a:cs typeface="+mn-ea"/>
                <a:sym typeface="+mn-lt"/>
              </a:rPr>
              <a:t>环境危害</a:t>
            </a:r>
          </a:p>
        </p:txBody>
      </p:sp>
      <p:sp>
        <p:nvSpPr>
          <p:cNvPr id="10" name="矩形 9"/>
          <p:cNvSpPr/>
          <p:nvPr/>
        </p:nvSpPr>
        <p:spPr>
          <a:xfrm>
            <a:off x="6707414" y="2496457"/>
            <a:ext cx="3902528" cy="3119572"/>
          </a:xfrm>
          <a:prstGeom prst="rect">
            <a:avLst/>
          </a:prstGeom>
        </p:spPr>
        <p:txBody>
          <a:bodyPr wrap="square">
            <a:spAutoFit/>
          </a:bodyPr>
          <a:lstStyle/>
          <a:p>
            <a:pPr>
              <a:lnSpc>
                <a:spcPct val="200000"/>
              </a:lnSpc>
            </a:pPr>
            <a:r>
              <a:rPr lang="en-US" altLang="zh-CN" dirty="0">
                <a:solidFill>
                  <a:srgbClr val="000000"/>
                </a:solidFill>
                <a:latin typeface="+mn-lt"/>
                <a:ea typeface="+mn-ea"/>
                <a:cs typeface="+mn-ea"/>
                <a:sym typeface="+mn-lt"/>
              </a:rPr>
              <a:t>2005</a:t>
            </a:r>
            <a:r>
              <a:rPr lang="zh-CN" altLang="en-US" dirty="0">
                <a:solidFill>
                  <a:srgbClr val="000000"/>
                </a:solidFill>
                <a:latin typeface="+mn-lt"/>
                <a:ea typeface="+mn-ea"/>
                <a:cs typeface="+mn-ea"/>
                <a:sym typeface="+mn-lt"/>
              </a:rPr>
              <a:t>年，吉林石化双苯厂发生爆炸事故，</a:t>
            </a:r>
            <a:r>
              <a:rPr lang="zh-CN" altLang="en-US" sz="2400" b="1" dirty="0">
                <a:solidFill>
                  <a:srgbClr val="000000"/>
                </a:solidFill>
                <a:latin typeface="+mn-lt"/>
                <a:ea typeface="+mn-ea"/>
                <a:cs typeface="+mn-ea"/>
                <a:sym typeface="+mn-lt"/>
              </a:rPr>
              <a:t>造成</a:t>
            </a:r>
            <a:r>
              <a:rPr lang="en-US" altLang="zh-CN" sz="2400" b="1" dirty="0">
                <a:solidFill>
                  <a:srgbClr val="000000"/>
                </a:solidFill>
                <a:latin typeface="+mn-lt"/>
                <a:ea typeface="+mn-ea"/>
                <a:cs typeface="+mn-ea"/>
                <a:sym typeface="+mn-lt"/>
              </a:rPr>
              <a:t>8</a:t>
            </a:r>
            <a:r>
              <a:rPr lang="zh-CN" altLang="en-US" sz="2400" b="1" dirty="0">
                <a:solidFill>
                  <a:srgbClr val="000000"/>
                </a:solidFill>
                <a:latin typeface="+mn-lt"/>
                <a:ea typeface="+mn-ea"/>
                <a:cs typeface="+mn-ea"/>
                <a:sym typeface="+mn-lt"/>
              </a:rPr>
              <a:t>人死亡，</a:t>
            </a:r>
            <a:r>
              <a:rPr lang="en-US" altLang="zh-CN" sz="2400" b="1" dirty="0">
                <a:solidFill>
                  <a:srgbClr val="000000"/>
                </a:solidFill>
                <a:latin typeface="+mn-lt"/>
                <a:ea typeface="+mn-ea"/>
                <a:cs typeface="+mn-ea"/>
                <a:sym typeface="+mn-lt"/>
              </a:rPr>
              <a:t>60</a:t>
            </a:r>
            <a:r>
              <a:rPr lang="zh-CN" altLang="en-US" sz="2400" b="1" dirty="0">
                <a:solidFill>
                  <a:srgbClr val="000000"/>
                </a:solidFill>
                <a:latin typeface="+mn-lt"/>
                <a:ea typeface="+mn-ea"/>
                <a:cs typeface="+mn-ea"/>
                <a:sym typeface="+mn-lt"/>
              </a:rPr>
              <a:t>人受伤，</a:t>
            </a:r>
            <a:r>
              <a:rPr lang="zh-CN" altLang="en-US" dirty="0">
                <a:solidFill>
                  <a:srgbClr val="000000"/>
                </a:solidFill>
                <a:latin typeface="+mn-lt"/>
                <a:ea typeface="+mn-ea"/>
                <a:cs typeface="+mn-ea"/>
                <a:sym typeface="+mn-lt"/>
              </a:rPr>
              <a:t>并引发松花江水严重污染事故。截至</a:t>
            </a:r>
            <a:r>
              <a:rPr lang="en-US" altLang="zh-CN" dirty="0">
                <a:solidFill>
                  <a:srgbClr val="000000"/>
                </a:solidFill>
                <a:latin typeface="+mn-lt"/>
                <a:ea typeface="+mn-ea"/>
                <a:cs typeface="+mn-ea"/>
                <a:sym typeface="+mn-lt"/>
              </a:rPr>
              <a:t>2010</a:t>
            </a:r>
            <a:r>
              <a:rPr lang="zh-CN" altLang="en-US" dirty="0">
                <a:solidFill>
                  <a:srgbClr val="000000"/>
                </a:solidFill>
                <a:latin typeface="+mn-lt"/>
                <a:ea typeface="+mn-ea"/>
                <a:cs typeface="+mn-ea"/>
                <a:sym typeface="+mn-lt"/>
              </a:rPr>
              <a:t>年，国家为松花江流域水污染防治累计投入</a:t>
            </a:r>
            <a:r>
              <a:rPr lang="zh-CN" altLang="en-US" sz="2400" b="1" dirty="0">
                <a:solidFill>
                  <a:srgbClr val="000000"/>
                </a:solidFill>
                <a:latin typeface="+mn-lt"/>
                <a:ea typeface="+mn-ea"/>
                <a:cs typeface="+mn-ea"/>
                <a:sym typeface="+mn-lt"/>
              </a:rPr>
              <a:t>治污资金</a:t>
            </a:r>
            <a:r>
              <a:rPr lang="en-US" altLang="zh-CN" sz="2400" b="1" dirty="0">
                <a:solidFill>
                  <a:srgbClr val="000000"/>
                </a:solidFill>
                <a:latin typeface="+mn-lt"/>
                <a:ea typeface="+mn-ea"/>
                <a:cs typeface="+mn-ea"/>
                <a:sym typeface="+mn-lt"/>
              </a:rPr>
              <a:t>78.4</a:t>
            </a:r>
            <a:r>
              <a:rPr lang="zh-CN" altLang="en-US" sz="2400" b="1" dirty="0">
                <a:solidFill>
                  <a:srgbClr val="000000"/>
                </a:solidFill>
                <a:latin typeface="+mn-lt"/>
                <a:ea typeface="+mn-ea"/>
                <a:cs typeface="+mn-ea"/>
                <a:sym typeface="+mn-lt"/>
              </a:rPr>
              <a:t>亿元。 </a:t>
            </a:r>
          </a:p>
        </p:txBody>
      </p:sp>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7264" b="7860"/>
          <a:stretch>
            <a:fillRect/>
          </a:stretch>
        </p:blipFill>
        <p:spPr>
          <a:xfrm>
            <a:off x="1335014" y="2496457"/>
            <a:ext cx="4924923" cy="313508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4bdf729-d265-4f0b-975d-1d980aa10dd9"/>
  <p:tag name="COMMONDATA" val="eyJoZGlkIjoiNjRiNWJiNDU4ZWZmNTJlMTVkZmM0MTUwZmFlZmYyMTEifQ=="/>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20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UNIT_TEXT_FILL_FORE_SCHEMECOLOR_INDEX_BRIGHTNESS" val="0"/>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 name="KSO_WM_UNIT_TEXT_FILL_FORE_SCHEMECOLOR_INDEX_BRIGHTNESS" val="0"/>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88556699">
  <a:themeElements>
    <a:clrScheme name="给荔红2">
      <a:dk1>
        <a:sysClr val="windowText" lastClr="000000"/>
      </a:dk1>
      <a:lt1>
        <a:sysClr val="window" lastClr="FFFFFF"/>
      </a:lt1>
      <a:dk2>
        <a:srgbClr val="44546A"/>
      </a:dk2>
      <a:lt2>
        <a:srgbClr val="E7E6E6"/>
      </a:lt2>
      <a:accent1>
        <a:srgbClr val="C03E51"/>
      </a:accent1>
      <a:accent2>
        <a:srgbClr val="A0313C"/>
      </a:accent2>
      <a:accent3>
        <a:srgbClr val="C74747"/>
      </a:accent3>
      <a:accent4>
        <a:srgbClr val="EA6860"/>
      </a:accent4>
      <a:accent5>
        <a:srgbClr val="C03E51"/>
      </a:accent5>
      <a:accent6>
        <a:srgbClr val="A0313C"/>
      </a:accent6>
      <a:hlink>
        <a:srgbClr val="C74747"/>
      </a:hlink>
      <a:folHlink>
        <a:srgbClr val="EA686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8996555">
  <a:themeElements>
    <a:clrScheme name="">
      <a:dk1>
        <a:srgbClr val="000000"/>
      </a:dk1>
      <a:lt1>
        <a:srgbClr val="FFFFFF"/>
      </a:lt1>
      <a:dk2>
        <a:srgbClr val="F9F9F9"/>
      </a:dk2>
      <a:lt2>
        <a:srgbClr val="FFFFFF"/>
      </a:lt2>
      <a:accent1>
        <a:srgbClr val="137E89"/>
      </a:accent1>
      <a:accent2>
        <a:srgbClr val="084C61"/>
      </a:accent2>
      <a:accent3>
        <a:srgbClr val="DB3A33"/>
      </a:accent3>
      <a:accent4>
        <a:srgbClr val="F7B62F"/>
      </a:accent4>
      <a:accent5>
        <a:srgbClr val="66595F"/>
      </a:accent5>
      <a:accent6>
        <a:srgbClr val="57AEC9"/>
      </a:accent6>
      <a:hlink>
        <a:srgbClr val="304FFE"/>
      </a:hlink>
      <a:folHlink>
        <a:srgbClr val="49206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966336">
  <a:themeElements>
    <a:clrScheme name="">
      <a:dk1>
        <a:srgbClr val="000000"/>
      </a:dk1>
      <a:lt1>
        <a:srgbClr val="FFFFFF"/>
      </a:lt1>
      <a:dk2>
        <a:srgbClr val="F9F9F9"/>
      </a:dk2>
      <a:lt2>
        <a:srgbClr val="FFFFFF"/>
      </a:lt2>
      <a:accent1>
        <a:srgbClr val="137E89"/>
      </a:accent1>
      <a:accent2>
        <a:srgbClr val="084C61"/>
      </a:accent2>
      <a:accent3>
        <a:srgbClr val="DB3A33"/>
      </a:accent3>
      <a:accent4>
        <a:srgbClr val="F7B62F"/>
      </a:accent4>
      <a:accent5>
        <a:srgbClr val="66595F"/>
      </a:accent5>
      <a:accent6>
        <a:srgbClr val="57AEC9"/>
      </a:accent6>
      <a:hlink>
        <a:srgbClr val="304FFE"/>
      </a:hlink>
      <a:folHlink>
        <a:srgbClr val="49206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85557852">
  <a:themeElements>
    <a:clrScheme name="">
      <a:dk1>
        <a:srgbClr val="000000"/>
      </a:dk1>
      <a:lt1>
        <a:srgbClr val="FFFFFF"/>
      </a:lt1>
      <a:dk2>
        <a:srgbClr val="F9F9F9"/>
      </a:dk2>
      <a:lt2>
        <a:srgbClr val="FFFFFF"/>
      </a:lt2>
      <a:accent1>
        <a:srgbClr val="137E89"/>
      </a:accent1>
      <a:accent2>
        <a:srgbClr val="084C61"/>
      </a:accent2>
      <a:accent3>
        <a:srgbClr val="DB3A33"/>
      </a:accent3>
      <a:accent4>
        <a:srgbClr val="F7B62F"/>
      </a:accent4>
      <a:accent5>
        <a:srgbClr val="66595F"/>
      </a:accent5>
      <a:accent6>
        <a:srgbClr val="57AEC9"/>
      </a:accent6>
      <a:hlink>
        <a:srgbClr val="304FFE"/>
      </a:hlink>
      <a:folHlink>
        <a:srgbClr val="49206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1361</Words>
  <Application>Microsoft Office PowerPoint</Application>
  <PresentationFormat>宽屏</PresentationFormat>
  <Paragraphs>189</Paragraphs>
  <Slides>24</Slides>
  <Notes>0</Notes>
  <HiddenSlides>0</HiddenSlides>
  <MMClips>1</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24</vt:i4>
      </vt:variant>
    </vt:vector>
  </HeadingPairs>
  <TitlesOfParts>
    <vt:vector size="34" baseType="lpstr">
      <vt:lpstr>黑体</vt:lpstr>
      <vt:lpstr>思源黑体 CN Bold</vt:lpstr>
      <vt:lpstr>Arial</vt:lpstr>
      <vt:lpstr>Calibri</vt:lpstr>
      <vt:lpstr>Impact</vt:lpstr>
      <vt:lpstr>Wingdings</vt:lpstr>
      <vt:lpstr>88556699</vt:lpstr>
      <vt:lpstr>88996555</vt:lpstr>
      <vt:lpstr>9966336</vt:lpstr>
      <vt:lpstr>885557852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cp:lastModifiedBy>
  <cp:revision>1</cp:revision>
  <dcterms:created xsi:type="dcterms:W3CDTF">2022-11-01T12:22:00Z</dcterms:created>
  <dcterms:modified xsi:type="dcterms:W3CDTF">2022-11-11T13:30:48Z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94FE1AB3EBD8418082E7AAF349D5F490</vt:lpwstr>
  </property>
  <property fmtid="{D5CDD505-2E9C-101B-9397-08002B2CF9AE}" pid="3" name="KSOProductBuildVer">
    <vt:lpwstr>2052-11.1.0.12598</vt:lpwstr>
  </property>
</Properties>
</file>