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50" r:id="rId3"/>
    <p:sldId id="769" r:id="rId4"/>
    <p:sldId id="824" r:id="rId5"/>
    <p:sldId id="964" r:id="rId6"/>
    <p:sldId id="987" r:id="rId7"/>
    <p:sldId id="1011" r:id="rId8"/>
    <p:sldId id="880" r:id="rId9"/>
    <p:sldId id="950" r:id="rId10"/>
    <p:sldId id="951" r:id="rId11"/>
    <p:sldId id="953" r:id="rId12"/>
    <p:sldId id="1012" r:id="rId13"/>
    <p:sldId id="1013" r:id="rId14"/>
    <p:sldId id="1015" r:id="rId15"/>
    <p:sldId id="1016" r:id="rId16"/>
    <p:sldId id="952" r:id="rId17"/>
    <p:sldId id="954" r:id="rId18"/>
    <p:sldId id="955" r:id="rId19"/>
    <p:sldId id="810" r:id="rId20"/>
    <p:sldId id="812" r:id="rId21"/>
    <p:sldId id="958" r:id="rId22"/>
    <p:sldId id="959" r:id="rId23"/>
    <p:sldId id="799" r:id="rId24"/>
    <p:sldId id="779" r:id="rId25"/>
  </p:sldIdLst>
  <p:sldSz cx="9144000" cy="5143500"/>
  <p:notesSz cx="7102475" cy="1023493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Font typeface="Arial" panose="020B0604020202020204" pitchFamily="34" charset="0"/>
      <a:buNone/>
      <a:defRPr sz="3200" b="1" kern="1200" baseline="0">
        <a:solidFill>
          <a:schemeClr val="tx1"/>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E8022D"/>
    <a:srgbClr val="D98B8B"/>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636"/>
        <p:guide pos="2922"/>
      </p:guideLst>
    </p:cSldViewPr>
  </p:slideViewPr>
  <p:gridSpacing cx="69849" cy="6984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p:cNvSpPr>
          <p:nvPr>
            <p:ph type="hdr" sz="quarter"/>
          </p:nvPr>
        </p:nvSpPr>
        <p:spPr>
          <a:xfrm>
            <a:off x="0" y="0"/>
            <a:ext cx="3073400" cy="508000"/>
          </a:xfrm>
          <a:prstGeom prst="rect">
            <a:avLst/>
          </a:prstGeom>
          <a:noFill/>
          <a:ln w="9525">
            <a:noFill/>
          </a:ln>
        </p:spPr>
        <p:txBody>
          <a:bodyPr wrap="square" lIns="99066" tIns="49533" rIns="99066" bIns="49533" anchor="t"/>
          <a:p>
            <a:pPr lvl="0" indent="0" fontAlgn="base"/>
            <a:endParaRPr lang="zh-CN" altLang="en-US" sz="1300" b="0" strike="noStrike" noProof="1" dirty="0">
              <a:latin typeface="Arial" panose="020B0604020202020204" pitchFamily="34" charset="0"/>
            </a:endParaRPr>
          </a:p>
        </p:txBody>
      </p:sp>
      <p:sp>
        <p:nvSpPr>
          <p:cNvPr id="3075" name="日期占位符 2"/>
          <p:cNvSpPr>
            <a:spLocks noGrp="1"/>
          </p:cNvSpPr>
          <p:nvPr>
            <p:ph type="dt"/>
          </p:nvPr>
        </p:nvSpPr>
        <p:spPr>
          <a:xfrm>
            <a:off x="4021138" y="0"/>
            <a:ext cx="3078163" cy="508000"/>
          </a:xfrm>
          <a:prstGeom prst="rect">
            <a:avLst/>
          </a:prstGeom>
          <a:noFill/>
          <a:ln w="9525">
            <a:noFill/>
          </a:ln>
        </p:spPr>
        <p:txBody>
          <a:bodyPr wrap="square" lIns="99066" tIns="49533" rIns="99066" bIns="49533" anchor="t"/>
          <a:p>
            <a:pPr lvl="0" indent="0" algn="r" fontAlgn="base"/>
            <a:fld id="{BB962C8B-B14F-4D97-AF65-F5344CB8AC3E}" type="datetime1">
              <a:rPr lang="zh-CN" altLang="en-US" strike="noStrike" noProof="1" dirty="0">
                <a:latin typeface="宋体" panose="02010600030101010101" pitchFamily="2" charset="-122"/>
                <a:ea typeface="宋体" panose="02010600030101010101" pitchFamily="2" charset="-122"/>
                <a:cs typeface="+mn-ea"/>
              </a:rPr>
            </a:fld>
            <a:endParaRPr lang="zh-CN" altLang="en-US" sz="1300" b="0" strike="noStrike" noProof="1" dirty="0">
              <a:latin typeface="Arial" panose="020B0604020202020204" pitchFamily="34" charset="0"/>
            </a:endParaRPr>
          </a:p>
        </p:txBody>
      </p:sp>
      <p:sp>
        <p:nvSpPr>
          <p:cNvPr id="20484" name="幻灯片图像占位符 3"/>
          <p:cNvSpPr>
            <a:spLocks noGrp="1" noRot="1" noChangeAspect="1"/>
          </p:cNvSpPr>
          <p:nvPr>
            <p:ph type="sldImg"/>
          </p:nvPr>
        </p:nvSpPr>
        <p:spPr>
          <a:xfrm>
            <a:off x="134938" y="763588"/>
            <a:ext cx="6827837" cy="3841750"/>
          </a:xfrm>
          <a:prstGeom prst="rect">
            <a:avLst/>
          </a:prstGeom>
          <a:noFill/>
          <a:ln w="9525">
            <a:noFill/>
          </a:ln>
        </p:spPr>
      </p:sp>
      <p:sp>
        <p:nvSpPr>
          <p:cNvPr id="20485" name="备注占位符 4"/>
          <p:cNvSpPr>
            <a:spLocks noGrp="1" noRot="1" noChangeAspect="1"/>
          </p:cNvSpPr>
          <p:nvPr/>
        </p:nvSpPr>
        <p:spPr>
          <a:xfrm>
            <a:off x="706438" y="4860925"/>
            <a:ext cx="5681662" cy="4605338"/>
          </a:xfrm>
          <a:prstGeom prst="rect">
            <a:avLst/>
          </a:prstGeom>
          <a:noFill/>
          <a:ln w="9525">
            <a:noFill/>
          </a:ln>
        </p:spPr>
        <p:txBody>
          <a:bodyPr wrap="square" lIns="99066" tIns="49533" rIns="99066" bIns="49533"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78" name="页脚占位符 5"/>
          <p:cNvSpPr>
            <a:spLocks noGrp="1"/>
          </p:cNvSpPr>
          <p:nvPr>
            <p:ph type="ftr" sz="quarter"/>
          </p:nvPr>
        </p:nvSpPr>
        <p:spPr>
          <a:xfrm>
            <a:off x="0" y="9717088"/>
            <a:ext cx="3073400" cy="512763"/>
          </a:xfrm>
          <a:prstGeom prst="rect">
            <a:avLst/>
          </a:prstGeom>
          <a:noFill/>
          <a:ln w="9525">
            <a:noFill/>
          </a:ln>
        </p:spPr>
        <p:txBody>
          <a:bodyPr wrap="square" lIns="99066" tIns="49533" rIns="99066" bIns="49533" anchor="b"/>
          <a:p>
            <a:pPr lvl="0" indent="0" fontAlgn="base"/>
            <a:endParaRPr lang="zh-CN" altLang="en-US" sz="1300" b="0" strike="noStrike" noProof="1" dirty="0">
              <a:latin typeface="Arial" panose="020B0604020202020204" pitchFamily="34" charset="0"/>
            </a:endParaRPr>
          </a:p>
        </p:txBody>
      </p:sp>
      <p:sp>
        <p:nvSpPr>
          <p:cNvPr id="3079" name="灯片编号占位符 6"/>
          <p:cNvSpPr>
            <a:spLocks noGrp="1"/>
          </p:cNvSpPr>
          <p:nvPr>
            <p:ph type="sldNum" sz="quarter"/>
          </p:nvPr>
        </p:nvSpPr>
        <p:spPr>
          <a:xfrm>
            <a:off x="4021138" y="9717088"/>
            <a:ext cx="3078163" cy="512763"/>
          </a:xfrm>
          <a:prstGeom prst="rect">
            <a:avLst/>
          </a:prstGeom>
          <a:noFill/>
          <a:ln w="9525">
            <a:noFill/>
          </a:ln>
        </p:spPr>
        <p:txBody>
          <a:bodyPr wrap="square" lIns="99066" tIns="49533" rIns="99066" bIns="49533" anchor="b"/>
          <a:p>
            <a:pPr lvl="0" indent="0" algn="r" fontAlgn="base"/>
            <a:fld id="{9A0DB2DC-4C9A-4742-B13C-FB6460FD3503}" type="slidenum">
              <a:rPr lang="zh-CN" altLang="en-US" strike="noStrike" noProof="1" dirty="0">
                <a:latin typeface="宋体" panose="02010600030101010101" pitchFamily="2" charset="-122"/>
                <a:ea typeface="宋体" panose="02010600030101010101" pitchFamily="2" charset="-122"/>
                <a:cs typeface="+mn-ea"/>
              </a:rPr>
            </a:fld>
            <a:endParaRPr lang="zh-CN" altLang="en-US" sz="1300" b="0"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0" eaLnBrk="1" fontAlgn="base" latinLnBrk="0" hangingPunct="1">
      <a:lnSpc>
        <a:spcPct val="100000"/>
      </a:lnSpc>
      <a:spcBef>
        <a:spcPct val="0"/>
      </a:spcBef>
      <a:spcAft>
        <a:spcPct val="0"/>
      </a:spcAft>
      <a:buNone/>
      <a:defRPr sz="1200" kern="1200"/>
    </a:lvl1pPr>
    <a:lvl2pPr marL="0" lvl="1" indent="0" algn="l" defTabSz="0" eaLnBrk="1" fontAlgn="base" latinLnBrk="0" hangingPunct="1">
      <a:lnSpc>
        <a:spcPct val="100000"/>
      </a:lnSpc>
      <a:spcBef>
        <a:spcPct val="0"/>
      </a:spcBef>
      <a:spcAft>
        <a:spcPct val="0"/>
      </a:spcAft>
      <a:buNone/>
      <a:defRPr sz="1200" kern="1200"/>
    </a:lvl2pPr>
    <a:lvl3pPr marL="0" lvl="2" indent="0" algn="l" defTabSz="0" eaLnBrk="1" fontAlgn="base" latinLnBrk="0" hangingPunct="1">
      <a:lnSpc>
        <a:spcPct val="100000"/>
      </a:lnSpc>
      <a:spcBef>
        <a:spcPct val="0"/>
      </a:spcBef>
      <a:spcAft>
        <a:spcPct val="0"/>
      </a:spcAft>
      <a:buNone/>
      <a:defRPr sz="1200" kern="1200"/>
    </a:lvl3pPr>
    <a:lvl4pPr marL="0" lvl="3" indent="0" algn="l" defTabSz="0" eaLnBrk="1" fontAlgn="base" latinLnBrk="0" hangingPunct="1">
      <a:lnSpc>
        <a:spcPct val="100000"/>
      </a:lnSpc>
      <a:spcBef>
        <a:spcPct val="0"/>
      </a:spcBef>
      <a:spcAft>
        <a:spcPct val="0"/>
      </a:spcAft>
      <a:buNone/>
      <a:defRPr sz="1200" kern="1200"/>
    </a:lvl4pPr>
    <a:lvl5pPr marL="0" lvl="4" indent="0" algn="l" defTabSz="0" eaLnBrk="1" fontAlgn="base" latinLnBrk="0" hangingPunct="1">
      <a:lnSpc>
        <a:spcPct val="100000"/>
      </a:lnSpc>
      <a:spcBef>
        <a:spcPct val="0"/>
      </a:spcBef>
      <a:spcAft>
        <a:spcPct val="0"/>
      </a:spcAft>
      <a:buNone/>
      <a:defRPr sz="1200" kern="1200"/>
    </a:lvl5pPr>
    <a:lvl6pPr marL="2286000" lvl="5" indent="0" algn="l" defTabSz="0" eaLnBrk="1" fontAlgn="base" latinLnBrk="0" hangingPunct="1">
      <a:lnSpc>
        <a:spcPct val="100000"/>
      </a:lnSpc>
      <a:spcBef>
        <a:spcPct val="0"/>
      </a:spcBef>
      <a:spcAft>
        <a:spcPct val="0"/>
      </a:spcAft>
      <a:buNone/>
      <a:defRPr sz="1200" kern="1200"/>
    </a:lvl6pPr>
    <a:lvl7pPr marL="2743200" lvl="6" indent="0" algn="l" defTabSz="0" eaLnBrk="1" fontAlgn="base" latinLnBrk="0" hangingPunct="1">
      <a:lnSpc>
        <a:spcPct val="100000"/>
      </a:lnSpc>
      <a:spcBef>
        <a:spcPct val="0"/>
      </a:spcBef>
      <a:spcAft>
        <a:spcPct val="0"/>
      </a:spcAft>
      <a:buNone/>
      <a:defRPr sz="1200" kern="1200"/>
    </a:lvl7pPr>
    <a:lvl8pPr marL="3200400" lvl="7" indent="0" algn="l" defTabSz="0" eaLnBrk="1" fontAlgn="base" latinLnBrk="0" hangingPunct="1">
      <a:lnSpc>
        <a:spcPct val="100000"/>
      </a:lnSpc>
      <a:spcBef>
        <a:spcPct val="0"/>
      </a:spcBef>
      <a:spcAft>
        <a:spcPct val="0"/>
      </a:spcAft>
      <a:buNone/>
      <a:defRPr sz="1200" kern="1200"/>
    </a:lvl8pPr>
    <a:lvl9pPr marL="3657600" lvl="8" indent="0" algn="l" defTabSz="0" eaLnBrk="1" fontAlgn="base" latinLnBrk="0" hangingPunct="1">
      <a:lnSpc>
        <a:spcPct val="100000"/>
      </a:lnSpc>
      <a:spcBef>
        <a:spcPct val="0"/>
      </a:spcBef>
      <a:spcAft>
        <a:spcPct val="0"/>
      </a:spcAft>
      <a:buNone/>
      <a:defRPr sz="1200" kern="1200"/>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media/image1.png"/><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1" name="任意多边形: 形状 10"/>
          <p:cNvSpPr/>
          <p:nvPr>
            <p:custDataLst>
              <p:tags r:id="rId2"/>
            </p:custDataLst>
          </p:nvPr>
        </p:nvSpPr>
        <p:spPr>
          <a:xfrm>
            <a:off x="0" y="4500563"/>
            <a:ext cx="7315200" cy="642938"/>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ndParaRPr>
          </a:p>
        </p:txBody>
      </p:sp>
      <p:pic>
        <p:nvPicPr>
          <p:cNvPr id="2052" name="图片 6"/>
          <p:cNvPicPr>
            <a:picLocks noChangeAspect="1"/>
          </p:cNvPicPr>
          <p:nvPr>
            <p:custDataLst>
              <p:tags r:id="rId3"/>
            </p:custDataLst>
          </p:nvPr>
        </p:nvPicPr>
        <p:blipFill>
          <a:blip r:embed="rId4"/>
          <a:stretch>
            <a:fillRect/>
          </a:stretch>
        </p:blipFill>
        <p:spPr>
          <a:xfrm>
            <a:off x="6235700" y="0"/>
            <a:ext cx="2908300" cy="5143500"/>
          </a:xfrm>
          <a:prstGeom prst="rect">
            <a:avLst/>
          </a:prstGeom>
          <a:noFill/>
          <a:ln w="9525">
            <a:noFill/>
          </a:ln>
        </p:spPr>
      </p:pic>
      <p:sp>
        <p:nvSpPr>
          <p:cNvPr id="9801" name="副标题 2"/>
          <p:cNvSpPr>
            <a:spLocks noGrp="1"/>
          </p:cNvSpPr>
          <p:nvPr>
            <p:ph type="subTitle" idx="1" hasCustomPrompt="1"/>
          </p:nvPr>
        </p:nvSpPr>
        <p:spPr>
          <a:xfrm>
            <a:off x="481965" y="2398395"/>
            <a:ext cx="5522147" cy="536734"/>
          </a:xfrm>
        </p:spPr>
        <p:txBody>
          <a:bodyPr tIns="0" bIns="46800" anchor="t">
            <a:normAutofit/>
          </a:bodyPr>
          <a:lstStyle>
            <a:lvl1pPr marL="0" indent="0" algn="l">
              <a:buNone/>
              <a:defRPr sz="1500" baseline="0">
                <a:solidFill>
                  <a:schemeClr val="accent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en-US" strike="noStrike" noProof="1" dirty="0"/>
          </a:p>
        </p:txBody>
      </p:sp>
      <p:sp>
        <p:nvSpPr>
          <p:cNvPr id="9802" name="标题 1"/>
          <p:cNvSpPr>
            <a:spLocks noGrp="1"/>
          </p:cNvSpPr>
          <p:nvPr>
            <p:ph type="ctrTitle" hasCustomPrompt="1"/>
          </p:nvPr>
        </p:nvSpPr>
        <p:spPr>
          <a:xfrm>
            <a:off x="481965" y="1201580"/>
            <a:ext cx="5522147" cy="1140143"/>
          </a:xfrm>
        </p:spPr>
        <p:txBody>
          <a:bodyPr lIns="0" bIns="46800" anchor="b">
            <a:normAutofit/>
          </a:bodyPr>
          <a:lstStyle>
            <a:lvl1pPr algn="l">
              <a:defRPr sz="4950" b="1" baseline="0">
                <a:solidFill>
                  <a:schemeClr val="accent1"/>
                </a:solidFill>
                <a:latin typeface="Arial" panose="020B0604020202020204" pitchFamily="34" charset="0"/>
                <a:ea typeface="汉仪旗黑-85S" pitchFamily="18" charset="-122"/>
              </a:defRPr>
            </a:lvl1pPr>
          </a:lstStyle>
          <a:p>
            <a:pPr fontAlgn="auto"/>
            <a:r>
              <a:rPr lang="zh-CN" altLang="en-US" sz="4950" strike="noStrike" noProof="1" dirty="0"/>
              <a:t>单击此处编辑标题</a:t>
            </a:r>
            <a:endParaRPr lang="zh-CN" altLang="en-US" strike="noStrike" noProof="1" dirty="0"/>
          </a:p>
        </p:txBody>
      </p:sp>
      <p:sp>
        <p:nvSpPr>
          <p:cNvPr id="12" name="文本占位符 13"/>
          <p:cNvSpPr>
            <a:spLocks noGrp="1"/>
          </p:cNvSpPr>
          <p:nvPr>
            <p:ph type="body" sz="quarter" idx="10" hasCustomPrompt="1"/>
          </p:nvPr>
        </p:nvSpPr>
        <p:spPr>
          <a:xfrm>
            <a:off x="481965" y="3367658"/>
            <a:ext cx="2090261" cy="253430"/>
          </a:xfrm>
        </p:spPr>
        <p:txBody>
          <a:bodyPr vert="horz" bIns="46800" anchor="ctr">
            <a:normAutofit/>
          </a:bodyPr>
          <a:lstStyle>
            <a:lvl1pPr marL="0" indent="0" algn="l">
              <a:buNone/>
              <a:defRPr sz="1050" b="0" baseline="0">
                <a:solidFill>
                  <a:schemeClr val="accent1"/>
                </a:solidFill>
                <a:latin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z="1050" strike="noStrike" noProof="1" dirty="0"/>
              <a:t>编辑文本</a:t>
            </a:r>
            <a:endParaRPr lang="en-US" altLang="zh-CN" strike="noStrike" noProof="1" dirty="0"/>
          </a:p>
        </p:txBody>
      </p:sp>
      <p:sp>
        <p:nvSpPr>
          <p:cNvPr id="13" name="文本占位符 13"/>
          <p:cNvSpPr>
            <a:spLocks noGrp="1"/>
          </p:cNvSpPr>
          <p:nvPr>
            <p:ph type="body" sz="quarter" idx="11" hasCustomPrompt="1"/>
          </p:nvPr>
        </p:nvSpPr>
        <p:spPr>
          <a:xfrm>
            <a:off x="481965" y="3688492"/>
            <a:ext cx="2090261" cy="253430"/>
          </a:xfrm>
        </p:spPr>
        <p:txBody>
          <a:bodyPr vert="horz" bIns="46800" anchor="ctr">
            <a:normAutofit/>
          </a:bodyPr>
          <a:lstStyle>
            <a:lvl1pPr marL="0" indent="0" algn="l">
              <a:buNone/>
              <a:defRPr sz="1050" b="0" baseline="0">
                <a:solidFill>
                  <a:schemeClr val="accent1"/>
                </a:solidFill>
                <a:latin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z="1050" strike="noStrike" noProof="1" dirty="0"/>
              <a:t>编辑文本</a:t>
            </a:r>
            <a:endParaRPr lang="zh-CN" altLang="en-US" strike="noStrike" noProof="1" dirty="0"/>
          </a:p>
        </p:txBody>
      </p:sp>
      <p:sp>
        <p:nvSpPr>
          <p:cNvPr id="2" name="日期占位符 1"/>
          <p:cNvSpPr>
            <a:spLocks noGrp="1"/>
          </p:cNvSpPr>
          <p:nvPr>
            <p:ph type="dt" sz="half" idx="12"/>
            <p:custDataLst>
              <p:tags r:id="rId5"/>
            </p:custDataLst>
          </p:nvPr>
        </p:nvSpPr>
        <p:spPr>
          <a:xfrm>
            <a:off x="660400" y="4762500"/>
            <a:ext cx="2024063"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3" name="页脚占位符 2"/>
          <p:cNvSpPr>
            <a:spLocks noGrp="1"/>
          </p:cNvSpPr>
          <p:nvPr>
            <p:ph type="ftr" sz="quarter" idx="13"/>
            <p:custDataLst>
              <p:tags r:id="rId6"/>
            </p:custDataLst>
          </p:nvPr>
        </p:nvSpPr>
        <p:spPr>
          <a:xfrm>
            <a:off x="3087688" y="4762500"/>
            <a:ext cx="2968625"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endParaRPr lang="zh-CN" altLang="en-US" strike="noStrike" noProof="1" dirty="0"/>
          </a:p>
        </p:txBody>
      </p:sp>
      <p:sp>
        <p:nvSpPr>
          <p:cNvPr id="5" name="灯片编号占位符 4"/>
          <p:cNvSpPr>
            <a:spLocks noGrp="1"/>
          </p:cNvSpPr>
          <p:nvPr>
            <p:ph type="sldNum" sz="quarter" idx="14"/>
            <p:custDataLst>
              <p:tags r:id="rId7"/>
            </p:custDataLst>
          </p:nvPr>
        </p:nvSpPr>
        <p:spPr>
          <a:xfrm>
            <a:off x="6457950" y="4762500"/>
            <a:ext cx="2025650"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1267" name="组合 12"/>
          <p:cNvGrpSpPr/>
          <p:nvPr userDrawn="1"/>
        </p:nvGrpSpPr>
        <p:grpSpPr>
          <a:xfrm>
            <a:off x="0" y="0"/>
            <a:ext cx="8924925" cy="4914900"/>
            <a:chOff x="-2" y="-4"/>
            <a:chExt cx="11899203" cy="6553804"/>
          </a:xfrm>
        </p:grpSpPr>
        <p:sp>
          <p:nvSpPr>
            <p:cNvPr id="14" name="矩形 13"/>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15" name="任意多边形: 形状 14"/>
            <p:cNvSpPr/>
            <p:nvPr userDrawn="1">
              <p:custDataLst>
                <p:tags r:id="rId3"/>
              </p:custDataLst>
            </p:nvPr>
          </p:nvSpPr>
          <p:spPr>
            <a:xfrm>
              <a:off x="102741" y="5995063"/>
              <a:ext cx="11796460" cy="558737"/>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11270" name="组合 15"/>
            <p:cNvGrpSpPr/>
            <p:nvPr userDrawn="1"/>
          </p:nvGrpSpPr>
          <p:grpSpPr>
            <a:xfrm rot="5400000" flipH="1">
              <a:off x="1222088" y="-1222094"/>
              <a:ext cx="955500" cy="3399679"/>
              <a:chOff x="10769601" y="321897"/>
              <a:chExt cx="1422400" cy="6094253"/>
            </a:xfrm>
          </p:grpSpPr>
          <p:sp>
            <p:nvSpPr>
              <p:cNvPr id="17" name="任意多边形: 形状 16"/>
              <p:cNvSpPr/>
              <p:nvPr userDrawn="1">
                <p:custDataLst>
                  <p:tags r:id="rId4"/>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8" name="任意多边形: 形状 17"/>
              <p:cNvSpPr/>
              <p:nvPr userDrawn="1">
                <p:custDataLst>
                  <p:tags r:id="rId5"/>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grpSp>
      <p:sp>
        <p:nvSpPr>
          <p:cNvPr id="7" name="内容占位符 6"/>
          <p:cNvSpPr>
            <a:spLocks noGrp="1"/>
          </p:cNvSpPr>
          <p:nvPr>
            <p:ph sz="quarter" idx="13"/>
          </p:nvPr>
        </p:nvSpPr>
        <p:spPr>
          <a:xfrm>
            <a:off x="502448" y="714381"/>
            <a:ext cx="8139178" cy="4041680"/>
          </a:xfrm>
        </p:spPr>
        <p:txBody>
          <a:bodyPr/>
          <a:lstStyle>
            <a:lvl1pPr>
              <a:defRPr baseline="0">
                <a:latin typeface="Arial" panose="020B0604020202020204" pitchFamily="34" charset="0"/>
                <a:ea typeface="微软雅黑" panose="020B0503020204020204" pitchFamily="2" charset="-122"/>
              </a:defRPr>
            </a:lvl1pPr>
            <a:lvl2pPr>
              <a:defRPr baseline="0">
                <a:latin typeface="Arial" panose="020B0604020202020204" pitchFamily="34" charset="0"/>
                <a:ea typeface="微软雅黑" panose="020B0503020204020204" pitchFamily="2" charset="-122"/>
              </a:defRPr>
            </a:lvl2pPr>
            <a:lvl3pPr>
              <a:defRPr baseline="0">
                <a:latin typeface="Arial" panose="020B0604020202020204" pitchFamily="34" charset="0"/>
                <a:ea typeface="微软雅黑" panose="020B0503020204020204" pitchFamily="2" charset="-122"/>
              </a:defRPr>
            </a:lvl3pPr>
            <a:lvl4pPr>
              <a:defRPr baseline="0">
                <a:latin typeface="Arial" panose="020B0604020202020204" pitchFamily="34" charset="0"/>
                <a:ea typeface="微软雅黑" panose="020B0503020204020204" pitchFamily="2" charset="-122"/>
              </a:defRPr>
            </a:lvl4pPr>
            <a:lvl5pPr>
              <a:defRPr baseline="0">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4762500"/>
            <a:ext cx="2024063"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4762500"/>
            <a:ext cx="2968625"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4762500"/>
            <a:ext cx="2025650"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5" name="图文框 4"/>
          <p:cNvSpPr/>
          <p:nvPr>
            <p:custDataLst>
              <p:tags r:id="rId2"/>
            </p:custDataLst>
          </p:nvPr>
        </p:nvSpPr>
        <p:spPr>
          <a:xfrm>
            <a:off x="2582863" y="1317625"/>
            <a:ext cx="4441825" cy="2625725"/>
          </a:xfrm>
          <a:prstGeom prst="frame">
            <a:avLst>
              <a:gd name="adj1" fmla="val 20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ndParaRPr>
          </a:p>
        </p:txBody>
      </p:sp>
      <p:pic>
        <p:nvPicPr>
          <p:cNvPr id="12292" name="图片 7"/>
          <p:cNvPicPr>
            <a:picLocks noChangeAspect="1"/>
          </p:cNvPicPr>
          <p:nvPr>
            <p:custDataLst>
              <p:tags r:id="rId3"/>
            </p:custDataLst>
          </p:nvPr>
        </p:nvPicPr>
        <p:blipFill>
          <a:blip r:embed="rId4"/>
          <a:stretch>
            <a:fillRect/>
          </a:stretch>
        </p:blipFill>
        <p:spPr>
          <a:xfrm>
            <a:off x="0" y="0"/>
            <a:ext cx="2908300" cy="5143500"/>
          </a:xfrm>
          <a:prstGeom prst="rect">
            <a:avLst/>
          </a:prstGeom>
          <a:noFill/>
          <a:ln w="9525">
            <a:noFill/>
          </a:ln>
        </p:spPr>
      </p:pic>
      <p:sp>
        <p:nvSpPr>
          <p:cNvPr id="25" name="任意多边形: 形状 24"/>
          <p:cNvSpPr/>
          <p:nvPr>
            <p:custDataLst>
              <p:tags r:id="rId5"/>
            </p:custDataLst>
          </p:nvPr>
        </p:nvSpPr>
        <p:spPr>
          <a:xfrm>
            <a:off x="2300288" y="1317625"/>
            <a:ext cx="608013" cy="2625725"/>
          </a:xfrm>
          <a:custGeom>
            <a:avLst/>
            <a:gdLst>
              <a:gd name="connsiteX0" fmla="*/ 0 w 810514"/>
              <a:gd name="connsiteY0" fmla="*/ 0 h 3500944"/>
              <a:gd name="connsiteX1" fmla="*/ 810514 w 810514"/>
              <a:gd name="connsiteY1" fmla="*/ 0 h 3500944"/>
              <a:gd name="connsiteX2" fmla="*/ 810514 w 810514"/>
              <a:gd name="connsiteY2" fmla="*/ 70649 h 3500944"/>
              <a:gd name="connsiteX3" fmla="*/ 70649 w 810514"/>
              <a:gd name="connsiteY3" fmla="*/ 70649 h 3500944"/>
              <a:gd name="connsiteX4" fmla="*/ 70649 w 810514"/>
              <a:gd name="connsiteY4" fmla="*/ 3430295 h 3500944"/>
              <a:gd name="connsiteX5" fmla="*/ 810514 w 810514"/>
              <a:gd name="connsiteY5" fmla="*/ 3430295 h 3500944"/>
              <a:gd name="connsiteX6" fmla="*/ 810514 w 810514"/>
              <a:gd name="connsiteY6" fmla="*/ 3500944 h 3500944"/>
              <a:gd name="connsiteX7" fmla="*/ 0 w 810514"/>
              <a:gd name="connsiteY7" fmla="*/ 3500944 h 350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514" h="3500944">
                <a:moveTo>
                  <a:pt x="0" y="0"/>
                </a:moveTo>
                <a:lnTo>
                  <a:pt x="810514" y="0"/>
                </a:lnTo>
                <a:lnTo>
                  <a:pt x="810514" y="70649"/>
                </a:lnTo>
                <a:lnTo>
                  <a:pt x="70649" y="70649"/>
                </a:lnTo>
                <a:lnTo>
                  <a:pt x="70649" y="3430295"/>
                </a:lnTo>
                <a:lnTo>
                  <a:pt x="810514" y="3430295"/>
                </a:lnTo>
                <a:lnTo>
                  <a:pt x="810514" y="3500944"/>
                </a:lnTo>
                <a:lnTo>
                  <a:pt x="0" y="35009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ndParaRPr>
          </a:p>
        </p:txBody>
      </p:sp>
      <p:sp>
        <p:nvSpPr>
          <p:cNvPr id="13" name="标题 1"/>
          <p:cNvSpPr>
            <a:spLocks noGrp="1"/>
          </p:cNvSpPr>
          <p:nvPr>
            <p:ph type="ctrTitle" hasCustomPrompt="1"/>
          </p:nvPr>
        </p:nvSpPr>
        <p:spPr>
          <a:xfrm>
            <a:off x="3139440" y="1879283"/>
            <a:ext cx="3640931" cy="1121093"/>
          </a:xfrm>
        </p:spPr>
        <p:txBody>
          <a:bodyPr lIns="0" bIns="46800" anchor="ctr">
            <a:normAutofit/>
          </a:bodyPr>
          <a:lstStyle>
            <a:lvl1pPr marL="0" indent="0" algn="ctr">
              <a:buFont typeface="Arial" panose="020B0604020202020204" pitchFamily="34" charset="0"/>
              <a:buNone/>
              <a:defRPr sz="6000" b="1" u="none" strike="noStrike" kern="1200" cap="none" spc="200" normalizeH="0" baseline="0">
                <a:solidFill>
                  <a:schemeClr val="accent1"/>
                </a:solidFill>
                <a:uFillTx/>
                <a:latin typeface="Arial" panose="020B0604020202020204" pitchFamily="34" charset="0"/>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2" name="日期占位符 1"/>
          <p:cNvSpPr>
            <a:spLocks noGrp="1"/>
          </p:cNvSpPr>
          <p:nvPr>
            <p:ph type="dt" sz="half" idx="19"/>
            <p:custDataLst>
              <p:tags r:id="rId6"/>
            </p:custDataLst>
          </p:nvPr>
        </p:nvSpPr>
        <p:spPr>
          <a:xfrm>
            <a:off x="660400" y="4762500"/>
            <a:ext cx="2024063"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3" name="页脚占位符 2"/>
          <p:cNvSpPr>
            <a:spLocks noGrp="1"/>
          </p:cNvSpPr>
          <p:nvPr>
            <p:ph type="ftr" sz="quarter" idx="20"/>
            <p:custDataLst>
              <p:tags r:id="rId7"/>
            </p:custDataLst>
          </p:nvPr>
        </p:nvSpPr>
        <p:spPr>
          <a:xfrm>
            <a:off x="3087688" y="4762500"/>
            <a:ext cx="2968625"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endParaRPr lang="zh-CN" altLang="en-US" strike="noStrike" noProof="1" dirty="0"/>
          </a:p>
        </p:txBody>
      </p:sp>
      <p:sp>
        <p:nvSpPr>
          <p:cNvPr id="4" name="灯片编号占位符 3"/>
          <p:cNvSpPr>
            <a:spLocks noGrp="1"/>
          </p:cNvSpPr>
          <p:nvPr>
            <p:ph type="sldNum" sz="quarter" idx="21"/>
            <p:custDataLst>
              <p:tags r:id="rId8"/>
            </p:custDataLst>
          </p:nvPr>
        </p:nvSpPr>
        <p:spPr>
          <a:xfrm>
            <a:off x="6457950" y="4762500"/>
            <a:ext cx="2025650"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14" name="任意多边形: 形状 13"/>
          <p:cNvSpPr/>
          <p:nvPr userDrawn="1">
            <p:custDataLst>
              <p:tags r:id="rId2"/>
            </p:custDataLst>
          </p:nvPr>
        </p:nvSpPr>
        <p:spPr>
          <a:xfrm>
            <a:off x="0" y="4584700"/>
            <a:ext cx="9144000" cy="558800"/>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13316" name="组合 14"/>
          <p:cNvGrpSpPr/>
          <p:nvPr userDrawn="1"/>
        </p:nvGrpSpPr>
        <p:grpSpPr>
          <a:xfrm rot="5400000" flipH="1">
            <a:off x="423863" y="-423862"/>
            <a:ext cx="331787" cy="1179512"/>
            <a:chOff x="10769601" y="321897"/>
            <a:chExt cx="1422400" cy="6094253"/>
          </a:xfrm>
        </p:grpSpPr>
        <p:sp>
          <p:nvSpPr>
            <p:cNvPr id="16" name="任意多边形: 形状 15"/>
            <p:cNvSpPr/>
            <p:nvPr userDrawn="1">
              <p:custDataLst>
                <p:tags r:id="rId3"/>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7" name="任意多边形: 形状 16"/>
            <p:cNvSpPr/>
            <p:nvPr userDrawn="1">
              <p:custDataLst>
                <p:tags r:id="rId4"/>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sp>
        <p:nvSpPr>
          <p:cNvPr id="2" name="标题 1"/>
          <p:cNvSpPr>
            <a:spLocks noGrp="1"/>
          </p:cNvSpPr>
          <p:nvPr>
            <p:ph type="title"/>
          </p:nvPr>
        </p:nvSpPr>
        <p:spPr/>
        <p:txBody>
          <a:bodyPr/>
          <a:lstStyle>
            <a:lvl1pPr>
              <a:defRPr baseline="0">
                <a:solidFill>
                  <a:schemeClr val="accent1"/>
                </a:solidFill>
                <a:latin typeface="Arial" panose="020B0604020202020204" pitchFamily="34" charset="0"/>
                <a:ea typeface="微软雅黑" panose="020B0503020204020204" pitchFamily="2" charset="-122"/>
              </a:defRPr>
            </a:lvl1pPr>
          </a:lstStyle>
          <a:p>
            <a:pPr fontAlgn="auto"/>
            <a:r>
              <a:rPr lang="zh-CN" altLang="en-US" strike="noStrike" noProof="1" dirty="0"/>
              <a:t>单击此处编辑母版标题样式</a:t>
            </a:r>
            <a:endParaRPr lang="zh-CN" altLang="en-US" strike="noStrike" noProof="1" dirty="0"/>
          </a:p>
        </p:txBody>
      </p:sp>
      <p:sp>
        <p:nvSpPr>
          <p:cNvPr id="10" name="日期占位符 9"/>
          <p:cNvSpPr>
            <a:spLocks noGrp="1"/>
          </p:cNvSpPr>
          <p:nvPr>
            <p:ph type="dt" sz="half" idx="10"/>
            <p:custDataLst>
              <p:tags r:id="rId5"/>
            </p:custDataLst>
          </p:nvPr>
        </p:nvSpPr>
        <p:spPr>
          <a:xfrm>
            <a:off x="660400" y="4762500"/>
            <a:ext cx="2024063" cy="23812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11" name="页脚占位符 10"/>
          <p:cNvSpPr>
            <a:spLocks noGrp="1"/>
          </p:cNvSpPr>
          <p:nvPr>
            <p:ph type="ftr" sz="quarter" idx="11"/>
            <p:custDataLst>
              <p:tags r:id="rId6"/>
            </p:custDataLst>
          </p:nvPr>
        </p:nvSpPr>
        <p:spPr>
          <a:xfrm>
            <a:off x="3087688" y="4762500"/>
            <a:ext cx="2968625" cy="23812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2" name="灯片编号占位符 11"/>
          <p:cNvSpPr>
            <a:spLocks noGrp="1"/>
          </p:cNvSpPr>
          <p:nvPr>
            <p:ph type="sldNum" sz="quarter" idx="12"/>
            <p:custDataLst>
              <p:tags r:id="rId7"/>
            </p:custDataLst>
          </p:nvPr>
        </p:nvSpPr>
        <p:spPr>
          <a:xfrm>
            <a:off x="6457950" y="4762500"/>
            <a:ext cx="2025650" cy="23812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21" name="矩形 20"/>
          <p:cNvSpPr/>
          <p:nvPr userDrawn="1">
            <p:custDataLst>
              <p:tags r:id="rId2"/>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22" name="任意多边形: 形状 21"/>
          <p:cNvSpPr/>
          <p:nvPr userDrawn="1">
            <p:custDataLst>
              <p:tags r:id="rId3"/>
            </p:custDataLst>
          </p:nvPr>
        </p:nvSpPr>
        <p:spPr>
          <a:xfrm>
            <a:off x="77788" y="4495800"/>
            <a:ext cx="8847138" cy="419100"/>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14341" name="组合 22"/>
          <p:cNvGrpSpPr/>
          <p:nvPr userDrawn="1"/>
        </p:nvGrpSpPr>
        <p:grpSpPr>
          <a:xfrm rot="5400000" flipH="1">
            <a:off x="915988" y="-915987"/>
            <a:ext cx="715962" cy="2549525"/>
            <a:chOff x="10769601" y="321897"/>
            <a:chExt cx="1422400" cy="6094253"/>
          </a:xfrm>
        </p:grpSpPr>
        <p:sp>
          <p:nvSpPr>
            <p:cNvPr id="24" name="任意多边形: 形状 23"/>
            <p:cNvSpPr/>
            <p:nvPr userDrawn="1">
              <p:custDataLst>
                <p:tags r:id="rId4"/>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5" name="任意多边形: 形状 24"/>
            <p:cNvSpPr/>
            <p:nvPr userDrawn="1">
              <p:custDataLst>
                <p:tags r:id="rId5"/>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sp>
        <p:nvSpPr>
          <p:cNvPr id="2" name="标题 1"/>
          <p:cNvSpPr>
            <a:spLocks noGrp="1"/>
          </p:cNvSpPr>
          <p:nvPr>
            <p:ph type="title" hasCustomPrompt="1"/>
          </p:nvPr>
        </p:nvSpPr>
        <p:spPr>
          <a:xfrm>
            <a:off x="961200" y="936900"/>
            <a:ext cx="7219800" cy="542700"/>
          </a:xfrm>
        </p:spPr>
        <p:txBody>
          <a:bodyPr anchor="ctr"/>
          <a:lstStyle>
            <a:lvl1pPr>
              <a:defRPr sz="2400" baseline="0">
                <a:solidFill>
                  <a:schemeClr val="accent1"/>
                </a:solidFill>
                <a:latin typeface="Arial" panose="020B0604020202020204" pitchFamily="34" charset="0"/>
                <a:ea typeface="微软雅黑" panose="020B0503020204020204" pitchFamily="2"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2700"/>
            <a:ext cx="7219950" cy="25839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6" name="日期占位符 5"/>
          <p:cNvSpPr>
            <a:spLocks noGrp="1"/>
          </p:cNvSpPr>
          <p:nvPr>
            <p:ph type="dt" sz="half" idx="14"/>
            <p:custDataLst>
              <p:tags r:id="rId6"/>
            </p:custDataLst>
          </p:nvPr>
        </p:nvSpPr>
        <p:spPr>
          <a:xfrm>
            <a:off x="660400" y="4762500"/>
            <a:ext cx="2024063" cy="23812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13" name="页脚占位符 12"/>
          <p:cNvSpPr>
            <a:spLocks noGrp="1"/>
          </p:cNvSpPr>
          <p:nvPr>
            <p:ph type="ftr" sz="quarter" idx="15"/>
            <p:custDataLst>
              <p:tags r:id="rId7"/>
            </p:custDataLst>
          </p:nvPr>
        </p:nvSpPr>
        <p:spPr>
          <a:xfrm>
            <a:off x="3087688" y="4762500"/>
            <a:ext cx="2968625" cy="23812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4" name="灯片编号占位符 13"/>
          <p:cNvSpPr>
            <a:spLocks noGrp="1"/>
          </p:cNvSpPr>
          <p:nvPr>
            <p:ph type="sldNum" sz="quarter" idx="16"/>
            <p:custDataLst>
              <p:tags r:id="rId8"/>
            </p:custDataLst>
          </p:nvPr>
        </p:nvSpPr>
        <p:spPr>
          <a:xfrm>
            <a:off x="6457950" y="4762500"/>
            <a:ext cx="2025650" cy="23812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solidFill>
                <a:schemeClr val="tx1">
                  <a:lumMod val="85000"/>
                  <a:lumOff val="15000"/>
                </a:schemeClr>
              </a:solidFill>
              <a:latin typeface="微软雅黑" panose="020B0503020204020204" pitchFamily="2" charset="-122"/>
              <a:ea typeface="微软雅黑" panose="020B0503020204020204" pitchFamily="2" charset="-122"/>
              <a:sym typeface="+mn-ea"/>
            </a:endParaRPr>
          </a:p>
        </p:txBody>
      </p:sp>
      <p:grpSp>
        <p:nvGrpSpPr>
          <p:cNvPr id="15364" name="组合 14"/>
          <p:cNvGrpSpPr/>
          <p:nvPr userDrawn="1"/>
        </p:nvGrpSpPr>
        <p:grpSpPr>
          <a:xfrm rot="5400000" flipH="1">
            <a:off x="8388350" y="-423862"/>
            <a:ext cx="331788" cy="1179512"/>
            <a:chOff x="10769601" y="321897"/>
            <a:chExt cx="1422400" cy="6094253"/>
          </a:xfrm>
        </p:grpSpPr>
        <p:sp>
          <p:nvSpPr>
            <p:cNvPr id="16" name="任意多边形: 形状 15"/>
            <p:cNvSpPr/>
            <p:nvPr userDrawn="1">
              <p:custDataLst>
                <p:tags r:id="rId3"/>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7" name="任意多边形: 形状 16"/>
            <p:cNvSpPr/>
            <p:nvPr userDrawn="1">
              <p:custDataLst>
                <p:tags r:id="rId4"/>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sp>
        <p:nvSpPr>
          <p:cNvPr id="18" name="任意多边形: 形状 17"/>
          <p:cNvSpPr/>
          <p:nvPr userDrawn="1">
            <p:custDataLst>
              <p:tags r:id="rId5"/>
            </p:custDataLst>
          </p:nvPr>
        </p:nvSpPr>
        <p:spPr>
          <a:xfrm rot="16200000" flipV="1">
            <a:off x="-2509837" y="2509838"/>
            <a:ext cx="5324475" cy="304800"/>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1">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 name="标题 1"/>
          <p:cNvSpPr>
            <a:spLocks noGrp="1"/>
          </p:cNvSpPr>
          <p:nvPr>
            <p:ph type="title" hasCustomPrompt="1"/>
          </p:nvPr>
        </p:nvSpPr>
        <p:spPr>
          <a:xfrm>
            <a:off x="437400" y="577800"/>
            <a:ext cx="2970000" cy="661500"/>
          </a:xfrm>
        </p:spPr>
        <p:txBody>
          <a:bodyPr anchor="ctr"/>
          <a:lstStyle>
            <a:lvl1pPr>
              <a:defRPr sz="2700" baseline="0">
                <a:solidFill>
                  <a:schemeClr val="accent1"/>
                </a:solidFill>
                <a:latin typeface="Arial" panose="020B0604020202020204" pitchFamily="34" charset="0"/>
                <a:ea typeface="微软雅黑" panose="020B0503020204020204" pitchFamily="2"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000"/>
            <a:ext cx="2967300" cy="30699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454"/>
            <a:ext cx="4860000" cy="3815953"/>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6" name="日期占位符 5"/>
          <p:cNvSpPr>
            <a:spLocks noGrp="1"/>
          </p:cNvSpPr>
          <p:nvPr>
            <p:ph type="dt" sz="half" idx="15"/>
            <p:custDataLst>
              <p:tags r:id="rId6"/>
            </p:custDataLst>
          </p:nvPr>
        </p:nvSpPr>
        <p:spPr>
          <a:xfrm>
            <a:off x="660400" y="4762500"/>
            <a:ext cx="2024063" cy="23812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11" name="页脚占位符 10"/>
          <p:cNvSpPr>
            <a:spLocks noGrp="1"/>
          </p:cNvSpPr>
          <p:nvPr>
            <p:ph type="ftr" sz="quarter" idx="16"/>
            <p:custDataLst>
              <p:tags r:id="rId7"/>
            </p:custDataLst>
          </p:nvPr>
        </p:nvSpPr>
        <p:spPr>
          <a:xfrm>
            <a:off x="3087688" y="4762500"/>
            <a:ext cx="2968625" cy="23812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2" name="灯片编号占位符 11"/>
          <p:cNvSpPr>
            <a:spLocks noGrp="1"/>
          </p:cNvSpPr>
          <p:nvPr>
            <p:ph type="sldNum" sz="quarter" idx="17"/>
            <p:custDataLst>
              <p:tags r:id="rId8"/>
            </p:custDataLst>
          </p:nvPr>
        </p:nvSpPr>
        <p:spPr>
          <a:xfrm>
            <a:off x="6457950" y="4762500"/>
            <a:ext cx="2025650" cy="23812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solidFill>
                <a:schemeClr val="tx1">
                  <a:lumMod val="85000"/>
                  <a:lumOff val="15000"/>
                </a:schemeClr>
              </a:solidFill>
              <a:latin typeface="微软雅黑" panose="020B0503020204020204" pitchFamily="2" charset="-122"/>
              <a:ea typeface="微软雅黑" panose="020B0503020204020204" pitchFamily="2" charset="-122"/>
              <a:sym typeface="+mn-ea"/>
            </a:endParaRPr>
          </a:p>
        </p:txBody>
      </p:sp>
      <p:grpSp>
        <p:nvGrpSpPr>
          <p:cNvPr id="16388" name="组合 2"/>
          <p:cNvGrpSpPr/>
          <p:nvPr userDrawn="1"/>
        </p:nvGrpSpPr>
        <p:grpSpPr>
          <a:xfrm flipV="1">
            <a:off x="0" y="4427538"/>
            <a:ext cx="2549525" cy="715962"/>
            <a:chOff x="-1" y="-5"/>
            <a:chExt cx="3399678" cy="955500"/>
          </a:xfrm>
        </p:grpSpPr>
        <p:sp>
          <p:nvSpPr>
            <p:cNvPr id="15" name="任意多边形: 形状 14"/>
            <p:cNvSpPr/>
            <p:nvPr userDrawn="1">
              <p:custDataLst>
                <p:tags r:id="rId3"/>
              </p:custDataLst>
            </p:nvPr>
          </p:nvSpPr>
          <p:spPr>
            <a:xfrm rot="10800000">
              <a:off x="-1" y="-5"/>
              <a:ext cx="2844524" cy="9555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6" name="任意多边形: 形状 15"/>
            <p:cNvSpPr/>
            <p:nvPr userDrawn="1">
              <p:custDataLst>
                <p:tags r:id="rId4"/>
              </p:custDataLst>
            </p:nvPr>
          </p:nvSpPr>
          <p:spPr>
            <a:xfrm rot="10800000">
              <a:off x="962111" y="-5"/>
              <a:ext cx="2437566" cy="878719"/>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sp>
        <p:nvSpPr>
          <p:cNvPr id="14" name="任意多边形: 形状 13"/>
          <p:cNvSpPr/>
          <p:nvPr userDrawn="1">
            <p:custDataLst>
              <p:tags r:id="rId5"/>
            </p:custDataLst>
          </p:nvPr>
        </p:nvSpPr>
        <p:spPr>
          <a:xfrm flipV="1">
            <a:off x="0" y="0"/>
            <a:ext cx="9144000" cy="304800"/>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1">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 name="标题 1"/>
          <p:cNvSpPr>
            <a:spLocks noGrp="1"/>
          </p:cNvSpPr>
          <p:nvPr>
            <p:ph type="title"/>
          </p:nvPr>
        </p:nvSpPr>
        <p:spPr>
          <a:xfrm>
            <a:off x="459000" y="585900"/>
            <a:ext cx="8232300" cy="469800"/>
          </a:xfrm>
        </p:spPr>
        <p:txBody>
          <a:bodyPr anchor="ctr"/>
          <a:lstStyle>
            <a:lvl1pPr algn="ctr">
              <a:defRPr sz="2700" baseline="0">
                <a:solidFill>
                  <a:schemeClr val="accent1"/>
                </a:solidFill>
                <a:latin typeface="Arial" panose="020B0604020202020204" pitchFamily="34" charset="0"/>
                <a:ea typeface="微软雅黑" panose="020B0503020204020204" pitchFamily="2"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244700"/>
            <a:ext cx="8231981" cy="621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000"/>
            <a:ext cx="8224200" cy="25731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6" name="日期占位符 5"/>
          <p:cNvSpPr>
            <a:spLocks noGrp="1"/>
          </p:cNvSpPr>
          <p:nvPr>
            <p:ph type="dt" sz="half" idx="15"/>
            <p:custDataLst>
              <p:tags r:id="rId6"/>
            </p:custDataLst>
          </p:nvPr>
        </p:nvSpPr>
        <p:spPr>
          <a:xfrm>
            <a:off x="660400" y="4762500"/>
            <a:ext cx="2024063" cy="23812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8" name="页脚占位符 7"/>
          <p:cNvSpPr>
            <a:spLocks noGrp="1"/>
          </p:cNvSpPr>
          <p:nvPr>
            <p:ph type="ftr" sz="quarter" idx="16"/>
            <p:custDataLst>
              <p:tags r:id="rId7"/>
            </p:custDataLst>
          </p:nvPr>
        </p:nvSpPr>
        <p:spPr>
          <a:xfrm>
            <a:off x="3087688" y="4762500"/>
            <a:ext cx="2968625" cy="23812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3" name="灯片编号占位符 12"/>
          <p:cNvSpPr>
            <a:spLocks noGrp="1"/>
          </p:cNvSpPr>
          <p:nvPr>
            <p:ph type="sldNum" sz="quarter" idx="17"/>
            <p:custDataLst>
              <p:tags r:id="rId8"/>
            </p:custDataLst>
          </p:nvPr>
        </p:nvSpPr>
        <p:spPr>
          <a:xfrm>
            <a:off x="6457950" y="4762500"/>
            <a:ext cx="2025650" cy="23812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solidFill>
                <a:schemeClr val="tx1">
                  <a:lumMod val="85000"/>
                  <a:lumOff val="15000"/>
                </a:schemeClr>
              </a:solidFill>
              <a:latin typeface="微软雅黑" panose="020B0503020204020204" pitchFamily="2" charset="-122"/>
              <a:ea typeface="微软雅黑" panose="020B0503020204020204" pitchFamily="2" charset="-122"/>
              <a:sym typeface="+mn-ea"/>
            </a:endParaRPr>
          </a:p>
        </p:txBody>
      </p:sp>
      <p:grpSp>
        <p:nvGrpSpPr>
          <p:cNvPr id="17412" name="组合 14"/>
          <p:cNvGrpSpPr/>
          <p:nvPr userDrawn="1"/>
        </p:nvGrpSpPr>
        <p:grpSpPr>
          <a:xfrm rot="-10800000" flipV="1">
            <a:off x="6594475" y="0"/>
            <a:ext cx="2549525" cy="715963"/>
            <a:chOff x="-1" y="-5"/>
            <a:chExt cx="3399678" cy="955500"/>
          </a:xfrm>
        </p:grpSpPr>
        <p:sp>
          <p:nvSpPr>
            <p:cNvPr id="17" name="任意多边形: 形状 16"/>
            <p:cNvSpPr/>
            <p:nvPr userDrawn="1">
              <p:custDataLst>
                <p:tags r:id="rId3"/>
              </p:custDataLst>
            </p:nvPr>
          </p:nvSpPr>
          <p:spPr>
            <a:xfrm rot="10800000">
              <a:off x="-1" y="-5"/>
              <a:ext cx="2844524" cy="9555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8" name="任意多边形: 形状 17"/>
            <p:cNvSpPr/>
            <p:nvPr userDrawn="1">
              <p:custDataLst>
                <p:tags r:id="rId4"/>
              </p:custDataLst>
            </p:nvPr>
          </p:nvSpPr>
          <p:spPr>
            <a:xfrm rot="10800000">
              <a:off x="962111" y="-5"/>
              <a:ext cx="2437566" cy="878719"/>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sp>
        <p:nvSpPr>
          <p:cNvPr id="16" name="任意多边形: 形状 15"/>
          <p:cNvSpPr/>
          <p:nvPr userDrawn="1">
            <p:custDataLst>
              <p:tags r:id="rId5"/>
            </p:custDataLst>
          </p:nvPr>
        </p:nvSpPr>
        <p:spPr>
          <a:xfrm rot="10800000" flipV="1">
            <a:off x="0" y="4838700"/>
            <a:ext cx="9144000" cy="304800"/>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1">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 name="标题 1"/>
          <p:cNvSpPr>
            <a:spLocks noGrp="1"/>
          </p:cNvSpPr>
          <p:nvPr>
            <p:ph type="title"/>
          </p:nvPr>
        </p:nvSpPr>
        <p:spPr>
          <a:xfrm>
            <a:off x="453600" y="502200"/>
            <a:ext cx="8232300" cy="423900"/>
          </a:xfrm>
        </p:spPr>
        <p:txBody>
          <a:bodyPr anchor="ctr"/>
          <a:lstStyle>
            <a:lvl1pPr algn="ctr">
              <a:defRPr sz="2400" baseline="0">
                <a:solidFill>
                  <a:schemeClr val="accent1"/>
                </a:solidFill>
                <a:latin typeface="Arial" panose="020B0604020202020204" pitchFamily="34" charset="0"/>
                <a:ea typeface="微软雅黑" panose="020B0503020204020204" pitchFamily="2"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0900"/>
            <a:ext cx="8243100" cy="24084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300"/>
            <a:ext cx="8251200" cy="7587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fontAlgn="auto"/>
            <a:r>
              <a:rPr lang="zh-CN" altLang="en-US" strike="noStrike" noProof="1" dirty="0"/>
              <a:t>单击此处编辑母版文本样式</a:t>
            </a:r>
            <a:endParaRPr lang="zh-CN" altLang="en-US" strike="noStrike" noProof="1" dirty="0"/>
          </a:p>
        </p:txBody>
      </p:sp>
      <p:sp>
        <p:nvSpPr>
          <p:cNvPr id="6" name="日期占位符 5"/>
          <p:cNvSpPr>
            <a:spLocks noGrp="1"/>
          </p:cNvSpPr>
          <p:nvPr>
            <p:ph type="dt" sz="half" idx="15"/>
            <p:custDataLst>
              <p:tags r:id="rId6"/>
            </p:custDataLst>
          </p:nvPr>
        </p:nvSpPr>
        <p:spPr>
          <a:xfrm>
            <a:off x="660400" y="4762500"/>
            <a:ext cx="2024063" cy="23812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12" name="页脚占位符 11"/>
          <p:cNvSpPr>
            <a:spLocks noGrp="1"/>
          </p:cNvSpPr>
          <p:nvPr>
            <p:ph type="ftr" sz="quarter" idx="16"/>
            <p:custDataLst>
              <p:tags r:id="rId7"/>
            </p:custDataLst>
          </p:nvPr>
        </p:nvSpPr>
        <p:spPr>
          <a:xfrm>
            <a:off x="3087688" y="4762500"/>
            <a:ext cx="2968625" cy="23812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3" name="灯片编号占位符 12"/>
          <p:cNvSpPr>
            <a:spLocks noGrp="1"/>
          </p:cNvSpPr>
          <p:nvPr>
            <p:ph type="sldNum" sz="quarter" idx="17"/>
            <p:custDataLst>
              <p:tags r:id="rId8"/>
            </p:custDataLst>
          </p:nvPr>
        </p:nvSpPr>
        <p:spPr>
          <a:xfrm>
            <a:off x="6457950" y="4762500"/>
            <a:ext cx="2025650" cy="23812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solidFill>
                <a:schemeClr val="tx1">
                  <a:lumMod val="85000"/>
                  <a:lumOff val="15000"/>
                </a:schemeClr>
              </a:solidFill>
              <a:latin typeface="微软雅黑" panose="020B0503020204020204" pitchFamily="2" charset="-122"/>
              <a:ea typeface="微软雅黑" panose="020B0503020204020204" pitchFamily="2" charset="-122"/>
              <a:sym typeface="+mn-ea"/>
            </a:endParaRPr>
          </a:p>
        </p:txBody>
      </p:sp>
      <p:sp>
        <p:nvSpPr>
          <p:cNvPr id="23" name="任意多边形: 形状 22"/>
          <p:cNvSpPr/>
          <p:nvPr userDrawn="1">
            <p:custDataLst>
              <p:tags r:id="rId3"/>
            </p:custDataLst>
          </p:nvPr>
        </p:nvSpPr>
        <p:spPr>
          <a:xfrm rot="10800000" flipV="1">
            <a:off x="0" y="4838700"/>
            <a:ext cx="9144000" cy="304800"/>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1">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 name="标题 1"/>
          <p:cNvSpPr>
            <a:spLocks noGrp="1"/>
          </p:cNvSpPr>
          <p:nvPr userDrawn="1">
            <p:ph type="title"/>
          </p:nvPr>
        </p:nvSpPr>
        <p:spPr>
          <a:xfrm>
            <a:off x="434700" y="178200"/>
            <a:ext cx="8278200" cy="331473"/>
          </a:xfrm>
        </p:spPr>
        <p:txBody>
          <a:bodyPr/>
          <a:lstStyle>
            <a:lvl1pPr>
              <a:defRPr baseline="0">
                <a:solidFill>
                  <a:schemeClr val="accent1"/>
                </a:solidFill>
                <a:latin typeface="Arial" panose="020B0604020202020204" pitchFamily="34" charset="0"/>
                <a:ea typeface="微软雅黑" panose="020B0503020204020204" pitchFamily="2"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userDrawn="1">
            <p:ph sz="quarter" idx="13"/>
          </p:nvPr>
        </p:nvSpPr>
        <p:spPr>
          <a:xfrm>
            <a:off x="434700" y="1247400"/>
            <a:ext cx="40068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userDrawn="1">
            <p:ph sz="quarter" idx="14"/>
          </p:nvPr>
        </p:nvSpPr>
        <p:spPr>
          <a:xfrm>
            <a:off x="4681800" y="1247400"/>
            <a:ext cx="40257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userDrawn="1">
            <p:ph type="body" sz="quarter" idx="15"/>
          </p:nvPr>
        </p:nvSpPr>
        <p:spPr>
          <a:xfrm>
            <a:off x="429300" y="3612600"/>
            <a:ext cx="40068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userDrawn="1">
            <p:ph type="body" sz="quarter" idx="16"/>
          </p:nvPr>
        </p:nvSpPr>
        <p:spPr>
          <a:xfrm>
            <a:off x="4689900" y="3609900"/>
            <a:ext cx="40257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fontAlgn="auto"/>
            <a:r>
              <a:rPr lang="zh-CN" altLang="en-US" strike="noStrike" noProof="1" dirty="0"/>
              <a:t>单击此处编辑母版文本样式</a:t>
            </a:r>
            <a:endParaRPr lang="zh-CN" altLang="en-US" strike="noStrike" noProof="1" dirty="0"/>
          </a:p>
        </p:txBody>
      </p:sp>
      <p:sp>
        <p:nvSpPr>
          <p:cNvPr id="6" name="日期占位符 5"/>
          <p:cNvSpPr>
            <a:spLocks noGrp="1"/>
          </p:cNvSpPr>
          <p:nvPr userDrawn="1">
            <p:ph type="dt" sz="half" idx="17"/>
            <p:custDataLst>
              <p:tags r:id="rId4"/>
            </p:custDataLst>
          </p:nvPr>
        </p:nvSpPr>
        <p:spPr>
          <a:xfrm>
            <a:off x="660400" y="4762500"/>
            <a:ext cx="2024063" cy="23812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8" name="页脚占位符 7"/>
          <p:cNvSpPr>
            <a:spLocks noGrp="1"/>
          </p:cNvSpPr>
          <p:nvPr userDrawn="1">
            <p:ph type="ftr" sz="quarter" idx="18"/>
            <p:custDataLst>
              <p:tags r:id="rId5"/>
            </p:custDataLst>
          </p:nvPr>
        </p:nvSpPr>
        <p:spPr>
          <a:xfrm>
            <a:off x="3087688" y="4762500"/>
            <a:ext cx="2968625" cy="23812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5" name="灯片编号占位符 14"/>
          <p:cNvSpPr>
            <a:spLocks noGrp="1"/>
          </p:cNvSpPr>
          <p:nvPr userDrawn="1">
            <p:ph type="sldNum" sz="quarter" idx="19"/>
            <p:custDataLst>
              <p:tags r:id="rId6"/>
            </p:custDataLst>
          </p:nvPr>
        </p:nvSpPr>
        <p:spPr>
          <a:xfrm>
            <a:off x="6457950" y="4762500"/>
            <a:ext cx="2025650" cy="23812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solidFill>
                <a:schemeClr val="tx1">
                  <a:lumMod val="85000"/>
                  <a:lumOff val="15000"/>
                </a:schemeClr>
              </a:solidFill>
              <a:latin typeface="微软雅黑" panose="020B0503020204020204" pitchFamily="2" charset="-122"/>
              <a:ea typeface="微软雅黑" panose="020B0503020204020204" pitchFamily="2" charset="-122"/>
              <a:sym typeface="+mn-ea"/>
            </a:endParaRPr>
          </a:p>
        </p:txBody>
      </p:sp>
      <p:sp>
        <p:nvSpPr>
          <p:cNvPr id="17" name="任意多边形: 形状 16"/>
          <p:cNvSpPr/>
          <p:nvPr userDrawn="1">
            <p:custDataLst>
              <p:tags r:id="rId3"/>
            </p:custDataLst>
          </p:nvPr>
        </p:nvSpPr>
        <p:spPr>
          <a:xfrm rot="10800000" flipV="1">
            <a:off x="0" y="4708525"/>
            <a:ext cx="9144000" cy="434975"/>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1">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19461" name="组合 15"/>
          <p:cNvGrpSpPr/>
          <p:nvPr userDrawn="1"/>
        </p:nvGrpSpPr>
        <p:grpSpPr>
          <a:xfrm rot="-10800000" flipV="1">
            <a:off x="4724400" y="0"/>
            <a:ext cx="4419600" cy="1241425"/>
            <a:chOff x="-1" y="-5"/>
            <a:chExt cx="3399678" cy="955500"/>
          </a:xfrm>
        </p:grpSpPr>
        <p:sp>
          <p:nvSpPr>
            <p:cNvPr id="18" name="任意多边形: 形状 17"/>
            <p:cNvSpPr/>
            <p:nvPr userDrawn="1">
              <p:custDataLst>
                <p:tags r:id="rId4"/>
              </p:custDataLst>
            </p:nvPr>
          </p:nvSpPr>
          <p:spPr>
            <a:xfrm rot="10800000">
              <a:off x="-1" y="-5"/>
              <a:ext cx="2844524" cy="9555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9" name="任意多边形: 形状 18"/>
            <p:cNvSpPr/>
            <p:nvPr userDrawn="1">
              <p:custDataLst>
                <p:tags r:id="rId5"/>
              </p:custDataLst>
            </p:nvPr>
          </p:nvSpPr>
          <p:spPr>
            <a:xfrm rot="10800000">
              <a:off x="962111" y="-5"/>
              <a:ext cx="2437566" cy="878719"/>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sp>
        <p:nvSpPr>
          <p:cNvPr id="2" name="标题 1"/>
          <p:cNvSpPr>
            <a:spLocks noGrp="1"/>
          </p:cNvSpPr>
          <p:nvPr>
            <p:ph type="title" hasCustomPrompt="1"/>
          </p:nvPr>
        </p:nvSpPr>
        <p:spPr>
          <a:xfrm>
            <a:off x="1142100" y="1004400"/>
            <a:ext cx="6858000" cy="1790100"/>
          </a:xfrm>
        </p:spPr>
        <p:txBody>
          <a:bodyPr anchor="b">
            <a:normAutofit/>
          </a:bodyPr>
          <a:lstStyle>
            <a:lvl1pPr algn="ctr">
              <a:defRPr sz="4500" baseline="0">
                <a:solidFill>
                  <a:schemeClr val="accent1"/>
                </a:solidFill>
                <a:latin typeface="Arial" panose="020B0604020202020204" pitchFamily="34" charset="0"/>
                <a:ea typeface="微软雅黑" panose="020B0503020204020204" pitchFamily="2"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fontAlgn="auto"/>
            <a:r>
              <a:rPr lang="zh-CN" altLang="en-US" strike="noStrike" noProof="1" dirty="0"/>
              <a:t>单击此处编辑母版文本样式</a:t>
            </a:r>
            <a:endParaRPr lang="zh-CN" altLang="en-US" strike="noStrike" noProof="1" dirty="0"/>
          </a:p>
        </p:txBody>
      </p:sp>
      <p:sp>
        <p:nvSpPr>
          <p:cNvPr id="6" name="日期占位符 5"/>
          <p:cNvSpPr>
            <a:spLocks noGrp="1"/>
          </p:cNvSpPr>
          <p:nvPr>
            <p:ph type="dt" sz="half" idx="14"/>
            <p:custDataLst>
              <p:tags r:id="rId6"/>
            </p:custDataLst>
          </p:nvPr>
        </p:nvSpPr>
        <p:spPr>
          <a:xfrm>
            <a:off x="660400" y="4762500"/>
            <a:ext cx="2024063" cy="23812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13" name="页脚占位符 12"/>
          <p:cNvSpPr>
            <a:spLocks noGrp="1"/>
          </p:cNvSpPr>
          <p:nvPr>
            <p:ph type="ftr" sz="quarter" idx="15"/>
            <p:custDataLst>
              <p:tags r:id="rId7"/>
            </p:custDataLst>
          </p:nvPr>
        </p:nvSpPr>
        <p:spPr>
          <a:xfrm>
            <a:off x="3087688" y="4762500"/>
            <a:ext cx="2968625" cy="23812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4" name="灯片编号占位符 13"/>
          <p:cNvSpPr>
            <a:spLocks noGrp="1"/>
          </p:cNvSpPr>
          <p:nvPr>
            <p:ph type="sldNum" sz="quarter" idx="16"/>
            <p:custDataLst>
              <p:tags r:id="rId8"/>
            </p:custDataLst>
          </p:nvPr>
        </p:nvSpPr>
        <p:spPr>
          <a:xfrm>
            <a:off x="6457950" y="4762500"/>
            <a:ext cx="2025650" cy="23812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3075" name="组合 11"/>
          <p:cNvGrpSpPr/>
          <p:nvPr userDrawn="1"/>
        </p:nvGrpSpPr>
        <p:grpSpPr>
          <a:xfrm>
            <a:off x="0" y="0"/>
            <a:ext cx="9144000" cy="5143500"/>
            <a:chOff x="-1" y="-3"/>
            <a:chExt cx="12192001" cy="6858002"/>
          </a:xfrm>
        </p:grpSpPr>
        <p:sp>
          <p:nvSpPr>
            <p:cNvPr id="11" name="任意多边形: 形状 10"/>
            <p:cNvSpPr/>
            <p:nvPr userDrawn="1">
              <p:custDataLst>
                <p:tags r:id="rId2"/>
              </p:custDataLst>
            </p:nvPr>
          </p:nvSpPr>
          <p:spPr>
            <a:xfrm>
              <a:off x="-1" y="6112516"/>
              <a:ext cx="12192001" cy="745483"/>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3077" name="组合 9"/>
            <p:cNvGrpSpPr/>
            <p:nvPr userDrawn="1"/>
          </p:nvGrpSpPr>
          <p:grpSpPr>
            <a:xfrm rot="5400000" flipH="1">
              <a:off x="565272" y="-565276"/>
              <a:ext cx="441963" cy="1572509"/>
              <a:chOff x="10769601" y="321897"/>
              <a:chExt cx="1422400" cy="6094253"/>
            </a:xfrm>
          </p:grpSpPr>
          <p:sp>
            <p:nvSpPr>
              <p:cNvPr id="7" name="任意多边形: 形状 6"/>
              <p:cNvSpPr/>
              <p:nvPr userDrawn="1">
                <p:custDataLst>
                  <p:tags r:id="rId3"/>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8" name="任意多边形: 形状 7"/>
              <p:cNvSpPr/>
              <p:nvPr userDrawn="1">
                <p:custDataLst>
                  <p:tags r:id="rId4"/>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grpSp>
      <p:sp>
        <p:nvSpPr>
          <p:cNvPr id="9" name="任意多边形: 形状 8"/>
          <p:cNvSpPr/>
          <p:nvPr userDrawn="1">
            <p:custDataLst>
              <p:tags r:id="rId5"/>
            </p:custDataLst>
          </p:nvPr>
        </p:nvSpPr>
        <p:spPr>
          <a:xfrm>
            <a:off x="0" y="4251325"/>
            <a:ext cx="9144000" cy="892175"/>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alpha val="1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 name="标题 1"/>
          <p:cNvSpPr>
            <a:spLocks noGrp="1"/>
          </p:cNvSpPr>
          <p:nvPr>
            <p:ph type="title"/>
          </p:nvPr>
        </p:nvSpPr>
        <p:spPr>
          <a:xfrm>
            <a:off x="502412" y="332426"/>
            <a:ext cx="8139178" cy="331473"/>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accent1"/>
                </a:solidFill>
                <a:uFillTx/>
                <a:latin typeface="Arial" panose="020B0604020202020204" pitchFamily="34" charset="0"/>
                <a:ea typeface="微软雅黑" panose="020B0503020204020204" pitchFamily="2"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381"/>
            <a:ext cx="8139178" cy="4041680"/>
          </a:xfrm>
        </p:spPr>
        <p:txBody>
          <a:bodyPr vert="horz" lIns="100800" tIns="0" rIns="82800" bIns="0" rtlCol="0">
            <a:norm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6"/>
            </p:custDataLst>
          </p:nvPr>
        </p:nvSpPr>
        <p:spPr>
          <a:xfrm>
            <a:off x="660400" y="4762500"/>
            <a:ext cx="2024063"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4762500"/>
            <a:ext cx="2968625"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4762500"/>
            <a:ext cx="2025650"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2" name="任意多边形: 形状 21"/>
          <p:cNvSpPr/>
          <p:nvPr>
            <p:custDataLst>
              <p:tags r:id="rId2"/>
            </p:custDataLst>
          </p:nvPr>
        </p:nvSpPr>
        <p:spPr>
          <a:xfrm rot="5400000">
            <a:off x="-1674019" y="1674019"/>
            <a:ext cx="5203825" cy="1855788"/>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accent6">
              <a:alpha val="5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ndParaRPr>
          </a:p>
        </p:txBody>
      </p:sp>
      <p:sp>
        <p:nvSpPr>
          <p:cNvPr id="24" name="任意多边形: 形状 23"/>
          <p:cNvSpPr/>
          <p:nvPr>
            <p:custDataLst>
              <p:tags r:id="rId3"/>
            </p:custDataLst>
          </p:nvPr>
        </p:nvSpPr>
        <p:spPr>
          <a:xfrm rot="5400000">
            <a:off x="-1346200" y="1346200"/>
            <a:ext cx="4360863" cy="1668463"/>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accent6">
              <a:alpha val="82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ndParaRPr>
          </a:p>
        </p:txBody>
      </p:sp>
      <p:sp>
        <p:nvSpPr>
          <p:cNvPr id="20" name="标题 1"/>
          <p:cNvSpPr>
            <a:spLocks noGrp="1"/>
          </p:cNvSpPr>
          <p:nvPr>
            <p:ph type="title" hasCustomPrompt="1"/>
          </p:nvPr>
        </p:nvSpPr>
        <p:spPr>
          <a:xfrm>
            <a:off x="2795293" y="2404372"/>
            <a:ext cx="4571100" cy="746930"/>
          </a:xfrm>
          <a:ln>
            <a:noFill/>
          </a:ln>
        </p:spPr>
        <p:txBody>
          <a:bodyPr bIns="46800" anchor="b">
            <a:normAutofit/>
          </a:bodyPr>
          <a:lstStyle>
            <a:lvl1pPr algn="ctr">
              <a:defRPr sz="4050" b="1" baseline="0">
                <a:solidFill>
                  <a:schemeClr val="accent1"/>
                </a:solidFill>
                <a:latin typeface="Arial" panose="020B0604020202020204" pitchFamily="34" charset="0"/>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21" name="文本占位符 2"/>
          <p:cNvSpPr>
            <a:spLocks noGrp="1"/>
          </p:cNvSpPr>
          <p:nvPr>
            <p:ph type="body" idx="1" hasCustomPrompt="1"/>
          </p:nvPr>
        </p:nvSpPr>
        <p:spPr>
          <a:xfrm>
            <a:off x="2796137" y="3218917"/>
            <a:ext cx="4571100" cy="746930"/>
          </a:xfrm>
        </p:spPr>
        <p:txBody>
          <a:bodyPr bIns="46800" anchor="t">
            <a:normAutofit/>
          </a:bodyPr>
          <a:lstStyle>
            <a:lvl1pPr marL="0" indent="0" algn="ctr">
              <a:lnSpc>
                <a:spcPct val="100000"/>
              </a:lnSpc>
              <a:buNone/>
              <a:defRPr sz="1800" baseline="0">
                <a:solidFill>
                  <a:schemeClr val="accent1"/>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dirty="0"/>
              <a:t>单击此处编辑文本</a:t>
            </a:r>
            <a:endParaRPr lang="en-US" strike="noStrike" noProof="1" dirty="0"/>
          </a:p>
        </p:txBody>
      </p:sp>
      <p:sp>
        <p:nvSpPr>
          <p:cNvPr id="2" name="日期占位符 1"/>
          <p:cNvSpPr>
            <a:spLocks noGrp="1"/>
          </p:cNvSpPr>
          <p:nvPr>
            <p:ph type="dt" sz="half" idx="10"/>
            <p:custDataLst>
              <p:tags r:id="rId4"/>
            </p:custDataLst>
          </p:nvPr>
        </p:nvSpPr>
        <p:spPr>
          <a:xfrm>
            <a:off x="660400" y="4762500"/>
            <a:ext cx="2024063"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3" name="页脚占位符 2"/>
          <p:cNvSpPr>
            <a:spLocks noGrp="1"/>
          </p:cNvSpPr>
          <p:nvPr>
            <p:ph type="ftr" sz="quarter" idx="11"/>
            <p:custDataLst>
              <p:tags r:id="rId5"/>
            </p:custDataLst>
          </p:nvPr>
        </p:nvSpPr>
        <p:spPr>
          <a:xfrm>
            <a:off x="3087688" y="4762500"/>
            <a:ext cx="2968625"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endParaRPr lang="zh-CN" altLang="en-US" strike="noStrike" noProof="1" dirty="0"/>
          </a:p>
        </p:txBody>
      </p:sp>
      <p:sp>
        <p:nvSpPr>
          <p:cNvPr id="4" name="灯片编号占位符 3"/>
          <p:cNvSpPr>
            <a:spLocks noGrp="1"/>
          </p:cNvSpPr>
          <p:nvPr>
            <p:ph type="sldNum" sz="quarter" idx="12"/>
            <p:custDataLst>
              <p:tags r:id="rId6"/>
            </p:custDataLst>
          </p:nvPr>
        </p:nvSpPr>
        <p:spPr>
          <a:xfrm>
            <a:off x="6457950" y="4762500"/>
            <a:ext cx="2025650" cy="238125"/>
          </a:xfrm>
          <a:prstGeom prst="rect">
            <a:avLst/>
          </a:prstGeom>
        </p:spPr>
        <p:txBody>
          <a:bodyPr vert="horz" lIns="90000" tIns="46800" rIns="90000" bIns="46800" rtlCol="0" anchor="ctr">
            <a:normAutofit/>
          </a:bodyPr>
          <a:lstStyle>
            <a:lvl1pPr>
              <a:defRPr baseline="0">
                <a:latin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5123" name="组合 13"/>
          <p:cNvGrpSpPr/>
          <p:nvPr userDrawn="1"/>
        </p:nvGrpSpPr>
        <p:grpSpPr>
          <a:xfrm>
            <a:off x="0" y="0"/>
            <a:ext cx="9144000" cy="5143500"/>
            <a:chOff x="-1" y="-3"/>
            <a:chExt cx="12192001" cy="6858002"/>
          </a:xfrm>
        </p:grpSpPr>
        <p:sp>
          <p:nvSpPr>
            <p:cNvPr id="15" name="任意多边形: 形状 14"/>
            <p:cNvSpPr/>
            <p:nvPr userDrawn="1">
              <p:custDataLst>
                <p:tags r:id="rId2"/>
              </p:custDataLst>
            </p:nvPr>
          </p:nvSpPr>
          <p:spPr>
            <a:xfrm>
              <a:off x="-1" y="6112516"/>
              <a:ext cx="12192001" cy="745483"/>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5125" name="组合 15"/>
            <p:cNvGrpSpPr/>
            <p:nvPr userDrawn="1"/>
          </p:nvGrpSpPr>
          <p:grpSpPr>
            <a:xfrm rot="5400000" flipH="1">
              <a:off x="565272" y="-565276"/>
              <a:ext cx="441963" cy="1572509"/>
              <a:chOff x="10769601" y="321897"/>
              <a:chExt cx="1422400" cy="6094253"/>
            </a:xfrm>
          </p:grpSpPr>
          <p:sp>
            <p:nvSpPr>
              <p:cNvPr id="17" name="任意多边形: 形状 16"/>
              <p:cNvSpPr/>
              <p:nvPr userDrawn="1">
                <p:custDataLst>
                  <p:tags r:id="rId3"/>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8" name="任意多边形: 形状 17"/>
              <p:cNvSpPr/>
              <p:nvPr userDrawn="1">
                <p:custDataLst>
                  <p:tags r:id="rId4"/>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grpSp>
      <p:sp>
        <p:nvSpPr>
          <p:cNvPr id="13" name="任意多边形: 形状 12"/>
          <p:cNvSpPr/>
          <p:nvPr userDrawn="1">
            <p:custDataLst>
              <p:tags r:id="rId5"/>
            </p:custDataLst>
          </p:nvPr>
        </p:nvSpPr>
        <p:spPr>
          <a:xfrm>
            <a:off x="0" y="4251325"/>
            <a:ext cx="9144000" cy="892175"/>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alpha val="1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 name="标题 1"/>
          <p:cNvSpPr>
            <a:spLocks noGrp="1"/>
          </p:cNvSpPr>
          <p:nvPr>
            <p:ph type="title"/>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accent1"/>
                </a:solidFill>
                <a:uFillTx/>
                <a:latin typeface="Arial" panose="020B0604020202020204" pitchFamily="34" charset="0"/>
                <a:ea typeface="微软雅黑" panose="020B0503020204020204" pitchFamily="2"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502448" y="714381"/>
            <a:ext cx="3962432" cy="4041680"/>
          </a:xfrm>
        </p:spPr>
        <p:txBody>
          <a:bodyPr vert="horz" lIns="101600" tIns="0" rIns="82550" bIns="0" rtlCol="0">
            <a:no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381"/>
            <a:ext cx="3962432" cy="4041680"/>
          </a:xfrm>
        </p:spPr>
        <p:txBody>
          <a:bodyPr>
            <a:noAutofit/>
          </a:bodyPr>
          <a:lstStyle>
            <a:lvl1pPr>
              <a:lnSpc>
                <a:spcPct val="120000"/>
              </a:lnSpc>
              <a:defRPr sz="1200" baseline="0">
                <a:solidFill>
                  <a:schemeClr val="tx1">
                    <a:lumMod val="85000"/>
                    <a:lumOff val="15000"/>
                  </a:schemeClr>
                </a:solidFill>
                <a:latin typeface="Arial" panose="020B0604020202020204" pitchFamily="34" charset="0"/>
                <a:ea typeface="微软雅黑" panose="020B0503020204020204" pitchFamily="2" charset="-122"/>
              </a:defRPr>
            </a:lvl1pPr>
            <a:lvl2pPr>
              <a:lnSpc>
                <a:spcPct val="120000"/>
              </a:lnSpc>
              <a:defRPr sz="1200" baseline="0">
                <a:solidFill>
                  <a:schemeClr val="tx1">
                    <a:lumMod val="85000"/>
                    <a:lumOff val="15000"/>
                  </a:schemeClr>
                </a:solidFill>
                <a:latin typeface="Arial" panose="020B0604020202020204" pitchFamily="34" charset="0"/>
                <a:ea typeface="微软雅黑" panose="020B0503020204020204" pitchFamily="2" charset="-122"/>
              </a:defRPr>
            </a:lvl2pPr>
            <a:lvl3pPr>
              <a:lnSpc>
                <a:spcPct val="120000"/>
              </a:lnSpc>
              <a:defRPr sz="1200" baseline="0">
                <a:solidFill>
                  <a:schemeClr val="tx1">
                    <a:lumMod val="85000"/>
                    <a:lumOff val="15000"/>
                  </a:schemeClr>
                </a:solidFill>
                <a:latin typeface="Arial" panose="020B0604020202020204" pitchFamily="34" charset="0"/>
                <a:ea typeface="微软雅黑" panose="020B0503020204020204" pitchFamily="2" charset="-122"/>
              </a:defRPr>
            </a:lvl3pPr>
            <a:lvl4pPr>
              <a:lnSpc>
                <a:spcPct val="120000"/>
              </a:lnSpc>
              <a:defRPr sz="1200" baseline="0">
                <a:solidFill>
                  <a:schemeClr val="tx1">
                    <a:lumMod val="85000"/>
                    <a:lumOff val="15000"/>
                  </a:schemeClr>
                </a:solidFill>
                <a:latin typeface="Arial" panose="020B0604020202020204" pitchFamily="34" charset="0"/>
                <a:ea typeface="微软雅黑" panose="020B0503020204020204" pitchFamily="2" charset="-122"/>
              </a:defRPr>
            </a:lvl4pPr>
            <a:lvl5pPr>
              <a:lnSpc>
                <a:spcPct val="120000"/>
              </a:lnSpc>
              <a:defRPr sz="1200"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6"/>
            </p:custDataLst>
          </p:nvPr>
        </p:nvSpPr>
        <p:spPr>
          <a:xfrm>
            <a:off x="660400" y="4762500"/>
            <a:ext cx="2024063"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6" name="页脚占位符 5"/>
          <p:cNvSpPr>
            <a:spLocks noGrp="1"/>
          </p:cNvSpPr>
          <p:nvPr>
            <p:ph type="ftr" sz="quarter" idx="11"/>
            <p:custDataLst>
              <p:tags r:id="rId7"/>
            </p:custDataLst>
          </p:nvPr>
        </p:nvSpPr>
        <p:spPr>
          <a:xfrm>
            <a:off x="3087688" y="4762500"/>
            <a:ext cx="2968625"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endParaRPr lang="zh-CN" altLang="en-US" strike="noStrike" noProof="1"/>
          </a:p>
        </p:txBody>
      </p:sp>
      <p:sp>
        <p:nvSpPr>
          <p:cNvPr id="7" name="灯片编号占位符 6"/>
          <p:cNvSpPr>
            <a:spLocks noGrp="1"/>
          </p:cNvSpPr>
          <p:nvPr>
            <p:ph type="sldNum" sz="quarter" idx="12"/>
            <p:custDataLst>
              <p:tags r:id="rId8"/>
            </p:custDataLst>
          </p:nvPr>
        </p:nvSpPr>
        <p:spPr>
          <a:xfrm>
            <a:off x="6457950" y="4762500"/>
            <a:ext cx="2025650"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6147" name="组合 15"/>
          <p:cNvGrpSpPr/>
          <p:nvPr userDrawn="1"/>
        </p:nvGrpSpPr>
        <p:grpSpPr>
          <a:xfrm>
            <a:off x="0" y="0"/>
            <a:ext cx="9144000" cy="5143500"/>
            <a:chOff x="-1" y="-3"/>
            <a:chExt cx="12192001" cy="6858002"/>
          </a:xfrm>
        </p:grpSpPr>
        <p:sp>
          <p:nvSpPr>
            <p:cNvPr id="17" name="任意多边形: 形状 16"/>
            <p:cNvSpPr/>
            <p:nvPr userDrawn="1">
              <p:custDataLst>
                <p:tags r:id="rId2"/>
              </p:custDataLst>
            </p:nvPr>
          </p:nvSpPr>
          <p:spPr>
            <a:xfrm>
              <a:off x="-1" y="6112516"/>
              <a:ext cx="12192001" cy="745483"/>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6149" name="组合 17"/>
            <p:cNvGrpSpPr/>
            <p:nvPr userDrawn="1"/>
          </p:nvGrpSpPr>
          <p:grpSpPr>
            <a:xfrm rot="5400000" flipH="1">
              <a:off x="565272" y="-565276"/>
              <a:ext cx="441963" cy="1572509"/>
              <a:chOff x="10769601" y="321897"/>
              <a:chExt cx="1422400" cy="6094253"/>
            </a:xfrm>
          </p:grpSpPr>
          <p:sp>
            <p:nvSpPr>
              <p:cNvPr id="19" name="任意多边形: 形状 18"/>
              <p:cNvSpPr/>
              <p:nvPr userDrawn="1">
                <p:custDataLst>
                  <p:tags r:id="rId3"/>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0" name="任意多边形: 形状 19"/>
              <p:cNvSpPr/>
              <p:nvPr userDrawn="1">
                <p:custDataLst>
                  <p:tags r:id="rId4"/>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grpSp>
      <p:sp>
        <p:nvSpPr>
          <p:cNvPr id="2" name="标题 1"/>
          <p:cNvSpPr>
            <a:spLocks noGrp="1"/>
          </p:cNvSpPr>
          <p:nvPr>
            <p:ph type="title"/>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accent1"/>
                </a:solidFill>
                <a:uFillTx/>
                <a:latin typeface="Arial" panose="020B0604020202020204" pitchFamily="34" charset="0"/>
                <a:ea typeface="微软雅黑" panose="020B0503020204020204" pitchFamily="2"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381"/>
            <a:ext cx="3962432" cy="285752"/>
          </a:xfrm>
        </p:spPr>
        <p:txBody>
          <a:bodyPr lIns="101600" tIns="38100" rIns="76200" bIns="38100" anchor="t" anchorCtr="0">
            <a:noAutofit/>
          </a:bodyPr>
          <a:lstStyle>
            <a:lvl1pPr marL="0" indent="0" eaLnBrk="1" fontAlgn="auto" latinLnBrk="0" hangingPunct="1">
              <a:lnSpc>
                <a:spcPct val="12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4894"/>
            <a:ext cx="3962400" cy="3701064"/>
          </a:xfrm>
        </p:spPr>
        <p:txBody>
          <a:bodyPr vert="horz" lIns="101600" tIns="0" rIns="82550" bIns="0" rtlCol="0">
            <a:no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38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4894"/>
            <a:ext cx="3962432" cy="3701064"/>
          </a:xfrm>
        </p:spPr>
        <p:txBody>
          <a:bodyPr vert="horz" lIns="101600" tIns="0" rIns="82550" bIns="0" rtlCol="0">
            <a:no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5"/>
            </p:custDataLst>
          </p:nvPr>
        </p:nvSpPr>
        <p:spPr>
          <a:xfrm>
            <a:off x="660400" y="4762500"/>
            <a:ext cx="2024063"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8" name="页脚占位符 7"/>
          <p:cNvSpPr>
            <a:spLocks noGrp="1"/>
          </p:cNvSpPr>
          <p:nvPr>
            <p:ph type="ftr" sz="quarter" idx="11"/>
            <p:custDataLst>
              <p:tags r:id="rId6"/>
            </p:custDataLst>
          </p:nvPr>
        </p:nvSpPr>
        <p:spPr>
          <a:xfrm>
            <a:off x="3087688" y="4762500"/>
            <a:ext cx="2968625"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endParaRPr lang="zh-CN" altLang="en-US" strike="noStrike" noProof="1"/>
          </a:p>
        </p:txBody>
      </p:sp>
      <p:sp>
        <p:nvSpPr>
          <p:cNvPr id="9" name="灯片编号占位符 8"/>
          <p:cNvSpPr>
            <a:spLocks noGrp="1"/>
          </p:cNvSpPr>
          <p:nvPr>
            <p:ph type="sldNum" sz="quarter" idx="12"/>
            <p:custDataLst>
              <p:tags r:id="rId7"/>
            </p:custDataLst>
          </p:nvPr>
        </p:nvSpPr>
        <p:spPr>
          <a:xfrm>
            <a:off x="6457950" y="4762500"/>
            <a:ext cx="2025650"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7171" name="组合 6"/>
          <p:cNvGrpSpPr/>
          <p:nvPr userDrawn="1"/>
        </p:nvGrpSpPr>
        <p:grpSpPr>
          <a:xfrm>
            <a:off x="0" y="0"/>
            <a:ext cx="9144000" cy="5143500"/>
            <a:chOff x="-1" y="-3"/>
            <a:chExt cx="12192001" cy="6858002"/>
          </a:xfrm>
        </p:grpSpPr>
        <p:sp>
          <p:nvSpPr>
            <p:cNvPr id="9" name="任意多边形: 形状 8"/>
            <p:cNvSpPr/>
            <p:nvPr userDrawn="1">
              <p:custDataLst>
                <p:tags r:id="rId2"/>
              </p:custDataLst>
            </p:nvPr>
          </p:nvSpPr>
          <p:spPr>
            <a:xfrm>
              <a:off x="-1" y="6112516"/>
              <a:ext cx="12192001" cy="745483"/>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7173" name="组合 9"/>
            <p:cNvGrpSpPr/>
            <p:nvPr userDrawn="1"/>
          </p:nvGrpSpPr>
          <p:grpSpPr>
            <a:xfrm rot="5400000" flipH="1">
              <a:off x="565272" y="-565276"/>
              <a:ext cx="441963" cy="1572509"/>
              <a:chOff x="10769601" y="321897"/>
              <a:chExt cx="1422400" cy="6094253"/>
            </a:xfrm>
          </p:grpSpPr>
          <p:sp>
            <p:nvSpPr>
              <p:cNvPr id="11" name="任意多边形: 形状 10"/>
              <p:cNvSpPr/>
              <p:nvPr userDrawn="1">
                <p:custDataLst>
                  <p:tags r:id="rId3"/>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2" name="任意多边形: 形状 11"/>
              <p:cNvSpPr/>
              <p:nvPr userDrawn="1">
                <p:custDataLst>
                  <p:tags r:id="rId4"/>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accent1"/>
                </a:solidFill>
                <a:uFillTx/>
                <a:latin typeface="Arial" panose="020B0604020202020204" pitchFamily="34" charset="0"/>
                <a:ea typeface="微软雅黑" panose="020B0503020204020204" pitchFamily="2"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6" name="任意多边形: 形状 5"/>
          <p:cNvSpPr/>
          <p:nvPr>
            <p:custDataLst>
              <p:tags r:id="rId2"/>
            </p:custDataLst>
          </p:nvPr>
        </p:nvSpPr>
        <p:spPr>
          <a:xfrm rot="16200000" flipH="1">
            <a:off x="7015163" y="1389063"/>
            <a:ext cx="3276600" cy="981075"/>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tx2">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noProof="1">
              <a:solidFill>
                <a:schemeClr val="tx1"/>
              </a:solidFill>
            </a:endParaRPr>
          </a:p>
        </p:txBody>
      </p:sp>
      <p:sp>
        <p:nvSpPr>
          <p:cNvPr id="2" name="日期占位符 1"/>
          <p:cNvSpPr>
            <a:spLocks noGrp="1"/>
          </p:cNvSpPr>
          <p:nvPr>
            <p:ph type="dt" sz="half" idx="10"/>
            <p:custDataLst>
              <p:tags r:id="rId3"/>
            </p:custDataLst>
          </p:nvPr>
        </p:nvSpPr>
        <p:spPr>
          <a:xfrm>
            <a:off x="660400" y="4762500"/>
            <a:ext cx="2024063" cy="23812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3" name="页脚占位符 2"/>
          <p:cNvSpPr>
            <a:spLocks noGrp="1"/>
          </p:cNvSpPr>
          <p:nvPr>
            <p:ph type="ftr" sz="quarter" idx="11"/>
            <p:custDataLst>
              <p:tags r:id="rId4"/>
            </p:custDataLst>
          </p:nvPr>
        </p:nvSpPr>
        <p:spPr>
          <a:xfrm>
            <a:off x="3087688" y="4762500"/>
            <a:ext cx="2968625" cy="238125"/>
          </a:xfrm>
          <a:prstGeom prst="rect">
            <a:avLst/>
          </a:prstGeom>
        </p:spPr>
        <p:txBody>
          <a:bodyPr vert="horz" lIns="90000" tIns="46800" rIns="90000" bIns="4680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5"/>
            </p:custDataLst>
          </p:nvPr>
        </p:nvSpPr>
        <p:spPr>
          <a:xfrm>
            <a:off x="6457950" y="4762500"/>
            <a:ext cx="2025650" cy="23812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13"/>
          <p:cNvGrpSpPr/>
          <p:nvPr userDrawn="1"/>
        </p:nvGrpSpPr>
        <p:grpSpPr>
          <a:xfrm>
            <a:off x="0" y="0"/>
            <a:ext cx="9144000" cy="5143500"/>
            <a:chOff x="-1" y="-3"/>
            <a:chExt cx="12192001" cy="6858002"/>
          </a:xfrm>
        </p:grpSpPr>
        <p:sp>
          <p:nvSpPr>
            <p:cNvPr id="15" name="任意多边形: 形状 14"/>
            <p:cNvSpPr/>
            <p:nvPr userDrawn="1">
              <p:custDataLst>
                <p:tags r:id="rId2"/>
              </p:custDataLst>
            </p:nvPr>
          </p:nvSpPr>
          <p:spPr>
            <a:xfrm>
              <a:off x="-1" y="6112516"/>
              <a:ext cx="12192001" cy="745483"/>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9221" name="组合 15"/>
            <p:cNvGrpSpPr/>
            <p:nvPr userDrawn="1"/>
          </p:nvGrpSpPr>
          <p:grpSpPr>
            <a:xfrm rot="5400000" flipH="1">
              <a:off x="565272" y="-565276"/>
              <a:ext cx="441963" cy="1572509"/>
              <a:chOff x="10769601" y="321897"/>
              <a:chExt cx="1422400" cy="6094253"/>
            </a:xfrm>
          </p:grpSpPr>
          <p:sp>
            <p:nvSpPr>
              <p:cNvPr id="17" name="任意多边形: 形状 16"/>
              <p:cNvSpPr/>
              <p:nvPr userDrawn="1">
                <p:custDataLst>
                  <p:tags r:id="rId3"/>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18" name="任意多边形: 形状 17"/>
              <p:cNvSpPr/>
              <p:nvPr userDrawn="1">
                <p:custDataLst>
                  <p:tags r:id="rId4"/>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grpSp>
      <p:sp>
        <p:nvSpPr>
          <p:cNvPr id="2" name="标题 1"/>
          <p:cNvSpPr>
            <a:spLocks noGrp="1"/>
          </p:cNvSpPr>
          <p:nvPr>
            <p:ph type="title"/>
          </p:nvPr>
        </p:nvSpPr>
        <p:spPr>
          <a:xfrm>
            <a:off x="502448"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accent1"/>
                </a:solidFill>
                <a:uFillTx/>
                <a:latin typeface="Arial" panose="020B0604020202020204" pitchFamily="34" charset="0"/>
                <a:ea typeface="微软雅黑" panose="020B0503020204020204" pitchFamily="2"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381"/>
            <a:ext cx="3962432" cy="4041680"/>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4679194" y="714381"/>
            <a:ext cx="3962432" cy="4041680"/>
          </a:xfrm>
        </p:spPr>
        <p:txBody>
          <a:bodyPr vert="horz" lIns="101600" tIns="0" rIns="82550" bIns="0" rtlCol="0">
            <a:norm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5"/>
            </p:custDataLst>
          </p:nvPr>
        </p:nvSpPr>
        <p:spPr>
          <a:xfrm>
            <a:off x="660400" y="4762500"/>
            <a:ext cx="2024063"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fld id="{9EFD9D74-47D9-4702-A33C-335B63B48DBF}"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
        <p:nvSpPr>
          <p:cNvPr id="6" name="页脚占位符 5"/>
          <p:cNvSpPr>
            <a:spLocks noGrp="1"/>
          </p:cNvSpPr>
          <p:nvPr>
            <p:ph type="ftr" sz="quarter" idx="11"/>
            <p:custDataLst>
              <p:tags r:id="rId6"/>
            </p:custDataLst>
          </p:nvPr>
        </p:nvSpPr>
        <p:spPr>
          <a:xfrm>
            <a:off x="3087688" y="4762500"/>
            <a:ext cx="2968625"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7"/>
            </p:custDataLst>
          </p:nvPr>
        </p:nvSpPr>
        <p:spPr>
          <a:xfrm>
            <a:off x="6457950" y="4762500"/>
            <a:ext cx="2025650" cy="238125"/>
          </a:xfrm>
          <a:prstGeom prst="rect">
            <a:avLst/>
          </a:prstGeom>
        </p:spPr>
        <p:txBody>
          <a:bodyPr vert="horz" lIns="90000" tIns="46800" rIns="90000" bIns="46800" rtlCol="0" anchor="ctr">
            <a:normAutofit/>
          </a:bodyPr>
          <a:lstStyle>
            <a:lvl1pPr>
              <a:defRPr baseline="0">
                <a:latin typeface="微软雅黑" panose="020B0503020204020204" pitchFamily="2" charset="-122"/>
                <a:ea typeface="微软雅黑" panose="020B0503020204020204" pitchFamily="2" charset="-122"/>
              </a:defRPr>
            </a:lvl1pPr>
          </a:lstStyle>
          <a:p>
            <a:pPr fontAlgn="base"/>
            <a:fld id="{FABC47A4-756D-490B-A52F-7D9E2C9FC05F}"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243" name="组合 18"/>
          <p:cNvGrpSpPr/>
          <p:nvPr userDrawn="1"/>
        </p:nvGrpSpPr>
        <p:grpSpPr>
          <a:xfrm>
            <a:off x="0" y="0"/>
            <a:ext cx="8924925" cy="4914900"/>
            <a:chOff x="-2" y="-4"/>
            <a:chExt cx="11899203" cy="6553804"/>
          </a:xfrm>
        </p:grpSpPr>
        <p:sp>
          <p:nvSpPr>
            <p:cNvPr id="20" name="矩形 19"/>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21" name="任意多边形: 形状 20"/>
            <p:cNvSpPr/>
            <p:nvPr userDrawn="1">
              <p:custDataLst>
                <p:tags r:id="rId3"/>
              </p:custDataLst>
            </p:nvPr>
          </p:nvSpPr>
          <p:spPr>
            <a:xfrm>
              <a:off x="102741" y="5995063"/>
              <a:ext cx="11796460" cy="558737"/>
            </a:xfrm>
            <a:custGeom>
              <a:avLst/>
              <a:gdLst>
                <a:gd name="connsiteX0" fmla="*/ 8420100 w 12251443"/>
                <a:gd name="connsiteY0" fmla="*/ 0 h 4076700"/>
                <a:gd name="connsiteX1" fmla="*/ 12251443 w 12251443"/>
                <a:gd name="connsiteY1" fmla="*/ 4076700 h 4076700"/>
                <a:gd name="connsiteX2" fmla="*/ 0 w 12251443"/>
                <a:gd name="connsiteY2" fmla="*/ 4076700 h 4076700"/>
              </a:gdLst>
              <a:ahLst/>
              <a:cxnLst>
                <a:cxn ang="0">
                  <a:pos x="connsiteX0" y="connsiteY0"/>
                </a:cxn>
                <a:cxn ang="0">
                  <a:pos x="connsiteX1" y="connsiteY1"/>
                </a:cxn>
                <a:cxn ang="0">
                  <a:pos x="connsiteX2" y="connsiteY2"/>
                </a:cxn>
              </a:cxnLst>
              <a:rect l="l" t="t" r="r" b="b"/>
              <a:pathLst>
                <a:path w="12251443" h="4076700">
                  <a:moveTo>
                    <a:pt x="8420100" y="0"/>
                  </a:moveTo>
                  <a:lnTo>
                    <a:pt x="12251443" y="4076700"/>
                  </a:lnTo>
                  <a:lnTo>
                    <a:pt x="0" y="4076700"/>
                  </a:lnTo>
                  <a:close/>
                </a:path>
              </a:pathLst>
            </a:custGeom>
            <a:solidFill>
              <a:schemeClr val="tx2"/>
            </a:solidFill>
            <a:ln w="200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nvGrpSpPr>
            <p:cNvPr id="10246" name="组合 21"/>
            <p:cNvGrpSpPr/>
            <p:nvPr userDrawn="1"/>
          </p:nvGrpSpPr>
          <p:grpSpPr>
            <a:xfrm rot="5400000" flipH="1">
              <a:off x="1222088" y="-1222094"/>
              <a:ext cx="955500" cy="3399679"/>
              <a:chOff x="10769601" y="321897"/>
              <a:chExt cx="1422400" cy="6094253"/>
            </a:xfrm>
          </p:grpSpPr>
          <p:sp>
            <p:nvSpPr>
              <p:cNvPr id="23" name="任意多边形: 形状 22"/>
              <p:cNvSpPr/>
              <p:nvPr userDrawn="1">
                <p:custDataLst>
                  <p:tags r:id="rId4"/>
                </p:custDataLst>
              </p:nvPr>
            </p:nvSpPr>
            <p:spPr>
              <a:xfrm rot="16200000" flipH="1">
                <a:off x="8931259" y="3155408"/>
                <a:ext cx="5099084" cy="1422400"/>
              </a:xfrm>
              <a:custGeom>
                <a:avLst/>
                <a:gdLst>
                  <a:gd name="connsiteX0" fmla="*/ 0 w 4143006"/>
                  <a:gd name="connsiteY0" fmla="*/ 1155700 h 1155700"/>
                  <a:gd name="connsiteX1" fmla="*/ 4143006 w 4143006"/>
                  <a:gd name="connsiteY1" fmla="*/ 1155700 h 1155700"/>
                  <a:gd name="connsiteX2" fmla="*/ 2847381 w 4143006"/>
                  <a:gd name="connsiteY2" fmla="*/ 0 h 1155700"/>
                </a:gdLst>
                <a:ahLst/>
                <a:cxnLst>
                  <a:cxn ang="0">
                    <a:pos x="connsiteX0" y="connsiteY0"/>
                  </a:cxn>
                  <a:cxn ang="0">
                    <a:pos x="connsiteX1" y="connsiteY1"/>
                  </a:cxn>
                  <a:cxn ang="0">
                    <a:pos x="connsiteX2" y="connsiteY2"/>
                  </a:cxn>
                </a:cxnLst>
                <a:rect l="l" t="t" r="r" b="b"/>
                <a:pathLst>
                  <a:path w="4143006" h="1155700">
                    <a:moveTo>
                      <a:pt x="0" y="1155700"/>
                    </a:moveTo>
                    <a:lnTo>
                      <a:pt x="4143006" y="1155700"/>
                    </a:lnTo>
                    <a:lnTo>
                      <a:pt x="2847381" y="0"/>
                    </a:lnTo>
                    <a:close/>
                  </a:path>
                </a:pathLst>
              </a:custGeom>
              <a:solidFill>
                <a:schemeClr val="accent6">
                  <a:alpha val="10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sp>
            <p:nvSpPr>
              <p:cNvPr id="24" name="任意多边形: 形状 23"/>
              <p:cNvSpPr/>
              <p:nvPr userDrawn="1">
                <p:custDataLst>
                  <p:tags r:id="rId5"/>
                </p:custDataLst>
              </p:nvPr>
            </p:nvSpPr>
            <p:spPr>
              <a:xfrm rot="16200000" flipH="1">
                <a:off x="9353163" y="1852632"/>
                <a:ext cx="4369573" cy="1308101"/>
              </a:xfrm>
              <a:custGeom>
                <a:avLst/>
                <a:gdLst>
                  <a:gd name="connsiteX0" fmla="*/ 0 w 3209932"/>
                  <a:gd name="connsiteY0" fmla="*/ 960944 h 960944"/>
                  <a:gd name="connsiteX1" fmla="*/ 3209932 w 3209932"/>
                  <a:gd name="connsiteY1" fmla="*/ 960944 h 960944"/>
                  <a:gd name="connsiteX2" fmla="*/ 2206104 w 3209932"/>
                  <a:gd name="connsiteY2" fmla="*/ 0 h 960944"/>
                </a:gdLst>
                <a:ahLst/>
                <a:cxnLst>
                  <a:cxn ang="0">
                    <a:pos x="connsiteX0" y="connsiteY0"/>
                  </a:cxn>
                  <a:cxn ang="0">
                    <a:pos x="connsiteX1" y="connsiteY1"/>
                  </a:cxn>
                  <a:cxn ang="0">
                    <a:pos x="connsiteX2" y="connsiteY2"/>
                  </a:cxn>
                </a:cxnLst>
                <a:rect l="l" t="t" r="r" b="b"/>
                <a:pathLst>
                  <a:path w="3209932" h="960944">
                    <a:moveTo>
                      <a:pt x="0" y="960944"/>
                    </a:moveTo>
                    <a:lnTo>
                      <a:pt x="3209932" y="960944"/>
                    </a:lnTo>
                    <a:lnTo>
                      <a:pt x="2206104" y="0"/>
                    </a:lnTo>
                    <a:close/>
                  </a:path>
                </a:pathLst>
              </a:custGeom>
              <a:solidFill>
                <a:schemeClr val="accent6">
                  <a:alpha val="35000"/>
                </a:schemeClr>
              </a:solidFill>
              <a:ln w="2000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baseline="0" noProof="1">
                  <a:solidFill>
                    <a:schemeClr val="tx1"/>
                  </a:solidFill>
                  <a:latin typeface="微软雅黑" panose="020B0503020204020204" pitchFamily="2" charset="-122"/>
                  <a:ea typeface="微软雅黑" panose="020B0503020204020204" pitchFamily="2" charset="-122"/>
                </a:endParaRPr>
              </a:p>
            </p:txBody>
          </p:sp>
        </p:grpSp>
      </p:grpSp>
      <p:sp>
        <p:nvSpPr>
          <p:cNvPr id="2" name="竖排标题 1"/>
          <p:cNvSpPr>
            <a:spLocks noGrp="1"/>
          </p:cNvSpPr>
          <p:nvPr>
            <p:ph type="title" orient="ver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accent1"/>
                </a:solidFill>
                <a:uFillTx/>
                <a:latin typeface="Arial" panose="020B0604020202020204" pitchFamily="34" charset="0"/>
                <a:ea typeface="微软雅黑" panose="020B0503020204020204" pitchFamily="2"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pitchFamily="2" charset="-122"/>
              </a:defRPr>
            </a:lvl1pPr>
            <a:lvl2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pitchFamily="2" charset="-122"/>
              </a:defRPr>
            </a:lvl2pPr>
            <a:lvl3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pitchFamily="2" charset="-122"/>
              </a:defRPr>
            </a:lvl3pPr>
            <a:lvl4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pitchFamily="2" charset="-122"/>
              </a:defRPr>
            </a:lvl4pPr>
            <a:lvl5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6"/>
            </p:custDataLst>
          </p:nvPr>
        </p:nvSpPr>
        <p:spPr>
          <a:xfrm>
            <a:off x="660400" y="4762500"/>
            <a:ext cx="2024063"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4762500"/>
            <a:ext cx="2968625"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4762500"/>
            <a:ext cx="2025650" cy="238125"/>
          </a:xfrm>
          <a:prstGeom prst="rect">
            <a:avLst/>
          </a:prstGeom>
        </p:spPr>
        <p:txBody>
          <a:bodyPr vert="horz" lIns="90000" tIns="46800" rIns="90000" bIns="46800" rtlCol="0" anchor="ctr">
            <a:normAutofit/>
          </a:bodyPr>
          <a:lstStyle>
            <a:lvl1pPr>
              <a:lnSpc>
                <a:spcPct val="120000"/>
              </a:lnSpc>
              <a:defRPr baseline="0">
                <a:latin typeface="微软雅黑" panose="020B0503020204020204" pitchFamily="2" charset="-122"/>
                <a:ea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slideLayout" Target="../slideLayouts/slideLayout2.xml"/><Relationship Id="rId19" Type="http://schemas.openxmlformats.org/officeDocument/2006/relationships/tags" Target="../tags/tag11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19"/>
            </p:custDataLst>
          </p:nvPr>
        </p:nvSpPr>
        <p:spPr>
          <a:xfrm>
            <a:off x="501650" y="331788"/>
            <a:ext cx="8140700" cy="331787"/>
          </a:xfrm>
          <a:prstGeom prst="rect">
            <a:avLst/>
          </a:prstGeom>
          <a:noFill/>
          <a:ln w="9525">
            <a:noFill/>
          </a:ln>
        </p:spPr>
        <p:txBody>
          <a:bodyPr vert="horz" lIns="100800" tIns="39600" rIns="75600" bIns="39600" anchor="t"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0800" tIns="0" rIns="82800" bIns="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0000" tIns="46800" rIns="90000" bIns="46800" rtlCol="0" anchor="ctr">
            <a:normAutofit/>
          </a:bodyPr>
          <a:lstStyle>
            <a:lvl1pPr algn="l">
              <a:lnSpc>
                <a:spcPct val="120000"/>
              </a:lnSpc>
              <a:defRPr sz="900" baseline="0">
                <a:solidFill>
                  <a:schemeClr val="tx1">
                    <a:tint val="75000"/>
                  </a:schemeClr>
                </a:solidFill>
                <a:latin typeface="微软雅黑" panose="020B0503020204020204" pitchFamily="2" charset="-122"/>
                <a:ea typeface="微软雅黑" panose="020B0503020204020204" pitchFamily="2" charset="-122"/>
              </a:defRPr>
            </a:lvl1pPr>
          </a:lstStyle>
          <a:p>
            <a:pPr fontAlgn="base"/>
            <a:fld id="{760FBDFE-C587-4B4C-A407-44438C67B59E}" type="datetimeFigureOut">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0000" tIns="46800" rIns="90000" bIns="46800" rtlCol="0" anchor="ctr">
            <a:normAutofit/>
          </a:bodyPr>
          <a:lstStyle>
            <a:lvl1pPr algn="ctr">
              <a:lnSpc>
                <a:spcPct val="120000"/>
              </a:lnSpc>
              <a:defRPr sz="900" baseline="0">
                <a:solidFill>
                  <a:schemeClr val="tx1">
                    <a:tint val="75000"/>
                  </a:schemeClr>
                </a:solidFill>
                <a:latin typeface="微软雅黑" panose="020B0503020204020204" pitchFamily="2" charset="-122"/>
                <a:ea typeface="微软雅黑" panose="020B0503020204020204" pitchFamily="2"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0000" tIns="46800" rIns="90000" bIns="46800" rtlCol="0" anchor="ctr">
            <a:normAutofit/>
          </a:bodyPr>
          <a:lstStyle>
            <a:lvl1pPr algn="r">
              <a:lnSpc>
                <a:spcPct val="120000"/>
              </a:lnSpc>
              <a:defRPr sz="900" baseline="0">
                <a:solidFill>
                  <a:schemeClr val="tx1">
                    <a:tint val="75000"/>
                  </a:schemeClr>
                </a:solidFill>
                <a:latin typeface="微软雅黑" panose="020B0503020204020204" pitchFamily="2" charset="-122"/>
                <a:ea typeface="微软雅黑" panose="020B0503020204020204" pitchFamily="2" charset="-122"/>
              </a:defRPr>
            </a:lvl1pPr>
          </a:lstStyle>
          <a:p>
            <a:pPr fontAlgn="base"/>
            <a:fld id="{49AE70B2-8BF9-45C0-BB95-33D1B9D3A854}" type="slidenum">
              <a:rPr lang="zh-CN" altLang="en-US" strike="noStrike" noProof="1" smtClean="0">
                <a:latin typeface="微软雅黑" panose="020B0503020204020204" pitchFamily="2" charset="-122"/>
                <a:ea typeface="微软雅黑" panose="020B0503020204020204" pitchFamily="2" charset="-122"/>
                <a:cs typeface="+mn-cs"/>
              </a:rPr>
            </a:fld>
            <a:endParaRPr lang="zh-CN" altLang="en-US" strike="noStrike" noProof="1"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p:titleStyle>
    <p:bodyStyle>
      <a:lvl1pPr marL="1714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1pPr>
      <a:lvl2pPr marL="514350" indent="-171450" algn="l" defTabSz="685800" rtl="0" eaLnBrk="1" fontAlgn="auto" latinLnBrk="0" hangingPunct="1">
        <a:lnSpc>
          <a:spcPct val="12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2pPr>
      <a:lvl3pPr marL="8572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3pPr>
      <a:lvl4pPr marL="12001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4pPr>
      <a:lvl5pPr marL="15430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0" Type="http://schemas.openxmlformats.org/officeDocument/2006/relationships/slideLayout" Target="../slideLayouts/slideLayout7.xml"/><Relationship Id="rId2" Type="http://schemas.openxmlformats.org/officeDocument/2006/relationships/tags" Target="../tags/tag120.xml"/><Relationship Id="rId19" Type="http://schemas.openxmlformats.org/officeDocument/2006/relationships/tags" Target="../tags/tag136.xml"/><Relationship Id="rId18" Type="http://schemas.openxmlformats.org/officeDocument/2006/relationships/tags" Target="../tags/tag135.xml"/><Relationship Id="rId17" Type="http://schemas.openxmlformats.org/officeDocument/2006/relationships/image" Target="../media/image4.png"/><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1"/>
          <p:cNvSpPr/>
          <p:nvPr/>
        </p:nvSpPr>
        <p:spPr>
          <a:xfrm>
            <a:off x="454025" y="862013"/>
            <a:ext cx="8218488" cy="630237"/>
          </a:xfrm>
          <a:prstGeom prst="rect">
            <a:avLst/>
          </a:prstGeom>
          <a:noFill/>
          <a:ln w="9525">
            <a:noFill/>
          </a:ln>
        </p:spPr>
        <p:txBody>
          <a:bodyPr wrap="none" anchor="ctr" anchorCtr="0">
            <a:spAutoFit/>
          </a:bodyPr>
          <a:p>
            <a:pPr algn="ctr" eaLnBrk="0" hangingPunct="0">
              <a:lnSpc>
                <a:spcPts val="4200"/>
              </a:lnSpc>
            </a:pPr>
            <a:r>
              <a:rPr lang="zh-CN" altLang="zh-CN" sz="2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全面落实企业安全主体责任  持续确保安全平稳推进</a:t>
            </a:r>
            <a:endParaRPr lang="zh-CN" altLang="zh-CN" sz="2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1506" name="组合 4098"/>
          <p:cNvGrpSpPr>
            <a:grpSpLocks noChangeAspect="1"/>
          </p:cNvGrpSpPr>
          <p:nvPr/>
        </p:nvGrpSpPr>
        <p:grpSpPr>
          <a:xfrm>
            <a:off x="0" y="1978025"/>
            <a:ext cx="9126538" cy="2438400"/>
            <a:chOff x="0" y="0"/>
            <a:chExt cx="10801350" cy="3286631"/>
          </a:xfrm>
        </p:grpSpPr>
        <p:pic>
          <p:nvPicPr>
            <p:cNvPr id="21507" name="图片 2" descr="集锦3（横式）(1).jpg"/>
            <p:cNvPicPr>
              <a:picLocks noChangeAspect="1"/>
            </p:cNvPicPr>
            <p:nvPr/>
          </p:nvPicPr>
          <p:blipFill>
            <a:blip r:embed="rId1"/>
            <a:stretch>
              <a:fillRect/>
            </a:stretch>
          </p:blipFill>
          <p:spPr>
            <a:xfrm>
              <a:off x="0" y="0"/>
              <a:ext cx="10801350" cy="3286125"/>
            </a:xfrm>
            <a:prstGeom prst="rect">
              <a:avLst/>
            </a:prstGeom>
            <a:noFill/>
            <a:ln w="9525">
              <a:noFill/>
            </a:ln>
          </p:spPr>
        </p:pic>
        <p:pic>
          <p:nvPicPr>
            <p:cNvPr id="21508" name="图片 15"/>
            <p:cNvPicPr>
              <a:picLocks noGrp="1" noChangeAspect="1"/>
            </p:cNvPicPr>
            <p:nvPr/>
          </p:nvPicPr>
          <p:blipFill>
            <a:blip r:embed="rId2"/>
            <a:stretch>
              <a:fillRect/>
            </a:stretch>
          </p:blipFill>
          <p:spPr>
            <a:xfrm>
              <a:off x="0" y="0"/>
              <a:ext cx="1786044" cy="3286631"/>
            </a:xfrm>
            <a:prstGeom prst="rect">
              <a:avLst/>
            </a:prstGeom>
            <a:noFill/>
            <a:ln w="9525">
              <a:noFill/>
            </a:ln>
          </p:spPr>
        </p:pic>
      </p:grpSp>
      <p:sp>
        <p:nvSpPr>
          <p:cNvPr id="21509" name="文本框 2"/>
          <p:cNvSpPr/>
          <p:nvPr/>
        </p:nvSpPr>
        <p:spPr>
          <a:xfrm>
            <a:off x="5526088" y="1492250"/>
            <a:ext cx="2916237" cy="336550"/>
          </a:xfrm>
          <a:prstGeom prst="rect">
            <a:avLst/>
          </a:prstGeom>
          <a:noFill/>
          <a:ln w="9525">
            <a:noFill/>
          </a:ln>
        </p:spPr>
        <p:txBody>
          <a:bodyPr wrap="none" anchor="t" anchorCtr="0">
            <a:spAutoFit/>
          </a:bodyPr>
          <a:p>
            <a:pPr algn="ctr"/>
            <a:r>
              <a:rPr lang="en-US" altLang="zh-CN"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XX</a:t>
            </a:r>
            <a:r>
              <a:rPr lang="zh-CN" altLang="en-US"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年安全生产月活动总结</a:t>
            </a:r>
            <a:endParaRPr lang="en-US" altLang="zh-CN"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510" name="文本框 5"/>
          <p:cNvSpPr/>
          <p:nvPr/>
        </p:nvSpPr>
        <p:spPr>
          <a:xfrm>
            <a:off x="3381375" y="4081463"/>
            <a:ext cx="2500313" cy="336550"/>
          </a:xfrm>
          <a:prstGeom prst="rect">
            <a:avLst/>
          </a:prstGeom>
          <a:noFill/>
          <a:ln w="9525">
            <a:noFill/>
          </a:ln>
        </p:spPr>
        <p:txBody>
          <a:bodyPr wrap="square" anchor="t" anchorCtr="0">
            <a:spAutoFit/>
          </a:bodyPr>
          <a:p>
            <a:pPr algn="ctr"/>
            <a:r>
              <a:rPr lang="en-US" altLang="zh-CN"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XX</a:t>
            </a:r>
            <a:r>
              <a:rPr lang="zh-CN" altLang="en-US"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XX</a:t>
            </a:r>
            <a:r>
              <a:rPr lang="zh-CN" altLang="en-US"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月</a:t>
            </a:r>
            <a:r>
              <a:rPr lang="en-US" altLang="zh-CN"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XX</a:t>
            </a:r>
            <a:r>
              <a:rPr lang="zh-CN" altLang="en-US"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endParaRPr lang="zh-CN" altLang="en-US" sz="16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1" name="组合 21506"/>
          <p:cNvGrpSpPr/>
          <p:nvPr/>
        </p:nvGrpSpPr>
        <p:grpSpPr>
          <a:xfrm>
            <a:off x="1316038" y="1219200"/>
            <a:ext cx="2932112" cy="1885950"/>
            <a:chOff x="0" y="0"/>
            <a:chExt cx="4618" cy="2970"/>
          </a:xfrm>
        </p:grpSpPr>
        <p:cxnSp>
          <p:nvCxnSpPr>
            <p:cNvPr id="30722" name="直接连接符 9"/>
            <p:cNvCxnSpPr/>
            <p:nvPr/>
          </p:nvCxnSpPr>
          <p:spPr>
            <a:xfrm flipV="1">
              <a:off x="14" y="0"/>
              <a:ext cx="4605" cy="2"/>
            </a:xfrm>
            <a:prstGeom prst="line">
              <a:avLst/>
            </a:prstGeom>
            <a:ln w="28575" cap="flat" cmpd="sng">
              <a:solidFill>
                <a:srgbClr val="FFC000"/>
              </a:solidFill>
              <a:prstDash val="sysDot"/>
              <a:round/>
              <a:headEnd type="none" w="med" len="med"/>
              <a:tailEnd type="none" w="med" len="med"/>
            </a:ln>
          </p:spPr>
        </p:cxnSp>
        <p:cxnSp>
          <p:nvCxnSpPr>
            <p:cNvPr id="30723" name="直接连接符 11"/>
            <p:cNvCxnSpPr/>
            <p:nvPr/>
          </p:nvCxnSpPr>
          <p:spPr>
            <a:xfrm flipH="1">
              <a:off x="0" y="2"/>
              <a:ext cx="14" cy="2968"/>
            </a:xfrm>
            <a:prstGeom prst="line">
              <a:avLst/>
            </a:prstGeom>
            <a:ln w="28575" cap="flat" cmpd="sng">
              <a:solidFill>
                <a:srgbClr val="FFC000"/>
              </a:solidFill>
              <a:prstDash val="sysDot"/>
              <a:round/>
              <a:headEnd type="none" w="med" len="med"/>
              <a:tailEnd type="none" w="med" len="med"/>
            </a:ln>
          </p:spPr>
        </p:cxnSp>
      </p:grpSp>
      <p:grpSp>
        <p:nvGrpSpPr>
          <p:cNvPr id="20484" name="组合 21509"/>
          <p:cNvGrpSpPr/>
          <p:nvPr/>
        </p:nvGrpSpPr>
        <p:grpSpPr>
          <a:xfrm>
            <a:off x="1403668" y="1287461"/>
            <a:ext cx="4478335" cy="419100"/>
            <a:chOff x="0" y="0"/>
            <a:chExt cx="7439" cy="660"/>
          </a:xfrm>
          <a:solidFill>
            <a:schemeClr val="accent6">
              <a:lumMod val="40000"/>
              <a:lumOff val="60000"/>
            </a:schemeClr>
          </a:solidFill>
        </p:grpSpPr>
        <p:sp>
          <p:nvSpPr>
            <p:cNvPr id="20485" name="矩形 14"/>
            <p:cNvSpPr/>
            <p:nvPr/>
          </p:nvSpPr>
          <p:spPr>
            <a:xfrm>
              <a:off x="670" y="0"/>
              <a:ext cx="6769" cy="660"/>
            </a:xfrm>
            <a:prstGeom prst="rect">
              <a:avLst/>
            </a:prstGeom>
            <a:grpFill/>
            <a:ln w="9525">
              <a:noFill/>
            </a:ln>
          </p:spPr>
          <p:txBody>
            <a:bodyPr anchor="ctr"/>
            <a:p>
              <a:pPr fontAlgn="base"/>
              <a:r>
                <a:rPr lang="zh-CN" altLang="en-US" sz="1800" strike="noStrike" noProof="1" dirty="0">
                  <a:solidFill>
                    <a:schemeClr val="bg1"/>
                  </a:solidFill>
                  <a:latin typeface="微软雅黑" panose="020B0503020204020204" pitchFamily="2" charset="-122"/>
                  <a:ea typeface="微软雅黑" panose="020B0503020204020204" pitchFamily="2" charset="-122"/>
                  <a:cs typeface="+mn-cs"/>
                </a:rPr>
                <a:t>培训活动内容更饱满、形式更加多样化</a:t>
              </a:r>
              <a:endParaRPr lang="zh-CN" altLang="en-US" sz="1800" strike="noStrike" noProof="1" dirty="0">
                <a:solidFill>
                  <a:schemeClr val="bg1"/>
                </a:solidFill>
                <a:latin typeface="微软雅黑" panose="020B0503020204020204" pitchFamily="2" charset="-122"/>
                <a:ea typeface="微软雅黑" panose="020B0503020204020204" pitchFamily="2" charset="-122"/>
              </a:endParaRPr>
            </a:p>
          </p:txBody>
        </p:sp>
        <p:sp>
          <p:nvSpPr>
            <p:cNvPr id="20486" name="矩形 17"/>
            <p:cNvSpPr/>
            <p:nvPr/>
          </p:nvSpPr>
          <p:spPr>
            <a:xfrm>
              <a:off x="0" y="0"/>
              <a:ext cx="670" cy="660"/>
            </a:xfrm>
            <a:prstGeom prst="rect">
              <a:avLst/>
            </a:prstGeom>
            <a:solidFill>
              <a:schemeClr val="accent6">
                <a:lumMod val="75000"/>
              </a:schemeClr>
            </a:solidFill>
            <a:ln w="9525">
              <a:noFill/>
            </a:ln>
          </p:spPr>
          <p:txBody>
            <a:bodyPr anchor="ctr"/>
            <a:p>
              <a:pPr algn="ctr" fontAlgn="base"/>
              <a:r>
                <a:rPr lang="en-US" altLang="x-none" sz="2000" strike="noStrike" noProof="1" dirty="0">
                  <a:solidFill>
                    <a:schemeClr val="bg1"/>
                  </a:solidFill>
                  <a:latin typeface="微软雅黑" panose="020B0503020204020204" pitchFamily="2" charset="-122"/>
                  <a:ea typeface="微软雅黑" panose="020B0503020204020204" pitchFamily="2" charset="-122"/>
                  <a:cs typeface="+mn-cs"/>
                </a:rPr>
                <a:t>4</a:t>
              </a:r>
              <a:endParaRPr lang="en-US" altLang="x-none" sz="2000" strike="noStrike" noProof="1" dirty="0">
                <a:solidFill>
                  <a:schemeClr val="bg1"/>
                </a:solidFill>
                <a:latin typeface="微软雅黑" panose="020B0503020204020204" pitchFamily="2" charset="-122"/>
                <a:ea typeface="微软雅黑" panose="020B0503020204020204" pitchFamily="2" charset="-122"/>
              </a:endParaRPr>
            </a:p>
          </p:txBody>
        </p:sp>
      </p:grpSp>
      <p:sp>
        <p:nvSpPr>
          <p:cNvPr id="8" name="文本框 12"/>
          <p:cNvSpPr txBox="1"/>
          <p:nvPr/>
        </p:nvSpPr>
        <p:spPr>
          <a:xfrm>
            <a:off x="1433195" y="1766570"/>
            <a:ext cx="4448175" cy="2430145"/>
          </a:xfrm>
          <a:prstGeom prst="rect">
            <a:avLst/>
          </a:prstGeom>
          <a:noFill/>
          <a:ln w="222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nchor="t">
            <a:spAutoFit/>
          </a:bodyPr>
          <a:p>
            <a:pPr marL="285750" indent="-285750" algn="just">
              <a:spcAft>
                <a:spcPts val="1200"/>
              </a:spcAft>
              <a:buFont typeface="Wingdings" panose="05000000000000000000" pitchFamily="2" charset="2"/>
              <a:buChar char="u"/>
            </a:pPr>
            <a:r>
              <a:rPr sz="1400" b="0" noProof="1" dirty="0">
                <a:latin typeface="微软雅黑" panose="020B0503020204020204" pitchFamily="2" charset="-122"/>
                <a:ea typeface="微软雅黑" panose="020B0503020204020204" pitchFamily="2" charset="-122"/>
                <a:cs typeface="+mn-cs"/>
              </a:rPr>
              <a:t>组织安全培训教育130余次，</a:t>
            </a:r>
            <a:r>
              <a:rPr lang="zh-CN" sz="1400" b="0" noProof="1" dirty="0">
                <a:latin typeface="微软雅黑" panose="020B0503020204020204" pitchFamily="2" charset="-122"/>
                <a:ea typeface="微软雅黑" panose="020B0503020204020204" pitchFamily="2" charset="-122"/>
                <a:cs typeface="+mn-cs"/>
              </a:rPr>
              <a:t>受训</a:t>
            </a:r>
            <a:r>
              <a:rPr sz="1400" b="0" noProof="1" dirty="0">
                <a:latin typeface="微软雅黑" panose="020B0503020204020204" pitchFamily="2" charset="-122"/>
                <a:ea typeface="微软雅黑" panose="020B0503020204020204" pitchFamily="2" charset="-122"/>
                <a:cs typeface="+mn-cs"/>
              </a:rPr>
              <a:t>人员8000余人，其中公司级</a:t>
            </a:r>
            <a:r>
              <a:rPr lang="en-US" sz="1400" b="0" noProof="1" dirty="0">
                <a:latin typeface="微软雅黑" panose="020B0503020204020204" pitchFamily="2" charset="-122"/>
                <a:ea typeface="微软雅黑" panose="020B0503020204020204" pitchFamily="2" charset="-122"/>
                <a:cs typeface="+mn-cs"/>
              </a:rPr>
              <a:t>2</a:t>
            </a:r>
            <a:r>
              <a:rPr sz="1400" b="0" noProof="1" dirty="0">
                <a:latin typeface="微软雅黑" panose="020B0503020204020204" pitchFamily="2" charset="-122"/>
                <a:ea typeface="微软雅黑" panose="020B0503020204020204" pitchFamily="2" charset="-122"/>
                <a:cs typeface="+mn-cs"/>
              </a:rPr>
              <a:t>次、分公司级6次、项目级120余次。</a:t>
            </a:r>
            <a:endParaRPr sz="1400" b="0" noProof="1" dirty="0">
              <a:latin typeface="微软雅黑" panose="020B0503020204020204" pitchFamily="2" charset="-122"/>
              <a:ea typeface="微软雅黑" panose="020B0503020204020204" pitchFamily="2" charset="-122"/>
            </a:endParaRPr>
          </a:p>
          <a:p>
            <a:pPr marL="285750" indent="-285750">
              <a:spcAft>
                <a:spcPts val="1200"/>
              </a:spcAft>
              <a:buFont typeface="Wingdings" panose="05000000000000000000" pitchFamily="2" charset="2"/>
              <a:buChar char="u"/>
            </a:pPr>
            <a:r>
              <a:rPr lang="zh-CN" altLang="en-US" sz="1400" b="0" noProof="1" dirty="0">
                <a:latin typeface="微软雅黑" panose="020B0503020204020204" pitchFamily="2" charset="-122"/>
                <a:ea typeface="微软雅黑" panose="020B0503020204020204" pitchFamily="2" charset="-122"/>
                <a:cs typeface="+mn-cs"/>
                <a:sym typeface="宋体" panose="02010600030101010101" pitchFamily="2" charset="-122"/>
              </a:rPr>
              <a:t>培训内容：安全防护标准化图集、安全案例分析、施工用电、消防安全、机械设备、局红线等。</a:t>
            </a:r>
            <a:endParaRPr lang="zh-CN" altLang="en-US" sz="1400" b="0" noProof="1" dirty="0">
              <a:latin typeface="微软雅黑" panose="020B0503020204020204" pitchFamily="2" charset="-122"/>
              <a:ea typeface="微软雅黑" panose="020B0503020204020204" pitchFamily="2" charset="-122"/>
              <a:sym typeface="宋体" panose="02010600030101010101" pitchFamily="2" charset="-122"/>
            </a:endParaRPr>
          </a:p>
          <a:p>
            <a:pPr marL="285750" indent="-285750">
              <a:spcAft>
                <a:spcPts val="1200"/>
              </a:spcAft>
              <a:buFont typeface="Wingdings" panose="05000000000000000000" charset="0"/>
              <a:buChar char=""/>
            </a:pPr>
            <a:r>
              <a:rPr sz="1400" b="0" noProof="1" dirty="0">
                <a:latin typeface="微软雅黑" panose="020B0503020204020204" pitchFamily="2" charset="-122"/>
                <a:ea typeface="微软雅黑" panose="020B0503020204020204" pitchFamily="2" charset="-122"/>
                <a:cs typeface="+mn-cs"/>
                <a:sym typeface="宋体" panose="02010600030101010101" pitchFamily="2" charset="-122"/>
              </a:rPr>
              <a:t>台州沿海高速与建设单位开展了“安全知识宣传咨询会”，参加人员150人。</a:t>
            </a:r>
            <a:endParaRPr sz="1400" b="0" noProof="1" dirty="0">
              <a:latin typeface="微软雅黑" panose="020B0503020204020204" pitchFamily="2" charset="-122"/>
              <a:ea typeface="微软雅黑" panose="020B0503020204020204" pitchFamily="2" charset="-122"/>
              <a:sym typeface="宋体" panose="02010600030101010101" pitchFamily="2" charset="-122"/>
            </a:endParaRPr>
          </a:p>
          <a:p>
            <a:pPr marL="285750" indent="-285750">
              <a:spcAft>
                <a:spcPts val="1200"/>
              </a:spcAft>
              <a:buFont typeface="Wingdings" panose="05000000000000000000" charset="0"/>
              <a:buChar char=""/>
            </a:pPr>
            <a:r>
              <a:rPr lang="zh-CN" sz="1400" b="0" noProof="1" dirty="0">
                <a:latin typeface="微软雅黑" panose="020B0503020204020204" pitchFamily="2" charset="-122"/>
                <a:ea typeface="微软雅黑" panose="020B0503020204020204" pitchFamily="2" charset="-122"/>
                <a:cs typeface="+mn-cs"/>
                <a:sym typeface="宋体" panose="02010600030101010101" pitchFamily="2" charset="-122"/>
              </a:rPr>
              <a:t>莆田联十一线邀请安监站副站长安全授课活动。</a:t>
            </a:r>
            <a:endParaRPr lang="zh-CN" sz="1400" b="0" noProof="1" dirty="0">
              <a:latin typeface="微软雅黑" panose="020B0503020204020204" pitchFamily="2" charset="-122"/>
              <a:ea typeface="微软雅黑" panose="020B0503020204020204" pitchFamily="2" charset="-122"/>
              <a:sym typeface="宋体" panose="02010600030101010101" pitchFamily="2" charset="-122"/>
            </a:endParaRPr>
          </a:p>
          <a:p>
            <a:pPr marL="285750" indent="-285750">
              <a:spcAft>
                <a:spcPts val="600"/>
              </a:spcAft>
              <a:buFont typeface="Wingdings" panose="05000000000000000000" charset="0"/>
              <a:buChar char=""/>
            </a:pPr>
            <a:r>
              <a:rPr lang="zh-CN" sz="1400" b="0" noProof="1" dirty="0">
                <a:latin typeface="微软雅黑" panose="020B0503020204020204" pitchFamily="2" charset="-122"/>
                <a:ea typeface="微软雅黑" panose="020B0503020204020204" pitchFamily="2" charset="-122"/>
                <a:cs typeface="+mn-cs"/>
                <a:sym typeface="宋体" panose="02010600030101010101" pitchFamily="2" charset="-122"/>
              </a:rPr>
              <a:t>分公司组织开展了讲课、考核一体化培训活动</a:t>
            </a:r>
            <a:endParaRPr lang="zh-CN" altLang="en-US" sz="1400" b="0" noProof="1" dirty="0">
              <a:latin typeface="微软雅黑" panose="020B0503020204020204" pitchFamily="2" charset="-122"/>
              <a:ea typeface="微软雅黑" panose="020B0503020204020204" pitchFamily="2" charset="-122"/>
            </a:endParaRPr>
          </a:p>
        </p:txBody>
      </p:sp>
      <p:pic>
        <p:nvPicPr>
          <p:cNvPr id="30726" name="图片 67" descr="IMG_2870"/>
          <p:cNvPicPr>
            <a:picLocks noChangeAspect="1"/>
          </p:cNvPicPr>
          <p:nvPr/>
        </p:nvPicPr>
        <p:blipFill>
          <a:blip r:embed="rId1"/>
          <a:stretch>
            <a:fillRect/>
          </a:stretch>
        </p:blipFill>
        <p:spPr>
          <a:xfrm>
            <a:off x="6167438" y="1287463"/>
            <a:ext cx="1873250" cy="1373187"/>
          </a:xfrm>
          <a:prstGeom prst="rect">
            <a:avLst/>
          </a:prstGeom>
          <a:noFill/>
          <a:ln w="19050">
            <a:noFill/>
          </a:ln>
        </p:spPr>
      </p:pic>
      <p:pic>
        <p:nvPicPr>
          <p:cNvPr id="30727" name="图片 11" descr="IMG_3454.JPG"/>
          <p:cNvPicPr>
            <a:picLocks noChangeAspect="1"/>
          </p:cNvPicPr>
          <p:nvPr/>
        </p:nvPicPr>
        <p:blipFill>
          <a:blip r:embed="rId2"/>
          <a:stretch>
            <a:fillRect/>
          </a:stretch>
        </p:blipFill>
        <p:spPr>
          <a:xfrm>
            <a:off x="6167438" y="2936875"/>
            <a:ext cx="1889125" cy="12604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5" name="组合 21506"/>
          <p:cNvGrpSpPr/>
          <p:nvPr/>
        </p:nvGrpSpPr>
        <p:grpSpPr>
          <a:xfrm>
            <a:off x="882650" y="898525"/>
            <a:ext cx="2932113" cy="1885950"/>
            <a:chOff x="0" y="0"/>
            <a:chExt cx="4618" cy="2970"/>
          </a:xfrm>
        </p:grpSpPr>
        <p:cxnSp>
          <p:nvCxnSpPr>
            <p:cNvPr id="31746" name="直接连接符 9"/>
            <p:cNvCxnSpPr/>
            <p:nvPr/>
          </p:nvCxnSpPr>
          <p:spPr>
            <a:xfrm flipV="1">
              <a:off x="14" y="0"/>
              <a:ext cx="4605" cy="2"/>
            </a:xfrm>
            <a:prstGeom prst="line">
              <a:avLst/>
            </a:prstGeom>
            <a:ln w="28575" cap="flat" cmpd="sng">
              <a:solidFill>
                <a:srgbClr val="FFC000"/>
              </a:solidFill>
              <a:prstDash val="sysDot"/>
              <a:round/>
              <a:headEnd type="none" w="med" len="med"/>
              <a:tailEnd type="none" w="med" len="med"/>
            </a:ln>
          </p:spPr>
        </p:cxnSp>
        <p:cxnSp>
          <p:nvCxnSpPr>
            <p:cNvPr id="31747" name="直接连接符 11"/>
            <p:cNvCxnSpPr/>
            <p:nvPr/>
          </p:nvCxnSpPr>
          <p:spPr>
            <a:xfrm flipH="1">
              <a:off x="0" y="2"/>
              <a:ext cx="14" cy="2968"/>
            </a:xfrm>
            <a:prstGeom prst="line">
              <a:avLst/>
            </a:prstGeom>
            <a:ln w="28575" cap="flat" cmpd="sng">
              <a:solidFill>
                <a:srgbClr val="FFC000"/>
              </a:solidFill>
              <a:prstDash val="sysDot"/>
              <a:round/>
              <a:headEnd type="none" w="med" len="med"/>
              <a:tailEnd type="none" w="med" len="med"/>
            </a:ln>
          </p:spPr>
        </p:cxnSp>
      </p:grpSp>
      <p:grpSp>
        <p:nvGrpSpPr>
          <p:cNvPr id="31748" name="组合 21509"/>
          <p:cNvGrpSpPr/>
          <p:nvPr/>
        </p:nvGrpSpPr>
        <p:grpSpPr>
          <a:xfrm>
            <a:off x="969963" y="966788"/>
            <a:ext cx="4938712" cy="419100"/>
            <a:chOff x="0" y="0"/>
            <a:chExt cx="8206" cy="660"/>
          </a:xfrm>
        </p:grpSpPr>
        <p:sp>
          <p:nvSpPr>
            <p:cNvPr id="31749" name="矩形 14"/>
            <p:cNvSpPr/>
            <p:nvPr/>
          </p:nvSpPr>
          <p:spPr>
            <a:xfrm>
              <a:off x="670" y="0"/>
              <a:ext cx="7536" cy="660"/>
            </a:xfrm>
            <a:prstGeom prst="rect">
              <a:avLst/>
            </a:prstGeom>
            <a:solidFill>
              <a:srgbClr val="A7D6FF"/>
            </a:solidFill>
            <a:ln w="9525">
              <a:noFill/>
            </a:ln>
          </p:spPr>
          <p:txBody>
            <a:bodyPr anchor="ctr" anchorCtr="0"/>
            <a:p>
              <a:r>
                <a:rPr lang="zh-CN" altLang="en-US" sz="1800" dirty="0">
                  <a:solidFill>
                    <a:schemeClr val="bg1"/>
                  </a:solidFill>
                  <a:latin typeface="微软雅黑" panose="020B0503020204020204" pitchFamily="2" charset="-122"/>
                  <a:ea typeface="微软雅黑" panose="020B0503020204020204" pitchFamily="2" charset="-122"/>
                </a:rPr>
                <a:t>竞赛活动内容更加丰富、目的性更加明确</a:t>
              </a:r>
              <a:endParaRPr lang="zh-CN" altLang="en-US" sz="1800" dirty="0">
                <a:solidFill>
                  <a:schemeClr val="bg1"/>
                </a:solidFill>
                <a:latin typeface="微软雅黑" panose="020B0503020204020204" pitchFamily="2" charset="-122"/>
                <a:ea typeface="微软雅黑" panose="020B0503020204020204" pitchFamily="2" charset="-122"/>
              </a:endParaRPr>
            </a:p>
          </p:txBody>
        </p:sp>
        <p:sp>
          <p:nvSpPr>
            <p:cNvPr id="31750" name="矩形 17"/>
            <p:cNvSpPr/>
            <p:nvPr/>
          </p:nvSpPr>
          <p:spPr>
            <a:xfrm>
              <a:off x="0" y="0"/>
              <a:ext cx="670" cy="660"/>
            </a:xfrm>
            <a:prstGeom prst="rect">
              <a:avLst/>
            </a:prstGeom>
            <a:solidFill>
              <a:srgbClr val="007EEA"/>
            </a:solidFill>
            <a:ln w="9525">
              <a:noFill/>
            </a:ln>
          </p:spPr>
          <p:txBody>
            <a:bodyPr anchor="ctr" anchorCtr="0"/>
            <a:p>
              <a:pPr algn="ctr"/>
              <a:r>
                <a:rPr lang="en-US" altLang="zh-CN" sz="2000" dirty="0">
                  <a:solidFill>
                    <a:schemeClr val="bg1"/>
                  </a:solidFill>
                  <a:latin typeface="微软雅黑" panose="020B0503020204020204" pitchFamily="2" charset="-122"/>
                  <a:ea typeface="微软雅黑" panose="020B0503020204020204" pitchFamily="2" charset="-122"/>
                </a:rPr>
                <a:t>5</a:t>
              </a:r>
              <a:endParaRPr lang="en-US" altLang="zh-CN" sz="2000" dirty="0">
                <a:solidFill>
                  <a:schemeClr val="bg1"/>
                </a:solidFill>
                <a:latin typeface="微软雅黑" panose="020B0503020204020204" pitchFamily="2" charset="-122"/>
                <a:ea typeface="微软雅黑" panose="020B0503020204020204" pitchFamily="2"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1281113" y="1089025"/>
          <a:ext cx="6397625" cy="3348038"/>
        </p:xfrm>
        <a:graphic>
          <a:graphicData uri="http://schemas.openxmlformats.org/drawingml/2006/table">
            <a:tbl>
              <a:tblPr firstRow="1" bandRow="1">
                <a:tableStyleId>{5C22544A-7EE6-4342-B048-85BDC9FD1C3A}</a:tableStyleId>
              </a:tblPr>
              <a:tblGrid>
                <a:gridCol w="776605"/>
                <a:gridCol w="1153795"/>
                <a:gridCol w="1851025"/>
                <a:gridCol w="2616835"/>
              </a:tblGrid>
              <a:tr h="415290">
                <a:tc>
                  <a:txBody>
                    <a:bodyPr/>
                    <a:p>
                      <a:pPr algn="ctr">
                        <a:buNone/>
                      </a:pPr>
                      <a:r>
                        <a:rPr lang="zh-CN" altLang="en-US" sz="1400">
                          <a:latin typeface="微软雅黑" panose="020B0503020204020204" pitchFamily="2" charset="-122"/>
                          <a:ea typeface="微软雅黑" panose="020B0503020204020204" pitchFamily="2" charset="-122"/>
                        </a:rPr>
                        <a:t>序号</a:t>
                      </a:r>
                      <a:endParaRPr lang="zh-CN" altLang="en-US" sz="1400">
                        <a:latin typeface="微软雅黑" panose="020B0503020204020204" pitchFamily="2" charset="-122"/>
                        <a:ea typeface="微软雅黑" panose="020B0503020204020204" pitchFamily="2" charset="-122"/>
                      </a:endParaRPr>
                    </a:p>
                  </a:txBody>
                  <a:tcPr anchor="ctr" anchorCtr="0">
                    <a:solidFill>
                      <a:schemeClr val="bg1">
                        <a:lumMod val="75000"/>
                      </a:schemeClr>
                    </a:solidFill>
                  </a:tcPr>
                </a:tc>
                <a:tc>
                  <a:txBody>
                    <a:bodyPr/>
                    <a:p>
                      <a:pPr algn="ctr">
                        <a:buNone/>
                      </a:pPr>
                      <a:r>
                        <a:rPr lang="zh-CN" altLang="en-US" sz="1400">
                          <a:latin typeface="微软雅黑" panose="020B0503020204020204" pitchFamily="2" charset="-122"/>
                          <a:ea typeface="微软雅黑" panose="020B0503020204020204" pitchFamily="2" charset="-122"/>
                        </a:rPr>
                        <a:t>姓名</a:t>
                      </a:r>
                      <a:endParaRPr lang="zh-CN" altLang="en-US" sz="1400">
                        <a:latin typeface="微软雅黑" panose="020B0503020204020204" pitchFamily="2" charset="-122"/>
                        <a:ea typeface="微软雅黑" panose="020B0503020204020204" pitchFamily="2" charset="-122"/>
                      </a:endParaRPr>
                    </a:p>
                  </a:txBody>
                  <a:tcPr anchor="ctr" anchorCtr="0">
                    <a:solidFill>
                      <a:schemeClr val="bg1">
                        <a:lumMod val="75000"/>
                      </a:schemeClr>
                    </a:solidFill>
                  </a:tcPr>
                </a:tc>
                <a:tc>
                  <a:txBody>
                    <a:bodyPr/>
                    <a:p>
                      <a:pPr algn="ctr">
                        <a:buNone/>
                      </a:pPr>
                      <a:r>
                        <a:rPr lang="zh-CN" altLang="en-US" sz="1400">
                          <a:latin typeface="微软雅黑" panose="020B0503020204020204" pitchFamily="2" charset="-122"/>
                          <a:ea typeface="微软雅黑" panose="020B0503020204020204" pitchFamily="2" charset="-122"/>
                        </a:rPr>
                        <a:t>分公司名称</a:t>
                      </a:r>
                      <a:endParaRPr lang="zh-CN" altLang="en-US" sz="1400">
                        <a:latin typeface="微软雅黑" panose="020B0503020204020204" pitchFamily="2" charset="-122"/>
                        <a:ea typeface="微软雅黑" panose="020B0503020204020204" pitchFamily="2" charset="-122"/>
                      </a:endParaRPr>
                    </a:p>
                  </a:txBody>
                  <a:tcPr anchor="ctr" anchorCtr="0">
                    <a:solidFill>
                      <a:schemeClr val="bg1">
                        <a:lumMod val="75000"/>
                      </a:schemeClr>
                    </a:solidFill>
                  </a:tcPr>
                </a:tc>
                <a:tc>
                  <a:txBody>
                    <a:bodyPr/>
                    <a:p>
                      <a:pPr algn="ctr">
                        <a:buNone/>
                      </a:pPr>
                      <a:r>
                        <a:rPr lang="zh-CN" altLang="en-US" sz="1400">
                          <a:latin typeface="微软雅黑" panose="020B0503020204020204" pitchFamily="2" charset="-122"/>
                          <a:ea typeface="微软雅黑" panose="020B0503020204020204" pitchFamily="2" charset="-122"/>
                        </a:rPr>
                        <a:t>项目名称</a:t>
                      </a:r>
                      <a:endParaRPr lang="zh-CN" altLang="en-US" sz="1400">
                        <a:latin typeface="微软雅黑" panose="020B0503020204020204" pitchFamily="2" charset="-122"/>
                        <a:ea typeface="微软雅黑" panose="020B0503020204020204" pitchFamily="2" charset="-122"/>
                      </a:endParaRPr>
                    </a:p>
                  </a:txBody>
                  <a:tcPr anchor="ctr" anchorCtr="0">
                    <a:solidFill>
                      <a:schemeClr val="bg1">
                        <a:lumMod val="75000"/>
                      </a:schemeClr>
                    </a:solidFill>
                  </a:tcPr>
                </a:tc>
              </a:tr>
              <a:tr h="293370">
                <a:tc>
                  <a:txBody>
                    <a:bodyPr/>
                    <a:p>
                      <a:pPr algn="ctr">
                        <a:buNone/>
                      </a:pPr>
                      <a:r>
                        <a:rPr lang="en-US" altLang="zh-CN" sz="1200" b="0">
                          <a:latin typeface="微软雅黑" panose="020B0503020204020204" pitchFamily="2" charset="-122"/>
                          <a:ea typeface="微软雅黑" panose="020B0503020204020204" pitchFamily="2" charset="-122"/>
                        </a:rPr>
                        <a:t>1</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r h="293370">
                <a:tc>
                  <a:txBody>
                    <a:bodyPr/>
                    <a:p>
                      <a:pPr algn="ctr">
                        <a:buNone/>
                      </a:pPr>
                      <a:r>
                        <a:rPr lang="en-US" altLang="zh-CN" sz="1200" b="0">
                          <a:latin typeface="微软雅黑" panose="020B0503020204020204" pitchFamily="2" charset="-122"/>
                          <a:ea typeface="微软雅黑" panose="020B0503020204020204" pitchFamily="2" charset="-122"/>
                        </a:rPr>
                        <a:t>2</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r h="293370">
                <a:tc>
                  <a:txBody>
                    <a:bodyPr/>
                    <a:p>
                      <a:pPr algn="ctr">
                        <a:buNone/>
                      </a:pPr>
                      <a:r>
                        <a:rPr lang="en-US" altLang="zh-CN" sz="1200" b="0">
                          <a:latin typeface="微软雅黑" panose="020B0503020204020204" pitchFamily="2" charset="-122"/>
                          <a:ea typeface="微软雅黑" panose="020B0503020204020204" pitchFamily="2" charset="-122"/>
                        </a:rPr>
                        <a:t>3</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r h="292735">
                <a:tc>
                  <a:txBody>
                    <a:bodyPr/>
                    <a:p>
                      <a:pPr algn="ctr">
                        <a:buNone/>
                      </a:pPr>
                      <a:r>
                        <a:rPr lang="en-US" altLang="zh-CN" sz="1200" b="0">
                          <a:latin typeface="微软雅黑" panose="020B0503020204020204" pitchFamily="2" charset="-122"/>
                          <a:ea typeface="微软雅黑" panose="020B0503020204020204" pitchFamily="2" charset="-122"/>
                        </a:rPr>
                        <a:t>4</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r h="293370">
                <a:tc>
                  <a:txBody>
                    <a:bodyPr/>
                    <a:p>
                      <a:pPr algn="ctr">
                        <a:buNone/>
                      </a:pPr>
                      <a:r>
                        <a:rPr lang="en-US" altLang="zh-CN" sz="1200" b="0">
                          <a:latin typeface="微软雅黑" panose="020B0503020204020204" pitchFamily="2" charset="-122"/>
                          <a:ea typeface="微软雅黑" panose="020B0503020204020204" pitchFamily="2" charset="-122"/>
                        </a:rPr>
                        <a:t>5</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r h="293370">
                <a:tc>
                  <a:txBody>
                    <a:bodyPr/>
                    <a:p>
                      <a:pPr algn="ctr">
                        <a:buNone/>
                      </a:pPr>
                      <a:r>
                        <a:rPr lang="en-US" altLang="zh-CN" sz="1200" b="0">
                          <a:latin typeface="微软雅黑" panose="020B0503020204020204" pitchFamily="2" charset="-122"/>
                          <a:ea typeface="微软雅黑" panose="020B0503020204020204" pitchFamily="2" charset="-122"/>
                        </a:rPr>
                        <a:t>6</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r h="293370">
                <a:tc>
                  <a:txBody>
                    <a:bodyPr/>
                    <a:p>
                      <a:pPr algn="ctr">
                        <a:buNone/>
                      </a:pPr>
                      <a:r>
                        <a:rPr lang="en-US" altLang="zh-CN" sz="1200" b="0">
                          <a:latin typeface="微软雅黑" panose="020B0503020204020204" pitchFamily="2" charset="-122"/>
                          <a:ea typeface="微软雅黑" panose="020B0503020204020204" pitchFamily="2" charset="-122"/>
                        </a:rPr>
                        <a:t>7</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r h="293370">
                <a:tc>
                  <a:txBody>
                    <a:bodyPr/>
                    <a:p>
                      <a:pPr algn="ctr">
                        <a:buNone/>
                      </a:pPr>
                      <a:r>
                        <a:rPr lang="en-US" altLang="zh-CN" sz="1200" b="0">
                          <a:latin typeface="微软雅黑" panose="020B0503020204020204" pitchFamily="2" charset="-122"/>
                          <a:ea typeface="微软雅黑" panose="020B0503020204020204" pitchFamily="2" charset="-122"/>
                        </a:rPr>
                        <a:t>8</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r h="293370">
                <a:tc>
                  <a:txBody>
                    <a:bodyPr/>
                    <a:p>
                      <a:pPr algn="ctr">
                        <a:buNone/>
                      </a:pPr>
                      <a:r>
                        <a:rPr lang="en-US" altLang="zh-CN" sz="1200" b="0">
                          <a:latin typeface="微软雅黑" panose="020B0503020204020204" pitchFamily="2" charset="-122"/>
                          <a:ea typeface="微软雅黑" panose="020B0503020204020204" pitchFamily="2" charset="-122"/>
                        </a:rPr>
                        <a:t>9</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zh-CN" sz="1200" b="0">
                        <a:latin typeface="微软雅黑" panose="020B0503020204020204" pitchFamily="2" charset="-122"/>
                        <a:ea typeface="微软雅黑" panose="020B0503020204020204" pitchFamily="2" charset="-122"/>
                      </a:endParaRPr>
                    </a:p>
                  </a:txBody>
                  <a:tcPr anchor="ctr" anchorCtr="0"/>
                </a:tc>
              </a:tr>
              <a:tr h="293370">
                <a:tc>
                  <a:txBody>
                    <a:bodyPr/>
                    <a:p>
                      <a:pPr algn="ctr">
                        <a:buNone/>
                      </a:pPr>
                      <a:r>
                        <a:rPr lang="en-US" altLang="zh-CN" sz="1200" b="0">
                          <a:latin typeface="微软雅黑" panose="020B0503020204020204" pitchFamily="2" charset="-122"/>
                          <a:ea typeface="微软雅黑" panose="020B0503020204020204" pitchFamily="2" charset="-122"/>
                        </a:rPr>
                        <a:t>10</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ctr">
                        <a:buNone/>
                      </a:pPr>
                      <a:endParaRPr lang="zh-CN" altLang="en-US" sz="11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latin typeface="微软雅黑" panose="020B0503020204020204" pitchFamily="2" charset="-122"/>
                        <a:ea typeface="微软雅黑" panose="020B0503020204020204" pitchFamily="2" charset="-122"/>
                      </a:endParaRPr>
                    </a:p>
                  </a:txBody>
                  <a:tcPr anchor="ctr" anchorCtr="0"/>
                </a:tc>
                <a:tc>
                  <a:txBody>
                    <a:bodyPr/>
                    <a:p>
                      <a:pPr algn="l">
                        <a:buNone/>
                      </a:pPr>
                      <a:endParaRPr lang="zh-CN" altLang="en-US" sz="1200" b="0">
                        <a:latin typeface="微软雅黑" panose="020B0503020204020204" pitchFamily="2" charset="-122"/>
                        <a:ea typeface="微软雅黑" panose="020B0503020204020204" pitchFamily="2" charset="-122"/>
                      </a:endParaRPr>
                    </a:p>
                  </a:txBody>
                  <a:tcPr anchor="ctr" anchorCtr="0"/>
                </a:tc>
              </a:tr>
            </a:tbl>
          </a:graphicData>
        </a:graphic>
      </p:graphicFrame>
      <p:sp>
        <p:nvSpPr>
          <p:cNvPr id="32831" name="文本框 2"/>
          <p:cNvSpPr txBox="1"/>
          <p:nvPr/>
        </p:nvSpPr>
        <p:spPr>
          <a:xfrm>
            <a:off x="1839913" y="668338"/>
            <a:ext cx="5505450" cy="306387"/>
          </a:xfrm>
          <a:prstGeom prst="rect">
            <a:avLst/>
          </a:prstGeom>
          <a:noFill/>
          <a:ln w="9525">
            <a:noFill/>
          </a:ln>
        </p:spPr>
        <p:txBody>
          <a:bodyPr wrap="square" anchor="t" anchorCtr="0">
            <a:spAutoFit/>
          </a:bodyPr>
          <a:p>
            <a:r>
              <a:rPr lang="zh-CN" altLang="en-US" sz="1400">
                <a:solidFill>
                  <a:srgbClr val="007EEA"/>
                </a:solidFill>
                <a:latin typeface="微软雅黑" panose="020B0503020204020204" pitchFamily="2" charset="-122"/>
                <a:ea typeface="微软雅黑" panose="020B0503020204020204" pitchFamily="2" charset="-122"/>
              </a:rPr>
              <a:t>公司第四届</a:t>
            </a:r>
            <a:r>
              <a:rPr lang="en-US" altLang="zh-CN" sz="1400">
                <a:solidFill>
                  <a:srgbClr val="007EEA"/>
                </a:solidFill>
                <a:latin typeface="微软雅黑" panose="020B0503020204020204" pitchFamily="2" charset="-122"/>
                <a:ea typeface="微软雅黑" panose="020B0503020204020204" pitchFamily="2" charset="-122"/>
              </a:rPr>
              <a:t>“</a:t>
            </a:r>
            <a:r>
              <a:rPr lang="zh-CN" altLang="en-US" sz="1400">
                <a:solidFill>
                  <a:srgbClr val="007EEA"/>
                </a:solidFill>
                <a:latin typeface="微软雅黑" panose="020B0503020204020204" pitchFamily="2" charset="-122"/>
                <a:ea typeface="微软雅黑" panose="020B0503020204020204" pitchFamily="2" charset="-122"/>
              </a:rPr>
              <a:t>超英杯</a:t>
            </a:r>
            <a:r>
              <a:rPr lang="en-US" altLang="zh-CN" sz="1400">
                <a:solidFill>
                  <a:srgbClr val="007EEA"/>
                </a:solidFill>
                <a:latin typeface="微软雅黑" panose="020B0503020204020204" pitchFamily="2" charset="-122"/>
                <a:ea typeface="微软雅黑" panose="020B0503020204020204" pitchFamily="2" charset="-122"/>
              </a:rPr>
              <a:t>”</a:t>
            </a:r>
            <a:r>
              <a:rPr lang="zh-CN" altLang="en-US" sz="1400">
                <a:solidFill>
                  <a:srgbClr val="007EEA"/>
                </a:solidFill>
                <a:latin typeface="微软雅黑" panose="020B0503020204020204" pitchFamily="2" charset="-122"/>
                <a:ea typeface="微软雅黑" panose="020B0503020204020204" pitchFamily="2" charset="-122"/>
              </a:rPr>
              <a:t>安全技能比武</a:t>
            </a:r>
            <a:r>
              <a:rPr lang="en-US" altLang="zh-CN" sz="1400">
                <a:solidFill>
                  <a:srgbClr val="007EEA"/>
                </a:solidFill>
                <a:latin typeface="微软雅黑" panose="020B0503020204020204" pitchFamily="2" charset="-122"/>
                <a:ea typeface="微软雅黑" panose="020B0503020204020204" pitchFamily="2" charset="-122"/>
              </a:rPr>
              <a:t>——“</a:t>
            </a:r>
            <a:r>
              <a:rPr lang="zh-CN" altLang="en-US" sz="1400">
                <a:solidFill>
                  <a:srgbClr val="007EEA"/>
                </a:solidFill>
                <a:latin typeface="微软雅黑" panose="020B0503020204020204" pitchFamily="2" charset="-122"/>
                <a:ea typeface="微软雅黑" panose="020B0503020204020204" pitchFamily="2" charset="-122"/>
              </a:rPr>
              <a:t>十佳安全工程师</a:t>
            </a:r>
            <a:r>
              <a:rPr lang="en-US" altLang="zh-CN" sz="1400">
                <a:solidFill>
                  <a:srgbClr val="007EEA"/>
                </a:solidFill>
                <a:latin typeface="微软雅黑" panose="020B0503020204020204" pitchFamily="2" charset="-122"/>
                <a:ea typeface="微软雅黑" panose="020B0503020204020204" pitchFamily="2" charset="-122"/>
              </a:rPr>
              <a:t>”</a:t>
            </a:r>
            <a:r>
              <a:rPr lang="zh-CN" altLang="en-US" sz="1400">
                <a:solidFill>
                  <a:srgbClr val="007EEA"/>
                </a:solidFill>
                <a:latin typeface="微软雅黑" panose="020B0503020204020204" pitchFamily="2" charset="-122"/>
                <a:ea typeface="微软雅黑" panose="020B0503020204020204" pitchFamily="2" charset="-122"/>
              </a:rPr>
              <a:t>名单</a:t>
            </a:r>
            <a:endParaRPr lang="zh-CN" altLang="en-US" sz="1400">
              <a:solidFill>
                <a:srgbClr val="007EEA"/>
              </a:solidFill>
              <a:latin typeface="微软雅黑" panose="020B0503020204020204" pitchFamily="2" charset="-122"/>
              <a:ea typeface="微软雅黑" panose="020B0503020204020204"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1281113" y="1089025"/>
          <a:ext cx="6397625" cy="3348038"/>
        </p:xfrm>
        <a:graphic>
          <a:graphicData uri="http://schemas.openxmlformats.org/drawingml/2006/table">
            <a:tbl>
              <a:tblPr firstRow="1" bandRow="1">
                <a:tableStyleId>{5C22544A-7EE6-4342-B048-85BDC9FD1C3A}</a:tableStyleId>
              </a:tblPr>
              <a:tblGrid>
                <a:gridCol w="776605"/>
                <a:gridCol w="2651125"/>
                <a:gridCol w="970915"/>
                <a:gridCol w="1999615"/>
              </a:tblGrid>
              <a:tr h="415290">
                <a:tc>
                  <a:txBody>
                    <a:bodyPr/>
                    <a:p>
                      <a:pPr algn="ctr">
                        <a:buNone/>
                      </a:pPr>
                      <a:r>
                        <a:rPr lang="zh-CN" altLang="en-US" sz="1400">
                          <a:latin typeface="微软雅黑" panose="020B0503020204020204" pitchFamily="2" charset="-122"/>
                          <a:ea typeface="微软雅黑" panose="020B0503020204020204" pitchFamily="2" charset="-122"/>
                        </a:rPr>
                        <a:t>序号</a:t>
                      </a:r>
                      <a:endParaRPr lang="zh-CN" altLang="en-US" sz="1400">
                        <a:latin typeface="微软雅黑" panose="020B0503020204020204" pitchFamily="2" charset="-122"/>
                        <a:ea typeface="微软雅黑" panose="020B0503020204020204" pitchFamily="2" charset="-122"/>
                      </a:endParaRPr>
                    </a:p>
                  </a:txBody>
                  <a:tcPr anchor="ctr" anchorCtr="0">
                    <a:solidFill>
                      <a:schemeClr val="bg2">
                        <a:lumMod val="75000"/>
                      </a:schemeClr>
                    </a:solidFill>
                  </a:tcPr>
                </a:tc>
                <a:tc>
                  <a:txBody>
                    <a:bodyPr/>
                    <a:p>
                      <a:pPr algn="ctr">
                        <a:buNone/>
                      </a:pPr>
                      <a:r>
                        <a:rPr lang="zh-CN" altLang="en-US" sz="1400">
                          <a:latin typeface="微软雅黑" panose="020B0503020204020204" pitchFamily="2" charset="-122"/>
                          <a:ea typeface="微软雅黑" panose="020B0503020204020204" pitchFamily="2" charset="-122"/>
                        </a:rPr>
                        <a:t>课件名称</a:t>
                      </a:r>
                      <a:endParaRPr lang="zh-CN" altLang="en-US" sz="1400">
                        <a:latin typeface="微软雅黑" panose="020B0503020204020204" pitchFamily="2" charset="-122"/>
                        <a:ea typeface="微软雅黑" panose="020B0503020204020204" pitchFamily="2" charset="-122"/>
                      </a:endParaRPr>
                    </a:p>
                  </a:txBody>
                  <a:tcPr anchor="ctr" anchorCtr="0">
                    <a:solidFill>
                      <a:schemeClr val="bg2">
                        <a:lumMod val="75000"/>
                      </a:schemeClr>
                    </a:solidFill>
                  </a:tcPr>
                </a:tc>
                <a:tc>
                  <a:txBody>
                    <a:bodyPr/>
                    <a:p>
                      <a:pPr algn="ctr">
                        <a:buNone/>
                      </a:pPr>
                      <a:r>
                        <a:rPr lang="zh-CN" altLang="en-US" sz="1400">
                          <a:latin typeface="微软雅黑" panose="020B0503020204020204" pitchFamily="2" charset="-122"/>
                          <a:ea typeface="微软雅黑" panose="020B0503020204020204" pitchFamily="2" charset="-122"/>
                        </a:rPr>
                        <a:t>编制人</a:t>
                      </a:r>
                      <a:endParaRPr lang="zh-CN" altLang="en-US" sz="1400">
                        <a:latin typeface="微软雅黑" panose="020B0503020204020204" pitchFamily="2" charset="-122"/>
                        <a:ea typeface="微软雅黑" panose="020B0503020204020204" pitchFamily="2" charset="-122"/>
                      </a:endParaRPr>
                    </a:p>
                  </a:txBody>
                  <a:tcPr anchor="ctr" anchorCtr="0">
                    <a:solidFill>
                      <a:schemeClr val="bg2">
                        <a:lumMod val="75000"/>
                      </a:schemeClr>
                    </a:solidFill>
                  </a:tcPr>
                </a:tc>
                <a:tc>
                  <a:txBody>
                    <a:bodyPr/>
                    <a:p>
                      <a:pPr algn="ctr">
                        <a:buNone/>
                      </a:pPr>
                      <a:r>
                        <a:rPr lang="zh-CN" altLang="en-US" sz="1400">
                          <a:latin typeface="微软雅黑" panose="020B0503020204020204" pitchFamily="2" charset="-122"/>
                          <a:ea typeface="微软雅黑" panose="020B0503020204020204" pitchFamily="2" charset="-122"/>
                          <a:sym typeface="+mn-ea"/>
                        </a:rPr>
                        <a:t>分公司名称</a:t>
                      </a:r>
                      <a:endParaRPr lang="zh-CN" altLang="en-US" sz="1400">
                        <a:latin typeface="微软雅黑" panose="020B0503020204020204" pitchFamily="2" charset="-122"/>
                        <a:ea typeface="微软雅黑" panose="020B0503020204020204" pitchFamily="2" charset="-122"/>
                      </a:endParaRPr>
                    </a:p>
                  </a:txBody>
                  <a:tcPr anchor="ctr" anchorCtr="0">
                    <a:solidFill>
                      <a:schemeClr val="bg2">
                        <a:lumMod val="75000"/>
                      </a:schemeClr>
                    </a:solidFill>
                  </a:tcPr>
                </a:tc>
              </a:tr>
              <a:tr h="293370">
                <a:tc>
                  <a:txBody>
                    <a:bodyPr/>
                    <a:p>
                      <a:pPr algn="ctr">
                        <a:buNone/>
                      </a:pPr>
                      <a:r>
                        <a:rPr lang="en-US" altLang="zh-CN" sz="1200" b="0">
                          <a:latin typeface="微软雅黑" panose="020B0503020204020204" pitchFamily="2" charset="-122"/>
                          <a:ea typeface="微软雅黑" panose="020B0503020204020204" pitchFamily="2" charset="-122"/>
                        </a:rPr>
                        <a:t>1</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闹市区施工现场安全文明施工管理</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3370">
                <a:tc>
                  <a:txBody>
                    <a:bodyPr/>
                    <a:p>
                      <a:pPr algn="ctr">
                        <a:buNone/>
                      </a:pPr>
                      <a:r>
                        <a:rPr lang="en-US" altLang="zh-CN" sz="1200" b="0">
                          <a:latin typeface="微软雅黑" panose="020B0503020204020204" pitchFamily="2" charset="-122"/>
                          <a:ea typeface="微软雅黑" panose="020B0503020204020204" pitchFamily="2" charset="-122"/>
                        </a:rPr>
                        <a:t>2</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房建工程施工现场安全管理</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3370">
                <a:tc>
                  <a:txBody>
                    <a:bodyPr/>
                    <a:p>
                      <a:pPr algn="ctr">
                        <a:buNone/>
                      </a:pPr>
                      <a:r>
                        <a:rPr lang="en-US" altLang="zh-CN" sz="1200" b="0">
                          <a:latin typeface="微软雅黑" panose="020B0503020204020204" pitchFamily="2" charset="-122"/>
                          <a:ea typeface="微软雅黑" panose="020B0503020204020204" pitchFamily="2" charset="-122"/>
                        </a:rPr>
                        <a:t>3</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地铁施工安全管理 </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2735">
                <a:tc>
                  <a:txBody>
                    <a:bodyPr/>
                    <a:p>
                      <a:pPr algn="ctr">
                        <a:buNone/>
                      </a:pPr>
                      <a:r>
                        <a:rPr lang="en-US" altLang="zh-CN" sz="1200" b="0">
                          <a:latin typeface="微软雅黑" panose="020B0503020204020204" pitchFamily="2" charset="-122"/>
                          <a:ea typeface="微软雅黑" panose="020B0503020204020204" pitchFamily="2" charset="-122"/>
                        </a:rPr>
                        <a:t>4</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项目安全内业资料管理</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3370">
                <a:tc>
                  <a:txBody>
                    <a:bodyPr/>
                    <a:p>
                      <a:pPr algn="ctr">
                        <a:buNone/>
                      </a:pPr>
                      <a:r>
                        <a:rPr lang="en-US" altLang="zh-CN" sz="1200" b="0">
                          <a:latin typeface="微软雅黑" panose="020B0503020204020204" pitchFamily="2" charset="-122"/>
                          <a:ea typeface="微软雅黑" panose="020B0503020204020204" pitchFamily="2" charset="-122"/>
                        </a:rPr>
                        <a:t>5</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隧道工程安全施工管理</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3370">
                <a:tc>
                  <a:txBody>
                    <a:bodyPr/>
                    <a:p>
                      <a:pPr algn="ctr">
                        <a:buNone/>
                      </a:pPr>
                      <a:r>
                        <a:rPr lang="en-US" altLang="zh-CN" sz="1200" b="0">
                          <a:latin typeface="微软雅黑" panose="020B0503020204020204" pitchFamily="2" charset="-122"/>
                          <a:ea typeface="微软雅黑" panose="020B0503020204020204" pitchFamily="2" charset="-122"/>
                        </a:rPr>
                        <a:t>6</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现浇市政高架桥梁工程安全管理培训</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3370">
                <a:tc>
                  <a:txBody>
                    <a:bodyPr/>
                    <a:p>
                      <a:pPr algn="ctr">
                        <a:buNone/>
                      </a:pPr>
                      <a:r>
                        <a:rPr lang="en-US" altLang="zh-CN" sz="1200" b="0">
                          <a:latin typeface="微软雅黑" panose="020B0503020204020204" pitchFamily="2" charset="-122"/>
                          <a:ea typeface="微软雅黑" panose="020B0503020204020204" pitchFamily="2" charset="-122"/>
                        </a:rPr>
                        <a:t>7</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建筑施工临时用电安全管理</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3370">
                <a:tc>
                  <a:txBody>
                    <a:bodyPr/>
                    <a:p>
                      <a:pPr algn="ctr">
                        <a:buNone/>
                      </a:pPr>
                      <a:r>
                        <a:rPr lang="en-US" altLang="zh-CN" sz="1200" b="0">
                          <a:latin typeface="微软雅黑" panose="020B0503020204020204" pitchFamily="2" charset="-122"/>
                          <a:ea typeface="微软雅黑" panose="020B0503020204020204" pitchFamily="2" charset="-122"/>
                        </a:rPr>
                        <a:t>8</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跨铁路施工安全管理</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3370">
                <a:tc>
                  <a:txBody>
                    <a:bodyPr/>
                    <a:p>
                      <a:pPr algn="ctr">
                        <a:buNone/>
                      </a:pPr>
                      <a:r>
                        <a:rPr lang="en-US" altLang="zh-CN" sz="1200" b="0">
                          <a:latin typeface="微软雅黑" panose="020B0503020204020204" pitchFamily="2" charset="-122"/>
                          <a:ea typeface="微软雅黑" panose="020B0503020204020204" pitchFamily="2" charset="-122"/>
                        </a:rPr>
                        <a:t>9</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建筑施工扣件式钢管脚手架安全培训</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r h="293370">
                <a:tc>
                  <a:txBody>
                    <a:bodyPr/>
                    <a:p>
                      <a:pPr algn="ctr">
                        <a:buNone/>
                      </a:pPr>
                      <a:r>
                        <a:rPr lang="en-US" altLang="zh-CN" sz="1200" b="0">
                          <a:latin typeface="微软雅黑" panose="020B0503020204020204" pitchFamily="2" charset="-122"/>
                          <a:ea typeface="微软雅黑" panose="020B0503020204020204" pitchFamily="2" charset="-122"/>
                        </a:rPr>
                        <a:t>10</a:t>
                      </a:r>
                      <a:endParaRPr lang="en-US" altLang="zh-CN" sz="1200" b="0">
                        <a:latin typeface="微软雅黑" panose="020B0503020204020204" pitchFamily="2" charset="-122"/>
                        <a:ea typeface="微软雅黑" panose="020B0503020204020204" pitchFamily="2" charset="-122"/>
                      </a:endParaRPr>
                    </a:p>
                  </a:txBody>
                  <a:tcPr anchor="ctr" anchorCtr="0"/>
                </a:tc>
                <a:tc>
                  <a:txBody>
                    <a:bodyPr/>
                    <a:p>
                      <a:pPr algn="l">
                        <a:buNone/>
                      </a:pPr>
                      <a:r>
                        <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rPr>
                        <a:t>梁场及架梁施工安全管理</a:t>
                      </a: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nchorCtr="0"/>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c>
                  <a:txBody>
                    <a:bodyPr/>
                    <a:p>
                      <a:pPr algn="ctr">
                        <a:buNone/>
                      </a:pPr>
                      <a:endParaRPr lang="zh-CN" altLang="en-US" sz="1200" b="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txBody>
                  <a:tcPr marL="0" marR="0" marT="0" marB="0" vert="horz" anchor="ctr"/>
                </a:tc>
              </a:tr>
            </a:tbl>
          </a:graphicData>
        </a:graphic>
      </p:graphicFrame>
      <p:sp>
        <p:nvSpPr>
          <p:cNvPr id="33855" name="文本框 2"/>
          <p:cNvSpPr txBox="1"/>
          <p:nvPr/>
        </p:nvSpPr>
        <p:spPr>
          <a:xfrm>
            <a:off x="1600200" y="703263"/>
            <a:ext cx="5715000" cy="306387"/>
          </a:xfrm>
          <a:prstGeom prst="rect">
            <a:avLst/>
          </a:prstGeom>
          <a:noFill/>
          <a:ln w="9525">
            <a:noFill/>
          </a:ln>
        </p:spPr>
        <p:txBody>
          <a:bodyPr wrap="square" anchor="t" anchorCtr="0">
            <a:spAutoFit/>
          </a:bodyPr>
          <a:p>
            <a:r>
              <a:rPr lang="zh-CN" altLang="en-US" sz="1400">
                <a:solidFill>
                  <a:srgbClr val="C00000"/>
                </a:solidFill>
                <a:latin typeface="微软雅黑" panose="020B0503020204020204" pitchFamily="2" charset="-122"/>
                <a:ea typeface="微软雅黑" panose="020B0503020204020204" pitchFamily="2" charset="-122"/>
              </a:rPr>
              <a:t>公司第四届</a:t>
            </a:r>
            <a:r>
              <a:rPr lang="en-US" altLang="zh-CN" sz="1400">
                <a:solidFill>
                  <a:srgbClr val="C00000"/>
                </a:solidFill>
                <a:latin typeface="微软雅黑" panose="020B0503020204020204" pitchFamily="2" charset="-122"/>
                <a:ea typeface="微软雅黑" panose="020B0503020204020204" pitchFamily="2" charset="-122"/>
              </a:rPr>
              <a:t>“</a:t>
            </a:r>
            <a:r>
              <a:rPr lang="zh-CN" altLang="en-US" sz="1400">
                <a:solidFill>
                  <a:srgbClr val="C00000"/>
                </a:solidFill>
                <a:latin typeface="微软雅黑" panose="020B0503020204020204" pitchFamily="2" charset="-122"/>
                <a:ea typeface="微软雅黑" panose="020B0503020204020204" pitchFamily="2" charset="-122"/>
              </a:rPr>
              <a:t>超英杯</a:t>
            </a:r>
            <a:r>
              <a:rPr lang="en-US" altLang="zh-CN" sz="1400">
                <a:solidFill>
                  <a:srgbClr val="C00000"/>
                </a:solidFill>
                <a:latin typeface="微软雅黑" panose="020B0503020204020204" pitchFamily="2" charset="-122"/>
                <a:ea typeface="微软雅黑" panose="020B0503020204020204" pitchFamily="2" charset="-122"/>
              </a:rPr>
              <a:t>”</a:t>
            </a:r>
            <a:r>
              <a:rPr lang="zh-CN" altLang="en-US" sz="1400">
                <a:solidFill>
                  <a:srgbClr val="C00000"/>
                </a:solidFill>
                <a:latin typeface="微软雅黑" panose="020B0503020204020204" pitchFamily="2" charset="-122"/>
                <a:ea typeface="微软雅黑" panose="020B0503020204020204" pitchFamily="2" charset="-122"/>
              </a:rPr>
              <a:t>安全技能比武</a:t>
            </a:r>
            <a:r>
              <a:rPr lang="en-US" altLang="zh-CN" sz="1400">
                <a:solidFill>
                  <a:srgbClr val="C00000"/>
                </a:solidFill>
                <a:latin typeface="微软雅黑" panose="020B0503020204020204" pitchFamily="2" charset="-122"/>
                <a:ea typeface="微软雅黑" panose="020B0503020204020204" pitchFamily="2" charset="-122"/>
              </a:rPr>
              <a:t>——“</a:t>
            </a:r>
            <a:r>
              <a:rPr lang="zh-CN" altLang="en-US" sz="1400">
                <a:solidFill>
                  <a:srgbClr val="C00000"/>
                </a:solidFill>
                <a:latin typeface="微软雅黑" panose="020B0503020204020204" pitchFamily="2" charset="-122"/>
                <a:ea typeface="微软雅黑" panose="020B0503020204020204" pitchFamily="2" charset="-122"/>
              </a:rPr>
              <a:t>十佳安全精品课件</a:t>
            </a:r>
            <a:r>
              <a:rPr lang="en-US" altLang="zh-CN" sz="1400">
                <a:solidFill>
                  <a:srgbClr val="C00000"/>
                </a:solidFill>
                <a:latin typeface="微软雅黑" panose="020B0503020204020204" pitchFamily="2" charset="-122"/>
                <a:ea typeface="微软雅黑" panose="020B0503020204020204" pitchFamily="2" charset="-122"/>
              </a:rPr>
              <a:t>”</a:t>
            </a:r>
            <a:r>
              <a:rPr lang="zh-CN" altLang="en-US" sz="1400">
                <a:solidFill>
                  <a:srgbClr val="C00000"/>
                </a:solidFill>
                <a:latin typeface="微软雅黑" panose="020B0503020204020204" pitchFamily="2" charset="-122"/>
                <a:ea typeface="微软雅黑" panose="020B0503020204020204" pitchFamily="2" charset="-122"/>
              </a:rPr>
              <a:t>名单</a:t>
            </a:r>
            <a:endParaRPr lang="zh-CN" altLang="en-US" sz="1400">
              <a:solidFill>
                <a:srgbClr val="C00000"/>
              </a:solidFill>
              <a:latin typeface="微软雅黑" panose="020B0503020204020204" pitchFamily="2" charset="-122"/>
              <a:ea typeface="微软雅黑" panose="020B0503020204020204"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15"/>
          <p:cNvGrpSpPr/>
          <p:nvPr/>
        </p:nvGrpSpPr>
        <p:grpSpPr>
          <a:xfrm>
            <a:off x="5412104" y="660398"/>
            <a:ext cx="2640965" cy="381000"/>
            <a:chOff x="2421147" y="1447800"/>
            <a:chExt cx="3760808" cy="609600"/>
          </a:xfrm>
        </p:grpSpPr>
        <p:sp>
          <p:nvSpPr>
            <p:cNvPr id="7" name="圆角矩形 6"/>
            <p:cNvSpPr/>
            <p:nvPr/>
          </p:nvSpPr>
          <p:spPr>
            <a:xfrm>
              <a:off x="2843435" y="1447800"/>
              <a:ext cx="3338520" cy="609600"/>
            </a:xfrm>
            <a:prstGeom prst="round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rgbClr val="FFFF00"/>
                  </a:solidFill>
                  <a:effectLst/>
                  <a:uLnTx/>
                  <a:uFillTx/>
                  <a:latin typeface="黑体" panose="02010609060101010101" charset="-122"/>
                  <a:ea typeface="黑体" panose="02010609060101010101" charset="-122"/>
                  <a:cs typeface="+mn-cs"/>
                </a:rPr>
                <a:t>安全技能比武活动</a:t>
              </a:r>
              <a:endParaRPr kumimoji="0" lang="zh-CN" altLang="en-US" sz="1600" b="1" i="0" u="none" strike="noStrike" kern="1200" cap="none" spc="0" normalizeH="0" baseline="0" noProof="1">
                <a:ln>
                  <a:noFill/>
                </a:ln>
                <a:solidFill>
                  <a:srgbClr val="FFFF00"/>
                </a:solidFill>
                <a:effectLst/>
                <a:uLnTx/>
                <a:uFillTx/>
                <a:latin typeface="黑体" panose="02010609060101010101" charset="-122"/>
                <a:ea typeface="黑体" panose="02010609060101010101" charset="-122"/>
                <a:cs typeface="+mn-cs"/>
              </a:endParaRPr>
            </a:p>
          </p:txBody>
        </p:sp>
        <p:sp>
          <p:nvSpPr>
            <p:cNvPr id="4" name="椭圆 3"/>
            <p:cNvSpPr/>
            <p:nvPr/>
          </p:nvSpPr>
          <p:spPr>
            <a:xfrm>
              <a:off x="2421147" y="1524000"/>
              <a:ext cx="381000" cy="381000"/>
            </a:xfrm>
            <a:prstGeom prst="ellipse">
              <a:avLst/>
            </a:prstGeom>
            <a:gradFill flip="none" rotWithShape="1">
              <a:gsLst>
                <a:gs pos="0">
                  <a:srgbClr val="FE4444"/>
                </a:gs>
                <a:gs pos="100000">
                  <a:srgbClr val="832B2B"/>
                </a:gs>
              </a:gsLst>
              <a:lin ang="16200000" scaled="0"/>
            </a:gradFill>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1" i="0" u="none" strike="noStrike" kern="1200" cap="none" spc="0" normalizeH="0" baseline="0" noProof="1">
                <a:ln>
                  <a:noFill/>
                </a:ln>
                <a:solidFill>
                  <a:schemeClr val="lt1"/>
                </a:solidFill>
                <a:effectLst/>
                <a:uLnTx/>
                <a:uFillTx/>
                <a:latin typeface="+mn-lt"/>
                <a:ea typeface="+mn-ea"/>
                <a:cs typeface="+mn-cs"/>
              </a:endParaRPr>
            </a:p>
          </p:txBody>
        </p:sp>
      </p:grpSp>
      <p:grpSp>
        <p:nvGrpSpPr>
          <p:cNvPr id="34818" name="组合 9"/>
          <p:cNvGrpSpPr/>
          <p:nvPr/>
        </p:nvGrpSpPr>
        <p:grpSpPr>
          <a:xfrm>
            <a:off x="1244600" y="1041400"/>
            <a:ext cx="6794500" cy="3232150"/>
            <a:chOff x="1959" y="1640"/>
            <a:chExt cx="10701" cy="5090"/>
          </a:xfrm>
        </p:grpSpPr>
        <p:pic>
          <p:nvPicPr>
            <p:cNvPr id="34819" name="图片 2" descr="2017073110530610"/>
            <p:cNvPicPr>
              <a:picLocks noChangeAspect="1"/>
            </p:cNvPicPr>
            <p:nvPr/>
          </p:nvPicPr>
          <p:blipFill>
            <a:blip r:embed="rId1"/>
            <a:stretch>
              <a:fillRect/>
            </a:stretch>
          </p:blipFill>
          <p:spPr>
            <a:xfrm>
              <a:off x="1959" y="1640"/>
              <a:ext cx="3805" cy="2424"/>
            </a:xfrm>
            <a:prstGeom prst="rect">
              <a:avLst/>
            </a:prstGeom>
            <a:noFill/>
            <a:ln w="9525">
              <a:noFill/>
            </a:ln>
          </p:spPr>
        </p:pic>
        <p:pic>
          <p:nvPicPr>
            <p:cNvPr id="34820" name="图片 5" descr="625836375234911566"/>
            <p:cNvPicPr>
              <a:picLocks noChangeAspect="1"/>
            </p:cNvPicPr>
            <p:nvPr/>
          </p:nvPicPr>
          <p:blipFill>
            <a:blip r:embed="rId2"/>
            <a:stretch>
              <a:fillRect/>
            </a:stretch>
          </p:blipFill>
          <p:spPr>
            <a:xfrm>
              <a:off x="8618" y="4064"/>
              <a:ext cx="4042" cy="2666"/>
            </a:xfrm>
            <a:prstGeom prst="rect">
              <a:avLst/>
            </a:prstGeom>
            <a:noFill/>
            <a:ln w="9525">
              <a:noFill/>
            </a:ln>
          </p:spPr>
        </p:pic>
        <p:pic>
          <p:nvPicPr>
            <p:cNvPr id="34821" name="图片 1" descr="IMG20170727144434"/>
            <p:cNvPicPr>
              <a:picLocks noChangeAspect="1"/>
            </p:cNvPicPr>
            <p:nvPr/>
          </p:nvPicPr>
          <p:blipFill>
            <a:blip r:embed="rId3"/>
            <a:stretch>
              <a:fillRect/>
            </a:stretch>
          </p:blipFill>
          <p:spPr>
            <a:xfrm>
              <a:off x="5386" y="2830"/>
              <a:ext cx="3805" cy="2440"/>
            </a:xfrm>
            <a:prstGeom prst="rect">
              <a:avLst/>
            </a:prstGeom>
            <a:noFill/>
            <a:ln w="9525">
              <a:noFill/>
            </a:ln>
          </p:spPr>
        </p:pic>
      </p:grpSp>
      <p:sp>
        <p:nvSpPr>
          <p:cNvPr id="34822" name="文本框 1"/>
          <p:cNvSpPr txBox="1"/>
          <p:nvPr/>
        </p:nvSpPr>
        <p:spPr>
          <a:xfrm>
            <a:off x="1755775" y="2560638"/>
            <a:ext cx="1393825" cy="276225"/>
          </a:xfrm>
          <a:prstGeom prst="rect">
            <a:avLst/>
          </a:prstGeom>
          <a:noFill/>
          <a:ln w="9525">
            <a:noFill/>
          </a:ln>
        </p:spPr>
        <p:txBody>
          <a:bodyPr wrap="square" anchor="t" anchorCtr="0">
            <a:spAutoFit/>
          </a:bodyPr>
          <a:p>
            <a:r>
              <a:rPr lang="zh-CN" altLang="en-US" sz="1200" b="0">
                <a:solidFill>
                  <a:srgbClr val="007EEA"/>
                </a:solidFill>
                <a:latin typeface="微软雅黑" panose="020B0503020204020204" pitchFamily="2" charset="-122"/>
                <a:ea typeface="微软雅黑" panose="020B0503020204020204" pitchFamily="2" charset="-122"/>
              </a:rPr>
              <a:t>安全理论考试</a:t>
            </a:r>
            <a:endParaRPr lang="zh-CN" altLang="en-US" sz="1200" b="0">
              <a:solidFill>
                <a:srgbClr val="007EEA"/>
              </a:solidFill>
              <a:latin typeface="微软雅黑" panose="020B0503020204020204" pitchFamily="2" charset="-122"/>
              <a:ea typeface="微软雅黑" panose="020B0503020204020204" pitchFamily="2" charset="-122"/>
            </a:endParaRPr>
          </a:p>
        </p:txBody>
      </p:sp>
      <p:sp>
        <p:nvSpPr>
          <p:cNvPr id="34823" name="文本框 2"/>
          <p:cNvSpPr txBox="1"/>
          <p:nvPr/>
        </p:nvSpPr>
        <p:spPr>
          <a:xfrm>
            <a:off x="3943350" y="3325813"/>
            <a:ext cx="1393825" cy="276225"/>
          </a:xfrm>
          <a:prstGeom prst="rect">
            <a:avLst/>
          </a:prstGeom>
          <a:noFill/>
          <a:ln w="9525">
            <a:noFill/>
          </a:ln>
        </p:spPr>
        <p:txBody>
          <a:bodyPr wrap="square" anchor="t" anchorCtr="0">
            <a:spAutoFit/>
          </a:bodyPr>
          <a:p>
            <a:r>
              <a:rPr lang="zh-CN" altLang="en-US" sz="1200" b="0">
                <a:solidFill>
                  <a:srgbClr val="007EEA"/>
                </a:solidFill>
                <a:latin typeface="微软雅黑" panose="020B0503020204020204" pitchFamily="2" charset="-122"/>
                <a:ea typeface="微软雅黑" panose="020B0503020204020204" pitchFamily="2" charset="-122"/>
              </a:rPr>
              <a:t>安全课件评审</a:t>
            </a:r>
            <a:endParaRPr lang="zh-CN" altLang="en-US" sz="1200" b="0">
              <a:solidFill>
                <a:srgbClr val="007EEA"/>
              </a:solidFill>
              <a:latin typeface="微软雅黑" panose="020B0503020204020204" pitchFamily="2" charset="-122"/>
              <a:ea typeface="微软雅黑" panose="020B0503020204020204" pitchFamily="2" charset="-122"/>
            </a:endParaRPr>
          </a:p>
        </p:txBody>
      </p:sp>
      <p:sp>
        <p:nvSpPr>
          <p:cNvPr id="34824" name="文本框 4"/>
          <p:cNvSpPr txBox="1"/>
          <p:nvPr/>
        </p:nvSpPr>
        <p:spPr>
          <a:xfrm>
            <a:off x="6092825" y="4273550"/>
            <a:ext cx="1576388" cy="276225"/>
          </a:xfrm>
          <a:prstGeom prst="rect">
            <a:avLst/>
          </a:prstGeom>
          <a:noFill/>
          <a:ln w="9525">
            <a:noFill/>
          </a:ln>
        </p:spPr>
        <p:txBody>
          <a:bodyPr wrap="square" anchor="t" anchorCtr="0">
            <a:spAutoFit/>
          </a:bodyPr>
          <a:p>
            <a:r>
              <a:rPr lang="zh-CN" altLang="en-US" sz="1200" b="0">
                <a:solidFill>
                  <a:srgbClr val="007EEA"/>
                </a:solidFill>
                <a:latin typeface="微软雅黑" panose="020B0503020204020204" pitchFamily="2" charset="-122"/>
                <a:ea typeface="微软雅黑" panose="020B0503020204020204" pitchFamily="2" charset="-122"/>
              </a:rPr>
              <a:t>十佳课件宣贯活动</a:t>
            </a:r>
            <a:endParaRPr lang="zh-CN" altLang="en-US" sz="1200" b="0">
              <a:solidFill>
                <a:srgbClr val="007EEA"/>
              </a:solidFill>
              <a:latin typeface="微软雅黑" panose="020B0503020204020204" pitchFamily="2" charset="-122"/>
              <a:ea typeface="微软雅黑" panose="020B0503020204020204"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2" name="直接连接符 11"/>
          <p:cNvCxnSpPr/>
          <p:nvPr>
            <p:custDataLst>
              <p:tags r:id="rId1"/>
            </p:custDataLst>
          </p:nvPr>
        </p:nvCxnSpPr>
        <p:spPr>
          <a:xfrm>
            <a:off x="2393950" y="1598613"/>
            <a:ext cx="5457825" cy="0"/>
          </a:xfrm>
          <a:prstGeom prst="line">
            <a:avLst/>
          </a:prstGeom>
          <a:ln w="38100">
            <a:solidFill>
              <a:srgbClr val="FF5F3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2393950" y="3529013"/>
            <a:ext cx="5457825" cy="0"/>
          </a:xfrm>
          <a:prstGeom prst="line">
            <a:avLst/>
          </a:prstGeom>
          <a:ln w="38100">
            <a:solidFill>
              <a:srgbClr val="FF5F3B"/>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2233613" y="1833563"/>
            <a:ext cx="1814513" cy="1462088"/>
          </a:xfrm>
          <a:prstGeom prst="rect">
            <a:avLst/>
          </a:prstGeom>
          <a:noFill/>
        </p:spPr>
        <p:txBody>
          <a:bodyPr lIns="0" tIns="0" rIns="0" bIns="0" anchor="ctr"/>
          <a:lstStyle/>
          <a:p>
            <a:pPr algn="ctr" fontAlgn="auto">
              <a:spcBef>
                <a:spcPts val="0"/>
              </a:spcBef>
              <a:spcAft>
                <a:spcPts val="0"/>
              </a:spcAft>
              <a:defRPr/>
            </a:pPr>
            <a:r>
              <a:rPr lang="en-US" altLang="zh-CN" sz="11500" spc="-500" noProof="1">
                <a:solidFill>
                  <a:srgbClr val="FF4519"/>
                </a:solidFill>
                <a:latin typeface="宋体" panose="02010600030101010101" pitchFamily="2" charset="-122"/>
                <a:ea typeface="微软雅黑" panose="020B0503020204020204" pitchFamily="2" charset="-122"/>
                <a:cs typeface="+mn-cs"/>
              </a:rPr>
              <a:t>03</a:t>
            </a:r>
            <a:endParaRPr lang="en-US" altLang="zh-CN" sz="11500" spc="-500" noProof="1">
              <a:solidFill>
                <a:srgbClr val="FF4519"/>
              </a:solidFill>
              <a:ea typeface="微软雅黑" panose="020B0503020204020204" pitchFamily="2" charset="-122"/>
            </a:endParaRPr>
          </a:p>
        </p:txBody>
      </p:sp>
      <p:sp>
        <p:nvSpPr>
          <p:cNvPr id="35844" name="文本框 8"/>
          <p:cNvSpPr txBox="1"/>
          <p:nvPr>
            <p:custDataLst>
              <p:tags r:id="rId4"/>
            </p:custDataLst>
          </p:nvPr>
        </p:nvSpPr>
        <p:spPr>
          <a:xfrm>
            <a:off x="3886200" y="1598613"/>
            <a:ext cx="4102100" cy="1930400"/>
          </a:xfrm>
          <a:prstGeom prst="rect">
            <a:avLst/>
          </a:prstGeom>
          <a:noFill/>
          <a:ln w="9525">
            <a:noFill/>
          </a:ln>
        </p:spPr>
        <p:txBody>
          <a:bodyPr lIns="0" tIns="0" rIns="0" bIns="0" anchor="ctr" anchorCtr="0"/>
          <a:p>
            <a:pPr>
              <a:lnSpc>
                <a:spcPct val="110000"/>
              </a:lnSpc>
            </a:pPr>
            <a:r>
              <a:rPr lang="zh-CN" altLang="en-US" dirty="0">
                <a:latin typeface="微软雅黑" panose="020B0503020204020204" pitchFamily="2" charset="-122"/>
                <a:ea typeface="微软雅黑" panose="020B0503020204020204" pitchFamily="2" charset="-122"/>
              </a:rPr>
              <a:t>需要提高和改进的方面</a:t>
            </a:r>
            <a:endParaRPr lang="zh-CN" altLang="en-US" dirty="0">
              <a:latin typeface="微软雅黑" panose="020B0503020204020204" pitchFamily="2" charset="-122"/>
              <a:ea typeface="微软雅黑" panose="020B0503020204020204" pitchFamily="2" charset="-122"/>
            </a:endParaRPr>
          </a:p>
        </p:txBody>
      </p:sp>
      <p:sp>
        <p:nvSpPr>
          <p:cNvPr id="15" name="KSO_Shape"/>
          <p:cNvSpPr/>
          <p:nvPr/>
        </p:nvSpPr>
        <p:spPr>
          <a:xfrm>
            <a:off x="935038" y="2057400"/>
            <a:ext cx="1223963" cy="1079500"/>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5" name="组合 1"/>
          <p:cNvGrpSpPr/>
          <p:nvPr/>
        </p:nvGrpSpPr>
        <p:grpSpPr>
          <a:xfrm>
            <a:off x="1851025" y="754063"/>
            <a:ext cx="6456363" cy="3662362"/>
            <a:chOff x="2195736" y="548680"/>
            <a:chExt cx="6391209" cy="5856502"/>
          </a:xfrm>
        </p:grpSpPr>
        <p:pic>
          <p:nvPicPr>
            <p:cNvPr id="36866" name="图片 9"/>
            <p:cNvPicPr>
              <a:picLocks noChangeAspect="1"/>
            </p:cNvPicPr>
            <p:nvPr/>
          </p:nvPicPr>
          <p:blipFill>
            <a:blip r:embed="rId1"/>
            <a:srcRect t="5028" b="5963"/>
            <a:stretch>
              <a:fillRect/>
            </a:stretch>
          </p:blipFill>
          <p:spPr>
            <a:xfrm>
              <a:off x="2195736" y="548680"/>
              <a:ext cx="6391209" cy="5856502"/>
            </a:xfrm>
            <a:prstGeom prst="rect">
              <a:avLst/>
            </a:prstGeom>
            <a:noFill/>
            <a:ln w="9525">
              <a:noFill/>
            </a:ln>
          </p:spPr>
        </p:pic>
        <p:sp>
          <p:nvSpPr>
            <p:cNvPr id="11" name="TextBox 10"/>
            <p:cNvSpPr txBox="1"/>
            <p:nvPr/>
          </p:nvSpPr>
          <p:spPr>
            <a:xfrm flipH="1">
              <a:off x="3630761" y="1329357"/>
              <a:ext cx="757427" cy="77585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2" charset="-122"/>
                  <a:cs typeface="Times New Roman" panose="02020603050405020304" pitchFamily="2" charset="0"/>
                </a:rPr>
                <a:t>01</a:t>
              </a:r>
              <a:endParaRPr kumimoji="0" lang="en-US" altLang="zh-CN"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2" charset="-122"/>
                <a:cs typeface="Times New Roman" panose="02020603050405020304" pitchFamily="2" charset="0"/>
              </a:endParaRPr>
            </a:p>
          </p:txBody>
        </p:sp>
        <p:sp>
          <p:nvSpPr>
            <p:cNvPr id="12" name="TextBox 11"/>
            <p:cNvSpPr txBox="1"/>
            <p:nvPr/>
          </p:nvSpPr>
          <p:spPr>
            <a:xfrm>
              <a:off x="4144371" y="1219879"/>
              <a:ext cx="3076958" cy="108041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chemeClr val="bg2">
                      <a:lumMod val="50000"/>
                    </a:schemeClr>
                  </a:solidFill>
                  <a:effectLst/>
                  <a:uLnTx/>
                  <a:uFillTx/>
                  <a:latin typeface="Arial" panose="020B0604020202020204" pitchFamily="34" charset="0"/>
                  <a:ea typeface="微软雅黑" panose="020B0503020204020204" pitchFamily="2" charset="-122"/>
                  <a:cs typeface="Arial" panose="020B0604020202020204" pitchFamily="34" charset="0"/>
                </a:rPr>
                <a:t>安全体验工作还需强化。</a:t>
              </a:r>
              <a:r>
                <a:rPr kumimoji="0" lang="zh-CN" altLang="en-US" sz="120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大部分单位的班子成员、技术生产线条管理人员未能严格按照活动实施方案开展安全体验环节</a:t>
              </a:r>
              <a:r>
                <a:rPr kumimoji="0" lang="zh-CN" altLang="en-US" sz="12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a:t>
              </a:r>
              <a:endParaRPr kumimoji="0" lang="zh-CN" altLang="en-US" sz="12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endParaRPr>
            </a:p>
          </p:txBody>
        </p:sp>
        <p:sp>
          <p:nvSpPr>
            <p:cNvPr id="13" name="TextBox 12"/>
            <p:cNvSpPr txBox="1"/>
            <p:nvPr/>
          </p:nvSpPr>
          <p:spPr>
            <a:xfrm flipH="1">
              <a:off x="6532237" y="3066158"/>
              <a:ext cx="735427" cy="77585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2" charset="-122"/>
                  <a:cs typeface="Times New Roman" panose="02020603050405020304" pitchFamily="2" charset="0"/>
                </a:rPr>
                <a:t>02</a:t>
              </a:r>
              <a:endParaRPr kumimoji="0" lang="en-US" altLang="zh-CN"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2" charset="-122"/>
                <a:cs typeface="Times New Roman" panose="02020603050405020304" pitchFamily="2" charset="0"/>
              </a:endParaRPr>
            </a:p>
          </p:txBody>
        </p:sp>
        <p:sp>
          <p:nvSpPr>
            <p:cNvPr id="14" name="TextBox 13"/>
            <p:cNvSpPr txBox="1"/>
            <p:nvPr/>
          </p:nvSpPr>
          <p:spPr>
            <a:xfrm>
              <a:off x="3611325" y="2956269"/>
              <a:ext cx="3099587" cy="108041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fontAlgn="auto">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2" charset="-122"/>
                  <a:cs typeface="Arial" panose="020B0604020202020204" pitchFamily="34" charset="0"/>
                </a:rPr>
                <a:t>绩效评比环节还需强化。</a:t>
              </a:r>
              <a:r>
                <a:rPr kumimoji="0" lang="zh-CN" altLang="en-US" sz="120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大部分单位未对各项目的开展情况进行评比排名，未有效推行奖优罚劣的考核机制。</a:t>
              </a:r>
              <a:endParaRPr kumimoji="0" lang="zh-CN" altLang="en-US" sz="12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endParaRPr>
            </a:p>
          </p:txBody>
        </p:sp>
        <p:sp>
          <p:nvSpPr>
            <p:cNvPr id="15" name="TextBox 14"/>
            <p:cNvSpPr txBox="1"/>
            <p:nvPr/>
          </p:nvSpPr>
          <p:spPr>
            <a:xfrm flipH="1">
              <a:off x="3577966" y="4832395"/>
              <a:ext cx="667541" cy="77585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2" charset="-122"/>
                  <a:cs typeface="Times New Roman" panose="02020603050405020304" pitchFamily="2" charset="0"/>
                </a:rPr>
                <a:t>03</a:t>
              </a:r>
              <a:endParaRPr kumimoji="0" lang="en-US" altLang="zh-CN"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2" charset="-122"/>
                <a:cs typeface="Times New Roman" panose="02020603050405020304" pitchFamily="2" charset="0"/>
              </a:endParaRPr>
            </a:p>
          </p:txBody>
        </p:sp>
        <p:sp>
          <p:nvSpPr>
            <p:cNvPr id="16" name="TextBox 15"/>
            <p:cNvSpPr txBox="1"/>
            <p:nvPr/>
          </p:nvSpPr>
          <p:spPr>
            <a:xfrm>
              <a:off x="4143742" y="4702812"/>
              <a:ext cx="2921067" cy="108041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0" normalizeH="0" baseline="0" noProof="0" dirty="0">
                  <a:ln>
                    <a:noFill/>
                  </a:ln>
                  <a:solidFill>
                    <a:schemeClr val="accent2">
                      <a:lumMod val="75000"/>
                    </a:schemeClr>
                  </a:solidFill>
                  <a:effectLst/>
                  <a:uLnTx/>
                  <a:uFillTx/>
                  <a:latin typeface="Arial" panose="020B0604020202020204" pitchFamily="34" charset="0"/>
                  <a:ea typeface="微软雅黑" panose="020B0503020204020204" pitchFamily="2" charset="-122"/>
                  <a:cs typeface="Arial" panose="020B0604020202020204" pitchFamily="34" charset="0"/>
                </a:rPr>
                <a:t>亮点成果推广还需强化。</a:t>
              </a:r>
              <a:r>
                <a:rPr kumimoji="0" lang="zh-CN" altLang="en-US" sz="120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大部分单位未对公司评选出的</a:t>
              </a:r>
              <a:r>
                <a:rPr kumimoji="0" lang="en-US" altLang="zh-CN" sz="120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a:t>
              </a:r>
              <a:r>
                <a:rPr kumimoji="0" lang="zh-CN" altLang="en-US" sz="120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十大安全精品课件</a:t>
              </a:r>
              <a:r>
                <a:rPr kumimoji="0" lang="en-US" altLang="zh-CN" sz="120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a:t>
              </a:r>
              <a:r>
                <a:rPr kumimoji="0" lang="zh-CN" altLang="en-US" sz="120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主动开展宣讲活动</a:t>
              </a:r>
              <a:r>
                <a:rPr kumimoji="0" lang="zh-CN" altLang="en-US" sz="10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rPr>
                <a:t>。</a:t>
              </a:r>
              <a:endParaRPr kumimoji="0" lang="zh-CN" altLang="en-US" sz="10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2" charset="-122"/>
                <a:cs typeface="Arial" panose="020B0604020202020204" pitchFamily="34" charset="0"/>
              </a:endParaRPr>
            </a:p>
          </p:txBody>
        </p:sp>
      </p:grpSp>
      <p:sp>
        <p:nvSpPr>
          <p:cNvPr id="36873" name="文本框 3"/>
          <p:cNvSpPr txBox="1"/>
          <p:nvPr/>
        </p:nvSpPr>
        <p:spPr>
          <a:xfrm>
            <a:off x="1230313" y="663575"/>
            <a:ext cx="552450" cy="3814763"/>
          </a:xfrm>
          <a:prstGeom prst="rect">
            <a:avLst/>
          </a:prstGeom>
          <a:noFill/>
          <a:ln w="9525">
            <a:noFill/>
          </a:ln>
        </p:spPr>
        <p:txBody>
          <a:bodyPr vert="eaVert" wrap="square" anchor="t" anchorCtr="0">
            <a:spAutoFit/>
          </a:bodyPr>
          <a:p>
            <a:r>
              <a:rPr lang="zh-CN" altLang="en-US" sz="2400">
                <a:solidFill>
                  <a:srgbClr val="007EEA"/>
                </a:solidFill>
                <a:latin typeface="微软雅黑" panose="020B0503020204020204" pitchFamily="2" charset="-122"/>
                <a:ea typeface="微软雅黑" panose="020B0503020204020204" pitchFamily="2" charset="-122"/>
              </a:rPr>
              <a:t>三个需要改进和提高的方面</a:t>
            </a:r>
            <a:endParaRPr lang="zh-CN" altLang="en-US" sz="2400">
              <a:solidFill>
                <a:srgbClr val="007EEA"/>
              </a:solidFill>
              <a:latin typeface="微软雅黑" panose="020B0503020204020204" pitchFamily="2" charset="-122"/>
              <a:ea typeface="微软雅黑" panose="020B0503020204020204" pitchFamily="2" charset="-122"/>
            </a:endParaRPr>
          </a:p>
        </p:txBody>
      </p:sp>
      <p:grpSp>
        <p:nvGrpSpPr>
          <p:cNvPr id="5" name="组合 4"/>
          <p:cNvGrpSpPr/>
          <p:nvPr/>
        </p:nvGrpSpPr>
        <p:grpSpPr>
          <a:xfrm>
            <a:off x="565785" y="3725545"/>
            <a:ext cx="446397" cy="844550"/>
            <a:chOff x="-1076555" y="2825766"/>
            <a:chExt cx="377824" cy="704850"/>
          </a:xfrm>
          <a:gradFill>
            <a:gsLst>
              <a:gs pos="0">
                <a:srgbClr val="FE4444"/>
              </a:gs>
              <a:gs pos="100000">
                <a:srgbClr val="832B2B"/>
              </a:gs>
            </a:gsLst>
            <a:lin ang="5400000" scaled="0"/>
          </a:gradFill>
        </p:grpSpPr>
        <p:sp>
          <p:nvSpPr>
            <p:cNvPr id="6" name="Freeform 5"/>
            <p:cNvSpPr/>
            <p:nvPr/>
          </p:nvSpPr>
          <p:spPr bwMode="auto">
            <a:xfrm flipV="1">
              <a:off x="-1076555" y="2825766"/>
              <a:ext cx="377824" cy="485775"/>
            </a:xfrm>
            <a:custGeom>
              <a:avLst/>
              <a:gdLst>
                <a:gd name="T0" fmla="*/ 0 w 1032"/>
                <a:gd name="T1" fmla="*/ 1178 h 1336"/>
                <a:gd name="T2" fmla="*/ 765 w 1032"/>
                <a:gd name="T3" fmla="*/ 1229 h 1336"/>
                <a:gd name="T4" fmla="*/ 993 w 1032"/>
                <a:gd name="T5" fmla="*/ 765 h 1336"/>
                <a:gd name="T6" fmla="*/ 628 w 1032"/>
                <a:gd name="T7" fmla="*/ 272 h 1336"/>
                <a:gd name="T8" fmla="*/ 541 w 1032"/>
                <a:gd name="T9" fmla="*/ 0 h 1336"/>
                <a:gd name="T10" fmla="*/ 238 w 1032"/>
                <a:gd name="T11" fmla="*/ 0 h 1336"/>
                <a:gd name="T12" fmla="*/ 288 w 1032"/>
                <a:gd name="T13" fmla="*/ 326 h 1336"/>
                <a:gd name="T14" fmla="*/ 603 w 1032"/>
                <a:gd name="T15" fmla="*/ 674 h 1336"/>
                <a:gd name="T16" fmla="*/ 537 w 1032"/>
                <a:gd name="T17" fmla="*/ 955 h 1336"/>
                <a:gd name="T18" fmla="*/ 1 w 1032"/>
                <a:gd name="T19" fmla="*/ 824 h 1336"/>
                <a:gd name="T20" fmla="*/ 0 w 1032"/>
                <a:gd name="T21" fmla="*/ 117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2" h="1336">
                  <a:moveTo>
                    <a:pt x="0" y="1178"/>
                  </a:moveTo>
                  <a:cubicBezTo>
                    <a:pt x="232" y="1304"/>
                    <a:pt x="521" y="1336"/>
                    <a:pt x="765" y="1229"/>
                  </a:cubicBezTo>
                  <a:cubicBezTo>
                    <a:pt x="936" y="1149"/>
                    <a:pt x="1032" y="950"/>
                    <a:pt x="993" y="765"/>
                  </a:cubicBezTo>
                  <a:cubicBezTo>
                    <a:pt x="966" y="547"/>
                    <a:pt x="777" y="411"/>
                    <a:pt x="628" y="272"/>
                  </a:cubicBezTo>
                  <a:cubicBezTo>
                    <a:pt x="545" y="206"/>
                    <a:pt x="542" y="96"/>
                    <a:pt x="541" y="0"/>
                  </a:cubicBezTo>
                  <a:cubicBezTo>
                    <a:pt x="440" y="0"/>
                    <a:pt x="339" y="0"/>
                    <a:pt x="238" y="0"/>
                  </a:cubicBezTo>
                  <a:cubicBezTo>
                    <a:pt x="240" y="110"/>
                    <a:pt x="233" y="227"/>
                    <a:pt x="288" y="326"/>
                  </a:cubicBezTo>
                  <a:cubicBezTo>
                    <a:pt x="367" y="465"/>
                    <a:pt x="520" y="539"/>
                    <a:pt x="603" y="674"/>
                  </a:cubicBezTo>
                  <a:cubicBezTo>
                    <a:pt x="660" y="765"/>
                    <a:pt x="645" y="910"/>
                    <a:pt x="537" y="955"/>
                  </a:cubicBezTo>
                  <a:cubicBezTo>
                    <a:pt x="351" y="1027"/>
                    <a:pt x="147" y="942"/>
                    <a:pt x="1" y="824"/>
                  </a:cubicBezTo>
                  <a:cubicBezTo>
                    <a:pt x="1" y="942"/>
                    <a:pt x="1" y="1060"/>
                    <a:pt x="0" y="1178"/>
                  </a:cubicBezTo>
                </a:path>
              </a:pathLst>
            </a:custGeom>
            <a:grpFill/>
            <a:ln w="9525">
              <a:noFill/>
              <a:round/>
            </a:ln>
          </p:spPr>
          <p:txBody>
            <a:bodyPr vert="horz" wrap="square" lIns="91440" tIns="45720" rIns="91440" bIns="45720" numCol="1" anchor="t" anchorCtr="0" compatLnSpc="1"/>
            <a:p>
              <a:pPr fontAlgn="base"/>
              <a:endParaRPr lang="zh-CN" altLang="en-US" strike="noStrike" noProof="1"/>
            </a:p>
          </p:txBody>
        </p:sp>
        <p:sp>
          <p:nvSpPr>
            <p:cNvPr id="7" name="Freeform 6"/>
            <p:cNvSpPr/>
            <p:nvPr/>
          </p:nvSpPr>
          <p:spPr bwMode="auto">
            <a:xfrm flipV="1">
              <a:off x="-1022580" y="3351228"/>
              <a:ext cx="179387" cy="179388"/>
            </a:xfrm>
            <a:custGeom>
              <a:avLst/>
              <a:gdLst>
                <a:gd name="T0" fmla="*/ 135 w 488"/>
                <a:gd name="T1" fmla="*/ 405 h 493"/>
                <a:gd name="T2" fmla="*/ 449 w 488"/>
                <a:gd name="T3" fmla="*/ 206 h 493"/>
                <a:gd name="T4" fmla="*/ 78 w 488"/>
                <a:gd name="T5" fmla="*/ 126 h 493"/>
                <a:gd name="T6" fmla="*/ 135 w 488"/>
                <a:gd name="T7" fmla="*/ 405 h 493"/>
              </a:gdLst>
              <a:ahLst/>
              <a:cxnLst>
                <a:cxn ang="0">
                  <a:pos x="T0" y="T1"/>
                </a:cxn>
                <a:cxn ang="0">
                  <a:pos x="T2" y="T3"/>
                </a:cxn>
                <a:cxn ang="0">
                  <a:pos x="T4" y="T5"/>
                </a:cxn>
                <a:cxn ang="0">
                  <a:pos x="T6" y="T7"/>
                </a:cxn>
              </a:cxnLst>
              <a:rect l="0" t="0" r="r" b="b"/>
              <a:pathLst>
                <a:path w="488" h="493">
                  <a:moveTo>
                    <a:pt x="135" y="405"/>
                  </a:moveTo>
                  <a:cubicBezTo>
                    <a:pt x="269" y="493"/>
                    <a:pt x="488" y="373"/>
                    <a:pt x="449" y="206"/>
                  </a:cubicBezTo>
                  <a:cubicBezTo>
                    <a:pt x="417" y="43"/>
                    <a:pt x="178" y="0"/>
                    <a:pt x="78" y="126"/>
                  </a:cubicBezTo>
                  <a:cubicBezTo>
                    <a:pt x="0" y="209"/>
                    <a:pt x="32" y="358"/>
                    <a:pt x="135" y="405"/>
                  </a:cubicBezTo>
                </a:path>
              </a:pathLst>
            </a:custGeom>
            <a:grpFill/>
            <a:ln w="9525">
              <a:noFill/>
              <a:round/>
            </a:ln>
          </p:spPr>
          <p:txBody>
            <a:bodyPr vert="horz" wrap="square" lIns="91440" tIns="45720" rIns="91440" bIns="45720" numCol="1" anchor="t" anchorCtr="0" compatLnSpc="1"/>
            <a:p>
              <a:pPr fontAlgn="base"/>
              <a:endParaRPr lang="zh-CN" altLang="en-US" strike="noStrike" noProof="1"/>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2" name="直接连接符 11"/>
          <p:cNvCxnSpPr/>
          <p:nvPr>
            <p:custDataLst>
              <p:tags r:id="rId1"/>
            </p:custDataLst>
          </p:nvPr>
        </p:nvCxnSpPr>
        <p:spPr>
          <a:xfrm>
            <a:off x="2393950" y="1598613"/>
            <a:ext cx="5457825" cy="0"/>
          </a:xfrm>
          <a:prstGeom prst="line">
            <a:avLst/>
          </a:prstGeom>
          <a:ln w="38100">
            <a:solidFill>
              <a:srgbClr val="FF5F3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2393950" y="3529013"/>
            <a:ext cx="5457825" cy="0"/>
          </a:xfrm>
          <a:prstGeom prst="line">
            <a:avLst/>
          </a:prstGeom>
          <a:ln w="38100">
            <a:solidFill>
              <a:srgbClr val="FF5F3B"/>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2097088" y="1833563"/>
            <a:ext cx="1814513" cy="1462088"/>
          </a:xfrm>
          <a:prstGeom prst="rect">
            <a:avLst/>
          </a:prstGeom>
          <a:noFill/>
        </p:spPr>
        <p:txBody>
          <a:bodyPr lIns="0" tIns="0" rIns="0" bIns="0" anchor="ctr"/>
          <a:lstStyle/>
          <a:p>
            <a:pPr algn="ctr" fontAlgn="auto">
              <a:spcBef>
                <a:spcPts val="0"/>
              </a:spcBef>
              <a:spcAft>
                <a:spcPts val="0"/>
              </a:spcAft>
              <a:defRPr/>
            </a:pPr>
            <a:r>
              <a:rPr lang="en-US" altLang="zh-CN" sz="11500" spc="-500" noProof="1">
                <a:solidFill>
                  <a:srgbClr val="FF4519"/>
                </a:solidFill>
                <a:latin typeface="宋体" panose="02010600030101010101" pitchFamily="2" charset="-122"/>
                <a:ea typeface="微软雅黑" panose="020B0503020204020204" pitchFamily="2" charset="-122"/>
                <a:cs typeface="+mn-cs"/>
              </a:rPr>
              <a:t>04</a:t>
            </a:r>
            <a:endParaRPr lang="en-US" altLang="zh-CN" sz="11500" spc="-500" noProof="1">
              <a:solidFill>
                <a:srgbClr val="FF4519"/>
              </a:solidFill>
              <a:ea typeface="微软雅黑" panose="020B0503020204020204" pitchFamily="2" charset="-122"/>
            </a:endParaRPr>
          </a:p>
        </p:txBody>
      </p:sp>
      <p:sp>
        <p:nvSpPr>
          <p:cNvPr id="37892" name="文本框 8"/>
          <p:cNvSpPr txBox="1"/>
          <p:nvPr>
            <p:custDataLst>
              <p:tags r:id="rId4"/>
            </p:custDataLst>
          </p:nvPr>
        </p:nvSpPr>
        <p:spPr>
          <a:xfrm>
            <a:off x="3657600" y="1598613"/>
            <a:ext cx="4479925" cy="1930400"/>
          </a:xfrm>
          <a:prstGeom prst="rect">
            <a:avLst/>
          </a:prstGeom>
          <a:noFill/>
          <a:ln w="9525">
            <a:noFill/>
          </a:ln>
        </p:spPr>
        <p:txBody>
          <a:bodyPr lIns="0" tIns="0" rIns="0" bIns="0" anchor="ctr" anchorCtr="0"/>
          <a:p>
            <a:pPr algn="ctr">
              <a:lnSpc>
                <a:spcPct val="110000"/>
              </a:lnSpc>
            </a:pPr>
            <a:r>
              <a:rPr lang="zh-CN" altLang="en-US" dirty="0">
                <a:latin typeface="微软雅黑" panose="020B0503020204020204" pitchFamily="2" charset="-122"/>
                <a:ea typeface="微软雅黑" panose="020B0503020204020204" pitchFamily="2" charset="-122"/>
              </a:rPr>
              <a:t>下一步安全管控重点</a:t>
            </a:r>
            <a:endParaRPr lang="zh-CN" altLang="en-US" dirty="0">
              <a:latin typeface="微软雅黑" panose="020B0503020204020204" pitchFamily="2" charset="-122"/>
              <a:ea typeface="微软雅黑" panose="020B0503020204020204" pitchFamily="2" charset="-122"/>
            </a:endParaRPr>
          </a:p>
        </p:txBody>
      </p:sp>
      <p:sp>
        <p:nvSpPr>
          <p:cNvPr id="15" name="KSO_Shape"/>
          <p:cNvSpPr/>
          <p:nvPr/>
        </p:nvSpPr>
        <p:spPr>
          <a:xfrm>
            <a:off x="935038" y="2057400"/>
            <a:ext cx="1223963" cy="1079500"/>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3" name="组合 21506"/>
          <p:cNvGrpSpPr/>
          <p:nvPr/>
        </p:nvGrpSpPr>
        <p:grpSpPr>
          <a:xfrm>
            <a:off x="3670300" y="1801813"/>
            <a:ext cx="2932113" cy="1885950"/>
            <a:chOff x="0" y="0"/>
            <a:chExt cx="4618" cy="2970"/>
          </a:xfrm>
        </p:grpSpPr>
        <p:cxnSp>
          <p:nvCxnSpPr>
            <p:cNvPr id="38914" name="直接连接符 9"/>
            <p:cNvCxnSpPr/>
            <p:nvPr/>
          </p:nvCxnSpPr>
          <p:spPr>
            <a:xfrm flipV="1">
              <a:off x="14" y="0"/>
              <a:ext cx="4605" cy="2"/>
            </a:xfrm>
            <a:prstGeom prst="line">
              <a:avLst/>
            </a:prstGeom>
            <a:ln w="28575" cap="flat" cmpd="sng">
              <a:solidFill>
                <a:srgbClr val="FFC000"/>
              </a:solidFill>
              <a:prstDash val="sysDot"/>
              <a:round/>
              <a:headEnd type="none" w="med" len="med"/>
              <a:tailEnd type="none" w="med" len="med"/>
            </a:ln>
          </p:spPr>
        </p:cxnSp>
        <p:cxnSp>
          <p:nvCxnSpPr>
            <p:cNvPr id="38915" name="直接连接符 11"/>
            <p:cNvCxnSpPr/>
            <p:nvPr/>
          </p:nvCxnSpPr>
          <p:spPr>
            <a:xfrm flipH="1">
              <a:off x="0" y="2"/>
              <a:ext cx="14" cy="2968"/>
            </a:xfrm>
            <a:prstGeom prst="line">
              <a:avLst/>
            </a:prstGeom>
            <a:ln w="28575" cap="flat" cmpd="sng">
              <a:solidFill>
                <a:srgbClr val="FFC000"/>
              </a:solidFill>
              <a:prstDash val="sysDot"/>
              <a:round/>
              <a:headEnd type="none" w="med" len="med"/>
              <a:tailEnd type="none" w="med" len="med"/>
            </a:ln>
          </p:spPr>
        </p:cxnSp>
      </p:grpSp>
      <p:grpSp>
        <p:nvGrpSpPr>
          <p:cNvPr id="38916" name="组合 21509"/>
          <p:cNvGrpSpPr/>
          <p:nvPr/>
        </p:nvGrpSpPr>
        <p:grpSpPr>
          <a:xfrm>
            <a:off x="3757613" y="1870075"/>
            <a:ext cx="3795712" cy="419100"/>
            <a:chOff x="0" y="0"/>
            <a:chExt cx="4849" cy="660"/>
          </a:xfrm>
        </p:grpSpPr>
        <p:sp>
          <p:nvSpPr>
            <p:cNvPr id="38917" name="矩形 14"/>
            <p:cNvSpPr/>
            <p:nvPr/>
          </p:nvSpPr>
          <p:spPr>
            <a:xfrm>
              <a:off x="670" y="0"/>
              <a:ext cx="4179" cy="660"/>
            </a:xfrm>
            <a:prstGeom prst="rect">
              <a:avLst/>
            </a:prstGeom>
            <a:solidFill>
              <a:srgbClr val="007EEA"/>
            </a:solidFill>
            <a:ln w="9525">
              <a:noFill/>
            </a:ln>
          </p:spPr>
          <p:txBody>
            <a:bodyPr anchor="ctr" anchorCtr="0"/>
            <a:p>
              <a:r>
                <a:rPr lang="en-US" altLang="zh-CN" sz="1800" dirty="0">
                  <a:latin typeface="微软雅黑" panose="020B0503020204020204" pitchFamily="2" charset="-122"/>
                  <a:ea typeface="微软雅黑" panose="020B0503020204020204" pitchFamily="2" charset="-122"/>
                </a:rPr>
                <a:t>     </a:t>
              </a:r>
              <a:r>
                <a:rPr lang="zh-CN" altLang="en-US" sz="1800" dirty="0">
                  <a:latin typeface="微软雅黑" panose="020B0503020204020204" pitchFamily="2" charset="-122"/>
                  <a:ea typeface="微软雅黑" panose="020B0503020204020204" pitchFamily="2" charset="-122"/>
                </a:rPr>
                <a:t>强化督导、帮扶力度</a:t>
              </a:r>
              <a:endParaRPr lang="zh-CN" altLang="en-US" sz="1800" dirty="0">
                <a:latin typeface="微软雅黑" panose="020B0503020204020204" pitchFamily="2" charset="-122"/>
                <a:ea typeface="微软雅黑" panose="020B0503020204020204" pitchFamily="2" charset="-122"/>
              </a:endParaRPr>
            </a:p>
          </p:txBody>
        </p:sp>
        <p:sp>
          <p:nvSpPr>
            <p:cNvPr id="38918" name="矩形 17"/>
            <p:cNvSpPr/>
            <p:nvPr/>
          </p:nvSpPr>
          <p:spPr>
            <a:xfrm>
              <a:off x="0" y="0"/>
              <a:ext cx="670" cy="660"/>
            </a:xfrm>
            <a:prstGeom prst="rect">
              <a:avLst/>
            </a:prstGeom>
            <a:solidFill>
              <a:srgbClr val="B0105C"/>
            </a:solidFill>
            <a:ln w="9525">
              <a:noFill/>
            </a:ln>
          </p:spPr>
          <p:txBody>
            <a:bodyPr anchor="ctr" anchorCtr="0"/>
            <a:p>
              <a:pPr algn="ctr"/>
              <a:endParaRPr lang="en-US" altLang="x-none" sz="2000" dirty="0">
                <a:latin typeface="微软雅黑" panose="020B0503020204020204" pitchFamily="2" charset="-122"/>
                <a:ea typeface="微软雅黑" panose="020B0503020204020204" pitchFamily="2" charset="-122"/>
              </a:endParaRPr>
            </a:p>
          </p:txBody>
        </p:sp>
      </p:grpSp>
      <p:sp>
        <p:nvSpPr>
          <p:cNvPr id="38919" name="文本框 12"/>
          <p:cNvSpPr txBox="1"/>
          <p:nvPr/>
        </p:nvSpPr>
        <p:spPr>
          <a:xfrm>
            <a:off x="3787775" y="2566988"/>
            <a:ext cx="3763963" cy="1460500"/>
          </a:xfrm>
          <a:prstGeom prst="rect">
            <a:avLst/>
          </a:prstGeom>
          <a:noFill/>
          <a:ln w="9525">
            <a:noFill/>
          </a:ln>
        </p:spPr>
        <p:txBody>
          <a:bodyPr wrap="square" anchor="t" anchorCtr="0">
            <a:spAutoFit/>
          </a:bodyPr>
          <a:p>
            <a:pPr marL="285750" indent="-285750" algn="just">
              <a:spcAft>
                <a:spcPts val="600"/>
              </a:spcAft>
              <a:buFont typeface="Wingdings" panose="05000000000000000000" pitchFamily="2" charset="2"/>
              <a:buChar char="u"/>
            </a:pPr>
            <a:r>
              <a:rPr lang="zh-CN" altLang="en-US" sz="1400" b="0" dirty="0">
                <a:latin typeface="微软雅黑" panose="020B0503020204020204" pitchFamily="2" charset="-122"/>
                <a:ea typeface="微软雅黑" panose="020B0503020204020204" pitchFamily="2" charset="-122"/>
              </a:rPr>
              <a:t>生产指标：确保全年亿元产值工亡率、安全生产负伤率持续平稳，杜绝因</a:t>
            </a:r>
            <a:r>
              <a:rPr lang="zh-CN" altLang="en-US" sz="1400" b="0" dirty="0">
                <a:latin typeface="微软雅黑" panose="020B0503020204020204" pitchFamily="2" charset="-122"/>
                <a:ea typeface="微软雅黑" panose="020B0503020204020204" pitchFamily="2" charset="-122"/>
                <a:sym typeface="宋体" panose="02010600030101010101" pitchFamily="2" charset="-122"/>
              </a:rPr>
              <a:t>工死亡责任事故，确保现场安全有序推进。</a:t>
            </a:r>
            <a:endParaRPr lang="zh-CN" altLang="en-US" sz="1400" b="0" dirty="0">
              <a:latin typeface="微软雅黑" panose="020B0503020204020204" pitchFamily="2" charset="-122"/>
              <a:ea typeface="微软雅黑" panose="020B0503020204020204" pitchFamily="2" charset="-122"/>
              <a:sym typeface="宋体" panose="02010600030101010101" pitchFamily="2" charset="-122"/>
            </a:endParaRPr>
          </a:p>
          <a:p>
            <a:pPr marL="285750" indent="-285750" algn="just">
              <a:spcAft>
                <a:spcPts val="1800"/>
              </a:spcAft>
              <a:buFont typeface="Wingdings" panose="05000000000000000000" pitchFamily="2" charset="2"/>
              <a:buChar char="u"/>
            </a:pPr>
            <a:r>
              <a:rPr lang="zh-CN" altLang="en-US" sz="1400" b="0" dirty="0">
                <a:latin typeface="微软雅黑" panose="020B0503020204020204" pitchFamily="2" charset="-122"/>
                <a:ea typeface="微软雅黑" panose="020B0503020204020204" pitchFamily="2" charset="-122"/>
                <a:sym typeface="宋体" panose="02010600030101010101" pitchFamily="2" charset="-122"/>
              </a:rPr>
              <a:t>创优目标：强化安全创优任务未过半的武汉、福建分公司的督导力度，紧盯市政、广西、江西超量完成安全创优任务。</a:t>
            </a:r>
            <a:endParaRPr lang="zh-CN" altLang="en-US" sz="1400" b="0" dirty="0">
              <a:latin typeface="微软雅黑" panose="020B0503020204020204" pitchFamily="2" charset="-122"/>
              <a:ea typeface="微软雅黑" panose="020B0503020204020204" pitchFamily="2" charset="-122"/>
            </a:endParaRPr>
          </a:p>
        </p:txBody>
      </p:sp>
      <p:grpSp>
        <p:nvGrpSpPr>
          <p:cNvPr id="38920" name="组合 21513"/>
          <p:cNvGrpSpPr/>
          <p:nvPr/>
        </p:nvGrpSpPr>
        <p:grpSpPr>
          <a:xfrm>
            <a:off x="601663" y="804863"/>
            <a:ext cx="6692900" cy="487362"/>
            <a:chOff x="0" y="0"/>
            <a:chExt cx="5056" cy="949"/>
          </a:xfrm>
        </p:grpSpPr>
        <p:sp>
          <p:nvSpPr>
            <p:cNvPr id="38921" name="向右箭头"/>
            <p:cNvSpPr/>
            <p:nvPr/>
          </p:nvSpPr>
          <p:spPr>
            <a:xfrm>
              <a:off x="4725" y="2"/>
              <a:ext cx="331" cy="946"/>
            </a:xfrm>
            <a:custGeom>
              <a:avLst/>
              <a:gdLst/>
              <a:ahLst/>
              <a:cxnLst>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Lst>
              <a:pathLst>
                <a:path w="2055812" h="1989138">
                  <a:moveTo>
                    <a:pt x="944562" y="0"/>
                  </a:moveTo>
                  <a:lnTo>
                    <a:pt x="1239308" y="0"/>
                  </a:lnTo>
                  <a:lnTo>
                    <a:pt x="2055812" y="994834"/>
                  </a:lnTo>
                  <a:lnTo>
                    <a:pt x="1239308" y="1989138"/>
                  </a:lnTo>
                  <a:lnTo>
                    <a:pt x="945620" y="1989138"/>
                  </a:lnTo>
                  <a:lnTo>
                    <a:pt x="1761595" y="994834"/>
                  </a:lnTo>
                  <a:lnTo>
                    <a:pt x="944562" y="0"/>
                  </a:lnTo>
                  <a:close/>
                  <a:moveTo>
                    <a:pt x="473075" y="0"/>
                  </a:moveTo>
                  <a:lnTo>
                    <a:pt x="767432" y="0"/>
                  </a:lnTo>
                  <a:lnTo>
                    <a:pt x="1584325" y="994834"/>
                  </a:lnTo>
                  <a:lnTo>
                    <a:pt x="767432" y="1989138"/>
                  </a:lnTo>
                  <a:lnTo>
                    <a:pt x="473075" y="1989138"/>
                  </a:lnTo>
                  <a:lnTo>
                    <a:pt x="1289439" y="994834"/>
                  </a:lnTo>
                  <a:lnTo>
                    <a:pt x="473075" y="0"/>
                  </a:lnTo>
                  <a:close/>
                  <a:moveTo>
                    <a:pt x="0" y="0"/>
                  </a:moveTo>
                  <a:lnTo>
                    <a:pt x="293827" y="0"/>
                  </a:lnTo>
                  <a:lnTo>
                    <a:pt x="1111250" y="994834"/>
                  </a:lnTo>
                  <a:lnTo>
                    <a:pt x="293827" y="1989138"/>
                  </a:lnTo>
                  <a:lnTo>
                    <a:pt x="0" y="1989138"/>
                  </a:lnTo>
                  <a:lnTo>
                    <a:pt x="816893" y="994834"/>
                  </a:lnTo>
                  <a:lnTo>
                    <a:pt x="0" y="0"/>
                  </a:lnTo>
                  <a:close/>
                </a:path>
              </a:pathLst>
            </a:custGeom>
            <a:solidFill>
              <a:srgbClr val="61B6FF"/>
            </a:solidFill>
            <a:ln w="9525">
              <a:noFill/>
            </a:ln>
          </p:spPr>
          <p:txBody>
            <a:bodyPr/>
            <a:p>
              <a:endParaRPr lang="zh-CN" altLang="en-US"/>
            </a:p>
          </p:txBody>
        </p:sp>
        <p:sp>
          <p:nvSpPr>
            <p:cNvPr id="38922" name="五边形 6"/>
            <p:cNvSpPr/>
            <p:nvPr/>
          </p:nvSpPr>
          <p:spPr>
            <a:xfrm>
              <a:off x="565" y="0"/>
              <a:ext cx="4252" cy="949"/>
            </a:xfrm>
            <a:prstGeom prst="homePlate">
              <a:avLst>
                <a:gd name="adj" fmla="val 37213"/>
              </a:avLst>
            </a:prstGeom>
            <a:solidFill>
              <a:srgbClr val="A7D6FF"/>
            </a:solidFill>
            <a:ln w="9525">
              <a:noFill/>
            </a:ln>
          </p:spPr>
          <p:txBody>
            <a:bodyPr anchor="ctr" anchorCtr="0"/>
            <a:p>
              <a:pPr algn="ctr"/>
              <a:r>
                <a:rPr lang="zh-CN" altLang="en-US" sz="1800" dirty="0">
                  <a:latin typeface="微软雅黑" panose="020B0503020204020204" pitchFamily="2" charset="-122"/>
                  <a:ea typeface="微软雅黑" panose="020B0503020204020204" pitchFamily="2" charset="-122"/>
                </a:rPr>
                <a:t>持续强化督导帮扶力度，为安全优质履约保驾护航</a:t>
              </a:r>
              <a:endParaRPr lang="zh-CN" altLang="en-US" sz="1800" dirty="0">
                <a:latin typeface="微软雅黑" panose="020B0503020204020204" pitchFamily="2" charset="-122"/>
                <a:ea typeface="微软雅黑" panose="020B0503020204020204" pitchFamily="2" charset="-122"/>
              </a:endParaRPr>
            </a:p>
          </p:txBody>
        </p:sp>
        <p:sp>
          <p:nvSpPr>
            <p:cNvPr id="38923" name="矩形 8"/>
            <p:cNvSpPr/>
            <p:nvPr/>
          </p:nvSpPr>
          <p:spPr>
            <a:xfrm>
              <a:off x="0" y="0"/>
              <a:ext cx="565" cy="946"/>
            </a:xfrm>
            <a:prstGeom prst="rect">
              <a:avLst/>
            </a:prstGeom>
            <a:solidFill>
              <a:srgbClr val="C00000"/>
            </a:solidFill>
            <a:ln w="9525">
              <a:noFill/>
            </a:ln>
          </p:spPr>
          <p:txBody>
            <a:bodyPr anchor="ctr" anchorCtr="0"/>
            <a:p>
              <a:pPr algn="ctr"/>
              <a:r>
                <a:rPr lang="zh-CN" altLang="en-US" sz="2800" dirty="0">
                  <a:solidFill>
                    <a:schemeClr val="bg1"/>
                  </a:solidFill>
                  <a:latin typeface="微软雅黑" panose="020B0503020204020204" pitchFamily="2" charset="-122"/>
                  <a:ea typeface="微软雅黑" panose="020B0503020204020204" pitchFamily="2" charset="-122"/>
                </a:rPr>
                <a:t>㈠</a:t>
              </a:r>
              <a:endParaRPr lang="zh-CN" altLang="en-US" sz="2800" dirty="0">
                <a:solidFill>
                  <a:schemeClr val="bg1"/>
                </a:solidFill>
                <a:latin typeface="微软雅黑" panose="020B0503020204020204" pitchFamily="2" charset="-122"/>
                <a:ea typeface="微软雅黑" panose="020B0503020204020204" pitchFamily="2" charset="-122"/>
              </a:endParaRPr>
            </a:p>
          </p:txBody>
        </p:sp>
      </p:grpSp>
      <p:sp>
        <p:nvSpPr>
          <p:cNvPr id="38924" name="人"/>
          <p:cNvSpPr/>
          <p:nvPr/>
        </p:nvSpPr>
        <p:spPr>
          <a:xfrm>
            <a:off x="1349375" y="2095500"/>
            <a:ext cx="1800225" cy="1871663"/>
          </a:xfrm>
          <a:custGeom>
            <a:avLst/>
            <a:gdLst/>
            <a:ahLst/>
            <a:cxnLst/>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rgbClr val="9E0000"/>
          </a:solidFill>
          <a:ln w="9525">
            <a:noFill/>
          </a:ln>
        </p:spPr>
        <p:txBody>
          <a:bodyPr/>
          <a:p>
            <a:endParaRPr lang="zh-CN" altLang="en-US"/>
          </a:p>
        </p:txBody>
      </p:sp>
      <p:sp>
        <p:nvSpPr>
          <p:cNvPr id="38925" name=" 2050"/>
          <p:cNvSpPr/>
          <p:nvPr/>
        </p:nvSpPr>
        <p:spPr>
          <a:xfrm>
            <a:off x="3884613" y="1927225"/>
            <a:ext cx="269875" cy="304800"/>
          </a:xfrm>
          <a:custGeom>
            <a:avLst/>
            <a:gdLst/>
            <a:ahLst/>
            <a:cxnLst>
              <a:cxn ang="0">
                <a:pos x="55961008" y="28869790"/>
              </a:cxn>
              <a:cxn ang="0">
                <a:pos x="60881722" y="23682443"/>
              </a:cxn>
              <a:cxn ang="0">
                <a:pos x="63013409" y="15949886"/>
              </a:cxn>
              <a:cxn ang="0">
                <a:pos x="61798167" y="8605175"/>
              </a:cxn>
              <a:cxn ang="0">
                <a:pos x="57514895" y="2617922"/>
              </a:cxn>
              <a:cxn ang="0">
                <a:pos x="51199642" y="24216"/>
              </a:cxn>
              <a:cxn ang="0">
                <a:pos x="45143333" y="1502883"/>
              </a:cxn>
              <a:cxn ang="0">
                <a:pos x="40182716" y="6714446"/>
              </a:cxn>
              <a:cxn ang="0">
                <a:pos x="38070981" y="14398506"/>
              </a:cxn>
              <a:cxn ang="0">
                <a:pos x="39266324" y="21767498"/>
              </a:cxn>
              <a:cxn ang="0">
                <a:pos x="43549543" y="27778968"/>
              </a:cxn>
              <a:cxn ang="0">
                <a:pos x="49904700" y="30372674"/>
              </a:cxn>
              <a:cxn ang="0">
                <a:pos x="8187941" y="25839807"/>
              </a:cxn>
              <a:cxn ang="0">
                <a:pos x="2848828" y="30445387"/>
              </a:cxn>
              <a:cxn ang="0">
                <a:pos x="159400" y="37814314"/>
              </a:cxn>
              <a:cxn ang="0">
                <a:pos x="757045" y="45328732"/>
              </a:cxn>
              <a:cxn ang="0">
                <a:pos x="4542217" y="51849256"/>
              </a:cxn>
              <a:cxn ang="0">
                <a:pos x="10578574" y="55145875"/>
              </a:cxn>
              <a:cxn ang="0">
                <a:pos x="16794282" y="54394465"/>
              </a:cxn>
              <a:cxn ang="0">
                <a:pos x="22113444" y="49788886"/>
              </a:cxn>
              <a:cxn ang="0">
                <a:pos x="24822877" y="42419894"/>
              </a:cxn>
              <a:cxn ang="0">
                <a:pos x="24205280" y="34905541"/>
              </a:cxn>
              <a:cxn ang="0">
                <a:pos x="20420108" y="28409232"/>
              </a:cxn>
              <a:cxn ang="0">
                <a:pos x="14383698" y="25112614"/>
              </a:cxn>
              <a:cxn ang="0">
                <a:pos x="46876519" y="44480329"/>
              </a:cxn>
              <a:cxn ang="0">
                <a:pos x="39306174" y="46952761"/>
              </a:cxn>
              <a:cxn ang="0">
                <a:pos x="32731921" y="51655334"/>
              </a:cxn>
              <a:cxn ang="0">
                <a:pos x="27412707" y="58297068"/>
              </a:cxn>
              <a:cxn ang="0">
                <a:pos x="23687283" y="66441685"/>
              </a:cxn>
              <a:cxn ang="0">
                <a:pos x="21834546" y="75701342"/>
              </a:cxn>
              <a:cxn ang="0">
                <a:pos x="22013845" y="84645930"/>
              </a:cxn>
              <a:cxn ang="0">
                <a:pos x="24225179" y="93735880"/>
              </a:cxn>
              <a:cxn ang="0">
                <a:pos x="28269350" y="101638078"/>
              </a:cxn>
              <a:cxn ang="0">
                <a:pos x="33827612" y="107940464"/>
              </a:cxn>
              <a:cxn ang="0">
                <a:pos x="40621014" y="112279473"/>
              </a:cxn>
              <a:cxn ang="0">
                <a:pos x="48310910" y="114291346"/>
              </a:cxn>
              <a:cxn ang="0">
                <a:pos x="55642261" y="113855069"/>
              </a:cxn>
              <a:cxn ang="0">
                <a:pos x="63033307" y="110946231"/>
              </a:cxn>
              <a:cxn ang="0">
                <a:pos x="69408363" y="105831596"/>
              </a:cxn>
              <a:cxn ang="0">
                <a:pos x="74468579" y="98947443"/>
              </a:cxn>
              <a:cxn ang="0">
                <a:pos x="77875202" y="90560471"/>
              </a:cxn>
              <a:cxn ang="0">
                <a:pos x="79349442" y="81106892"/>
              </a:cxn>
              <a:cxn ang="0">
                <a:pos x="78811546" y="72235016"/>
              </a:cxn>
              <a:cxn ang="0">
                <a:pos x="76221716" y="63314773"/>
              </a:cxn>
              <a:cxn ang="0">
                <a:pos x="71898594" y="55703426"/>
              </a:cxn>
              <a:cxn ang="0">
                <a:pos x="66081386" y="49740389"/>
              </a:cxn>
              <a:cxn ang="0">
                <a:pos x="59128584" y="45789290"/>
              </a:cxn>
              <a:cxn ang="0">
                <a:pos x="51299240" y="44213693"/>
              </a:cxn>
              <a:cxn ang="0">
                <a:pos x="84310059" y="25839807"/>
              </a:cxn>
              <a:cxn ang="0">
                <a:pos x="78950995" y="30445387"/>
              </a:cxn>
              <a:cxn ang="0">
                <a:pos x="76281465" y="37814314"/>
              </a:cxn>
              <a:cxn ang="0">
                <a:pos x="76879110" y="45328732"/>
              </a:cxn>
              <a:cxn ang="0">
                <a:pos x="80664282" y="51849256"/>
              </a:cxn>
              <a:cxn ang="0">
                <a:pos x="86700692" y="55145875"/>
              </a:cxn>
              <a:cxn ang="0">
                <a:pos x="92876497" y="54394465"/>
              </a:cxn>
              <a:cxn ang="0">
                <a:pos x="98215610" y="49788886"/>
              </a:cxn>
              <a:cxn ang="0">
                <a:pos x="100944942" y="42419894"/>
              </a:cxn>
              <a:cxn ang="0">
                <a:pos x="100327345" y="34905541"/>
              </a:cxn>
              <a:cxn ang="0">
                <a:pos x="96542173" y="28409232"/>
              </a:cxn>
              <a:cxn ang="0">
                <a:pos x="90485865" y="25112614"/>
              </a:cxn>
            </a:cxnLst>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rgbClr val="003F75"/>
          </a:solidFill>
          <a:ln w="9525">
            <a:noFill/>
          </a:ln>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1"/>
          <p:cNvSpPr/>
          <p:nvPr/>
        </p:nvSpPr>
        <p:spPr>
          <a:xfrm>
            <a:off x="288925" y="0"/>
            <a:ext cx="1258888" cy="482600"/>
          </a:xfrm>
          <a:prstGeom prst="rect">
            <a:avLst/>
          </a:prstGeom>
          <a:noFill/>
          <a:ln w="9525">
            <a:noFill/>
          </a:ln>
        </p:spPr>
        <p:txBody>
          <a:bodyPr wrap="none" lIns="90170" tIns="46990" rIns="90170" bIns="46990" anchor="ctr" anchorCtr="0"/>
          <a:p>
            <a:r>
              <a:rPr lang="zh-CN" altLang="en-US" sz="2000" b="0" dirty="0">
                <a:solidFill>
                  <a:srgbClr val="000000"/>
                </a:solidFill>
                <a:latin typeface="方正姚体" panose="02010601030101010101" pitchFamily="2" charset="-122"/>
                <a:ea typeface="方正姚体" panose="02010601030101010101" pitchFamily="2" charset="-122"/>
                <a:sym typeface="方正姚体" panose="02010601030101010101" pitchFamily="2" charset="-122"/>
              </a:rPr>
              <a:t>第四部分</a:t>
            </a:r>
            <a:endParaRPr lang="zh-CN" altLang="en-US" sz="2000" b="0" dirty="0">
              <a:solidFill>
                <a:srgbClr val="000000"/>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9938" name="右箭头 36"/>
          <p:cNvSpPr/>
          <p:nvPr/>
        </p:nvSpPr>
        <p:spPr>
          <a:xfrm>
            <a:off x="1209675" y="1703388"/>
            <a:ext cx="6026150" cy="285750"/>
          </a:xfrm>
          <a:prstGeom prst="rightArrow">
            <a:avLst>
              <a:gd name="adj1" fmla="val 50000"/>
              <a:gd name="adj2" fmla="val 48035"/>
            </a:avLst>
          </a:prstGeom>
          <a:solidFill>
            <a:srgbClr val="007EEA"/>
          </a:solidFill>
          <a:ln w="38100" cap="flat" cmpd="sng">
            <a:solidFill>
              <a:srgbClr val="FFFFFF"/>
            </a:solidFill>
            <a:prstDash val="solid"/>
            <a:miter/>
            <a:headEnd type="none" w="med" len="med"/>
            <a:tailEnd type="none" w="med" len="med"/>
          </a:ln>
          <a:effectLst>
            <a:outerShdw dist="63500" dir="3187806" algn="ctr" rotWithShape="0">
              <a:srgbClr val="001D3A"/>
            </a:outerShdw>
          </a:effectLst>
        </p:spPr>
        <p:txBody>
          <a:bodyPr wrap="none" lIns="90170" tIns="46990" rIns="90170" bIns="46990" anchor="ctr" anchorCtr="0"/>
          <a:p>
            <a:pPr algn="ctr"/>
            <a:endParaRPr lang="zh-CN" altLang="en-US" dirty="0">
              <a:latin typeface="宋体" panose="02010600030101010101" pitchFamily="2" charset="-122"/>
              <a:ea typeface="宋体" panose="02010600030101010101" pitchFamily="2" charset="-122"/>
              <a:sym typeface="Arial" panose="020B0604020202020204" pitchFamily="34" charset="0"/>
            </a:endParaRPr>
          </a:p>
        </p:txBody>
      </p:sp>
      <p:sp>
        <p:nvSpPr>
          <p:cNvPr id="39939" name="TextBox 37"/>
          <p:cNvSpPr txBox="1"/>
          <p:nvPr/>
        </p:nvSpPr>
        <p:spPr>
          <a:xfrm>
            <a:off x="1441450" y="1387475"/>
            <a:ext cx="5322888" cy="368300"/>
          </a:xfrm>
          <a:prstGeom prst="rect">
            <a:avLst/>
          </a:prstGeom>
          <a:noFill/>
          <a:ln w="9525">
            <a:noFill/>
          </a:ln>
        </p:spPr>
        <p:txBody>
          <a:bodyPr wrap="square" anchor="t" anchorCtr="0">
            <a:spAutoFit/>
          </a:bodyPr>
          <a:p>
            <a:pPr algn="ctr"/>
            <a:r>
              <a:rPr lang="zh-CN" altLang="en-US" sz="1800" dirty="0">
                <a:latin typeface="微软雅黑" panose="020B0503020204020204" pitchFamily="2" charset="-122"/>
                <a:ea typeface="微软雅黑" panose="020B0503020204020204" pitchFamily="2" charset="-122"/>
              </a:rPr>
              <a:t>重点对前阶段基础管理存在的薄弱点进行攻坚突破</a:t>
            </a:r>
            <a:endParaRPr lang="zh-CN" altLang="en-US" sz="1800" dirty="0">
              <a:latin typeface="微软雅黑" panose="020B0503020204020204" pitchFamily="2" charset="-122"/>
              <a:ea typeface="微软雅黑" panose="020B0503020204020204" pitchFamily="2" charset="-122"/>
            </a:endParaRPr>
          </a:p>
        </p:txBody>
      </p:sp>
      <p:sp>
        <p:nvSpPr>
          <p:cNvPr id="39940" name="AutoShape 6"/>
          <p:cNvSpPr/>
          <p:nvPr/>
        </p:nvSpPr>
        <p:spPr>
          <a:xfrm>
            <a:off x="4613275" y="2327275"/>
            <a:ext cx="2622550" cy="2076450"/>
          </a:xfrm>
          <a:prstGeom prst="roundRect">
            <a:avLst>
              <a:gd name="adj" fmla="val 13745"/>
            </a:avLst>
          </a:prstGeom>
          <a:noFill/>
          <a:ln w="28575" cap="flat" cmpd="dbl">
            <a:solidFill>
              <a:srgbClr val="FF3333"/>
            </a:solidFill>
            <a:prstDash val="sysDot"/>
            <a:miter/>
            <a:headEnd type="none" w="med" len="med"/>
            <a:tailEnd type="none" w="med" len="med"/>
          </a:ln>
        </p:spPr>
        <p:txBody>
          <a:bodyPr wrap="none" anchor="ctr" anchorCtr="0"/>
          <a:p>
            <a:pPr algn="ctr"/>
            <a:endParaRPr lang="zh-CN" altLang="en-US" sz="1800" b="0" dirty="0">
              <a:latin typeface="Arial" panose="020B0604020202020204" pitchFamily="34" charset="0"/>
              <a:ea typeface="宋体" panose="02010600030101010101" pitchFamily="2" charset="-122"/>
            </a:endParaRPr>
          </a:p>
        </p:txBody>
      </p:sp>
      <p:sp>
        <p:nvSpPr>
          <p:cNvPr id="39941" name="AutoShape 6"/>
          <p:cNvSpPr/>
          <p:nvPr/>
        </p:nvSpPr>
        <p:spPr>
          <a:xfrm>
            <a:off x="1547813" y="2281238"/>
            <a:ext cx="2208212" cy="2122487"/>
          </a:xfrm>
          <a:prstGeom prst="roundRect">
            <a:avLst>
              <a:gd name="adj" fmla="val 13745"/>
            </a:avLst>
          </a:prstGeom>
          <a:noFill/>
          <a:ln w="28575" cap="flat" cmpd="dbl">
            <a:solidFill>
              <a:srgbClr val="C00000"/>
            </a:solidFill>
            <a:prstDash val="sysDot"/>
            <a:miter/>
            <a:headEnd type="none" w="med" len="med"/>
            <a:tailEnd type="none" w="med" len="med"/>
          </a:ln>
        </p:spPr>
        <p:txBody>
          <a:bodyPr wrap="none" anchor="ctr" anchorCtr="0"/>
          <a:p>
            <a:pPr algn="ctr"/>
            <a:endParaRPr lang="zh-CN" altLang="en-US" sz="1800" b="0" dirty="0">
              <a:latin typeface="Arial" panose="020B0604020202020204" pitchFamily="34" charset="0"/>
              <a:ea typeface="宋体" panose="02010600030101010101" pitchFamily="2" charset="-122"/>
            </a:endParaRPr>
          </a:p>
        </p:txBody>
      </p:sp>
      <p:sp>
        <p:nvSpPr>
          <p:cNvPr id="39942" name="Rectangle 31"/>
          <p:cNvSpPr/>
          <p:nvPr/>
        </p:nvSpPr>
        <p:spPr>
          <a:xfrm>
            <a:off x="1573213" y="2289175"/>
            <a:ext cx="2124075" cy="1885950"/>
          </a:xfrm>
          <a:prstGeom prst="rect">
            <a:avLst/>
          </a:prstGeom>
          <a:noFill/>
          <a:ln w="9525">
            <a:noFill/>
          </a:ln>
        </p:spPr>
        <p:txBody>
          <a:bodyPr wrap="square" anchor="t" anchorCtr="0">
            <a:spAutoFit/>
          </a:bodyPr>
          <a:p>
            <a:pPr algn="just">
              <a:lnSpc>
                <a:spcPts val="2000"/>
              </a:lnSpc>
            </a:pPr>
            <a:endParaRPr lang="zh-CN" altLang="en-US" sz="1400" dirty="0">
              <a:solidFill>
                <a:srgbClr val="FF0000"/>
              </a:solidFill>
              <a:latin typeface="微软雅黑" panose="020B0503020204020204" pitchFamily="2" charset="-122"/>
              <a:ea typeface="微软雅黑" panose="020B0503020204020204" pitchFamily="2" charset="-122"/>
            </a:endParaRPr>
          </a:p>
          <a:p>
            <a:pPr algn="just">
              <a:lnSpc>
                <a:spcPts val="2000"/>
              </a:lnSpc>
            </a:pPr>
            <a:r>
              <a:rPr lang="zh-CN" altLang="en-US" sz="1400" dirty="0">
                <a:solidFill>
                  <a:srgbClr val="FF0000"/>
                </a:solidFill>
                <a:latin typeface="微软雅黑" panose="020B0503020204020204" pitchFamily="2" charset="-122"/>
                <a:ea typeface="微软雅黑" panose="020B0503020204020204" pitchFamily="2" charset="-122"/>
              </a:rPr>
              <a:t>一是</a:t>
            </a:r>
            <a:r>
              <a:rPr lang="zh-CN" altLang="en-US" sz="1400" b="0" dirty="0">
                <a:latin typeface="微软雅黑" panose="020B0503020204020204" pitchFamily="2" charset="-122"/>
                <a:ea typeface="微软雅黑" panose="020B0503020204020204" pitchFamily="2" charset="-122"/>
              </a:rPr>
              <a:t>持续组织优秀培训课件巡回式宣讲活动，提升线条综合业务水平；</a:t>
            </a:r>
            <a:r>
              <a:rPr lang="zh-CN" altLang="en-US" sz="1400" dirty="0">
                <a:solidFill>
                  <a:srgbClr val="FF0000"/>
                </a:solidFill>
                <a:latin typeface="微软雅黑" panose="020B0503020204020204" pitchFamily="2" charset="-122"/>
                <a:ea typeface="微软雅黑" panose="020B0503020204020204" pitchFamily="2" charset="-122"/>
              </a:rPr>
              <a:t>二是</a:t>
            </a:r>
            <a:r>
              <a:rPr lang="zh-CN" altLang="en-US" sz="1400" b="0" dirty="0">
                <a:latin typeface="微软雅黑" panose="020B0503020204020204" pitchFamily="2" charset="-122"/>
                <a:ea typeface="微软雅黑" panose="020B0503020204020204" pitchFamily="2" charset="-122"/>
              </a:rPr>
              <a:t>编制并发布安全内业资料统一模板，夯实安全内业管理基础。</a:t>
            </a:r>
            <a:endParaRPr lang="zh-CN" altLang="en-US" sz="1400" b="0" dirty="0">
              <a:latin typeface="楷体_GB2312" pitchFamily="1" charset="-122"/>
              <a:ea typeface="楷体_GB2312" pitchFamily="1" charset="-122"/>
            </a:endParaRPr>
          </a:p>
        </p:txBody>
      </p:sp>
      <p:sp>
        <p:nvSpPr>
          <p:cNvPr id="39943" name="Rectangle 31"/>
          <p:cNvSpPr/>
          <p:nvPr/>
        </p:nvSpPr>
        <p:spPr>
          <a:xfrm>
            <a:off x="4613275" y="2208213"/>
            <a:ext cx="2620963" cy="2143125"/>
          </a:xfrm>
          <a:prstGeom prst="rect">
            <a:avLst/>
          </a:prstGeom>
          <a:noFill/>
          <a:ln w="9525">
            <a:noFill/>
          </a:ln>
        </p:spPr>
        <p:txBody>
          <a:bodyPr wrap="square" anchor="t" anchorCtr="0">
            <a:spAutoFit/>
          </a:bodyPr>
          <a:p>
            <a:pPr algn="just">
              <a:lnSpc>
                <a:spcPts val="2000"/>
              </a:lnSpc>
            </a:pPr>
            <a:endParaRPr lang="zh-CN" altLang="en-US" sz="1400" dirty="0">
              <a:solidFill>
                <a:srgbClr val="FF0000"/>
              </a:solidFill>
              <a:latin typeface="微软雅黑" panose="020B0503020204020204" pitchFamily="2" charset="-122"/>
              <a:ea typeface="微软雅黑" panose="020B0503020204020204" pitchFamily="2" charset="-122"/>
            </a:endParaRPr>
          </a:p>
          <a:p>
            <a:pPr algn="just">
              <a:lnSpc>
                <a:spcPts val="2000"/>
              </a:lnSpc>
            </a:pPr>
            <a:r>
              <a:rPr lang="zh-CN" altLang="en-US" sz="1400" dirty="0">
                <a:solidFill>
                  <a:srgbClr val="FF0000"/>
                </a:solidFill>
                <a:latin typeface="微软雅黑" panose="020B0503020204020204" pitchFamily="2" charset="-122"/>
                <a:ea typeface="微软雅黑" panose="020B0503020204020204" pitchFamily="2" charset="-122"/>
              </a:rPr>
              <a:t>三是</a:t>
            </a:r>
            <a:r>
              <a:rPr lang="zh-CN" altLang="en-US" sz="1400" b="0" dirty="0">
                <a:latin typeface="微软雅黑" panose="020B0503020204020204" pitchFamily="2" charset="-122"/>
                <a:ea typeface="微软雅黑" panose="020B0503020204020204" pitchFamily="2" charset="-122"/>
              </a:rPr>
              <a:t>继续拓展信息化利用功效，推广可视化安全交底和</a:t>
            </a:r>
            <a:r>
              <a:rPr lang="en-US" altLang="zh-CN" sz="1400" b="0" dirty="0">
                <a:latin typeface="微软雅黑" panose="020B0503020204020204" pitchFamily="2" charset="-122"/>
                <a:ea typeface="微软雅黑" panose="020B0503020204020204" pitchFamily="2" charset="-122"/>
              </a:rPr>
              <a:t>VR</a:t>
            </a:r>
            <a:r>
              <a:rPr lang="zh-CN" altLang="en-US" sz="1400" b="0" dirty="0">
                <a:latin typeface="微软雅黑" panose="020B0503020204020204" pitchFamily="2" charset="-122"/>
                <a:ea typeface="微软雅黑" panose="020B0503020204020204" pitchFamily="2" charset="-122"/>
              </a:rPr>
              <a:t>体验技术，促使</a:t>
            </a:r>
            <a:r>
              <a:rPr lang="en-US" altLang="zh-CN" sz="1400" b="0" dirty="0">
                <a:latin typeface="微软雅黑" panose="020B0503020204020204" pitchFamily="2" charset="-122"/>
                <a:ea typeface="微软雅黑" panose="020B0503020204020204" pitchFamily="2" charset="-122"/>
              </a:rPr>
              <a:t>“</a:t>
            </a:r>
            <a:r>
              <a:rPr lang="zh-CN" altLang="en-US" sz="1400" b="0" dirty="0">
                <a:latin typeface="微软雅黑" panose="020B0503020204020204" pitchFamily="2" charset="-122"/>
                <a:ea typeface="微软雅黑" panose="020B0503020204020204" pitchFamily="2" charset="-122"/>
              </a:rPr>
              <a:t>沟通信息化</a:t>
            </a:r>
            <a:r>
              <a:rPr lang="en-US" altLang="zh-CN" sz="1400" b="0" dirty="0">
                <a:latin typeface="微软雅黑" panose="020B0503020204020204" pitchFamily="2" charset="-122"/>
                <a:ea typeface="微软雅黑" panose="020B0503020204020204" pitchFamily="2" charset="-122"/>
              </a:rPr>
              <a:t>”</a:t>
            </a:r>
            <a:r>
              <a:rPr lang="zh-CN" altLang="en-US" sz="1400" b="0" dirty="0">
                <a:latin typeface="微软雅黑" panose="020B0503020204020204" pitchFamily="2" charset="-122"/>
                <a:ea typeface="微软雅黑" panose="020B0503020204020204" pitchFamily="2" charset="-122"/>
              </a:rPr>
              <a:t>工作再升级；</a:t>
            </a:r>
            <a:r>
              <a:rPr lang="zh-CN" altLang="en-US" sz="1400" dirty="0">
                <a:solidFill>
                  <a:srgbClr val="FF0000"/>
                </a:solidFill>
                <a:latin typeface="微软雅黑" panose="020B0503020204020204" pitchFamily="2" charset="-122"/>
                <a:ea typeface="微软雅黑" panose="020B0503020204020204" pitchFamily="2" charset="-122"/>
              </a:rPr>
              <a:t>四是</a:t>
            </a:r>
            <a:r>
              <a:rPr lang="zh-CN" altLang="en-US" sz="1400" b="0" dirty="0">
                <a:latin typeface="微软雅黑" panose="020B0503020204020204" pitchFamily="2" charset="-122"/>
                <a:ea typeface="微软雅黑" panose="020B0503020204020204" pitchFamily="2" charset="-122"/>
              </a:rPr>
              <a:t>强化专项方案落实力度，提升工序精细化管控水平，加强过程管理，消除系统性安全风险。</a:t>
            </a:r>
            <a:endParaRPr lang="zh-CN" altLang="en-US" sz="1400" b="0" dirty="0">
              <a:latin typeface="微软雅黑" panose="020B0503020204020204" pitchFamily="2" charset="-122"/>
              <a:ea typeface="微软雅黑" panose="020B0503020204020204" pitchFamily="2" charset="-122"/>
            </a:endParaRPr>
          </a:p>
        </p:txBody>
      </p:sp>
      <p:grpSp>
        <p:nvGrpSpPr>
          <p:cNvPr id="39944" name="组合 25608"/>
          <p:cNvGrpSpPr/>
          <p:nvPr/>
        </p:nvGrpSpPr>
        <p:grpSpPr>
          <a:xfrm>
            <a:off x="601663" y="644525"/>
            <a:ext cx="6264275" cy="487363"/>
            <a:chOff x="0" y="0"/>
            <a:chExt cx="4732" cy="947"/>
          </a:xfrm>
        </p:grpSpPr>
        <p:sp>
          <p:nvSpPr>
            <p:cNvPr id="39945" name="向右箭头"/>
            <p:cNvSpPr/>
            <p:nvPr/>
          </p:nvSpPr>
          <p:spPr>
            <a:xfrm>
              <a:off x="4401" y="0"/>
              <a:ext cx="331" cy="946"/>
            </a:xfrm>
            <a:custGeom>
              <a:avLst/>
              <a:gdLst/>
              <a:ahLst/>
              <a:cxnLst>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Lst>
              <a:pathLst>
                <a:path w="2055812" h="1989138">
                  <a:moveTo>
                    <a:pt x="944562" y="0"/>
                  </a:moveTo>
                  <a:lnTo>
                    <a:pt x="1239308" y="0"/>
                  </a:lnTo>
                  <a:lnTo>
                    <a:pt x="2055812" y="994834"/>
                  </a:lnTo>
                  <a:lnTo>
                    <a:pt x="1239308" y="1989138"/>
                  </a:lnTo>
                  <a:lnTo>
                    <a:pt x="945620" y="1989138"/>
                  </a:lnTo>
                  <a:lnTo>
                    <a:pt x="1761595" y="994834"/>
                  </a:lnTo>
                  <a:lnTo>
                    <a:pt x="944562" y="0"/>
                  </a:lnTo>
                  <a:close/>
                  <a:moveTo>
                    <a:pt x="473075" y="0"/>
                  </a:moveTo>
                  <a:lnTo>
                    <a:pt x="767432" y="0"/>
                  </a:lnTo>
                  <a:lnTo>
                    <a:pt x="1584325" y="994834"/>
                  </a:lnTo>
                  <a:lnTo>
                    <a:pt x="767432" y="1989138"/>
                  </a:lnTo>
                  <a:lnTo>
                    <a:pt x="473075" y="1989138"/>
                  </a:lnTo>
                  <a:lnTo>
                    <a:pt x="1289439" y="994834"/>
                  </a:lnTo>
                  <a:lnTo>
                    <a:pt x="473075" y="0"/>
                  </a:lnTo>
                  <a:close/>
                  <a:moveTo>
                    <a:pt x="0" y="0"/>
                  </a:moveTo>
                  <a:lnTo>
                    <a:pt x="293827" y="0"/>
                  </a:lnTo>
                  <a:lnTo>
                    <a:pt x="1111250" y="994834"/>
                  </a:lnTo>
                  <a:lnTo>
                    <a:pt x="293827" y="1989138"/>
                  </a:lnTo>
                  <a:lnTo>
                    <a:pt x="0" y="1989138"/>
                  </a:lnTo>
                  <a:lnTo>
                    <a:pt x="816893" y="994834"/>
                  </a:lnTo>
                  <a:lnTo>
                    <a:pt x="0" y="0"/>
                  </a:lnTo>
                  <a:close/>
                </a:path>
              </a:pathLst>
            </a:custGeom>
            <a:solidFill>
              <a:srgbClr val="003F75"/>
            </a:solidFill>
            <a:ln w="9525">
              <a:noFill/>
            </a:ln>
          </p:spPr>
          <p:txBody>
            <a:bodyPr/>
            <a:p>
              <a:endParaRPr lang="zh-CN" altLang="en-US"/>
            </a:p>
          </p:txBody>
        </p:sp>
        <p:sp>
          <p:nvSpPr>
            <p:cNvPr id="39946" name="五边形 7"/>
            <p:cNvSpPr/>
            <p:nvPr/>
          </p:nvSpPr>
          <p:spPr>
            <a:xfrm>
              <a:off x="548" y="0"/>
              <a:ext cx="3944" cy="947"/>
            </a:xfrm>
            <a:prstGeom prst="homePlate">
              <a:avLst>
                <a:gd name="adj" fmla="val 37212"/>
              </a:avLst>
            </a:prstGeom>
            <a:solidFill>
              <a:srgbClr val="0B95FF"/>
            </a:solidFill>
            <a:ln w="9525">
              <a:noFill/>
            </a:ln>
          </p:spPr>
          <p:txBody>
            <a:bodyPr anchor="ctr" anchorCtr="0"/>
            <a:p>
              <a:r>
                <a:rPr lang="zh-CN" altLang="en-US" sz="1800" dirty="0">
                  <a:latin typeface="微软雅黑" panose="020B0503020204020204" pitchFamily="2" charset="-122"/>
                  <a:ea typeface="微软雅黑" panose="020B0503020204020204" pitchFamily="2" charset="-122"/>
                </a:rPr>
                <a:t>持续夯实基础，推动安全</a:t>
              </a:r>
              <a:r>
                <a:rPr lang="en-US" altLang="zh-CN" sz="1800" dirty="0">
                  <a:latin typeface="微软雅黑" panose="020B0503020204020204" pitchFamily="2" charset="-122"/>
                  <a:ea typeface="微软雅黑" panose="020B0503020204020204" pitchFamily="2" charset="-122"/>
                </a:rPr>
                <a:t>“</a:t>
              </a:r>
              <a:r>
                <a:rPr lang="zh-CN" altLang="en-US" sz="1800" dirty="0">
                  <a:latin typeface="微软雅黑" panose="020B0503020204020204" pitchFamily="2" charset="-122"/>
                  <a:ea typeface="微软雅黑" panose="020B0503020204020204" pitchFamily="2" charset="-122"/>
                </a:rPr>
                <a:t>六化</a:t>
              </a:r>
              <a:r>
                <a:rPr lang="en-US" altLang="zh-CN" sz="1800" dirty="0">
                  <a:latin typeface="微软雅黑" panose="020B0503020204020204" pitchFamily="2" charset="-122"/>
                  <a:ea typeface="微软雅黑" panose="020B0503020204020204" pitchFamily="2" charset="-122"/>
                </a:rPr>
                <a:t>”</a:t>
              </a:r>
              <a:r>
                <a:rPr lang="zh-CN" altLang="en-US" sz="1800" dirty="0">
                  <a:latin typeface="微软雅黑" panose="020B0503020204020204" pitchFamily="2" charset="-122"/>
                  <a:ea typeface="微软雅黑" panose="020B0503020204020204" pitchFamily="2" charset="-122"/>
                </a:rPr>
                <a:t>建设优化升级</a:t>
              </a:r>
              <a:endParaRPr lang="zh-CN" altLang="en-US" sz="1800" dirty="0">
                <a:latin typeface="微软雅黑" panose="020B0503020204020204" pitchFamily="2" charset="-122"/>
                <a:ea typeface="微软雅黑" panose="020B0503020204020204" pitchFamily="2" charset="-122"/>
              </a:endParaRPr>
            </a:p>
          </p:txBody>
        </p:sp>
        <p:sp>
          <p:nvSpPr>
            <p:cNvPr id="39947" name="矩形 9"/>
            <p:cNvSpPr/>
            <p:nvPr/>
          </p:nvSpPr>
          <p:spPr>
            <a:xfrm>
              <a:off x="0" y="0"/>
              <a:ext cx="548" cy="946"/>
            </a:xfrm>
            <a:prstGeom prst="rect">
              <a:avLst/>
            </a:prstGeom>
            <a:solidFill>
              <a:srgbClr val="D29400"/>
            </a:solidFill>
            <a:ln w="9525">
              <a:noFill/>
            </a:ln>
          </p:spPr>
          <p:txBody>
            <a:bodyPr anchor="ctr" anchorCtr="0"/>
            <a:p>
              <a:pPr algn="ctr"/>
              <a:r>
                <a:rPr lang="zh-CN" altLang="en-US" sz="2800" dirty="0">
                  <a:solidFill>
                    <a:schemeClr val="bg1"/>
                  </a:solidFill>
                  <a:latin typeface="微软雅黑" panose="020B0503020204020204" pitchFamily="2" charset="-122"/>
                  <a:ea typeface="微软雅黑" panose="020B0503020204020204" pitchFamily="2" charset="-122"/>
                </a:rPr>
                <a:t>㈡</a:t>
              </a:r>
              <a:endParaRPr lang="zh-CN" altLang="en-US" sz="2800" dirty="0">
                <a:solidFill>
                  <a:schemeClr val="bg1"/>
                </a:solidFill>
                <a:latin typeface="微软雅黑" panose="020B0503020204020204" pitchFamily="2" charset="-122"/>
                <a:ea typeface="微软雅黑" panose="020B0503020204020204" pitchFamily="2"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任意多边形 14"/>
          <p:cNvSpPr/>
          <p:nvPr>
            <p:custDataLst>
              <p:tags r:id="rId1"/>
            </p:custDataLst>
          </p:nvPr>
        </p:nvSpPr>
        <p:spPr bwMode="auto">
          <a:xfrm flipH="1">
            <a:off x="4572000" y="1519238"/>
            <a:ext cx="261938" cy="234950"/>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3175">
            <a:noFill/>
            <a:prstDash val="solid"/>
            <a:round/>
          </a:ln>
          <a:effectLst/>
        </p:spPr>
        <p:txBody>
          <a:bodyPr wrap="square" anchor="ctr">
            <a:normAutofit fontScale="62500"/>
          </a:bodyPr>
          <a:p>
            <a:pPr algn="ctr" fontAlgn="base"/>
            <a:endParaRPr sz="1350" strike="noStrike" noProof="1">
              <a:latin typeface="Arial" panose="020B0604020202020204" pitchFamily="34" charset="0"/>
              <a:ea typeface="微软雅黑" panose="020B0503020204020204" pitchFamily="2" charset="-122"/>
            </a:endParaRPr>
          </a:p>
        </p:txBody>
      </p:sp>
      <p:sp>
        <p:nvSpPr>
          <p:cNvPr id="19" name="任意多边形 18"/>
          <p:cNvSpPr/>
          <p:nvPr>
            <p:custDataLst>
              <p:tags r:id="rId2"/>
            </p:custDataLst>
          </p:nvPr>
        </p:nvSpPr>
        <p:spPr bwMode="auto">
          <a:xfrm flipH="1">
            <a:off x="4572000" y="2155825"/>
            <a:ext cx="261938" cy="234950"/>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3175">
            <a:noFill/>
            <a:prstDash val="solid"/>
            <a:round/>
          </a:ln>
          <a:effectLst/>
        </p:spPr>
        <p:txBody>
          <a:bodyPr wrap="square" anchor="ctr">
            <a:normAutofit fontScale="62500"/>
          </a:bodyPr>
          <a:p>
            <a:pPr algn="ctr" fontAlgn="base"/>
            <a:endParaRPr sz="1350" strike="noStrike" noProof="1">
              <a:latin typeface="Arial" panose="020B0604020202020204" pitchFamily="34" charset="0"/>
              <a:ea typeface="微软雅黑" panose="020B0503020204020204" pitchFamily="2" charset="-122"/>
            </a:endParaRPr>
          </a:p>
        </p:txBody>
      </p:sp>
      <p:sp>
        <p:nvSpPr>
          <p:cNvPr id="23" name="任意多边形 22"/>
          <p:cNvSpPr/>
          <p:nvPr>
            <p:custDataLst>
              <p:tags r:id="rId3"/>
            </p:custDataLst>
          </p:nvPr>
        </p:nvSpPr>
        <p:spPr bwMode="auto">
          <a:xfrm flipH="1">
            <a:off x="4572000" y="2794000"/>
            <a:ext cx="261938" cy="234950"/>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3"/>
          </a:solidFill>
          <a:ln w="3175">
            <a:noFill/>
            <a:prstDash val="solid"/>
            <a:round/>
          </a:ln>
          <a:effectLst/>
        </p:spPr>
        <p:txBody>
          <a:bodyPr wrap="square" anchor="ctr">
            <a:normAutofit fontScale="62500"/>
          </a:bodyPr>
          <a:p>
            <a:pPr algn="ctr" fontAlgn="base"/>
            <a:endParaRPr sz="1350" strike="noStrike" noProof="1">
              <a:latin typeface="Arial" panose="020B0604020202020204" pitchFamily="34" charset="0"/>
              <a:ea typeface="微软雅黑" panose="020B0503020204020204" pitchFamily="2" charset="-122"/>
            </a:endParaRPr>
          </a:p>
        </p:txBody>
      </p:sp>
      <p:sp>
        <p:nvSpPr>
          <p:cNvPr id="27" name="任意多边形 26"/>
          <p:cNvSpPr/>
          <p:nvPr>
            <p:custDataLst>
              <p:tags r:id="rId4"/>
            </p:custDataLst>
          </p:nvPr>
        </p:nvSpPr>
        <p:spPr bwMode="auto">
          <a:xfrm flipH="1">
            <a:off x="4572000" y="3430588"/>
            <a:ext cx="261938" cy="234950"/>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4"/>
          </a:solidFill>
          <a:ln w="3175">
            <a:noFill/>
            <a:prstDash val="solid"/>
            <a:round/>
          </a:ln>
          <a:effectLst/>
        </p:spPr>
        <p:txBody>
          <a:bodyPr wrap="square" anchor="ctr">
            <a:normAutofit fontScale="62500"/>
          </a:bodyPr>
          <a:p>
            <a:pPr algn="ctr" fontAlgn="base"/>
            <a:endParaRPr sz="1350" strike="noStrike" noProof="1">
              <a:latin typeface="Arial" panose="020B0604020202020204" pitchFamily="34" charset="0"/>
              <a:ea typeface="微软雅黑" panose="020B0503020204020204" pitchFamily="2" charset="-122"/>
            </a:endParaRPr>
          </a:p>
        </p:txBody>
      </p:sp>
      <p:sp>
        <p:nvSpPr>
          <p:cNvPr id="17" name="文本框 16"/>
          <p:cNvSpPr txBox="1"/>
          <p:nvPr>
            <p:custDataLst>
              <p:tags r:id="rId5"/>
            </p:custDataLst>
          </p:nvPr>
        </p:nvSpPr>
        <p:spPr>
          <a:xfrm>
            <a:off x="4784725" y="1519238"/>
            <a:ext cx="3854450" cy="287338"/>
          </a:xfrm>
          <a:prstGeom prst="rect">
            <a:avLst/>
          </a:prstGeom>
          <a:noFill/>
        </p:spPr>
        <p:txBody>
          <a:bodyPr wrap="square" lIns="68580" tIns="34290" rIns="68580" bIns="0" anchor="b">
            <a:normAutofit/>
          </a:bodyPr>
          <a:p>
            <a:pPr fontAlgn="auto">
              <a:lnSpc>
                <a:spcPct val="120000"/>
              </a:lnSpc>
            </a:pPr>
            <a:r>
              <a:rPr lang="zh-CN" altLang="en-US" sz="1350" i="1" spc="300" noProof="1" dirty="0">
                <a:solidFill>
                  <a:schemeClr val="tx1">
                    <a:lumMod val="85000"/>
                    <a:lumOff val="15000"/>
                  </a:schemeClr>
                </a:solidFill>
                <a:latin typeface="Arial" panose="020B0604020202020204" pitchFamily="34" charset="0"/>
                <a:ea typeface="微软雅黑" panose="020B0503020204020204" pitchFamily="2" charset="-122"/>
                <a:cs typeface="+mn-cs"/>
              </a:rPr>
              <a:t>一</a:t>
            </a:r>
            <a:endParaRPr lang="zh-CN" altLang="en-US" sz="1350" i="1" spc="300" noProof="1"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8" name="文本框 17"/>
          <p:cNvSpPr txBox="1"/>
          <p:nvPr>
            <p:custDataLst>
              <p:tags r:id="rId6"/>
            </p:custDataLst>
          </p:nvPr>
        </p:nvSpPr>
        <p:spPr>
          <a:xfrm>
            <a:off x="4784725" y="1833563"/>
            <a:ext cx="3854450" cy="220663"/>
          </a:xfrm>
          <a:prstGeom prst="rect">
            <a:avLst/>
          </a:prstGeom>
          <a:noFill/>
        </p:spPr>
        <p:txBody>
          <a:bodyPr wrap="square" lIns="68580" tIns="0" rIns="68580" bIns="34290">
            <a:normAutofit/>
          </a:bodyPr>
          <a:p>
            <a:pPr>
              <a:lnSpc>
                <a:spcPct val="120000"/>
              </a:lnSpc>
              <a:spcBef>
                <a:spcPts val="0"/>
              </a:spcBef>
              <a:spcAft>
                <a:spcPts val="0"/>
              </a:spcAft>
              <a:buSzPct val="100000"/>
            </a:pPr>
            <a:r>
              <a:rPr lang="en-US" altLang="zh-CN" sz="900" spc="150" noProof="1" dirty="0">
                <a:solidFill>
                  <a:schemeClr val="tx1">
                    <a:lumMod val="85000"/>
                    <a:lumOff val="15000"/>
                  </a:schemeClr>
                </a:solidFill>
                <a:latin typeface="Arial" panose="020B0604020202020204" pitchFamily="34" charset="0"/>
                <a:ea typeface="微软雅黑" panose="020B0503020204020204" pitchFamily="2" charset="-122"/>
                <a:cs typeface="+mn-cs"/>
                <a:sym typeface="宋体" panose="02010600030101010101" pitchFamily="2" charset="-122"/>
              </a:rPr>
              <a:t>主要活动开展情况</a:t>
            </a:r>
            <a:endParaRPr lang="en-US" altLang="zh-CN" sz="900" spc="150" noProof="1" dirty="0">
              <a:solidFill>
                <a:schemeClr val="tx1">
                  <a:lumMod val="85000"/>
                  <a:lumOff val="15000"/>
                </a:schemeClr>
              </a:solidFill>
              <a:latin typeface="Arial" panose="020B0604020202020204" pitchFamily="34" charset="0"/>
              <a:ea typeface="微软雅黑" panose="020B0503020204020204" pitchFamily="2" charset="-122"/>
              <a:sym typeface="宋体" panose="02010600030101010101" pitchFamily="2" charset="-122"/>
            </a:endParaRPr>
          </a:p>
        </p:txBody>
      </p:sp>
      <p:sp>
        <p:nvSpPr>
          <p:cNvPr id="21" name="文本框 20"/>
          <p:cNvSpPr txBox="1"/>
          <p:nvPr>
            <p:custDataLst>
              <p:tags r:id="rId7"/>
            </p:custDataLst>
          </p:nvPr>
        </p:nvSpPr>
        <p:spPr>
          <a:xfrm>
            <a:off x="4784725" y="2155825"/>
            <a:ext cx="3854450" cy="287338"/>
          </a:xfrm>
          <a:prstGeom prst="rect">
            <a:avLst/>
          </a:prstGeom>
          <a:noFill/>
        </p:spPr>
        <p:txBody>
          <a:bodyPr wrap="square" lIns="68580" tIns="34290" rIns="68580" bIns="0" anchor="b">
            <a:normAutofit/>
          </a:bodyPr>
          <a:p>
            <a:pPr fontAlgn="auto">
              <a:lnSpc>
                <a:spcPct val="120000"/>
              </a:lnSpc>
            </a:pPr>
            <a:r>
              <a:rPr lang="zh-CN" altLang="en-US" sz="1350" i="1" spc="300" noProof="1" dirty="0">
                <a:solidFill>
                  <a:schemeClr val="tx1">
                    <a:lumMod val="85000"/>
                    <a:lumOff val="15000"/>
                  </a:schemeClr>
                </a:solidFill>
                <a:latin typeface="Arial" panose="020B0604020202020204" pitchFamily="34" charset="0"/>
                <a:ea typeface="微软雅黑" panose="020B0503020204020204" pitchFamily="2" charset="-122"/>
                <a:cs typeface="+mn-cs"/>
              </a:rPr>
              <a:t>二</a:t>
            </a:r>
            <a:endParaRPr lang="zh-CN" altLang="en-US" sz="1350" i="1" spc="300" noProof="1"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22" name="文本框 21"/>
          <p:cNvSpPr txBox="1"/>
          <p:nvPr>
            <p:custDataLst>
              <p:tags r:id="rId8"/>
            </p:custDataLst>
          </p:nvPr>
        </p:nvSpPr>
        <p:spPr>
          <a:xfrm>
            <a:off x="4784725" y="2470150"/>
            <a:ext cx="3854450" cy="222250"/>
          </a:xfrm>
          <a:prstGeom prst="rect">
            <a:avLst/>
          </a:prstGeom>
          <a:noFill/>
        </p:spPr>
        <p:txBody>
          <a:bodyPr wrap="square" lIns="68580" tIns="0" rIns="68580" bIns="34290">
            <a:normAutofit/>
          </a:bodyPr>
          <a:p>
            <a:pPr>
              <a:lnSpc>
                <a:spcPct val="120000"/>
              </a:lnSpc>
              <a:spcBef>
                <a:spcPts val="0"/>
              </a:spcBef>
              <a:spcAft>
                <a:spcPts val="0"/>
              </a:spcAft>
              <a:buSzPct val="100000"/>
            </a:pPr>
            <a:r>
              <a:rPr lang="en-US" altLang="zh-CN" sz="900" spc="150" noProof="1" dirty="0">
                <a:solidFill>
                  <a:schemeClr val="tx1">
                    <a:lumMod val="85000"/>
                    <a:lumOff val="15000"/>
                  </a:schemeClr>
                </a:solidFill>
                <a:latin typeface="Arial" panose="020B0604020202020204" pitchFamily="34" charset="0"/>
                <a:ea typeface="微软雅黑" panose="020B0503020204020204" pitchFamily="2" charset="-122"/>
                <a:cs typeface="+mn-cs"/>
                <a:sym typeface="宋体" panose="02010600030101010101" pitchFamily="2" charset="-122"/>
              </a:rPr>
              <a:t>专项活动开展亮点</a:t>
            </a:r>
            <a:endParaRPr lang="en-US" altLang="zh-CN" sz="900" spc="150" noProof="1" dirty="0">
              <a:solidFill>
                <a:schemeClr val="tx1">
                  <a:lumMod val="85000"/>
                  <a:lumOff val="15000"/>
                </a:schemeClr>
              </a:solidFill>
              <a:latin typeface="Arial" panose="020B0604020202020204" pitchFamily="34" charset="0"/>
              <a:ea typeface="微软雅黑" panose="020B0503020204020204" pitchFamily="2" charset="-122"/>
              <a:sym typeface="宋体" panose="02010600030101010101" pitchFamily="2" charset="-122"/>
            </a:endParaRPr>
          </a:p>
        </p:txBody>
      </p:sp>
      <p:sp>
        <p:nvSpPr>
          <p:cNvPr id="25" name="文本框 24"/>
          <p:cNvSpPr txBox="1"/>
          <p:nvPr>
            <p:custDataLst>
              <p:tags r:id="rId9"/>
            </p:custDataLst>
          </p:nvPr>
        </p:nvSpPr>
        <p:spPr>
          <a:xfrm>
            <a:off x="4784725" y="2794000"/>
            <a:ext cx="3854450" cy="287338"/>
          </a:xfrm>
          <a:prstGeom prst="rect">
            <a:avLst/>
          </a:prstGeom>
          <a:noFill/>
        </p:spPr>
        <p:txBody>
          <a:bodyPr wrap="square" lIns="68580" tIns="34290" rIns="68580" bIns="0" anchor="b">
            <a:normAutofit/>
          </a:bodyPr>
          <a:p>
            <a:pPr fontAlgn="auto">
              <a:lnSpc>
                <a:spcPct val="120000"/>
              </a:lnSpc>
            </a:pPr>
            <a:r>
              <a:rPr lang="zh-CN" altLang="en-US" sz="1350" i="1" spc="300" noProof="1" dirty="0">
                <a:solidFill>
                  <a:schemeClr val="tx1">
                    <a:lumMod val="85000"/>
                    <a:lumOff val="15000"/>
                  </a:schemeClr>
                </a:solidFill>
                <a:latin typeface="Arial" panose="020B0604020202020204" pitchFamily="34" charset="0"/>
                <a:ea typeface="微软雅黑" panose="020B0503020204020204" pitchFamily="2" charset="-122"/>
                <a:cs typeface="+mn-cs"/>
              </a:rPr>
              <a:t>三</a:t>
            </a:r>
            <a:endParaRPr lang="zh-CN" altLang="en-US" sz="1350" i="1" spc="300" noProof="1"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26" name="文本框 25"/>
          <p:cNvSpPr txBox="1"/>
          <p:nvPr>
            <p:custDataLst>
              <p:tags r:id="rId10"/>
            </p:custDataLst>
          </p:nvPr>
        </p:nvSpPr>
        <p:spPr>
          <a:xfrm>
            <a:off x="4784725" y="3108325"/>
            <a:ext cx="3854450" cy="220663"/>
          </a:xfrm>
          <a:prstGeom prst="rect">
            <a:avLst/>
          </a:prstGeom>
          <a:noFill/>
        </p:spPr>
        <p:txBody>
          <a:bodyPr wrap="square" lIns="68580" tIns="0" rIns="68580" bIns="34290">
            <a:normAutofit/>
          </a:bodyPr>
          <a:p>
            <a:pPr>
              <a:lnSpc>
                <a:spcPct val="120000"/>
              </a:lnSpc>
              <a:spcBef>
                <a:spcPts val="0"/>
              </a:spcBef>
              <a:spcAft>
                <a:spcPts val="0"/>
              </a:spcAft>
              <a:buSzPct val="100000"/>
            </a:pPr>
            <a:r>
              <a:rPr lang="zh-CN" altLang="en-US" sz="900" spc="150" noProof="1" dirty="0">
                <a:solidFill>
                  <a:schemeClr val="tx1">
                    <a:lumMod val="85000"/>
                    <a:lumOff val="15000"/>
                  </a:schemeClr>
                </a:solidFill>
                <a:latin typeface="Arial" panose="020B0604020202020204" pitchFamily="34" charset="0"/>
                <a:ea typeface="微软雅黑" panose="020B0503020204020204" pitchFamily="2" charset="-122"/>
                <a:cs typeface="+mn-cs"/>
                <a:sym typeface="宋体" panose="02010600030101010101" pitchFamily="2" charset="-122"/>
              </a:rPr>
              <a:t>需提高和改进的方面</a:t>
            </a:r>
            <a:endParaRPr lang="zh-CN" altLang="en-US" sz="900" spc="150" noProof="1" dirty="0">
              <a:solidFill>
                <a:schemeClr val="tx1">
                  <a:lumMod val="85000"/>
                  <a:lumOff val="15000"/>
                </a:schemeClr>
              </a:solidFill>
              <a:latin typeface="Arial" panose="020B0604020202020204" pitchFamily="34" charset="0"/>
              <a:ea typeface="微软雅黑" panose="020B0503020204020204" pitchFamily="2" charset="-122"/>
              <a:sym typeface="宋体" panose="02010600030101010101" pitchFamily="2" charset="-122"/>
            </a:endParaRPr>
          </a:p>
        </p:txBody>
      </p:sp>
      <p:sp>
        <p:nvSpPr>
          <p:cNvPr id="29" name="文本框 28"/>
          <p:cNvSpPr txBox="1"/>
          <p:nvPr>
            <p:custDataLst>
              <p:tags r:id="rId11"/>
            </p:custDataLst>
          </p:nvPr>
        </p:nvSpPr>
        <p:spPr>
          <a:xfrm>
            <a:off x="4784725" y="3430588"/>
            <a:ext cx="3854450" cy="287338"/>
          </a:xfrm>
          <a:prstGeom prst="rect">
            <a:avLst/>
          </a:prstGeom>
          <a:noFill/>
        </p:spPr>
        <p:txBody>
          <a:bodyPr wrap="square" lIns="68580" tIns="34290" rIns="68580" bIns="0" anchor="b">
            <a:normAutofit/>
          </a:bodyPr>
          <a:p>
            <a:pPr fontAlgn="auto">
              <a:lnSpc>
                <a:spcPct val="120000"/>
              </a:lnSpc>
            </a:pPr>
            <a:r>
              <a:rPr lang="zh-CN" altLang="en-US" sz="1350" i="1" spc="300" noProof="1" dirty="0">
                <a:solidFill>
                  <a:schemeClr val="tx1">
                    <a:lumMod val="85000"/>
                    <a:lumOff val="15000"/>
                  </a:schemeClr>
                </a:solidFill>
                <a:latin typeface="Arial" panose="020B0604020202020204" pitchFamily="34" charset="0"/>
                <a:ea typeface="微软雅黑" panose="020B0503020204020204" pitchFamily="2" charset="-122"/>
                <a:cs typeface="+mn-cs"/>
              </a:rPr>
              <a:t>四</a:t>
            </a:r>
            <a:endParaRPr lang="zh-CN" altLang="en-US" sz="1350" i="1" spc="300" noProof="1"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30" name="文本框 29"/>
          <p:cNvSpPr txBox="1"/>
          <p:nvPr>
            <p:custDataLst>
              <p:tags r:id="rId12"/>
            </p:custDataLst>
          </p:nvPr>
        </p:nvSpPr>
        <p:spPr>
          <a:xfrm>
            <a:off x="4784725" y="3744913"/>
            <a:ext cx="3854450" cy="222250"/>
          </a:xfrm>
          <a:prstGeom prst="rect">
            <a:avLst/>
          </a:prstGeom>
          <a:noFill/>
        </p:spPr>
        <p:txBody>
          <a:bodyPr wrap="square" lIns="68580" tIns="0" rIns="68580" bIns="34290">
            <a:normAutofit/>
          </a:bodyPr>
          <a:p>
            <a:pPr>
              <a:lnSpc>
                <a:spcPct val="120000"/>
              </a:lnSpc>
              <a:spcBef>
                <a:spcPts val="0"/>
              </a:spcBef>
              <a:spcAft>
                <a:spcPts val="0"/>
              </a:spcAft>
              <a:buSzPct val="100000"/>
            </a:pPr>
            <a:r>
              <a:rPr lang="zh-CN" altLang="en-US" sz="900" spc="150" noProof="1" dirty="0">
                <a:solidFill>
                  <a:schemeClr val="tx1">
                    <a:lumMod val="85000"/>
                    <a:lumOff val="15000"/>
                  </a:schemeClr>
                </a:solidFill>
                <a:latin typeface="Arial" panose="020B0604020202020204" pitchFamily="34" charset="0"/>
                <a:ea typeface="微软雅黑" panose="020B0503020204020204" pitchFamily="2" charset="-122"/>
                <a:cs typeface="+mn-cs"/>
                <a:sym typeface="宋体" panose="02010600030101010101" pitchFamily="2" charset="-122"/>
              </a:rPr>
              <a:t>下一步安全管控重点 </a:t>
            </a:r>
            <a:endParaRPr lang="zh-CN" altLang="en-US" sz="900" spc="150" noProof="1" dirty="0">
              <a:solidFill>
                <a:schemeClr val="tx1">
                  <a:lumMod val="85000"/>
                  <a:lumOff val="15000"/>
                </a:schemeClr>
              </a:solidFill>
              <a:latin typeface="Arial" panose="020B0604020202020204" pitchFamily="34" charset="0"/>
              <a:ea typeface="微软雅黑" panose="020B0503020204020204" pitchFamily="2" charset="-122"/>
              <a:sym typeface="宋体" panose="02010600030101010101" pitchFamily="2" charset="-122"/>
            </a:endParaRPr>
          </a:p>
        </p:txBody>
      </p:sp>
      <p:cxnSp>
        <p:nvCxnSpPr>
          <p:cNvPr id="44" name="直接连接符 43"/>
          <p:cNvCxnSpPr/>
          <p:nvPr>
            <p:custDataLst>
              <p:tags r:id="rId13"/>
            </p:custDataLst>
          </p:nvPr>
        </p:nvCxnSpPr>
        <p:spPr>
          <a:xfrm>
            <a:off x="4833938" y="2092325"/>
            <a:ext cx="38052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14"/>
            </p:custDataLst>
          </p:nvPr>
        </p:nvCxnSpPr>
        <p:spPr>
          <a:xfrm>
            <a:off x="4833938" y="2728913"/>
            <a:ext cx="38052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custDataLst>
              <p:tags r:id="rId15"/>
            </p:custDataLst>
          </p:nvPr>
        </p:nvCxnSpPr>
        <p:spPr>
          <a:xfrm>
            <a:off x="4833938" y="3365500"/>
            <a:ext cx="38052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544" name="图片 19"/>
          <p:cNvPicPr>
            <a:picLocks noChangeAspect="1"/>
          </p:cNvPicPr>
          <p:nvPr>
            <p:custDataLst>
              <p:tags r:id="rId16"/>
            </p:custDataLst>
          </p:nvPr>
        </p:nvPicPr>
        <p:blipFill>
          <a:blip r:embed="rId17"/>
          <a:srcRect l="2972" r="2972"/>
          <a:stretch>
            <a:fillRect/>
          </a:stretch>
        </p:blipFill>
        <p:spPr>
          <a:xfrm>
            <a:off x="504825" y="0"/>
            <a:ext cx="2471738" cy="4259263"/>
          </a:xfrm>
          <a:prstGeom prst="rect">
            <a:avLst/>
          </a:prstGeom>
          <a:noFill/>
          <a:ln w="9525">
            <a:noFill/>
          </a:ln>
        </p:spPr>
      </p:pic>
      <p:sp>
        <p:nvSpPr>
          <p:cNvPr id="24" name="矩形 23"/>
          <p:cNvSpPr/>
          <p:nvPr>
            <p:custDataLst>
              <p:tags r:id="rId18"/>
            </p:custDataLst>
          </p:nvPr>
        </p:nvSpPr>
        <p:spPr bwMode="auto">
          <a:xfrm>
            <a:off x="504826" y="2664506"/>
            <a:ext cx="2471624" cy="1594744"/>
          </a:xfrm>
          <a:prstGeom prst="rect">
            <a:avLst/>
          </a:prstGeom>
          <a:solidFill>
            <a:schemeClr val="tx1">
              <a:alpha val="70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normAutofit fontScale="70000"/>
            <a:scene3d>
              <a:camera prst="orthographicFront"/>
              <a:lightRig rig="soft" dir="t">
                <a:rot lat="0" lon="0" rev="15600000"/>
              </a:lightRig>
            </a:scene3d>
            <a:sp3d extrusionH="57150" prstMaterial="softEdge">
              <a:bevelT w="25400" h="38100"/>
            </a:sp3d>
          </a:bodyPr>
          <a:p>
            <a:pPr marL="0" indent="0" algn="ctr" fontAlgn="auto">
              <a:lnSpc>
                <a:spcPct val="120000"/>
              </a:lnSpc>
              <a:spcBef>
                <a:spcPts val="0"/>
              </a:spcBef>
              <a:spcAft>
                <a:spcPts val="0"/>
              </a:spcAft>
              <a:buSzPct val="25000"/>
            </a:pPr>
            <a:r>
              <a:rPr lang="zh-CN" altLang="en-US" sz="4900" b="0" strike="noStrike" noProof="1" dirty="0">
                <a:solidFill>
                  <a:schemeClr val="accent4"/>
                </a:solidFill>
                <a:effectLst/>
                <a:latin typeface="微软雅黑" panose="020B0503020204020204" pitchFamily="2" charset="-122"/>
                <a:ea typeface="微软雅黑" panose="020B0503020204020204" pitchFamily="2" charset="-122"/>
                <a:sym typeface="微软雅黑" panose="020B0503020204020204" pitchFamily="2" charset="-122"/>
              </a:rPr>
              <a:t>安全生产月活动总结</a:t>
            </a:r>
            <a:endParaRPr lang="zh-CN" altLang="en-US" sz="4900" b="0" strike="noStrike" spc="150" noProof="1" dirty="0">
              <a:solidFill>
                <a:schemeClr val="accent4"/>
              </a:solidFill>
              <a:effectLst/>
              <a:latin typeface="微软雅黑" panose="020B0503020204020204" pitchFamily="2" charset="-122"/>
              <a:ea typeface="微软雅黑" panose="020B0503020204020204" pitchFamily="2" charset="-122"/>
              <a:sym typeface="微软雅黑" panose="020B0503020204020204" pitchFamily="2" charset="-122"/>
            </a:endParaRPr>
          </a:p>
        </p:txBody>
      </p:sp>
    </p:spTree>
    <p:custDataLst>
      <p:tags r:id="rId19"/>
    </p:custDataLst>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椭圆 3"/>
          <p:cNvSpPr/>
          <p:nvPr/>
        </p:nvSpPr>
        <p:spPr>
          <a:xfrm>
            <a:off x="3806825" y="2178050"/>
            <a:ext cx="1003300" cy="1020763"/>
          </a:xfrm>
          <a:prstGeom prst="ellipse">
            <a:avLst/>
          </a:prstGeom>
          <a:solidFill>
            <a:srgbClr val="FF7979"/>
          </a:solidFill>
          <a:ln w="9525">
            <a:noFill/>
          </a:ln>
        </p:spPr>
        <p:txBody>
          <a:bodyPr anchor="ctr" anchorCtr="0"/>
          <a:p>
            <a:pPr algn="ctr"/>
            <a:r>
              <a:rPr lang="zh-CN" altLang="en-US" sz="1600" dirty="0">
                <a:latin typeface="微软雅黑" panose="020B0503020204020204" pitchFamily="2" charset="-122"/>
                <a:ea typeface="微软雅黑" panose="020B0503020204020204" pitchFamily="2" charset="-122"/>
              </a:rPr>
              <a:t>抓好五个强化</a:t>
            </a:r>
            <a:endParaRPr lang="zh-CN" altLang="en-US" sz="1600" dirty="0">
              <a:latin typeface="微软雅黑" panose="020B0503020204020204" pitchFamily="2" charset="-122"/>
              <a:ea typeface="微软雅黑" panose="020B0503020204020204" pitchFamily="2" charset="-122"/>
            </a:endParaRPr>
          </a:p>
        </p:txBody>
      </p:sp>
      <p:sp>
        <p:nvSpPr>
          <p:cNvPr id="40962" name="文本框 5"/>
          <p:cNvSpPr txBox="1"/>
          <p:nvPr/>
        </p:nvSpPr>
        <p:spPr>
          <a:xfrm>
            <a:off x="1493838" y="2305050"/>
            <a:ext cx="1136650" cy="736600"/>
          </a:xfrm>
          <a:prstGeom prst="rect">
            <a:avLst/>
          </a:prstGeom>
          <a:solidFill>
            <a:srgbClr val="A7D6FF"/>
          </a:solidFill>
          <a:ln w="9525">
            <a:noFill/>
          </a:ln>
        </p:spPr>
        <p:txBody>
          <a:bodyPr wrap="square" anchor="t" anchorCtr="0">
            <a:spAutoFit/>
          </a:bodyPr>
          <a:p>
            <a:pPr algn="just"/>
            <a:r>
              <a:rPr lang="zh-CN" altLang="en-US" sz="1400" dirty="0">
                <a:solidFill>
                  <a:srgbClr val="FF0000"/>
                </a:solidFill>
                <a:latin typeface="微软雅黑" panose="020B0503020204020204" pitchFamily="2" charset="-122"/>
                <a:ea typeface="微软雅黑" panose="020B0503020204020204" pitchFamily="2" charset="-122"/>
              </a:rPr>
              <a:t>二是强化</a:t>
            </a:r>
            <a:r>
              <a:rPr lang="zh-CN" altLang="en-US" sz="1400" b="0" dirty="0">
                <a:latin typeface="微软雅黑" panose="020B0503020204020204" pitchFamily="2" charset="-122"/>
                <a:ea typeface="微软雅黑" panose="020B0503020204020204" pitchFamily="2" charset="-122"/>
              </a:rPr>
              <a:t>专项方案的落实力度</a:t>
            </a:r>
            <a:endParaRPr lang="zh-CN" altLang="en-US" sz="1400" b="0" dirty="0">
              <a:latin typeface="微软雅黑" panose="020B0503020204020204" pitchFamily="2" charset="-122"/>
              <a:ea typeface="微软雅黑" panose="020B0503020204020204" pitchFamily="2" charset="-122"/>
            </a:endParaRPr>
          </a:p>
        </p:txBody>
      </p:sp>
      <p:sp>
        <p:nvSpPr>
          <p:cNvPr id="40963" name="文本框 7"/>
          <p:cNvSpPr txBox="1"/>
          <p:nvPr/>
        </p:nvSpPr>
        <p:spPr>
          <a:xfrm>
            <a:off x="5776913" y="2314575"/>
            <a:ext cx="1306512" cy="736600"/>
          </a:xfrm>
          <a:prstGeom prst="rect">
            <a:avLst/>
          </a:prstGeom>
          <a:solidFill>
            <a:srgbClr val="A7D6FF"/>
          </a:solidFill>
          <a:ln w="9525">
            <a:noFill/>
          </a:ln>
        </p:spPr>
        <p:txBody>
          <a:bodyPr wrap="square" anchor="t" anchorCtr="0">
            <a:spAutoFit/>
          </a:bodyPr>
          <a:p>
            <a:pPr algn="just"/>
            <a:r>
              <a:rPr lang="zh-CN" altLang="en-US" sz="1400" dirty="0">
                <a:solidFill>
                  <a:srgbClr val="FF0000"/>
                </a:solidFill>
                <a:latin typeface="微软雅黑" panose="020B0503020204020204" pitchFamily="2" charset="-122"/>
                <a:ea typeface="微软雅黑" panose="020B0503020204020204" pitchFamily="2" charset="-122"/>
                <a:sym typeface="宋体" panose="02010600030101010101" pitchFamily="2" charset="-122"/>
              </a:rPr>
              <a:t>三是强化</a:t>
            </a:r>
            <a:r>
              <a:rPr lang="zh-CN" altLang="en-US" sz="1400" b="0" dirty="0">
                <a:latin typeface="微软雅黑" panose="020B0503020204020204" pitchFamily="2" charset="-122"/>
                <a:ea typeface="微软雅黑" panose="020B0503020204020204" pitchFamily="2" charset="-122"/>
                <a:sym typeface="宋体" panose="02010600030101010101" pitchFamily="2" charset="-122"/>
              </a:rPr>
              <a:t>基坑、隧道、高大边坡等监测工作</a:t>
            </a:r>
            <a:endParaRPr lang="zh-CN" altLang="en-US" sz="1400" b="0" dirty="0">
              <a:latin typeface="微软雅黑" panose="020B0503020204020204" pitchFamily="2" charset="-122"/>
              <a:ea typeface="微软雅黑" panose="020B0503020204020204" pitchFamily="2" charset="-122"/>
            </a:endParaRPr>
          </a:p>
        </p:txBody>
      </p:sp>
      <p:sp>
        <p:nvSpPr>
          <p:cNvPr id="40964" name="文本框 9"/>
          <p:cNvSpPr txBox="1"/>
          <p:nvPr/>
        </p:nvSpPr>
        <p:spPr>
          <a:xfrm>
            <a:off x="1514475" y="1444625"/>
            <a:ext cx="5588000" cy="306388"/>
          </a:xfrm>
          <a:prstGeom prst="rect">
            <a:avLst/>
          </a:prstGeom>
          <a:solidFill>
            <a:srgbClr val="A7D6FF"/>
          </a:solidFill>
          <a:ln w="9525">
            <a:noFill/>
          </a:ln>
        </p:spPr>
        <p:txBody>
          <a:bodyPr wrap="square" anchor="t" anchorCtr="0">
            <a:spAutoFit/>
          </a:bodyPr>
          <a:p>
            <a:pPr algn="ctr"/>
            <a:r>
              <a:rPr lang="zh-CN" altLang="en-US" sz="1400" dirty="0">
                <a:solidFill>
                  <a:srgbClr val="FF0000"/>
                </a:solidFill>
                <a:latin typeface="微软雅黑" panose="020B0503020204020204" pitchFamily="2" charset="-122"/>
                <a:ea typeface="微软雅黑" panose="020B0503020204020204" pitchFamily="2" charset="-122"/>
              </a:rPr>
              <a:t>一是</a:t>
            </a:r>
            <a:r>
              <a:rPr lang="zh-CN" altLang="en-US" sz="1400" b="0" dirty="0">
                <a:latin typeface="微软雅黑" panose="020B0503020204020204" pitchFamily="2" charset="-122"/>
                <a:ea typeface="微软雅黑" panose="020B0503020204020204" pitchFamily="2" charset="-122"/>
              </a:rPr>
              <a:t>强化特种、大型设备检测检验、监督备案、日常管理等环节</a:t>
            </a:r>
            <a:endParaRPr lang="zh-CN" altLang="en-US" sz="1400" b="0" dirty="0">
              <a:latin typeface="微软雅黑" panose="020B0503020204020204" pitchFamily="2" charset="-122"/>
              <a:ea typeface="微软雅黑" panose="020B0503020204020204" pitchFamily="2" charset="-122"/>
            </a:endParaRPr>
          </a:p>
        </p:txBody>
      </p:sp>
      <p:sp>
        <p:nvSpPr>
          <p:cNvPr id="40965" name="文本框 10"/>
          <p:cNvSpPr txBox="1"/>
          <p:nvPr/>
        </p:nvSpPr>
        <p:spPr>
          <a:xfrm>
            <a:off x="1495425" y="3662363"/>
            <a:ext cx="2765425" cy="736600"/>
          </a:xfrm>
          <a:prstGeom prst="rect">
            <a:avLst/>
          </a:prstGeom>
          <a:solidFill>
            <a:srgbClr val="A7D6FF"/>
          </a:solidFill>
          <a:ln w="9525">
            <a:noFill/>
          </a:ln>
        </p:spPr>
        <p:txBody>
          <a:bodyPr wrap="square" anchor="t" anchorCtr="0">
            <a:spAutoFit/>
          </a:bodyPr>
          <a:p>
            <a:r>
              <a:rPr lang="zh-CN" altLang="en-US" sz="1400" dirty="0">
                <a:solidFill>
                  <a:srgbClr val="FF0000"/>
                </a:solidFill>
                <a:latin typeface="微软雅黑" panose="020B0503020204020204" pitchFamily="2" charset="-122"/>
                <a:ea typeface="微软雅黑" panose="020B0503020204020204" pitchFamily="2" charset="-122"/>
              </a:rPr>
              <a:t>四是</a:t>
            </a:r>
            <a:r>
              <a:rPr lang="zh-CN" altLang="en-US" sz="1400" b="0" dirty="0">
                <a:latin typeface="微软雅黑" panose="020B0503020204020204" pitchFamily="2" charset="-122"/>
                <a:ea typeface="微软雅黑" panose="020B0503020204020204" pitchFamily="2" charset="-122"/>
              </a:rPr>
              <a:t>强化一级风险项目和边、远、散项目的督导帮扶频次，基本消除安全管理盲区。</a:t>
            </a:r>
            <a:endParaRPr lang="zh-CN" altLang="en-US" sz="1400" dirty="0">
              <a:latin typeface="宋体" panose="02010600030101010101" pitchFamily="2" charset="-122"/>
              <a:ea typeface="宋体" panose="02010600030101010101" pitchFamily="2" charset="-122"/>
            </a:endParaRPr>
          </a:p>
        </p:txBody>
      </p:sp>
      <p:grpSp>
        <p:nvGrpSpPr>
          <p:cNvPr id="40966" name="组合 27655"/>
          <p:cNvGrpSpPr/>
          <p:nvPr/>
        </p:nvGrpSpPr>
        <p:grpSpPr>
          <a:xfrm>
            <a:off x="601663" y="644525"/>
            <a:ext cx="7175500" cy="487363"/>
            <a:chOff x="0" y="0"/>
            <a:chExt cx="5420" cy="946"/>
          </a:xfrm>
        </p:grpSpPr>
        <p:sp>
          <p:nvSpPr>
            <p:cNvPr id="40967" name="向右箭头"/>
            <p:cNvSpPr/>
            <p:nvPr/>
          </p:nvSpPr>
          <p:spPr>
            <a:xfrm>
              <a:off x="5089" y="0"/>
              <a:ext cx="331" cy="946"/>
            </a:xfrm>
            <a:custGeom>
              <a:avLst/>
              <a:gdLst/>
              <a:ahLst/>
              <a:cxnLst>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Lst>
              <a:pathLst>
                <a:path w="2055812" h="1989138">
                  <a:moveTo>
                    <a:pt x="944562" y="0"/>
                  </a:moveTo>
                  <a:lnTo>
                    <a:pt x="1239308" y="0"/>
                  </a:lnTo>
                  <a:lnTo>
                    <a:pt x="2055812" y="994834"/>
                  </a:lnTo>
                  <a:lnTo>
                    <a:pt x="1239308" y="1989138"/>
                  </a:lnTo>
                  <a:lnTo>
                    <a:pt x="945620" y="1989138"/>
                  </a:lnTo>
                  <a:lnTo>
                    <a:pt x="1761595" y="994834"/>
                  </a:lnTo>
                  <a:lnTo>
                    <a:pt x="944562" y="0"/>
                  </a:lnTo>
                  <a:close/>
                  <a:moveTo>
                    <a:pt x="473075" y="0"/>
                  </a:moveTo>
                  <a:lnTo>
                    <a:pt x="767432" y="0"/>
                  </a:lnTo>
                  <a:lnTo>
                    <a:pt x="1584325" y="994834"/>
                  </a:lnTo>
                  <a:lnTo>
                    <a:pt x="767432" y="1989138"/>
                  </a:lnTo>
                  <a:lnTo>
                    <a:pt x="473075" y="1989138"/>
                  </a:lnTo>
                  <a:lnTo>
                    <a:pt x="1289439" y="994834"/>
                  </a:lnTo>
                  <a:lnTo>
                    <a:pt x="473075" y="0"/>
                  </a:lnTo>
                  <a:close/>
                  <a:moveTo>
                    <a:pt x="0" y="0"/>
                  </a:moveTo>
                  <a:lnTo>
                    <a:pt x="293827" y="0"/>
                  </a:lnTo>
                  <a:lnTo>
                    <a:pt x="1111250" y="994834"/>
                  </a:lnTo>
                  <a:lnTo>
                    <a:pt x="293827" y="1989138"/>
                  </a:lnTo>
                  <a:lnTo>
                    <a:pt x="0" y="1989138"/>
                  </a:lnTo>
                  <a:lnTo>
                    <a:pt x="816893" y="994834"/>
                  </a:lnTo>
                  <a:lnTo>
                    <a:pt x="0" y="0"/>
                  </a:lnTo>
                  <a:close/>
                </a:path>
              </a:pathLst>
            </a:custGeom>
            <a:solidFill>
              <a:srgbClr val="003F75"/>
            </a:solidFill>
            <a:ln w="9525">
              <a:noFill/>
            </a:ln>
          </p:spPr>
          <p:txBody>
            <a:bodyPr/>
            <a:p>
              <a:endParaRPr lang="zh-CN" altLang="en-US"/>
            </a:p>
          </p:txBody>
        </p:sp>
        <p:sp>
          <p:nvSpPr>
            <p:cNvPr id="40968" name="五边形 16"/>
            <p:cNvSpPr/>
            <p:nvPr/>
          </p:nvSpPr>
          <p:spPr>
            <a:xfrm>
              <a:off x="586" y="0"/>
              <a:ext cx="4616" cy="946"/>
            </a:xfrm>
            <a:prstGeom prst="homePlate">
              <a:avLst>
                <a:gd name="adj" fmla="val 37183"/>
              </a:avLst>
            </a:prstGeom>
            <a:solidFill>
              <a:srgbClr val="0B95FF"/>
            </a:solidFill>
            <a:ln w="9525">
              <a:noFill/>
            </a:ln>
          </p:spPr>
          <p:txBody>
            <a:bodyPr anchor="ctr" anchorCtr="0"/>
            <a:p>
              <a:r>
                <a:rPr lang="zh-CN" altLang="en-US" sz="1800" dirty="0">
                  <a:latin typeface="微软雅黑" panose="020B0503020204020204" pitchFamily="2" charset="-122"/>
                  <a:ea typeface="微软雅黑" panose="020B0503020204020204" pitchFamily="2" charset="-122"/>
                </a:rPr>
                <a:t>紧抓关键，全方位隐患排查，提升风险项目管控能力</a:t>
              </a:r>
              <a:endParaRPr lang="zh-CN" altLang="en-US" sz="1800" dirty="0">
                <a:latin typeface="微软雅黑" panose="020B0503020204020204" pitchFamily="2" charset="-122"/>
                <a:ea typeface="微软雅黑" panose="020B0503020204020204" pitchFamily="2" charset="-122"/>
              </a:endParaRPr>
            </a:p>
          </p:txBody>
        </p:sp>
        <p:sp>
          <p:nvSpPr>
            <p:cNvPr id="40969" name="矩形 17"/>
            <p:cNvSpPr/>
            <p:nvPr/>
          </p:nvSpPr>
          <p:spPr>
            <a:xfrm>
              <a:off x="0" y="0"/>
              <a:ext cx="586" cy="946"/>
            </a:xfrm>
            <a:prstGeom prst="rect">
              <a:avLst/>
            </a:prstGeom>
            <a:solidFill>
              <a:srgbClr val="D29400"/>
            </a:solidFill>
            <a:ln w="9525">
              <a:noFill/>
            </a:ln>
          </p:spPr>
          <p:txBody>
            <a:bodyPr anchor="ctr" anchorCtr="0"/>
            <a:p>
              <a:pPr algn="ctr"/>
              <a:r>
                <a:rPr lang="en-US" altLang="zh-CN" sz="1800" dirty="0">
                  <a:solidFill>
                    <a:schemeClr val="bg1"/>
                  </a:solidFill>
                  <a:latin typeface="微软雅黑" panose="020B0503020204020204" pitchFamily="2" charset="-122"/>
                  <a:ea typeface="微软雅黑" panose="020B0503020204020204" pitchFamily="2" charset="-122"/>
                </a:rPr>
                <a:t>(</a:t>
              </a:r>
              <a:r>
                <a:rPr lang="zh-CN" altLang="en-US" sz="1800" dirty="0">
                  <a:solidFill>
                    <a:schemeClr val="bg1"/>
                  </a:solidFill>
                  <a:latin typeface="微软雅黑" panose="020B0503020204020204" pitchFamily="2" charset="-122"/>
                  <a:ea typeface="微软雅黑" panose="020B0503020204020204" pitchFamily="2" charset="-122"/>
                </a:rPr>
                <a:t>三</a:t>
              </a:r>
              <a:r>
                <a:rPr lang="en-US" altLang="zh-CN" sz="1800" dirty="0">
                  <a:solidFill>
                    <a:schemeClr val="bg1"/>
                  </a:solidFill>
                  <a:latin typeface="微软雅黑" panose="020B0503020204020204" pitchFamily="2" charset="-122"/>
                  <a:ea typeface="微软雅黑" panose="020B0503020204020204" pitchFamily="2" charset="-122"/>
                </a:rPr>
                <a:t>)</a:t>
              </a:r>
              <a:endParaRPr lang="en-US" altLang="zh-CN" sz="1800" dirty="0">
                <a:solidFill>
                  <a:schemeClr val="bg1"/>
                </a:solidFill>
                <a:latin typeface="微软雅黑" panose="020B0503020204020204" pitchFamily="2" charset="-122"/>
                <a:ea typeface="微软雅黑" panose="020B0503020204020204" pitchFamily="2" charset="-122"/>
              </a:endParaRPr>
            </a:p>
          </p:txBody>
        </p:sp>
      </p:grpSp>
      <p:sp>
        <p:nvSpPr>
          <p:cNvPr id="40970" name="文本框 18"/>
          <p:cNvSpPr txBox="1"/>
          <p:nvPr/>
        </p:nvSpPr>
        <p:spPr>
          <a:xfrm>
            <a:off x="4478338" y="3662363"/>
            <a:ext cx="2605087" cy="736600"/>
          </a:xfrm>
          <a:prstGeom prst="rect">
            <a:avLst/>
          </a:prstGeom>
          <a:solidFill>
            <a:srgbClr val="A7D6FF"/>
          </a:solidFill>
          <a:ln w="9525">
            <a:noFill/>
          </a:ln>
        </p:spPr>
        <p:txBody>
          <a:bodyPr wrap="square" anchor="t" anchorCtr="0">
            <a:spAutoFit/>
          </a:bodyPr>
          <a:p>
            <a:r>
              <a:rPr lang="zh-CN" altLang="en-US" sz="1400" dirty="0">
                <a:solidFill>
                  <a:srgbClr val="FF0000"/>
                </a:solidFill>
                <a:latin typeface="微软雅黑" panose="020B0503020204020204" pitchFamily="2" charset="-122"/>
                <a:ea typeface="微软雅黑" panose="020B0503020204020204" pitchFamily="2" charset="-122"/>
                <a:sym typeface="宋体" panose="02010600030101010101" pitchFamily="2" charset="-122"/>
              </a:rPr>
              <a:t>五是</a:t>
            </a:r>
            <a:r>
              <a:rPr lang="zh-CN" altLang="en-US" sz="1400" b="0" dirty="0">
                <a:latin typeface="微软雅黑" panose="020B0503020204020204" pitchFamily="2" charset="-122"/>
                <a:ea typeface="微软雅黑" panose="020B0503020204020204" pitchFamily="2" charset="-122"/>
                <a:sym typeface="宋体" panose="02010600030101010101" pitchFamily="2" charset="-122"/>
              </a:rPr>
              <a:t>强化冬期和年末的安全管控力度，尤其是节点压力大的项目和气候差异大的项目。</a:t>
            </a:r>
            <a:endParaRPr lang="zh-CN" altLang="en-US" sz="1400" dirty="0">
              <a:latin typeface="宋体" panose="02010600030101010101" pitchFamily="2" charset="-122"/>
              <a:ea typeface="宋体" panose="02010600030101010101" pitchFamily="2" charset="-122"/>
            </a:endParaRPr>
          </a:p>
        </p:txBody>
      </p:sp>
      <p:sp>
        <p:nvSpPr>
          <p:cNvPr id="40971" name="分段箭头"/>
          <p:cNvSpPr/>
          <p:nvPr/>
        </p:nvSpPr>
        <p:spPr>
          <a:xfrm>
            <a:off x="5048250" y="2538413"/>
            <a:ext cx="488950" cy="279400"/>
          </a:xfrm>
          <a:custGeom>
            <a:avLst/>
            <a:gdLst/>
            <a:ahLst/>
            <a:cxnLst>
              <a:cxn ang="0">
                <a:pos x="195155" y="111640"/>
              </a:cxn>
              <a:cxn ang="0">
                <a:pos x="260384" y="111640"/>
              </a:cxn>
              <a:cxn ang="0">
                <a:pos x="260384" y="167759"/>
              </a:cxn>
              <a:cxn ang="0">
                <a:pos x="195155" y="167759"/>
              </a:cxn>
              <a:cxn ang="0">
                <a:pos x="195155" y="111640"/>
              </a:cxn>
              <a:cxn ang="0">
                <a:pos x="195155" y="111640"/>
              </a:cxn>
              <a:cxn ang="0">
                <a:pos x="97577" y="111640"/>
              </a:cxn>
              <a:cxn ang="0">
                <a:pos x="162806" y="111640"/>
              </a:cxn>
              <a:cxn ang="0">
                <a:pos x="162806" y="167759"/>
              </a:cxn>
              <a:cxn ang="0">
                <a:pos x="97577" y="167759"/>
              </a:cxn>
              <a:cxn ang="0">
                <a:pos x="97577" y="111640"/>
              </a:cxn>
              <a:cxn ang="0">
                <a:pos x="97577" y="111640"/>
              </a:cxn>
              <a:cxn ang="0">
                <a:pos x="0" y="111640"/>
              </a:cxn>
              <a:cxn ang="0">
                <a:pos x="65228" y="111640"/>
              </a:cxn>
              <a:cxn ang="0">
                <a:pos x="65228" y="167759"/>
              </a:cxn>
              <a:cxn ang="0">
                <a:pos x="0" y="167759"/>
              </a:cxn>
              <a:cxn ang="0">
                <a:pos x="0" y="111640"/>
              </a:cxn>
              <a:cxn ang="0">
                <a:pos x="0" y="111640"/>
              </a:cxn>
              <a:cxn ang="0">
                <a:pos x="365917" y="0"/>
              </a:cxn>
              <a:cxn ang="0">
                <a:pos x="488950" y="140297"/>
              </a:cxn>
              <a:cxn ang="0">
                <a:pos x="365917" y="279400"/>
              </a:cxn>
              <a:cxn ang="0">
                <a:pos x="365917" y="167759"/>
              </a:cxn>
              <a:cxn ang="0">
                <a:pos x="292733" y="167759"/>
              </a:cxn>
              <a:cxn ang="0">
                <a:pos x="292733" y="111640"/>
              </a:cxn>
              <a:cxn ang="0">
                <a:pos x="365917" y="111640"/>
              </a:cxn>
              <a:cxn ang="0">
                <a:pos x="365917" y="0"/>
              </a:cxn>
              <a:cxn ang="0">
                <a:pos x="365917" y="0"/>
              </a:cxn>
            </a:cxnLst>
            <a:pathLst>
              <a:path w="922" h="468">
                <a:moveTo>
                  <a:pt x="368" y="187"/>
                </a:moveTo>
                <a:lnTo>
                  <a:pt x="491" y="187"/>
                </a:lnTo>
                <a:lnTo>
                  <a:pt x="491" y="281"/>
                </a:lnTo>
                <a:lnTo>
                  <a:pt x="368" y="281"/>
                </a:lnTo>
                <a:lnTo>
                  <a:pt x="368" y="187"/>
                </a:lnTo>
                <a:lnTo>
                  <a:pt x="368" y="187"/>
                </a:lnTo>
                <a:close/>
                <a:moveTo>
                  <a:pt x="184" y="187"/>
                </a:moveTo>
                <a:lnTo>
                  <a:pt x="307" y="187"/>
                </a:lnTo>
                <a:lnTo>
                  <a:pt x="307" y="281"/>
                </a:lnTo>
                <a:lnTo>
                  <a:pt x="184" y="281"/>
                </a:lnTo>
                <a:lnTo>
                  <a:pt x="184" y="187"/>
                </a:lnTo>
                <a:lnTo>
                  <a:pt x="184" y="187"/>
                </a:lnTo>
                <a:close/>
                <a:moveTo>
                  <a:pt x="0" y="187"/>
                </a:moveTo>
                <a:lnTo>
                  <a:pt x="123" y="187"/>
                </a:lnTo>
                <a:lnTo>
                  <a:pt x="123" y="281"/>
                </a:lnTo>
                <a:lnTo>
                  <a:pt x="0" y="281"/>
                </a:lnTo>
                <a:lnTo>
                  <a:pt x="0" y="187"/>
                </a:lnTo>
                <a:lnTo>
                  <a:pt x="0" y="187"/>
                </a:lnTo>
                <a:close/>
                <a:moveTo>
                  <a:pt x="690" y="0"/>
                </a:moveTo>
                <a:lnTo>
                  <a:pt x="922" y="235"/>
                </a:lnTo>
                <a:lnTo>
                  <a:pt x="690" y="468"/>
                </a:lnTo>
                <a:lnTo>
                  <a:pt x="690" y="281"/>
                </a:lnTo>
                <a:lnTo>
                  <a:pt x="552" y="281"/>
                </a:lnTo>
                <a:lnTo>
                  <a:pt x="552" y="187"/>
                </a:lnTo>
                <a:lnTo>
                  <a:pt x="690" y="187"/>
                </a:lnTo>
                <a:lnTo>
                  <a:pt x="690" y="0"/>
                </a:lnTo>
                <a:lnTo>
                  <a:pt x="690" y="0"/>
                </a:lnTo>
                <a:close/>
              </a:path>
            </a:pathLst>
          </a:custGeom>
          <a:solidFill>
            <a:srgbClr val="C00000"/>
          </a:solidFill>
          <a:ln w="9525">
            <a:noFill/>
          </a:ln>
        </p:spPr>
        <p:txBody>
          <a:bodyPr/>
          <a:p>
            <a:endParaRPr lang="zh-CN" altLang="en-US"/>
          </a:p>
        </p:txBody>
      </p:sp>
      <p:sp>
        <p:nvSpPr>
          <p:cNvPr id="40972" name="分段箭头"/>
          <p:cNvSpPr/>
          <p:nvPr/>
        </p:nvSpPr>
        <p:spPr>
          <a:xfrm rot="-5400000">
            <a:off x="4162425" y="1846263"/>
            <a:ext cx="249238" cy="279400"/>
          </a:xfrm>
          <a:custGeom>
            <a:avLst/>
            <a:gdLst/>
            <a:ahLst/>
            <a:cxnLst>
              <a:cxn ang="0">
                <a:pos x="99352" y="111640"/>
              </a:cxn>
              <a:cxn ang="0">
                <a:pos x="132559" y="111640"/>
              </a:cxn>
              <a:cxn ang="0">
                <a:pos x="132559" y="167759"/>
              </a:cxn>
              <a:cxn ang="0">
                <a:pos x="99352" y="167759"/>
              </a:cxn>
              <a:cxn ang="0">
                <a:pos x="99352" y="111640"/>
              </a:cxn>
              <a:cxn ang="0">
                <a:pos x="99352" y="111640"/>
              </a:cxn>
              <a:cxn ang="0">
                <a:pos x="49676" y="111640"/>
              </a:cxn>
              <a:cxn ang="0">
                <a:pos x="82883" y="111640"/>
              </a:cxn>
              <a:cxn ang="0">
                <a:pos x="82883" y="167759"/>
              </a:cxn>
              <a:cxn ang="0">
                <a:pos x="49676" y="167759"/>
              </a:cxn>
              <a:cxn ang="0">
                <a:pos x="49676" y="111640"/>
              </a:cxn>
              <a:cxn ang="0">
                <a:pos x="49676" y="111640"/>
              </a:cxn>
              <a:cxn ang="0">
                <a:pos x="0" y="111640"/>
              </a:cxn>
              <a:cxn ang="0">
                <a:pos x="33207" y="111640"/>
              </a:cxn>
              <a:cxn ang="0">
                <a:pos x="33207" y="167759"/>
              </a:cxn>
              <a:cxn ang="0">
                <a:pos x="0" y="167759"/>
              </a:cxn>
              <a:cxn ang="0">
                <a:pos x="0" y="111640"/>
              </a:cxn>
              <a:cxn ang="0">
                <a:pos x="0" y="111640"/>
              </a:cxn>
              <a:cxn ang="0">
                <a:pos x="186285" y="0"/>
              </a:cxn>
              <a:cxn ang="0">
                <a:pos x="248920" y="140297"/>
              </a:cxn>
              <a:cxn ang="0">
                <a:pos x="186285" y="279400"/>
              </a:cxn>
              <a:cxn ang="0">
                <a:pos x="186285" y="167759"/>
              </a:cxn>
              <a:cxn ang="0">
                <a:pos x="149028" y="167759"/>
              </a:cxn>
              <a:cxn ang="0">
                <a:pos x="149028" y="111640"/>
              </a:cxn>
              <a:cxn ang="0">
                <a:pos x="186285" y="111640"/>
              </a:cxn>
              <a:cxn ang="0">
                <a:pos x="186285" y="0"/>
              </a:cxn>
              <a:cxn ang="0">
                <a:pos x="186285" y="0"/>
              </a:cxn>
            </a:cxnLst>
            <a:pathLst>
              <a:path w="922" h="468">
                <a:moveTo>
                  <a:pt x="368" y="187"/>
                </a:moveTo>
                <a:lnTo>
                  <a:pt x="491" y="187"/>
                </a:lnTo>
                <a:lnTo>
                  <a:pt x="491" y="281"/>
                </a:lnTo>
                <a:lnTo>
                  <a:pt x="368" y="281"/>
                </a:lnTo>
                <a:lnTo>
                  <a:pt x="368" y="187"/>
                </a:lnTo>
                <a:lnTo>
                  <a:pt x="368" y="187"/>
                </a:lnTo>
                <a:close/>
                <a:moveTo>
                  <a:pt x="184" y="187"/>
                </a:moveTo>
                <a:lnTo>
                  <a:pt x="307" y="187"/>
                </a:lnTo>
                <a:lnTo>
                  <a:pt x="307" y="281"/>
                </a:lnTo>
                <a:lnTo>
                  <a:pt x="184" y="281"/>
                </a:lnTo>
                <a:lnTo>
                  <a:pt x="184" y="187"/>
                </a:lnTo>
                <a:lnTo>
                  <a:pt x="184" y="187"/>
                </a:lnTo>
                <a:close/>
                <a:moveTo>
                  <a:pt x="0" y="187"/>
                </a:moveTo>
                <a:lnTo>
                  <a:pt x="123" y="187"/>
                </a:lnTo>
                <a:lnTo>
                  <a:pt x="123" y="281"/>
                </a:lnTo>
                <a:lnTo>
                  <a:pt x="0" y="281"/>
                </a:lnTo>
                <a:lnTo>
                  <a:pt x="0" y="187"/>
                </a:lnTo>
                <a:lnTo>
                  <a:pt x="0" y="187"/>
                </a:lnTo>
                <a:close/>
                <a:moveTo>
                  <a:pt x="690" y="0"/>
                </a:moveTo>
                <a:lnTo>
                  <a:pt x="922" y="235"/>
                </a:lnTo>
                <a:lnTo>
                  <a:pt x="690" y="468"/>
                </a:lnTo>
                <a:lnTo>
                  <a:pt x="690" y="281"/>
                </a:lnTo>
                <a:lnTo>
                  <a:pt x="552" y="281"/>
                </a:lnTo>
                <a:lnTo>
                  <a:pt x="552" y="187"/>
                </a:lnTo>
                <a:lnTo>
                  <a:pt x="690" y="187"/>
                </a:lnTo>
                <a:lnTo>
                  <a:pt x="690" y="0"/>
                </a:lnTo>
                <a:lnTo>
                  <a:pt x="690" y="0"/>
                </a:lnTo>
                <a:close/>
              </a:path>
            </a:pathLst>
          </a:custGeom>
          <a:solidFill>
            <a:srgbClr val="C00000"/>
          </a:solidFill>
          <a:ln w="9525">
            <a:noFill/>
          </a:ln>
        </p:spPr>
        <p:txBody>
          <a:bodyPr/>
          <a:p>
            <a:endParaRPr lang="zh-CN" altLang="en-US"/>
          </a:p>
        </p:txBody>
      </p:sp>
      <p:sp>
        <p:nvSpPr>
          <p:cNvPr id="40973" name="分段箭头"/>
          <p:cNvSpPr/>
          <p:nvPr/>
        </p:nvSpPr>
        <p:spPr>
          <a:xfrm rot="10800000">
            <a:off x="2974975" y="2617788"/>
            <a:ext cx="488950" cy="279400"/>
          </a:xfrm>
          <a:custGeom>
            <a:avLst/>
            <a:gdLst/>
            <a:ahLst/>
            <a:cxnLst>
              <a:cxn ang="0">
                <a:pos x="195155" y="111640"/>
              </a:cxn>
              <a:cxn ang="0">
                <a:pos x="260384" y="111640"/>
              </a:cxn>
              <a:cxn ang="0">
                <a:pos x="260384" y="167759"/>
              </a:cxn>
              <a:cxn ang="0">
                <a:pos x="195155" y="167759"/>
              </a:cxn>
              <a:cxn ang="0">
                <a:pos x="195155" y="111640"/>
              </a:cxn>
              <a:cxn ang="0">
                <a:pos x="195155" y="111640"/>
              </a:cxn>
              <a:cxn ang="0">
                <a:pos x="97577" y="111640"/>
              </a:cxn>
              <a:cxn ang="0">
                <a:pos x="162806" y="111640"/>
              </a:cxn>
              <a:cxn ang="0">
                <a:pos x="162806" y="167759"/>
              </a:cxn>
              <a:cxn ang="0">
                <a:pos x="97577" y="167759"/>
              </a:cxn>
              <a:cxn ang="0">
                <a:pos x="97577" y="111640"/>
              </a:cxn>
              <a:cxn ang="0">
                <a:pos x="97577" y="111640"/>
              </a:cxn>
              <a:cxn ang="0">
                <a:pos x="0" y="111640"/>
              </a:cxn>
              <a:cxn ang="0">
                <a:pos x="65228" y="111640"/>
              </a:cxn>
              <a:cxn ang="0">
                <a:pos x="65228" y="167759"/>
              </a:cxn>
              <a:cxn ang="0">
                <a:pos x="0" y="167759"/>
              </a:cxn>
              <a:cxn ang="0">
                <a:pos x="0" y="111640"/>
              </a:cxn>
              <a:cxn ang="0">
                <a:pos x="0" y="111640"/>
              </a:cxn>
              <a:cxn ang="0">
                <a:pos x="365917" y="0"/>
              </a:cxn>
              <a:cxn ang="0">
                <a:pos x="488950" y="140297"/>
              </a:cxn>
              <a:cxn ang="0">
                <a:pos x="365917" y="279400"/>
              </a:cxn>
              <a:cxn ang="0">
                <a:pos x="365917" y="167759"/>
              </a:cxn>
              <a:cxn ang="0">
                <a:pos x="292733" y="167759"/>
              </a:cxn>
              <a:cxn ang="0">
                <a:pos x="292733" y="111640"/>
              </a:cxn>
              <a:cxn ang="0">
                <a:pos x="365917" y="111640"/>
              </a:cxn>
              <a:cxn ang="0">
                <a:pos x="365917" y="0"/>
              </a:cxn>
              <a:cxn ang="0">
                <a:pos x="365917" y="0"/>
              </a:cxn>
            </a:cxnLst>
            <a:pathLst>
              <a:path w="922" h="468">
                <a:moveTo>
                  <a:pt x="368" y="187"/>
                </a:moveTo>
                <a:lnTo>
                  <a:pt x="491" y="187"/>
                </a:lnTo>
                <a:lnTo>
                  <a:pt x="491" y="281"/>
                </a:lnTo>
                <a:lnTo>
                  <a:pt x="368" y="281"/>
                </a:lnTo>
                <a:lnTo>
                  <a:pt x="368" y="187"/>
                </a:lnTo>
                <a:lnTo>
                  <a:pt x="368" y="187"/>
                </a:lnTo>
                <a:close/>
                <a:moveTo>
                  <a:pt x="184" y="187"/>
                </a:moveTo>
                <a:lnTo>
                  <a:pt x="307" y="187"/>
                </a:lnTo>
                <a:lnTo>
                  <a:pt x="307" y="281"/>
                </a:lnTo>
                <a:lnTo>
                  <a:pt x="184" y="281"/>
                </a:lnTo>
                <a:lnTo>
                  <a:pt x="184" y="187"/>
                </a:lnTo>
                <a:lnTo>
                  <a:pt x="184" y="187"/>
                </a:lnTo>
                <a:close/>
                <a:moveTo>
                  <a:pt x="0" y="187"/>
                </a:moveTo>
                <a:lnTo>
                  <a:pt x="123" y="187"/>
                </a:lnTo>
                <a:lnTo>
                  <a:pt x="123" y="281"/>
                </a:lnTo>
                <a:lnTo>
                  <a:pt x="0" y="281"/>
                </a:lnTo>
                <a:lnTo>
                  <a:pt x="0" y="187"/>
                </a:lnTo>
                <a:lnTo>
                  <a:pt x="0" y="187"/>
                </a:lnTo>
                <a:close/>
                <a:moveTo>
                  <a:pt x="690" y="0"/>
                </a:moveTo>
                <a:lnTo>
                  <a:pt x="922" y="235"/>
                </a:lnTo>
                <a:lnTo>
                  <a:pt x="690" y="468"/>
                </a:lnTo>
                <a:lnTo>
                  <a:pt x="690" y="281"/>
                </a:lnTo>
                <a:lnTo>
                  <a:pt x="552" y="281"/>
                </a:lnTo>
                <a:lnTo>
                  <a:pt x="552" y="187"/>
                </a:lnTo>
                <a:lnTo>
                  <a:pt x="690" y="187"/>
                </a:lnTo>
                <a:lnTo>
                  <a:pt x="690" y="0"/>
                </a:lnTo>
                <a:lnTo>
                  <a:pt x="690" y="0"/>
                </a:lnTo>
                <a:close/>
              </a:path>
            </a:pathLst>
          </a:custGeom>
          <a:solidFill>
            <a:srgbClr val="C00000"/>
          </a:solidFill>
          <a:ln w="9525">
            <a:noFill/>
          </a:ln>
        </p:spPr>
        <p:txBody>
          <a:bodyPr/>
          <a:p>
            <a:endParaRPr lang="zh-CN" altLang="en-US"/>
          </a:p>
        </p:txBody>
      </p:sp>
      <p:pic>
        <p:nvPicPr>
          <p:cNvPr id="40974" name="分段箭头"/>
          <p:cNvPicPr>
            <a:picLocks noGrp="1" noChangeAspect="1"/>
          </p:cNvPicPr>
          <p:nvPr/>
        </p:nvPicPr>
        <p:blipFill>
          <a:blip r:embed="rId1"/>
          <a:stretch>
            <a:fillRect/>
          </a:stretch>
        </p:blipFill>
        <p:spPr>
          <a:xfrm>
            <a:off x="4787900" y="3086100"/>
            <a:ext cx="530225" cy="554038"/>
          </a:xfrm>
          <a:prstGeom prst="rect">
            <a:avLst/>
          </a:prstGeom>
          <a:noFill/>
          <a:ln w="9525">
            <a:noFill/>
          </a:ln>
        </p:spPr>
      </p:pic>
      <p:pic>
        <p:nvPicPr>
          <p:cNvPr id="40975" name="分段箭头"/>
          <p:cNvPicPr>
            <a:picLocks noGrp="1" noChangeAspect="1"/>
          </p:cNvPicPr>
          <p:nvPr/>
        </p:nvPicPr>
        <p:blipFill>
          <a:blip r:embed="rId2"/>
          <a:stretch>
            <a:fillRect/>
          </a:stretch>
        </p:blipFill>
        <p:spPr>
          <a:xfrm>
            <a:off x="3352800" y="3109913"/>
            <a:ext cx="555625" cy="52863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矩形 1"/>
          <p:cNvSpPr/>
          <p:nvPr/>
        </p:nvSpPr>
        <p:spPr>
          <a:xfrm>
            <a:off x="288925" y="0"/>
            <a:ext cx="1258888" cy="482600"/>
          </a:xfrm>
          <a:prstGeom prst="rect">
            <a:avLst/>
          </a:prstGeom>
          <a:noFill/>
          <a:ln w="9525">
            <a:noFill/>
          </a:ln>
        </p:spPr>
        <p:txBody>
          <a:bodyPr wrap="none" lIns="90170" tIns="46990" rIns="90170" bIns="46990" anchor="ctr" anchorCtr="0"/>
          <a:p>
            <a:r>
              <a:rPr lang="zh-CN" altLang="en-US" sz="2000" b="0" dirty="0">
                <a:solidFill>
                  <a:srgbClr val="000000"/>
                </a:solidFill>
                <a:latin typeface="方正姚体" panose="02010601030101010101" pitchFamily="2" charset="-122"/>
                <a:ea typeface="方正姚体" panose="02010601030101010101" pitchFamily="2" charset="-122"/>
                <a:sym typeface="方正姚体" panose="02010601030101010101" pitchFamily="2" charset="-122"/>
              </a:rPr>
              <a:t>第四部分</a:t>
            </a:r>
            <a:endParaRPr lang="zh-CN" altLang="en-US" sz="2000" b="0" dirty="0">
              <a:solidFill>
                <a:srgbClr val="000000"/>
              </a:solidFill>
              <a:latin typeface="方正姚体" panose="02010601030101010101" pitchFamily="2" charset="-122"/>
              <a:ea typeface="方正姚体" panose="02010601030101010101" pitchFamily="2" charset="-122"/>
              <a:sym typeface="方正姚体" panose="02010601030101010101" pitchFamily="2" charset="-122"/>
            </a:endParaRPr>
          </a:p>
        </p:txBody>
      </p:sp>
      <p:grpSp>
        <p:nvGrpSpPr>
          <p:cNvPr id="41986" name="组合 28674"/>
          <p:cNvGrpSpPr/>
          <p:nvPr/>
        </p:nvGrpSpPr>
        <p:grpSpPr>
          <a:xfrm>
            <a:off x="601663" y="644525"/>
            <a:ext cx="7175500" cy="487363"/>
            <a:chOff x="0" y="0"/>
            <a:chExt cx="5420" cy="946"/>
          </a:xfrm>
        </p:grpSpPr>
        <p:sp>
          <p:nvSpPr>
            <p:cNvPr id="41987" name="向右箭头"/>
            <p:cNvSpPr/>
            <p:nvPr/>
          </p:nvSpPr>
          <p:spPr>
            <a:xfrm>
              <a:off x="5089" y="0"/>
              <a:ext cx="331" cy="946"/>
            </a:xfrm>
            <a:custGeom>
              <a:avLst/>
              <a:gdLst/>
              <a:ahLst/>
              <a:cxnLst>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Lst>
              <a:pathLst>
                <a:path w="2055812" h="1989138">
                  <a:moveTo>
                    <a:pt x="944562" y="0"/>
                  </a:moveTo>
                  <a:lnTo>
                    <a:pt x="1239308" y="0"/>
                  </a:lnTo>
                  <a:lnTo>
                    <a:pt x="2055812" y="994834"/>
                  </a:lnTo>
                  <a:lnTo>
                    <a:pt x="1239308" y="1989138"/>
                  </a:lnTo>
                  <a:lnTo>
                    <a:pt x="945620" y="1989138"/>
                  </a:lnTo>
                  <a:lnTo>
                    <a:pt x="1761595" y="994834"/>
                  </a:lnTo>
                  <a:lnTo>
                    <a:pt x="944562" y="0"/>
                  </a:lnTo>
                  <a:close/>
                  <a:moveTo>
                    <a:pt x="473075" y="0"/>
                  </a:moveTo>
                  <a:lnTo>
                    <a:pt x="767432" y="0"/>
                  </a:lnTo>
                  <a:lnTo>
                    <a:pt x="1584325" y="994834"/>
                  </a:lnTo>
                  <a:lnTo>
                    <a:pt x="767432" y="1989138"/>
                  </a:lnTo>
                  <a:lnTo>
                    <a:pt x="473075" y="1989138"/>
                  </a:lnTo>
                  <a:lnTo>
                    <a:pt x="1289439" y="994834"/>
                  </a:lnTo>
                  <a:lnTo>
                    <a:pt x="473075" y="0"/>
                  </a:lnTo>
                  <a:close/>
                  <a:moveTo>
                    <a:pt x="0" y="0"/>
                  </a:moveTo>
                  <a:lnTo>
                    <a:pt x="293827" y="0"/>
                  </a:lnTo>
                  <a:lnTo>
                    <a:pt x="1111250" y="994834"/>
                  </a:lnTo>
                  <a:lnTo>
                    <a:pt x="293827" y="1989138"/>
                  </a:lnTo>
                  <a:lnTo>
                    <a:pt x="0" y="1989138"/>
                  </a:lnTo>
                  <a:lnTo>
                    <a:pt x="816893" y="994834"/>
                  </a:lnTo>
                  <a:lnTo>
                    <a:pt x="0" y="0"/>
                  </a:lnTo>
                  <a:close/>
                </a:path>
              </a:pathLst>
            </a:custGeom>
            <a:solidFill>
              <a:srgbClr val="003F75"/>
            </a:solidFill>
            <a:ln w="9525">
              <a:noFill/>
            </a:ln>
          </p:spPr>
          <p:txBody>
            <a:bodyPr/>
            <a:p>
              <a:endParaRPr lang="zh-CN" altLang="en-US"/>
            </a:p>
          </p:txBody>
        </p:sp>
        <p:sp>
          <p:nvSpPr>
            <p:cNvPr id="41988" name="五边形 6"/>
            <p:cNvSpPr/>
            <p:nvPr/>
          </p:nvSpPr>
          <p:spPr>
            <a:xfrm>
              <a:off x="603" y="0"/>
              <a:ext cx="4599" cy="946"/>
            </a:xfrm>
            <a:prstGeom prst="homePlate">
              <a:avLst>
                <a:gd name="adj" fmla="val 37181"/>
              </a:avLst>
            </a:prstGeom>
            <a:solidFill>
              <a:srgbClr val="0B95FF"/>
            </a:solidFill>
            <a:ln w="9525">
              <a:noFill/>
            </a:ln>
          </p:spPr>
          <p:txBody>
            <a:bodyPr anchor="ctr" anchorCtr="0"/>
            <a:p>
              <a:r>
                <a:rPr lang="en-US" altLang="zh-CN" sz="1800" dirty="0">
                  <a:latin typeface="微软雅黑" panose="020B0503020204020204" pitchFamily="2" charset="-122"/>
                  <a:ea typeface="微软雅黑" panose="020B0503020204020204" pitchFamily="2" charset="-122"/>
                </a:rPr>
                <a:t>     </a:t>
              </a:r>
              <a:r>
                <a:rPr lang="zh-CN" altLang="en-US" sz="1800" dirty="0">
                  <a:latin typeface="微软雅黑" panose="020B0503020204020204" pitchFamily="2" charset="-122"/>
                  <a:ea typeface="微软雅黑" panose="020B0503020204020204" pitchFamily="2" charset="-122"/>
                </a:rPr>
                <a:t>持续规范安全经费管理，确保安全费用投入到位</a:t>
              </a:r>
              <a:endParaRPr lang="zh-CN" altLang="en-US" sz="1800" dirty="0">
                <a:latin typeface="微软雅黑" panose="020B0503020204020204" pitchFamily="2" charset="-122"/>
                <a:ea typeface="微软雅黑" panose="020B0503020204020204" pitchFamily="2" charset="-122"/>
              </a:endParaRPr>
            </a:p>
          </p:txBody>
        </p:sp>
        <p:sp>
          <p:nvSpPr>
            <p:cNvPr id="41989" name="矩形 8"/>
            <p:cNvSpPr/>
            <p:nvPr/>
          </p:nvSpPr>
          <p:spPr>
            <a:xfrm>
              <a:off x="0" y="0"/>
              <a:ext cx="603" cy="946"/>
            </a:xfrm>
            <a:prstGeom prst="rect">
              <a:avLst/>
            </a:prstGeom>
            <a:solidFill>
              <a:srgbClr val="D29400"/>
            </a:solidFill>
            <a:ln w="9525">
              <a:noFill/>
            </a:ln>
          </p:spPr>
          <p:txBody>
            <a:bodyPr anchor="ctr" anchorCtr="0"/>
            <a:p>
              <a:pPr algn="ctr"/>
              <a:r>
                <a:rPr lang="zh-CN" altLang="en-US" sz="2800" dirty="0">
                  <a:solidFill>
                    <a:schemeClr val="bg1"/>
                  </a:solidFill>
                  <a:latin typeface="微软雅黑" panose="020B0503020204020204" pitchFamily="2" charset="-122"/>
                  <a:ea typeface="微软雅黑" panose="020B0503020204020204" pitchFamily="2" charset="-122"/>
                </a:rPr>
                <a:t>㈣</a:t>
              </a:r>
              <a:endParaRPr lang="zh-CN" altLang="en-US" sz="2800" dirty="0">
                <a:solidFill>
                  <a:schemeClr val="bg1"/>
                </a:solidFill>
                <a:latin typeface="微软雅黑" panose="020B0503020204020204" pitchFamily="2" charset="-122"/>
                <a:ea typeface="微软雅黑" panose="020B0503020204020204" pitchFamily="2" charset="-122"/>
              </a:endParaRPr>
            </a:p>
          </p:txBody>
        </p:sp>
      </p:grpSp>
      <p:sp>
        <p:nvSpPr>
          <p:cNvPr id="41990" name="Line 28"/>
          <p:cNvSpPr/>
          <p:nvPr/>
        </p:nvSpPr>
        <p:spPr>
          <a:xfrm rot="-5400000" flipH="1">
            <a:off x="5202238" y="144463"/>
            <a:ext cx="6350" cy="3248025"/>
          </a:xfrm>
          <a:prstGeom prst="line">
            <a:avLst/>
          </a:prstGeom>
          <a:ln w="12700" cap="flat" cmpd="sng">
            <a:solidFill>
              <a:srgbClr val="C00000"/>
            </a:solidFill>
            <a:prstDash val="dash"/>
            <a:round/>
            <a:headEnd type="none" w="med" len="med"/>
            <a:tailEnd type="none" w="med" len="med"/>
          </a:ln>
        </p:spPr>
      </p:sp>
      <p:sp>
        <p:nvSpPr>
          <p:cNvPr id="41991" name="AutoShape 23"/>
          <p:cNvSpPr/>
          <p:nvPr/>
        </p:nvSpPr>
        <p:spPr>
          <a:xfrm>
            <a:off x="3727450" y="1892300"/>
            <a:ext cx="227013" cy="233363"/>
          </a:xfrm>
          <a:custGeom>
            <a:avLst/>
            <a:gdLst/>
            <a:ahLst/>
            <a:cxnLst>
              <a:cxn ang="0">
                <a:pos x="0"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ln>
        </p:spPr>
        <p:txBody>
          <a:bodyPr/>
          <a:p>
            <a:endParaRPr lang="zh-CN" altLang="en-US"/>
          </a:p>
        </p:txBody>
      </p:sp>
      <p:sp>
        <p:nvSpPr>
          <p:cNvPr id="41992" name="直接连接符 47"/>
          <p:cNvSpPr/>
          <p:nvPr/>
        </p:nvSpPr>
        <p:spPr>
          <a:xfrm>
            <a:off x="3581400" y="1485900"/>
            <a:ext cx="0" cy="2343150"/>
          </a:xfrm>
          <a:prstGeom prst="line">
            <a:avLst/>
          </a:prstGeom>
          <a:ln w="9525" cap="flat" cmpd="sng">
            <a:solidFill>
              <a:srgbClr val="C00000"/>
            </a:solidFill>
            <a:prstDash val="dash"/>
            <a:round/>
            <a:headEnd type="none" w="med" len="med"/>
            <a:tailEnd type="none" w="med" len="med"/>
          </a:ln>
        </p:spPr>
      </p:sp>
      <p:sp>
        <p:nvSpPr>
          <p:cNvPr id="41993" name="文本框 9"/>
          <p:cNvSpPr/>
          <p:nvPr/>
        </p:nvSpPr>
        <p:spPr>
          <a:xfrm>
            <a:off x="3708400" y="2332038"/>
            <a:ext cx="4216400" cy="373062"/>
          </a:xfrm>
          <a:prstGeom prst="rect">
            <a:avLst/>
          </a:prstGeom>
          <a:noFill/>
          <a:ln w="9525">
            <a:noFill/>
          </a:ln>
        </p:spPr>
        <p:txBody>
          <a:bodyPr wrap="square" anchor="t" anchorCtr="0">
            <a:spAutoFit/>
          </a:bodyPr>
          <a:p>
            <a:pPr marL="285750" indent="-285750" algn="just">
              <a:lnSpc>
                <a:spcPts val="2200"/>
              </a:lnSpc>
              <a:spcAft>
                <a:spcPts val="1800"/>
              </a:spcAft>
              <a:buFont typeface="Wingdings" panose="05000000000000000000" pitchFamily="2" charset="2"/>
              <a:buChar char="n"/>
            </a:pP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全面检查项目安全、生产、物资等部门联动情况</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400" dirty="0">
              <a:solidFill>
                <a:srgbClr val="000000"/>
              </a:solidFill>
              <a:latin typeface="宋体" panose="02010600030101010101" pitchFamily="2" charset="-122"/>
              <a:ea typeface="宋体" panose="02010600030101010101" pitchFamily="2" charset="-122"/>
              <a:sym typeface="Arial" panose="020B0604020202020204" pitchFamily="34" charset="0"/>
            </a:endParaRPr>
          </a:p>
        </p:txBody>
      </p:sp>
      <p:sp>
        <p:nvSpPr>
          <p:cNvPr id="41994" name="TextBox 36"/>
          <p:cNvSpPr/>
          <p:nvPr/>
        </p:nvSpPr>
        <p:spPr>
          <a:xfrm>
            <a:off x="3987800" y="1747838"/>
            <a:ext cx="4797425" cy="452437"/>
          </a:xfrm>
          <a:prstGeom prst="rect">
            <a:avLst/>
          </a:prstGeom>
          <a:noFill/>
          <a:ln w="9525">
            <a:noFill/>
          </a:ln>
        </p:spPr>
        <p:txBody>
          <a:bodyPr lIns="84646" tIns="42323" rIns="84646" bIns="42323" anchor="t" anchorCtr="0">
            <a:spAutoFit/>
          </a:bodyPr>
          <a:p>
            <a:pPr>
              <a:lnSpc>
                <a:spcPct val="150000"/>
              </a:lnSpc>
            </a:pPr>
            <a:r>
              <a:rPr lang="zh-CN" altLang="en-US" sz="1600" dirty="0">
                <a:solidFill>
                  <a:srgbClr val="007DEA"/>
                </a:solidFill>
                <a:latin typeface="微软雅黑" panose="020B0503020204020204" pitchFamily="2" charset="-122"/>
                <a:ea typeface="微软雅黑" panose="020B0503020204020204" pitchFamily="2" charset="-122"/>
                <a:sym typeface="微软雅黑" panose="020B0503020204020204" pitchFamily="2" charset="-122"/>
              </a:rPr>
              <a:t>规范预算、计提、使用三个环节</a:t>
            </a:r>
            <a:endParaRPr lang="zh-CN" altLang="en-US" sz="1600" b="0" dirty="0">
              <a:solidFill>
                <a:srgbClr val="007DEA"/>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995" name="开会"/>
          <p:cNvSpPr/>
          <p:nvPr/>
        </p:nvSpPr>
        <p:spPr>
          <a:xfrm>
            <a:off x="1912938" y="2936875"/>
            <a:ext cx="1138237" cy="998538"/>
          </a:xfrm>
          <a:custGeom>
            <a:avLst/>
            <a:gdLst/>
            <a:ahLst/>
            <a:cxnLst>
              <a:cxn ang="0">
                <a:pos x="645506" y="689855"/>
              </a:cxn>
              <a:cxn ang="0">
                <a:pos x="622946" y="676578"/>
              </a:cxn>
              <a:cxn ang="0">
                <a:pos x="170391" y="694338"/>
              </a:cxn>
              <a:cxn ang="0">
                <a:pos x="122153" y="682699"/>
              </a:cxn>
              <a:cxn ang="0">
                <a:pos x="611556" y="647267"/>
              </a:cxn>
              <a:cxn ang="0">
                <a:pos x="575684" y="649354"/>
              </a:cxn>
              <a:cxn ang="0">
                <a:pos x="212332" y="657092"/>
              </a:cxn>
              <a:cxn ang="0">
                <a:pos x="172148" y="648050"/>
              </a:cxn>
              <a:cxn ang="0">
                <a:pos x="463203" y="640192"/>
              </a:cxn>
              <a:cxn ang="0">
                <a:pos x="425696" y="627427"/>
              </a:cxn>
              <a:cxn ang="0">
                <a:pos x="374553" y="632324"/>
              </a:cxn>
              <a:cxn ang="0">
                <a:pos x="350483" y="627340"/>
              </a:cxn>
              <a:cxn ang="0">
                <a:pos x="184884" y="454520"/>
              </a:cxn>
              <a:cxn ang="0">
                <a:pos x="326850" y="309064"/>
              </a:cxn>
              <a:cxn ang="0">
                <a:pos x="180966" y="331676"/>
              </a:cxn>
              <a:cxn ang="0">
                <a:pos x="119788" y="663388"/>
              </a:cxn>
              <a:cxn ang="0">
                <a:pos x="20178" y="449060"/>
              </a:cxn>
              <a:cxn ang="0">
                <a:pos x="3852" y="335730"/>
              </a:cxn>
              <a:cxn ang="0">
                <a:pos x="60536" y="273027"/>
              </a:cxn>
              <a:cxn ang="0">
                <a:pos x="661057" y="286827"/>
              </a:cxn>
              <a:cxn ang="0">
                <a:pos x="776602" y="307527"/>
              </a:cxn>
              <a:cxn ang="0">
                <a:pos x="784829" y="416028"/>
              </a:cxn>
              <a:cxn ang="0">
                <a:pos x="752469" y="530220"/>
              </a:cxn>
              <a:cxn ang="0">
                <a:pos x="604747" y="378337"/>
              </a:cxn>
              <a:cxn ang="0">
                <a:pos x="639667" y="273459"/>
              </a:cxn>
              <a:cxn ang="0">
                <a:pos x="515429" y="282511"/>
              </a:cxn>
              <a:cxn ang="0">
                <a:pos x="457609" y="348806"/>
              </a:cxn>
              <a:cxn ang="0">
                <a:pos x="331523" y="352082"/>
              </a:cxn>
              <a:cxn ang="0">
                <a:pos x="259134" y="332340"/>
              </a:cxn>
              <a:cxn ang="0">
                <a:pos x="311639" y="264493"/>
              </a:cxn>
              <a:cxn ang="0">
                <a:pos x="441115" y="250182"/>
              </a:cxn>
              <a:cxn ang="0">
                <a:pos x="56954" y="155998"/>
              </a:cxn>
              <a:cxn ang="0">
                <a:pos x="121509" y="135011"/>
              </a:cxn>
              <a:cxn ang="0">
                <a:pos x="138632" y="170853"/>
              </a:cxn>
              <a:cxn ang="0">
                <a:pos x="154473" y="174739"/>
              </a:cxn>
              <a:cxn ang="0">
                <a:pos x="150352" y="231655"/>
              </a:cxn>
              <a:cxn ang="0">
                <a:pos x="99624" y="274407"/>
              </a:cxn>
              <a:cxn ang="0">
                <a:pos x="50819" y="221636"/>
              </a:cxn>
              <a:cxn ang="0">
                <a:pos x="44593" y="187522"/>
              </a:cxn>
              <a:cxn ang="0">
                <a:pos x="70597" y="135874"/>
              </a:cxn>
              <a:cxn ang="0">
                <a:pos x="737488" y="143043"/>
              </a:cxn>
              <a:cxn ang="0">
                <a:pos x="746455" y="196245"/>
              </a:cxn>
              <a:cxn ang="0">
                <a:pos x="730535" y="242710"/>
              </a:cxn>
              <a:cxn ang="0">
                <a:pos x="676552" y="272420"/>
              </a:cxn>
              <a:cxn ang="0">
                <a:pos x="637483" y="219305"/>
              </a:cxn>
              <a:cxn ang="0">
                <a:pos x="644254" y="177157"/>
              </a:cxn>
              <a:cxn ang="0">
                <a:pos x="639954" y="164893"/>
              </a:cxn>
              <a:cxn ang="0">
                <a:pos x="419376" y="127590"/>
              </a:cxn>
              <a:cxn ang="0">
                <a:pos x="439246" y="159724"/>
              </a:cxn>
              <a:cxn ang="0">
                <a:pos x="453622" y="170149"/>
              </a:cxn>
              <a:cxn ang="0">
                <a:pos x="453347" y="206245"/>
              </a:cxn>
              <a:cxn ang="0">
                <a:pos x="417819" y="248200"/>
              </a:cxn>
              <a:cxn ang="0">
                <a:pos x="370754" y="222269"/>
              </a:cxn>
              <a:cxn ang="0">
                <a:pos x="357568" y="179108"/>
              </a:cxn>
              <a:cxn ang="0">
                <a:pos x="360315" y="146888"/>
              </a:cxn>
              <a:cxn ang="0">
                <a:pos x="213549" y="85761"/>
              </a:cxn>
              <a:cxn ang="0">
                <a:pos x="214007" y="60876"/>
              </a:cxn>
              <a:cxn ang="0">
                <a:pos x="215931" y="59585"/>
              </a:cxn>
              <a:cxn ang="0">
                <a:pos x="328618" y="38919"/>
              </a:cxn>
              <a:cxn ang="0">
                <a:pos x="352347" y="23076"/>
              </a:cxn>
              <a:cxn ang="0">
                <a:pos x="337505" y="114262"/>
              </a:cxn>
              <a:cxn ang="0">
                <a:pos x="199898" y="111937"/>
              </a:cxn>
              <a:cxn ang="0">
                <a:pos x="190370" y="19632"/>
              </a:cxn>
            </a:cxnLst>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gradFill rotWithShape="1">
            <a:gsLst>
              <a:gs pos="0">
                <a:srgbClr val="800000"/>
              </a:gs>
              <a:gs pos="100000">
                <a:srgbClr val="760303"/>
              </a:gs>
            </a:gsLst>
            <a:lin ang="5400000"/>
            <a:tileRect/>
          </a:gradFill>
          <a:ln w="9525">
            <a:noFill/>
          </a:ln>
        </p:spPr>
        <p:txBody>
          <a:bodyPr/>
          <a:p>
            <a:endParaRPr lang="zh-CN" altLang="en-US"/>
          </a:p>
        </p:txBody>
      </p:sp>
      <p:sp>
        <p:nvSpPr>
          <p:cNvPr id="41996" name="箱子"/>
          <p:cNvSpPr/>
          <p:nvPr/>
        </p:nvSpPr>
        <p:spPr>
          <a:xfrm>
            <a:off x="2895600" y="2311400"/>
            <a:ext cx="452438" cy="458788"/>
          </a:xfrm>
          <a:custGeom>
            <a:avLst/>
            <a:gdLst/>
            <a:ahLst/>
            <a:cxnLst>
              <a:cxn ang="0">
                <a:pos x="222003" y="147316"/>
              </a:cxn>
              <a:cxn ang="0">
                <a:pos x="219941" y="147628"/>
              </a:cxn>
              <a:cxn ang="0">
                <a:pos x="218393" y="148564"/>
              </a:cxn>
              <a:cxn ang="0">
                <a:pos x="217104" y="149501"/>
              </a:cxn>
              <a:cxn ang="0">
                <a:pos x="216331" y="151061"/>
              </a:cxn>
              <a:cxn ang="0">
                <a:pos x="215815" y="152934"/>
              </a:cxn>
              <a:cxn ang="0">
                <a:pos x="215557" y="155119"/>
              </a:cxn>
              <a:cxn ang="0">
                <a:pos x="215557" y="157616"/>
              </a:cxn>
              <a:cxn ang="0">
                <a:pos x="215557" y="172909"/>
              </a:cxn>
              <a:cxn ang="0">
                <a:pos x="210658" y="174158"/>
              </a:cxn>
              <a:cxn ang="0">
                <a:pos x="206275" y="175718"/>
              </a:cxn>
              <a:cxn ang="0">
                <a:pos x="202407" y="177591"/>
              </a:cxn>
              <a:cxn ang="0">
                <a:pos x="198539" y="179776"/>
              </a:cxn>
              <a:cxn ang="0">
                <a:pos x="194930" y="182272"/>
              </a:cxn>
              <a:cxn ang="0">
                <a:pos x="191836" y="184769"/>
              </a:cxn>
              <a:cxn ang="0">
                <a:pos x="188999" y="187890"/>
              </a:cxn>
              <a:cxn ang="0">
                <a:pos x="186163" y="191012"/>
              </a:cxn>
              <a:cxn ang="0">
                <a:pos x="184100" y="194445"/>
              </a:cxn>
              <a:cxn ang="0">
                <a:pos x="182037" y="198190"/>
              </a:cxn>
              <a:cxn ang="0">
                <a:pos x="180233" y="201935"/>
              </a:cxn>
              <a:cxn ang="0">
                <a:pos x="178943" y="205681"/>
              </a:cxn>
              <a:cxn ang="0">
                <a:pos x="177912" y="209426"/>
              </a:cxn>
              <a:cxn ang="0">
                <a:pos x="177138" y="213171"/>
              </a:cxn>
              <a:cxn ang="0">
                <a:pos x="176623" y="217229"/>
              </a:cxn>
              <a:cxn ang="0">
                <a:pos x="176365" y="221286"/>
              </a:cxn>
              <a:cxn ang="0">
                <a:pos x="176623" y="227529"/>
              </a:cxn>
              <a:cxn ang="0">
                <a:pos x="177396" y="233147"/>
              </a:cxn>
              <a:cxn ang="0">
                <a:pos x="178428" y="238453"/>
              </a:cxn>
              <a:cxn ang="0">
                <a:pos x="179975" y="243446"/>
              </a:cxn>
              <a:cxn ang="0">
                <a:pos x="181780" y="247816"/>
              </a:cxn>
              <a:cxn ang="0">
                <a:pos x="184100" y="251873"/>
              </a:cxn>
              <a:cxn ang="0">
                <a:pos x="186679" y="255931"/>
              </a:cxn>
              <a:cxn ang="0">
                <a:pos x="189515" y="259364"/>
              </a:cxn>
              <a:cxn ang="0">
                <a:pos x="192609" y="262485"/>
              </a:cxn>
              <a:cxn ang="0">
                <a:pos x="195961" y="265606"/>
              </a:cxn>
              <a:cxn ang="0">
                <a:pos x="199571" y="268415"/>
              </a:cxn>
              <a:cxn ang="0">
                <a:pos x="203181" y="270912"/>
              </a:cxn>
              <a:cxn ang="0">
                <a:pos x="211174" y="275594"/>
              </a:cxn>
              <a:cxn ang="0">
                <a:pos x="219425" y="279651"/>
              </a:cxn>
              <a:cxn ang="0">
                <a:pos x="226644" y="283397"/>
              </a:cxn>
              <a:cxn ang="0">
                <a:pos x="232575" y="287142"/>
              </a:cxn>
              <a:cxn ang="0">
                <a:pos x="237474" y="290575"/>
              </a:cxn>
              <a:cxn ang="0">
                <a:pos x="239279" y="292448"/>
              </a:cxn>
              <a:cxn ang="0">
                <a:pos x="241084" y="294320"/>
              </a:cxn>
              <a:cxn ang="0">
                <a:pos x="242373" y="295881"/>
              </a:cxn>
              <a:cxn ang="0">
                <a:pos x="243662" y="298066"/>
              </a:cxn>
              <a:cxn ang="0">
                <a:pos x="244694" y="299938"/>
              </a:cxn>
              <a:cxn ang="0">
                <a:pos x="245467" y="302123"/>
              </a:cxn>
              <a:cxn ang="0">
                <a:pos x="245983" y="304308"/>
              </a:cxn>
              <a:cxn ang="0">
                <a:pos x="246498" y="306805"/>
              </a:cxn>
              <a:cxn ang="0">
                <a:pos x="246756" y="309302"/>
              </a:cxn>
              <a:cxn ang="0">
                <a:pos x="247014" y="311799"/>
              </a:cxn>
              <a:cxn ang="0">
                <a:pos x="246756" y="314920"/>
              </a:cxn>
              <a:cxn ang="0">
                <a:pos x="246241" y="317729"/>
              </a:cxn>
              <a:cxn ang="0">
                <a:pos x="245725" y="320226"/>
              </a:cxn>
              <a:cxn ang="0">
                <a:pos x="244694" y="322410"/>
              </a:cxn>
              <a:cxn ang="0">
                <a:pos x="243404" y="324595"/>
              </a:cxn>
              <a:cxn ang="0">
                <a:pos x="241857" y="326156"/>
              </a:cxn>
              <a:cxn ang="0">
                <a:pos x="240052" y="327716"/>
              </a:cxn>
              <a:cxn ang="0">
                <a:pos x="237732" y="329277"/>
              </a:cxn>
              <a:cxn ang="0">
                <a:pos x="235411" y="330213"/>
              </a:cxn>
              <a:cxn ang="0">
                <a:pos x="233091" y="331462"/>
              </a:cxn>
              <a:cxn ang="0">
                <a:pos x="227676" y="332710"/>
              </a:cxn>
              <a:cxn ang="0">
                <a:pos x="222003" y="333646"/>
              </a:cxn>
              <a:cxn ang="0">
                <a:pos x="215815" y="333959"/>
              </a:cxn>
              <a:cxn ang="0">
                <a:pos x="209627" y="333959"/>
              </a:cxn>
              <a:cxn ang="0">
                <a:pos x="204470" y="333334"/>
              </a:cxn>
              <a:cxn ang="0">
                <a:pos x="199571" y="332710"/>
              </a:cxn>
              <a:cxn ang="0">
                <a:pos x="195445" y="331774"/>
              </a:cxn>
              <a:cxn ang="0">
                <a:pos x="188741" y="329277"/>
              </a:cxn>
              <a:cxn ang="0">
                <a:pos x="183327" y="326780"/>
              </a:cxn>
              <a:cxn ang="0">
                <a:pos x="181264" y="325844"/>
              </a:cxn>
              <a:cxn ang="0">
                <a:pos x="179717" y="325219"/>
              </a:cxn>
              <a:cxn ang="0">
                <a:pos x="178943" y="325532"/>
              </a:cxn>
              <a:cxn ang="0">
                <a:pos x="178170" y="326156"/>
              </a:cxn>
              <a:cxn ang="0">
                <a:pos x="177396" y="327404"/>
              </a:cxn>
              <a:cxn ang="0">
                <a:pos x="176623" y="328965"/>
              </a:cxn>
              <a:cxn ang="0">
                <a:pos x="175333" y="333334"/>
              </a:cxn>
              <a:cxn ang="0">
                <a:pos x="174302" y="338328"/>
              </a:cxn>
              <a:cxn ang="0">
                <a:pos x="173271" y="343634"/>
              </a:cxn>
              <a:cxn ang="0">
                <a:pos x="173013" y="348628"/>
              </a:cxn>
              <a:cxn ang="0">
                <a:pos x="173013" y="350813"/>
              </a:cxn>
              <a:cxn ang="0">
                <a:pos x="173013" y="352685"/>
              </a:cxn>
              <a:cxn ang="0">
                <a:pos x="173271" y="353934"/>
              </a:cxn>
              <a:cxn ang="0">
                <a:pos x="173786" y="354558"/>
              </a:cxn>
              <a:cxn ang="0">
                <a:pos x="176107" y="356119"/>
              </a:cxn>
              <a:cxn ang="0">
                <a:pos x="178943" y="357991"/>
              </a:cxn>
              <a:cxn ang="0">
                <a:pos x="182553" y="359552"/>
              </a:cxn>
              <a:cxn ang="0">
                <a:pos x="186936" y="361112"/>
              </a:cxn>
              <a:cxn ang="0">
                <a:pos x="191836" y="362673"/>
              </a:cxn>
              <a:cxn ang="0">
                <a:pos x="197508" y="363921"/>
              </a:cxn>
              <a:cxn ang="0">
                <a:pos x="203954" y="364858"/>
              </a:cxn>
              <a:cxn ang="0">
                <a:pos x="210916" y="365482"/>
              </a:cxn>
              <a:cxn ang="0">
                <a:pos x="210916" y="376406"/>
              </a:cxn>
              <a:cxn ang="0">
                <a:pos x="210916" y="379527"/>
              </a:cxn>
              <a:cxn ang="0">
                <a:pos x="211432" y="382024"/>
              </a:cxn>
              <a:cxn ang="0">
                <a:pos x="211947" y="383896"/>
              </a:cxn>
              <a:cxn ang="0">
                <a:pos x="212721" y="385457"/>
              </a:cxn>
              <a:cxn ang="0">
                <a:pos x="213752" y="386393"/>
              </a:cxn>
              <a:cxn ang="0">
                <a:pos x="215041" y="387018"/>
              </a:cxn>
              <a:cxn ang="0">
                <a:pos x="216846" y="387330"/>
              </a:cxn>
              <a:cxn ang="0">
                <a:pos x="218909" y="387330"/>
              </a:cxn>
              <a:cxn ang="0">
                <a:pos x="233864" y="387330"/>
              </a:cxn>
              <a:cxn ang="0">
                <a:pos x="235927" y="387330"/>
              </a:cxn>
              <a:cxn ang="0">
                <a:pos x="237474" y="387018"/>
              </a:cxn>
              <a:cxn ang="0">
                <a:pos x="238763" y="386393"/>
              </a:cxn>
              <a:cxn ang="0">
                <a:pos x="239279" y="385769"/>
              </a:cxn>
              <a:cxn ang="0">
                <a:pos x="239795" y="384521"/>
              </a:cxn>
              <a:cxn ang="0">
                <a:pos x="240310" y="382648"/>
              </a:cxn>
              <a:cxn ang="0">
                <a:pos x="240310" y="380463"/>
              </a:cxn>
              <a:cxn ang="0">
                <a:pos x="240568" y="377654"/>
              </a:cxn>
              <a:cxn ang="0">
                <a:pos x="240568" y="362673"/>
              </a:cxn>
              <a:cxn ang="0">
                <a:pos x="244436" y="361737"/>
              </a:cxn>
              <a:cxn ang="0">
                <a:pos x="248303" y="360176"/>
              </a:cxn>
              <a:cxn ang="0">
                <a:pos x="251913" y="358615"/>
              </a:cxn>
              <a:cxn ang="0">
                <a:pos x="255523" y="356743"/>
              </a:cxn>
              <a:cxn ang="0">
                <a:pos x="258875" y="354870"/>
              </a:cxn>
              <a:cxn ang="0">
                <a:pos x="261969" y="352373"/>
              </a:cxn>
              <a:cxn ang="0">
                <a:pos x="264805" y="349564"/>
              </a:cxn>
              <a:cxn ang="0">
                <a:pos x="267642" y="346755"/>
              </a:cxn>
              <a:cxn ang="0">
                <a:pos x="269962" y="343322"/>
              </a:cxn>
              <a:cxn ang="0">
                <a:pos x="272025" y="339577"/>
              </a:cxn>
              <a:cxn ang="0">
                <a:pos x="273830" y="335519"/>
              </a:cxn>
              <a:cxn ang="0">
                <a:pos x="275377" y="331462"/>
              </a:cxn>
              <a:cxn ang="0">
                <a:pos x="276666" y="326780"/>
              </a:cxn>
              <a:cxn ang="0">
                <a:pos x="277698" y="321474"/>
              </a:cxn>
              <a:cxn ang="0">
                <a:pos x="278213" y="316168"/>
              </a:cxn>
              <a:cxn ang="0">
                <a:pos x="278471" y="310238"/>
              </a:cxn>
              <a:cxn ang="0">
                <a:pos x="278213" y="304932"/>
              </a:cxn>
              <a:cxn ang="0">
                <a:pos x="277698" y="299938"/>
              </a:cxn>
              <a:cxn ang="0">
                <a:pos x="276666" y="295257"/>
              </a:cxn>
              <a:cxn ang="0">
                <a:pos x="275635" y="290575"/>
              </a:cxn>
              <a:cxn ang="0">
                <a:pos x="273830" y="286206"/>
              </a:cxn>
              <a:cxn ang="0">
                <a:pos x="272025" y="282148"/>
              </a:cxn>
              <a:cxn ang="0">
                <a:pos x="269447" y="278091"/>
              </a:cxn>
              <a:cxn ang="0">
                <a:pos x="266868" y="274345"/>
              </a:cxn>
              <a:cxn ang="0">
                <a:pos x="263774" y="270912"/>
              </a:cxn>
              <a:cxn ang="0">
                <a:pos x="260422" y="267479"/>
              </a:cxn>
              <a:cxn ang="0">
                <a:pos x="256812" y="264358"/>
              </a:cxn>
              <a:cxn ang="0">
                <a:pos x="252945" y="261237"/>
              </a:cxn>
              <a:cxn ang="0">
                <a:pos x="248819" y="258116"/>
              </a:cxn>
              <a:cxn ang="0">
                <a:pos x="244178" y="255307"/>
              </a:cxn>
              <a:cxn ang="0">
                <a:pos x="239279" y="252498"/>
              </a:cxn>
              <a:cxn ang="0">
                <a:pos x="234380" y="249689"/>
              </a:cxn>
              <a:cxn ang="0">
                <a:pos x="227934" y="246567"/>
              </a:cxn>
              <a:cxn ang="0">
                <a:pos x="222519" y="243446"/>
              </a:cxn>
              <a:cxn ang="0">
                <a:pos x="217878" y="240013"/>
              </a:cxn>
              <a:cxn ang="0">
                <a:pos x="214010" y="236892"/>
              </a:cxn>
              <a:cxn ang="0">
                <a:pos x="212463" y="235331"/>
              </a:cxn>
              <a:cxn ang="0">
                <a:pos x="211174" y="233771"/>
              </a:cxn>
              <a:cxn ang="0">
                <a:pos x="210142" y="231898"/>
              </a:cxn>
              <a:cxn ang="0">
                <a:pos x="209111" y="230026"/>
              </a:cxn>
              <a:cxn ang="0">
                <a:pos x="208338" y="228153"/>
              </a:cxn>
              <a:cxn ang="0">
                <a:pos x="207822" y="225968"/>
              </a:cxn>
              <a:cxn ang="0">
                <a:pos x="207564" y="223783"/>
              </a:cxn>
              <a:cxn ang="0">
                <a:pos x="207306" y="221286"/>
              </a:cxn>
              <a:cxn ang="0">
                <a:pos x="207564" y="219102"/>
              </a:cxn>
              <a:cxn ang="0">
                <a:pos x="207822" y="216917"/>
              </a:cxn>
              <a:cxn ang="0">
                <a:pos x="208080" y="214732"/>
              </a:cxn>
              <a:cxn ang="0">
                <a:pos x="208853" y="212547"/>
              </a:cxn>
              <a:cxn ang="0">
                <a:pos x="209627" y="210675"/>
              </a:cxn>
              <a:cxn ang="0">
                <a:pos x="210658" y="208802"/>
              </a:cxn>
              <a:cxn ang="0">
                <a:pos x="211947" y="207241"/>
              </a:cxn>
              <a:cxn ang="0">
                <a:pos x="213237" y="205681"/>
              </a:cxn>
              <a:cxn ang="0">
                <a:pos x="214784" y="204432"/>
              </a:cxn>
              <a:cxn ang="0">
                <a:pos x="216589" y="203184"/>
              </a:cxn>
              <a:cxn ang="0">
                <a:pos x="218909" y="202248"/>
              </a:cxn>
              <a:cxn ang="0">
                <a:pos x="221230" y="201311"/>
              </a:cxn>
              <a:cxn ang="0">
                <a:pos x="224066" y="200687"/>
              </a:cxn>
              <a:cxn ang="0">
                <a:pos x="227160" y="200375"/>
              </a:cxn>
              <a:cxn ang="0">
                <a:pos x="230512" y="200063"/>
              </a:cxn>
              <a:cxn ang="0">
                <a:pos x="234380" y="200063"/>
              </a:cxn>
              <a:cxn ang="0">
                <a:pos x="238247" y="200063"/>
              </a:cxn>
              <a:cxn ang="0">
                <a:pos x="242115" y="200375"/>
              </a:cxn>
              <a:cxn ang="0">
                <a:pos x="246241" y="200999"/>
              </a:cxn>
              <a:cxn ang="0">
                <a:pos x="250108" y="201935"/>
              </a:cxn>
              <a:cxn ang="0">
                <a:pos x="257070" y="203808"/>
              </a:cxn>
              <a:cxn ang="0">
                <a:pos x="261969" y="205369"/>
              </a:cxn>
              <a:cxn ang="0">
                <a:pos x="263000" y="205369"/>
              </a:cxn>
              <a:cxn ang="0">
                <a:pos x="264032" y="204744"/>
              </a:cxn>
              <a:cxn ang="0">
                <a:pos x="264805" y="203808"/>
              </a:cxn>
              <a:cxn ang="0">
                <a:pos x="265837" y="201935"/>
              </a:cxn>
              <a:cxn ang="0">
                <a:pos x="267642" y="197254"/>
              </a:cxn>
              <a:cxn ang="0">
                <a:pos x="268931" y="192572"/>
              </a:cxn>
              <a:cxn ang="0">
                <a:pos x="269704" y="187266"/>
              </a:cxn>
              <a:cxn ang="0">
                <a:pos x="269962" y="182585"/>
              </a:cxn>
              <a:cxn ang="0">
                <a:pos x="269962" y="180400"/>
              </a:cxn>
              <a:cxn ang="0">
                <a:pos x="269447" y="178839"/>
              </a:cxn>
              <a:cxn ang="0">
                <a:pos x="268931" y="177591"/>
              </a:cxn>
              <a:cxn ang="0">
                <a:pos x="267900" y="176654"/>
              </a:cxn>
              <a:cxn ang="0">
                <a:pos x="264290" y="175406"/>
              </a:cxn>
              <a:cxn ang="0">
                <a:pos x="259648" y="173845"/>
              </a:cxn>
              <a:cxn ang="0">
                <a:pos x="256554" y="173221"/>
              </a:cxn>
              <a:cxn ang="0">
                <a:pos x="253202" y="172597"/>
              </a:cxn>
              <a:cxn ang="0">
                <a:pos x="245209" y="171661"/>
              </a:cxn>
              <a:cxn ang="0">
                <a:pos x="245209" y="158240"/>
              </a:cxn>
              <a:cxn ang="0">
                <a:pos x="245209" y="152934"/>
              </a:cxn>
              <a:cxn ang="0">
                <a:pos x="244951" y="150749"/>
              </a:cxn>
              <a:cxn ang="0">
                <a:pos x="244436" y="149501"/>
              </a:cxn>
              <a:cxn ang="0">
                <a:pos x="243920" y="148564"/>
              </a:cxn>
              <a:cxn ang="0">
                <a:pos x="242889" y="147628"/>
              </a:cxn>
              <a:cxn ang="0">
                <a:pos x="241084" y="147316"/>
              </a:cxn>
              <a:cxn ang="0">
                <a:pos x="239021" y="147316"/>
              </a:cxn>
              <a:cxn ang="0">
                <a:pos x="224324" y="147316"/>
              </a:cxn>
              <a:cxn ang="0">
                <a:pos x="168750" y="43071"/>
              </a:cxn>
              <a:cxn ang="0">
                <a:pos x="166373" y="45947"/>
              </a:cxn>
              <a:cxn ang="0">
                <a:pos x="166373" y="75686"/>
              </a:cxn>
              <a:cxn ang="0">
                <a:pos x="168544" y="76501"/>
              </a:cxn>
              <a:cxn ang="0">
                <a:pos x="176594" y="86246"/>
              </a:cxn>
              <a:cxn ang="0">
                <a:pos x="177436" y="91292"/>
              </a:cxn>
              <a:cxn ang="0">
                <a:pos x="273790" y="91292"/>
              </a:cxn>
              <a:cxn ang="0">
                <a:pos x="274632" y="86246"/>
              </a:cxn>
              <a:cxn ang="0">
                <a:pos x="282682" y="76501"/>
              </a:cxn>
              <a:cxn ang="0">
                <a:pos x="284853" y="75685"/>
              </a:cxn>
              <a:cxn ang="0">
                <a:pos x="284853" y="45947"/>
              </a:cxn>
              <a:cxn ang="0">
                <a:pos x="282476" y="43071"/>
              </a:cxn>
              <a:cxn ang="0">
                <a:pos x="167355" y="0"/>
              </a:cxn>
              <a:cxn ang="0">
                <a:pos x="283871" y="0"/>
              </a:cxn>
              <a:cxn ang="0">
                <a:pos x="320757" y="44649"/>
              </a:cxn>
              <a:cxn ang="0">
                <a:pos x="320757" y="75952"/>
              </a:cxn>
              <a:cxn ang="0">
                <a:pos x="322219" y="76501"/>
              </a:cxn>
              <a:cxn ang="0">
                <a:pos x="330269" y="86246"/>
              </a:cxn>
              <a:cxn ang="0">
                <a:pos x="331111" y="91292"/>
              </a:cxn>
              <a:cxn ang="0">
                <a:pos x="431717" y="91292"/>
              </a:cxn>
              <a:cxn ang="0">
                <a:pos x="451485" y="115220"/>
              </a:cxn>
              <a:cxn ang="0">
                <a:pos x="451485" y="428164"/>
              </a:cxn>
              <a:cxn ang="0">
                <a:pos x="431717" y="452093"/>
              </a:cxn>
              <a:cxn ang="0">
                <a:pos x="402003" y="452093"/>
              </a:cxn>
              <a:cxn ang="0">
                <a:pos x="399916" y="455839"/>
              </a:cxn>
              <a:cxn ang="0">
                <a:pos x="392137" y="459740"/>
              </a:cxn>
              <a:cxn ang="0">
                <a:pos x="371338" y="459740"/>
              </a:cxn>
              <a:cxn ang="0">
                <a:pos x="363559" y="455839"/>
              </a:cxn>
              <a:cxn ang="0">
                <a:pos x="361472" y="452093"/>
              </a:cxn>
              <a:cxn ang="0">
                <a:pos x="86402" y="452093"/>
              </a:cxn>
              <a:cxn ang="0">
                <a:pos x="84315" y="455839"/>
              </a:cxn>
              <a:cxn ang="0">
                <a:pos x="76536" y="459740"/>
              </a:cxn>
              <a:cxn ang="0">
                <a:pos x="55737" y="459740"/>
              </a:cxn>
              <a:cxn ang="0">
                <a:pos x="47958" y="455839"/>
              </a:cxn>
              <a:cxn ang="0">
                <a:pos x="45871" y="452093"/>
              </a:cxn>
              <a:cxn ang="0">
                <a:pos x="19767" y="452093"/>
              </a:cxn>
              <a:cxn ang="0">
                <a:pos x="0" y="428164"/>
              </a:cxn>
              <a:cxn ang="0">
                <a:pos x="0" y="115220"/>
              </a:cxn>
              <a:cxn ang="0">
                <a:pos x="19767" y="91292"/>
              </a:cxn>
              <a:cxn ang="0">
                <a:pos x="120115" y="91292"/>
              </a:cxn>
              <a:cxn ang="0">
                <a:pos x="120957" y="86246"/>
              </a:cxn>
              <a:cxn ang="0">
                <a:pos x="129007" y="76501"/>
              </a:cxn>
              <a:cxn ang="0">
                <a:pos x="130469" y="75952"/>
              </a:cxn>
              <a:cxn ang="0">
                <a:pos x="130469" y="44649"/>
              </a:cxn>
              <a:cxn ang="0">
                <a:pos x="167355" y="0"/>
              </a:cxn>
            </a:cxnLst>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rgbClr val="6C0000"/>
          </a:solidFill>
          <a:ln w="9525">
            <a:noFill/>
          </a:ln>
        </p:spPr>
        <p:txBody>
          <a:bodyPr/>
          <a:p>
            <a:endParaRPr lang="zh-CN" altLang="en-US"/>
          </a:p>
        </p:txBody>
      </p:sp>
      <p:sp>
        <p:nvSpPr>
          <p:cNvPr id="41997" name="文本框 9"/>
          <p:cNvSpPr/>
          <p:nvPr/>
        </p:nvSpPr>
        <p:spPr>
          <a:xfrm>
            <a:off x="3727450" y="2720975"/>
            <a:ext cx="4217988" cy="655638"/>
          </a:xfrm>
          <a:prstGeom prst="rect">
            <a:avLst/>
          </a:prstGeom>
          <a:noFill/>
          <a:ln w="9525">
            <a:noFill/>
          </a:ln>
        </p:spPr>
        <p:txBody>
          <a:bodyPr wrap="square" anchor="t" anchorCtr="0">
            <a:spAutoFit/>
          </a:bodyPr>
          <a:p>
            <a:pPr marL="285750" indent="-285750" algn="just">
              <a:lnSpc>
                <a:spcPts val="2200"/>
              </a:lnSpc>
              <a:spcAft>
                <a:spcPts val="1800"/>
              </a:spcAft>
              <a:buFont typeface="Wingdings" panose="05000000000000000000" pitchFamily="2" charset="2"/>
              <a:buChar char="n"/>
            </a:pP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全面检查分公司安全、生产、物资、财务等部门联动情况，确保两个部门账面的一致性。</a:t>
            </a:r>
            <a:endParaRPr lang="zh-CN" altLang="en-US" sz="1400" b="0" dirty="0">
              <a:solidFill>
                <a:srgbClr val="000000"/>
              </a:solidFill>
              <a:latin typeface="宋体" panose="02010600030101010101" pitchFamily="2" charset="-122"/>
              <a:ea typeface="宋体" panose="02010600030101010101" pitchFamily="2" charset="-122"/>
              <a:sym typeface="Arial" panose="020B0604020202020204" pitchFamily="34" charset="0"/>
            </a:endParaRPr>
          </a:p>
        </p:txBody>
      </p:sp>
      <p:sp>
        <p:nvSpPr>
          <p:cNvPr id="41998" name="文本框 9"/>
          <p:cNvSpPr/>
          <p:nvPr/>
        </p:nvSpPr>
        <p:spPr>
          <a:xfrm>
            <a:off x="3716338" y="3371850"/>
            <a:ext cx="4310062" cy="373063"/>
          </a:xfrm>
          <a:prstGeom prst="rect">
            <a:avLst/>
          </a:prstGeom>
          <a:noFill/>
          <a:ln w="9525">
            <a:noFill/>
          </a:ln>
        </p:spPr>
        <p:txBody>
          <a:bodyPr wrap="square" anchor="t" anchorCtr="0">
            <a:spAutoFit/>
          </a:bodyPr>
          <a:p>
            <a:pPr marL="285750" indent="-285750" algn="just">
              <a:lnSpc>
                <a:spcPts val="2200"/>
              </a:lnSpc>
              <a:spcAft>
                <a:spcPts val="1800"/>
              </a:spcAft>
              <a:buFont typeface="Wingdings" panose="05000000000000000000" pitchFamily="2" charset="2"/>
              <a:buChar char="n"/>
            </a:pP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各机构紧盯综合投入率，确保达到局</a:t>
            </a:r>
            <a:r>
              <a:rPr lang="en-US" altLang="zh-CN"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1.8%</a:t>
            </a: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的指标。</a:t>
            </a:r>
            <a:endParaRPr lang="zh-CN" altLang="en-US" sz="1400" b="0" dirty="0">
              <a:solidFill>
                <a:srgbClr val="000000"/>
              </a:solidFill>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矩形 1"/>
          <p:cNvSpPr/>
          <p:nvPr/>
        </p:nvSpPr>
        <p:spPr>
          <a:xfrm>
            <a:off x="288925" y="0"/>
            <a:ext cx="1258888" cy="482600"/>
          </a:xfrm>
          <a:prstGeom prst="rect">
            <a:avLst/>
          </a:prstGeom>
          <a:noFill/>
          <a:ln w="9525">
            <a:noFill/>
          </a:ln>
        </p:spPr>
        <p:txBody>
          <a:bodyPr wrap="none" lIns="90170" tIns="46990" rIns="90170" bIns="46990" anchor="ctr" anchorCtr="0"/>
          <a:p>
            <a:r>
              <a:rPr lang="zh-CN" altLang="en-US" sz="2000" b="0" dirty="0">
                <a:solidFill>
                  <a:srgbClr val="000000"/>
                </a:solidFill>
                <a:latin typeface="方正姚体" panose="02010601030101010101" pitchFamily="2" charset="-122"/>
                <a:ea typeface="方正姚体" panose="02010601030101010101" pitchFamily="2" charset="-122"/>
                <a:sym typeface="方正姚体" panose="02010601030101010101" pitchFamily="2" charset="-122"/>
              </a:rPr>
              <a:t>第四部分</a:t>
            </a:r>
            <a:endParaRPr lang="zh-CN" altLang="en-US" sz="2000" b="0" dirty="0">
              <a:solidFill>
                <a:srgbClr val="000000"/>
              </a:solidFill>
              <a:latin typeface="方正姚体" panose="02010601030101010101" pitchFamily="2" charset="-122"/>
              <a:ea typeface="方正姚体" panose="02010601030101010101" pitchFamily="2" charset="-122"/>
              <a:sym typeface="方正姚体" panose="02010601030101010101" pitchFamily="2" charset="-122"/>
            </a:endParaRPr>
          </a:p>
        </p:txBody>
      </p:sp>
      <p:grpSp>
        <p:nvGrpSpPr>
          <p:cNvPr id="43010" name="组合 26626"/>
          <p:cNvGrpSpPr/>
          <p:nvPr/>
        </p:nvGrpSpPr>
        <p:grpSpPr>
          <a:xfrm>
            <a:off x="601663" y="712788"/>
            <a:ext cx="7175500" cy="487362"/>
            <a:chOff x="0" y="0"/>
            <a:chExt cx="5420" cy="946"/>
          </a:xfrm>
        </p:grpSpPr>
        <p:sp>
          <p:nvSpPr>
            <p:cNvPr id="43011" name="向右箭头"/>
            <p:cNvSpPr/>
            <p:nvPr/>
          </p:nvSpPr>
          <p:spPr>
            <a:xfrm>
              <a:off x="5089" y="0"/>
              <a:ext cx="331" cy="946"/>
            </a:xfrm>
            <a:custGeom>
              <a:avLst/>
              <a:gdLst/>
              <a:ahLst/>
              <a:cxnLst>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 ang="0">
                  <a:pos x="304" y="729"/>
                </a:cxn>
              </a:cxnLst>
              <a:pathLst>
                <a:path w="2055812" h="1989138">
                  <a:moveTo>
                    <a:pt x="944562" y="0"/>
                  </a:moveTo>
                  <a:lnTo>
                    <a:pt x="1239308" y="0"/>
                  </a:lnTo>
                  <a:lnTo>
                    <a:pt x="2055812" y="994834"/>
                  </a:lnTo>
                  <a:lnTo>
                    <a:pt x="1239308" y="1989138"/>
                  </a:lnTo>
                  <a:lnTo>
                    <a:pt x="945620" y="1989138"/>
                  </a:lnTo>
                  <a:lnTo>
                    <a:pt x="1761595" y="994834"/>
                  </a:lnTo>
                  <a:lnTo>
                    <a:pt x="944562" y="0"/>
                  </a:lnTo>
                  <a:close/>
                  <a:moveTo>
                    <a:pt x="473075" y="0"/>
                  </a:moveTo>
                  <a:lnTo>
                    <a:pt x="767432" y="0"/>
                  </a:lnTo>
                  <a:lnTo>
                    <a:pt x="1584325" y="994834"/>
                  </a:lnTo>
                  <a:lnTo>
                    <a:pt x="767432" y="1989138"/>
                  </a:lnTo>
                  <a:lnTo>
                    <a:pt x="473075" y="1989138"/>
                  </a:lnTo>
                  <a:lnTo>
                    <a:pt x="1289439" y="994834"/>
                  </a:lnTo>
                  <a:lnTo>
                    <a:pt x="473075" y="0"/>
                  </a:lnTo>
                  <a:close/>
                  <a:moveTo>
                    <a:pt x="0" y="0"/>
                  </a:moveTo>
                  <a:lnTo>
                    <a:pt x="293827" y="0"/>
                  </a:lnTo>
                  <a:lnTo>
                    <a:pt x="1111250" y="994834"/>
                  </a:lnTo>
                  <a:lnTo>
                    <a:pt x="293827" y="1989138"/>
                  </a:lnTo>
                  <a:lnTo>
                    <a:pt x="0" y="1989138"/>
                  </a:lnTo>
                  <a:lnTo>
                    <a:pt x="816893" y="994834"/>
                  </a:lnTo>
                  <a:lnTo>
                    <a:pt x="0" y="0"/>
                  </a:lnTo>
                  <a:close/>
                </a:path>
              </a:pathLst>
            </a:custGeom>
            <a:solidFill>
              <a:srgbClr val="003F75"/>
            </a:solidFill>
            <a:ln w="9525">
              <a:noFill/>
            </a:ln>
          </p:spPr>
          <p:txBody>
            <a:bodyPr/>
            <a:p>
              <a:endParaRPr lang="zh-CN" altLang="en-US"/>
            </a:p>
          </p:txBody>
        </p:sp>
        <p:sp>
          <p:nvSpPr>
            <p:cNvPr id="43012" name="五边形 6"/>
            <p:cNvSpPr/>
            <p:nvPr/>
          </p:nvSpPr>
          <p:spPr>
            <a:xfrm>
              <a:off x="595" y="0"/>
              <a:ext cx="4607" cy="946"/>
            </a:xfrm>
            <a:prstGeom prst="homePlate">
              <a:avLst>
                <a:gd name="adj" fmla="val 37178"/>
              </a:avLst>
            </a:prstGeom>
            <a:solidFill>
              <a:srgbClr val="0B95FF"/>
            </a:solidFill>
            <a:ln w="9525">
              <a:noFill/>
            </a:ln>
          </p:spPr>
          <p:txBody>
            <a:bodyPr anchor="ctr" anchorCtr="0"/>
            <a:p>
              <a:r>
                <a:rPr lang="zh-CN" altLang="en-US" sz="1800" dirty="0">
                  <a:latin typeface="微软雅黑" panose="020B0503020204020204" pitchFamily="2" charset="-122"/>
                  <a:ea typeface="微软雅黑" panose="020B0503020204020204" pitchFamily="2" charset="-122"/>
                </a:rPr>
                <a:t>持续落实安全主体责任，确保全员安全管理落到实处</a:t>
              </a:r>
              <a:endParaRPr lang="zh-CN" altLang="en-US" sz="1800" dirty="0">
                <a:latin typeface="微软雅黑" panose="020B0503020204020204" pitchFamily="2" charset="-122"/>
                <a:ea typeface="微软雅黑" panose="020B0503020204020204" pitchFamily="2" charset="-122"/>
              </a:endParaRPr>
            </a:p>
          </p:txBody>
        </p:sp>
        <p:sp>
          <p:nvSpPr>
            <p:cNvPr id="43013" name="矩形 8"/>
            <p:cNvSpPr/>
            <p:nvPr/>
          </p:nvSpPr>
          <p:spPr>
            <a:xfrm>
              <a:off x="0" y="0"/>
              <a:ext cx="595" cy="946"/>
            </a:xfrm>
            <a:prstGeom prst="rect">
              <a:avLst/>
            </a:prstGeom>
            <a:solidFill>
              <a:srgbClr val="D29400"/>
            </a:solidFill>
            <a:ln w="9525">
              <a:noFill/>
            </a:ln>
          </p:spPr>
          <p:txBody>
            <a:bodyPr anchor="ctr" anchorCtr="0"/>
            <a:p>
              <a:pPr algn="ctr"/>
              <a:r>
                <a:rPr lang="en-US" altLang="zh-CN" sz="1800" dirty="0">
                  <a:solidFill>
                    <a:schemeClr val="bg1"/>
                  </a:solidFill>
                  <a:latin typeface="微软雅黑" panose="020B0503020204020204" pitchFamily="2" charset="-122"/>
                  <a:ea typeface="微软雅黑" panose="020B0503020204020204" pitchFamily="2" charset="-122"/>
                </a:rPr>
                <a:t>(</a:t>
              </a:r>
              <a:r>
                <a:rPr lang="zh-CN" altLang="en-US" sz="1800" dirty="0">
                  <a:solidFill>
                    <a:schemeClr val="bg1"/>
                  </a:solidFill>
                  <a:latin typeface="微软雅黑" panose="020B0503020204020204" pitchFamily="2" charset="-122"/>
                  <a:ea typeface="微软雅黑" panose="020B0503020204020204" pitchFamily="2" charset="-122"/>
                </a:rPr>
                <a:t>五</a:t>
              </a:r>
              <a:r>
                <a:rPr lang="en-US" altLang="zh-CN" sz="1800" dirty="0">
                  <a:solidFill>
                    <a:schemeClr val="bg1"/>
                  </a:solidFill>
                  <a:latin typeface="微软雅黑" panose="020B0503020204020204" pitchFamily="2" charset="-122"/>
                  <a:ea typeface="微软雅黑" panose="020B0503020204020204" pitchFamily="2" charset="-122"/>
                </a:rPr>
                <a:t>)</a:t>
              </a:r>
              <a:endParaRPr lang="en-US" altLang="zh-CN" sz="1800" dirty="0">
                <a:solidFill>
                  <a:schemeClr val="bg1"/>
                </a:solidFill>
                <a:latin typeface="微软雅黑" panose="020B0503020204020204" pitchFamily="2" charset="-122"/>
                <a:ea typeface="微软雅黑" panose="020B0503020204020204" pitchFamily="2" charset="-122"/>
              </a:endParaRPr>
            </a:p>
          </p:txBody>
        </p:sp>
      </p:grpSp>
      <p:sp>
        <p:nvSpPr>
          <p:cNvPr id="43014" name="六边形 1"/>
          <p:cNvSpPr/>
          <p:nvPr/>
        </p:nvSpPr>
        <p:spPr>
          <a:xfrm>
            <a:off x="1135063" y="2503488"/>
            <a:ext cx="911225" cy="838200"/>
          </a:xfrm>
          <a:prstGeom prst="hexagon">
            <a:avLst>
              <a:gd name="adj" fmla="val 24998"/>
              <a:gd name="vf" fmla="val 115470"/>
            </a:avLst>
          </a:prstGeom>
          <a:solidFill>
            <a:srgbClr val="FFC000"/>
          </a:solidFill>
          <a:ln w="9525">
            <a:noFill/>
          </a:ln>
        </p:spPr>
        <p:txBody>
          <a:bodyPr anchor="ctr" anchorCtr="0"/>
          <a:p>
            <a:pPr algn="ctr"/>
            <a:r>
              <a:rPr lang="zh-CN" altLang="en-US" sz="1600" dirty="0">
                <a:solidFill>
                  <a:schemeClr val="bg1"/>
                </a:solidFill>
                <a:latin typeface="微软雅黑" panose="020B0503020204020204" pitchFamily="2" charset="-122"/>
                <a:ea typeface="微软雅黑" panose="020B0503020204020204" pitchFamily="2" charset="-122"/>
              </a:rPr>
              <a:t>全员体系</a:t>
            </a:r>
            <a:endParaRPr lang="zh-CN" altLang="en-US" sz="1600" dirty="0">
              <a:solidFill>
                <a:schemeClr val="bg1"/>
              </a:solidFill>
              <a:latin typeface="微软雅黑" panose="020B0503020204020204" pitchFamily="2" charset="-122"/>
              <a:ea typeface="微软雅黑" panose="020B0503020204020204" pitchFamily="2" charset="-122"/>
            </a:endParaRPr>
          </a:p>
        </p:txBody>
      </p:sp>
      <p:sp>
        <p:nvSpPr>
          <p:cNvPr id="43015" name="六边形 2"/>
          <p:cNvSpPr/>
          <p:nvPr/>
        </p:nvSpPr>
        <p:spPr>
          <a:xfrm>
            <a:off x="2066925" y="1655763"/>
            <a:ext cx="630238" cy="652462"/>
          </a:xfrm>
          <a:prstGeom prst="hexagon">
            <a:avLst>
              <a:gd name="adj" fmla="val 25000"/>
              <a:gd name="vf" fmla="val 115470"/>
            </a:avLst>
          </a:prstGeom>
          <a:solidFill>
            <a:srgbClr val="007EEA"/>
          </a:solidFill>
          <a:ln w="9525">
            <a:noFill/>
          </a:ln>
        </p:spPr>
        <p:txBody>
          <a:bodyPr anchor="ctr" anchorCtr="0"/>
          <a:p>
            <a:pPr algn="ctr"/>
            <a:r>
              <a:rPr lang="en-US" altLang="zh-CN" sz="1600" dirty="0">
                <a:solidFill>
                  <a:schemeClr val="bg1"/>
                </a:solidFill>
                <a:latin typeface="微软雅黑" panose="020B0503020204020204" pitchFamily="2" charset="-122"/>
                <a:ea typeface="微软雅黑" panose="020B0503020204020204" pitchFamily="2" charset="-122"/>
              </a:rPr>
              <a:t>1</a:t>
            </a:r>
            <a:endParaRPr lang="en-US" altLang="zh-CN" sz="1600" dirty="0">
              <a:solidFill>
                <a:schemeClr val="bg1"/>
              </a:solidFill>
              <a:latin typeface="微软雅黑" panose="020B0503020204020204" pitchFamily="2" charset="-122"/>
              <a:ea typeface="微软雅黑" panose="020B0503020204020204" pitchFamily="2" charset="-122"/>
            </a:endParaRPr>
          </a:p>
        </p:txBody>
      </p:sp>
      <p:sp>
        <p:nvSpPr>
          <p:cNvPr id="43016" name="六边形 4"/>
          <p:cNvSpPr/>
          <p:nvPr/>
        </p:nvSpPr>
        <p:spPr>
          <a:xfrm>
            <a:off x="2066925" y="3589338"/>
            <a:ext cx="630238" cy="608012"/>
          </a:xfrm>
          <a:prstGeom prst="hexagon">
            <a:avLst>
              <a:gd name="adj" fmla="val 24997"/>
              <a:gd name="vf" fmla="val 115470"/>
            </a:avLst>
          </a:prstGeom>
          <a:solidFill>
            <a:srgbClr val="007EEA"/>
          </a:solidFill>
          <a:ln w="9525">
            <a:noFill/>
          </a:ln>
        </p:spPr>
        <p:txBody>
          <a:bodyPr anchor="ctr" anchorCtr="0"/>
          <a:p>
            <a:pPr algn="ctr"/>
            <a:r>
              <a:rPr lang="en-US" altLang="zh-CN" sz="1600" dirty="0">
                <a:solidFill>
                  <a:schemeClr val="bg1"/>
                </a:solidFill>
                <a:latin typeface="微软雅黑" panose="020B0503020204020204" pitchFamily="2" charset="-122"/>
                <a:ea typeface="微软雅黑" panose="020B0503020204020204" pitchFamily="2" charset="-122"/>
              </a:rPr>
              <a:t>3</a:t>
            </a:r>
            <a:endParaRPr lang="en-US" altLang="zh-CN" sz="1600" dirty="0">
              <a:solidFill>
                <a:schemeClr val="bg1"/>
              </a:solidFill>
              <a:latin typeface="微软雅黑" panose="020B0503020204020204" pitchFamily="2" charset="-122"/>
              <a:ea typeface="微软雅黑" panose="020B0503020204020204" pitchFamily="2" charset="-122"/>
            </a:endParaRPr>
          </a:p>
        </p:txBody>
      </p:sp>
      <p:sp>
        <p:nvSpPr>
          <p:cNvPr id="43017" name="直接连接符 17418"/>
          <p:cNvSpPr/>
          <p:nvPr/>
        </p:nvSpPr>
        <p:spPr>
          <a:xfrm flipV="1">
            <a:off x="2727325" y="1979613"/>
            <a:ext cx="381000" cy="7937"/>
          </a:xfrm>
          <a:prstGeom prst="line">
            <a:avLst/>
          </a:prstGeom>
          <a:ln w="34925" cap="flat" cmpd="sng">
            <a:solidFill>
              <a:srgbClr val="FF9900"/>
            </a:solidFill>
            <a:prstDash val="sysDot"/>
            <a:round/>
            <a:headEnd type="none" w="med" len="med"/>
            <a:tailEnd type="none" w="med" len="med"/>
          </a:ln>
        </p:spPr>
        <p:txBody>
          <a:bodyPr anchor="t" anchorCtr="0"/>
          <a:p>
            <a:pPr algn="ct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3018" name="直接连接符 17418"/>
          <p:cNvSpPr/>
          <p:nvPr/>
        </p:nvSpPr>
        <p:spPr>
          <a:xfrm flipV="1">
            <a:off x="2727325" y="2941638"/>
            <a:ext cx="381000" cy="6350"/>
          </a:xfrm>
          <a:prstGeom prst="line">
            <a:avLst/>
          </a:prstGeom>
          <a:ln w="34925" cap="flat" cmpd="sng">
            <a:solidFill>
              <a:srgbClr val="FF9900"/>
            </a:solidFill>
            <a:prstDash val="sysDot"/>
            <a:round/>
            <a:headEnd type="none" w="med" len="med"/>
            <a:tailEnd type="none" w="med" len="med"/>
          </a:ln>
        </p:spPr>
        <p:txBody>
          <a:bodyPr anchor="t" anchorCtr="0"/>
          <a:p>
            <a:pPr algn="ct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3019" name="六边形 3"/>
          <p:cNvSpPr/>
          <p:nvPr/>
        </p:nvSpPr>
        <p:spPr>
          <a:xfrm>
            <a:off x="2273300" y="2628900"/>
            <a:ext cx="663575" cy="642938"/>
          </a:xfrm>
          <a:prstGeom prst="hexagon">
            <a:avLst>
              <a:gd name="adj" fmla="val 24937"/>
              <a:gd name="vf" fmla="val 115470"/>
            </a:avLst>
          </a:prstGeom>
          <a:solidFill>
            <a:srgbClr val="007EEA"/>
          </a:solidFill>
          <a:ln w="9525">
            <a:noFill/>
          </a:ln>
        </p:spPr>
        <p:txBody>
          <a:bodyPr anchor="ctr" anchorCtr="0"/>
          <a:p>
            <a:pPr algn="ctr"/>
            <a:r>
              <a:rPr lang="en-US" altLang="zh-CN" sz="1600" dirty="0">
                <a:solidFill>
                  <a:schemeClr val="bg1"/>
                </a:solidFill>
                <a:latin typeface="微软雅黑" panose="020B0503020204020204" pitchFamily="2" charset="-122"/>
                <a:ea typeface="微软雅黑" panose="020B0503020204020204" pitchFamily="2" charset="-122"/>
              </a:rPr>
              <a:t>2</a:t>
            </a:r>
            <a:endParaRPr lang="en-US" altLang="zh-CN" sz="1600" dirty="0">
              <a:solidFill>
                <a:schemeClr val="bg1"/>
              </a:solidFill>
              <a:latin typeface="微软雅黑" panose="020B0503020204020204" pitchFamily="2" charset="-122"/>
              <a:ea typeface="微软雅黑" panose="020B0503020204020204" pitchFamily="2" charset="-122"/>
            </a:endParaRPr>
          </a:p>
        </p:txBody>
      </p:sp>
      <p:sp>
        <p:nvSpPr>
          <p:cNvPr id="43020" name="直接连接符 17418"/>
          <p:cNvSpPr/>
          <p:nvPr/>
        </p:nvSpPr>
        <p:spPr>
          <a:xfrm flipV="1">
            <a:off x="2698750" y="3889375"/>
            <a:ext cx="379413" cy="7938"/>
          </a:xfrm>
          <a:prstGeom prst="line">
            <a:avLst/>
          </a:prstGeom>
          <a:ln w="34925" cap="flat" cmpd="sng">
            <a:solidFill>
              <a:srgbClr val="FF9900"/>
            </a:solidFill>
            <a:prstDash val="sysDot"/>
            <a:round/>
            <a:headEnd type="none" w="med" len="med"/>
            <a:tailEnd type="none" w="med" len="med"/>
          </a:ln>
        </p:spPr>
        <p:txBody>
          <a:bodyPr anchor="t" anchorCtr="0"/>
          <a:p>
            <a:pPr algn="ct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3021" name="椭圆 17412"/>
          <p:cNvSpPr/>
          <p:nvPr/>
        </p:nvSpPr>
        <p:spPr>
          <a:xfrm>
            <a:off x="3162300" y="1958975"/>
            <a:ext cx="41275" cy="50800"/>
          </a:xfrm>
          <a:prstGeom prst="ellipse">
            <a:avLst/>
          </a:prstGeom>
          <a:solidFill>
            <a:srgbClr val="7F7F7F"/>
          </a:solidFill>
          <a:ln w="25400" cap="flat" cmpd="sng">
            <a:solidFill>
              <a:srgbClr val="0070C0"/>
            </a:solidFill>
            <a:prstDash val="solid"/>
            <a:round/>
            <a:headEnd type="none" w="med" len="med"/>
            <a:tailEnd type="none" w="med" len="med"/>
          </a:ln>
        </p:spPr>
        <p:txBody>
          <a:bodyPr anchor="t" anchorCtr="0"/>
          <a:p>
            <a:pPr algn="ct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3022" name="椭圆 17412"/>
          <p:cNvSpPr/>
          <p:nvPr/>
        </p:nvSpPr>
        <p:spPr>
          <a:xfrm>
            <a:off x="3149600" y="2919413"/>
            <a:ext cx="42863" cy="50800"/>
          </a:xfrm>
          <a:prstGeom prst="ellipse">
            <a:avLst/>
          </a:prstGeom>
          <a:solidFill>
            <a:srgbClr val="7F7F7F"/>
          </a:solidFill>
          <a:ln w="25400" cap="flat" cmpd="sng">
            <a:solidFill>
              <a:srgbClr val="0070C0"/>
            </a:solidFill>
            <a:prstDash val="solid"/>
            <a:round/>
            <a:headEnd type="none" w="med" len="med"/>
            <a:tailEnd type="none" w="med" len="med"/>
          </a:ln>
        </p:spPr>
        <p:txBody>
          <a:bodyPr anchor="t" anchorCtr="0"/>
          <a:p>
            <a:pPr algn="ct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3023" name="椭圆 17412"/>
          <p:cNvSpPr/>
          <p:nvPr/>
        </p:nvSpPr>
        <p:spPr>
          <a:xfrm>
            <a:off x="3124200" y="3868738"/>
            <a:ext cx="41275" cy="50800"/>
          </a:xfrm>
          <a:prstGeom prst="ellipse">
            <a:avLst/>
          </a:prstGeom>
          <a:solidFill>
            <a:srgbClr val="7F7F7F"/>
          </a:solidFill>
          <a:ln w="25400" cap="flat" cmpd="sng">
            <a:solidFill>
              <a:srgbClr val="0070C0"/>
            </a:solidFill>
            <a:prstDash val="solid"/>
            <a:round/>
            <a:headEnd type="none" w="med" len="med"/>
            <a:tailEnd type="none" w="med" len="med"/>
          </a:ln>
        </p:spPr>
        <p:txBody>
          <a:bodyPr anchor="t" anchorCtr="0"/>
          <a:p>
            <a:pPr algn="ct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3024" name="Text Box 3"/>
          <p:cNvSpPr/>
          <p:nvPr/>
        </p:nvSpPr>
        <p:spPr>
          <a:xfrm>
            <a:off x="3167063" y="1579563"/>
            <a:ext cx="4759325" cy="758825"/>
          </a:xfrm>
          <a:prstGeom prst="rect">
            <a:avLst/>
          </a:prstGeom>
          <a:noFill/>
          <a:ln w="9525">
            <a:noFill/>
          </a:ln>
        </p:spPr>
        <p:txBody>
          <a:bodyPr wrap="square" anchor="t" anchorCtr="0">
            <a:spAutoFit/>
          </a:bodyPr>
          <a:p>
            <a:pPr algn="just">
              <a:lnSpc>
                <a:spcPts val="2600"/>
              </a:lnSpc>
            </a:pP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全面普查项目各关键岗位安全责任制的落实情况，实行安全</a:t>
            </a:r>
            <a:r>
              <a:rPr lang="en-US" altLang="zh-CN"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一票否决权</a:t>
            </a:r>
            <a:r>
              <a:rPr lang="en-US" altLang="zh-CN"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工作机制。</a:t>
            </a:r>
            <a:endPar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025" name="Text Box 3"/>
          <p:cNvSpPr/>
          <p:nvPr/>
        </p:nvSpPr>
        <p:spPr>
          <a:xfrm>
            <a:off x="3178175" y="2551113"/>
            <a:ext cx="4746625" cy="758825"/>
          </a:xfrm>
          <a:prstGeom prst="rect">
            <a:avLst/>
          </a:prstGeom>
          <a:noFill/>
          <a:ln w="9525">
            <a:noFill/>
          </a:ln>
        </p:spPr>
        <p:txBody>
          <a:bodyPr wrap="square" anchor="t" anchorCtr="0">
            <a:spAutoFit/>
          </a:bodyPr>
          <a:p>
            <a:pPr algn="just">
              <a:lnSpc>
                <a:spcPts val="2600"/>
              </a:lnSpc>
            </a:pP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分公司要帮扶指导项目组织岗位安全责任培训，强化全员安全意识，提升工区长、施工员等一线人员的安全素养。</a:t>
            </a:r>
            <a:endPar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026" name="Text Box 3"/>
          <p:cNvSpPr/>
          <p:nvPr/>
        </p:nvSpPr>
        <p:spPr>
          <a:xfrm>
            <a:off x="3178175" y="3611563"/>
            <a:ext cx="5041900" cy="425450"/>
          </a:xfrm>
          <a:prstGeom prst="rect">
            <a:avLst/>
          </a:prstGeom>
          <a:noFill/>
          <a:ln w="9525">
            <a:noFill/>
          </a:ln>
        </p:spPr>
        <p:txBody>
          <a:bodyPr wrap="square" anchor="t" anchorCtr="0">
            <a:spAutoFit/>
          </a:bodyPr>
          <a:p>
            <a:pPr>
              <a:lnSpc>
                <a:spcPts val="2600"/>
              </a:lnSpc>
            </a:pPr>
            <a:r>
              <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普查年初制定的工前验收机制的推广执行情况。</a:t>
            </a:r>
            <a:endParaRPr lang="zh-CN" altLang="en-US" sz="1400" b="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1"/>
          <p:cNvSpPr/>
          <p:nvPr/>
        </p:nvSpPr>
        <p:spPr>
          <a:xfrm>
            <a:off x="973138" y="1373188"/>
            <a:ext cx="7296150" cy="1938337"/>
          </a:xfrm>
          <a:prstGeom prst="rect">
            <a:avLst/>
          </a:prstGeom>
          <a:noFill/>
          <a:ln w="9525">
            <a:noFill/>
          </a:ln>
        </p:spPr>
        <p:txBody>
          <a:bodyPr wrap="square" anchor="t" anchorCtr="0">
            <a:spAutoFit/>
          </a:bodyPr>
          <a:p>
            <a:pPr algn="ctr">
              <a:lnSpc>
                <a:spcPct val="150000"/>
              </a:lnSpc>
            </a:pPr>
            <a:r>
              <a:rPr lang="zh-CN" altLang="en-US" sz="4000" b="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汇报完毕。谢谢</a:t>
            </a:r>
            <a:r>
              <a:rPr lang="zh-CN" altLang="en-US" sz="40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endParaRPr lang="en-US" altLang="zh-CN" sz="4000" b="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pPr algn="ctr">
              <a:lnSpc>
                <a:spcPct val="150000"/>
              </a:lnSpc>
            </a:pPr>
            <a:r>
              <a:rPr lang="zh-CN" altLang="en-US" sz="4000" b="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祝各位身体健康，工作顺利！</a:t>
            </a:r>
            <a:endParaRPr lang="zh-CN" altLang="en-US" sz="2800" b="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17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2" name="直接连接符 11"/>
          <p:cNvCxnSpPr/>
          <p:nvPr>
            <p:custDataLst>
              <p:tags r:id="rId1"/>
            </p:custDataLst>
          </p:nvPr>
        </p:nvCxnSpPr>
        <p:spPr>
          <a:xfrm>
            <a:off x="2393950" y="1598613"/>
            <a:ext cx="5457825" cy="0"/>
          </a:xfrm>
          <a:prstGeom prst="line">
            <a:avLst/>
          </a:prstGeom>
          <a:ln w="38100">
            <a:solidFill>
              <a:srgbClr val="FF5F3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2393950" y="3529013"/>
            <a:ext cx="5457825" cy="0"/>
          </a:xfrm>
          <a:prstGeom prst="line">
            <a:avLst/>
          </a:prstGeom>
          <a:ln w="38100">
            <a:solidFill>
              <a:srgbClr val="FF5F3B"/>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2393950" y="1833563"/>
            <a:ext cx="1814513" cy="1462088"/>
          </a:xfrm>
          <a:prstGeom prst="rect">
            <a:avLst/>
          </a:prstGeom>
          <a:noFill/>
        </p:spPr>
        <p:txBody>
          <a:bodyPr lIns="0" tIns="0" rIns="0" bIns="0" anchor="ctr"/>
          <a:lstStyle/>
          <a:p>
            <a:pPr algn="ctr" fontAlgn="auto">
              <a:spcBef>
                <a:spcPts val="0"/>
              </a:spcBef>
              <a:spcAft>
                <a:spcPts val="0"/>
              </a:spcAft>
              <a:defRPr/>
            </a:pPr>
            <a:r>
              <a:rPr lang="en-US" altLang="zh-CN" sz="11500" spc="-500" noProof="1">
                <a:solidFill>
                  <a:srgbClr val="FF4519"/>
                </a:solidFill>
                <a:latin typeface="宋体" panose="02010600030101010101" pitchFamily="2" charset="-122"/>
                <a:ea typeface="微软雅黑" panose="020B0503020204020204" pitchFamily="2" charset="-122"/>
                <a:cs typeface="+mn-cs"/>
              </a:rPr>
              <a:t>01</a:t>
            </a:r>
            <a:endParaRPr lang="zh-CN" altLang="en-US" sz="11500" spc="-500" noProof="1">
              <a:solidFill>
                <a:srgbClr val="FF4519"/>
              </a:solidFill>
              <a:ea typeface="微软雅黑" panose="020B0503020204020204" pitchFamily="2" charset="-122"/>
            </a:endParaRPr>
          </a:p>
        </p:txBody>
      </p:sp>
      <p:sp>
        <p:nvSpPr>
          <p:cNvPr id="23556" name="文本框 8"/>
          <p:cNvSpPr txBox="1"/>
          <p:nvPr>
            <p:custDataLst>
              <p:tags r:id="rId4"/>
            </p:custDataLst>
          </p:nvPr>
        </p:nvSpPr>
        <p:spPr>
          <a:xfrm>
            <a:off x="4070350" y="1598613"/>
            <a:ext cx="3781425" cy="1930400"/>
          </a:xfrm>
          <a:prstGeom prst="rect">
            <a:avLst/>
          </a:prstGeom>
          <a:noFill/>
          <a:ln w="9525">
            <a:noFill/>
          </a:ln>
        </p:spPr>
        <p:txBody>
          <a:bodyPr lIns="0" tIns="0" rIns="0" bIns="0" anchor="ctr" anchorCtr="0"/>
          <a:p>
            <a:pPr algn="ctr">
              <a:lnSpc>
                <a:spcPct val="110000"/>
              </a:lnSpc>
            </a:pPr>
            <a:r>
              <a:rPr lang="en-US" altLang="zh-CN" dirty="0">
                <a:latin typeface="微软雅黑" panose="020B0503020204020204" pitchFamily="2" charset="-122"/>
                <a:ea typeface="微软雅黑" panose="020B0503020204020204" pitchFamily="2" charset="-122"/>
              </a:rPr>
              <a:t>xx</a:t>
            </a:r>
            <a:r>
              <a:rPr lang="zh-CN" altLang="en-US" dirty="0">
                <a:latin typeface="微软雅黑" panose="020B0503020204020204" pitchFamily="2" charset="-122"/>
                <a:ea typeface="微软雅黑" panose="020B0503020204020204" pitchFamily="2" charset="-122"/>
              </a:rPr>
              <a:t>年安全生产月</a:t>
            </a:r>
            <a:endParaRPr lang="zh-CN" altLang="en-US" dirty="0">
              <a:latin typeface="微软雅黑" panose="020B0503020204020204" pitchFamily="2" charset="-122"/>
              <a:ea typeface="微软雅黑" panose="020B0503020204020204" pitchFamily="2" charset="-122"/>
            </a:endParaRPr>
          </a:p>
          <a:p>
            <a:pPr algn="ctr">
              <a:lnSpc>
                <a:spcPct val="110000"/>
              </a:lnSpc>
            </a:pPr>
            <a:r>
              <a:rPr lang="zh-CN" altLang="en-US" dirty="0">
                <a:latin typeface="微软雅黑" panose="020B0503020204020204" pitchFamily="2" charset="-122"/>
                <a:ea typeface="微软雅黑" panose="020B0503020204020204" pitchFamily="2" charset="-122"/>
              </a:rPr>
              <a:t>主要活动开展情况</a:t>
            </a:r>
            <a:endParaRPr lang="zh-CN" altLang="en-US" dirty="0">
              <a:latin typeface="微软雅黑" panose="020B0503020204020204" pitchFamily="2" charset="-122"/>
              <a:ea typeface="微软雅黑" panose="020B0503020204020204" pitchFamily="2" charset="-122"/>
            </a:endParaRPr>
          </a:p>
        </p:txBody>
      </p:sp>
      <p:sp>
        <p:nvSpPr>
          <p:cNvPr id="15" name="KSO_Shape"/>
          <p:cNvSpPr/>
          <p:nvPr/>
        </p:nvSpPr>
        <p:spPr>
          <a:xfrm>
            <a:off x="935038" y="2057400"/>
            <a:ext cx="1223963" cy="1079500"/>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椭圆 10"/>
          <p:cNvSpPr/>
          <p:nvPr/>
        </p:nvSpPr>
        <p:spPr>
          <a:xfrm>
            <a:off x="1962150" y="3567113"/>
            <a:ext cx="4381500" cy="649287"/>
          </a:xfrm>
          <a:prstGeom prst="ellipse">
            <a:avLst/>
          </a:prstGeom>
          <a:gradFill rotWithShape="1">
            <a:gsLst>
              <a:gs pos="0">
                <a:srgbClr val="111111"/>
              </a:gs>
              <a:gs pos="100000">
                <a:srgbClr val="FFFFFF"/>
              </a:gs>
            </a:gsLst>
            <a:path path="shape">
              <a:fillToRect l="50000" t="50000" r="50000" b="50000"/>
            </a:path>
            <a:tileRect/>
          </a:gradFill>
          <a:ln w="9525">
            <a:noFill/>
          </a:ln>
        </p:spPr>
        <p:txBody>
          <a:bodyPr wrap="none" lIns="92075" tIns="46038" rIns="92075" bIns="46038" anchor="ctr" anchorCtr="0"/>
          <a:p>
            <a:pPr algn="ctr"/>
            <a:endParaRPr lang="zh-CN" altLang="zh-CN" sz="1200">
              <a:latin typeface="Arial" panose="020B0604020202020204" pitchFamily="34" charset="0"/>
              <a:ea typeface="宋体" panose="02010600030101010101" pitchFamily="2" charset="-122"/>
              <a:sym typeface="Arial" panose="020B0604020202020204" pitchFamily="34" charset="0"/>
            </a:endParaRPr>
          </a:p>
        </p:txBody>
      </p:sp>
      <p:sp>
        <p:nvSpPr>
          <p:cNvPr id="24578" name="空心弧 13"/>
          <p:cNvSpPr/>
          <p:nvPr/>
        </p:nvSpPr>
        <p:spPr>
          <a:xfrm rot="-4021425">
            <a:off x="3094038" y="1722438"/>
            <a:ext cx="1504950" cy="1422400"/>
          </a:xfrm>
          <a:custGeom>
            <a:avLst/>
            <a:gdLst/>
            <a:ahLst/>
            <a:cxnLst/>
            <a:pathLst/>
          </a:custGeom>
          <a:gradFill rotWithShape="1">
            <a:gsLst>
              <a:gs pos="0">
                <a:srgbClr val="BE1247">
                  <a:alpha val="100000"/>
                </a:srgbClr>
              </a:gs>
              <a:gs pos="26999">
                <a:srgbClr val="D2144F">
                  <a:alpha val="100000"/>
                </a:srgbClr>
              </a:gs>
              <a:gs pos="65999">
                <a:srgbClr val="F87477">
                  <a:alpha val="100000"/>
                </a:srgbClr>
              </a:gs>
              <a:gs pos="100000">
                <a:srgbClr val="FA9496">
                  <a:alpha val="100000"/>
                </a:srgbClr>
              </a:gs>
            </a:gsLst>
            <a:path path="rect">
              <a:fillToRect t="100000" r="100000"/>
            </a:path>
            <a:tileRect/>
          </a:gradFill>
          <a:ln w="3175" cap="flat" cmpd="sng">
            <a:solidFill>
              <a:schemeClr val="bg1"/>
            </a:solidFill>
            <a:prstDash val="solid"/>
            <a:miter/>
            <a:headEnd type="none" w="med" len="med"/>
            <a:tailEnd type="none" w="med" len="med"/>
          </a:ln>
        </p:spPr>
        <p:txBody>
          <a:bodyPr/>
          <a:p>
            <a:endParaRPr lang="zh-CN" altLang="en-US"/>
          </a:p>
        </p:txBody>
      </p:sp>
      <p:sp>
        <p:nvSpPr>
          <p:cNvPr id="24579" name="空心弧 13"/>
          <p:cNvSpPr/>
          <p:nvPr/>
        </p:nvSpPr>
        <p:spPr>
          <a:xfrm rot="-4021425">
            <a:off x="2967038" y="1608138"/>
            <a:ext cx="1647825" cy="1463675"/>
          </a:xfrm>
          <a:custGeom>
            <a:avLst/>
            <a:gdLst/>
            <a:ahLst/>
            <a:cxnLst/>
            <a:pathLst/>
          </a:custGeom>
          <a:gradFill rotWithShape="1">
            <a:gsLst>
              <a:gs pos="0">
                <a:srgbClr val="BE1247">
                  <a:alpha val="100000"/>
                </a:srgbClr>
              </a:gs>
              <a:gs pos="26999">
                <a:srgbClr val="D2144F">
                  <a:alpha val="100000"/>
                </a:srgbClr>
              </a:gs>
              <a:gs pos="65999">
                <a:srgbClr val="F87477">
                  <a:alpha val="100000"/>
                </a:srgbClr>
              </a:gs>
              <a:gs pos="100000">
                <a:srgbClr val="FA9496">
                  <a:alpha val="100000"/>
                </a:srgbClr>
              </a:gs>
            </a:gsLst>
            <a:path path="rect">
              <a:fillToRect l="100000" b="100000"/>
            </a:path>
            <a:tileRect/>
          </a:gradFill>
          <a:ln w="3175" cap="flat" cmpd="sng">
            <a:solidFill>
              <a:schemeClr val="bg1"/>
            </a:solidFill>
            <a:prstDash val="solid"/>
            <a:miter/>
            <a:headEnd type="none" w="med" len="med"/>
            <a:tailEnd type="none" w="med" len="med"/>
          </a:ln>
        </p:spPr>
        <p:txBody>
          <a:bodyPr/>
          <a:p>
            <a:endParaRPr lang="zh-CN" altLang="en-US"/>
          </a:p>
        </p:txBody>
      </p:sp>
      <p:grpSp>
        <p:nvGrpSpPr>
          <p:cNvPr id="24580" name="组合 6"/>
          <p:cNvGrpSpPr/>
          <p:nvPr/>
        </p:nvGrpSpPr>
        <p:grpSpPr>
          <a:xfrm>
            <a:off x="4167188" y="1295400"/>
            <a:ext cx="925512" cy="604838"/>
            <a:chOff x="6562" y="2980"/>
            <a:chExt cx="1457" cy="952"/>
          </a:xfrm>
        </p:grpSpPr>
        <p:sp>
          <p:nvSpPr>
            <p:cNvPr id="24581" name="平行四边形 9"/>
            <p:cNvSpPr/>
            <p:nvPr/>
          </p:nvSpPr>
          <p:spPr>
            <a:xfrm flipH="1">
              <a:off x="6599" y="2980"/>
              <a:ext cx="1421" cy="469"/>
            </a:xfrm>
            <a:prstGeom prst="parallelogram">
              <a:avLst>
                <a:gd name="adj" fmla="val 148238"/>
              </a:avLst>
            </a:prstGeom>
            <a:gradFill rotWithShape="1">
              <a:gsLst>
                <a:gs pos="0">
                  <a:srgbClr val="BE1247">
                    <a:alpha val="100000"/>
                  </a:srgbClr>
                </a:gs>
                <a:gs pos="26999">
                  <a:srgbClr val="D2144F">
                    <a:alpha val="100000"/>
                  </a:srgbClr>
                </a:gs>
                <a:gs pos="65999">
                  <a:srgbClr val="F87477">
                    <a:alpha val="100000"/>
                  </a:srgbClr>
                </a:gs>
                <a:gs pos="100000">
                  <a:srgbClr val="FA9496">
                    <a:alpha val="100000"/>
                  </a:srgbClr>
                </a:gs>
              </a:gsLst>
              <a:path path="rect">
                <a:fillToRect l="100000" b="100000"/>
              </a:path>
              <a:tileRect/>
            </a:gradFill>
            <a:ln w="3175" cap="flat" cmpd="sng">
              <a:solidFill>
                <a:schemeClr val="bg1"/>
              </a:solidFill>
              <a:prstDash val="solid"/>
              <a:miter/>
              <a:headEnd type="none" w="med" len="med"/>
              <a:tailEnd type="none" w="med" len="med"/>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2" name="平行四边形 10"/>
            <p:cNvSpPr/>
            <p:nvPr/>
          </p:nvSpPr>
          <p:spPr>
            <a:xfrm>
              <a:off x="6562" y="3448"/>
              <a:ext cx="1456" cy="485"/>
            </a:xfrm>
            <a:prstGeom prst="parallelogram">
              <a:avLst>
                <a:gd name="adj" fmla="val 148253"/>
              </a:avLst>
            </a:prstGeom>
            <a:gradFill rotWithShape="1">
              <a:gsLst>
                <a:gs pos="0">
                  <a:srgbClr val="BE1247">
                    <a:alpha val="100000"/>
                  </a:srgbClr>
                </a:gs>
                <a:gs pos="26999">
                  <a:srgbClr val="D2144F">
                    <a:alpha val="100000"/>
                  </a:srgbClr>
                </a:gs>
                <a:gs pos="65999">
                  <a:srgbClr val="F87477">
                    <a:alpha val="100000"/>
                  </a:srgbClr>
                </a:gs>
                <a:gs pos="100000">
                  <a:srgbClr val="FA9496">
                    <a:alpha val="100000"/>
                  </a:srgbClr>
                </a:gs>
              </a:gsLst>
              <a:path path="rect">
                <a:fillToRect l="100000" b="100000"/>
              </a:path>
              <a:tileRect/>
            </a:gradFill>
            <a:ln w="3175" cap="flat" cmpd="sng">
              <a:solidFill>
                <a:schemeClr val="bg1"/>
              </a:solidFill>
              <a:prstDash val="solid"/>
              <a:miter/>
              <a:headEnd type="none" w="med" len="med"/>
              <a:tailEnd type="none" w="med" len="med"/>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4583" name="空心弧 13"/>
          <p:cNvSpPr/>
          <p:nvPr/>
        </p:nvSpPr>
        <p:spPr>
          <a:xfrm rot="6778576">
            <a:off x="4675188" y="1828800"/>
            <a:ext cx="1666875" cy="1104900"/>
          </a:xfrm>
          <a:custGeom>
            <a:avLst/>
            <a:gdLst/>
            <a:ahLst/>
            <a:cxnLst/>
            <a:pathLst/>
          </a:custGeom>
          <a:gradFill rotWithShape="1">
            <a:gsLst>
              <a:gs pos="0">
                <a:srgbClr val="C73E01">
                  <a:alpha val="100000"/>
                </a:srgbClr>
              </a:gs>
              <a:gs pos="26999">
                <a:srgbClr val="FF7711">
                  <a:alpha val="100000"/>
                </a:srgbClr>
              </a:gs>
              <a:gs pos="59000">
                <a:srgbClr val="FFAA01">
                  <a:alpha val="100000"/>
                </a:srgbClr>
              </a:gs>
              <a:gs pos="79999">
                <a:srgbClr val="FFC000">
                  <a:alpha val="100000"/>
                </a:srgbClr>
              </a:gs>
              <a:gs pos="100000">
                <a:srgbClr val="FECE02">
                  <a:alpha val="100000"/>
                </a:srgbClr>
              </a:gs>
            </a:gsLst>
            <a:path path="rect">
              <a:fillToRect t="100000" r="100000"/>
            </a:path>
            <a:tileRect/>
          </a:gradFill>
          <a:ln w="3175" cap="flat" cmpd="sng">
            <a:solidFill>
              <a:schemeClr val="bg1"/>
            </a:solidFill>
            <a:prstDash val="solid"/>
            <a:miter/>
            <a:headEnd type="none" w="med" len="med"/>
            <a:tailEnd type="none" w="med" len="med"/>
          </a:ln>
        </p:spPr>
        <p:txBody>
          <a:bodyPr/>
          <a:p>
            <a:endParaRPr lang="zh-CN" altLang="en-US"/>
          </a:p>
        </p:txBody>
      </p:sp>
      <p:sp>
        <p:nvSpPr>
          <p:cNvPr id="24584" name="空心弧 13"/>
          <p:cNvSpPr/>
          <p:nvPr/>
        </p:nvSpPr>
        <p:spPr>
          <a:xfrm rot="6778576">
            <a:off x="4497388" y="1703388"/>
            <a:ext cx="1838325" cy="1463675"/>
          </a:xfrm>
          <a:custGeom>
            <a:avLst/>
            <a:gdLst/>
            <a:ahLst/>
            <a:cxnLst/>
            <a:pathLst/>
          </a:custGeom>
          <a:gradFill rotWithShape="1">
            <a:gsLst>
              <a:gs pos="0">
                <a:srgbClr val="C73E01">
                  <a:alpha val="100000"/>
                </a:srgbClr>
              </a:gs>
              <a:gs pos="26999">
                <a:srgbClr val="FF7711">
                  <a:alpha val="100000"/>
                </a:srgbClr>
              </a:gs>
              <a:gs pos="59000">
                <a:srgbClr val="FFAA01">
                  <a:alpha val="100000"/>
                </a:srgbClr>
              </a:gs>
              <a:gs pos="79999">
                <a:srgbClr val="FFC000">
                  <a:alpha val="100000"/>
                </a:srgbClr>
              </a:gs>
              <a:gs pos="100000">
                <a:srgbClr val="FECE02">
                  <a:alpha val="100000"/>
                </a:srgbClr>
              </a:gs>
            </a:gsLst>
            <a:path path="rect">
              <a:fillToRect l="100000" b="100000"/>
            </a:path>
            <a:tileRect/>
          </a:gradFill>
          <a:ln w="3175" cap="flat" cmpd="sng">
            <a:solidFill>
              <a:schemeClr val="bg1"/>
            </a:solidFill>
            <a:prstDash val="solid"/>
            <a:miter/>
            <a:headEnd type="none" w="med" len="med"/>
            <a:tailEnd type="none" w="med" len="med"/>
          </a:ln>
        </p:spPr>
        <p:txBody>
          <a:bodyPr/>
          <a:p>
            <a:endParaRPr lang="zh-CN" altLang="en-US"/>
          </a:p>
        </p:txBody>
      </p:sp>
      <p:grpSp>
        <p:nvGrpSpPr>
          <p:cNvPr id="24585" name="组合 7"/>
          <p:cNvGrpSpPr/>
          <p:nvPr/>
        </p:nvGrpSpPr>
        <p:grpSpPr>
          <a:xfrm>
            <a:off x="3605213" y="2413000"/>
            <a:ext cx="925512" cy="676275"/>
            <a:chOff x="6488" y="4674"/>
            <a:chExt cx="1458" cy="1064"/>
          </a:xfrm>
        </p:grpSpPr>
        <p:sp>
          <p:nvSpPr>
            <p:cNvPr id="24586" name="平行四边形 14"/>
            <p:cNvSpPr/>
            <p:nvPr/>
          </p:nvSpPr>
          <p:spPr>
            <a:xfrm rot="-10800000" flipH="1">
              <a:off x="6488" y="5216"/>
              <a:ext cx="1421" cy="523"/>
            </a:xfrm>
            <a:prstGeom prst="parallelogram">
              <a:avLst>
                <a:gd name="adj" fmla="val 148240"/>
              </a:avLst>
            </a:prstGeom>
            <a:gradFill rotWithShape="1">
              <a:gsLst>
                <a:gs pos="0">
                  <a:srgbClr val="C73E01">
                    <a:alpha val="100000"/>
                  </a:srgbClr>
                </a:gs>
                <a:gs pos="26999">
                  <a:srgbClr val="FF7711">
                    <a:alpha val="100000"/>
                  </a:srgbClr>
                </a:gs>
                <a:gs pos="59000">
                  <a:srgbClr val="FFAA01">
                    <a:alpha val="100000"/>
                  </a:srgbClr>
                </a:gs>
                <a:gs pos="79999">
                  <a:srgbClr val="FFC000">
                    <a:alpha val="100000"/>
                  </a:srgbClr>
                </a:gs>
                <a:gs pos="100000">
                  <a:srgbClr val="FECE02">
                    <a:alpha val="100000"/>
                  </a:srgbClr>
                </a:gs>
              </a:gsLst>
              <a:path path="rect">
                <a:fillToRect t="100000" r="100000"/>
              </a:path>
              <a:tileRect/>
            </a:gradFill>
            <a:ln w="3175" cap="flat" cmpd="sng">
              <a:solidFill>
                <a:schemeClr val="bg1"/>
              </a:solidFill>
              <a:prstDash val="solid"/>
              <a:miter/>
              <a:headEnd type="none" w="med" len="med"/>
              <a:tailEnd type="none" w="med" len="med"/>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7" name="平行四边形 15"/>
            <p:cNvSpPr/>
            <p:nvPr/>
          </p:nvSpPr>
          <p:spPr>
            <a:xfrm rot="10800000">
              <a:off x="6490" y="4674"/>
              <a:ext cx="1456" cy="542"/>
            </a:xfrm>
            <a:prstGeom prst="parallelogram">
              <a:avLst>
                <a:gd name="adj" fmla="val 148246"/>
              </a:avLst>
            </a:prstGeom>
            <a:gradFill rotWithShape="1">
              <a:gsLst>
                <a:gs pos="0">
                  <a:srgbClr val="C73E01">
                    <a:alpha val="100000"/>
                  </a:srgbClr>
                </a:gs>
                <a:gs pos="26999">
                  <a:srgbClr val="FF7711">
                    <a:alpha val="100000"/>
                  </a:srgbClr>
                </a:gs>
                <a:gs pos="59000">
                  <a:srgbClr val="FFAA01">
                    <a:alpha val="100000"/>
                  </a:srgbClr>
                </a:gs>
                <a:gs pos="79999">
                  <a:srgbClr val="FFC000">
                    <a:alpha val="100000"/>
                  </a:srgbClr>
                </a:gs>
                <a:gs pos="100000">
                  <a:srgbClr val="FECE02">
                    <a:alpha val="100000"/>
                  </a:srgbClr>
                </a:gs>
              </a:gsLst>
              <a:path path="rect">
                <a:fillToRect t="100000" r="100000"/>
              </a:path>
              <a:tileRect/>
            </a:gradFill>
            <a:ln w="3175" cap="flat" cmpd="sng">
              <a:solidFill>
                <a:schemeClr val="bg1"/>
              </a:solidFill>
              <a:prstDash val="solid"/>
              <a:miter/>
              <a:headEnd type="none" w="med" len="med"/>
              <a:tailEnd type="none" w="med" len="med"/>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4588" name="组合 5"/>
          <p:cNvGrpSpPr/>
          <p:nvPr/>
        </p:nvGrpSpPr>
        <p:grpSpPr>
          <a:xfrm>
            <a:off x="1349375" y="1233488"/>
            <a:ext cx="2257425" cy="392112"/>
            <a:chOff x="1980" y="2831"/>
            <a:chExt cx="3088" cy="617"/>
          </a:xfrm>
        </p:grpSpPr>
        <p:sp>
          <p:nvSpPr>
            <p:cNvPr id="24589" name="TextBox 11"/>
            <p:cNvSpPr/>
            <p:nvPr/>
          </p:nvSpPr>
          <p:spPr>
            <a:xfrm flipH="1">
              <a:off x="2304" y="2831"/>
              <a:ext cx="2611" cy="580"/>
            </a:xfrm>
            <a:prstGeom prst="rect">
              <a:avLst/>
            </a:prstGeom>
            <a:noFill/>
            <a:ln w="9525">
              <a:noFill/>
            </a:ln>
          </p:spPr>
          <p:txBody>
            <a:bodyPr wrap="square" anchor="t" anchorCtr="0">
              <a:spAutoFit/>
            </a:bodyPr>
            <a:p>
              <a:pPr algn="ctr"/>
              <a:r>
                <a:rPr lang="zh-CN" altLang="en-US" sz="16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活动主题</a:t>
              </a:r>
              <a:r>
                <a:rPr lang="zh-CN" altLang="en-US" sz="18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590" name="TextBox 24"/>
            <p:cNvSpPr/>
            <p:nvPr/>
          </p:nvSpPr>
          <p:spPr>
            <a:xfrm>
              <a:off x="1980" y="2868"/>
              <a:ext cx="802" cy="580"/>
            </a:xfrm>
            <a:prstGeom prst="rect">
              <a:avLst/>
            </a:prstGeom>
            <a:noFill/>
            <a:ln w="9525">
              <a:noFill/>
            </a:ln>
          </p:spPr>
          <p:txBody>
            <a:bodyPr wrap="square" anchor="t" anchorCtr="0">
              <a:spAutoFit/>
            </a:bodyPr>
            <a:p>
              <a:r>
                <a:rPr lang="en-US" altLang="zh-CN" sz="1800">
                  <a:solidFill>
                    <a:srgbClr val="BE1247"/>
                  </a:solidFill>
                  <a:latin typeface="微软雅黑" panose="020B0503020204020204" pitchFamily="2" charset="-122"/>
                  <a:ea typeface="微软雅黑" panose="020B0503020204020204" pitchFamily="2" charset="-122"/>
                  <a:sym typeface="Calibri" panose="020F0502020204030204" charset="0"/>
                </a:rPr>
                <a:t>A</a:t>
              </a:r>
              <a:endParaRPr lang="en-US" altLang="zh-CN" sz="1800">
                <a:solidFill>
                  <a:srgbClr val="BE1247"/>
                </a:solidFill>
                <a:latin typeface="微软雅黑" panose="020B0503020204020204" pitchFamily="2" charset="-122"/>
                <a:ea typeface="微软雅黑" panose="020B0503020204020204" pitchFamily="2" charset="-122"/>
                <a:sym typeface="Calibri" panose="020F0502020204030204" charset="0"/>
              </a:endParaRPr>
            </a:p>
          </p:txBody>
        </p:sp>
        <p:sp>
          <p:nvSpPr>
            <p:cNvPr id="24591" name="矩形 25"/>
            <p:cNvSpPr/>
            <p:nvPr/>
          </p:nvSpPr>
          <p:spPr>
            <a:xfrm>
              <a:off x="2034" y="3399"/>
              <a:ext cx="3034" cy="42"/>
            </a:xfrm>
            <a:prstGeom prst="rect">
              <a:avLst/>
            </a:prstGeom>
            <a:solidFill>
              <a:srgbClr val="BE1247"/>
            </a:solidFill>
            <a:ln w="9525">
              <a:noFill/>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4592" name="组合 4"/>
          <p:cNvGrpSpPr/>
          <p:nvPr/>
        </p:nvGrpSpPr>
        <p:grpSpPr>
          <a:xfrm>
            <a:off x="4864100" y="2298700"/>
            <a:ext cx="3032125" cy="441325"/>
            <a:chOff x="9074" y="4613"/>
            <a:chExt cx="3037" cy="695"/>
          </a:xfrm>
        </p:grpSpPr>
        <p:sp>
          <p:nvSpPr>
            <p:cNvPr id="24593" name="TextBox 33"/>
            <p:cNvSpPr/>
            <p:nvPr/>
          </p:nvSpPr>
          <p:spPr>
            <a:xfrm>
              <a:off x="9074" y="4728"/>
              <a:ext cx="661" cy="580"/>
            </a:xfrm>
            <a:prstGeom prst="rect">
              <a:avLst/>
            </a:prstGeom>
            <a:noFill/>
            <a:ln w="9525">
              <a:noFill/>
            </a:ln>
          </p:spPr>
          <p:txBody>
            <a:bodyPr wrap="square" anchor="t" anchorCtr="0">
              <a:spAutoFit/>
            </a:bodyPr>
            <a:p>
              <a:r>
                <a:rPr lang="en-US" altLang="zh-CN" sz="1800">
                  <a:solidFill>
                    <a:srgbClr val="C73E01"/>
                  </a:solidFill>
                  <a:latin typeface="微软雅黑" panose="020B0503020204020204" pitchFamily="2" charset="-122"/>
                  <a:ea typeface="微软雅黑" panose="020B0503020204020204" pitchFamily="2" charset="-122"/>
                  <a:sym typeface="Calibri" panose="020F0502020204030204" charset="0"/>
                </a:rPr>
                <a:t>B</a:t>
              </a:r>
              <a:endParaRPr lang="en-US" altLang="zh-CN" sz="1800">
                <a:solidFill>
                  <a:srgbClr val="C73E01"/>
                </a:solidFill>
                <a:latin typeface="微软雅黑" panose="020B0503020204020204" pitchFamily="2" charset="-122"/>
                <a:ea typeface="微软雅黑" panose="020B0503020204020204" pitchFamily="2" charset="-122"/>
                <a:sym typeface="Calibri" panose="020F0502020204030204" charset="0"/>
              </a:endParaRPr>
            </a:p>
          </p:txBody>
        </p:sp>
        <p:sp>
          <p:nvSpPr>
            <p:cNvPr id="24594" name="矩形 34"/>
            <p:cNvSpPr/>
            <p:nvPr/>
          </p:nvSpPr>
          <p:spPr>
            <a:xfrm>
              <a:off x="9074" y="5173"/>
              <a:ext cx="3037" cy="43"/>
            </a:xfrm>
            <a:prstGeom prst="rect">
              <a:avLst/>
            </a:prstGeom>
            <a:solidFill>
              <a:srgbClr val="C73E01"/>
            </a:solidFill>
            <a:ln w="9525">
              <a:noFill/>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5" name="TextBox 11"/>
            <p:cNvSpPr/>
            <p:nvPr/>
          </p:nvSpPr>
          <p:spPr>
            <a:xfrm flipH="1">
              <a:off x="9500" y="4613"/>
              <a:ext cx="2611" cy="531"/>
            </a:xfrm>
            <a:prstGeom prst="rect">
              <a:avLst/>
            </a:prstGeom>
            <a:noFill/>
            <a:ln w="9525">
              <a:noFill/>
            </a:ln>
          </p:spPr>
          <p:txBody>
            <a:bodyPr wrap="square" anchor="t" anchorCtr="0">
              <a:spAutoFit/>
            </a:bodyPr>
            <a:p>
              <a:pPr algn="ctr"/>
              <a:r>
                <a:rPr lang="zh-CN" altLang="en-US" sz="16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指导思想</a:t>
              </a:r>
              <a:r>
                <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24596" name="文本框 8"/>
          <p:cNvSpPr txBox="1"/>
          <p:nvPr/>
        </p:nvSpPr>
        <p:spPr>
          <a:xfrm>
            <a:off x="1371600" y="1660525"/>
            <a:ext cx="2649538" cy="644525"/>
          </a:xfrm>
          <a:prstGeom prst="rect">
            <a:avLst/>
          </a:prstGeom>
          <a:noFill/>
          <a:ln w="9525">
            <a:noFill/>
          </a:ln>
        </p:spPr>
        <p:txBody>
          <a:bodyPr wrap="square" anchor="t" anchorCtr="0">
            <a:spAutoFit/>
          </a:bodyPr>
          <a:p>
            <a:pPr marL="285750" indent="-285750" algn="just">
              <a:buFont typeface="Wingdings" panose="05000000000000000000" charset="0"/>
              <a:buChar char=""/>
            </a:pPr>
            <a:r>
              <a:rPr lang="zh-CN" altLang="en-US" sz="1200" b="0">
                <a:latin typeface="微软雅黑" panose="020B0503020204020204" pitchFamily="2" charset="-122"/>
                <a:ea typeface="微软雅黑" panose="020B0503020204020204" pitchFamily="2" charset="-122"/>
              </a:rPr>
              <a:t>今年为全国第</a:t>
            </a:r>
            <a:r>
              <a:rPr lang="en-US" altLang="zh-CN" sz="1200" b="0">
                <a:latin typeface="微软雅黑" panose="020B0503020204020204" pitchFamily="2" charset="-122"/>
                <a:ea typeface="微软雅黑" panose="020B0503020204020204" pitchFamily="2" charset="-122"/>
              </a:rPr>
              <a:t>16</a:t>
            </a:r>
            <a:r>
              <a:rPr lang="zh-CN" altLang="en-US" sz="1200" b="0">
                <a:latin typeface="微软雅黑" panose="020B0503020204020204" pitchFamily="2" charset="-122"/>
                <a:ea typeface="微软雅黑" panose="020B0503020204020204" pitchFamily="2" charset="-122"/>
              </a:rPr>
              <a:t>个</a:t>
            </a:r>
            <a:r>
              <a:rPr lang="en-US" altLang="zh-CN" sz="1200" b="0">
                <a:latin typeface="微软雅黑" panose="020B0503020204020204" pitchFamily="2" charset="-122"/>
                <a:ea typeface="微软雅黑" panose="020B0503020204020204" pitchFamily="2" charset="-122"/>
              </a:rPr>
              <a:t>“</a:t>
            </a:r>
            <a:r>
              <a:rPr lang="zh-CN" altLang="en-US" sz="1200" b="0">
                <a:latin typeface="微软雅黑" panose="020B0503020204020204" pitchFamily="2" charset="-122"/>
                <a:ea typeface="微软雅黑" panose="020B0503020204020204" pitchFamily="2" charset="-122"/>
              </a:rPr>
              <a:t>安全生产月</a:t>
            </a:r>
            <a:r>
              <a:rPr lang="en-US" altLang="zh-CN" sz="1200" b="0">
                <a:latin typeface="微软雅黑" panose="020B0503020204020204" pitchFamily="2" charset="-122"/>
                <a:ea typeface="微软雅黑" panose="020B0503020204020204" pitchFamily="2" charset="-122"/>
              </a:rPr>
              <a:t>”</a:t>
            </a:r>
            <a:r>
              <a:rPr lang="zh-CN" altLang="en-US" sz="1200" b="0">
                <a:latin typeface="微软雅黑" panose="020B0503020204020204" pitchFamily="2" charset="-122"/>
                <a:ea typeface="微软雅黑" panose="020B0503020204020204" pitchFamily="2" charset="-122"/>
              </a:rPr>
              <a:t>，活动主题是</a:t>
            </a:r>
            <a:r>
              <a:rPr lang="en-US" altLang="zh-CN" sz="1200" b="0">
                <a:latin typeface="微软雅黑" panose="020B0503020204020204" pitchFamily="2" charset="-122"/>
                <a:ea typeface="微软雅黑" panose="020B0503020204020204" pitchFamily="2" charset="-122"/>
              </a:rPr>
              <a:t>“全面落实企业安全生产主体责任”</a:t>
            </a:r>
            <a:endParaRPr lang="en-US" altLang="zh-CN" sz="1200" b="0">
              <a:latin typeface="微软雅黑" panose="020B0503020204020204" pitchFamily="2" charset="-122"/>
              <a:ea typeface="微软雅黑" panose="020B0503020204020204" pitchFamily="2" charset="-122"/>
            </a:endParaRPr>
          </a:p>
        </p:txBody>
      </p:sp>
      <p:sp>
        <p:nvSpPr>
          <p:cNvPr id="24597" name="文本框 9"/>
          <p:cNvSpPr txBox="1"/>
          <p:nvPr/>
        </p:nvSpPr>
        <p:spPr>
          <a:xfrm>
            <a:off x="4886325" y="2695575"/>
            <a:ext cx="3378200" cy="1352550"/>
          </a:xfrm>
          <a:prstGeom prst="rect">
            <a:avLst/>
          </a:prstGeom>
          <a:noFill/>
          <a:ln w="9525">
            <a:noFill/>
          </a:ln>
        </p:spPr>
        <p:txBody>
          <a:bodyPr wrap="square" anchor="t" anchorCtr="0">
            <a:spAutoFit/>
          </a:bodyPr>
          <a:p>
            <a:pPr marL="285750" indent="-285750" algn="just">
              <a:spcAft>
                <a:spcPts val="600"/>
              </a:spcAft>
              <a:buFont typeface="Wingdings" panose="05000000000000000000" charset="0"/>
              <a:buChar char=""/>
            </a:pPr>
            <a:r>
              <a:rPr lang="zh-CN" altLang="en-US" sz="1200" b="0">
                <a:latin typeface="微软雅黑" panose="020B0503020204020204" pitchFamily="2" charset="-122"/>
                <a:ea typeface="微软雅黑" panose="020B0503020204020204" pitchFamily="2" charset="-122"/>
                <a:sym typeface="宋体" panose="02010600030101010101" pitchFamily="2" charset="-122"/>
              </a:rPr>
              <a:t>紧紧围绕活动主题，牢固树立安全发展理念</a:t>
            </a:r>
            <a:endParaRPr lang="zh-CN" altLang="en-US" sz="1200" b="0">
              <a:latin typeface="微软雅黑" panose="020B0503020204020204" pitchFamily="2" charset="-122"/>
              <a:ea typeface="微软雅黑" panose="020B0503020204020204" pitchFamily="2" charset="-122"/>
              <a:sym typeface="宋体" panose="02010600030101010101" pitchFamily="2" charset="-122"/>
            </a:endParaRPr>
          </a:p>
          <a:p>
            <a:pPr marL="285750" indent="-285750" algn="just">
              <a:spcAft>
                <a:spcPts val="600"/>
              </a:spcAft>
              <a:buFont typeface="Wingdings" panose="05000000000000000000" charset="0"/>
              <a:buChar char=""/>
            </a:pPr>
            <a:r>
              <a:rPr lang="zh-CN" altLang="zh-CN" sz="1200" b="0">
                <a:latin typeface="微软雅黑" panose="020B0503020204020204" pitchFamily="2" charset="-122"/>
                <a:ea typeface="微软雅黑" panose="020B0503020204020204" pitchFamily="2" charset="-122"/>
                <a:sym typeface="宋体" panose="02010600030101010101" pitchFamily="2" charset="-122"/>
              </a:rPr>
              <a:t>树立安全生产“红线”意识，强化“底线”思维，普及安全知识，弘扬安全文化</a:t>
            </a:r>
            <a:endParaRPr lang="zh-CN" altLang="zh-CN" sz="1200" b="0">
              <a:latin typeface="微软雅黑" panose="020B0503020204020204" pitchFamily="2" charset="-122"/>
              <a:ea typeface="微软雅黑" panose="020B0503020204020204" pitchFamily="2" charset="-122"/>
              <a:sym typeface="宋体" panose="02010600030101010101" pitchFamily="2" charset="-122"/>
            </a:endParaRPr>
          </a:p>
          <a:p>
            <a:pPr marL="285750" indent="-285750" algn="just">
              <a:buFont typeface="Wingdings" panose="05000000000000000000" charset="0"/>
              <a:buChar char=""/>
            </a:pPr>
            <a:r>
              <a:rPr lang="zh-CN" altLang="zh-CN" sz="1200" b="0">
                <a:latin typeface="微软雅黑" panose="020B0503020204020204" pitchFamily="2" charset="-122"/>
                <a:ea typeface="微软雅黑" panose="020B0503020204020204" pitchFamily="2" charset="-122"/>
                <a:sym typeface="宋体" panose="02010600030101010101" pitchFamily="2" charset="-122"/>
              </a:rPr>
              <a:t>提升全员安全素质，落实全员安全责任意识，助推公司安全生产平稳推进，为公司“跨越发展年”保驾护航</a:t>
            </a:r>
            <a:endParaRPr lang="zh-CN" altLang="zh-CN" sz="1200" b="0">
              <a:latin typeface="微软雅黑" panose="020B0503020204020204" pitchFamily="2" charset="-122"/>
              <a:ea typeface="微软雅黑" panose="020B0503020204020204" pitchFamily="2" charset="-122"/>
              <a:sym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椭圆 10"/>
          <p:cNvSpPr/>
          <p:nvPr/>
        </p:nvSpPr>
        <p:spPr>
          <a:xfrm>
            <a:off x="1962150" y="3529013"/>
            <a:ext cx="4381500" cy="649287"/>
          </a:xfrm>
          <a:prstGeom prst="ellipse">
            <a:avLst/>
          </a:prstGeom>
          <a:gradFill rotWithShape="1">
            <a:gsLst>
              <a:gs pos="0">
                <a:srgbClr val="111111"/>
              </a:gs>
              <a:gs pos="100000">
                <a:srgbClr val="FFFFFF"/>
              </a:gs>
            </a:gsLst>
            <a:path path="shape">
              <a:fillToRect l="50000" t="50000" r="50000" b="50000"/>
            </a:path>
            <a:tileRect/>
          </a:gradFill>
          <a:ln w="9525">
            <a:noFill/>
          </a:ln>
        </p:spPr>
        <p:txBody>
          <a:bodyPr wrap="none" lIns="92075" tIns="46038" rIns="92075" bIns="46038" anchor="ctr" anchorCtr="0"/>
          <a:p>
            <a:pPr algn="ctr"/>
            <a:endParaRPr lang="zh-CN" altLang="zh-CN" sz="1200">
              <a:latin typeface="Arial" panose="020B0604020202020204" pitchFamily="34" charset="0"/>
              <a:ea typeface="宋体" panose="02010600030101010101" pitchFamily="2" charset="-122"/>
              <a:sym typeface="Arial" panose="020B0604020202020204" pitchFamily="34" charset="0"/>
            </a:endParaRPr>
          </a:p>
        </p:txBody>
      </p:sp>
      <p:sp>
        <p:nvSpPr>
          <p:cNvPr id="25602" name="空心弧 13"/>
          <p:cNvSpPr/>
          <p:nvPr/>
        </p:nvSpPr>
        <p:spPr>
          <a:xfrm rot="-4021425">
            <a:off x="3094038" y="1684338"/>
            <a:ext cx="1504950" cy="1422400"/>
          </a:xfrm>
          <a:custGeom>
            <a:avLst/>
            <a:gdLst/>
            <a:ahLst/>
            <a:cxnLst/>
            <a:pathLst/>
          </a:custGeom>
          <a:gradFill rotWithShape="1">
            <a:gsLst>
              <a:gs pos="0">
                <a:srgbClr val="BE1247">
                  <a:alpha val="100000"/>
                </a:srgbClr>
              </a:gs>
              <a:gs pos="26999">
                <a:srgbClr val="D2144F">
                  <a:alpha val="100000"/>
                </a:srgbClr>
              </a:gs>
              <a:gs pos="65999">
                <a:srgbClr val="F87477">
                  <a:alpha val="100000"/>
                </a:srgbClr>
              </a:gs>
              <a:gs pos="100000">
                <a:srgbClr val="FA9496">
                  <a:alpha val="100000"/>
                </a:srgbClr>
              </a:gs>
            </a:gsLst>
            <a:path path="rect">
              <a:fillToRect t="100000" r="100000"/>
            </a:path>
            <a:tileRect/>
          </a:gradFill>
          <a:ln w="3175" cap="flat" cmpd="sng">
            <a:solidFill>
              <a:schemeClr val="bg1"/>
            </a:solidFill>
            <a:prstDash val="solid"/>
            <a:miter/>
            <a:headEnd type="none" w="med" len="med"/>
            <a:tailEnd type="none" w="med" len="med"/>
          </a:ln>
        </p:spPr>
        <p:txBody>
          <a:bodyPr/>
          <a:p>
            <a:endParaRPr lang="zh-CN" altLang="en-US"/>
          </a:p>
        </p:txBody>
      </p:sp>
      <p:sp>
        <p:nvSpPr>
          <p:cNvPr id="25603" name="空心弧 13"/>
          <p:cNvSpPr/>
          <p:nvPr/>
        </p:nvSpPr>
        <p:spPr>
          <a:xfrm rot="-4021425">
            <a:off x="2967038" y="1570038"/>
            <a:ext cx="1647825" cy="1463675"/>
          </a:xfrm>
          <a:custGeom>
            <a:avLst/>
            <a:gdLst/>
            <a:ahLst/>
            <a:cxnLst/>
            <a:pathLst/>
          </a:custGeom>
          <a:gradFill rotWithShape="1">
            <a:gsLst>
              <a:gs pos="0">
                <a:srgbClr val="BE1247">
                  <a:alpha val="100000"/>
                </a:srgbClr>
              </a:gs>
              <a:gs pos="26999">
                <a:srgbClr val="D2144F">
                  <a:alpha val="100000"/>
                </a:srgbClr>
              </a:gs>
              <a:gs pos="65999">
                <a:srgbClr val="F87477">
                  <a:alpha val="100000"/>
                </a:srgbClr>
              </a:gs>
              <a:gs pos="100000">
                <a:srgbClr val="FA9496">
                  <a:alpha val="100000"/>
                </a:srgbClr>
              </a:gs>
            </a:gsLst>
            <a:path path="rect">
              <a:fillToRect l="100000" b="100000"/>
            </a:path>
            <a:tileRect/>
          </a:gradFill>
          <a:ln w="3175" cap="flat" cmpd="sng">
            <a:solidFill>
              <a:schemeClr val="bg1"/>
            </a:solidFill>
            <a:prstDash val="solid"/>
            <a:miter/>
            <a:headEnd type="none" w="med" len="med"/>
            <a:tailEnd type="none" w="med" len="med"/>
          </a:ln>
        </p:spPr>
        <p:txBody>
          <a:bodyPr/>
          <a:p>
            <a:endParaRPr lang="zh-CN" altLang="en-US"/>
          </a:p>
        </p:txBody>
      </p:sp>
      <p:grpSp>
        <p:nvGrpSpPr>
          <p:cNvPr id="25604" name="组合 6"/>
          <p:cNvGrpSpPr/>
          <p:nvPr/>
        </p:nvGrpSpPr>
        <p:grpSpPr>
          <a:xfrm>
            <a:off x="4167188" y="1257300"/>
            <a:ext cx="925512" cy="604838"/>
            <a:chOff x="6562" y="2980"/>
            <a:chExt cx="1457" cy="952"/>
          </a:xfrm>
        </p:grpSpPr>
        <p:sp>
          <p:nvSpPr>
            <p:cNvPr id="25605" name="平行四边形 9"/>
            <p:cNvSpPr/>
            <p:nvPr/>
          </p:nvSpPr>
          <p:spPr>
            <a:xfrm flipH="1">
              <a:off x="6599" y="2980"/>
              <a:ext cx="1421" cy="469"/>
            </a:xfrm>
            <a:prstGeom prst="parallelogram">
              <a:avLst>
                <a:gd name="adj" fmla="val 148238"/>
              </a:avLst>
            </a:prstGeom>
            <a:gradFill rotWithShape="1">
              <a:gsLst>
                <a:gs pos="0">
                  <a:srgbClr val="14CD68"/>
                </a:gs>
                <a:gs pos="100000">
                  <a:srgbClr val="0B6E38"/>
                </a:gs>
              </a:gsLst>
              <a:path path="rect">
                <a:fillToRect r="100000" b="100000"/>
              </a:path>
              <a:tileRect/>
            </a:gradFill>
            <a:ln w="3175" cap="flat" cmpd="sng">
              <a:solidFill>
                <a:schemeClr val="bg1"/>
              </a:solidFill>
              <a:prstDash val="solid"/>
              <a:miter/>
              <a:headEnd type="none" w="med" len="med"/>
              <a:tailEnd type="none" w="med" len="med"/>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6" name="平行四边形 10"/>
            <p:cNvSpPr/>
            <p:nvPr/>
          </p:nvSpPr>
          <p:spPr>
            <a:xfrm>
              <a:off x="6562" y="3448"/>
              <a:ext cx="1456" cy="485"/>
            </a:xfrm>
            <a:prstGeom prst="parallelogram">
              <a:avLst>
                <a:gd name="adj" fmla="val 148253"/>
              </a:avLst>
            </a:prstGeom>
            <a:gradFill rotWithShape="1">
              <a:gsLst>
                <a:gs pos="0">
                  <a:srgbClr val="14CD68"/>
                </a:gs>
                <a:gs pos="100000">
                  <a:srgbClr val="0B6E38"/>
                </a:gs>
              </a:gsLst>
              <a:path path="rect">
                <a:fillToRect r="100000" b="100000"/>
              </a:path>
              <a:tileRect/>
            </a:gradFill>
            <a:ln w="3175" cap="flat" cmpd="sng">
              <a:solidFill>
                <a:schemeClr val="bg1"/>
              </a:solidFill>
              <a:prstDash val="solid"/>
              <a:miter/>
              <a:headEnd type="none" w="med" len="med"/>
              <a:tailEnd type="none" w="med" len="med"/>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5607" name="空心弧 13"/>
          <p:cNvSpPr/>
          <p:nvPr/>
        </p:nvSpPr>
        <p:spPr>
          <a:xfrm rot="6778576">
            <a:off x="4675188" y="1790700"/>
            <a:ext cx="1666875" cy="1104900"/>
          </a:xfrm>
          <a:custGeom>
            <a:avLst/>
            <a:gdLst/>
            <a:ahLst/>
            <a:cxnLst/>
            <a:pathLst/>
          </a:custGeom>
          <a:gradFill rotWithShape="1">
            <a:gsLst>
              <a:gs pos="0">
                <a:srgbClr val="C73E01">
                  <a:alpha val="100000"/>
                </a:srgbClr>
              </a:gs>
              <a:gs pos="26999">
                <a:srgbClr val="FF7711">
                  <a:alpha val="100000"/>
                </a:srgbClr>
              </a:gs>
              <a:gs pos="59000">
                <a:srgbClr val="FFAA01">
                  <a:alpha val="100000"/>
                </a:srgbClr>
              </a:gs>
              <a:gs pos="79999">
                <a:srgbClr val="FFC000">
                  <a:alpha val="100000"/>
                </a:srgbClr>
              </a:gs>
              <a:gs pos="100000">
                <a:srgbClr val="FECE02">
                  <a:alpha val="100000"/>
                </a:srgbClr>
              </a:gs>
            </a:gsLst>
            <a:path path="rect">
              <a:fillToRect t="100000" r="100000"/>
            </a:path>
            <a:tileRect/>
          </a:gradFill>
          <a:ln w="3175" cap="flat" cmpd="sng">
            <a:solidFill>
              <a:schemeClr val="bg1"/>
            </a:solidFill>
            <a:prstDash val="solid"/>
            <a:miter/>
            <a:headEnd type="none" w="med" len="med"/>
            <a:tailEnd type="none" w="med" len="med"/>
          </a:ln>
        </p:spPr>
        <p:txBody>
          <a:bodyPr/>
          <a:p>
            <a:endParaRPr lang="zh-CN" altLang="en-US"/>
          </a:p>
        </p:txBody>
      </p:sp>
      <p:sp>
        <p:nvSpPr>
          <p:cNvPr id="25608" name="空心弧 13"/>
          <p:cNvSpPr/>
          <p:nvPr/>
        </p:nvSpPr>
        <p:spPr>
          <a:xfrm rot="6778576">
            <a:off x="4497388" y="1665288"/>
            <a:ext cx="1838325" cy="1463675"/>
          </a:xfrm>
          <a:custGeom>
            <a:avLst/>
            <a:gdLst/>
            <a:ahLst/>
            <a:cxnLst/>
            <a:pathLst/>
          </a:custGeom>
          <a:gradFill rotWithShape="1">
            <a:gsLst>
              <a:gs pos="0">
                <a:srgbClr val="C73E01">
                  <a:alpha val="100000"/>
                </a:srgbClr>
              </a:gs>
              <a:gs pos="26999">
                <a:srgbClr val="FF7711">
                  <a:alpha val="100000"/>
                </a:srgbClr>
              </a:gs>
              <a:gs pos="59000">
                <a:srgbClr val="FFAA01">
                  <a:alpha val="100000"/>
                </a:srgbClr>
              </a:gs>
              <a:gs pos="79999">
                <a:srgbClr val="FFC000">
                  <a:alpha val="100000"/>
                </a:srgbClr>
              </a:gs>
              <a:gs pos="100000">
                <a:srgbClr val="FECE02">
                  <a:alpha val="100000"/>
                </a:srgbClr>
              </a:gs>
            </a:gsLst>
            <a:path path="rect">
              <a:fillToRect l="100000" b="100000"/>
            </a:path>
            <a:tileRect/>
          </a:gradFill>
          <a:ln w="3175" cap="flat" cmpd="sng">
            <a:solidFill>
              <a:schemeClr val="bg1"/>
            </a:solidFill>
            <a:prstDash val="solid"/>
            <a:miter/>
            <a:headEnd type="none" w="med" len="med"/>
            <a:tailEnd type="none" w="med" len="med"/>
          </a:ln>
        </p:spPr>
        <p:txBody>
          <a:bodyPr/>
          <a:p>
            <a:endParaRPr lang="zh-CN" altLang="en-US"/>
          </a:p>
        </p:txBody>
      </p:sp>
      <p:grpSp>
        <p:nvGrpSpPr>
          <p:cNvPr id="25609" name="组合 7"/>
          <p:cNvGrpSpPr/>
          <p:nvPr/>
        </p:nvGrpSpPr>
        <p:grpSpPr>
          <a:xfrm>
            <a:off x="3605213" y="2374900"/>
            <a:ext cx="925512" cy="676275"/>
            <a:chOff x="6488" y="4674"/>
            <a:chExt cx="1458" cy="1064"/>
          </a:xfrm>
        </p:grpSpPr>
        <p:sp>
          <p:nvSpPr>
            <p:cNvPr id="25610" name="平行四边形 14"/>
            <p:cNvSpPr/>
            <p:nvPr/>
          </p:nvSpPr>
          <p:spPr>
            <a:xfrm rot="-10800000" flipH="1">
              <a:off x="6488" y="5216"/>
              <a:ext cx="1421" cy="523"/>
            </a:xfrm>
            <a:prstGeom prst="parallelogram">
              <a:avLst>
                <a:gd name="adj" fmla="val 148240"/>
              </a:avLst>
            </a:prstGeom>
            <a:gradFill rotWithShape="1">
              <a:gsLst>
                <a:gs pos="0">
                  <a:srgbClr val="FE4444"/>
                </a:gs>
                <a:gs pos="100000">
                  <a:srgbClr val="832B2B"/>
                </a:gs>
              </a:gsLst>
              <a:path path="rect">
                <a:fillToRect r="100000" b="100000"/>
              </a:path>
              <a:tileRect/>
            </a:gradFill>
            <a:ln w="3175" cap="flat" cmpd="sng">
              <a:solidFill>
                <a:schemeClr val="bg1"/>
              </a:solidFill>
              <a:prstDash val="solid"/>
              <a:miter/>
              <a:headEnd type="none" w="med" len="med"/>
              <a:tailEnd type="none" w="med" len="med"/>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1" name="平行四边形 15"/>
            <p:cNvSpPr/>
            <p:nvPr/>
          </p:nvSpPr>
          <p:spPr>
            <a:xfrm rot="10800000">
              <a:off x="6490" y="4674"/>
              <a:ext cx="1456" cy="542"/>
            </a:xfrm>
            <a:prstGeom prst="parallelogram">
              <a:avLst>
                <a:gd name="adj" fmla="val 148246"/>
              </a:avLst>
            </a:prstGeom>
            <a:gradFill rotWithShape="1">
              <a:gsLst>
                <a:gs pos="0">
                  <a:srgbClr val="FE4444"/>
                </a:gs>
                <a:gs pos="100000">
                  <a:srgbClr val="832B2B"/>
                </a:gs>
              </a:gsLst>
              <a:path path="rect">
                <a:fillToRect r="100000" b="100000"/>
              </a:path>
              <a:tileRect/>
            </a:gradFill>
            <a:ln w="3175" cap="flat" cmpd="sng">
              <a:solidFill>
                <a:schemeClr val="bg1"/>
              </a:solidFill>
              <a:prstDash val="solid"/>
              <a:miter/>
              <a:headEnd type="none" w="med" len="med"/>
              <a:tailEnd type="none" w="med" len="med"/>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12" name="组合 5"/>
          <p:cNvGrpSpPr/>
          <p:nvPr/>
        </p:nvGrpSpPr>
        <p:grpSpPr>
          <a:xfrm>
            <a:off x="838200" y="1195388"/>
            <a:ext cx="2257425" cy="392112"/>
            <a:chOff x="1980" y="2831"/>
            <a:chExt cx="3088" cy="617"/>
          </a:xfrm>
        </p:grpSpPr>
        <p:sp>
          <p:nvSpPr>
            <p:cNvPr id="25613" name="TextBox 11"/>
            <p:cNvSpPr/>
            <p:nvPr/>
          </p:nvSpPr>
          <p:spPr>
            <a:xfrm flipH="1">
              <a:off x="2304" y="2831"/>
              <a:ext cx="2611" cy="580"/>
            </a:xfrm>
            <a:prstGeom prst="rect">
              <a:avLst/>
            </a:prstGeom>
            <a:noFill/>
            <a:ln w="9525">
              <a:noFill/>
            </a:ln>
          </p:spPr>
          <p:txBody>
            <a:bodyPr wrap="square" anchor="t" anchorCtr="0">
              <a:spAutoFit/>
            </a:bodyPr>
            <a:p>
              <a:pPr algn="ctr"/>
              <a:r>
                <a:rPr lang="zh-CN" altLang="en-US" sz="18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14" name="TextBox 24"/>
            <p:cNvSpPr/>
            <p:nvPr/>
          </p:nvSpPr>
          <p:spPr>
            <a:xfrm>
              <a:off x="1980" y="2868"/>
              <a:ext cx="802" cy="580"/>
            </a:xfrm>
            <a:prstGeom prst="rect">
              <a:avLst/>
            </a:prstGeom>
            <a:noFill/>
            <a:ln w="9525">
              <a:noFill/>
            </a:ln>
          </p:spPr>
          <p:txBody>
            <a:bodyPr wrap="square" anchor="t" anchorCtr="0">
              <a:spAutoFit/>
            </a:bodyPr>
            <a:p>
              <a:r>
                <a:rPr lang="en-US" altLang="zh-CN" sz="1800">
                  <a:solidFill>
                    <a:srgbClr val="00B050"/>
                  </a:solidFill>
                  <a:latin typeface="微软雅黑" panose="020B0503020204020204" pitchFamily="2" charset="-122"/>
                  <a:ea typeface="微软雅黑" panose="020B0503020204020204" pitchFamily="2" charset="-122"/>
                  <a:sym typeface="Calibri" panose="020F0502020204030204" charset="0"/>
                </a:rPr>
                <a:t>C</a:t>
              </a:r>
              <a:endParaRPr lang="en-US" altLang="zh-CN" sz="1800">
                <a:solidFill>
                  <a:srgbClr val="00B050"/>
                </a:solidFill>
                <a:latin typeface="微软雅黑" panose="020B0503020204020204" pitchFamily="2" charset="-122"/>
                <a:ea typeface="微软雅黑" panose="020B0503020204020204" pitchFamily="2" charset="-122"/>
                <a:sym typeface="Calibri" panose="020F0502020204030204" charset="0"/>
              </a:endParaRPr>
            </a:p>
          </p:txBody>
        </p:sp>
        <p:sp>
          <p:nvSpPr>
            <p:cNvPr id="25615" name="矩形 25"/>
            <p:cNvSpPr/>
            <p:nvPr/>
          </p:nvSpPr>
          <p:spPr>
            <a:xfrm>
              <a:off x="2034" y="3399"/>
              <a:ext cx="3034" cy="42"/>
            </a:xfrm>
            <a:prstGeom prst="rect">
              <a:avLst/>
            </a:prstGeom>
            <a:gradFill rotWithShape="1">
              <a:gsLst>
                <a:gs pos="0">
                  <a:srgbClr val="14CD68"/>
                </a:gs>
                <a:gs pos="100000">
                  <a:srgbClr val="0B6E38"/>
                </a:gs>
              </a:gsLst>
              <a:path path="rect">
                <a:fillToRect r="100000" b="100000"/>
              </a:path>
              <a:tileRect/>
            </a:gradFill>
            <a:ln w="9525">
              <a:noFill/>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16" name="组合 4"/>
          <p:cNvGrpSpPr/>
          <p:nvPr/>
        </p:nvGrpSpPr>
        <p:grpSpPr>
          <a:xfrm>
            <a:off x="5091113" y="2352675"/>
            <a:ext cx="3033712" cy="441325"/>
            <a:chOff x="9073" y="4613"/>
            <a:chExt cx="3038" cy="695"/>
          </a:xfrm>
        </p:grpSpPr>
        <p:sp>
          <p:nvSpPr>
            <p:cNvPr id="25617" name="TextBox 33"/>
            <p:cNvSpPr/>
            <p:nvPr/>
          </p:nvSpPr>
          <p:spPr>
            <a:xfrm>
              <a:off x="9074" y="4728"/>
              <a:ext cx="661" cy="580"/>
            </a:xfrm>
            <a:prstGeom prst="rect">
              <a:avLst/>
            </a:prstGeom>
            <a:noFill/>
            <a:ln w="9525">
              <a:noFill/>
            </a:ln>
          </p:spPr>
          <p:txBody>
            <a:bodyPr wrap="square" anchor="t" anchorCtr="0">
              <a:spAutoFit/>
            </a:bodyPr>
            <a:p>
              <a:r>
                <a:rPr lang="en-US" altLang="zh-CN" sz="1800">
                  <a:solidFill>
                    <a:srgbClr val="C00000"/>
                  </a:solidFill>
                  <a:latin typeface="微软雅黑" panose="020B0503020204020204" pitchFamily="2" charset="-122"/>
                  <a:ea typeface="微软雅黑" panose="020B0503020204020204" pitchFamily="2" charset="-122"/>
                  <a:sym typeface="Calibri" panose="020F0502020204030204" charset="0"/>
                </a:rPr>
                <a:t>D</a:t>
              </a:r>
              <a:endParaRPr lang="en-US" altLang="zh-CN" sz="1800">
                <a:solidFill>
                  <a:srgbClr val="C00000"/>
                </a:solidFill>
                <a:latin typeface="微软雅黑" panose="020B0503020204020204" pitchFamily="2" charset="-122"/>
                <a:ea typeface="微软雅黑" panose="020B0503020204020204" pitchFamily="2" charset="-122"/>
                <a:sym typeface="Calibri" panose="020F0502020204030204" charset="0"/>
              </a:endParaRPr>
            </a:p>
          </p:txBody>
        </p:sp>
        <p:sp>
          <p:nvSpPr>
            <p:cNvPr id="25618" name="矩形 34"/>
            <p:cNvSpPr/>
            <p:nvPr/>
          </p:nvSpPr>
          <p:spPr>
            <a:xfrm>
              <a:off x="9073" y="5191"/>
              <a:ext cx="3037" cy="43"/>
            </a:xfrm>
            <a:prstGeom prst="rect">
              <a:avLst/>
            </a:prstGeom>
            <a:gradFill rotWithShape="1">
              <a:gsLst>
                <a:gs pos="0">
                  <a:srgbClr val="FE4444"/>
                </a:gs>
                <a:gs pos="100000">
                  <a:srgbClr val="832B2B"/>
                </a:gs>
              </a:gsLst>
              <a:path path="rect">
                <a:fillToRect r="100000" b="100000"/>
              </a:path>
              <a:tileRect/>
            </a:gradFill>
            <a:ln w="9525">
              <a:noFill/>
            </a:ln>
          </p:spPr>
          <p:txBody>
            <a:bodyPr anchor="ctr" anchorCtr="0"/>
            <a:p>
              <a:pPr algn="ct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9" name="TextBox 11"/>
            <p:cNvSpPr/>
            <p:nvPr/>
          </p:nvSpPr>
          <p:spPr>
            <a:xfrm flipH="1">
              <a:off x="9500" y="4613"/>
              <a:ext cx="2611" cy="531"/>
            </a:xfrm>
            <a:prstGeom prst="rect">
              <a:avLst/>
            </a:prstGeom>
            <a:noFill/>
            <a:ln w="9525">
              <a:noFill/>
            </a:ln>
          </p:spPr>
          <p:txBody>
            <a:bodyPr wrap="square" anchor="t" anchorCtr="0">
              <a:spAutoFit/>
            </a:bodyPr>
            <a:p>
              <a:pPr algn="ctr"/>
              <a:r>
                <a:rPr lang="zh-CN" altLang="en-US" sz="160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t>取得效果</a:t>
              </a:r>
              <a:r>
                <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25620" name="文本框 8"/>
          <p:cNvSpPr txBox="1"/>
          <p:nvPr/>
        </p:nvSpPr>
        <p:spPr>
          <a:xfrm>
            <a:off x="873125" y="1587500"/>
            <a:ext cx="2832100" cy="2092325"/>
          </a:xfrm>
          <a:prstGeom prst="rect">
            <a:avLst/>
          </a:prstGeom>
          <a:noFill/>
          <a:ln w="9525">
            <a:noFill/>
          </a:ln>
        </p:spPr>
        <p:txBody>
          <a:bodyPr wrap="square" anchor="t" anchorCtr="0">
            <a:spAutoFit/>
          </a:bodyPr>
          <a:p>
            <a:pPr marL="285750" indent="-285750">
              <a:spcAft>
                <a:spcPts val="600"/>
              </a:spcAft>
              <a:buFont typeface="Wingdings" panose="05000000000000000000" charset="0"/>
              <a:buChar char=""/>
            </a:pPr>
            <a:r>
              <a:rPr lang="zh-CN" altLang="en-US" sz="1200" b="0">
                <a:latin typeface="微软雅黑" panose="020B0503020204020204" pitchFamily="2" charset="-122"/>
                <a:ea typeface="微软雅黑" panose="020B0503020204020204" pitchFamily="2" charset="-122"/>
              </a:rPr>
              <a:t>两级机关、项目部均成立了主要负责人任组长活动领导小组；项目层面，基本达到了全员参与、团队行动的局面，累计参加约</a:t>
            </a:r>
            <a:r>
              <a:rPr lang="en-US" altLang="zh-CN" sz="1200" b="0">
                <a:latin typeface="微软雅黑" panose="020B0503020204020204" pitchFamily="2" charset="-122"/>
                <a:ea typeface="微软雅黑" panose="020B0503020204020204" pitchFamily="2" charset="-122"/>
              </a:rPr>
              <a:t>8000</a:t>
            </a:r>
            <a:r>
              <a:rPr lang="zh-CN" altLang="en-US" sz="1200" b="0">
                <a:latin typeface="微软雅黑" panose="020B0503020204020204" pitchFamily="2" charset="-122"/>
                <a:ea typeface="微软雅黑" panose="020B0503020204020204" pitchFamily="2" charset="-122"/>
              </a:rPr>
              <a:t>余人；</a:t>
            </a:r>
            <a:endParaRPr lang="zh-CN" altLang="en-US" sz="1200" b="0">
              <a:latin typeface="微软雅黑" panose="020B0503020204020204" pitchFamily="2" charset="-122"/>
              <a:ea typeface="微软雅黑" panose="020B0503020204020204" pitchFamily="2" charset="-122"/>
            </a:endParaRPr>
          </a:p>
          <a:p>
            <a:pPr marL="285750" indent="-285750">
              <a:spcAft>
                <a:spcPts val="600"/>
              </a:spcAft>
              <a:buFont typeface="Wingdings" panose="05000000000000000000" charset="0"/>
              <a:buChar char=""/>
            </a:pPr>
            <a:r>
              <a:rPr lang="en-US" altLang="zh-CN" sz="1200" b="0">
                <a:latin typeface="微软雅黑" panose="020B0503020204020204" pitchFamily="2" charset="-122"/>
                <a:ea typeface="微软雅黑" panose="020B0503020204020204" pitchFamily="2" charset="-122"/>
              </a:rPr>
              <a:t>5</a:t>
            </a:r>
            <a:r>
              <a:rPr lang="zh-CN" altLang="en-US" sz="1200" b="0">
                <a:latin typeface="微软雅黑" panose="020B0503020204020204" pitchFamily="2" charset="-122"/>
                <a:ea typeface="微软雅黑" panose="020B0503020204020204" pitchFamily="2" charset="-122"/>
              </a:rPr>
              <a:t>月</a:t>
            </a:r>
            <a:r>
              <a:rPr lang="en-US" altLang="zh-CN" sz="1200" b="0">
                <a:latin typeface="微软雅黑" panose="020B0503020204020204" pitchFamily="2" charset="-122"/>
                <a:ea typeface="微软雅黑" panose="020B0503020204020204" pitchFamily="2" charset="-122"/>
              </a:rPr>
              <a:t>15</a:t>
            </a:r>
            <a:r>
              <a:rPr lang="zh-CN" altLang="en-US" sz="1200" b="0">
                <a:latin typeface="微软雅黑" panose="020B0503020204020204" pitchFamily="2" charset="-122"/>
                <a:ea typeface="微软雅黑" panose="020B0503020204020204" pitchFamily="2" charset="-122"/>
              </a:rPr>
              <a:t>日</a:t>
            </a:r>
            <a:r>
              <a:rPr lang="en-US" altLang="zh-CN" sz="1200" b="0">
                <a:latin typeface="微软雅黑" panose="020B0503020204020204" pitchFamily="2" charset="-122"/>
                <a:ea typeface="微软雅黑" panose="020B0503020204020204" pitchFamily="2" charset="-122"/>
              </a:rPr>
              <a:t>-7</a:t>
            </a:r>
            <a:r>
              <a:rPr lang="zh-CN" altLang="en-US" sz="1200" b="0">
                <a:latin typeface="微软雅黑" panose="020B0503020204020204" pitchFamily="2" charset="-122"/>
                <a:ea typeface="微软雅黑" panose="020B0503020204020204" pitchFamily="2" charset="-122"/>
              </a:rPr>
              <a:t>月底，组织开展了宣传教育、排查竞赛演练、总结推广三个阶段的</a:t>
            </a:r>
            <a:r>
              <a:rPr lang="en-US" altLang="zh-CN" sz="1200" b="0">
                <a:latin typeface="微软雅黑" panose="020B0503020204020204" pitchFamily="2" charset="-122"/>
                <a:ea typeface="微软雅黑" panose="020B0503020204020204" pitchFamily="2" charset="-122"/>
              </a:rPr>
              <a:t>20</a:t>
            </a:r>
            <a:r>
              <a:rPr lang="zh-CN" altLang="en-US" sz="1200" b="0">
                <a:latin typeface="微软雅黑" panose="020B0503020204020204" pitchFamily="2" charset="-122"/>
                <a:ea typeface="微软雅黑" panose="020B0503020204020204" pitchFamily="2" charset="-122"/>
              </a:rPr>
              <a:t>余项内容；</a:t>
            </a:r>
            <a:endParaRPr lang="zh-CN" altLang="en-US" sz="1200" b="0">
              <a:latin typeface="微软雅黑" panose="020B0503020204020204" pitchFamily="2" charset="-122"/>
              <a:ea typeface="微软雅黑" panose="020B0503020204020204" pitchFamily="2" charset="-122"/>
            </a:endParaRPr>
          </a:p>
          <a:p>
            <a:pPr marL="285750" indent="-285750">
              <a:buFont typeface="Wingdings" panose="05000000000000000000" charset="0"/>
              <a:buChar char=""/>
            </a:pPr>
            <a:r>
              <a:rPr lang="en-US" altLang="zh-CN" sz="1200" b="0">
                <a:latin typeface="微软雅黑" panose="020B0503020204020204" pitchFamily="2" charset="-122"/>
                <a:ea typeface="微软雅黑" panose="020B0503020204020204" pitchFamily="2" charset="-122"/>
              </a:rPr>
              <a:t>7</a:t>
            </a:r>
            <a:r>
              <a:rPr lang="zh-CN" altLang="en-US" sz="1200" b="0">
                <a:latin typeface="微软雅黑" panose="020B0503020204020204" pitchFamily="2" charset="-122"/>
                <a:ea typeface="微软雅黑" panose="020B0503020204020204" pitchFamily="2" charset="-122"/>
              </a:rPr>
              <a:t>月底</a:t>
            </a:r>
            <a:r>
              <a:rPr lang="en-US" altLang="zh-CN" sz="1200" b="0">
                <a:latin typeface="微软雅黑" panose="020B0503020204020204" pitchFamily="2" charset="-122"/>
                <a:ea typeface="微软雅黑" panose="020B0503020204020204" pitchFamily="2" charset="-122"/>
              </a:rPr>
              <a:t>-9</a:t>
            </a:r>
            <a:r>
              <a:rPr lang="zh-CN" altLang="en-US" sz="1200" b="0">
                <a:latin typeface="微软雅黑" panose="020B0503020204020204" pitchFamily="2" charset="-122"/>
                <a:ea typeface="微软雅黑" panose="020B0503020204020204" pitchFamily="2" charset="-122"/>
              </a:rPr>
              <a:t>月</a:t>
            </a:r>
            <a:r>
              <a:rPr lang="en-US" altLang="zh-CN" sz="1200" b="0">
                <a:latin typeface="微软雅黑" panose="020B0503020204020204" pitchFamily="2" charset="-122"/>
                <a:ea typeface="微软雅黑" panose="020B0503020204020204" pitchFamily="2" charset="-122"/>
              </a:rPr>
              <a:t>25</a:t>
            </a:r>
            <a:r>
              <a:rPr lang="zh-CN" altLang="en-US" sz="1200" b="0">
                <a:latin typeface="微软雅黑" panose="020B0503020204020204" pitchFamily="2" charset="-122"/>
                <a:ea typeface="微软雅黑" panose="020B0503020204020204" pitchFamily="2" charset="-122"/>
              </a:rPr>
              <a:t>日，作为活动延续推广环节，五大区域公司全面宣贯了</a:t>
            </a:r>
            <a:r>
              <a:rPr lang="en-US" altLang="zh-CN" sz="1200" b="0">
                <a:latin typeface="微软雅黑" panose="020B0503020204020204" pitchFamily="2" charset="-122"/>
                <a:ea typeface="微软雅黑" panose="020B0503020204020204" pitchFamily="2" charset="-122"/>
              </a:rPr>
              <a:t>“</a:t>
            </a:r>
            <a:r>
              <a:rPr lang="zh-CN" altLang="en-US" sz="1200" b="0">
                <a:latin typeface="微软雅黑" panose="020B0503020204020204" pitchFamily="2" charset="-122"/>
                <a:ea typeface="微软雅黑" panose="020B0503020204020204" pitchFamily="2" charset="-122"/>
              </a:rPr>
              <a:t>十佳安全培训课件</a:t>
            </a:r>
            <a:r>
              <a:rPr lang="en-US" altLang="zh-CN" sz="1200" b="0">
                <a:latin typeface="微软雅黑" panose="020B0503020204020204" pitchFamily="2" charset="-122"/>
                <a:ea typeface="微软雅黑" panose="020B0503020204020204" pitchFamily="2" charset="-122"/>
              </a:rPr>
              <a:t>”</a:t>
            </a:r>
            <a:r>
              <a:rPr lang="zh-CN" altLang="en-US" sz="1200" b="0">
                <a:latin typeface="微软雅黑" panose="020B0503020204020204" pitchFamily="2" charset="-122"/>
                <a:ea typeface="微软雅黑" panose="020B0503020204020204" pitchFamily="2" charset="-122"/>
              </a:rPr>
              <a:t>。</a:t>
            </a:r>
            <a:endParaRPr lang="zh-CN" altLang="en-US" sz="1200" b="0">
              <a:latin typeface="微软雅黑" panose="020B0503020204020204" pitchFamily="2" charset="-122"/>
              <a:ea typeface="微软雅黑" panose="020B0503020204020204" pitchFamily="2" charset="-122"/>
            </a:endParaRPr>
          </a:p>
        </p:txBody>
      </p:sp>
      <p:sp>
        <p:nvSpPr>
          <p:cNvPr id="25621" name="文本框 9"/>
          <p:cNvSpPr txBox="1"/>
          <p:nvPr/>
        </p:nvSpPr>
        <p:spPr>
          <a:xfrm>
            <a:off x="5091113" y="2794000"/>
            <a:ext cx="3082925" cy="1352550"/>
          </a:xfrm>
          <a:prstGeom prst="rect">
            <a:avLst/>
          </a:prstGeom>
          <a:noFill/>
          <a:ln w="9525">
            <a:noFill/>
          </a:ln>
        </p:spPr>
        <p:txBody>
          <a:bodyPr wrap="square" anchor="t" anchorCtr="0">
            <a:spAutoFit/>
          </a:bodyPr>
          <a:p>
            <a:pPr marL="285750" indent="-285750">
              <a:spcAft>
                <a:spcPts val="600"/>
              </a:spcAft>
              <a:buFont typeface="Wingdings" panose="05000000000000000000" charset="0"/>
              <a:buChar char=""/>
            </a:pPr>
            <a:r>
              <a:rPr lang="zh-CN" altLang="en-US" sz="1200" b="0">
                <a:latin typeface="微软雅黑" panose="020B0503020204020204" pitchFamily="2" charset="-122"/>
                <a:ea typeface="微软雅黑" panose="020B0503020204020204" pitchFamily="2" charset="-122"/>
                <a:sym typeface="宋体" panose="02010600030101010101" pitchFamily="2" charset="-122"/>
              </a:rPr>
              <a:t>提升了专职安全人员业务素养，有效助推了全员安全意识的形成</a:t>
            </a:r>
            <a:endParaRPr lang="zh-CN" altLang="en-US" sz="1200" b="0">
              <a:latin typeface="微软雅黑" panose="020B0503020204020204" pitchFamily="2" charset="-122"/>
              <a:ea typeface="微软雅黑" panose="020B0503020204020204" pitchFamily="2" charset="-122"/>
              <a:sym typeface="宋体" panose="02010600030101010101" pitchFamily="2" charset="-122"/>
            </a:endParaRPr>
          </a:p>
          <a:p>
            <a:pPr marL="285750" indent="-285750">
              <a:spcAft>
                <a:spcPts val="600"/>
              </a:spcAft>
              <a:buFont typeface="Wingdings" panose="05000000000000000000" charset="0"/>
              <a:buChar char=""/>
            </a:pPr>
            <a:r>
              <a:rPr lang="zh-CN" altLang="en-US" sz="1200" b="0">
                <a:latin typeface="微软雅黑" panose="020B0503020204020204" pitchFamily="2" charset="-122"/>
                <a:ea typeface="微软雅黑" panose="020B0503020204020204" pitchFamily="2" charset="-122"/>
                <a:sym typeface="宋体" panose="02010600030101010101" pitchFamily="2" charset="-122"/>
              </a:rPr>
              <a:t>提升了工序精细化管理水平，促进了现场标准化建设，扩大了企业区域影响力</a:t>
            </a:r>
            <a:endParaRPr lang="zh-CN" altLang="en-US" sz="1200" b="0">
              <a:latin typeface="微软雅黑" panose="020B0503020204020204" pitchFamily="2" charset="-122"/>
              <a:ea typeface="微软雅黑" panose="020B0503020204020204" pitchFamily="2" charset="-122"/>
              <a:sym typeface="宋体" panose="02010600030101010101" pitchFamily="2" charset="-122"/>
            </a:endParaRPr>
          </a:p>
          <a:p>
            <a:pPr marL="285750" indent="-285750">
              <a:buFont typeface="Wingdings" panose="05000000000000000000" charset="0"/>
              <a:buChar char=""/>
            </a:pPr>
            <a:r>
              <a:rPr lang="zh-CN" altLang="en-US" sz="1200" b="0">
                <a:latin typeface="微软雅黑" panose="020B0503020204020204" pitchFamily="2" charset="-122"/>
                <a:ea typeface="微软雅黑" panose="020B0503020204020204" pitchFamily="2" charset="-122"/>
                <a:sym typeface="宋体" panose="02010600030101010101" pitchFamily="2" charset="-122"/>
              </a:rPr>
              <a:t>提升了作业人员安全意识，规范了作业人员操作行为</a:t>
            </a:r>
            <a:endParaRPr lang="en-US" altLang="zh-CN" sz="1200" b="0">
              <a:latin typeface="微软雅黑" panose="020B0503020204020204" pitchFamily="2" charset="-122"/>
              <a:ea typeface="微软雅黑" panose="020B0503020204020204" pitchFamily="2" charset="-122"/>
              <a:sym typeface="宋体" panose="02010600030101010101" pitchFamily="2" charset="-122"/>
            </a:endParaRPr>
          </a:p>
        </p:txBody>
      </p:sp>
      <p:sp>
        <p:nvSpPr>
          <p:cNvPr id="25622" name="TextBox 11"/>
          <p:cNvSpPr/>
          <p:nvPr/>
        </p:nvSpPr>
        <p:spPr>
          <a:xfrm flipH="1">
            <a:off x="1104900" y="1239838"/>
            <a:ext cx="1909763" cy="336550"/>
          </a:xfrm>
          <a:prstGeom prst="rect">
            <a:avLst/>
          </a:prstGeom>
          <a:noFill/>
          <a:ln w="9525">
            <a:noFill/>
          </a:ln>
        </p:spPr>
        <p:txBody>
          <a:bodyPr wrap="square" anchor="t" anchorCtr="0">
            <a:spAutoFit/>
          </a:bodyPr>
          <a:p>
            <a:pPr algn="ctr"/>
            <a:r>
              <a:rPr lang="zh-CN" altLang="en-US" sz="16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活动实施情况 </a:t>
            </a:r>
            <a:r>
              <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120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2" name="直接连接符 11"/>
          <p:cNvCxnSpPr/>
          <p:nvPr>
            <p:custDataLst>
              <p:tags r:id="rId1"/>
            </p:custDataLst>
          </p:nvPr>
        </p:nvCxnSpPr>
        <p:spPr>
          <a:xfrm>
            <a:off x="2393950" y="1598613"/>
            <a:ext cx="5457825" cy="0"/>
          </a:xfrm>
          <a:prstGeom prst="line">
            <a:avLst/>
          </a:prstGeom>
          <a:ln w="38100">
            <a:solidFill>
              <a:srgbClr val="FF5F3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2393950" y="3529013"/>
            <a:ext cx="5457825" cy="0"/>
          </a:xfrm>
          <a:prstGeom prst="line">
            <a:avLst/>
          </a:prstGeom>
          <a:ln w="38100">
            <a:solidFill>
              <a:srgbClr val="FF5F3B"/>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2393950" y="1833563"/>
            <a:ext cx="1814513" cy="1462088"/>
          </a:xfrm>
          <a:prstGeom prst="rect">
            <a:avLst/>
          </a:prstGeom>
          <a:noFill/>
        </p:spPr>
        <p:txBody>
          <a:bodyPr lIns="0" tIns="0" rIns="0" bIns="0" anchor="ctr"/>
          <a:lstStyle/>
          <a:p>
            <a:pPr algn="ctr" fontAlgn="auto">
              <a:spcBef>
                <a:spcPts val="0"/>
              </a:spcBef>
              <a:spcAft>
                <a:spcPts val="0"/>
              </a:spcAft>
              <a:defRPr/>
            </a:pPr>
            <a:r>
              <a:rPr lang="en-US" altLang="zh-CN" sz="11500" spc="-500" noProof="1">
                <a:solidFill>
                  <a:srgbClr val="FF4519"/>
                </a:solidFill>
                <a:latin typeface="宋体" panose="02010600030101010101" pitchFamily="2" charset="-122"/>
                <a:ea typeface="微软雅黑" panose="020B0503020204020204" pitchFamily="2" charset="-122"/>
                <a:cs typeface="+mn-cs"/>
              </a:rPr>
              <a:t>02</a:t>
            </a:r>
            <a:endParaRPr lang="zh-CN" altLang="en-US" sz="11500" spc="-500" noProof="1">
              <a:solidFill>
                <a:srgbClr val="FF4519"/>
              </a:solidFill>
              <a:ea typeface="微软雅黑" panose="020B0503020204020204" pitchFamily="2" charset="-122"/>
            </a:endParaRPr>
          </a:p>
        </p:txBody>
      </p:sp>
      <p:sp>
        <p:nvSpPr>
          <p:cNvPr id="26628" name="文本框 8"/>
          <p:cNvSpPr txBox="1"/>
          <p:nvPr>
            <p:custDataLst>
              <p:tags r:id="rId4"/>
            </p:custDataLst>
          </p:nvPr>
        </p:nvSpPr>
        <p:spPr>
          <a:xfrm>
            <a:off x="4070350" y="1598613"/>
            <a:ext cx="3781425" cy="1930400"/>
          </a:xfrm>
          <a:prstGeom prst="rect">
            <a:avLst/>
          </a:prstGeom>
          <a:noFill/>
          <a:ln w="9525">
            <a:noFill/>
          </a:ln>
        </p:spPr>
        <p:txBody>
          <a:bodyPr lIns="0" tIns="0" rIns="0" bIns="0" anchor="ctr" anchorCtr="0"/>
          <a:p>
            <a:pPr algn="ctr">
              <a:lnSpc>
                <a:spcPct val="110000"/>
              </a:lnSpc>
            </a:pPr>
            <a:r>
              <a:rPr lang="en-US" altLang="zh-CN" dirty="0">
                <a:latin typeface="微软雅黑" panose="020B0503020204020204" pitchFamily="2" charset="-122"/>
                <a:ea typeface="微软雅黑" panose="020B0503020204020204" pitchFamily="2" charset="-122"/>
              </a:rPr>
              <a:t>xx</a:t>
            </a:r>
            <a:r>
              <a:rPr lang="zh-CN" altLang="en-US" dirty="0">
                <a:latin typeface="微软雅黑" panose="020B0503020204020204" pitchFamily="2" charset="-122"/>
                <a:ea typeface="微软雅黑" panose="020B0503020204020204" pitchFamily="2" charset="-122"/>
              </a:rPr>
              <a:t>年安全生产月</a:t>
            </a:r>
            <a:endParaRPr lang="zh-CN" altLang="en-US" dirty="0">
              <a:latin typeface="微软雅黑" panose="020B0503020204020204" pitchFamily="2" charset="-122"/>
              <a:ea typeface="微软雅黑" panose="020B0503020204020204" pitchFamily="2" charset="-122"/>
            </a:endParaRPr>
          </a:p>
          <a:p>
            <a:pPr algn="ctr">
              <a:lnSpc>
                <a:spcPct val="110000"/>
              </a:lnSpc>
            </a:pPr>
            <a:r>
              <a:rPr lang="zh-CN" altLang="en-US" dirty="0">
                <a:latin typeface="微软雅黑" panose="020B0503020204020204" pitchFamily="2" charset="-122"/>
                <a:ea typeface="微软雅黑" panose="020B0503020204020204" pitchFamily="2" charset="-122"/>
              </a:rPr>
              <a:t>专项活动主要亮点</a:t>
            </a:r>
            <a:endParaRPr lang="zh-CN" altLang="en-US" dirty="0">
              <a:latin typeface="微软雅黑" panose="020B0503020204020204" pitchFamily="2" charset="-122"/>
              <a:ea typeface="微软雅黑" panose="020B0503020204020204" pitchFamily="2" charset="-122"/>
            </a:endParaRPr>
          </a:p>
        </p:txBody>
      </p:sp>
      <p:sp>
        <p:nvSpPr>
          <p:cNvPr id="15" name="KSO_Shape"/>
          <p:cNvSpPr/>
          <p:nvPr/>
        </p:nvSpPr>
        <p:spPr>
          <a:xfrm>
            <a:off x="935038" y="2057400"/>
            <a:ext cx="1223963" cy="1079500"/>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49" name="组合 2"/>
          <p:cNvGrpSpPr/>
          <p:nvPr/>
        </p:nvGrpSpPr>
        <p:grpSpPr>
          <a:xfrm>
            <a:off x="2522538" y="1635125"/>
            <a:ext cx="4710112" cy="2716213"/>
            <a:chOff x="5535" y="2903"/>
            <a:chExt cx="7418" cy="3593"/>
          </a:xfrm>
        </p:grpSpPr>
        <p:grpSp>
          <p:nvGrpSpPr>
            <p:cNvPr id="27650" name="组合 1"/>
            <p:cNvGrpSpPr/>
            <p:nvPr/>
          </p:nvGrpSpPr>
          <p:grpSpPr>
            <a:xfrm>
              <a:off x="5535" y="2903"/>
              <a:ext cx="7417" cy="3593"/>
              <a:chOff x="5535" y="2903"/>
              <a:chExt cx="6932" cy="3593"/>
            </a:xfrm>
          </p:grpSpPr>
          <p:sp>
            <p:nvSpPr>
              <p:cNvPr id="27651" name="Rectangle 6"/>
              <p:cNvSpPr/>
              <p:nvPr/>
            </p:nvSpPr>
            <p:spPr>
              <a:xfrm>
                <a:off x="5535" y="2903"/>
                <a:ext cx="6932" cy="3593"/>
              </a:xfrm>
              <a:prstGeom prst="rect">
                <a:avLst/>
              </a:prstGeom>
              <a:solidFill>
                <a:srgbClr val="D9D9D9"/>
              </a:solidFill>
              <a:ln w="9525">
                <a:noFill/>
              </a:ln>
            </p:spPr>
            <p:txBody>
              <a:bodyPr anchor="ctr" anchorCtr="0"/>
              <a:p>
                <a:pPr algn="ctr" eaLnBrk="0" hangingPunct="0"/>
                <a:endParaRPr lang="vi-VN" altLang="en-US" sz="1800" b="0" dirty="0">
                  <a:solidFill>
                    <a:srgbClr val="FFFFFF"/>
                  </a:solidFill>
                  <a:latin typeface="Arial" panose="020B0604020202020204" pitchFamily="34" charset="0"/>
                  <a:ea typeface="宋体" panose="02010600030101010101" pitchFamily="2" charset="-122"/>
                </a:endParaRPr>
              </a:p>
            </p:txBody>
          </p:sp>
          <p:cxnSp>
            <p:nvCxnSpPr>
              <p:cNvPr id="27652" name="Straight Connector 24"/>
              <p:cNvCxnSpPr/>
              <p:nvPr/>
            </p:nvCxnSpPr>
            <p:spPr>
              <a:xfrm>
                <a:off x="5554" y="4158"/>
                <a:ext cx="6913" cy="0"/>
              </a:xfrm>
              <a:prstGeom prst="line">
                <a:avLst/>
              </a:prstGeom>
              <a:ln w="3175" cap="flat" cmpd="sng">
                <a:solidFill>
                  <a:srgbClr val="808080"/>
                </a:solidFill>
                <a:prstDash val="sysDash"/>
                <a:miter/>
                <a:headEnd type="none" w="med" len="med"/>
                <a:tailEnd type="none" w="med" len="med"/>
              </a:ln>
            </p:spPr>
          </p:cxnSp>
        </p:grpSp>
        <p:grpSp>
          <p:nvGrpSpPr>
            <p:cNvPr id="27653" name="组合 11279"/>
            <p:cNvGrpSpPr/>
            <p:nvPr/>
          </p:nvGrpSpPr>
          <p:grpSpPr>
            <a:xfrm>
              <a:off x="5555" y="3118"/>
              <a:ext cx="898" cy="726"/>
              <a:chOff x="-2750" y="-329"/>
              <a:chExt cx="843" cy="953"/>
            </a:xfrm>
          </p:grpSpPr>
          <p:sp>
            <p:nvSpPr>
              <p:cNvPr id="27654" name="Rectangle 12"/>
              <p:cNvSpPr/>
              <p:nvPr/>
            </p:nvSpPr>
            <p:spPr>
              <a:xfrm>
                <a:off x="-2750" y="-329"/>
                <a:ext cx="843" cy="953"/>
              </a:xfrm>
              <a:prstGeom prst="rect">
                <a:avLst/>
              </a:prstGeom>
              <a:solidFill>
                <a:srgbClr val="A7D6FF"/>
              </a:solidFill>
              <a:ln w="9525">
                <a:noFill/>
              </a:ln>
            </p:spPr>
            <p:txBody>
              <a:bodyPr anchor="ctr" anchorCtr="0"/>
              <a:p>
                <a:pPr algn="ctr" eaLnBrk="0" hangingPunct="0"/>
                <a:endParaRPr lang="vi-VN" altLang="en-US" sz="1800" b="0" dirty="0">
                  <a:solidFill>
                    <a:srgbClr val="FFFFFF"/>
                  </a:solidFill>
                  <a:latin typeface="Arial" panose="020B0604020202020204" pitchFamily="34" charset="0"/>
                  <a:ea typeface="宋体" panose="02010600030101010101" pitchFamily="2" charset="-122"/>
                </a:endParaRPr>
              </a:p>
            </p:txBody>
          </p:sp>
          <p:sp>
            <p:nvSpPr>
              <p:cNvPr id="27655" name="右箭头 34"/>
              <p:cNvSpPr/>
              <p:nvPr/>
            </p:nvSpPr>
            <p:spPr>
              <a:xfrm>
                <a:off x="-2750" y="-113"/>
                <a:ext cx="808" cy="520"/>
              </a:xfrm>
              <a:prstGeom prst="rightArrow">
                <a:avLst>
                  <a:gd name="adj1" fmla="val 50000"/>
                  <a:gd name="adj2" fmla="val 49852"/>
                </a:avLst>
              </a:prstGeom>
              <a:solidFill>
                <a:schemeClr val="bg1"/>
              </a:solidFill>
              <a:ln w="9525" cap="flat" cmpd="sng">
                <a:solidFill>
                  <a:schemeClr val="tx1"/>
                </a:solidFill>
                <a:prstDash val="solid"/>
                <a:miter/>
                <a:headEnd type="none" w="med" len="med"/>
                <a:tailEnd type="none" w="med" len="med"/>
              </a:ln>
            </p:spPr>
            <p:txBody>
              <a:bodyPr anchor="t" anchorCtr="0"/>
              <a:p>
                <a:pPr algn="ctr" eaLnBrk="0" hangingPunct="0"/>
                <a:endParaRPr lang="zh-CN" altLang="en-US" dirty="0">
                  <a:latin typeface="Arial" panose="020B0604020202020204" pitchFamily="34" charset="0"/>
                  <a:ea typeface="宋体" panose="02010600030101010101" pitchFamily="2" charset="-122"/>
                </a:endParaRPr>
              </a:p>
            </p:txBody>
          </p:sp>
        </p:grpSp>
        <p:grpSp>
          <p:nvGrpSpPr>
            <p:cNvPr id="27656" name="组合 11282"/>
            <p:cNvGrpSpPr/>
            <p:nvPr/>
          </p:nvGrpSpPr>
          <p:grpSpPr>
            <a:xfrm>
              <a:off x="5555" y="4842"/>
              <a:ext cx="898" cy="726"/>
              <a:chOff x="0" y="0"/>
              <a:chExt cx="843" cy="953"/>
            </a:xfrm>
          </p:grpSpPr>
          <p:sp>
            <p:nvSpPr>
              <p:cNvPr id="27657" name="Rectangle 33"/>
              <p:cNvSpPr/>
              <p:nvPr/>
            </p:nvSpPr>
            <p:spPr>
              <a:xfrm>
                <a:off x="0" y="0"/>
                <a:ext cx="843" cy="953"/>
              </a:xfrm>
              <a:prstGeom prst="rect">
                <a:avLst/>
              </a:prstGeom>
              <a:solidFill>
                <a:srgbClr val="B4BCCA"/>
              </a:solidFill>
              <a:ln w="9525">
                <a:noFill/>
              </a:ln>
            </p:spPr>
            <p:txBody>
              <a:bodyPr anchor="ctr" anchorCtr="0"/>
              <a:p>
                <a:pPr algn="ctr" eaLnBrk="0" hangingPunct="0"/>
                <a:endParaRPr lang="vi-VN" altLang="en-US" sz="1800" b="0" dirty="0">
                  <a:solidFill>
                    <a:srgbClr val="FFFFFF"/>
                  </a:solidFill>
                  <a:latin typeface="Arial" panose="020B0604020202020204" pitchFamily="34" charset="0"/>
                  <a:ea typeface="宋体" panose="02010600030101010101" pitchFamily="2" charset="-122"/>
                </a:endParaRPr>
              </a:p>
            </p:txBody>
          </p:sp>
          <p:sp>
            <p:nvSpPr>
              <p:cNvPr id="27658" name="右箭头 34"/>
              <p:cNvSpPr/>
              <p:nvPr/>
            </p:nvSpPr>
            <p:spPr>
              <a:xfrm>
                <a:off x="34" y="209"/>
                <a:ext cx="808" cy="520"/>
              </a:xfrm>
              <a:prstGeom prst="rightArrow">
                <a:avLst>
                  <a:gd name="adj1" fmla="val 50000"/>
                  <a:gd name="adj2" fmla="val 49852"/>
                </a:avLst>
              </a:prstGeom>
              <a:solidFill>
                <a:schemeClr val="bg1"/>
              </a:solidFill>
              <a:ln w="9525" cap="flat" cmpd="sng">
                <a:solidFill>
                  <a:schemeClr val="tx1"/>
                </a:solidFill>
                <a:prstDash val="solid"/>
                <a:miter/>
                <a:headEnd type="none" w="med" len="med"/>
                <a:tailEnd type="none" w="med" len="med"/>
              </a:ln>
            </p:spPr>
            <p:txBody>
              <a:bodyPr anchor="t" anchorCtr="0"/>
              <a:p>
                <a:pPr algn="ctr" eaLnBrk="0" hangingPunct="0"/>
                <a:endParaRPr lang="zh-CN" altLang="en-US" dirty="0">
                  <a:latin typeface="Arial" panose="020B0604020202020204" pitchFamily="34" charset="0"/>
                  <a:ea typeface="宋体" panose="02010600030101010101" pitchFamily="2" charset="-122"/>
                </a:endParaRPr>
              </a:p>
            </p:txBody>
          </p:sp>
        </p:grpSp>
        <p:sp>
          <p:nvSpPr>
            <p:cNvPr id="27659" name="Rectangle 30"/>
            <p:cNvSpPr/>
            <p:nvPr/>
          </p:nvSpPr>
          <p:spPr>
            <a:xfrm>
              <a:off x="6594" y="3059"/>
              <a:ext cx="6232" cy="975"/>
            </a:xfrm>
            <a:prstGeom prst="rect">
              <a:avLst/>
            </a:prstGeom>
            <a:noFill/>
            <a:ln w="9525">
              <a:noFill/>
            </a:ln>
          </p:spPr>
          <p:txBody>
            <a:bodyPr wrap="square" anchor="t" anchorCtr="0">
              <a:spAutoFit/>
            </a:bodyPr>
            <a:p>
              <a:pPr marL="285750" indent="-285750" algn="just" eaLnBrk="0" hangingPunct="0">
                <a:buFont typeface="Wingdings" panose="05000000000000000000" pitchFamily="2" charset="2"/>
                <a:buChar char="u"/>
              </a:pPr>
              <a:r>
                <a:rPr lang="zh-CN" altLang="en-US" sz="1400" b="0" dirty="0">
                  <a:latin typeface="微软雅黑" panose="020B0503020204020204" pitchFamily="2" charset="-122"/>
                  <a:ea typeface="微软雅黑" panose="020B0503020204020204" pitchFamily="2" charset="-122"/>
                </a:rPr>
                <a:t>公司启动仪式在</a:t>
              </a:r>
              <a:r>
                <a:rPr lang="en-US" altLang="zh-CN" sz="1400" b="0" dirty="0">
                  <a:latin typeface="微软雅黑" panose="020B0503020204020204" pitchFamily="2" charset="-122"/>
                  <a:ea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rPr>
                <a:t>项目召开，参加人员</a:t>
              </a:r>
              <a:r>
                <a:rPr lang="en-US" altLang="zh-CN" sz="1400" b="0" dirty="0">
                  <a:latin typeface="微软雅黑" panose="020B0503020204020204" pitchFamily="2" charset="-122"/>
                  <a:ea typeface="微软雅黑" panose="020B0503020204020204" pitchFamily="2" charset="-122"/>
                </a:rPr>
                <a:t>150</a:t>
              </a:r>
              <a:r>
                <a:rPr lang="zh-CN" altLang="en-US" sz="1400" b="0" dirty="0">
                  <a:latin typeface="微软雅黑" panose="020B0503020204020204" pitchFamily="2" charset="-122"/>
                  <a:ea typeface="微软雅黑" panose="020B0503020204020204" pitchFamily="2" charset="-122"/>
                </a:rPr>
                <a:t>余人，特邀</a:t>
              </a:r>
              <a:r>
                <a:rPr lang="en-US" altLang="zh-CN" sz="1400" b="0" dirty="0">
                  <a:latin typeface="微软雅黑" panose="020B0503020204020204" pitchFamily="2" charset="-122"/>
                  <a:ea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rPr>
                <a:t>建设主管部门领导参与，被</a:t>
              </a:r>
              <a:r>
                <a:rPr lang="en-US" altLang="zh-CN" sz="1400" b="0" dirty="0">
                  <a:latin typeface="微软雅黑" panose="020B0503020204020204" pitchFamily="2" charset="-122"/>
                  <a:ea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rPr>
                <a:t>日报等媒体报道</a:t>
              </a:r>
              <a:endParaRPr lang="zh-CN" altLang="en-US" sz="1400" b="0" dirty="0">
                <a:latin typeface="微软雅黑" panose="020B0503020204020204" pitchFamily="2" charset="-122"/>
                <a:ea typeface="微软雅黑" panose="020B0503020204020204" pitchFamily="2" charset="-122"/>
              </a:endParaRPr>
            </a:p>
          </p:txBody>
        </p:sp>
        <p:sp>
          <p:nvSpPr>
            <p:cNvPr id="27660" name="Rectangle 26"/>
            <p:cNvSpPr/>
            <p:nvPr/>
          </p:nvSpPr>
          <p:spPr>
            <a:xfrm>
              <a:off x="6575" y="4175"/>
              <a:ext cx="6378" cy="2319"/>
            </a:xfrm>
            <a:prstGeom prst="rect">
              <a:avLst/>
            </a:prstGeom>
            <a:noFill/>
            <a:ln w="9525">
              <a:noFill/>
            </a:ln>
          </p:spPr>
          <p:txBody>
            <a:bodyPr wrap="square" anchor="t" anchorCtr="0">
              <a:spAutoFit/>
            </a:bodyPr>
            <a:p>
              <a:pPr marL="285750" indent="-285750" eaLnBrk="0" hangingPunct="0">
                <a:spcAft>
                  <a:spcPts val="600"/>
                </a:spcAft>
                <a:buFont typeface="Wingdings" panose="05000000000000000000" pitchFamily="2" charset="2"/>
                <a:buChar char="u"/>
              </a:pPr>
              <a:r>
                <a:rPr lang="zh-CN" altLang="en-US" sz="1400" b="0" dirty="0">
                  <a:latin typeface="微软雅黑" panose="020B0503020204020204" pitchFamily="2" charset="-122"/>
                  <a:ea typeface="微软雅黑" panose="020B0503020204020204" pitchFamily="2" charset="-122"/>
                  <a:sym typeface="微软雅黑" panose="020B0503020204020204" pitchFamily="2" charset="-122"/>
                </a:rPr>
                <a:t>福州分公司启动仪式在五四路项目召开，参加人员</a:t>
              </a:r>
              <a:r>
                <a:rPr lang="en-US" altLang="zh-CN" sz="1400" b="0" dirty="0">
                  <a:latin typeface="微软雅黑" panose="020B0503020204020204" pitchFamily="2" charset="-122"/>
                  <a:ea typeface="微软雅黑" panose="020B0503020204020204" pitchFamily="2" charset="-122"/>
                  <a:sym typeface="微软雅黑" panose="020B0503020204020204" pitchFamily="2" charset="-122"/>
                </a:rPr>
                <a:t>150</a:t>
              </a:r>
              <a:r>
                <a:rPr lang="zh-CN" altLang="en-US" sz="1400" b="0" dirty="0">
                  <a:latin typeface="微软雅黑" panose="020B0503020204020204" pitchFamily="2" charset="-122"/>
                  <a:ea typeface="微软雅黑" panose="020B0503020204020204" pitchFamily="2" charset="-122"/>
                  <a:sym typeface="微软雅黑" panose="020B0503020204020204" pitchFamily="2" charset="-122"/>
                </a:rPr>
                <a:t>余人，特邀</a:t>
              </a:r>
              <a:r>
                <a:rPr lang="en-US" altLang="zh-CN" sz="1400" b="0" dirty="0">
                  <a:latin typeface="微软雅黑" panose="020B0503020204020204" pitchFamily="2" charset="-122"/>
                  <a:ea typeface="微软雅黑" panose="020B0503020204020204" pitchFamily="2" charset="-122"/>
                  <a:sym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sym typeface="微软雅黑" panose="020B0503020204020204" pitchFamily="2" charset="-122"/>
                </a:rPr>
                <a:t>等单位参与，被</a:t>
              </a:r>
              <a:r>
                <a:rPr lang="en-US" altLang="zh-CN" sz="1400" b="0" dirty="0">
                  <a:latin typeface="微软雅黑" panose="020B0503020204020204" pitchFamily="2" charset="-122"/>
                  <a:ea typeface="微软雅黑" panose="020B0503020204020204" pitchFamily="2" charset="-122"/>
                  <a:sym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sym typeface="微软雅黑" panose="020B0503020204020204" pitchFamily="2" charset="-122"/>
                </a:rPr>
                <a:t>等媒体报道</a:t>
              </a:r>
              <a:endParaRPr lang="zh-CN" altLang="en-US" sz="1400" b="0" dirty="0">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eaLnBrk="0" hangingPunct="0">
                <a:spcAft>
                  <a:spcPts val="600"/>
                </a:spcAft>
                <a:buFont typeface="Wingdings" panose="05000000000000000000" pitchFamily="2" charset="2"/>
                <a:buChar char="u"/>
              </a:pPr>
              <a:r>
                <a:rPr lang="zh-CN" altLang="en-US" sz="1400" b="0" dirty="0">
                  <a:latin typeface="微软雅黑" panose="020B0503020204020204" pitchFamily="2" charset="-122"/>
                  <a:ea typeface="微软雅黑" panose="020B0503020204020204" pitchFamily="2" charset="-122"/>
                </a:rPr>
                <a:t>市政</a:t>
              </a:r>
              <a:r>
                <a:rPr lang="en-US" altLang="zh-CN" sz="1400" b="0" dirty="0">
                  <a:latin typeface="微软雅黑" panose="020B0503020204020204" pitchFamily="2" charset="-122"/>
                  <a:ea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rPr>
                <a:t>分公司启动仪式在</a:t>
              </a:r>
              <a:r>
                <a:rPr lang="en-US" altLang="zh-CN" sz="1400" b="0" dirty="0">
                  <a:latin typeface="微软雅黑" panose="020B0503020204020204" pitchFamily="2" charset="-122"/>
                  <a:ea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rPr>
                <a:t>项目召开，邀请了</a:t>
              </a:r>
              <a:r>
                <a:rPr lang="en-US" altLang="zh-CN" sz="1400" b="0" dirty="0">
                  <a:latin typeface="微软雅黑" panose="020B0503020204020204" pitchFamily="2" charset="-122"/>
                  <a:ea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rPr>
                <a:t>等单位参与</a:t>
              </a:r>
              <a:r>
                <a:rPr lang="zh-CN" altLang="en-US" sz="1400" dirty="0">
                  <a:latin typeface="微软雅黑" panose="020B0503020204020204" pitchFamily="2" charset="-122"/>
                  <a:ea typeface="微软雅黑" panose="020B0503020204020204" pitchFamily="2" charset="-122"/>
                </a:rPr>
                <a:t>。</a:t>
              </a:r>
              <a:endParaRPr lang="zh-CN" altLang="en-US" sz="1400" dirty="0">
                <a:latin typeface="微软雅黑" panose="020B0503020204020204" pitchFamily="2" charset="-122"/>
                <a:ea typeface="微软雅黑" panose="020B0503020204020204" pitchFamily="2" charset="-122"/>
              </a:endParaRPr>
            </a:p>
            <a:p>
              <a:pPr marL="285750" indent="-285750" eaLnBrk="0" hangingPunct="0">
                <a:buFont typeface="Wingdings" panose="05000000000000000000" pitchFamily="2" charset="2"/>
                <a:buChar char="u"/>
              </a:pPr>
              <a:r>
                <a:rPr lang="en-US" altLang="zh-CN" sz="1400" b="0" dirty="0">
                  <a:latin typeface="微软雅黑" panose="020B0503020204020204" pitchFamily="2" charset="-122"/>
                  <a:ea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rPr>
                <a:t>项目联合市住建局召开了启动仪式，被</a:t>
              </a:r>
              <a:r>
                <a:rPr lang="en-US" altLang="zh-CN" sz="1400" b="0" dirty="0">
                  <a:latin typeface="微软雅黑" panose="020B0503020204020204" pitchFamily="2" charset="-122"/>
                  <a:ea typeface="微软雅黑" panose="020B0503020204020204" pitchFamily="2" charset="-122"/>
                </a:rPr>
                <a:t>xx</a:t>
              </a:r>
              <a:r>
                <a:rPr lang="zh-CN" altLang="en-US" sz="1400" b="0" dirty="0">
                  <a:latin typeface="微软雅黑" panose="020B0503020204020204" pitchFamily="2" charset="-122"/>
                  <a:ea typeface="微软雅黑" panose="020B0503020204020204" pitchFamily="2" charset="-122"/>
                </a:rPr>
                <a:t>等媒体报道。</a:t>
              </a:r>
              <a:endParaRPr lang="zh-CN" altLang="en-US" sz="1400" b="0" dirty="0">
                <a:latin typeface="微软雅黑" panose="020B0503020204020204" pitchFamily="2" charset="-122"/>
                <a:ea typeface="微软雅黑" panose="020B0503020204020204" pitchFamily="2" charset="-122"/>
              </a:endParaRPr>
            </a:p>
          </p:txBody>
        </p:sp>
      </p:grpSp>
      <p:grpSp>
        <p:nvGrpSpPr>
          <p:cNvPr id="27661" name="组合 3"/>
          <p:cNvGrpSpPr/>
          <p:nvPr/>
        </p:nvGrpSpPr>
        <p:grpSpPr>
          <a:xfrm>
            <a:off x="2438400" y="822325"/>
            <a:ext cx="4792663" cy="582613"/>
            <a:chOff x="5403" y="1672"/>
            <a:chExt cx="7550" cy="919"/>
          </a:xfrm>
        </p:grpSpPr>
        <p:sp>
          <p:nvSpPr>
            <p:cNvPr id="27662" name="文本框 8"/>
            <p:cNvSpPr txBox="1"/>
            <p:nvPr/>
          </p:nvSpPr>
          <p:spPr>
            <a:xfrm>
              <a:off x="5516" y="1672"/>
              <a:ext cx="7437" cy="919"/>
            </a:xfrm>
            <a:prstGeom prst="rect">
              <a:avLst/>
            </a:prstGeom>
            <a:solidFill>
              <a:srgbClr val="A7D6FF"/>
            </a:solidFill>
            <a:ln w="9525">
              <a:noFill/>
            </a:ln>
          </p:spPr>
          <p:txBody>
            <a:bodyPr wrap="square" anchor="t" anchorCtr="0">
              <a:spAutoFit/>
            </a:bodyPr>
            <a:p>
              <a:pPr algn="ctr"/>
              <a:endParaRPr lang="zh-CN" altLang="en-US" dirty="0">
                <a:latin typeface="宋体" panose="02010600030101010101" pitchFamily="2" charset="-122"/>
                <a:ea typeface="宋体" panose="02010600030101010101" pitchFamily="2" charset="-122"/>
              </a:endParaRPr>
            </a:p>
          </p:txBody>
        </p:sp>
        <p:sp>
          <p:nvSpPr>
            <p:cNvPr id="27663" name="文本框 21"/>
            <p:cNvSpPr txBox="1"/>
            <p:nvPr/>
          </p:nvSpPr>
          <p:spPr>
            <a:xfrm>
              <a:off x="5403" y="1866"/>
              <a:ext cx="6834" cy="531"/>
            </a:xfrm>
            <a:prstGeom prst="rect">
              <a:avLst/>
            </a:prstGeom>
            <a:noFill/>
            <a:ln w="9525">
              <a:noFill/>
            </a:ln>
          </p:spPr>
          <p:txBody>
            <a:bodyPr wrap="square" anchor="t" anchorCtr="0">
              <a:spAutoFit/>
            </a:bodyPr>
            <a:p>
              <a:r>
                <a:rPr lang="en-US" altLang="zh-CN" sz="1600" dirty="0">
                  <a:solidFill>
                    <a:schemeClr val="bg1"/>
                  </a:solidFill>
                  <a:latin typeface="微软雅黑" panose="020B0503020204020204" pitchFamily="2" charset="-122"/>
                  <a:ea typeface="微软雅黑" panose="020B0503020204020204" pitchFamily="2" charset="-122"/>
                </a:rPr>
                <a:t>1.  </a:t>
              </a:r>
              <a:r>
                <a:rPr lang="zh-CN" altLang="en-US" sz="1600" dirty="0">
                  <a:solidFill>
                    <a:schemeClr val="bg1"/>
                  </a:solidFill>
                  <a:latin typeface="微软雅黑" panose="020B0503020204020204" pitchFamily="2" charset="-122"/>
                  <a:ea typeface="微软雅黑" panose="020B0503020204020204" pitchFamily="2" charset="-122"/>
                </a:rPr>
                <a:t>专项活动参加单位更多、影响面更广</a:t>
              </a:r>
              <a:endParaRPr lang="zh-CN" altLang="en-US" sz="1600" dirty="0">
                <a:solidFill>
                  <a:schemeClr val="bg1"/>
                </a:solidFill>
                <a:latin typeface="微软雅黑" panose="020B0503020204020204" pitchFamily="2" charset="-122"/>
                <a:ea typeface="微软雅黑" panose="020B0503020204020204" pitchFamily="2"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673" name="直接连接符 4"/>
          <p:cNvCxnSpPr/>
          <p:nvPr/>
        </p:nvCxnSpPr>
        <p:spPr>
          <a:xfrm flipV="1">
            <a:off x="922338" y="2522538"/>
            <a:ext cx="2671762" cy="3175"/>
          </a:xfrm>
          <a:prstGeom prst="line">
            <a:avLst/>
          </a:prstGeom>
          <a:ln w="6350" cap="flat" cmpd="sng">
            <a:solidFill>
              <a:srgbClr val="C00000"/>
            </a:solidFill>
            <a:prstDash val="dashDot"/>
            <a:round/>
            <a:headEnd type="none" w="med" len="med"/>
            <a:tailEnd type="none" w="med" len="med"/>
          </a:ln>
        </p:spPr>
      </p:cxnSp>
      <p:cxnSp>
        <p:nvCxnSpPr>
          <p:cNvPr id="28674" name="直接连接符 9"/>
          <p:cNvCxnSpPr/>
          <p:nvPr/>
        </p:nvCxnSpPr>
        <p:spPr>
          <a:xfrm>
            <a:off x="3524250" y="1893888"/>
            <a:ext cx="0" cy="1047750"/>
          </a:xfrm>
          <a:prstGeom prst="line">
            <a:avLst/>
          </a:prstGeom>
          <a:ln w="6350" cap="flat" cmpd="sng">
            <a:solidFill>
              <a:srgbClr val="C00000"/>
            </a:solidFill>
            <a:prstDash val="lgDashDot"/>
            <a:round/>
            <a:headEnd type="none" w="med" len="med"/>
            <a:tailEnd type="none" w="med" len="med"/>
          </a:ln>
        </p:spPr>
      </p:cxnSp>
      <p:sp>
        <p:nvSpPr>
          <p:cNvPr id="28675" name="文本框 21"/>
          <p:cNvSpPr txBox="1"/>
          <p:nvPr/>
        </p:nvSpPr>
        <p:spPr>
          <a:xfrm>
            <a:off x="3594100" y="1035050"/>
            <a:ext cx="4857750" cy="336550"/>
          </a:xfrm>
          <a:prstGeom prst="rect">
            <a:avLst/>
          </a:prstGeom>
          <a:solidFill>
            <a:srgbClr val="8E9BB0"/>
          </a:solidFill>
          <a:ln w="9525">
            <a:noFill/>
          </a:ln>
        </p:spPr>
        <p:txBody>
          <a:bodyPr wrap="square" anchor="t" anchorCtr="0">
            <a:spAutoFit/>
          </a:bodyPr>
          <a:p>
            <a:r>
              <a:rPr lang="en-US" altLang="zh-CN" sz="1600" dirty="0">
                <a:latin typeface="微软雅黑" panose="020B0503020204020204" pitchFamily="2" charset="-122"/>
                <a:ea typeface="微软雅黑" panose="020B0503020204020204" pitchFamily="2" charset="-122"/>
              </a:rPr>
              <a:t> </a:t>
            </a:r>
            <a:r>
              <a:rPr lang="en-US" altLang="zh-CN" sz="1600" dirty="0">
                <a:solidFill>
                  <a:schemeClr val="bg1"/>
                </a:solidFill>
                <a:latin typeface="微软雅黑" panose="020B0503020204020204" pitchFamily="2" charset="-122"/>
                <a:ea typeface="微软雅黑" panose="020B0503020204020204" pitchFamily="2" charset="-122"/>
              </a:rPr>
              <a:t> 2.  </a:t>
            </a:r>
            <a:r>
              <a:rPr lang="zh-CN" altLang="en-US" sz="1600" dirty="0">
                <a:solidFill>
                  <a:schemeClr val="bg1"/>
                </a:solidFill>
                <a:latin typeface="微软雅黑" panose="020B0503020204020204" pitchFamily="2" charset="-122"/>
                <a:ea typeface="微软雅黑" panose="020B0503020204020204" pitchFamily="2" charset="-122"/>
              </a:rPr>
              <a:t>标化引领行业、区域的标杆效应更加显著</a:t>
            </a:r>
            <a:endParaRPr lang="zh-CN" altLang="en-US" sz="1600" dirty="0">
              <a:solidFill>
                <a:schemeClr val="bg1"/>
              </a:solidFill>
              <a:latin typeface="微软雅黑" panose="020B0503020204020204" pitchFamily="2" charset="-122"/>
              <a:ea typeface="微软雅黑" panose="020B0503020204020204"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9697" name="直接连接符 29"/>
          <p:cNvCxnSpPr/>
          <p:nvPr/>
        </p:nvCxnSpPr>
        <p:spPr>
          <a:xfrm>
            <a:off x="4113213" y="1143000"/>
            <a:ext cx="1885950" cy="0"/>
          </a:xfrm>
          <a:prstGeom prst="line">
            <a:avLst/>
          </a:prstGeom>
          <a:ln w="19050" cap="flat" cmpd="sng">
            <a:solidFill>
              <a:srgbClr val="FF0000"/>
            </a:solidFill>
            <a:prstDash val="sysDot"/>
            <a:miter/>
            <a:headEnd type="none" w="med" len="med"/>
            <a:tailEnd type="stealth" w="med" len="med"/>
          </a:ln>
        </p:spPr>
      </p:cxnSp>
      <p:cxnSp>
        <p:nvCxnSpPr>
          <p:cNvPr id="29698" name="直接连接符 14"/>
          <p:cNvCxnSpPr/>
          <p:nvPr/>
        </p:nvCxnSpPr>
        <p:spPr>
          <a:xfrm flipH="1">
            <a:off x="4113213" y="1143000"/>
            <a:ext cx="11112" cy="1536700"/>
          </a:xfrm>
          <a:prstGeom prst="line">
            <a:avLst/>
          </a:prstGeom>
          <a:ln w="19050" cap="flat" cmpd="sng">
            <a:solidFill>
              <a:srgbClr val="FF0000"/>
            </a:solidFill>
            <a:prstDash val="sysDot"/>
            <a:miter/>
            <a:headEnd type="none" w="med" len="med"/>
            <a:tailEnd type="none" w="med" len="med"/>
          </a:ln>
        </p:spPr>
      </p:cxnSp>
      <p:sp>
        <p:nvSpPr>
          <p:cNvPr id="29699" name="文本框 21"/>
          <p:cNvSpPr txBox="1"/>
          <p:nvPr/>
        </p:nvSpPr>
        <p:spPr>
          <a:xfrm>
            <a:off x="4260850" y="1285875"/>
            <a:ext cx="3962400" cy="336550"/>
          </a:xfrm>
          <a:prstGeom prst="rect">
            <a:avLst/>
          </a:prstGeom>
          <a:gradFill rotWithShape="1">
            <a:gsLst>
              <a:gs pos="0">
                <a:srgbClr val="FECF40"/>
              </a:gs>
              <a:gs pos="100000">
                <a:srgbClr val="846C21"/>
              </a:gs>
            </a:gsLst>
            <a:lin ang="5400000"/>
            <a:tileRect/>
          </a:gradFill>
          <a:ln w="9525">
            <a:noFill/>
          </a:ln>
        </p:spPr>
        <p:txBody>
          <a:bodyPr wrap="square" anchor="t" anchorCtr="0">
            <a:spAutoFit/>
          </a:bodyPr>
          <a:p>
            <a:r>
              <a:rPr lang="en-US" altLang="zh-CN" sz="1600" dirty="0">
                <a:solidFill>
                  <a:schemeClr val="bg1"/>
                </a:solidFill>
                <a:latin typeface="微软雅黑" panose="020B0503020204020204" pitchFamily="2" charset="-122"/>
                <a:ea typeface="微软雅黑" panose="020B0503020204020204" pitchFamily="2" charset="-122"/>
              </a:rPr>
              <a:t>3.  </a:t>
            </a:r>
            <a:r>
              <a:rPr lang="zh-CN" altLang="en-US" sz="1600" dirty="0">
                <a:solidFill>
                  <a:schemeClr val="bg1"/>
                </a:solidFill>
                <a:latin typeface="微软雅黑" panose="020B0503020204020204" pitchFamily="2" charset="-122"/>
                <a:ea typeface="微软雅黑" panose="020B0503020204020204" pitchFamily="2" charset="-122"/>
              </a:rPr>
              <a:t>应急演练活动专业性、联动性更强</a:t>
            </a:r>
            <a:endParaRPr lang="zh-CN" altLang="en-US" sz="1600" dirty="0">
              <a:solidFill>
                <a:schemeClr val="bg1"/>
              </a:solidFill>
              <a:latin typeface="微软雅黑" panose="020B0503020204020204" pitchFamily="2" charset="-122"/>
              <a:ea typeface="微软雅黑" panose="020B0503020204020204"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UNIT_TYPE" val="i"/>
  <p:tag name="KSO_WM_UNIT_INDEX" val="5"/>
  <p:tag name="KSO_WM_SLIDE_BACKGROUND_TYPE" val="navigation"/>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49"/>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49"/>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TAG_VERSION" val="1.0"/>
  <p:tag name="KSO_WM_BEAUTIFY_FLAG" val="#wm#"/>
  <p:tag name="KSO_WM_TEMPLATE_CATEGORY" val="custom"/>
  <p:tag name="KSO_WM_TEMPLATE_INDEX" val="20191449"/>
  <p:tag name="KSO_WM_TEMPLATE_TOPIC_ID" val="2869567"/>
  <p:tag name="KSO_WM_TEMPLATE_OUTLINE_ID" val="15"/>
  <p:tag name="KSO_WM_TEMPLATE_SCENE_ID" val="1"/>
  <p:tag name="KSO_WM_TEMPLATE_JOB_ID" val="2"/>
  <p:tag name="KSO_WM_TEMPLATE_TOPIC_DEFAULT" val="1"/>
  <p:tag name="KSO_WM_TEMPLATE_SUBCATEGORY" val="0"/>
  <p:tag name="KSO_WM_TEMPLATE_THUMBS_INDEX" val="1、5、6、7、8、10、13、15"/>
  <p:tag name="KSO_WM_TEMPLATE_MASTER_TYPE" val="1"/>
  <p:tag name="KSO_WM_TEMPLATE_COLOR_TYPE" val="1"/>
  <p:tag name="KSO_WM_TEMPLATE_MASTER_THUMB_INDEX" val="18"/>
  <p:tag name="KSO_WM_UNIT_SHOW_EDIT_AREA_INDICATION" val="0"/>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191449_4*l_h_i*1_1_1"/>
  <p:tag name="KSO_WM_TEMPLATE_CATEGORY" val="custom"/>
  <p:tag name="KSO_WM_TEMPLATE_INDEX" val="2019144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191449_4*l_h_i*1_2_1"/>
  <p:tag name="KSO_WM_TEMPLATE_CATEGORY" val="custom"/>
  <p:tag name="KSO_WM_TEMPLATE_INDEX" val="2019144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191449_4*l_h_i*1_3_1"/>
  <p:tag name="KSO_WM_TEMPLATE_CATEGORY" val="custom"/>
  <p:tag name="KSO_WM_TEMPLATE_INDEX" val="20191449"/>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191449_4*l_h_i*1_4_1"/>
  <p:tag name="KSO_WM_TEMPLATE_CATEGORY" val="custom"/>
  <p:tag name="KSO_WM_TEMPLATE_INDEX" val="20191449"/>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12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1449_4*l_h_a*1_1_1"/>
  <p:tag name="KSO_WM_TEMPLATE_CATEGORY" val="custom"/>
  <p:tag name="KSO_WM_TEMPLATE_INDEX" val="20191449"/>
  <p:tag name="KSO_WM_UNIT_LAYERLEVEL" val="1_1_1"/>
  <p:tag name="KSO_WM_TAG_VERSION" val="1.0"/>
  <p:tag name="KSO_WM_BEAUTIFY_FLAG" val="#wm#"/>
  <p:tag name="KSO_WM_UNIT_ISCONTENTSTITLE" val="0"/>
  <p:tag name="KSO_WM_UNIT_PRESET_TEXT" val="添加标题"/>
  <p:tag name="KSO_WM_UNIT_VALUE" val="24"/>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UNIT_NOCLEAR" val="0"/>
  <p:tag name="KSO_WM_UNIT_VALUE" val="3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191449_4*l_h_f*1_1_1"/>
  <p:tag name="KSO_WM_TEMPLATE_CATEGORY" val="custom"/>
  <p:tag name="KSO_WM_TEMPLATE_INDEX" val="2019144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191449_4*l_h_a*1_2_1"/>
  <p:tag name="KSO_WM_TEMPLATE_CATEGORY" val="custom"/>
  <p:tag name="KSO_WM_TEMPLATE_INDEX" val="20191449"/>
  <p:tag name="KSO_WM_UNIT_LAYERLEVEL" val="1_1_1"/>
  <p:tag name="KSO_WM_TAG_VERSION" val="1.0"/>
  <p:tag name="KSO_WM_BEAUTIFY_FLAG" val="#wm#"/>
  <p:tag name="KSO_WM_UNIT_ISCONTENTSTITLE" val="0"/>
  <p:tag name="KSO_WM_UNIT_NOCLEAR" val="0"/>
  <p:tag name="KSO_WM_UNIT_PRESET_TEXT" val="添加标题"/>
  <p:tag name="KSO_WM_UNIT_VALUE" val="24"/>
  <p:tag name="KSO_WM_UNIT_TEXT_FILL_FORE_SCHEMECOLOR_INDEX" val="13"/>
  <p:tag name="KSO_WM_UNIT_TEXT_FILL_TYPE" val="1"/>
  <p:tag name="KSO_WM_UNIT_USESOURCEFORMAT_APPLY" val="1"/>
</p:tagLst>
</file>

<file path=ppt/tags/tag12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191449_4*l_h_f*1_2_1"/>
  <p:tag name="KSO_WM_TEMPLATE_CATEGORY" val="custom"/>
  <p:tag name="KSO_WM_TEMPLATE_INDEX" val="20191449"/>
  <p:tag name="KSO_WM_UNIT_LAYERLEVEL" val="1_1_1"/>
  <p:tag name="KSO_WM_TAG_VERSION" val="1.0"/>
  <p:tag name="KSO_WM_BEAUTIFY_FLAG" val="#wm#"/>
  <p:tag name="KSO_WM_UNIT_PRESET_TEXT" val="单击此处添加文本具体内容"/>
  <p:tag name="KSO_WM_UNIT_VALUE" val="35"/>
  <p:tag name="KSO_WM_UNIT_TEXT_FILL_FORE_SCHEMECOLOR_INDEX" val="13"/>
  <p:tag name="KSO_WM_UNIT_TEXT_FILL_TYPE" val="1"/>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191449_4*l_h_a*1_3_1"/>
  <p:tag name="KSO_WM_TEMPLATE_CATEGORY" val="custom"/>
  <p:tag name="KSO_WM_TEMPLATE_INDEX" val="20191449"/>
  <p:tag name="KSO_WM_UNIT_LAYERLEVEL" val="1_1_1"/>
  <p:tag name="KSO_WM_TAG_VERSION" val="1.0"/>
  <p:tag name="KSO_WM_BEAUTIFY_FLAG" val="#wm#"/>
  <p:tag name="KSO_WM_UNIT_ISCONTENTSTITLE" val="0"/>
  <p:tag name="KSO_WM_UNIT_NOCLEAR" val="0"/>
  <p:tag name="KSO_WM_UNIT_PRESET_TEXT" val="添加标题"/>
  <p:tag name="KSO_WM_UNIT_VALUE" val="24"/>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191449_4*l_h_f*1_3_1"/>
  <p:tag name="KSO_WM_TEMPLATE_CATEGORY" val="custom"/>
  <p:tag name="KSO_WM_TEMPLATE_INDEX" val="20191449"/>
  <p:tag name="KSO_WM_UNIT_LAYERLEVEL" val="1_1_1"/>
  <p:tag name="KSO_WM_TAG_VERSION" val="1.0"/>
  <p:tag name="KSO_WM_BEAUTIFY_FLAG" val="#wm#"/>
  <p:tag name="KSO_WM_UNIT_PRESET_TEXT" val="单击此处添加文本具体内容"/>
  <p:tag name="KSO_WM_UNIT_VALUE" val="35"/>
  <p:tag name="KSO_WM_UNIT_TEXT_FILL_FORE_SCHEMECOLOR_INDEX" val="13"/>
  <p:tag name="KSO_WM_UNIT_TEXT_FILL_TYPE" val="1"/>
  <p:tag name="KSO_WM_UNIT_USESOURCEFORMAT_APPLY"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191449_4*l_h_a*1_4_1"/>
  <p:tag name="KSO_WM_TEMPLATE_CATEGORY" val="custom"/>
  <p:tag name="KSO_WM_TEMPLATE_INDEX" val="20191449"/>
  <p:tag name="KSO_WM_UNIT_LAYERLEVEL" val="1_1_1"/>
  <p:tag name="KSO_WM_TAG_VERSION" val="1.0"/>
  <p:tag name="KSO_WM_BEAUTIFY_FLAG" val="#wm#"/>
  <p:tag name="KSO_WM_UNIT_ISCONTENTSTITLE" val="0"/>
  <p:tag name="KSO_WM_UNIT_NOCLEAR" val="0"/>
  <p:tag name="KSO_WM_UNIT_PRESET_TEXT" val="添加标题"/>
  <p:tag name="KSO_WM_UNIT_VALUE" val="24"/>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191449_4*l_h_f*1_4_1"/>
  <p:tag name="KSO_WM_TEMPLATE_CATEGORY" val="custom"/>
  <p:tag name="KSO_WM_TEMPLATE_INDEX" val="20191449"/>
  <p:tag name="KSO_WM_UNIT_LAYERLEVEL" val="1_1_1"/>
  <p:tag name="KSO_WM_TAG_VERSION" val="1.0"/>
  <p:tag name="KSO_WM_BEAUTIFY_FLAG" val="#wm#"/>
  <p:tag name="KSO_WM_UNIT_PRESET_TEXT" val="单击此处添加文本具体内容"/>
  <p:tag name="KSO_WM_UNIT_VALUE" val="35"/>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191449_4*l_i*1_1"/>
  <p:tag name="KSO_WM_TEMPLATE_CATEGORY" val="custom"/>
  <p:tag name="KSO_WM_TEMPLATE_INDEX" val="20191449"/>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custom20191449_4*l_i*1_2"/>
  <p:tag name="KSO_WM_TEMPLATE_CATEGORY" val="custom"/>
  <p:tag name="KSO_WM_TEMPLATE_INDEX" val="20191449"/>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custom20191449_4*l_i*1_3"/>
  <p:tag name="KSO_WM_TEMPLATE_CATEGORY" val="custom"/>
  <p:tag name="KSO_WM_TEMPLATE_INDEX" val="20191449"/>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1449_4*d*1"/>
  <p:tag name="KSO_WM_UNIT_LAYERLEVEL" val="1"/>
  <p:tag name="KSO_WM_TAG_VERSION" val="1.0"/>
  <p:tag name="KSO_WM_BEAUTIFY_FLAG" val="#wm#"/>
  <p:tag name="KSO_WM_UNIT_VALUE" val="1576*915"/>
  <p:tag name="KSO_WM_DIAGRAM_GROUP_CODE" val="l1-1"/>
  <p:tag name="KSO_WM_UNIT_TYPE" val="d"/>
  <p:tag name="KSO_WM_UNIT_INDEX" val="1"/>
  <p:tag name="KSO_WM_TEMPLATE_CATEGORY" val="custom"/>
  <p:tag name="KSO_WM_TEMPLATE_INDEX" val="20191449"/>
  <p:tag name="KSO_WM_UNIT_SUPPORT_UNIT_TYPE" val="[&quot;d&quot;]"/>
  <p:tag name="KSO_WM_UNIT_USESOURCEFORMAT_APPLY" val="1"/>
</p:tagLst>
</file>

<file path=ppt/tags/tag135.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91449_4*a*1"/>
  <p:tag name="KSO_WM_TEMPLATE_CATEGORY" val="custom"/>
  <p:tag name="KSO_WM_TEMPLATE_INDEX" val="20191449"/>
  <p:tag name="KSO_WM_UNIT_LAYERLEVEL" val="1"/>
  <p:tag name="KSO_WM_TAG_VERSION" val="1.0"/>
  <p:tag name="KSO_WM_BEAUTIFY_FLAG" val="#wm#"/>
  <p:tag name="KSO_WM_UNIT_PRESET_TEXT" val="目录"/>
  <p:tag name="KSO_WM_UNIT_ISCONTENTSTITLE" val="1"/>
  <p:tag name="KSO_WM_UNIT_FILL_FORE_SCHEMECOLOR_INDEX" val="13"/>
  <p:tag name="KSO_WM_UNIT_FILL_TYPE" val="1"/>
  <p:tag name="KSO_WM_UNIT_TEXT_FILL_FORE_SCHEMECOLOR_INDEX" val="14"/>
  <p:tag name="KSO_WM_UNIT_TEXT_FILL_TYPE" val="1"/>
  <p:tag name="KSO_WM_UNIT_USESOURCEFORMAT_APPLY" val="1"/>
</p:tagLst>
</file>

<file path=ppt/tags/tag136.xml><?xml version="1.0" encoding="utf-8"?>
<p:tagLst xmlns:p="http://schemas.openxmlformats.org/presentationml/2006/main">
  <p:tag name="KSO_WM_SLIDE_ID" val="custom20191449_4"/>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191449"/>
  <p:tag name="KSO_WM_SLIDE_LAYOUT" val="a_d_l"/>
  <p:tag name="KSO_WM_SLIDE_LAYOUT_CNT" val="1_1_1"/>
  <p:tag name="KSO_WM_TEMPLATE_SUBCATEGORY" val="0"/>
  <p:tag name="KSO_WM_TEMPLATE_MASTER_TYPE" val="1"/>
  <p:tag name="KSO_WM_TEMPLATE_COLOR_TYPE" val="1"/>
</p:tagLst>
</file>

<file path=ppt/tags/tag137.xml><?xml version="1.0" encoding="utf-8"?>
<p:tagLst xmlns:p="http://schemas.openxmlformats.org/presentationml/2006/main">
  <p:tag name="MH" val="20170628172154"/>
  <p:tag name="MH_LIBRARY" val="GRAPHIC"/>
  <p:tag name="MH_ORDER" val="Straight Connector 5"/>
</p:tagLst>
</file>

<file path=ppt/tags/tag138.xml><?xml version="1.0" encoding="utf-8"?>
<p:tagLst xmlns:p="http://schemas.openxmlformats.org/presentationml/2006/main">
  <p:tag name="MH" val="20170628172154"/>
  <p:tag name="MH_LIBRARY" val="GRAPHIC"/>
  <p:tag name="MH_ORDER" val="Straight Connector 6"/>
</p:tagLst>
</file>

<file path=ppt/tags/tag139.xml><?xml version="1.0" encoding="utf-8"?>
<p:tagLst xmlns:p="http://schemas.openxmlformats.org/presentationml/2006/main">
  <p:tag name="MH" val="20170628172154"/>
  <p:tag name="MH_LIBRARY" val="GRAPHIC"/>
  <p:tag name="MH_ORDER" val="TextBox 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MH" val="20170628172154"/>
  <p:tag name="MH_LIBRARY" val="GRAPHIC"/>
  <p:tag name="MH_ORDER" val="文本框 8"/>
</p:tagLst>
</file>

<file path=ppt/tags/tag141.xml><?xml version="1.0" encoding="utf-8"?>
<p:tagLst xmlns:p="http://schemas.openxmlformats.org/presentationml/2006/main">
  <p:tag name="MH" val="20170628172154"/>
  <p:tag name="MH_LIBRARY" val="GRAPHIC"/>
  <p:tag name="MH_ORDER" val="Straight Connector 5"/>
</p:tagLst>
</file>

<file path=ppt/tags/tag142.xml><?xml version="1.0" encoding="utf-8"?>
<p:tagLst xmlns:p="http://schemas.openxmlformats.org/presentationml/2006/main">
  <p:tag name="MH" val="20170628172154"/>
  <p:tag name="MH_LIBRARY" val="GRAPHIC"/>
  <p:tag name="MH_ORDER" val="Straight Connector 6"/>
</p:tagLst>
</file>

<file path=ppt/tags/tag143.xml><?xml version="1.0" encoding="utf-8"?>
<p:tagLst xmlns:p="http://schemas.openxmlformats.org/presentationml/2006/main">
  <p:tag name="MH" val="20170628172154"/>
  <p:tag name="MH_LIBRARY" val="GRAPHIC"/>
  <p:tag name="MH_ORDER" val="TextBox 7"/>
</p:tagLst>
</file>

<file path=ppt/tags/tag144.xml><?xml version="1.0" encoding="utf-8"?>
<p:tagLst xmlns:p="http://schemas.openxmlformats.org/presentationml/2006/main">
  <p:tag name="MH" val="20170628172154"/>
  <p:tag name="MH_LIBRARY" val="GRAPHIC"/>
  <p:tag name="MH_ORDER" val="文本框 8"/>
</p:tagLst>
</file>

<file path=ppt/tags/tag145.xml><?xml version="1.0" encoding="utf-8"?>
<p:tagLst xmlns:p="http://schemas.openxmlformats.org/presentationml/2006/main">
  <p:tag name="MH" val="20170628172154"/>
  <p:tag name="MH_LIBRARY" val="GRAPHIC"/>
  <p:tag name="MH_ORDER" val="Straight Connector 5"/>
</p:tagLst>
</file>

<file path=ppt/tags/tag146.xml><?xml version="1.0" encoding="utf-8"?>
<p:tagLst xmlns:p="http://schemas.openxmlformats.org/presentationml/2006/main">
  <p:tag name="MH" val="20170628172154"/>
  <p:tag name="MH_LIBRARY" val="GRAPHIC"/>
  <p:tag name="MH_ORDER" val="Straight Connector 6"/>
</p:tagLst>
</file>

<file path=ppt/tags/tag147.xml><?xml version="1.0" encoding="utf-8"?>
<p:tagLst xmlns:p="http://schemas.openxmlformats.org/presentationml/2006/main">
  <p:tag name="MH" val="20170628172154"/>
  <p:tag name="MH_LIBRARY" val="GRAPHIC"/>
  <p:tag name="MH_ORDER" val="TextBox 7"/>
</p:tagLst>
</file>

<file path=ppt/tags/tag148.xml><?xml version="1.0" encoding="utf-8"?>
<p:tagLst xmlns:p="http://schemas.openxmlformats.org/presentationml/2006/main">
  <p:tag name="MH" val="20170628172154"/>
  <p:tag name="MH_LIBRARY" val="GRAPHIC"/>
  <p:tag name="MH_ORDER" val="文本框 8"/>
</p:tagLst>
</file>

<file path=ppt/tags/tag149.xml><?xml version="1.0" encoding="utf-8"?>
<p:tagLst xmlns:p="http://schemas.openxmlformats.org/presentationml/2006/main">
  <p:tag name="MH" val="20170628172154"/>
  <p:tag name="MH_LIBRARY" val="GRAPHIC"/>
  <p:tag name="MH_ORDER" val="Straight Connector 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MH" val="20170628172154"/>
  <p:tag name="MH_LIBRARY" val="GRAPHIC"/>
  <p:tag name="MH_ORDER" val="Straight Connector 6"/>
</p:tagLst>
</file>

<file path=ppt/tags/tag151.xml><?xml version="1.0" encoding="utf-8"?>
<p:tagLst xmlns:p="http://schemas.openxmlformats.org/presentationml/2006/main">
  <p:tag name="MH" val="20170628172154"/>
  <p:tag name="MH_LIBRARY" val="GRAPHIC"/>
  <p:tag name="MH_ORDER" val="TextBox 7"/>
</p:tagLst>
</file>

<file path=ppt/tags/tag152.xml><?xml version="1.0" encoding="utf-8"?>
<p:tagLst xmlns:p="http://schemas.openxmlformats.org/presentationml/2006/main">
  <p:tag name="MH" val="20170628172154"/>
  <p:tag name="MH_LIBRARY" val="GRAPHIC"/>
  <p:tag name="MH_ORDER" val="文本框 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SUBTYPE" val="h"/>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SUBTYPE" val="h"/>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5"/>
  <p:tag name="KSO_WM_UNIT_LAYERLEVEL" val="1"/>
  <p:tag name="KSO_WM_TAG_VERSION" val="1.0"/>
  <p:tag name="KSO_WM_BEAUTIFY_FLAG" val="#wm#"/>
  <p:tag name="KSO_WM_UNIT_TYPE" val="i"/>
  <p:tag name="KSO_WM_UNIT_INDEX" val="5"/>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1_Office 主题​​">
  <a:themeElements>
    <a:clrScheme name="自定义 1">
      <a:dk1>
        <a:srgbClr val="000000"/>
      </a:dk1>
      <a:lt1>
        <a:srgbClr val="FFFFFF"/>
      </a:lt1>
      <a:dk2>
        <a:srgbClr val="EAEFF6"/>
      </a:dk2>
      <a:lt2>
        <a:srgbClr val="FFFFFF"/>
      </a:lt2>
      <a:accent1>
        <a:srgbClr val="194DA6"/>
      </a:accent1>
      <a:accent2>
        <a:srgbClr val="8F4BA3"/>
      </a:accent2>
      <a:accent3>
        <a:srgbClr val="CD4A92"/>
      </a:accent3>
      <a:accent4>
        <a:srgbClr val="F36577"/>
      </a:accent4>
      <a:accent5>
        <a:srgbClr val="F79664"/>
      </a:accent5>
      <a:accent6>
        <a:srgbClr val="F6CA66"/>
      </a:accent6>
      <a:hlink>
        <a:srgbClr val="658BD5"/>
      </a:hlink>
      <a:folHlink>
        <a:srgbClr val="9F69A3"/>
      </a:folHlink>
    </a:clrScheme>
    <a:fontScheme name="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4AF"/>
      </a:accent5>
      <a:accent6>
        <a:srgbClr val="D2126D"/>
      </a:accent6>
      <a:hlink>
        <a:srgbClr val="EB8803"/>
      </a:hlink>
      <a:folHlink>
        <a:srgbClr val="5F7791"/>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2206</Words>
  <Application>WPS 演示</Application>
  <PresentationFormat>全屏显示(16:9)</PresentationFormat>
  <Paragraphs>276</Paragraphs>
  <Slides>23</Slides>
  <Notes>1</Notes>
  <HiddenSlides>0</HiddenSlides>
  <MMClips>0</MMClips>
  <ScaleCrop>false</ScaleCrop>
  <HeadingPairs>
    <vt:vector size="6" baseType="variant">
      <vt:variant>
        <vt:lpstr>已用的字体</vt:lpstr>
      </vt:variant>
      <vt:variant>
        <vt:i4>37</vt:i4>
      </vt:variant>
      <vt:variant>
        <vt:lpstr>主题</vt:lpstr>
      </vt:variant>
      <vt:variant>
        <vt:i4>1</vt:i4>
      </vt:variant>
      <vt:variant>
        <vt:lpstr>幻灯片标题</vt:lpstr>
      </vt:variant>
      <vt:variant>
        <vt:i4>23</vt:i4>
      </vt:variant>
    </vt:vector>
  </HeadingPairs>
  <TitlesOfParts>
    <vt:vector size="61" baseType="lpstr">
      <vt:lpstr>Arial</vt:lpstr>
      <vt:lpstr>宋体</vt:lpstr>
      <vt:lpstr>Wingdings</vt:lpstr>
      <vt:lpstr>微软雅黑</vt:lpstr>
      <vt:lpstr>Times New Roman</vt:lpstr>
      <vt:lpstr>Dotum</vt:lpstr>
      <vt:lpstr>Malgun Gothic</vt:lpstr>
      <vt:lpstr>Adobe Myungjo Std M</vt:lpstr>
      <vt:lpstr>Yu Gothic</vt:lpstr>
      <vt:lpstr>Segoe UI Semilight</vt:lpstr>
      <vt:lpstr>方正姚体</vt:lpstr>
      <vt:lpstr>Calibri</vt:lpstr>
      <vt:lpstr>华文黑体</vt:lpstr>
      <vt:lpstr>黑体</vt:lpstr>
      <vt:lpstr>楷体_GB2312</vt:lpstr>
      <vt:lpstr>新宋体</vt:lpstr>
      <vt:lpstr>华文细黑</vt:lpstr>
      <vt:lpstr>仿宋</vt:lpstr>
      <vt:lpstr>Arial Unicode MS</vt:lpstr>
      <vt:lpstr>仿宋_GB2312</vt:lpstr>
      <vt:lpstr>Arial Unicode MS</vt:lpstr>
      <vt:lpstr>Segoe UI</vt:lpstr>
      <vt:lpstr>Open Sans</vt:lpstr>
      <vt:lpstr>Segoe Print</vt:lpstr>
      <vt:lpstr>AMGDT</vt:lpstr>
      <vt:lpstr>RomanS</vt:lpstr>
      <vt:lpstr>Wingdings</vt:lpstr>
      <vt:lpstr>华康俪金黑W8(P)</vt:lpstr>
      <vt:lpstr>Calibri</vt:lpstr>
      <vt:lpstr>Agency FB</vt:lpstr>
      <vt:lpstr>Bell MT</vt:lpstr>
      <vt:lpstr>方正兰亭粗黑_GBK</vt:lpstr>
      <vt:lpstr>Arial Rounded MT Bold</vt:lpstr>
      <vt:lpstr>Adidas Unity</vt:lpstr>
      <vt:lpstr>楷体</vt:lpstr>
      <vt:lpstr>字体管家仿宋</vt:lpstr>
      <vt:lpstr>汉仪旗黑-85S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cscec5bc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如何在建筑施工企业中快速成长</dc:title>
  <dc:creator>zyn</dc:creator>
  <cp:lastModifiedBy>A呀土豆baby</cp:lastModifiedBy>
  <cp:revision>414</cp:revision>
  <dcterms:created xsi:type="dcterms:W3CDTF">2010-06-27T18:43:00Z</dcterms:created>
  <dcterms:modified xsi:type="dcterms:W3CDTF">2021-06-27T13:48:22Z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79B24CE5C8CC4B459A1D472D1D6DEF1C</vt:lpwstr>
  </property>
</Properties>
</file>